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notesSlides/notesSlide1.xml" ContentType="application/vnd.openxmlformats-officedocument.presentationml.notesSlide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notesSlides/notesSlide2.xml" ContentType="application/vnd.openxmlformats-officedocument.presentationml.notesSlide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72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9" autoAdjust="0"/>
  </p:normalViewPr>
  <p:slideViewPr>
    <p:cSldViewPr snapToGrid="0">
      <p:cViewPr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88D5B-2E32-4C6C-AD0A-A8B90A6B7ED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88AE0-955B-46EB-8E28-2AB26380D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7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88AE0-955B-46EB-8E28-2AB26380D8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7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88AE0-955B-46EB-8E28-2AB26380D8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3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24F0-2610-BF24-7D9C-A6FA44C87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FE0295-C7CB-C52F-F391-49EA0D28C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52CAD-1BEA-2862-2339-088184BE3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79BC-4B89-4A51-969B-11BC74CFF764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B2FDD-2F95-D1D4-58A7-5FC17473A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5956E-E9A4-0979-78AD-0414F416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34D-3539-4717-B4DA-123AF72A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4C697-F100-FC96-4A90-E71590A4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FF388-C710-ECBA-8AC8-653EEA803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1AB24-987C-FE61-BBC1-4F22A38D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E6AB-010D-452F-B346-2188CD505919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96A4C-1ACD-A751-0069-D328BC196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DEA5-1732-8335-D4BE-B9A68708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34D-3539-4717-B4DA-123AF72A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6A271D-3EE4-77EF-D123-1F9E97FBD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9918B-4123-30F6-9848-08EC42797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22C0B-BF7C-0E6D-CB0E-D588E18E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2CAE-7A50-4324-8433-812E7070852A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0A64B-8CCD-FFCA-B34C-B59A8E22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F1F13-11DC-59A4-0499-4AA6B0CEF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34D-3539-4717-B4DA-123AF72A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8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F3119-AF33-1997-0279-D84F8713B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D8CC7-4456-0A61-B524-FD4FFBC6D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29B17-7B26-A18E-C60E-49653DD0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3042-6854-420F-AA82-D2C2EC118535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8B19F-6621-1B46-7B0C-D21DDDA52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79009-4A90-A705-EA1B-5C0F13D7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34D-3539-4717-B4DA-123AF72A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1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2A076-3DD9-B37E-142D-30793711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DB711-FD73-80D2-E96D-5BDC2A18F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FE64D-8401-361F-2610-1C9C53FF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668A-2F57-46F6-90DB-4AAE610B22E1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5B0E4-F35D-8FE8-C62D-651E51E4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82D18-EB72-C3BD-41F4-7C0A7BB5F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34D-3539-4717-B4DA-123AF72A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7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4DC20-45EA-E787-E56C-CE3E9CA5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BE064-FE5E-C377-F6A0-032552E4A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1932F1-FBF7-C46D-579E-48D1E38A2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68089-E62E-CC0E-E0B6-2BEA88D00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9A34-D26E-4B46-849E-D5BD8798CF3A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51AB9-85B6-A347-5151-A9B3DCE36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812EE-A2E3-F3DD-FCA0-2124D3FA5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34D-3539-4717-B4DA-123AF72A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6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F45F7-C24C-7066-3BA8-A125B4534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A1273-EACA-A751-2CB9-472FD5F86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D5F4A-11B5-331C-3C4B-99F3765B8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23BD02-A1A2-DC50-F3F1-872E42EAD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9C4D8E-7719-B980-A3A5-41542DF3C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C6D4F-2480-D0A2-0537-1F0377110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FCCA-42CD-44D4-9E43-3961384E21A4}" type="datetime1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98E24-3B48-5ED5-1E40-CB55747B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54658B-2874-C762-E925-5197D508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34D-3539-4717-B4DA-123AF72A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2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564F-247B-9212-6199-CEAF0C44F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B669AE-E274-D020-3AED-FA4C7A00B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9293-B83D-4AB4-8613-36B709D84F81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C42731-E4F8-2F5B-5F6A-EE7C3EDB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9D64F-A361-8E3D-0EB4-EC76EF34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34D-3539-4717-B4DA-123AF72A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9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7AFE34-BB1C-C43D-2FC1-FD0F682F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2EB0-35E9-49D2-8A09-65E38382CB93}" type="datetime1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2AB2DD-4D36-F231-75A5-B531B753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AA3AB-6075-563B-3041-F7186842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34D-3539-4717-B4DA-123AF72A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8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8CD9F-FBE8-2CD2-0CA1-AD796652B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D13D6-AD6C-BE09-C535-9479C2134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AC0D3-DCED-BAEA-6AA5-FF2BA783C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CA78C-2969-4649-E5BE-F5CB370C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8919-10A8-4E82-A96D-B2A81BC52EE8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A2A2D-F97D-FD81-69CA-8346A6950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B073A-287B-1C34-6E5E-32C0F810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34D-3539-4717-B4DA-123AF72A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8E612-0046-C015-FC5F-9B21783E3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4E1F58-28B2-CBEA-4530-E6BB8AEE9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129DA-57BB-5A29-C5F6-62A438586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44F8E-0D13-C182-4371-7FE6FB02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0731-3A17-4D02-A1DF-76068692359D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32F98-3069-82D1-8934-D3709346F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4006D-2EE0-12B7-9016-9C9045056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34D-3539-4717-B4DA-123AF72A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B2D4CB-DF47-8DCF-48DC-9EA760C6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56F78-9816-49CA-E959-4846718F9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2DDD3-EB4A-2EAF-C031-A7C92CC68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A0983A-0C57-49EE-A3C8-430F294520D0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E27F9-8612-6B30-EEE2-AFC40D140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7B4D9-38CE-55C7-C54B-53A3638ED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79434D-3539-4717-B4DA-123AF72A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4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836.xml"/><Relationship Id="rId21" Type="http://schemas.openxmlformats.org/officeDocument/2006/relationships/tags" Target="../tags/tag740.xml"/><Relationship Id="rId42" Type="http://schemas.openxmlformats.org/officeDocument/2006/relationships/tags" Target="../tags/tag761.xml"/><Relationship Id="rId47" Type="http://schemas.openxmlformats.org/officeDocument/2006/relationships/tags" Target="../tags/tag766.xml"/><Relationship Id="rId63" Type="http://schemas.openxmlformats.org/officeDocument/2006/relationships/tags" Target="../tags/tag782.xml"/><Relationship Id="rId68" Type="http://schemas.openxmlformats.org/officeDocument/2006/relationships/tags" Target="../tags/tag787.xml"/><Relationship Id="rId84" Type="http://schemas.openxmlformats.org/officeDocument/2006/relationships/tags" Target="../tags/tag803.xml"/><Relationship Id="rId89" Type="http://schemas.openxmlformats.org/officeDocument/2006/relationships/tags" Target="../tags/tag808.xml"/><Relationship Id="rId112" Type="http://schemas.openxmlformats.org/officeDocument/2006/relationships/tags" Target="../tags/tag831.xml"/><Relationship Id="rId16" Type="http://schemas.openxmlformats.org/officeDocument/2006/relationships/tags" Target="../tags/tag735.xml"/><Relationship Id="rId107" Type="http://schemas.openxmlformats.org/officeDocument/2006/relationships/tags" Target="../tags/tag826.xml"/><Relationship Id="rId11" Type="http://schemas.openxmlformats.org/officeDocument/2006/relationships/tags" Target="../tags/tag730.xml"/><Relationship Id="rId32" Type="http://schemas.openxmlformats.org/officeDocument/2006/relationships/tags" Target="../tags/tag751.xml"/><Relationship Id="rId37" Type="http://schemas.openxmlformats.org/officeDocument/2006/relationships/tags" Target="../tags/tag756.xml"/><Relationship Id="rId53" Type="http://schemas.openxmlformats.org/officeDocument/2006/relationships/tags" Target="../tags/tag772.xml"/><Relationship Id="rId58" Type="http://schemas.openxmlformats.org/officeDocument/2006/relationships/tags" Target="../tags/tag777.xml"/><Relationship Id="rId74" Type="http://schemas.openxmlformats.org/officeDocument/2006/relationships/tags" Target="../tags/tag793.xml"/><Relationship Id="rId79" Type="http://schemas.openxmlformats.org/officeDocument/2006/relationships/tags" Target="../tags/tag798.xml"/><Relationship Id="rId102" Type="http://schemas.openxmlformats.org/officeDocument/2006/relationships/tags" Target="../tags/tag821.xml"/><Relationship Id="rId123" Type="http://schemas.openxmlformats.org/officeDocument/2006/relationships/tags" Target="../tags/tag842.xml"/><Relationship Id="rId128" Type="http://schemas.openxmlformats.org/officeDocument/2006/relationships/tags" Target="../tags/tag847.xml"/><Relationship Id="rId5" Type="http://schemas.openxmlformats.org/officeDocument/2006/relationships/tags" Target="../tags/tag724.xml"/><Relationship Id="rId90" Type="http://schemas.openxmlformats.org/officeDocument/2006/relationships/tags" Target="../tags/tag809.xml"/><Relationship Id="rId95" Type="http://schemas.openxmlformats.org/officeDocument/2006/relationships/tags" Target="../tags/tag814.xml"/><Relationship Id="rId22" Type="http://schemas.openxmlformats.org/officeDocument/2006/relationships/tags" Target="../tags/tag741.xml"/><Relationship Id="rId27" Type="http://schemas.openxmlformats.org/officeDocument/2006/relationships/tags" Target="../tags/tag746.xml"/><Relationship Id="rId43" Type="http://schemas.openxmlformats.org/officeDocument/2006/relationships/tags" Target="../tags/tag762.xml"/><Relationship Id="rId48" Type="http://schemas.openxmlformats.org/officeDocument/2006/relationships/tags" Target="../tags/tag767.xml"/><Relationship Id="rId64" Type="http://schemas.openxmlformats.org/officeDocument/2006/relationships/tags" Target="../tags/tag783.xml"/><Relationship Id="rId69" Type="http://schemas.openxmlformats.org/officeDocument/2006/relationships/tags" Target="../tags/tag788.xml"/><Relationship Id="rId113" Type="http://schemas.openxmlformats.org/officeDocument/2006/relationships/tags" Target="../tags/tag832.xml"/><Relationship Id="rId118" Type="http://schemas.openxmlformats.org/officeDocument/2006/relationships/tags" Target="../tags/tag837.xml"/><Relationship Id="rId80" Type="http://schemas.openxmlformats.org/officeDocument/2006/relationships/tags" Target="../tags/tag799.xml"/><Relationship Id="rId85" Type="http://schemas.openxmlformats.org/officeDocument/2006/relationships/tags" Target="../tags/tag804.xml"/><Relationship Id="rId12" Type="http://schemas.openxmlformats.org/officeDocument/2006/relationships/tags" Target="../tags/tag731.xml"/><Relationship Id="rId17" Type="http://schemas.openxmlformats.org/officeDocument/2006/relationships/tags" Target="../tags/tag736.xml"/><Relationship Id="rId33" Type="http://schemas.openxmlformats.org/officeDocument/2006/relationships/tags" Target="../tags/tag752.xml"/><Relationship Id="rId38" Type="http://schemas.openxmlformats.org/officeDocument/2006/relationships/tags" Target="../tags/tag757.xml"/><Relationship Id="rId59" Type="http://schemas.openxmlformats.org/officeDocument/2006/relationships/tags" Target="../tags/tag778.xml"/><Relationship Id="rId103" Type="http://schemas.openxmlformats.org/officeDocument/2006/relationships/tags" Target="../tags/tag822.xml"/><Relationship Id="rId108" Type="http://schemas.openxmlformats.org/officeDocument/2006/relationships/tags" Target="../tags/tag827.xml"/><Relationship Id="rId124" Type="http://schemas.openxmlformats.org/officeDocument/2006/relationships/tags" Target="../tags/tag843.xml"/><Relationship Id="rId129" Type="http://schemas.openxmlformats.org/officeDocument/2006/relationships/tags" Target="../tags/tag848.xml"/><Relationship Id="rId54" Type="http://schemas.openxmlformats.org/officeDocument/2006/relationships/tags" Target="../tags/tag773.xml"/><Relationship Id="rId70" Type="http://schemas.openxmlformats.org/officeDocument/2006/relationships/tags" Target="../tags/tag789.xml"/><Relationship Id="rId75" Type="http://schemas.openxmlformats.org/officeDocument/2006/relationships/tags" Target="../tags/tag794.xml"/><Relationship Id="rId91" Type="http://schemas.openxmlformats.org/officeDocument/2006/relationships/tags" Target="../tags/tag810.xml"/><Relationship Id="rId96" Type="http://schemas.openxmlformats.org/officeDocument/2006/relationships/tags" Target="../tags/tag815.xml"/><Relationship Id="rId1" Type="http://schemas.openxmlformats.org/officeDocument/2006/relationships/tags" Target="../tags/tag720.xml"/><Relationship Id="rId6" Type="http://schemas.openxmlformats.org/officeDocument/2006/relationships/tags" Target="../tags/tag725.xml"/><Relationship Id="rId23" Type="http://schemas.openxmlformats.org/officeDocument/2006/relationships/tags" Target="../tags/tag742.xml"/><Relationship Id="rId28" Type="http://schemas.openxmlformats.org/officeDocument/2006/relationships/tags" Target="../tags/tag747.xml"/><Relationship Id="rId49" Type="http://schemas.openxmlformats.org/officeDocument/2006/relationships/tags" Target="../tags/tag768.xml"/><Relationship Id="rId114" Type="http://schemas.openxmlformats.org/officeDocument/2006/relationships/tags" Target="../tags/tag833.xml"/><Relationship Id="rId119" Type="http://schemas.openxmlformats.org/officeDocument/2006/relationships/tags" Target="../tags/tag838.xml"/><Relationship Id="rId44" Type="http://schemas.openxmlformats.org/officeDocument/2006/relationships/tags" Target="../tags/tag763.xml"/><Relationship Id="rId60" Type="http://schemas.openxmlformats.org/officeDocument/2006/relationships/tags" Target="../tags/tag779.xml"/><Relationship Id="rId65" Type="http://schemas.openxmlformats.org/officeDocument/2006/relationships/tags" Target="../tags/tag784.xml"/><Relationship Id="rId81" Type="http://schemas.openxmlformats.org/officeDocument/2006/relationships/tags" Target="../tags/tag800.xml"/><Relationship Id="rId86" Type="http://schemas.openxmlformats.org/officeDocument/2006/relationships/tags" Target="../tags/tag805.xml"/><Relationship Id="rId130" Type="http://schemas.openxmlformats.org/officeDocument/2006/relationships/tags" Target="../tags/tag849.xml"/><Relationship Id="rId13" Type="http://schemas.openxmlformats.org/officeDocument/2006/relationships/tags" Target="../tags/tag732.xml"/><Relationship Id="rId18" Type="http://schemas.openxmlformats.org/officeDocument/2006/relationships/tags" Target="../tags/tag737.xml"/><Relationship Id="rId39" Type="http://schemas.openxmlformats.org/officeDocument/2006/relationships/tags" Target="../tags/tag758.xml"/><Relationship Id="rId109" Type="http://schemas.openxmlformats.org/officeDocument/2006/relationships/tags" Target="../tags/tag828.xml"/><Relationship Id="rId34" Type="http://schemas.openxmlformats.org/officeDocument/2006/relationships/tags" Target="../tags/tag753.xml"/><Relationship Id="rId50" Type="http://schemas.openxmlformats.org/officeDocument/2006/relationships/tags" Target="../tags/tag769.xml"/><Relationship Id="rId55" Type="http://schemas.openxmlformats.org/officeDocument/2006/relationships/tags" Target="../tags/tag774.xml"/><Relationship Id="rId76" Type="http://schemas.openxmlformats.org/officeDocument/2006/relationships/tags" Target="../tags/tag795.xml"/><Relationship Id="rId97" Type="http://schemas.openxmlformats.org/officeDocument/2006/relationships/tags" Target="../tags/tag816.xml"/><Relationship Id="rId104" Type="http://schemas.openxmlformats.org/officeDocument/2006/relationships/tags" Target="../tags/tag823.xml"/><Relationship Id="rId120" Type="http://schemas.openxmlformats.org/officeDocument/2006/relationships/tags" Target="../tags/tag839.xml"/><Relationship Id="rId125" Type="http://schemas.openxmlformats.org/officeDocument/2006/relationships/tags" Target="../tags/tag844.xml"/><Relationship Id="rId7" Type="http://schemas.openxmlformats.org/officeDocument/2006/relationships/tags" Target="../tags/tag726.xml"/><Relationship Id="rId71" Type="http://schemas.openxmlformats.org/officeDocument/2006/relationships/tags" Target="../tags/tag790.xml"/><Relationship Id="rId92" Type="http://schemas.openxmlformats.org/officeDocument/2006/relationships/tags" Target="../tags/tag811.xml"/><Relationship Id="rId2" Type="http://schemas.openxmlformats.org/officeDocument/2006/relationships/tags" Target="../tags/tag721.xml"/><Relationship Id="rId29" Type="http://schemas.openxmlformats.org/officeDocument/2006/relationships/tags" Target="../tags/tag748.xml"/><Relationship Id="rId24" Type="http://schemas.openxmlformats.org/officeDocument/2006/relationships/tags" Target="../tags/tag743.xml"/><Relationship Id="rId40" Type="http://schemas.openxmlformats.org/officeDocument/2006/relationships/tags" Target="../tags/tag759.xml"/><Relationship Id="rId45" Type="http://schemas.openxmlformats.org/officeDocument/2006/relationships/tags" Target="../tags/tag764.xml"/><Relationship Id="rId66" Type="http://schemas.openxmlformats.org/officeDocument/2006/relationships/tags" Target="../tags/tag785.xml"/><Relationship Id="rId87" Type="http://schemas.openxmlformats.org/officeDocument/2006/relationships/tags" Target="../tags/tag806.xml"/><Relationship Id="rId110" Type="http://schemas.openxmlformats.org/officeDocument/2006/relationships/tags" Target="../tags/tag829.xml"/><Relationship Id="rId115" Type="http://schemas.openxmlformats.org/officeDocument/2006/relationships/tags" Target="../tags/tag834.xml"/><Relationship Id="rId131" Type="http://schemas.openxmlformats.org/officeDocument/2006/relationships/slideLayout" Target="../slideLayouts/slideLayout2.xml"/><Relationship Id="rId61" Type="http://schemas.openxmlformats.org/officeDocument/2006/relationships/tags" Target="../tags/tag780.xml"/><Relationship Id="rId82" Type="http://schemas.openxmlformats.org/officeDocument/2006/relationships/tags" Target="../tags/tag801.xml"/><Relationship Id="rId19" Type="http://schemas.openxmlformats.org/officeDocument/2006/relationships/tags" Target="../tags/tag738.xml"/><Relationship Id="rId14" Type="http://schemas.openxmlformats.org/officeDocument/2006/relationships/tags" Target="../tags/tag733.xml"/><Relationship Id="rId30" Type="http://schemas.openxmlformats.org/officeDocument/2006/relationships/tags" Target="../tags/tag749.xml"/><Relationship Id="rId35" Type="http://schemas.openxmlformats.org/officeDocument/2006/relationships/tags" Target="../tags/tag754.xml"/><Relationship Id="rId56" Type="http://schemas.openxmlformats.org/officeDocument/2006/relationships/tags" Target="../tags/tag775.xml"/><Relationship Id="rId77" Type="http://schemas.openxmlformats.org/officeDocument/2006/relationships/tags" Target="../tags/tag796.xml"/><Relationship Id="rId100" Type="http://schemas.openxmlformats.org/officeDocument/2006/relationships/tags" Target="../tags/tag819.xml"/><Relationship Id="rId105" Type="http://schemas.openxmlformats.org/officeDocument/2006/relationships/tags" Target="../tags/tag824.xml"/><Relationship Id="rId126" Type="http://schemas.openxmlformats.org/officeDocument/2006/relationships/tags" Target="../tags/tag845.xml"/><Relationship Id="rId8" Type="http://schemas.openxmlformats.org/officeDocument/2006/relationships/tags" Target="../tags/tag727.xml"/><Relationship Id="rId51" Type="http://schemas.openxmlformats.org/officeDocument/2006/relationships/tags" Target="../tags/tag770.xml"/><Relationship Id="rId72" Type="http://schemas.openxmlformats.org/officeDocument/2006/relationships/tags" Target="../tags/tag791.xml"/><Relationship Id="rId93" Type="http://schemas.openxmlformats.org/officeDocument/2006/relationships/tags" Target="../tags/tag812.xml"/><Relationship Id="rId98" Type="http://schemas.openxmlformats.org/officeDocument/2006/relationships/tags" Target="../tags/tag817.xml"/><Relationship Id="rId121" Type="http://schemas.openxmlformats.org/officeDocument/2006/relationships/tags" Target="../tags/tag840.xml"/><Relationship Id="rId3" Type="http://schemas.openxmlformats.org/officeDocument/2006/relationships/tags" Target="../tags/tag722.xml"/><Relationship Id="rId25" Type="http://schemas.openxmlformats.org/officeDocument/2006/relationships/tags" Target="../tags/tag744.xml"/><Relationship Id="rId46" Type="http://schemas.openxmlformats.org/officeDocument/2006/relationships/tags" Target="../tags/tag765.xml"/><Relationship Id="rId67" Type="http://schemas.openxmlformats.org/officeDocument/2006/relationships/tags" Target="../tags/tag786.xml"/><Relationship Id="rId116" Type="http://schemas.openxmlformats.org/officeDocument/2006/relationships/tags" Target="../tags/tag835.xml"/><Relationship Id="rId20" Type="http://schemas.openxmlformats.org/officeDocument/2006/relationships/tags" Target="../tags/tag739.xml"/><Relationship Id="rId41" Type="http://schemas.openxmlformats.org/officeDocument/2006/relationships/tags" Target="../tags/tag760.xml"/><Relationship Id="rId62" Type="http://schemas.openxmlformats.org/officeDocument/2006/relationships/tags" Target="../tags/tag781.xml"/><Relationship Id="rId83" Type="http://schemas.openxmlformats.org/officeDocument/2006/relationships/tags" Target="../tags/tag802.xml"/><Relationship Id="rId88" Type="http://schemas.openxmlformats.org/officeDocument/2006/relationships/tags" Target="../tags/tag807.xml"/><Relationship Id="rId111" Type="http://schemas.openxmlformats.org/officeDocument/2006/relationships/tags" Target="../tags/tag830.xml"/><Relationship Id="rId15" Type="http://schemas.openxmlformats.org/officeDocument/2006/relationships/tags" Target="../tags/tag734.xml"/><Relationship Id="rId36" Type="http://schemas.openxmlformats.org/officeDocument/2006/relationships/tags" Target="../tags/tag755.xml"/><Relationship Id="rId57" Type="http://schemas.openxmlformats.org/officeDocument/2006/relationships/tags" Target="../tags/tag776.xml"/><Relationship Id="rId106" Type="http://schemas.openxmlformats.org/officeDocument/2006/relationships/tags" Target="../tags/tag825.xml"/><Relationship Id="rId127" Type="http://schemas.openxmlformats.org/officeDocument/2006/relationships/tags" Target="../tags/tag846.xml"/><Relationship Id="rId10" Type="http://schemas.openxmlformats.org/officeDocument/2006/relationships/tags" Target="../tags/tag729.xml"/><Relationship Id="rId31" Type="http://schemas.openxmlformats.org/officeDocument/2006/relationships/tags" Target="../tags/tag750.xml"/><Relationship Id="rId52" Type="http://schemas.openxmlformats.org/officeDocument/2006/relationships/tags" Target="../tags/tag771.xml"/><Relationship Id="rId73" Type="http://schemas.openxmlformats.org/officeDocument/2006/relationships/tags" Target="../tags/tag792.xml"/><Relationship Id="rId78" Type="http://schemas.openxmlformats.org/officeDocument/2006/relationships/tags" Target="../tags/tag797.xml"/><Relationship Id="rId94" Type="http://schemas.openxmlformats.org/officeDocument/2006/relationships/tags" Target="../tags/tag813.xml"/><Relationship Id="rId99" Type="http://schemas.openxmlformats.org/officeDocument/2006/relationships/tags" Target="../tags/tag818.xml"/><Relationship Id="rId101" Type="http://schemas.openxmlformats.org/officeDocument/2006/relationships/tags" Target="../tags/tag820.xml"/><Relationship Id="rId122" Type="http://schemas.openxmlformats.org/officeDocument/2006/relationships/tags" Target="../tags/tag841.xml"/><Relationship Id="rId4" Type="http://schemas.openxmlformats.org/officeDocument/2006/relationships/tags" Target="../tags/tag723.xml"/><Relationship Id="rId9" Type="http://schemas.openxmlformats.org/officeDocument/2006/relationships/tags" Target="../tags/tag728.xml"/><Relationship Id="rId26" Type="http://schemas.openxmlformats.org/officeDocument/2006/relationships/tags" Target="../tags/tag745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966.xml"/><Relationship Id="rId299" Type="http://schemas.openxmlformats.org/officeDocument/2006/relationships/tags" Target="../tags/tag1148.xml"/><Relationship Id="rId21" Type="http://schemas.openxmlformats.org/officeDocument/2006/relationships/tags" Target="../tags/tag870.xml"/><Relationship Id="rId63" Type="http://schemas.openxmlformats.org/officeDocument/2006/relationships/tags" Target="../tags/tag912.xml"/><Relationship Id="rId159" Type="http://schemas.openxmlformats.org/officeDocument/2006/relationships/tags" Target="../tags/tag1008.xml"/><Relationship Id="rId324" Type="http://schemas.openxmlformats.org/officeDocument/2006/relationships/tags" Target="../tags/tag1173.xml"/><Relationship Id="rId366" Type="http://schemas.openxmlformats.org/officeDocument/2006/relationships/tags" Target="../tags/tag1215.xml"/><Relationship Id="rId170" Type="http://schemas.openxmlformats.org/officeDocument/2006/relationships/tags" Target="../tags/tag1019.xml"/><Relationship Id="rId226" Type="http://schemas.openxmlformats.org/officeDocument/2006/relationships/tags" Target="../tags/tag1075.xml"/><Relationship Id="rId268" Type="http://schemas.openxmlformats.org/officeDocument/2006/relationships/tags" Target="../tags/tag1117.xml"/><Relationship Id="rId32" Type="http://schemas.openxmlformats.org/officeDocument/2006/relationships/tags" Target="../tags/tag881.xml"/><Relationship Id="rId74" Type="http://schemas.openxmlformats.org/officeDocument/2006/relationships/tags" Target="../tags/tag923.xml"/><Relationship Id="rId128" Type="http://schemas.openxmlformats.org/officeDocument/2006/relationships/tags" Target="../tags/tag977.xml"/><Relationship Id="rId335" Type="http://schemas.openxmlformats.org/officeDocument/2006/relationships/tags" Target="../tags/tag1184.xml"/><Relationship Id="rId377" Type="http://schemas.openxmlformats.org/officeDocument/2006/relationships/tags" Target="../tags/tag1226.xml"/><Relationship Id="rId5" Type="http://schemas.openxmlformats.org/officeDocument/2006/relationships/tags" Target="../tags/tag854.xml"/><Relationship Id="rId181" Type="http://schemas.openxmlformats.org/officeDocument/2006/relationships/tags" Target="../tags/tag1030.xml"/><Relationship Id="rId237" Type="http://schemas.openxmlformats.org/officeDocument/2006/relationships/tags" Target="../tags/tag1086.xml"/><Relationship Id="rId279" Type="http://schemas.openxmlformats.org/officeDocument/2006/relationships/tags" Target="../tags/tag1128.xml"/><Relationship Id="rId43" Type="http://schemas.openxmlformats.org/officeDocument/2006/relationships/tags" Target="../tags/tag892.xml"/><Relationship Id="rId139" Type="http://schemas.openxmlformats.org/officeDocument/2006/relationships/tags" Target="../tags/tag988.xml"/><Relationship Id="rId290" Type="http://schemas.openxmlformats.org/officeDocument/2006/relationships/tags" Target="../tags/tag1139.xml"/><Relationship Id="rId304" Type="http://schemas.openxmlformats.org/officeDocument/2006/relationships/tags" Target="../tags/tag1153.xml"/><Relationship Id="rId346" Type="http://schemas.openxmlformats.org/officeDocument/2006/relationships/tags" Target="../tags/tag1195.xml"/><Relationship Id="rId388" Type="http://schemas.openxmlformats.org/officeDocument/2006/relationships/tags" Target="../tags/tag1237.xml"/><Relationship Id="rId85" Type="http://schemas.openxmlformats.org/officeDocument/2006/relationships/tags" Target="../tags/tag934.xml"/><Relationship Id="rId150" Type="http://schemas.openxmlformats.org/officeDocument/2006/relationships/tags" Target="../tags/tag999.xml"/><Relationship Id="rId192" Type="http://schemas.openxmlformats.org/officeDocument/2006/relationships/tags" Target="../tags/tag1041.xml"/><Relationship Id="rId206" Type="http://schemas.openxmlformats.org/officeDocument/2006/relationships/tags" Target="../tags/tag1055.xml"/><Relationship Id="rId248" Type="http://schemas.openxmlformats.org/officeDocument/2006/relationships/tags" Target="../tags/tag1097.xml"/><Relationship Id="rId12" Type="http://schemas.openxmlformats.org/officeDocument/2006/relationships/tags" Target="../tags/tag861.xml"/><Relationship Id="rId108" Type="http://schemas.openxmlformats.org/officeDocument/2006/relationships/tags" Target="../tags/tag957.xml"/><Relationship Id="rId315" Type="http://schemas.openxmlformats.org/officeDocument/2006/relationships/tags" Target="../tags/tag1164.xml"/><Relationship Id="rId357" Type="http://schemas.openxmlformats.org/officeDocument/2006/relationships/tags" Target="../tags/tag1206.xml"/><Relationship Id="rId54" Type="http://schemas.openxmlformats.org/officeDocument/2006/relationships/tags" Target="../tags/tag903.xml"/><Relationship Id="rId96" Type="http://schemas.openxmlformats.org/officeDocument/2006/relationships/tags" Target="../tags/tag945.xml"/><Relationship Id="rId161" Type="http://schemas.openxmlformats.org/officeDocument/2006/relationships/tags" Target="../tags/tag1010.xml"/><Relationship Id="rId217" Type="http://schemas.openxmlformats.org/officeDocument/2006/relationships/tags" Target="../tags/tag1066.xml"/><Relationship Id="rId399" Type="http://schemas.openxmlformats.org/officeDocument/2006/relationships/slideLayout" Target="../slideLayouts/slideLayout2.xml"/><Relationship Id="rId259" Type="http://schemas.openxmlformats.org/officeDocument/2006/relationships/tags" Target="../tags/tag1108.xml"/><Relationship Id="rId23" Type="http://schemas.openxmlformats.org/officeDocument/2006/relationships/tags" Target="../tags/tag872.xml"/><Relationship Id="rId119" Type="http://schemas.openxmlformats.org/officeDocument/2006/relationships/tags" Target="../tags/tag968.xml"/><Relationship Id="rId270" Type="http://schemas.openxmlformats.org/officeDocument/2006/relationships/tags" Target="../tags/tag1119.xml"/><Relationship Id="rId326" Type="http://schemas.openxmlformats.org/officeDocument/2006/relationships/tags" Target="../tags/tag1175.xml"/><Relationship Id="rId65" Type="http://schemas.openxmlformats.org/officeDocument/2006/relationships/tags" Target="../tags/tag914.xml"/><Relationship Id="rId130" Type="http://schemas.openxmlformats.org/officeDocument/2006/relationships/tags" Target="../tags/tag979.xml"/><Relationship Id="rId368" Type="http://schemas.openxmlformats.org/officeDocument/2006/relationships/tags" Target="../tags/tag1217.xml"/><Relationship Id="rId172" Type="http://schemas.openxmlformats.org/officeDocument/2006/relationships/tags" Target="../tags/tag1021.xml"/><Relationship Id="rId228" Type="http://schemas.openxmlformats.org/officeDocument/2006/relationships/tags" Target="../tags/tag1077.xml"/><Relationship Id="rId281" Type="http://schemas.openxmlformats.org/officeDocument/2006/relationships/tags" Target="../tags/tag1130.xml"/><Relationship Id="rId337" Type="http://schemas.openxmlformats.org/officeDocument/2006/relationships/tags" Target="../tags/tag1186.xml"/><Relationship Id="rId34" Type="http://schemas.openxmlformats.org/officeDocument/2006/relationships/tags" Target="../tags/tag883.xml"/><Relationship Id="rId76" Type="http://schemas.openxmlformats.org/officeDocument/2006/relationships/tags" Target="../tags/tag925.xml"/><Relationship Id="rId141" Type="http://schemas.openxmlformats.org/officeDocument/2006/relationships/tags" Target="../tags/tag990.xml"/><Relationship Id="rId379" Type="http://schemas.openxmlformats.org/officeDocument/2006/relationships/tags" Target="../tags/tag1228.xml"/><Relationship Id="rId7" Type="http://schemas.openxmlformats.org/officeDocument/2006/relationships/tags" Target="../tags/tag856.xml"/><Relationship Id="rId183" Type="http://schemas.openxmlformats.org/officeDocument/2006/relationships/tags" Target="../tags/tag1032.xml"/><Relationship Id="rId239" Type="http://schemas.openxmlformats.org/officeDocument/2006/relationships/tags" Target="../tags/tag1088.xml"/><Relationship Id="rId390" Type="http://schemas.openxmlformats.org/officeDocument/2006/relationships/tags" Target="../tags/tag1239.xml"/><Relationship Id="rId250" Type="http://schemas.openxmlformats.org/officeDocument/2006/relationships/tags" Target="../tags/tag1099.xml"/><Relationship Id="rId292" Type="http://schemas.openxmlformats.org/officeDocument/2006/relationships/tags" Target="../tags/tag1141.xml"/><Relationship Id="rId306" Type="http://schemas.openxmlformats.org/officeDocument/2006/relationships/tags" Target="../tags/tag1155.xml"/><Relationship Id="rId45" Type="http://schemas.openxmlformats.org/officeDocument/2006/relationships/tags" Target="../tags/tag894.xml"/><Relationship Id="rId87" Type="http://schemas.openxmlformats.org/officeDocument/2006/relationships/tags" Target="../tags/tag936.xml"/><Relationship Id="rId110" Type="http://schemas.openxmlformats.org/officeDocument/2006/relationships/tags" Target="../tags/tag959.xml"/><Relationship Id="rId348" Type="http://schemas.openxmlformats.org/officeDocument/2006/relationships/tags" Target="../tags/tag1197.xml"/><Relationship Id="rId152" Type="http://schemas.openxmlformats.org/officeDocument/2006/relationships/tags" Target="../tags/tag1001.xml"/><Relationship Id="rId194" Type="http://schemas.openxmlformats.org/officeDocument/2006/relationships/tags" Target="../tags/tag1043.xml"/><Relationship Id="rId208" Type="http://schemas.openxmlformats.org/officeDocument/2006/relationships/tags" Target="../tags/tag1057.xml"/><Relationship Id="rId261" Type="http://schemas.openxmlformats.org/officeDocument/2006/relationships/tags" Target="../tags/tag1110.xml"/><Relationship Id="rId14" Type="http://schemas.openxmlformats.org/officeDocument/2006/relationships/tags" Target="../tags/tag863.xml"/><Relationship Id="rId56" Type="http://schemas.openxmlformats.org/officeDocument/2006/relationships/tags" Target="../tags/tag905.xml"/><Relationship Id="rId317" Type="http://schemas.openxmlformats.org/officeDocument/2006/relationships/tags" Target="../tags/tag1166.xml"/><Relationship Id="rId359" Type="http://schemas.openxmlformats.org/officeDocument/2006/relationships/tags" Target="../tags/tag1208.xml"/><Relationship Id="rId98" Type="http://schemas.openxmlformats.org/officeDocument/2006/relationships/tags" Target="../tags/tag947.xml"/><Relationship Id="rId121" Type="http://schemas.openxmlformats.org/officeDocument/2006/relationships/tags" Target="../tags/tag970.xml"/><Relationship Id="rId163" Type="http://schemas.openxmlformats.org/officeDocument/2006/relationships/tags" Target="../tags/tag1012.xml"/><Relationship Id="rId219" Type="http://schemas.openxmlformats.org/officeDocument/2006/relationships/tags" Target="../tags/tag1068.xml"/><Relationship Id="rId370" Type="http://schemas.openxmlformats.org/officeDocument/2006/relationships/tags" Target="../tags/tag1219.xml"/><Relationship Id="rId230" Type="http://schemas.openxmlformats.org/officeDocument/2006/relationships/tags" Target="../tags/tag1079.xml"/><Relationship Id="rId25" Type="http://schemas.openxmlformats.org/officeDocument/2006/relationships/tags" Target="../tags/tag874.xml"/><Relationship Id="rId67" Type="http://schemas.openxmlformats.org/officeDocument/2006/relationships/tags" Target="../tags/tag916.xml"/><Relationship Id="rId272" Type="http://schemas.openxmlformats.org/officeDocument/2006/relationships/tags" Target="../tags/tag1121.xml"/><Relationship Id="rId328" Type="http://schemas.openxmlformats.org/officeDocument/2006/relationships/tags" Target="../tags/tag1177.xml"/><Relationship Id="rId132" Type="http://schemas.openxmlformats.org/officeDocument/2006/relationships/tags" Target="../tags/tag981.xml"/><Relationship Id="rId174" Type="http://schemas.openxmlformats.org/officeDocument/2006/relationships/tags" Target="../tags/tag1023.xml"/><Relationship Id="rId381" Type="http://schemas.openxmlformats.org/officeDocument/2006/relationships/tags" Target="../tags/tag1230.xml"/><Relationship Id="rId241" Type="http://schemas.openxmlformats.org/officeDocument/2006/relationships/tags" Target="../tags/tag1090.xml"/><Relationship Id="rId36" Type="http://schemas.openxmlformats.org/officeDocument/2006/relationships/tags" Target="../tags/tag885.xml"/><Relationship Id="rId283" Type="http://schemas.openxmlformats.org/officeDocument/2006/relationships/tags" Target="../tags/tag1132.xml"/><Relationship Id="rId339" Type="http://schemas.openxmlformats.org/officeDocument/2006/relationships/tags" Target="../tags/tag1188.xml"/><Relationship Id="rId78" Type="http://schemas.openxmlformats.org/officeDocument/2006/relationships/tags" Target="../tags/tag927.xml"/><Relationship Id="rId101" Type="http://schemas.openxmlformats.org/officeDocument/2006/relationships/tags" Target="../tags/tag950.xml"/><Relationship Id="rId143" Type="http://schemas.openxmlformats.org/officeDocument/2006/relationships/tags" Target="../tags/tag992.xml"/><Relationship Id="rId185" Type="http://schemas.openxmlformats.org/officeDocument/2006/relationships/tags" Target="../tags/tag1034.xml"/><Relationship Id="rId350" Type="http://schemas.openxmlformats.org/officeDocument/2006/relationships/tags" Target="../tags/tag1199.xml"/><Relationship Id="rId9" Type="http://schemas.openxmlformats.org/officeDocument/2006/relationships/tags" Target="../tags/tag858.xml"/><Relationship Id="rId210" Type="http://schemas.openxmlformats.org/officeDocument/2006/relationships/tags" Target="../tags/tag1059.xml"/><Relationship Id="rId392" Type="http://schemas.openxmlformats.org/officeDocument/2006/relationships/tags" Target="../tags/tag1241.xml"/><Relationship Id="rId252" Type="http://schemas.openxmlformats.org/officeDocument/2006/relationships/tags" Target="../tags/tag1101.xml"/><Relationship Id="rId294" Type="http://schemas.openxmlformats.org/officeDocument/2006/relationships/tags" Target="../tags/tag1143.xml"/><Relationship Id="rId308" Type="http://schemas.openxmlformats.org/officeDocument/2006/relationships/tags" Target="../tags/tag1157.xml"/><Relationship Id="rId47" Type="http://schemas.openxmlformats.org/officeDocument/2006/relationships/tags" Target="../tags/tag896.xml"/><Relationship Id="rId89" Type="http://schemas.openxmlformats.org/officeDocument/2006/relationships/tags" Target="../tags/tag938.xml"/><Relationship Id="rId112" Type="http://schemas.openxmlformats.org/officeDocument/2006/relationships/tags" Target="../tags/tag961.xml"/><Relationship Id="rId154" Type="http://schemas.openxmlformats.org/officeDocument/2006/relationships/tags" Target="../tags/tag1003.xml"/><Relationship Id="rId361" Type="http://schemas.openxmlformats.org/officeDocument/2006/relationships/tags" Target="../tags/tag1210.xml"/><Relationship Id="rId196" Type="http://schemas.openxmlformats.org/officeDocument/2006/relationships/tags" Target="../tags/tag1045.xml"/><Relationship Id="rId16" Type="http://schemas.openxmlformats.org/officeDocument/2006/relationships/tags" Target="../tags/tag865.xml"/><Relationship Id="rId221" Type="http://schemas.openxmlformats.org/officeDocument/2006/relationships/tags" Target="../tags/tag1070.xml"/><Relationship Id="rId263" Type="http://schemas.openxmlformats.org/officeDocument/2006/relationships/tags" Target="../tags/tag1112.xml"/><Relationship Id="rId319" Type="http://schemas.openxmlformats.org/officeDocument/2006/relationships/tags" Target="../tags/tag1168.xml"/><Relationship Id="rId37" Type="http://schemas.openxmlformats.org/officeDocument/2006/relationships/tags" Target="../tags/tag886.xml"/><Relationship Id="rId58" Type="http://schemas.openxmlformats.org/officeDocument/2006/relationships/tags" Target="../tags/tag907.xml"/><Relationship Id="rId79" Type="http://schemas.openxmlformats.org/officeDocument/2006/relationships/tags" Target="../tags/tag928.xml"/><Relationship Id="rId102" Type="http://schemas.openxmlformats.org/officeDocument/2006/relationships/tags" Target="../tags/tag951.xml"/><Relationship Id="rId123" Type="http://schemas.openxmlformats.org/officeDocument/2006/relationships/tags" Target="../tags/tag972.xml"/><Relationship Id="rId144" Type="http://schemas.openxmlformats.org/officeDocument/2006/relationships/tags" Target="../tags/tag993.xml"/><Relationship Id="rId330" Type="http://schemas.openxmlformats.org/officeDocument/2006/relationships/tags" Target="../tags/tag1179.xml"/><Relationship Id="rId90" Type="http://schemas.openxmlformats.org/officeDocument/2006/relationships/tags" Target="../tags/tag939.xml"/><Relationship Id="rId165" Type="http://schemas.openxmlformats.org/officeDocument/2006/relationships/tags" Target="../tags/tag1014.xml"/><Relationship Id="rId186" Type="http://schemas.openxmlformats.org/officeDocument/2006/relationships/tags" Target="../tags/tag1035.xml"/><Relationship Id="rId351" Type="http://schemas.openxmlformats.org/officeDocument/2006/relationships/tags" Target="../tags/tag1200.xml"/><Relationship Id="rId372" Type="http://schemas.openxmlformats.org/officeDocument/2006/relationships/tags" Target="../tags/tag1221.xml"/><Relationship Id="rId393" Type="http://schemas.openxmlformats.org/officeDocument/2006/relationships/tags" Target="../tags/tag1242.xml"/><Relationship Id="rId211" Type="http://schemas.openxmlformats.org/officeDocument/2006/relationships/tags" Target="../tags/tag1060.xml"/><Relationship Id="rId232" Type="http://schemas.openxmlformats.org/officeDocument/2006/relationships/tags" Target="../tags/tag1081.xml"/><Relationship Id="rId253" Type="http://schemas.openxmlformats.org/officeDocument/2006/relationships/tags" Target="../tags/tag1102.xml"/><Relationship Id="rId274" Type="http://schemas.openxmlformats.org/officeDocument/2006/relationships/tags" Target="../tags/tag1123.xml"/><Relationship Id="rId295" Type="http://schemas.openxmlformats.org/officeDocument/2006/relationships/tags" Target="../tags/tag1144.xml"/><Relationship Id="rId309" Type="http://schemas.openxmlformats.org/officeDocument/2006/relationships/tags" Target="../tags/tag1158.xml"/><Relationship Id="rId27" Type="http://schemas.openxmlformats.org/officeDocument/2006/relationships/tags" Target="../tags/tag876.xml"/><Relationship Id="rId48" Type="http://schemas.openxmlformats.org/officeDocument/2006/relationships/tags" Target="../tags/tag897.xml"/><Relationship Id="rId69" Type="http://schemas.openxmlformats.org/officeDocument/2006/relationships/tags" Target="../tags/tag918.xml"/><Relationship Id="rId113" Type="http://schemas.openxmlformats.org/officeDocument/2006/relationships/tags" Target="../tags/tag962.xml"/><Relationship Id="rId134" Type="http://schemas.openxmlformats.org/officeDocument/2006/relationships/tags" Target="../tags/tag983.xml"/><Relationship Id="rId320" Type="http://schemas.openxmlformats.org/officeDocument/2006/relationships/tags" Target="../tags/tag1169.xml"/><Relationship Id="rId80" Type="http://schemas.openxmlformats.org/officeDocument/2006/relationships/tags" Target="../tags/tag929.xml"/><Relationship Id="rId155" Type="http://schemas.openxmlformats.org/officeDocument/2006/relationships/tags" Target="../tags/tag1004.xml"/><Relationship Id="rId176" Type="http://schemas.openxmlformats.org/officeDocument/2006/relationships/tags" Target="../tags/tag1025.xml"/><Relationship Id="rId197" Type="http://schemas.openxmlformats.org/officeDocument/2006/relationships/tags" Target="../tags/tag1046.xml"/><Relationship Id="rId341" Type="http://schemas.openxmlformats.org/officeDocument/2006/relationships/tags" Target="../tags/tag1190.xml"/><Relationship Id="rId362" Type="http://schemas.openxmlformats.org/officeDocument/2006/relationships/tags" Target="../tags/tag1211.xml"/><Relationship Id="rId383" Type="http://schemas.openxmlformats.org/officeDocument/2006/relationships/tags" Target="../tags/tag1232.xml"/><Relationship Id="rId201" Type="http://schemas.openxmlformats.org/officeDocument/2006/relationships/tags" Target="../tags/tag1050.xml"/><Relationship Id="rId222" Type="http://schemas.openxmlformats.org/officeDocument/2006/relationships/tags" Target="../tags/tag1071.xml"/><Relationship Id="rId243" Type="http://schemas.openxmlformats.org/officeDocument/2006/relationships/tags" Target="../tags/tag1092.xml"/><Relationship Id="rId264" Type="http://schemas.openxmlformats.org/officeDocument/2006/relationships/tags" Target="../tags/tag1113.xml"/><Relationship Id="rId285" Type="http://schemas.openxmlformats.org/officeDocument/2006/relationships/tags" Target="../tags/tag1134.xml"/><Relationship Id="rId17" Type="http://schemas.openxmlformats.org/officeDocument/2006/relationships/tags" Target="../tags/tag866.xml"/><Relationship Id="rId38" Type="http://schemas.openxmlformats.org/officeDocument/2006/relationships/tags" Target="../tags/tag887.xml"/><Relationship Id="rId59" Type="http://schemas.openxmlformats.org/officeDocument/2006/relationships/tags" Target="../tags/tag908.xml"/><Relationship Id="rId103" Type="http://schemas.openxmlformats.org/officeDocument/2006/relationships/tags" Target="../tags/tag952.xml"/><Relationship Id="rId124" Type="http://schemas.openxmlformats.org/officeDocument/2006/relationships/tags" Target="../tags/tag973.xml"/><Relationship Id="rId310" Type="http://schemas.openxmlformats.org/officeDocument/2006/relationships/tags" Target="../tags/tag1159.xml"/><Relationship Id="rId70" Type="http://schemas.openxmlformats.org/officeDocument/2006/relationships/tags" Target="../tags/tag919.xml"/><Relationship Id="rId91" Type="http://schemas.openxmlformats.org/officeDocument/2006/relationships/tags" Target="../tags/tag940.xml"/><Relationship Id="rId145" Type="http://schemas.openxmlformats.org/officeDocument/2006/relationships/tags" Target="../tags/tag994.xml"/><Relationship Id="rId166" Type="http://schemas.openxmlformats.org/officeDocument/2006/relationships/tags" Target="../tags/tag1015.xml"/><Relationship Id="rId187" Type="http://schemas.openxmlformats.org/officeDocument/2006/relationships/tags" Target="../tags/tag1036.xml"/><Relationship Id="rId331" Type="http://schemas.openxmlformats.org/officeDocument/2006/relationships/tags" Target="../tags/tag1180.xml"/><Relationship Id="rId352" Type="http://schemas.openxmlformats.org/officeDocument/2006/relationships/tags" Target="../tags/tag1201.xml"/><Relationship Id="rId373" Type="http://schemas.openxmlformats.org/officeDocument/2006/relationships/tags" Target="../tags/tag1222.xml"/><Relationship Id="rId394" Type="http://schemas.openxmlformats.org/officeDocument/2006/relationships/tags" Target="../tags/tag1243.xml"/><Relationship Id="rId1" Type="http://schemas.openxmlformats.org/officeDocument/2006/relationships/tags" Target="../tags/tag850.xml"/><Relationship Id="rId212" Type="http://schemas.openxmlformats.org/officeDocument/2006/relationships/tags" Target="../tags/tag1061.xml"/><Relationship Id="rId233" Type="http://schemas.openxmlformats.org/officeDocument/2006/relationships/tags" Target="../tags/tag1082.xml"/><Relationship Id="rId254" Type="http://schemas.openxmlformats.org/officeDocument/2006/relationships/tags" Target="../tags/tag1103.xml"/><Relationship Id="rId28" Type="http://schemas.openxmlformats.org/officeDocument/2006/relationships/tags" Target="../tags/tag877.xml"/><Relationship Id="rId49" Type="http://schemas.openxmlformats.org/officeDocument/2006/relationships/tags" Target="../tags/tag898.xml"/><Relationship Id="rId114" Type="http://schemas.openxmlformats.org/officeDocument/2006/relationships/tags" Target="../tags/tag963.xml"/><Relationship Id="rId275" Type="http://schemas.openxmlformats.org/officeDocument/2006/relationships/tags" Target="../tags/tag1124.xml"/><Relationship Id="rId296" Type="http://schemas.openxmlformats.org/officeDocument/2006/relationships/tags" Target="../tags/tag1145.xml"/><Relationship Id="rId300" Type="http://schemas.openxmlformats.org/officeDocument/2006/relationships/tags" Target="../tags/tag1149.xml"/><Relationship Id="rId60" Type="http://schemas.openxmlformats.org/officeDocument/2006/relationships/tags" Target="../tags/tag909.xml"/><Relationship Id="rId81" Type="http://schemas.openxmlformats.org/officeDocument/2006/relationships/tags" Target="../tags/tag930.xml"/><Relationship Id="rId135" Type="http://schemas.openxmlformats.org/officeDocument/2006/relationships/tags" Target="../tags/tag984.xml"/><Relationship Id="rId156" Type="http://schemas.openxmlformats.org/officeDocument/2006/relationships/tags" Target="../tags/tag1005.xml"/><Relationship Id="rId177" Type="http://schemas.openxmlformats.org/officeDocument/2006/relationships/tags" Target="../tags/tag1026.xml"/><Relationship Id="rId198" Type="http://schemas.openxmlformats.org/officeDocument/2006/relationships/tags" Target="../tags/tag1047.xml"/><Relationship Id="rId321" Type="http://schemas.openxmlformats.org/officeDocument/2006/relationships/tags" Target="../tags/tag1170.xml"/><Relationship Id="rId342" Type="http://schemas.openxmlformats.org/officeDocument/2006/relationships/tags" Target="../tags/tag1191.xml"/><Relationship Id="rId363" Type="http://schemas.openxmlformats.org/officeDocument/2006/relationships/tags" Target="../tags/tag1212.xml"/><Relationship Id="rId384" Type="http://schemas.openxmlformats.org/officeDocument/2006/relationships/tags" Target="../tags/tag1233.xml"/><Relationship Id="rId202" Type="http://schemas.openxmlformats.org/officeDocument/2006/relationships/tags" Target="../tags/tag1051.xml"/><Relationship Id="rId223" Type="http://schemas.openxmlformats.org/officeDocument/2006/relationships/tags" Target="../tags/tag1072.xml"/><Relationship Id="rId244" Type="http://schemas.openxmlformats.org/officeDocument/2006/relationships/tags" Target="../tags/tag1093.xml"/><Relationship Id="rId18" Type="http://schemas.openxmlformats.org/officeDocument/2006/relationships/tags" Target="../tags/tag867.xml"/><Relationship Id="rId39" Type="http://schemas.openxmlformats.org/officeDocument/2006/relationships/tags" Target="../tags/tag888.xml"/><Relationship Id="rId265" Type="http://schemas.openxmlformats.org/officeDocument/2006/relationships/tags" Target="../tags/tag1114.xml"/><Relationship Id="rId286" Type="http://schemas.openxmlformats.org/officeDocument/2006/relationships/tags" Target="../tags/tag1135.xml"/><Relationship Id="rId50" Type="http://schemas.openxmlformats.org/officeDocument/2006/relationships/tags" Target="../tags/tag899.xml"/><Relationship Id="rId104" Type="http://schemas.openxmlformats.org/officeDocument/2006/relationships/tags" Target="../tags/tag953.xml"/><Relationship Id="rId125" Type="http://schemas.openxmlformats.org/officeDocument/2006/relationships/tags" Target="../tags/tag974.xml"/><Relationship Id="rId146" Type="http://schemas.openxmlformats.org/officeDocument/2006/relationships/tags" Target="../tags/tag995.xml"/><Relationship Id="rId167" Type="http://schemas.openxmlformats.org/officeDocument/2006/relationships/tags" Target="../tags/tag1016.xml"/><Relationship Id="rId188" Type="http://schemas.openxmlformats.org/officeDocument/2006/relationships/tags" Target="../tags/tag1037.xml"/><Relationship Id="rId311" Type="http://schemas.openxmlformats.org/officeDocument/2006/relationships/tags" Target="../tags/tag1160.xml"/><Relationship Id="rId332" Type="http://schemas.openxmlformats.org/officeDocument/2006/relationships/tags" Target="../tags/tag1181.xml"/><Relationship Id="rId353" Type="http://schemas.openxmlformats.org/officeDocument/2006/relationships/tags" Target="../tags/tag1202.xml"/><Relationship Id="rId374" Type="http://schemas.openxmlformats.org/officeDocument/2006/relationships/tags" Target="../tags/tag1223.xml"/><Relationship Id="rId395" Type="http://schemas.openxmlformats.org/officeDocument/2006/relationships/tags" Target="../tags/tag1244.xml"/><Relationship Id="rId71" Type="http://schemas.openxmlformats.org/officeDocument/2006/relationships/tags" Target="../tags/tag920.xml"/><Relationship Id="rId92" Type="http://schemas.openxmlformats.org/officeDocument/2006/relationships/tags" Target="../tags/tag941.xml"/><Relationship Id="rId213" Type="http://schemas.openxmlformats.org/officeDocument/2006/relationships/tags" Target="../tags/tag1062.xml"/><Relationship Id="rId234" Type="http://schemas.openxmlformats.org/officeDocument/2006/relationships/tags" Target="../tags/tag1083.xml"/><Relationship Id="rId2" Type="http://schemas.openxmlformats.org/officeDocument/2006/relationships/tags" Target="../tags/tag851.xml"/><Relationship Id="rId29" Type="http://schemas.openxmlformats.org/officeDocument/2006/relationships/tags" Target="../tags/tag878.xml"/><Relationship Id="rId255" Type="http://schemas.openxmlformats.org/officeDocument/2006/relationships/tags" Target="../tags/tag1104.xml"/><Relationship Id="rId276" Type="http://schemas.openxmlformats.org/officeDocument/2006/relationships/tags" Target="../tags/tag1125.xml"/><Relationship Id="rId297" Type="http://schemas.openxmlformats.org/officeDocument/2006/relationships/tags" Target="../tags/tag1146.xml"/><Relationship Id="rId40" Type="http://schemas.openxmlformats.org/officeDocument/2006/relationships/tags" Target="../tags/tag889.xml"/><Relationship Id="rId115" Type="http://schemas.openxmlformats.org/officeDocument/2006/relationships/tags" Target="../tags/tag964.xml"/><Relationship Id="rId136" Type="http://schemas.openxmlformats.org/officeDocument/2006/relationships/tags" Target="../tags/tag985.xml"/><Relationship Id="rId157" Type="http://schemas.openxmlformats.org/officeDocument/2006/relationships/tags" Target="../tags/tag1006.xml"/><Relationship Id="rId178" Type="http://schemas.openxmlformats.org/officeDocument/2006/relationships/tags" Target="../tags/tag1027.xml"/><Relationship Id="rId301" Type="http://schemas.openxmlformats.org/officeDocument/2006/relationships/tags" Target="../tags/tag1150.xml"/><Relationship Id="rId322" Type="http://schemas.openxmlformats.org/officeDocument/2006/relationships/tags" Target="../tags/tag1171.xml"/><Relationship Id="rId343" Type="http://schemas.openxmlformats.org/officeDocument/2006/relationships/tags" Target="../tags/tag1192.xml"/><Relationship Id="rId364" Type="http://schemas.openxmlformats.org/officeDocument/2006/relationships/tags" Target="../tags/tag1213.xml"/><Relationship Id="rId61" Type="http://schemas.openxmlformats.org/officeDocument/2006/relationships/tags" Target="../tags/tag910.xml"/><Relationship Id="rId82" Type="http://schemas.openxmlformats.org/officeDocument/2006/relationships/tags" Target="../tags/tag931.xml"/><Relationship Id="rId199" Type="http://schemas.openxmlformats.org/officeDocument/2006/relationships/tags" Target="../tags/tag1048.xml"/><Relationship Id="rId203" Type="http://schemas.openxmlformats.org/officeDocument/2006/relationships/tags" Target="../tags/tag1052.xml"/><Relationship Id="rId385" Type="http://schemas.openxmlformats.org/officeDocument/2006/relationships/tags" Target="../tags/tag1234.xml"/><Relationship Id="rId19" Type="http://schemas.openxmlformats.org/officeDocument/2006/relationships/tags" Target="../tags/tag868.xml"/><Relationship Id="rId224" Type="http://schemas.openxmlformats.org/officeDocument/2006/relationships/tags" Target="../tags/tag1073.xml"/><Relationship Id="rId245" Type="http://schemas.openxmlformats.org/officeDocument/2006/relationships/tags" Target="../tags/tag1094.xml"/><Relationship Id="rId266" Type="http://schemas.openxmlformats.org/officeDocument/2006/relationships/tags" Target="../tags/tag1115.xml"/><Relationship Id="rId287" Type="http://schemas.openxmlformats.org/officeDocument/2006/relationships/tags" Target="../tags/tag1136.xml"/><Relationship Id="rId30" Type="http://schemas.openxmlformats.org/officeDocument/2006/relationships/tags" Target="../tags/tag879.xml"/><Relationship Id="rId105" Type="http://schemas.openxmlformats.org/officeDocument/2006/relationships/tags" Target="../tags/tag954.xml"/><Relationship Id="rId126" Type="http://schemas.openxmlformats.org/officeDocument/2006/relationships/tags" Target="../tags/tag975.xml"/><Relationship Id="rId147" Type="http://schemas.openxmlformats.org/officeDocument/2006/relationships/tags" Target="../tags/tag996.xml"/><Relationship Id="rId168" Type="http://schemas.openxmlformats.org/officeDocument/2006/relationships/tags" Target="../tags/tag1017.xml"/><Relationship Id="rId312" Type="http://schemas.openxmlformats.org/officeDocument/2006/relationships/tags" Target="../tags/tag1161.xml"/><Relationship Id="rId333" Type="http://schemas.openxmlformats.org/officeDocument/2006/relationships/tags" Target="../tags/tag1182.xml"/><Relationship Id="rId354" Type="http://schemas.openxmlformats.org/officeDocument/2006/relationships/tags" Target="../tags/tag1203.xml"/><Relationship Id="rId51" Type="http://schemas.openxmlformats.org/officeDocument/2006/relationships/tags" Target="../tags/tag900.xml"/><Relationship Id="rId72" Type="http://schemas.openxmlformats.org/officeDocument/2006/relationships/tags" Target="../tags/tag921.xml"/><Relationship Id="rId93" Type="http://schemas.openxmlformats.org/officeDocument/2006/relationships/tags" Target="../tags/tag942.xml"/><Relationship Id="rId189" Type="http://schemas.openxmlformats.org/officeDocument/2006/relationships/tags" Target="../tags/tag1038.xml"/><Relationship Id="rId375" Type="http://schemas.openxmlformats.org/officeDocument/2006/relationships/tags" Target="../tags/tag1224.xml"/><Relationship Id="rId396" Type="http://schemas.openxmlformats.org/officeDocument/2006/relationships/tags" Target="../tags/tag1245.xml"/><Relationship Id="rId3" Type="http://schemas.openxmlformats.org/officeDocument/2006/relationships/tags" Target="../tags/tag852.xml"/><Relationship Id="rId214" Type="http://schemas.openxmlformats.org/officeDocument/2006/relationships/tags" Target="../tags/tag1063.xml"/><Relationship Id="rId235" Type="http://schemas.openxmlformats.org/officeDocument/2006/relationships/tags" Target="../tags/tag1084.xml"/><Relationship Id="rId256" Type="http://schemas.openxmlformats.org/officeDocument/2006/relationships/tags" Target="../tags/tag1105.xml"/><Relationship Id="rId277" Type="http://schemas.openxmlformats.org/officeDocument/2006/relationships/tags" Target="../tags/tag1126.xml"/><Relationship Id="rId298" Type="http://schemas.openxmlformats.org/officeDocument/2006/relationships/tags" Target="../tags/tag1147.xml"/><Relationship Id="rId116" Type="http://schemas.openxmlformats.org/officeDocument/2006/relationships/tags" Target="../tags/tag965.xml"/><Relationship Id="rId137" Type="http://schemas.openxmlformats.org/officeDocument/2006/relationships/tags" Target="../tags/tag986.xml"/><Relationship Id="rId158" Type="http://schemas.openxmlformats.org/officeDocument/2006/relationships/tags" Target="../tags/tag1007.xml"/><Relationship Id="rId302" Type="http://schemas.openxmlformats.org/officeDocument/2006/relationships/tags" Target="../tags/tag1151.xml"/><Relationship Id="rId323" Type="http://schemas.openxmlformats.org/officeDocument/2006/relationships/tags" Target="../tags/tag1172.xml"/><Relationship Id="rId344" Type="http://schemas.openxmlformats.org/officeDocument/2006/relationships/tags" Target="../tags/tag1193.xml"/><Relationship Id="rId20" Type="http://schemas.openxmlformats.org/officeDocument/2006/relationships/tags" Target="../tags/tag869.xml"/><Relationship Id="rId41" Type="http://schemas.openxmlformats.org/officeDocument/2006/relationships/tags" Target="../tags/tag890.xml"/><Relationship Id="rId62" Type="http://schemas.openxmlformats.org/officeDocument/2006/relationships/tags" Target="../tags/tag911.xml"/><Relationship Id="rId83" Type="http://schemas.openxmlformats.org/officeDocument/2006/relationships/tags" Target="../tags/tag932.xml"/><Relationship Id="rId179" Type="http://schemas.openxmlformats.org/officeDocument/2006/relationships/tags" Target="../tags/tag1028.xml"/><Relationship Id="rId365" Type="http://schemas.openxmlformats.org/officeDocument/2006/relationships/tags" Target="../tags/tag1214.xml"/><Relationship Id="rId386" Type="http://schemas.openxmlformats.org/officeDocument/2006/relationships/tags" Target="../tags/tag1235.xml"/><Relationship Id="rId190" Type="http://schemas.openxmlformats.org/officeDocument/2006/relationships/tags" Target="../tags/tag1039.xml"/><Relationship Id="rId204" Type="http://schemas.openxmlformats.org/officeDocument/2006/relationships/tags" Target="../tags/tag1053.xml"/><Relationship Id="rId225" Type="http://schemas.openxmlformats.org/officeDocument/2006/relationships/tags" Target="../tags/tag1074.xml"/><Relationship Id="rId246" Type="http://schemas.openxmlformats.org/officeDocument/2006/relationships/tags" Target="../tags/tag1095.xml"/><Relationship Id="rId267" Type="http://schemas.openxmlformats.org/officeDocument/2006/relationships/tags" Target="../tags/tag1116.xml"/><Relationship Id="rId288" Type="http://schemas.openxmlformats.org/officeDocument/2006/relationships/tags" Target="../tags/tag1137.xml"/><Relationship Id="rId106" Type="http://schemas.openxmlformats.org/officeDocument/2006/relationships/tags" Target="../tags/tag955.xml"/><Relationship Id="rId127" Type="http://schemas.openxmlformats.org/officeDocument/2006/relationships/tags" Target="../tags/tag976.xml"/><Relationship Id="rId313" Type="http://schemas.openxmlformats.org/officeDocument/2006/relationships/tags" Target="../tags/tag1162.xml"/><Relationship Id="rId10" Type="http://schemas.openxmlformats.org/officeDocument/2006/relationships/tags" Target="../tags/tag859.xml"/><Relationship Id="rId31" Type="http://schemas.openxmlformats.org/officeDocument/2006/relationships/tags" Target="../tags/tag880.xml"/><Relationship Id="rId52" Type="http://schemas.openxmlformats.org/officeDocument/2006/relationships/tags" Target="../tags/tag901.xml"/><Relationship Id="rId73" Type="http://schemas.openxmlformats.org/officeDocument/2006/relationships/tags" Target="../tags/tag922.xml"/><Relationship Id="rId94" Type="http://schemas.openxmlformats.org/officeDocument/2006/relationships/tags" Target="../tags/tag943.xml"/><Relationship Id="rId148" Type="http://schemas.openxmlformats.org/officeDocument/2006/relationships/tags" Target="../tags/tag997.xml"/><Relationship Id="rId169" Type="http://schemas.openxmlformats.org/officeDocument/2006/relationships/tags" Target="../tags/tag1018.xml"/><Relationship Id="rId334" Type="http://schemas.openxmlformats.org/officeDocument/2006/relationships/tags" Target="../tags/tag1183.xml"/><Relationship Id="rId355" Type="http://schemas.openxmlformats.org/officeDocument/2006/relationships/tags" Target="../tags/tag1204.xml"/><Relationship Id="rId376" Type="http://schemas.openxmlformats.org/officeDocument/2006/relationships/tags" Target="../tags/tag1225.xml"/><Relationship Id="rId397" Type="http://schemas.openxmlformats.org/officeDocument/2006/relationships/tags" Target="../tags/tag1246.xml"/><Relationship Id="rId4" Type="http://schemas.openxmlformats.org/officeDocument/2006/relationships/tags" Target="../tags/tag853.xml"/><Relationship Id="rId180" Type="http://schemas.openxmlformats.org/officeDocument/2006/relationships/tags" Target="../tags/tag1029.xml"/><Relationship Id="rId215" Type="http://schemas.openxmlformats.org/officeDocument/2006/relationships/tags" Target="../tags/tag1064.xml"/><Relationship Id="rId236" Type="http://schemas.openxmlformats.org/officeDocument/2006/relationships/tags" Target="../tags/tag1085.xml"/><Relationship Id="rId257" Type="http://schemas.openxmlformats.org/officeDocument/2006/relationships/tags" Target="../tags/tag1106.xml"/><Relationship Id="rId278" Type="http://schemas.openxmlformats.org/officeDocument/2006/relationships/tags" Target="../tags/tag1127.xml"/><Relationship Id="rId303" Type="http://schemas.openxmlformats.org/officeDocument/2006/relationships/tags" Target="../tags/tag1152.xml"/><Relationship Id="rId42" Type="http://schemas.openxmlformats.org/officeDocument/2006/relationships/tags" Target="../tags/tag891.xml"/><Relationship Id="rId84" Type="http://schemas.openxmlformats.org/officeDocument/2006/relationships/tags" Target="../tags/tag933.xml"/><Relationship Id="rId138" Type="http://schemas.openxmlformats.org/officeDocument/2006/relationships/tags" Target="../tags/tag987.xml"/><Relationship Id="rId345" Type="http://schemas.openxmlformats.org/officeDocument/2006/relationships/tags" Target="../tags/tag1194.xml"/><Relationship Id="rId387" Type="http://schemas.openxmlformats.org/officeDocument/2006/relationships/tags" Target="../tags/tag1236.xml"/><Relationship Id="rId191" Type="http://schemas.openxmlformats.org/officeDocument/2006/relationships/tags" Target="../tags/tag1040.xml"/><Relationship Id="rId205" Type="http://schemas.openxmlformats.org/officeDocument/2006/relationships/tags" Target="../tags/tag1054.xml"/><Relationship Id="rId247" Type="http://schemas.openxmlformats.org/officeDocument/2006/relationships/tags" Target="../tags/tag1096.xml"/><Relationship Id="rId107" Type="http://schemas.openxmlformats.org/officeDocument/2006/relationships/tags" Target="../tags/tag956.xml"/><Relationship Id="rId289" Type="http://schemas.openxmlformats.org/officeDocument/2006/relationships/tags" Target="../tags/tag1138.xml"/><Relationship Id="rId11" Type="http://schemas.openxmlformats.org/officeDocument/2006/relationships/tags" Target="../tags/tag860.xml"/><Relationship Id="rId53" Type="http://schemas.openxmlformats.org/officeDocument/2006/relationships/tags" Target="../tags/tag902.xml"/><Relationship Id="rId149" Type="http://schemas.openxmlformats.org/officeDocument/2006/relationships/tags" Target="../tags/tag998.xml"/><Relationship Id="rId314" Type="http://schemas.openxmlformats.org/officeDocument/2006/relationships/tags" Target="../tags/tag1163.xml"/><Relationship Id="rId356" Type="http://schemas.openxmlformats.org/officeDocument/2006/relationships/tags" Target="../tags/tag1205.xml"/><Relationship Id="rId398" Type="http://schemas.openxmlformats.org/officeDocument/2006/relationships/tags" Target="../tags/tag1247.xml"/><Relationship Id="rId95" Type="http://schemas.openxmlformats.org/officeDocument/2006/relationships/tags" Target="../tags/tag944.xml"/><Relationship Id="rId160" Type="http://schemas.openxmlformats.org/officeDocument/2006/relationships/tags" Target="../tags/tag1009.xml"/><Relationship Id="rId216" Type="http://schemas.openxmlformats.org/officeDocument/2006/relationships/tags" Target="../tags/tag1065.xml"/><Relationship Id="rId258" Type="http://schemas.openxmlformats.org/officeDocument/2006/relationships/tags" Target="../tags/tag1107.xml"/><Relationship Id="rId22" Type="http://schemas.openxmlformats.org/officeDocument/2006/relationships/tags" Target="../tags/tag871.xml"/><Relationship Id="rId64" Type="http://schemas.openxmlformats.org/officeDocument/2006/relationships/tags" Target="../tags/tag913.xml"/><Relationship Id="rId118" Type="http://schemas.openxmlformats.org/officeDocument/2006/relationships/tags" Target="../tags/tag967.xml"/><Relationship Id="rId325" Type="http://schemas.openxmlformats.org/officeDocument/2006/relationships/tags" Target="../tags/tag1174.xml"/><Relationship Id="rId367" Type="http://schemas.openxmlformats.org/officeDocument/2006/relationships/tags" Target="../tags/tag1216.xml"/><Relationship Id="rId171" Type="http://schemas.openxmlformats.org/officeDocument/2006/relationships/tags" Target="../tags/tag1020.xml"/><Relationship Id="rId227" Type="http://schemas.openxmlformats.org/officeDocument/2006/relationships/tags" Target="../tags/tag1076.xml"/><Relationship Id="rId269" Type="http://schemas.openxmlformats.org/officeDocument/2006/relationships/tags" Target="../tags/tag1118.xml"/><Relationship Id="rId33" Type="http://schemas.openxmlformats.org/officeDocument/2006/relationships/tags" Target="../tags/tag882.xml"/><Relationship Id="rId129" Type="http://schemas.openxmlformats.org/officeDocument/2006/relationships/tags" Target="../tags/tag978.xml"/><Relationship Id="rId280" Type="http://schemas.openxmlformats.org/officeDocument/2006/relationships/tags" Target="../tags/tag1129.xml"/><Relationship Id="rId336" Type="http://schemas.openxmlformats.org/officeDocument/2006/relationships/tags" Target="../tags/tag1185.xml"/><Relationship Id="rId75" Type="http://schemas.openxmlformats.org/officeDocument/2006/relationships/tags" Target="../tags/tag924.xml"/><Relationship Id="rId140" Type="http://schemas.openxmlformats.org/officeDocument/2006/relationships/tags" Target="../tags/tag989.xml"/><Relationship Id="rId182" Type="http://schemas.openxmlformats.org/officeDocument/2006/relationships/tags" Target="../tags/tag1031.xml"/><Relationship Id="rId378" Type="http://schemas.openxmlformats.org/officeDocument/2006/relationships/tags" Target="../tags/tag1227.xml"/><Relationship Id="rId6" Type="http://schemas.openxmlformats.org/officeDocument/2006/relationships/tags" Target="../tags/tag855.xml"/><Relationship Id="rId238" Type="http://schemas.openxmlformats.org/officeDocument/2006/relationships/tags" Target="../tags/tag1087.xml"/><Relationship Id="rId291" Type="http://schemas.openxmlformats.org/officeDocument/2006/relationships/tags" Target="../tags/tag1140.xml"/><Relationship Id="rId305" Type="http://schemas.openxmlformats.org/officeDocument/2006/relationships/tags" Target="../tags/tag1154.xml"/><Relationship Id="rId347" Type="http://schemas.openxmlformats.org/officeDocument/2006/relationships/tags" Target="../tags/tag1196.xml"/><Relationship Id="rId44" Type="http://schemas.openxmlformats.org/officeDocument/2006/relationships/tags" Target="../tags/tag893.xml"/><Relationship Id="rId86" Type="http://schemas.openxmlformats.org/officeDocument/2006/relationships/tags" Target="../tags/tag935.xml"/><Relationship Id="rId151" Type="http://schemas.openxmlformats.org/officeDocument/2006/relationships/tags" Target="../tags/tag1000.xml"/><Relationship Id="rId389" Type="http://schemas.openxmlformats.org/officeDocument/2006/relationships/tags" Target="../tags/tag1238.xml"/><Relationship Id="rId193" Type="http://schemas.openxmlformats.org/officeDocument/2006/relationships/tags" Target="../tags/tag1042.xml"/><Relationship Id="rId207" Type="http://schemas.openxmlformats.org/officeDocument/2006/relationships/tags" Target="../tags/tag1056.xml"/><Relationship Id="rId249" Type="http://schemas.openxmlformats.org/officeDocument/2006/relationships/tags" Target="../tags/tag1098.xml"/><Relationship Id="rId13" Type="http://schemas.openxmlformats.org/officeDocument/2006/relationships/tags" Target="../tags/tag862.xml"/><Relationship Id="rId109" Type="http://schemas.openxmlformats.org/officeDocument/2006/relationships/tags" Target="../tags/tag958.xml"/><Relationship Id="rId260" Type="http://schemas.openxmlformats.org/officeDocument/2006/relationships/tags" Target="../tags/tag1109.xml"/><Relationship Id="rId316" Type="http://schemas.openxmlformats.org/officeDocument/2006/relationships/tags" Target="../tags/tag1165.xml"/><Relationship Id="rId55" Type="http://schemas.openxmlformats.org/officeDocument/2006/relationships/tags" Target="../tags/tag904.xml"/><Relationship Id="rId97" Type="http://schemas.openxmlformats.org/officeDocument/2006/relationships/tags" Target="../tags/tag946.xml"/><Relationship Id="rId120" Type="http://schemas.openxmlformats.org/officeDocument/2006/relationships/tags" Target="../tags/tag969.xml"/><Relationship Id="rId358" Type="http://schemas.openxmlformats.org/officeDocument/2006/relationships/tags" Target="../tags/tag1207.xml"/><Relationship Id="rId162" Type="http://schemas.openxmlformats.org/officeDocument/2006/relationships/tags" Target="../tags/tag1011.xml"/><Relationship Id="rId218" Type="http://schemas.openxmlformats.org/officeDocument/2006/relationships/tags" Target="../tags/tag1067.xml"/><Relationship Id="rId271" Type="http://schemas.openxmlformats.org/officeDocument/2006/relationships/tags" Target="../tags/tag1120.xml"/><Relationship Id="rId24" Type="http://schemas.openxmlformats.org/officeDocument/2006/relationships/tags" Target="../tags/tag873.xml"/><Relationship Id="rId66" Type="http://schemas.openxmlformats.org/officeDocument/2006/relationships/tags" Target="../tags/tag915.xml"/><Relationship Id="rId131" Type="http://schemas.openxmlformats.org/officeDocument/2006/relationships/tags" Target="../tags/tag980.xml"/><Relationship Id="rId327" Type="http://schemas.openxmlformats.org/officeDocument/2006/relationships/tags" Target="../tags/tag1176.xml"/><Relationship Id="rId369" Type="http://schemas.openxmlformats.org/officeDocument/2006/relationships/tags" Target="../tags/tag1218.xml"/><Relationship Id="rId173" Type="http://schemas.openxmlformats.org/officeDocument/2006/relationships/tags" Target="../tags/tag1022.xml"/><Relationship Id="rId229" Type="http://schemas.openxmlformats.org/officeDocument/2006/relationships/tags" Target="../tags/tag1078.xml"/><Relationship Id="rId380" Type="http://schemas.openxmlformats.org/officeDocument/2006/relationships/tags" Target="../tags/tag1229.xml"/><Relationship Id="rId240" Type="http://schemas.openxmlformats.org/officeDocument/2006/relationships/tags" Target="../tags/tag1089.xml"/><Relationship Id="rId35" Type="http://schemas.openxmlformats.org/officeDocument/2006/relationships/tags" Target="../tags/tag884.xml"/><Relationship Id="rId77" Type="http://schemas.openxmlformats.org/officeDocument/2006/relationships/tags" Target="../tags/tag926.xml"/><Relationship Id="rId100" Type="http://schemas.openxmlformats.org/officeDocument/2006/relationships/tags" Target="../tags/tag949.xml"/><Relationship Id="rId282" Type="http://schemas.openxmlformats.org/officeDocument/2006/relationships/tags" Target="../tags/tag1131.xml"/><Relationship Id="rId338" Type="http://schemas.openxmlformats.org/officeDocument/2006/relationships/tags" Target="../tags/tag1187.xml"/><Relationship Id="rId8" Type="http://schemas.openxmlformats.org/officeDocument/2006/relationships/tags" Target="../tags/tag857.xml"/><Relationship Id="rId142" Type="http://schemas.openxmlformats.org/officeDocument/2006/relationships/tags" Target="../tags/tag991.xml"/><Relationship Id="rId184" Type="http://schemas.openxmlformats.org/officeDocument/2006/relationships/tags" Target="../tags/tag1033.xml"/><Relationship Id="rId391" Type="http://schemas.openxmlformats.org/officeDocument/2006/relationships/tags" Target="../tags/tag1240.xml"/><Relationship Id="rId251" Type="http://schemas.openxmlformats.org/officeDocument/2006/relationships/tags" Target="../tags/tag1100.xml"/><Relationship Id="rId46" Type="http://schemas.openxmlformats.org/officeDocument/2006/relationships/tags" Target="../tags/tag895.xml"/><Relationship Id="rId293" Type="http://schemas.openxmlformats.org/officeDocument/2006/relationships/tags" Target="../tags/tag1142.xml"/><Relationship Id="rId307" Type="http://schemas.openxmlformats.org/officeDocument/2006/relationships/tags" Target="../tags/tag1156.xml"/><Relationship Id="rId349" Type="http://schemas.openxmlformats.org/officeDocument/2006/relationships/tags" Target="../tags/tag1198.xml"/><Relationship Id="rId88" Type="http://schemas.openxmlformats.org/officeDocument/2006/relationships/tags" Target="../tags/tag937.xml"/><Relationship Id="rId111" Type="http://schemas.openxmlformats.org/officeDocument/2006/relationships/tags" Target="../tags/tag960.xml"/><Relationship Id="rId153" Type="http://schemas.openxmlformats.org/officeDocument/2006/relationships/tags" Target="../tags/tag1002.xml"/><Relationship Id="rId195" Type="http://schemas.openxmlformats.org/officeDocument/2006/relationships/tags" Target="../tags/tag1044.xml"/><Relationship Id="rId209" Type="http://schemas.openxmlformats.org/officeDocument/2006/relationships/tags" Target="../tags/tag1058.xml"/><Relationship Id="rId360" Type="http://schemas.openxmlformats.org/officeDocument/2006/relationships/tags" Target="../tags/tag1209.xml"/><Relationship Id="rId220" Type="http://schemas.openxmlformats.org/officeDocument/2006/relationships/tags" Target="../tags/tag1069.xml"/><Relationship Id="rId15" Type="http://schemas.openxmlformats.org/officeDocument/2006/relationships/tags" Target="../tags/tag864.xml"/><Relationship Id="rId57" Type="http://schemas.openxmlformats.org/officeDocument/2006/relationships/tags" Target="../tags/tag906.xml"/><Relationship Id="rId262" Type="http://schemas.openxmlformats.org/officeDocument/2006/relationships/tags" Target="../tags/tag1111.xml"/><Relationship Id="rId318" Type="http://schemas.openxmlformats.org/officeDocument/2006/relationships/tags" Target="../tags/tag1167.xml"/><Relationship Id="rId99" Type="http://schemas.openxmlformats.org/officeDocument/2006/relationships/tags" Target="../tags/tag948.xml"/><Relationship Id="rId122" Type="http://schemas.openxmlformats.org/officeDocument/2006/relationships/tags" Target="../tags/tag971.xml"/><Relationship Id="rId164" Type="http://schemas.openxmlformats.org/officeDocument/2006/relationships/tags" Target="../tags/tag1013.xml"/><Relationship Id="rId371" Type="http://schemas.openxmlformats.org/officeDocument/2006/relationships/tags" Target="../tags/tag1220.xml"/><Relationship Id="rId26" Type="http://schemas.openxmlformats.org/officeDocument/2006/relationships/tags" Target="../tags/tag875.xml"/><Relationship Id="rId231" Type="http://schemas.openxmlformats.org/officeDocument/2006/relationships/tags" Target="../tags/tag1080.xml"/><Relationship Id="rId273" Type="http://schemas.openxmlformats.org/officeDocument/2006/relationships/tags" Target="../tags/tag1122.xml"/><Relationship Id="rId329" Type="http://schemas.openxmlformats.org/officeDocument/2006/relationships/tags" Target="../tags/tag1178.xml"/><Relationship Id="rId68" Type="http://schemas.openxmlformats.org/officeDocument/2006/relationships/tags" Target="../tags/tag917.xml"/><Relationship Id="rId133" Type="http://schemas.openxmlformats.org/officeDocument/2006/relationships/tags" Target="../tags/tag982.xml"/><Relationship Id="rId175" Type="http://schemas.openxmlformats.org/officeDocument/2006/relationships/tags" Target="../tags/tag1024.xml"/><Relationship Id="rId340" Type="http://schemas.openxmlformats.org/officeDocument/2006/relationships/tags" Target="../tags/tag1189.xml"/><Relationship Id="rId200" Type="http://schemas.openxmlformats.org/officeDocument/2006/relationships/tags" Target="../tags/tag1049.xml"/><Relationship Id="rId382" Type="http://schemas.openxmlformats.org/officeDocument/2006/relationships/tags" Target="../tags/tag1231.xml"/><Relationship Id="rId242" Type="http://schemas.openxmlformats.org/officeDocument/2006/relationships/tags" Target="../tags/tag1091.xml"/><Relationship Id="rId284" Type="http://schemas.openxmlformats.org/officeDocument/2006/relationships/tags" Target="../tags/tag1133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1364.xml"/><Relationship Id="rId21" Type="http://schemas.openxmlformats.org/officeDocument/2006/relationships/tags" Target="../tags/tag1268.xml"/><Relationship Id="rId42" Type="http://schemas.openxmlformats.org/officeDocument/2006/relationships/tags" Target="../tags/tag1289.xml"/><Relationship Id="rId63" Type="http://schemas.openxmlformats.org/officeDocument/2006/relationships/tags" Target="../tags/tag1310.xml"/><Relationship Id="rId84" Type="http://schemas.openxmlformats.org/officeDocument/2006/relationships/tags" Target="../tags/tag1331.xml"/><Relationship Id="rId138" Type="http://schemas.openxmlformats.org/officeDocument/2006/relationships/tags" Target="../tags/tag1385.xml"/><Relationship Id="rId159" Type="http://schemas.openxmlformats.org/officeDocument/2006/relationships/tags" Target="../tags/tag1406.xml"/><Relationship Id="rId170" Type="http://schemas.openxmlformats.org/officeDocument/2006/relationships/tags" Target="../tags/tag1417.xml"/><Relationship Id="rId191" Type="http://schemas.openxmlformats.org/officeDocument/2006/relationships/tags" Target="../tags/tag1438.xml"/><Relationship Id="rId205" Type="http://schemas.openxmlformats.org/officeDocument/2006/relationships/tags" Target="../tags/tag1452.xml"/><Relationship Id="rId107" Type="http://schemas.openxmlformats.org/officeDocument/2006/relationships/tags" Target="../tags/tag1354.xml"/><Relationship Id="rId11" Type="http://schemas.openxmlformats.org/officeDocument/2006/relationships/tags" Target="../tags/tag1258.xml"/><Relationship Id="rId32" Type="http://schemas.openxmlformats.org/officeDocument/2006/relationships/tags" Target="../tags/tag1279.xml"/><Relationship Id="rId53" Type="http://schemas.openxmlformats.org/officeDocument/2006/relationships/tags" Target="../tags/tag1300.xml"/><Relationship Id="rId74" Type="http://schemas.openxmlformats.org/officeDocument/2006/relationships/tags" Target="../tags/tag1321.xml"/><Relationship Id="rId128" Type="http://schemas.openxmlformats.org/officeDocument/2006/relationships/tags" Target="../tags/tag1375.xml"/><Relationship Id="rId149" Type="http://schemas.openxmlformats.org/officeDocument/2006/relationships/tags" Target="../tags/tag1396.xml"/><Relationship Id="rId5" Type="http://schemas.openxmlformats.org/officeDocument/2006/relationships/tags" Target="../tags/tag1252.xml"/><Relationship Id="rId95" Type="http://schemas.openxmlformats.org/officeDocument/2006/relationships/tags" Target="../tags/tag1342.xml"/><Relationship Id="rId160" Type="http://schemas.openxmlformats.org/officeDocument/2006/relationships/tags" Target="../tags/tag1407.xml"/><Relationship Id="rId181" Type="http://schemas.openxmlformats.org/officeDocument/2006/relationships/tags" Target="../tags/tag1428.xml"/><Relationship Id="rId22" Type="http://schemas.openxmlformats.org/officeDocument/2006/relationships/tags" Target="../tags/tag1269.xml"/><Relationship Id="rId43" Type="http://schemas.openxmlformats.org/officeDocument/2006/relationships/tags" Target="../tags/tag1290.xml"/><Relationship Id="rId64" Type="http://schemas.openxmlformats.org/officeDocument/2006/relationships/tags" Target="../tags/tag1311.xml"/><Relationship Id="rId118" Type="http://schemas.openxmlformats.org/officeDocument/2006/relationships/tags" Target="../tags/tag1365.xml"/><Relationship Id="rId139" Type="http://schemas.openxmlformats.org/officeDocument/2006/relationships/tags" Target="../tags/tag1386.xml"/><Relationship Id="rId85" Type="http://schemas.openxmlformats.org/officeDocument/2006/relationships/tags" Target="../tags/tag1332.xml"/><Relationship Id="rId150" Type="http://schemas.openxmlformats.org/officeDocument/2006/relationships/tags" Target="../tags/tag1397.xml"/><Relationship Id="rId171" Type="http://schemas.openxmlformats.org/officeDocument/2006/relationships/tags" Target="../tags/tag1418.xml"/><Relationship Id="rId192" Type="http://schemas.openxmlformats.org/officeDocument/2006/relationships/tags" Target="../tags/tag1439.xml"/><Relationship Id="rId206" Type="http://schemas.openxmlformats.org/officeDocument/2006/relationships/tags" Target="../tags/tag1453.xml"/><Relationship Id="rId12" Type="http://schemas.openxmlformats.org/officeDocument/2006/relationships/tags" Target="../tags/tag1259.xml"/><Relationship Id="rId33" Type="http://schemas.openxmlformats.org/officeDocument/2006/relationships/tags" Target="../tags/tag1280.xml"/><Relationship Id="rId108" Type="http://schemas.openxmlformats.org/officeDocument/2006/relationships/tags" Target="../tags/tag1355.xml"/><Relationship Id="rId129" Type="http://schemas.openxmlformats.org/officeDocument/2006/relationships/tags" Target="../tags/tag1376.xml"/><Relationship Id="rId54" Type="http://schemas.openxmlformats.org/officeDocument/2006/relationships/tags" Target="../tags/tag1301.xml"/><Relationship Id="rId75" Type="http://schemas.openxmlformats.org/officeDocument/2006/relationships/tags" Target="../tags/tag1322.xml"/><Relationship Id="rId96" Type="http://schemas.openxmlformats.org/officeDocument/2006/relationships/tags" Target="../tags/tag1343.xml"/><Relationship Id="rId140" Type="http://schemas.openxmlformats.org/officeDocument/2006/relationships/tags" Target="../tags/tag1387.xml"/><Relationship Id="rId161" Type="http://schemas.openxmlformats.org/officeDocument/2006/relationships/tags" Target="../tags/tag1408.xml"/><Relationship Id="rId182" Type="http://schemas.openxmlformats.org/officeDocument/2006/relationships/tags" Target="../tags/tag1429.xml"/><Relationship Id="rId6" Type="http://schemas.openxmlformats.org/officeDocument/2006/relationships/tags" Target="../tags/tag1253.xml"/><Relationship Id="rId23" Type="http://schemas.openxmlformats.org/officeDocument/2006/relationships/tags" Target="../tags/tag1270.xml"/><Relationship Id="rId119" Type="http://schemas.openxmlformats.org/officeDocument/2006/relationships/tags" Target="../tags/tag1366.xml"/><Relationship Id="rId44" Type="http://schemas.openxmlformats.org/officeDocument/2006/relationships/tags" Target="../tags/tag1291.xml"/><Relationship Id="rId65" Type="http://schemas.openxmlformats.org/officeDocument/2006/relationships/tags" Target="../tags/tag1312.xml"/><Relationship Id="rId86" Type="http://schemas.openxmlformats.org/officeDocument/2006/relationships/tags" Target="../tags/tag1333.xml"/><Relationship Id="rId130" Type="http://schemas.openxmlformats.org/officeDocument/2006/relationships/tags" Target="../tags/tag1377.xml"/><Relationship Id="rId151" Type="http://schemas.openxmlformats.org/officeDocument/2006/relationships/tags" Target="../tags/tag1398.xml"/><Relationship Id="rId172" Type="http://schemas.openxmlformats.org/officeDocument/2006/relationships/tags" Target="../tags/tag1419.xml"/><Relationship Id="rId193" Type="http://schemas.openxmlformats.org/officeDocument/2006/relationships/tags" Target="../tags/tag1440.xml"/><Relationship Id="rId207" Type="http://schemas.openxmlformats.org/officeDocument/2006/relationships/tags" Target="../tags/tag1454.xml"/><Relationship Id="rId13" Type="http://schemas.openxmlformats.org/officeDocument/2006/relationships/tags" Target="../tags/tag1260.xml"/><Relationship Id="rId109" Type="http://schemas.openxmlformats.org/officeDocument/2006/relationships/tags" Target="../tags/tag1356.xml"/><Relationship Id="rId34" Type="http://schemas.openxmlformats.org/officeDocument/2006/relationships/tags" Target="../tags/tag1281.xml"/><Relationship Id="rId55" Type="http://schemas.openxmlformats.org/officeDocument/2006/relationships/tags" Target="../tags/tag1302.xml"/><Relationship Id="rId76" Type="http://schemas.openxmlformats.org/officeDocument/2006/relationships/tags" Target="../tags/tag1323.xml"/><Relationship Id="rId97" Type="http://schemas.openxmlformats.org/officeDocument/2006/relationships/tags" Target="../tags/tag1344.xml"/><Relationship Id="rId120" Type="http://schemas.openxmlformats.org/officeDocument/2006/relationships/tags" Target="../tags/tag1367.xml"/><Relationship Id="rId141" Type="http://schemas.openxmlformats.org/officeDocument/2006/relationships/tags" Target="../tags/tag1388.xml"/><Relationship Id="rId7" Type="http://schemas.openxmlformats.org/officeDocument/2006/relationships/tags" Target="../tags/tag1254.xml"/><Relationship Id="rId162" Type="http://schemas.openxmlformats.org/officeDocument/2006/relationships/tags" Target="../tags/tag1409.xml"/><Relationship Id="rId183" Type="http://schemas.openxmlformats.org/officeDocument/2006/relationships/tags" Target="../tags/tag1430.xml"/><Relationship Id="rId24" Type="http://schemas.openxmlformats.org/officeDocument/2006/relationships/tags" Target="../tags/tag1271.xml"/><Relationship Id="rId45" Type="http://schemas.openxmlformats.org/officeDocument/2006/relationships/tags" Target="../tags/tag1292.xml"/><Relationship Id="rId66" Type="http://schemas.openxmlformats.org/officeDocument/2006/relationships/tags" Target="../tags/tag1313.xml"/><Relationship Id="rId87" Type="http://schemas.openxmlformats.org/officeDocument/2006/relationships/tags" Target="../tags/tag1334.xml"/><Relationship Id="rId110" Type="http://schemas.openxmlformats.org/officeDocument/2006/relationships/tags" Target="../tags/tag1357.xml"/><Relationship Id="rId131" Type="http://schemas.openxmlformats.org/officeDocument/2006/relationships/tags" Target="../tags/tag1378.xml"/><Relationship Id="rId152" Type="http://schemas.openxmlformats.org/officeDocument/2006/relationships/tags" Target="../tags/tag1399.xml"/><Relationship Id="rId173" Type="http://schemas.openxmlformats.org/officeDocument/2006/relationships/tags" Target="../tags/tag1420.xml"/><Relationship Id="rId194" Type="http://schemas.openxmlformats.org/officeDocument/2006/relationships/tags" Target="../tags/tag1441.xml"/><Relationship Id="rId208" Type="http://schemas.openxmlformats.org/officeDocument/2006/relationships/tags" Target="../tags/tag1455.xml"/><Relationship Id="rId19" Type="http://schemas.openxmlformats.org/officeDocument/2006/relationships/tags" Target="../tags/tag1266.xml"/><Relationship Id="rId14" Type="http://schemas.openxmlformats.org/officeDocument/2006/relationships/tags" Target="../tags/tag1261.xml"/><Relationship Id="rId30" Type="http://schemas.openxmlformats.org/officeDocument/2006/relationships/tags" Target="../tags/tag1277.xml"/><Relationship Id="rId35" Type="http://schemas.openxmlformats.org/officeDocument/2006/relationships/tags" Target="../tags/tag1282.xml"/><Relationship Id="rId56" Type="http://schemas.openxmlformats.org/officeDocument/2006/relationships/tags" Target="../tags/tag1303.xml"/><Relationship Id="rId77" Type="http://schemas.openxmlformats.org/officeDocument/2006/relationships/tags" Target="../tags/tag1324.xml"/><Relationship Id="rId100" Type="http://schemas.openxmlformats.org/officeDocument/2006/relationships/tags" Target="../tags/tag1347.xml"/><Relationship Id="rId105" Type="http://schemas.openxmlformats.org/officeDocument/2006/relationships/tags" Target="../tags/tag1352.xml"/><Relationship Id="rId126" Type="http://schemas.openxmlformats.org/officeDocument/2006/relationships/tags" Target="../tags/tag1373.xml"/><Relationship Id="rId147" Type="http://schemas.openxmlformats.org/officeDocument/2006/relationships/tags" Target="../tags/tag1394.xml"/><Relationship Id="rId168" Type="http://schemas.openxmlformats.org/officeDocument/2006/relationships/tags" Target="../tags/tag1415.xml"/><Relationship Id="rId8" Type="http://schemas.openxmlformats.org/officeDocument/2006/relationships/tags" Target="../tags/tag1255.xml"/><Relationship Id="rId51" Type="http://schemas.openxmlformats.org/officeDocument/2006/relationships/tags" Target="../tags/tag1298.xml"/><Relationship Id="rId72" Type="http://schemas.openxmlformats.org/officeDocument/2006/relationships/tags" Target="../tags/tag1319.xml"/><Relationship Id="rId93" Type="http://schemas.openxmlformats.org/officeDocument/2006/relationships/tags" Target="../tags/tag1340.xml"/><Relationship Id="rId98" Type="http://schemas.openxmlformats.org/officeDocument/2006/relationships/tags" Target="../tags/tag1345.xml"/><Relationship Id="rId121" Type="http://schemas.openxmlformats.org/officeDocument/2006/relationships/tags" Target="../tags/tag1368.xml"/><Relationship Id="rId142" Type="http://schemas.openxmlformats.org/officeDocument/2006/relationships/tags" Target="../tags/tag1389.xml"/><Relationship Id="rId163" Type="http://schemas.openxmlformats.org/officeDocument/2006/relationships/tags" Target="../tags/tag1410.xml"/><Relationship Id="rId184" Type="http://schemas.openxmlformats.org/officeDocument/2006/relationships/tags" Target="../tags/tag1431.xml"/><Relationship Id="rId189" Type="http://schemas.openxmlformats.org/officeDocument/2006/relationships/tags" Target="../tags/tag1436.xml"/><Relationship Id="rId3" Type="http://schemas.openxmlformats.org/officeDocument/2006/relationships/tags" Target="../tags/tag1250.xml"/><Relationship Id="rId214" Type="http://schemas.openxmlformats.org/officeDocument/2006/relationships/notesSlide" Target="../notesSlides/notesSlide1.xml"/><Relationship Id="rId25" Type="http://schemas.openxmlformats.org/officeDocument/2006/relationships/tags" Target="../tags/tag1272.xml"/><Relationship Id="rId46" Type="http://schemas.openxmlformats.org/officeDocument/2006/relationships/tags" Target="../tags/tag1293.xml"/><Relationship Id="rId67" Type="http://schemas.openxmlformats.org/officeDocument/2006/relationships/tags" Target="../tags/tag1314.xml"/><Relationship Id="rId116" Type="http://schemas.openxmlformats.org/officeDocument/2006/relationships/tags" Target="../tags/tag1363.xml"/><Relationship Id="rId137" Type="http://schemas.openxmlformats.org/officeDocument/2006/relationships/tags" Target="../tags/tag1384.xml"/><Relationship Id="rId158" Type="http://schemas.openxmlformats.org/officeDocument/2006/relationships/tags" Target="../tags/tag1405.xml"/><Relationship Id="rId20" Type="http://schemas.openxmlformats.org/officeDocument/2006/relationships/tags" Target="../tags/tag1267.xml"/><Relationship Id="rId41" Type="http://schemas.openxmlformats.org/officeDocument/2006/relationships/tags" Target="../tags/tag1288.xml"/><Relationship Id="rId62" Type="http://schemas.openxmlformats.org/officeDocument/2006/relationships/tags" Target="../tags/tag1309.xml"/><Relationship Id="rId83" Type="http://schemas.openxmlformats.org/officeDocument/2006/relationships/tags" Target="../tags/tag1330.xml"/><Relationship Id="rId88" Type="http://schemas.openxmlformats.org/officeDocument/2006/relationships/tags" Target="../tags/tag1335.xml"/><Relationship Id="rId111" Type="http://schemas.openxmlformats.org/officeDocument/2006/relationships/tags" Target="../tags/tag1358.xml"/><Relationship Id="rId132" Type="http://schemas.openxmlformats.org/officeDocument/2006/relationships/tags" Target="../tags/tag1379.xml"/><Relationship Id="rId153" Type="http://schemas.openxmlformats.org/officeDocument/2006/relationships/tags" Target="../tags/tag1400.xml"/><Relationship Id="rId174" Type="http://schemas.openxmlformats.org/officeDocument/2006/relationships/tags" Target="../tags/tag1421.xml"/><Relationship Id="rId179" Type="http://schemas.openxmlformats.org/officeDocument/2006/relationships/tags" Target="../tags/tag1426.xml"/><Relationship Id="rId195" Type="http://schemas.openxmlformats.org/officeDocument/2006/relationships/tags" Target="../tags/tag1442.xml"/><Relationship Id="rId209" Type="http://schemas.openxmlformats.org/officeDocument/2006/relationships/tags" Target="../tags/tag1456.xml"/><Relationship Id="rId190" Type="http://schemas.openxmlformats.org/officeDocument/2006/relationships/tags" Target="../tags/tag1437.xml"/><Relationship Id="rId204" Type="http://schemas.openxmlformats.org/officeDocument/2006/relationships/tags" Target="../tags/tag1451.xml"/><Relationship Id="rId15" Type="http://schemas.openxmlformats.org/officeDocument/2006/relationships/tags" Target="../tags/tag1262.xml"/><Relationship Id="rId36" Type="http://schemas.openxmlformats.org/officeDocument/2006/relationships/tags" Target="../tags/tag1283.xml"/><Relationship Id="rId57" Type="http://schemas.openxmlformats.org/officeDocument/2006/relationships/tags" Target="../tags/tag1304.xml"/><Relationship Id="rId106" Type="http://schemas.openxmlformats.org/officeDocument/2006/relationships/tags" Target="../tags/tag1353.xml"/><Relationship Id="rId127" Type="http://schemas.openxmlformats.org/officeDocument/2006/relationships/tags" Target="../tags/tag1374.xml"/><Relationship Id="rId10" Type="http://schemas.openxmlformats.org/officeDocument/2006/relationships/tags" Target="../tags/tag1257.xml"/><Relationship Id="rId31" Type="http://schemas.openxmlformats.org/officeDocument/2006/relationships/tags" Target="../tags/tag1278.xml"/><Relationship Id="rId52" Type="http://schemas.openxmlformats.org/officeDocument/2006/relationships/tags" Target="../tags/tag1299.xml"/><Relationship Id="rId73" Type="http://schemas.openxmlformats.org/officeDocument/2006/relationships/tags" Target="../tags/tag1320.xml"/><Relationship Id="rId78" Type="http://schemas.openxmlformats.org/officeDocument/2006/relationships/tags" Target="../tags/tag1325.xml"/><Relationship Id="rId94" Type="http://schemas.openxmlformats.org/officeDocument/2006/relationships/tags" Target="../tags/tag1341.xml"/><Relationship Id="rId99" Type="http://schemas.openxmlformats.org/officeDocument/2006/relationships/tags" Target="../tags/tag1346.xml"/><Relationship Id="rId101" Type="http://schemas.openxmlformats.org/officeDocument/2006/relationships/tags" Target="../tags/tag1348.xml"/><Relationship Id="rId122" Type="http://schemas.openxmlformats.org/officeDocument/2006/relationships/tags" Target="../tags/tag1369.xml"/><Relationship Id="rId143" Type="http://schemas.openxmlformats.org/officeDocument/2006/relationships/tags" Target="../tags/tag1390.xml"/><Relationship Id="rId148" Type="http://schemas.openxmlformats.org/officeDocument/2006/relationships/tags" Target="../tags/tag1395.xml"/><Relationship Id="rId164" Type="http://schemas.openxmlformats.org/officeDocument/2006/relationships/tags" Target="../tags/tag1411.xml"/><Relationship Id="rId169" Type="http://schemas.openxmlformats.org/officeDocument/2006/relationships/tags" Target="../tags/tag1416.xml"/><Relationship Id="rId185" Type="http://schemas.openxmlformats.org/officeDocument/2006/relationships/tags" Target="../tags/tag1432.xml"/><Relationship Id="rId4" Type="http://schemas.openxmlformats.org/officeDocument/2006/relationships/tags" Target="../tags/tag1251.xml"/><Relationship Id="rId9" Type="http://schemas.openxmlformats.org/officeDocument/2006/relationships/tags" Target="../tags/tag1256.xml"/><Relationship Id="rId180" Type="http://schemas.openxmlformats.org/officeDocument/2006/relationships/tags" Target="../tags/tag1427.xml"/><Relationship Id="rId210" Type="http://schemas.openxmlformats.org/officeDocument/2006/relationships/tags" Target="../tags/tag1457.xml"/><Relationship Id="rId26" Type="http://schemas.openxmlformats.org/officeDocument/2006/relationships/tags" Target="../tags/tag1273.xml"/><Relationship Id="rId47" Type="http://schemas.openxmlformats.org/officeDocument/2006/relationships/tags" Target="../tags/tag1294.xml"/><Relationship Id="rId68" Type="http://schemas.openxmlformats.org/officeDocument/2006/relationships/tags" Target="../tags/tag1315.xml"/><Relationship Id="rId89" Type="http://schemas.openxmlformats.org/officeDocument/2006/relationships/tags" Target="../tags/tag1336.xml"/><Relationship Id="rId112" Type="http://schemas.openxmlformats.org/officeDocument/2006/relationships/tags" Target="../tags/tag1359.xml"/><Relationship Id="rId133" Type="http://schemas.openxmlformats.org/officeDocument/2006/relationships/tags" Target="../tags/tag1380.xml"/><Relationship Id="rId154" Type="http://schemas.openxmlformats.org/officeDocument/2006/relationships/tags" Target="../tags/tag1401.xml"/><Relationship Id="rId175" Type="http://schemas.openxmlformats.org/officeDocument/2006/relationships/tags" Target="../tags/tag1422.xml"/><Relationship Id="rId196" Type="http://schemas.openxmlformats.org/officeDocument/2006/relationships/tags" Target="../tags/tag1443.xml"/><Relationship Id="rId200" Type="http://schemas.openxmlformats.org/officeDocument/2006/relationships/tags" Target="../tags/tag1447.xml"/><Relationship Id="rId16" Type="http://schemas.openxmlformats.org/officeDocument/2006/relationships/tags" Target="../tags/tag1263.xml"/><Relationship Id="rId37" Type="http://schemas.openxmlformats.org/officeDocument/2006/relationships/tags" Target="../tags/tag1284.xml"/><Relationship Id="rId58" Type="http://schemas.openxmlformats.org/officeDocument/2006/relationships/tags" Target="../tags/tag1305.xml"/><Relationship Id="rId79" Type="http://schemas.openxmlformats.org/officeDocument/2006/relationships/tags" Target="../tags/tag1326.xml"/><Relationship Id="rId102" Type="http://schemas.openxmlformats.org/officeDocument/2006/relationships/tags" Target="../tags/tag1349.xml"/><Relationship Id="rId123" Type="http://schemas.openxmlformats.org/officeDocument/2006/relationships/tags" Target="../tags/tag1370.xml"/><Relationship Id="rId144" Type="http://schemas.openxmlformats.org/officeDocument/2006/relationships/tags" Target="../tags/tag1391.xml"/><Relationship Id="rId90" Type="http://schemas.openxmlformats.org/officeDocument/2006/relationships/tags" Target="../tags/tag1337.xml"/><Relationship Id="rId165" Type="http://schemas.openxmlformats.org/officeDocument/2006/relationships/tags" Target="../tags/tag1412.xml"/><Relationship Id="rId186" Type="http://schemas.openxmlformats.org/officeDocument/2006/relationships/tags" Target="../tags/tag1433.xml"/><Relationship Id="rId211" Type="http://schemas.openxmlformats.org/officeDocument/2006/relationships/tags" Target="../tags/tag1458.xml"/><Relationship Id="rId27" Type="http://schemas.openxmlformats.org/officeDocument/2006/relationships/tags" Target="../tags/tag1274.xml"/><Relationship Id="rId48" Type="http://schemas.openxmlformats.org/officeDocument/2006/relationships/tags" Target="../tags/tag1295.xml"/><Relationship Id="rId69" Type="http://schemas.openxmlformats.org/officeDocument/2006/relationships/tags" Target="../tags/tag1316.xml"/><Relationship Id="rId113" Type="http://schemas.openxmlformats.org/officeDocument/2006/relationships/tags" Target="../tags/tag1360.xml"/><Relationship Id="rId134" Type="http://schemas.openxmlformats.org/officeDocument/2006/relationships/tags" Target="../tags/tag1381.xml"/><Relationship Id="rId80" Type="http://schemas.openxmlformats.org/officeDocument/2006/relationships/tags" Target="../tags/tag1327.xml"/><Relationship Id="rId155" Type="http://schemas.openxmlformats.org/officeDocument/2006/relationships/tags" Target="../tags/tag1402.xml"/><Relationship Id="rId176" Type="http://schemas.openxmlformats.org/officeDocument/2006/relationships/tags" Target="../tags/tag1423.xml"/><Relationship Id="rId197" Type="http://schemas.openxmlformats.org/officeDocument/2006/relationships/tags" Target="../tags/tag1444.xml"/><Relationship Id="rId201" Type="http://schemas.openxmlformats.org/officeDocument/2006/relationships/tags" Target="../tags/tag1448.xml"/><Relationship Id="rId17" Type="http://schemas.openxmlformats.org/officeDocument/2006/relationships/tags" Target="../tags/tag1264.xml"/><Relationship Id="rId38" Type="http://schemas.openxmlformats.org/officeDocument/2006/relationships/tags" Target="../tags/tag1285.xml"/><Relationship Id="rId59" Type="http://schemas.openxmlformats.org/officeDocument/2006/relationships/tags" Target="../tags/tag1306.xml"/><Relationship Id="rId103" Type="http://schemas.openxmlformats.org/officeDocument/2006/relationships/tags" Target="../tags/tag1350.xml"/><Relationship Id="rId124" Type="http://schemas.openxmlformats.org/officeDocument/2006/relationships/tags" Target="../tags/tag1371.xml"/><Relationship Id="rId70" Type="http://schemas.openxmlformats.org/officeDocument/2006/relationships/tags" Target="../tags/tag1317.xml"/><Relationship Id="rId91" Type="http://schemas.openxmlformats.org/officeDocument/2006/relationships/tags" Target="../tags/tag1338.xml"/><Relationship Id="rId145" Type="http://schemas.openxmlformats.org/officeDocument/2006/relationships/tags" Target="../tags/tag1392.xml"/><Relationship Id="rId166" Type="http://schemas.openxmlformats.org/officeDocument/2006/relationships/tags" Target="../tags/tag1413.xml"/><Relationship Id="rId187" Type="http://schemas.openxmlformats.org/officeDocument/2006/relationships/tags" Target="../tags/tag1434.xml"/><Relationship Id="rId1" Type="http://schemas.openxmlformats.org/officeDocument/2006/relationships/tags" Target="../tags/tag1248.xml"/><Relationship Id="rId212" Type="http://schemas.openxmlformats.org/officeDocument/2006/relationships/tags" Target="../tags/tag1459.xml"/><Relationship Id="rId28" Type="http://schemas.openxmlformats.org/officeDocument/2006/relationships/tags" Target="../tags/tag1275.xml"/><Relationship Id="rId49" Type="http://schemas.openxmlformats.org/officeDocument/2006/relationships/tags" Target="../tags/tag1296.xml"/><Relationship Id="rId114" Type="http://schemas.openxmlformats.org/officeDocument/2006/relationships/tags" Target="../tags/tag1361.xml"/><Relationship Id="rId60" Type="http://schemas.openxmlformats.org/officeDocument/2006/relationships/tags" Target="../tags/tag1307.xml"/><Relationship Id="rId81" Type="http://schemas.openxmlformats.org/officeDocument/2006/relationships/tags" Target="../tags/tag1328.xml"/><Relationship Id="rId135" Type="http://schemas.openxmlformats.org/officeDocument/2006/relationships/tags" Target="../tags/tag1382.xml"/><Relationship Id="rId156" Type="http://schemas.openxmlformats.org/officeDocument/2006/relationships/tags" Target="../tags/tag1403.xml"/><Relationship Id="rId177" Type="http://schemas.openxmlformats.org/officeDocument/2006/relationships/tags" Target="../tags/tag1424.xml"/><Relationship Id="rId198" Type="http://schemas.openxmlformats.org/officeDocument/2006/relationships/tags" Target="../tags/tag1445.xml"/><Relationship Id="rId202" Type="http://schemas.openxmlformats.org/officeDocument/2006/relationships/tags" Target="../tags/tag1449.xml"/><Relationship Id="rId18" Type="http://schemas.openxmlformats.org/officeDocument/2006/relationships/tags" Target="../tags/tag1265.xml"/><Relationship Id="rId39" Type="http://schemas.openxmlformats.org/officeDocument/2006/relationships/tags" Target="../tags/tag1286.xml"/><Relationship Id="rId50" Type="http://schemas.openxmlformats.org/officeDocument/2006/relationships/tags" Target="../tags/tag1297.xml"/><Relationship Id="rId104" Type="http://schemas.openxmlformats.org/officeDocument/2006/relationships/tags" Target="../tags/tag1351.xml"/><Relationship Id="rId125" Type="http://schemas.openxmlformats.org/officeDocument/2006/relationships/tags" Target="../tags/tag1372.xml"/><Relationship Id="rId146" Type="http://schemas.openxmlformats.org/officeDocument/2006/relationships/tags" Target="../tags/tag1393.xml"/><Relationship Id="rId167" Type="http://schemas.openxmlformats.org/officeDocument/2006/relationships/tags" Target="../tags/tag1414.xml"/><Relationship Id="rId188" Type="http://schemas.openxmlformats.org/officeDocument/2006/relationships/tags" Target="../tags/tag1435.xml"/><Relationship Id="rId71" Type="http://schemas.openxmlformats.org/officeDocument/2006/relationships/tags" Target="../tags/tag1318.xml"/><Relationship Id="rId92" Type="http://schemas.openxmlformats.org/officeDocument/2006/relationships/tags" Target="../tags/tag1339.xml"/><Relationship Id="rId213" Type="http://schemas.openxmlformats.org/officeDocument/2006/relationships/slideLayout" Target="../slideLayouts/slideLayout2.xml"/><Relationship Id="rId2" Type="http://schemas.openxmlformats.org/officeDocument/2006/relationships/tags" Target="../tags/tag1249.xml"/><Relationship Id="rId29" Type="http://schemas.openxmlformats.org/officeDocument/2006/relationships/tags" Target="../tags/tag1276.xml"/><Relationship Id="rId40" Type="http://schemas.openxmlformats.org/officeDocument/2006/relationships/tags" Target="../tags/tag1287.xml"/><Relationship Id="rId115" Type="http://schemas.openxmlformats.org/officeDocument/2006/relationships/tags" Target="../tags/tag1362.xml"/><Relationship Id="rId136" Type="http://schemas.openxmlformats.org/officeDocument/2006/relationships/tags" Target="../tags/tag1383.xml"/><Relationship Id="rId157" Type="http://schemas.openxmlformats.org/officeDocument/2006/relationships/tags" Target="../tags/tag1404.xml"/><Relationship Id="rId178" Type="http://schemas.openxmlformats.org/officeDocument/2006/relationships/tags" Target="../tags/tag1425.xml"/><Relationship Id="rId61" Type="http://schemas.openxmlformats.org/officeDocument/2006/relationships/tags" Target="../tags/tag1308.xml"/><Relationship Id="rId82" Type="http://schemas.openxmlformats.org/officeDocument/2006/relationships/tags" Target="../tags/tag1329.xml"/><Relationship Id="rId199" Type="http://schemas.openxmlformats.org/officeDocument/2006/relationships/tags" Target="../tags/tag1446.xml"/><Relationship Id="rId203" Type="http://schemas.openxmlformats.org/officeDocument/2006/relationships/tags" Target="../tags/tag1450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1576.xml"/><Relationship Id="rId21" Type="http://schemas.openxmlformats.org/officeDocument/2006/relationships/tags" Target="../tags/tag1480.xml"/><Relationship Id="rId42" Type="http://schemas.openxmlformats.org/officeDocument/2006/relationships/tags" Target="../tags/tag1501.xml"/><Relationship Id="rId63" Type="http://schemas.openxmlformats.org/officeDocument/2006/relationships/tags" Target="../tags/tag1522.xml"/><Relationship Id="rId84" Type="http://schemas.openxmlformats.org/officeDocument/2006/relationships/tags" Target="../tags/tag1543.xml"/><Relationship Id="rId138" Type="http://schemas.openxmlformats.org/officeDocument/2006/relationships/tags" Target="../tags/tag1597.xml"/><Relationship Id="rId159" Type="http://schemas.openxmlformats.org/officeDocument/2006/relationships/tags" Target="../tags/tag1618.xml"/><Relationship Id="rId170" Type="http://schemas.openxmlformats.org/officeDocument/2006/relationships/tags" Target="../tags/tag1629.xml"/><Relationship Id="rId191" Type="http://schemas.openxmlformats.org/officeDocument/2006/relationships/tags" Target="../tags/tag1650.xml"/><Relationship Id="rId205" Type="http://schemas.openxmlformats.org/officeDocument/2006/relationships/tags" Target="../tags/tag1664.xml"/><Relationship Id="rId107" Type="http://schemas.openxmlformats.org/officeDocument/2006/relationships/tags" Target="../tags/tag1566.xml"/><Relationship Id="rId11" Type="http://schemas.openxmlformats.org/officeDocument/2006/relationships/tags" Target="../tags/tag1470.xml"/><Relationship Id="rId32" Type="http://schemas.openxmlformats.org/officeDocument/2006/relationships/tags" Target="../tags/tag1491.xml"/><Relationship Id="rId53" Type="http://schemas.openxmlformats.org/officeDocument/2006/relationships/tags" Target="../tags/tag1512.xml"/><Relationship Id="rId74" Type="http://schemas.openxmlformats.org/officeDocument/2006/relationships/tags" Target="../tags/tag1533.xml"/><Relationship Id="rId128" Type="http://schemas.openxmlformats.org/officeDocument/2006/relationships/tags" Target="../tags/tag1587.xml"/><Relationship Id="rId149" Type="http://schemas.openxmlformats.org/officeDocument/2006/relationships/tags" Target="../tags/tag1608.xml"/><Relationship Id="rId5" Type="http://schemas.openxmlformats.org/officeDocument/2006/relationships/tags" Target="../tags/tag1464.xml"/><Relationship Id="rId95" Type="http://schemas.openxmlformats.org/officeDocument/2006/relationships/tags" Target="../tags/tag1554.xml"/><Relationship Id="rId160" Type="http://schemas.openxmlformats.org/officeDocument/2006/relationships/tags" Target="../tags/tag1619.xml"/><Relationship Id="rId181" Type="http://schemas.openxmlformats.org/officeDocument/2006/relationships/tags" Target="../tags/tag1640.xml"/><Relationship Id="rId216" Type="http://schemas.openxmlformats.org/officeDocument/2006/relationships/tags" Target="../tags/tag1675.xml"/><Relationship Id="rId22" Type="http://schemas.openxmlformats.org/officeDocument/2006/relationships/tags" Target="../tags/tag1481.xml"/><Relationship Id="rId43" Type="http://schemas.openxmlformats.org/officeDocument/2006/relationships/tags" Target="../tags/tag1502.xml"/><Relationship Id="rId64" Type="http://schemas.openxmlformats.org/officeDocument/2006/relationships/tags" Target="../tags/tag1523.xml"/><Relationship Id="rId118" Type="http://schemas.openxmlformats.org/officeDocument/2006/relationships/tags" Target="../tags/tag1577.xml"/><Relationship Id="rId139" Type="http://schemas.openxmlformats.org/officeDocument/2006/relationships/tags" Target="../tags/tag1598.xml"/><Relationship Id="rId85" Type="http://schemas.openxmlformats.org/officeDocument/2006/relationships/tags" Target="../tags/tag1544.xml"/><Relationship Id="rId150" Type="http://schemas.openxmlformats.org/officeDocument/2006/relationships/tags" Target="../tags/tag1609.xml"/><Relationship Id="rId171" Type="http://schemas.openxmlformats.org/officeDocument/2006/relationships/tags" Target="../tags/tag1630.xml"/><Relationship Id="rId192" Type="http://schemas.openxmlformats.org/officeDocument/2006/relationships/tags" Target="../tags/tag1651.xml"/><Relationship Id="rId206" Type="http://schemas.openxmlformats.org/officeDocument/2006/relationships/tags" Target="../tags/tag1665.xml"/><Relationship Id="rId12" Type="http://schemas.openxmlformats.org/officeDocument/2006/relationships/tags" Target="../tags/tag1471.xml"/><Relationship Id="rId33" Type="http://schemas.openxmlformats.org/officeDocument/2006/relationships/tags" Target="../tags/tag1492.xml"/><Relationship Id="rId108" Type="http://schemas.openxmlformats.org/officeDocument/2006/relationships/tags" Target="../tags/tag1567.xml"/><Relationship Id="rId129" Type="http://schemas.openxmlformats.org/officeDocument/2006/relationships/tags" Target="../tags/tag1588.xml"/><Relationship Id="rId54" Type="http://schemas.openxmlformats.org/officeDocument/2006/relationships/tags" Target="../tags/tag1513.xml"/><Relationship Id="rId75" Type="http://schemas.openxmlformats.org/officeDocument/2006/relationships/tags" Target="../tags/tag1534.xml"/><Relationship Id="rId96" Type="http://schemas.openxmlformats.org/officeDocument/2006/relationships/tags" Target="../tags/tag1555.xml"/><Relationship Id="rId140" Type="http://schemas.openxmlformats.org/officeDocument/2006/relationships/tags" Target="../tags/tag1599.xml"/><Relationship Id="rId161" Type="http://schemas.openxmlformats.org/officeDocument/2006/relationships/tags" Target="../tags/tag1620.xml"/><Relationship Id="rId182" Type="http://schemas.openxmlformats.org/officeDocument/2006/relationships/tags" Target="../tags/tag1641.xml"/><Relationship Id="rId217" Type="http://schemas.openxmlformats.org/officeDocument/2006/relationships/tags" Target="../tags/tag1676.xml"/><Relationship Id="rId6" Type="http://schemas.openxmlformats.org/officeDocument/2006/relationships/tags" Target="../tags/tag1465.xml"/><Relationship Id="rId23" Type="http://schemas.openxmlformats.org/officeDocument/2006/relationships/tags" Target="../tags/tag1482.xml"/><Relationship Id="rId119" Type="http://schemas.openxmlformats.org/officeDocument/2006/relationships/tags" Target="../tags/tag1578.xml"/><Relationship Id="rId44" Type="http://schemas.openxmlformats.org/officeDocument/2006/relationships/tags" Target="../tags/tag1503.xml"/><Relationship Id="rId65" Type="http://schemas.openxmlformats.org/officeDocument/2006/relationships/tags" Target="../tags/tag1524.xml"/><Relationship Id="rId86" Type="http://schemas.openxmlformats.org/officeDocument/2006/relationships/tags" Target="../tags/tag1545.xml"/><Relationship Id="rId130" Type="http://schemas.openxmlformats.org/officeDocument/2006/relationships/tags" Target="../tags/tag1589.xml"/><Relationship Id="rId151" Type="http://schemas.openxmlformats.org/officeDocument/2006/relationships/tags" Target="../tags/tag1610.xml"/><Relationship Id="rId172" Type="http://schemas.openxmlformats.org/officeDocument/2006/relationships/tags" Target="../tags/tag1631.xml"/><Relationship Id="rId193" Type="http://schemas.openxmlformats.org/officeDocument/2006/relationships/tags" Target="../tags/tag1652.xml"/><Relationship Id="rId207" Type="http://schemas.openxmlformats.org/officeDocument/2006/relationships/tags" Target="../tags/tag1666.xml"/><Relationship Id="rId13" Type="http://schemas.openxmlformats.org/officeDocument/2006/relationships/tags" Target="../tags/tag1472.xml"/><Relationship Id="rId109" Type="http://schemas.openxmlformats.org/officeDocument/2006/relationships/tags" Target="../tags/tag1568.xml"/><Relationship Id="rId34" Type="http://schemas.openxmlformats.org/officeDocument/2006/relationships/tags" Target="../tags/tag1493.xml"/><Relationship Id="rId55" Type="http://schemas.openxmlformats.org/officeDocument/2006/relationships/tags" Target="../tags/tag1514.xml"/><Relationship Id="rId76" Type="http://schemas.openxmlformats.org/officeDocument/2006/relationships/tags" Target="../tags/tag1535.xml"/><Relationship Id="rId97" Type="http://schemas.openxmlformats.org/officeDocument/2006/relationships/tags" Target="../tags/tag1556.xml"/><Relationship Id="rId120" Type="http://schemas.openxmlformats.org/officeDocument/2006/relationships/tags" Target="../tags/tag1579.xml"/><Relationship Id="rId141" Type="http://schemas.openxmlformats.org/officeDocument/2006/relationships/tags" Target="../tags/tag1600.xml"/><Relationship Id="rId7" Type="http://schemas.openxmlformats.org/officeDocument/2006/relationships/tags" Target="../tags/tag1466.xml"/><Relationship Id="rId162" Type="http://schemas.openxmlformats.org/officeDocument/2006/relationships/tags" Target="../tags/tag1621.xml"/><Relationship Id="rId183" Type="http://schemas.openxmlformats.org/officeDocument/2006/relationships/tags" Target="../tags/tag1642.xml"/><Relationship Id="rId218" Type="http://schemas.openxmlformats.org/officeDocument/2006/relationships/tags" Target="../tags/tag1677.xml"/><Relationship Id="rId24" Type="http://schemas.openxmlformats.org/officeDocument/2006/relationships/tags" Target="../tags/tag1483.xml"/><Relationship Id="rId45" Type="http://schemas.openxmlformats.org/officeDocument/2006/relationships/tags" Target="../tags/tag1504.xml"/><Relationship Id="rId66" Type="http://schemas.openxmlformats.org/officeDocument/2006/relationships/tags" Target="../tags/tag1525.xml"/><Relationship Id="rId87" Type="http://schemas.openxmlformats.org/officeDocument/2006/relationships/tags" Target="../tags/tag1546.xml"/><Relationship Id="rId110" Type="http://schemas.openxmlformats.org/officeDocument/2006/relationships/tags" Target="../tags/tag1569.xml"/><Relationship Id="rId131" Type="http://schemas.openxmlformats.org/officeDocument/2006/relationships/tags" Target="../tags/tag1590.xml"/><Relationship Id="rId152" Type="http://schemas.openxmlformats.org/officeDocument/2006/relationships/tags" Target="../tags/tag1611.xml"/><Relationship Id="rId173" Type="http://schemas.openxmlformats.org/officeDocument/2006/relationships/tags" Target="../tags/tag1632.xml"/><Relationship Id="rId194" Type="http://schemas.openxmlformats.org/officeDocument/2006/relationships/tags" Target="../tags/tag1653.xml"/><Relationship Id="rId208" Type="http://schemas.openxmlformats.org/officeDocument/2006/relationships/tags" Target="../tags/tag1667.xml"/><Relationship Id="rId14" Type="http://schemas.openxmlformats.org/officeDocument/2006/relationships/tags" Target="../tags/tag1473.xml"/><Relationship Id="rId35" Type="http://schemas.openxmlformats.org/officeDocument/2006/relationships/tags" Target="../tags/tag1494.xml"/><Relationship Id="rId56" Type="http://schemas.openxmlformats.org/officeDocument/2006/relationships/tags" Target="../tags/tag1515.xml"/><Relationship Id="rId77" Type="http://schemas.openxmlformats.org/officeDocument/2006/relationships/tags" Target="../tags/tag1536.xml"/><Relationship Id="rId100" Type="http://schemas.openxmlformats.org/officeDocument/2006/relationships/tags" Target="../tags/tag1559.xml"/><Relationship Id="rId8" Type="http://schemas.openxmlformats.org/officeDocument/2006/relationships/tags" Target="../tags/tag1467.xml"/><Relationship Id="rId51" Type="http://schemas.openxmlformats.org/officeDocument/2006/relationships/tags" Target="../tags/tag1510.xml"/><Relationship Id="rId72" Type="http://schemas.openxmlformats.org/officeDocument/2006/relationships/tags" Target="../tags/tag1531.xml"/><Relationship Id="rId93" Type="http://schemas.openxmlformats.org/officeDocument/2006/relationships/tags" Target="../tags/tag1552.xml"/><Relationship Id="rId98" Type="http://schemas.openxmlformats.org/officeDocument/2006/relationships/tags" Target="../tags/tag1557.xml"/><Relationship Id="rId121" Type="http://schemas.openxmlformats.org/officeDocument/2006/relationships/tags" Target="../tags/tag1580.xml"/><Relationship Id="rId142" Type="http://schemas.openxmlformats.org/officeDocument/2006/relationships/tags" Target="../tags/tag1601.xml"/><Relationship Id="rId163" Type="http://schemas.openxmlformats.org/officeDocument/2006/relationships/tags" Target="../tags/tag1622.xml"/><Relationship Id="rId184" Type="http://schemas.openxmlformats.org/officeDocument/2006/relationships/tags" Target="../tags/tag1643.xml"/><Relationship Id="rId189" Type="http://schemas.openxmlformats.org/officeDocument/2006/relationships/tags" Target="../tags/tag1648.xml"/><Relationship Id="rId219" Type="http://schemas.openxmlformats.org/officeDocument/2006/relationships/tags" Target="../tags/tag1678.xml"/><Relationship Id="rId3" Type="http://schemas.openxmlformats.org/officeDocument/2006/relationships/tags" Target="../tags/tag1462.xml"/><Relationship Id="rId214" Type="http://schemas.openxmlformats.org/officeDocument/2006/relationships/tags" Target="../tags/tag1673.xml"/><Relationship Id="rId25" Type="http://schemas.openxmlformats.org/officeDocument/2006/relationships/tags" Target="../tags/tag1484.xml"/><Relationship Id="rId46" Type="http://schemas.openxmlformats.org/officeDocument/2006/relationships/tags" Target="../tags/tag1505.xml"/><Relationship Id="rId67" Type="http://schemas.openxmlformats.org/officeDocument/2006/relationships/tags" Target="../tags/tag1526.xml"/><Relationship Id="rId116" Type="http://schemas.openxmlformats.org/officeDocument/2006/relationships/tags" Target="../tags/tag1575.xml"/><Relationship Id="rId137" Type="http://schemas.openxmlformats.org/officeDocument/2006/relationships/tags" Target="../tags/tag1596.xml"/><Relationship Id="rId158" Type="http://schemas.openxmlformats.org/officeDocument/2006/relationships/tags" Target="../tags/tag1617.xml"/><Relationship Id="rId20" Type="http://schemas.openxmlformats.org/officeDocument/2006/relationships/tags" Target="../tags/tag1479.xml"/><Relationship Id="rId41" Type="http://schemas.openxmlformats.org/officeDocument/2006/relationships/tags" Target="../tags/tag1500.xml"/><Relationship Id="rId62" Type="http://schemas.openxmlformats.org/officeDocument/2006/relationships/tags" Target="../tags/tag1521.xml"/><Relationship Id="rId83" Type="http://schemas.openxmlformats.org/officeDocument/2006/relationships/tags" Target="../tags/tag1542.xml"/><Relationship Id="rId88" Type="http://schemas.openxmlformats.org/officeDocument/2006/relationships/tags" Target="../tags/tag1547.xml"/><Relationship Id="rId111" Type="http://schemas.openxmlformats.org/officeDocument/2006/relationships/tags" Target="../tags/tag1570.xml"/><Relationship Id="rId132" Type="http://schemas.openxmlformats.org/officeDocument/2006/relationships/tags" Target="../tags/tag1591.xml"/><Relationship Id="rId153" Type="http://schemas.openxmlformats.org/officeDocument/2006/relationships/tags" Target="../tags/tag1612.xml"/><Relationship Id="rId174" Type="http://schemas.openxmlformats.org/officeDocument/2006/relationships/tags" Target="../tags/tag1633.xml"/><Relationship Id="rId179" Type="http://schemas.openxmlformats.org/officeDocument/2006/relationships/tags" Target="../tags/tag1638.xml"/><Relationship Id="rId195" Type="http://schemas.openxmlformats.org/officeDocument/2006/relationships/tags" Target="../tags/tag1654.xml"/><Relationship Id="rId209" Type="http://schemas.openxmlformats.org/officeDocument/2006/relationships/tags" Target="../tags/tag1668.xml"/><Relationship Id="rId190" Type="http://schemas.openxmlformats.org/officeDocument/2006/relationships/tags" Target="../tags/tag1649.xml"/><Relationship Id="rId204" Type="http://schemas.openxmlformats.org/officeDocument/2006/relationships/tags" Target="../tags/tag1663.xml"/><Relationship Id="rId220" Type="http://schemas.openxmlformats.org/officeDocument/2006/relationships/slideLayout" Target="../slideLayouts/slideLayout2.xml"/><Relationship Id="rId15" Type="http://schemas.openxmlformats.org/officeDocument/2006/relationships/tags" Target="../tags/tag1474.xml"/><Relationship Id="rId36" Type="http://schemas.openxmlformats.org/officeDocument/2006/relationships/tags" Target="../tags/tag1495.xml"/><Relationship Id="rId57" Type="http://schemas.openxmlformats.org/officeDocument/2006/relationships/tags" Target="../tags/tag1516.xml"/><Relationship Id="rId106" Type="http://schemas.openxmlformats.org/officeDocument/2006/relationships/tags" Target="../tags/tag1565.xml"/><Relationship Id="rId127" Type="http://schemas.openxmlformats.org/officeDocument/2006/relationships/tags" Target="../tags/tag1586.xml"/><Relationship Id="rId10" Type="http://schemas.openxmlformats.org/officeDocument/2006/relationships/tags" Target="../tags/tag1469.xml"/><Relationship Id="rId31" Type="http://schemas.openxmlformats.org/officeDocument/2006/relationships/tags" Target="../tags/tag1490.xml"/><Relationship Id="rId52" Type="http://schemas.openxmlformats.org/officeDocument/2006/relationships/tags" Target="../tags/tag1511.xml"/><Relationship Id="rId73" Type="http://schemas.openxmlformats.org/officeDocument/2006/relationships/tags" Target="../tags/tag1532.xml"/><Relationship Id="rId78" Type="http://schemas.openxmlformats.org/officeDocument/2006/relationships/tags" Target="../tags/tag1537.xml"/><Relationship Id="rId94" Type="http://schemas.openxmlformats.org/officeDocument/2006/relationships/tags" Target="../tags/tag1553.xml"/><Relationship Id="rId99" Type="http://schemas.openxmlformats.org/officeDocument/2006/relationships/tags" Target="../tags/tag1558.xml"/><Relationship Id="rId101" Type="http://schemas.openxmlformats.org/officeDocument/2006/relationships/tags" Target="../tags/tag1560.xml"/><Relationship Id="rId122" Type="http://schemas.openxmlformats.org/officeDocument/2006/relationships/tags" Target="../tags/tag1581.xml"/><Relationship Id="rId143" Type="http://schemas.openxmlformats.org/officeDocument/2006/relationships/tags" Target="../tags/tag1602.xml"/><Relationship Id="rId148" Type="http://schemas.openxmlformats.org/officeDocument/2006/relationships/tags" Target="../tags/tag1607.xml"/><Relationship Id="rId164" Type="http://schemas.openxmlformats.org/officeDocument/2006/relationships/tags" Target="../tags/tag1623.xml"/><Relationship Id="rId169" Type="http://schemas.openxmlformats.org/officeDocument/2006/relationships/tags" Target="../tags/tag1628.xml"/><Relationship Id="rId185" Type="http://schemas.openxmlformats.org/officeDocument/2006/relationships/tags" Target="../tags/tag1644.xml"/><Relationship Id="rId4" Type="http://schemas.openxmlformats.org/officeDocument/2006/relationships/tags" Target="../tags/tag1463.xml"/><Relationship Id="rId9" Type="http://schemas.openxmlformats.org/officeDocument/2006/relationships/tags" Target="../tags/tag1468.xml"/><Relationship Id="rId180" Type="http://schemas.openxmlformats.org/officeDocument/2006/relationships/tags" Target="../tags/tag1639.xml"/><Relationship Id="rId210" Type="http://schemas.openxmlformats.org/officeDocument/2006/relationships/tags" Target="../tags/tag1669.xml"/><Relationship Id="rId215" Type="http://schemas.openxmlformats.org/officeDocument/2006/relationships/tags" Target="../tags/tag1674.xml"/><Relationship Id="rId26" Type="http://schemas.openxmlformats.org/officeDocument/2006/relationships/tags" Target="../tags/tag1485.xml"/><Relationship Id="rId47" Type="http://schemas.openxmlformats.org/officeDocument/2006/relationships/tags" Target="../tags/tag1506.xml"/><Relationship Id="rId68" Type="http://schemas.openxmlformats.org/officeDocument/2006/relationships/tags" Target="../tags/tag1527.xml"/><Relationship Id="rId89" Type="http://schemas.openxmlformats.org/officeDocument/2006/relationships/tags" Target="../tags/tag1548.xml"/><Relationship Id="rId112" Type="http://schemas.openxmlformats.org/officeDocument/2006/relationships/tags" Target="../tags/tag1571.xml"/><Relationship Id="rId133" Type="http://schemas.openxmlformats.org/officeDocument/2006/relationships/tags" Target="../tags/tag1592.xml"/><Relationship Id="rId154" Type="http://schemas.openxmlformats.org/officeDocument/2006/relationships/tags" Target="../tags/tag1613.xml"/><Relationship Id="rId175" Type="http://schemas.openxmlformats.org/officeDocument/2006/relationships/tags" Target="../tags/tag1634.xml"/><Relationship Id="rId196" Type="http://schemas.openxmlformats.org/officeDocument/2006/relationships/tags" Target="../tags/tag1655.xml"/><Relationship Id="rId200" Type="http://schemas.openxmlformats.org/officeDocument/2006/relationships/tags" Target="../tags/tag1659.xml"/><Relationship Id="rId16" Type="http://schemas.openxmlformats.org/officeDocument/2006/relationships/tags" Target="../tags/tag1475.xml"/><Relationship Id="rId221" Type="http://schemas.openxmlformats.org/officeDocument/2006/relationships/notesSlide" Target="../notesSlides/notesSlide2.xml"/><Relationship Id="rId37" Type="http://schemas.openxmlformats.org/officeDocument/2006/relationships/tags" Target="../tags/tag1496.xml"/><Relationship Id="rId58" Type="http://schemas.openxmlformats.org/officeDocument/2006/relationships/tags" Target="../tags/tag1517.xml"/><Relationship Id="rId79" Type="http://schemas.openxmlformats.org/officeDocument/2006/relationships/tags" Target="../tags/tag1538.xml"/><Relationship Id="rId102" Type="http://schemas.openxmlformats.org/officeDocument/2006/relationships/tags" Target="../tags/tag1561.xml"/><Relationship Id="rId123" Type="http://schemas.openxmlformats.org/officeDocument/2006/relationships/tags" Target="../tags/tag1582.xml"/><Relationship Id="rId144" Type="http://schemas.openxmlformats.org/officeDocument/2006/relationships/tags" Target="../tags/tag1603.xml"/><Relationship Id="rId90" Type="http://schemas.openxmlformats.org/officeDocument/2006/relationships/tags" Target="../tags/tag1549.xml"/><Relationship Id="rId165" Type="http://schemas.openxmlformats.org/officeDocument/2006/relationships/tags" Target="../tags/tag1624.xml"/><Relationship Id="rId186" Type="http://schemas.openxmlformats.org/officeDocument/2006/relationships/tags" Target="../tags/tag1645.xml"/><Relationship Id="rId211" Type="http://schemas.openxmlformats.org/officeDocument/2006/relationships/tags" Target="../tags/tag1670.xml"/><Relationship Id="rId27" Type="http://schemas.openxmlformats.org/officeDocument/2006/relationships/tags" Target="../tags/tag1486.xml"/><Relationship Id="rId48" Type="http://schemas.openxmlformats.org/officeDocument/2006/relationships/tags" Target="../tags/tag1507.xml"/><Relationship Id="rId69" Type="http://schemas.openxmlformats.org/officeDocument/2006/relationships/tags" Target="../tags/tag1528.xml"/><Relationship Id="rId113" Type="http://schemas.openxmlformats.org/officeDocument/2006/relationships/tags" Target="../tags/tag1572.xml"/><Relationship Id="rId134" Type="http://schemas.openxmlformats.org/officeDocument/2006/relationships/tags" Target="../tags/tag1593.xml"/><Relationship Id="rId80" Type="http://schemas.openxmlformats.org/officeDocument/2006/relationships/tags" Target="../tags/tag1539.xml"/><Relationship Id="rId155" Type="http://schemas.openxmlformats.org/officeDocument/2006/relationships/tags" Target="../tags/tag1614.xml"/><Relationship Id="rId176" Type="http://schemas.openxmlformats.org/officeDocument/2006/relationships/tags" Target="../tags/tag1635.xml"/><Relationship Id="rId197" Type="http://schemas.openxmlformats.org/officeDocument/2006/relationships/tags" Target="../tags/tag1656.xml"/><Relationship Id="rId201" Type="http://schemas.openxmlformats.org/officeDocument/2006/relationships/tags" Target="../tags/tag1660.xml"/><Relationship Id="rId17" Type="http://schemas.openxmlformats.org/officeDocument/2006/relationships/tags" Target="../tags/tag1476.xml"/><Relationship Id="rId38" Type="http://schemas.openxmlformats.org/officeDocument/2006/relationships/tags" Target="../tags/tag1497.xml"/><Relationship Id="rId59" Type="http://schemas.openxmlformats.org/officeDocument/2006/relationships/tags" Target="../tags/tag1518.xml"/><Relationship Id="rId103" Type="http://schemas.openxmlformats.org/officeDocument/2006/relationships/tags" Target="../tags/tag1562.xml"/><Relationship Id="rId124" Type="http://schemas.openxmlformats.org/officeDocument/2006/relationships/tags" Target="../tags/tag1583.xml"/><Relationship Id="rId70" Type="http://schemas.openxmlformats.org/officeDocument/2006/relationships/tags" Target="../tags/tag1529.xml"/><Relationship Id="rId91" Type="http://schemas.openxmlformats.org/officeDocument/2006/relationships/tags" Target="../tags/tag1550.xml"/><Relationship Id="rId145" Type="http://schemas.openxmlformats.org/officeDocument/2006/relationships/tags" Target="../tags/tag1604.xml"/><Relationship Id="rId166" Type="http://schemas.openxmlformats.org/officeDocument/2006/relationships/tags" Target="../tags/tag1625.xml"/><Relationship Id="rId187" Type="http://schemas.openxmlformats.org/officeDocument/2006/relationships/tags" Target="../tags/tag1646.xml"/><Relationship Id="rId1" Type="http://schemas.openxmlformats.org/officeDocument/2006/relationships/tags" Target="../tags/tag1460.xml"/><Relationship Id="rId212" Type="http://schemas.openxmlformats.org/officeDocument/2006/relationships/tags" Target="../tags/tag1671.xml"/><Relationship Id="rId28" Type="http://schemas.openxmlformats.org/officeDocument/2006/relationships/tags" Target="../tags/tag1487.xml"/><Relationship Id="rId49" Type="http://schemas.openxmlformats.org/officeDocument/2006/relationships/tags" Target="../tags/tag1508.xml"/><Relationship Id="rId114" Type="http://schemas.openxmlformats.org/officeDocument/2006/relationships/tags" Target="../tags/tag1573.xml"/><Relationship Id="rId60" Type="http://schemas.openxmlformats.org/officeDocument/2006/relationships/tags" Target="../tags/tag1519.xml"/><Relationship Id="rId81" Type="http://schemas.openxmlformats.org/officeDocument/2006/relationships/tags" Target="../tags/tag1540.xml"/><Relationship Id="rId135" Type="http://schemas.openxmlformats.org/officeDocument/2006/relationships/tags" Target="../tags/tag1594.xml"/><Relationship Id="rId156" Type="http://schemas.openxmlformats.org/officeDocument/2006/relationships/tags" Target="../tags/tag1615.xml"/><Relationship Id="rId177" Type="http://schemas.openxmlformats.org/officeDocument/2006/relationships/tags" Target="../tags/tag1636.xml"/><Relationship Id="rId198" Type="http://schemas.openxmlformats.org/officeDocument/2006/relationships/tags" Target="../tags/tag1657.xml"/><Relationship Id="rId202" Type="http://schemas.openxmlformats.org/officeDocument/2006/relationships/tags" Target="../tags/tag1661.xml"/><Relationship Id="rId18" Type="http://schemas.openxmlformats.org/officeDocument/2006/relationships/tags" Target="../tags/tag1477.xml"/><Relationship Id="rId39" Type="http://schemas.openxmlformats.org/officeDocument/2006/relationships/tags" Target="../tags/tag1498.xml"/><Relationship Id="rId50" Type="http://schemas.openxmlformats.org/officeDocument/2006/relationships/tags" Target="../tags/tag1509.xml"/><Relationship Id="rId104" Type="http://schemas.openxmlformats.org/officeDocument/2006/relationships/tags" Target="../tags/tag1563.xml"/><Relationship Id="rId125" Type="http://schemas.openxmlformats.org/officeDocument/2006/relationships/tags" Target="../tags/tag1584.xml"/><Relationship Id="rId146" Type="http://schemas.openxmlformats.org/officeDocument/2006/relationships/tags" Target="../tags/tag1605.xml"/><Relationship Id="rId167" Type="http://schemas.openxmlformats.org/officeDocument/2006/relationships/tags" Target="../tags/tag1626.xml"/><Relationship Id="rId188" Type="http://schemas.openxmlformats.org/officeDocument/2006/relationships/tags" Target="../tags/tag1647.xml"/><Relationship Id="rId71" Type="http://schemas.openxmlformats.org/officeDocument/2006/relationships/tags" Target="../tags/tag1530.xml"/><Relationship Id="rId92" Type="http://schemas.openxmlformats.org/officeDocument/2006/relationships/tags" Target="../tags/tag1551.xml"/><Relationship Id="rId213" Type="http://schemas.openxmlformats.org/officeDocument/2006/relationships/tags" Target="../tags/tag1672.xml"/><Relationship Id="rId2" Type="http://schemas.openxmlformats.org/officeDocument/2006/relationships/tags" Target="../tags/tag1461.xml"/><Relationship Id="rId29" Type="http://schemas.openxmlformats.org/officeDocument/2006/relationships/tags" Target="../tags/tag1488.xml"/><Relationship Id="rId40" Type="http://schemas.openxmlformats.org/officeDocument/2006/relationships/tags" Target="../tags/tag1499.xml"/><Relationship Id="rId115" Type="http://schemas.openxmlformats.org/officeDocument/2006/relationships/tags" Target="../tags/tag1574.xml"/><Relationship Id="rId136" Type="http://schemas.openxmlformats.org/officeDocument/2006/relationships/tags" Target="../tags/tag1595.xml"/><Relationship Id="rId157" Type="http://schemas.openxmlformats.org/officeDocument/2006/relationships/tags" Target="../tags/tag1616.xml"/><Relationship Id="rId178" Type="http://schemas.openxmlformats.org/officeDocument/2006/relationships/tags" Target="../tags/tag1637.xml"/><Relationship Id="rId61" Type="http://schemas.openxmlformats.org/officeDocument/2006/relationships/tags" Target="../tags/tag1520.xml"/><Relationship Id="rId82" Type="http://schemas.openxmlformats.org/officeDocument/2006/relationships/tags" Target="../tags/tag1541.xml"/><Relationship Id="rId199" Type="http://schemas.openxmlformats.org/officeDocument/2006/relationships/tags" Target="../tags/tag1658.xml"/><Relationship Id="rId203" Type="http://schemas.openxmlformats.org/officeDocument/2006/relationships/tags" Target="../tags/tag1662.xml"/><Relationship Id="rId19" Type="http://schemas.openxmlformats.org/officeDocument/2006/relationships/tags" Target="../tags/tag1478.xml"/><Relationship Id="rId30" Type="http://schemas.openxmlformats.org/officeDocument/2006/relationships/tags" Target="../tags/tag1489.xml"/><Relationship Id="rId105" Type="http://schemas.openxmlformats.org/officeDocument/2006/relationships/tags" Target="../tags/tag1564.xml"/><Relationship Id="rId126" Type="http://schemas.openxmlformats.org/officeDocument/2006/relationships/tags" Target="../tags/tag1585.xml"/><Relationship Id="rId147" Type="http://schemas.openxmlformats.org/officeDocument/2006/relationships/tags" Target="../tags/tag1606.xml"/><Relationship Id="rId168" Type="http://schemas.openxmlformats.org/officeDocument/2006/relationships/tags" Target="../tags/tag1627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tags" Target="../tags/tag1795.xml"/><Relationship Id="rId21" Type="http://schemas.openxmlformats.org/officeDocument/2006/relationships/tags" Target="../tags/tag1699.xml"/><Relationship Id="rId42" Type="http://schemas.openxmlformats.org/officeDocument/2006/relationships/tags" Target="../tags/tag1720.xml"/><Relationship Id="rId63" Type="http://schemas.openxmlformats.org/officeDocument/2006/relationships/tags" Target="../tags/tag1741.xml"/><Relationship Id="rId84" Type="http://schemas.openxmlformats.org/officeDocument/2006/relationships/tags" Target="../tags/tag1762.xml"/><Relationship Id="rId138" Type="http://schemas.openxmlformats.org/officeDocument/2006/relationships/tags" Target="../tags/tag1816.xml"/><Relationship Id="rId159" Type="http://schemas.openxmlformats.org/officeDocument/2006/relationships/tags" Target="../tags/tag1837.xml"/><Relationship Id="rId107" Type="http://schemas.openxmlformats.org/officeDocument/2006/relationships/tags" Target="../tags/tag1785.xml"/><Relationship Id="rId11" Type="http://schemas.openxmlformats.org/officeDocument/2006/relationships/tags" Target="../tags/tag1689.xml"/><Relationship Id="rId32" Type="http://schemas.openxmlformats.org/officeDocument/2006/relationships/tags" Target="../tags/tag1710.xml"/><Relationship Id="rId53" Type="http://schemas.openxmlformats.org/officeDocument/2006/relationships/tags" Target="../tags/tag1731.xml"/><Relationship Id="rId74" Type="http://schemas.openxmlformats.org/officeDocument/2006/relationships/tags" Target="../tags/tag1752.xml"/><Relationship Id="rId128" Type="http://schemas.openxmlformats.org/officeDocument/2006/relationships/tags" Target="../tags/tag1806.xml"/><Relationship Id="rId149" Type="http://schemas.openxmlformats.org/officeDocument/2006/relationships/tags" Target="../tags/tag1827.xml"/><Relationship Id="rId5" Type="http://schemas.openxmlformats.org/officeDocument/2006/relationships/tags" Target="../tags/tag1683.xml"/><Relationship Id="rId95" Type="http://schemas.openxmlformats.org/officeDocument/2006/relationships/tags" Target="../tags/tag1773.xml"/><Relationship Id="rId160" Type="http://schemas.openxmlformats.org/officeDocument/2006/relationships/tags" Target="../tags/tag1838.xml"/><Relationship Id="rId22" Type="http://schemas.openxmlformats.org/officeDocument/2006/relationships/tags" Target="../tags/tag1700.xml"/><Relationship Id="rId43" Type="http://schemas.openxmlformats.org/officeDocument/2006/relationships/tags" Target="../tags/tag1721.xml"/><Relationship Id="rId64" Type="http://schemas.openxmlformats.org/officeDocument/2006/relationships/tags" Target="../tags/tag1742.xml"/><Relationship Id="rId118" Type="http://schemas.openxmlformats.org/officeDocument/2006/relationships/tags" Target="../tags/tag1796.xml"/><Relationship Id="rId139" Type="http://schemas.openxmlformats.org/officeDocument/2006/relationships/tags" Target="../tags/tag1817.xml"/><Relationship Id="rId85" Type="http://schemas.openxmlformats.org/officeDocument/2006/relationships/tags" Target="../tags/tag1763.xml"/><Relationship Id="rId150" Type="http://schemas.openxmlformats.org/officeDocument/2006/relationships/tags" Target="../tags/tag1828.xml"/><Relationship Id="rId12" Type="http://schemas.openxmlformats.org/officeDocument/2006/relationships/tags" Target="../tags/tag1690.xml"/><Relationship Id="rId33" Type="http://schemas.openxmlformats.org/officeDocument/2006/relationships/tags" Target="../tags/tag1711.xml"/><Relationship Id="rId108" Type="http://schemas.openxmlformats.org/officeDocument/2006/relationships/tags" Target="../tags/tag1786.xml"/><Relationship Id="rId129" Type="http://schemas.openxmlformats.org/officeDocument/2006/relationships/tags" Target="../tags/tag1807.xml"/><Relationship Id="rId54" Type="http://schemas.openxmlformats.org/officeDocument/2006/relationships/tags" Target="../tags/tag1732.xml"/><Relationship Id="rId70" Type="http://schemas.openxmlformats.org/officeDocument/2006/relationships/tags" Target="../tags/tag1748.xml"/><Relationship Id="rId75" Type="http://schemas.openxmlformats.org/officeDocument/2006/relationships/tags" Target="../tags/tag1753.xml"/><Relationship Id="rId91" Type="http://schemas.openxmlformats.org/officeDocument/2006/relationships/tags" Target="../tags/tag1769.xml"/><Relationship Id="rId96" Type="http://schemas.openxmlformats.org/officeDocument/2006/relationships/tags" Target="../tags/tag1774.xml"/><Relationship Id="rId140" Type="http://schemas.openxmlformats.org/officeDocument/2006/relationships/tags" Target="../tags/tag1818.xml"/><Relationship Id="rId145" Type="http://schemas.openxmlformats.org/officeDocument/2006/relationships/tags" Target="../tags/tag1823.xml"/><Relationship Id="rId161" Type="http://schemas.openxmlformats.org/officeDocument/2006/relationships/tags" Target="../tags/tag1839.xml"/><Relationship Id="rId166" Type="http://schemas.openxmlformats.org/officeDocument/2006/relationships/tags" Target="../tags/tag1844.xml"/><Relationship Id="rId1" Type="http://schemas.openxmlformats.org/officeDocument/2006/relationships/tags" Target="../tags/tag1679.xml"/><Relationship Id="rId6" Type="http://schemas.openxmlformats.org/officeDocument/2006/relationships/tags" Target="../tags/tag1684.xml"/><Relationship Id="rId23" Type="http://schemas.openxmlformats.org/officeDocument/2006/relationships/tags" Target="../tags/tag1701.xml"/><Relationship Id="rId28" Type="http://schemas.openxmlformats.org/officeDocument/2006/relationships/tags" Target="../tags/tag1706.xml"/><Relationship Id="rId49" Type="http://schemas.openxmlformats.org/officeDocument/2006/relationships/tags" Target="../tags/tag1727.xml"/><Relationship Id="rId114" Type="http://schemas.openxmlformats.org/officeDocument/2006/relationships/tags" Target="../tags/tag1792.xml"/><Relationship Id="rId119" Type="http://schemas.openxmlformats.org/officeDocument/2006/relationships/tags" Target="../tags/tag1797.xml"/><Relationship Id="rId44" Type="http://schemas.openxmlformats.org/officeDocument/2006/relationships/tags" Target="../tags/tag1722.xml"/><Relationship Id="rId60" Type="http://schemas.openxmlformats.org/officeDocument/2006/relationships/tags" Target="../tags/tag1738.xml"/><Relationship Id="rId65" Type="http://schemas.openxmlformats.org/officeDocument/2006/relationships/tags" Target="../tags/tag1743.xml"/><Relationship Id="rId81" Type="http://schemas.openxmlformats.org/officeDocument/2006/relationships/tags" Target="../tags/tag1759.xml"/><Relationship Id="rId86" Type="http://schemas.openxmlformats.org/officeDocument/2006/relationships/tags" Target="../tags/tag1764.xml"/><Relationship Id="rId130" Type="http://schemas.openxmlformats.org/officeDocument/2006/relationships/tags" Target="../tags/tag1808.xml"/><Relationship Id="rId135" Type="http://schemas.openxmlformats.org/officeDocument/2006/relationships/tags" Target="../tags/tag1813.xml"/><Relationship Id="rId151" Type="http://schemas.openxmlformats.org/officeDocument/2006/relationships/tags" Target="../tags/tag1829.xml"/><Relationship Id="rId156" Type="http://schemas.openxmlformats.org/officeDocument/2006/relationships/tags" Target="../tags/tag1834.xml"/><Relationship Id="rId13" Type="http://schemas.openxmlformats.org/officeDocument/2006/relationships/tags" Target="../tags/tag1691.xml"/><Relationship Id="rId18" Type="http://schemas.openxmlformats.org/officeDocument/2006/relationships/tags" Target="../tags/tag1696.xml"/><Relationship Id="rId39" Type="http://schemas.openxmlformats.org/officeDocument/2006/relationships/tags" Target="../tags/tag1717.xml"/><Relationship Id="rId109" Type="http://schemas.openxmlformats.org/officeDocument/2006/relationships/tags" Target="../tags/tag1787.xml"/><Relationship Id="rId34" Type="http://schemas.openxmlformats.org/officeDocument/2006/relationships/tags" Target="../tags/tag1712.xml"/><Relationship Id="rId50" Type="http://schemas.openxmlformats.org/officeDocument/2006/relationships/tags" Target="../tags/tag1728.xml"/><Relationship Id="rId55" Type="http://schemas.openxmlformats.org/officeDocument/2006/relationships/tags" Target="../tags/tag1733.xml"/><Relationship Id="rId76" Type="http://schemas.openxmlformats.org/officeDocument/2006/relationships/tags" Target="../tags/tag1754.xml"/><Relationship Id="rId97" Type="http://schemas.openxmlformats.org/officeDocument/2006/relationships/tags" Target="../tags/tag1775.xml"/><Relationship Id="rId104" Type="http://schemas.openxmlformats.org/officeDocument/2006/relationships/tags" Target="../tags/tag1782.xml"/><Relationship Id="rId120" Type="http://schemas.openxmlformats.org/officeDocument/2006/relationships/tags" Target="../tags/tag1798.xml"/><Relationship Id="rId125" Type="http://schemas.openxmlformats.org/officeDocument/2006/relationships/tags" Target="../tags/tag1803.xml"/><Relationship Id="rId141" Type="http://schemas.openxmlformats.org/officeDocument/2006/relationships/tags" Target="../tags/tag1819.xml"/><Relationship Id="rId146" Type="http://schemas.openxmlformats.org/officeDocument/2006/relationships/tags" Target="../tags/tag1824.xml"/><Relationship Id="rId167" Type="http://schemas.openxmlformats.org/officeDocument/2006/relationships/tags" Target="../tags/tag1845.xml"/><Relationship Id="rId7" Type="http://schemas.openxmlformats.org/officeDocument/2006/relationships/tags" Target="../tags/tag1685.xml"/><Relationship Id="rId71" Type="http://schemas.openxmlformats.org/officeDocument/2006/relationships/tags" Target="../tags/tag1749.xml"/><Relationship Id="rId92" Type="http://schemas.openxmlformats.org/officeDocument/2006/relationships/tags" Target="../tags/tag1770.xml"/><Relationship Id="rId162" Type="http://schemas.openxmlformats.org/officeDocument/2006/relationships/tags" Target="../tags/tag1840.xml"/><Relationship Id="rId2" Type="http://schemas.openxmlformats.org/officeDocument/2006/relationships/tags" Target="../tags/tag1680.xml"/><Relationship Id="rId29" Type="http://schemas.openxmlformats.org/officeDocument/2006/relationships/tags" Target="../tags/tag1707.xml"/><Relationship Id="rId24" Type="http://schemas.openxmlformats.org/officeDocument/2006/relationships/tags" Target="../tags/tag1702.xml"/><Relationship Id="rId40" Type="http://schemas.openxmlformats.org/officeDocument/2006/relationships/tags" Target="../tags/tag1718.xml"/><Relationship Id="rId45" Type="http://schemas.openxmlformats.org/officeDocument/2006/relationships/tags" Target="../tags/tag1723.xml"/><Relationship Id="rId66" Type="http://schemas.openxmlformats.org/officeDocument/2006/relationships/tags" Target="../tags/tag1744.xml"/><Relationship Id="rId87" Type="http://schemas.openxmlformats.org/officeDocument/2006/relationships/tags" Target="../tags/tag1765.xml"/><Relationship Id="rId110" Type="http://schemas.openxmlformats.org/officeDocument/2006/relationships/tags" Target="../tags/tag1788.xml"/><Relationship Id="rId115" Type="http://schemas.openxmlformats.org/officeDocument/2006/relationships/tags" Target="../tags/tag1793.xml"/><Relationship Id="rId131" Type="http://schemas.openxmlformats.org/officeDocument/2006/relationships/tags" Target="../tags/tag1809.xml"/><Relationship Id="rId136" Type="http://schemas.openxmlformats.org/officeDocument/2006/relationships/tags" Target="../tags/tag1814.xml"/><Relationship Id="rId157" Type="http://schemas.openxmlformats.org/officeDocument/2006/relationships/tags" Target="../tags/tag1835.xml"/><Relationship Id="rId61" Type="http://schemas.openxmlformats.org/officeDocument/2006/relationships/tags" Target="../tags/tag1739.xml"/><Relationship Id="rId82" Type="http://schemas.openxmlformats.org/officeDocument/2006/relationships/tags" Target="../tags/tag1760.xml"/><Relationship Id="rId152" Type="http://schemas.openxmlformats.org/officeDocument/2006/relationships/tags" Target="../tags/tag1830.xml"/><Relationship Id="rId19" Type="http://schemas.openxmlformats.org/officeDocument/2006/relationships/tags" Target="../tags/tag1697.xml"/><Relationship Id="rId14" Type="http://schemas.openxmlformats.org/officeDocument/2006/relationships/tags" Target="../tags/tag1692.xml"/><Relationship Id="rId30" Type="http://schemas.openxmlformats.org/officeDocument/2006/relationships/tags" Target="../tags/tag1708.xml"/><Relationship Id="rId35" Type="http://schemas.openxmlformats.org/officeDocument/2006/relationships/tags" Target="../tags/tag1713.xml"/><Relationship Id="rId56" Type="http://schemas.openxmlformats.org/officeDocument/2006/relationships/tags" Target="../tags/tag1734.xml"/><Relationship Id="rId77" Type="http://schemas.openxmlformats.org/officeDocument/2006/relationships/tags" Target="../tags/tag1755.xml"/><Relationship Id="rId100" Type="http://schemas.openxmlformats.org/officeDocument/2006/relationships/tags" Target="../tags/tag1778.xml"/><Relationship Id="rId105" Type="http://schemas.openxmlformats.org/officeDocument/2006/relationships/tags" Target="../tags/tag1783.xml"/><Relationship Id="rId126" Type="http://schemas.openxmlformats.org/officeDocument/2006/relationships/tags" Target="../tags/tag1804.xml"/><Relationship Id="rId147" Type="http://schemas.openxmlformats.org/officeDocument/2006/relationships/tags" Target="../tags/tag1825.xml"/><Relationship Id="rId168" Type="http://schemas.openxmlformats.org/officeDocument/2006/relationships/tags" Target="../tags/tag1846.xml"/><Relationship Id="rId8" Type="http://schemas.openxmlformats.org/officeDocument/2006/relationships/tags" Target="../tags/tag1686.xml"/><Relationship Id="rId51" Type="http://schemas.openxmlformats.org/officeDocument/2006/relationships/tags" Target="../tags/tag1729.xml"/><Relationship Id="rId72" Type="http://schemas.openxmlformats.org/officeDocument/2006/relationships/tags" Target="../tags/tag1750.xml"/><Relationship Id="rId93" Type="http://schemas.openxmlformats.org/officeDocument/2006/relationships/tags" Target="../tags/tag1771.xml"/><Relationship Id="rId98" Type="http://schemas.openxmlformats.org/officeDocument/2006/relationships/tags" Target="../tags/tag1776.xml"/><Relationship Id="rId121" Type="http://schemas.openxmlformats.org/officeDocument/2006/relationships/tags" Target="../tags/tag1799.xml"/><Relationship Id="rId142" Type="http://schemas.openxmlformats.org/officeDocument/2006/relationships/tags" Target="../tags/tag1820.xml"/><Relationship Id="rId163" Type="http://schemas.openxmlformats.org/officeDocument/2006/relationships/tags" Target="../tags/tag1841.xml"/><Relationship Id="rId3" Type="http://schemas.openxmlformats.org/officeDocument/2006/relationships/tags" Target="../tags/tag1681.xml"/><Relationship Id="rId25" Type="http://schemas.openxmlformats.org/officeDocument/2006/relationships/tags" Target="../tags/tag1703.xml"/><Relationship Id="rId46" Type="http://schemas.openxmlformats.org/officeDocument/2006/relationships/tags" Target="../tags/tag1724.xml"/><Relationship Id="rId67" Type="http://schemas.openxmlformats.org/officeDocument/2006/relationships/tags" Target="../tags/tag1745.xml"/><Relationship Id="rId116" Type="http://schemas.openxmlformats.org/officeDocument/2006/relationships/tags" Target="../tags/tag1794.xml"/><Relationship Id="rId137" Type="http://schemas.openxmlformats.org/officeDocument/2006/relationships/tags" Target="../tags/tag1815.xml"/><Relationship Id="rId158" Type="http://schemas.openxmlformats.org/officeDocument/2006/relationships/tags" Target="../tags/tag1836.xml"/><Relationship Id="rId20" Type="http://schemas.openxmlformats.org/officeDocument/2006/relationships/tags" Target="../tags/tag1698.xml"/><Relationship Id="rId41" Type="http://schemas.openxmlformats.org/officeDocument/2006/relationships/tags" Target="../tags/tag1719.xml"/><Relationship Id="rId62" Type="http://schemas.openxmlformats.org/officeDocument/2006/relationships/tags" Target="../tags/tag1740.xml"/><Relationship Id="rId83" Type="http://schemas.openxmlformats.org/officeDocument/2006/relationships/tags" Target="../tags/tag1761.xml"/><Relationship Id="rId88" Type="http://schemas.openxmlformats.org/officeDocument/2006/relationships/tags" Target="../tags/tag1766.xml"/><Relationship Id="rId111" Type="http://schemas.openxmlformats.org/officeDocument/2006/relationships/tags" Target="../tags/tag1789.xml"/><Relationship Id="rId132" Type="http://schemas.openxmlformats.org/officeDocument/2006/relationships/tags" Target="../tags/tag1810.xml"/><Relationship Id="rId153" Type="http://schemas.openxmlformats.org/officeDocument/2006/relationships/tags" Target="../tags/tag1831.xml"/><Relationship Id="rId15" Type="http://schemas.openxmlformats.org/officeDocument/2006/relationships/tags" Target="../tags/tag1693.xml"/><Relationship Id="rId36" Type="http://schemas.openxmlformats.org/officeDocument/2006/relationships/tags" Target="../tags/tag1714.xml"/><Relationship Id="rId57" Type="http://schemas.openxmlformats.org/officeDocument/2006/relationships/tags" Target="../tags/tag1735.xml"/><Relationship Id="rId106" Type="http://schemas.openxmlformats.org/officeDocument/2006/relationships/tags" Target="../tags/tag1784.xml"/><Relationship Id="rId127" Type="http://schemas.openxmlformats.org/officeDocument/2006/relationships/tags" Target="../tags/tag1805.xml"/><Relationship Id="rId10" Type="http://schemas.openxmlformats.org/officeDocument/2006/relationships/tags" Target="../tags/tag1688.xml"/><Relationship Id="rId31" Type="http://schemas.openxmlformats.org/officeDocument/2006/relationships/tags" Target="../tags/tag1709.xml"/><Relationship Id="rId52" Type="http://schemas.openxmlformats.org/officeDocument/2006/relationships/tags" Target="../tags/tag1730.xml"/><Relationship Id="rId73" Type="http://schemas.openxmlformats.org/officeDocument/2006/relationships/tags" Target="../tags/tag1751.xml"/><Relationship Id="rId78" Type="http://schemas.openxmlformats.org/officeDocument/2006/relationships/tags" Target="../tags/tag1756.xml"/><Relationship Id="rId94" Type="http://schemas.openxmlformats.org/officeDocument/2006/relationships/tags" Target="../tags/tag1772.xml"/><Relationship Id="rId99" Type="http://schemas.openxmlformats.org/officeDocument/2006/relationships/tags" Target="../tags/tag1777.xml"/><Relationship Id="rId101" Type="http://schemas.openxmlformats.org/officeDocument/2006/relationships/tags" Target="../tags/tag1779.xml"/><Relationship Id="rId122" Type="http://schemas.openxmlformats.org/officeDocument/2006/relationships/tags" Target="../tags/tag1800.xml"/><Relationship Id="rId143" Type="http://schemas.openxmlformats.org/officeDocument/2006/relationships/tags" Target="../tags/tag1821.xml"/><Relationship Id="rId148" Type="http://schemas.openxmlformats.org/officeDocument/2006/relationships/tags" Target="../tags/tag1826.xml"/><Relationship Id="rId164" Type="http://schemas.openxmlformats.org/officeDocument/2006/relationships/tags" Target="../tags/tag1842.xml"/><Relationship Id="rId169" Type="http://schemas.openxmlformats.org/officeDocument/2006/relationships/slideLayout" Target="../slideLayouts/slideLayout2.xml"/><Relationship Id="rId4" Type="http://schemas.openxmlformats.org/officeDocument/2006/relationships/tags" Target="../tags/tag1682.xml"/><Relationship Id="rId9" Type="http://schemas.openxmlformats.org/officeDocument/2006/relationships/tags" Target="../tags/tag1687.xml"/><Relationship Id="rId26" Type="http://schemas.openxmlformats.org/officeDocument/2006/relationships/tags" Target="../tags/tag1704.xml"/><Relationship Id="rId47" Type="http://schemas.openxmlformats.org/officeDocument/2006/relationships/tags" Target="../tags/tag1725.xml"/><Relationship Id="rId68" Type="http://schemas.openxmlformats.org/officeDocument/2006/relationships/tags" Target="../tags/tag1746.xml"/><Relationship Id="rId89" Type="http://schemas.openxmlformats.org/officeDocument/2006/relationships/tags" Target="../tags/tag1767.xml"/><Relationship Id="rId112" Type="http://schemas.openxmlformats.org/officeDocument/2006/relationships/tags" Target="../tags/tag1790.xml"/><Relationship Id="rId133" Type="http://schemas.openxmlformats.org/officeDocument/2006/relationships/tags" Target="../tags/tag1811.xml"/><Relationship Id="rId154" Type="http://schemas.openxmlformats.org/officeDocument/2006/relationships/tags" Target="../tags/tag1832.xml"/><Relationship Id="rId16" Type="http://schemas.openxmlformats.org/officeDocument/2006/relationships/tags" Target="../tags/tag1694.xml"/><Relationship Id="rId37" Type="http://schemas.openxmlformats.org/officeDocument/2006/relationships/tags" Target="../tags/tag1715.xml"/><Relationship Id="rId58" Type="http://schemas.openxmlformats.org/officeDocument/2006/relationships/tags" Target="../tags/tag1736.xml"/><Relationship Id="rId79" Type="http://schemas.openxmlformats.org/officeDocument/2006/relationships/tags" Target="../tags/tag1757.xml"/><Relationship Id="rId102" Type="http://schemas.openxmlformats.org/officeDocument/2006/relationships/tags" Target="../tags/tag1780.xml"/><Relationship Id="rId123" Type="http://schemas.openxmlformats.org/officeDocument/2006/relationships/tags" Target="../tags/tag1801.xml"/><Relationship Id="rId144" Type="http://schemas.openxmlformats.org/officeDocument/2006/relationships/tags" Target="../tags/tag1822.xml"/><Relationship Id="rId90" Type="http://schemas.openxmlformats.org/officeDocument/2006/relationships/tags" Target="../tags/tag1768.xml"/><Relationship Id="rId165" Type="http://schemas.openxmlformats.org/officeDocument/2006/relationships/tags" Target="../tags/tag1843.xml"/><Relationship Id="rId27" Type="http://schemas.openxmlformats.org/officeDocument/2006/relationships/tags" Target="../tags/tag1705.xml"/><Relationship Id="rId48" Type="http://schemas.openxmlformats.org/officeDocument/2006/relationships/tags" Target="../tags/tag1726.xml"/><Relationship Id="rId69" Type="http://schemas.openxmlformats.org/officeDocument/2006/relationships/tags" Target="../tags/tag1747.xml"/><Relationship Id="rId113" Type="http://schemas.openxmlformats.org/officeDocument/2006/relationships/tags" Target="../tags/tag1791.xml"/><Relationship Id="rId134" Type="http://schemas.openxmlformats.org/officeDocument/2006/relationships/tags" Target="../tags/tag1812.xml"/><Relationship Id="rId80" Type="http://schemas.openxmlformats.org/officeDocument/2006/relationships/tags" Target="../tags/tag1758.xml"/><Relationship Id="rId155" Type="http://schemas.openxmlformats.org/officeDocument/2006/relationships/tags" Target="../tags/tag1833.xml"/><Relationship Id="rId17" Type="http://schemas.openxmlformats.org/officeDocument/2006/relationships/tags" Target="../tags/tag1695.xml"/><Relationship Id="rId38" Type="http://schemas.openxmlformats.org/officeDocument/2006/relationships/tags" Target="../tags/tag1716.xml"/><Relationship Id="rId59" Type="http://schemas.openxmlformats.org/officeDocument/2006/relationships/tags" Target="../tags/tag1737.xml"/><Relationship Id="rId103" Type="http://schemas.openxmlformats.org/officeDocument/2006/relationships/tags" Target="../tags/tag1781.xml"/><Relationship Id="rId124" Type="http://schemas.openxmlformats.org/officeDocument/2006/relationships/tags" Target="../tags/tag180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image" Target="../media/image1.png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136.xml"/><Relationship Id="rId21" Type="http://schemas.openxmlformats.org/officeDocument/2006/relationships/tags" Target="../tags/tag131.xml"/><Relationship Id="rId42" Type="http://schemas.openxmlformats.org/officeDocument/2006/relationships/tags" Target="../tags/tag152.xml"/><Relationship Id="rId47" Type="http://schemas.openxmlformats.org/officeDocument/2006/relationships/tags" Target="../tags/tag157.xml"/><Relationship Id="rId63" Type="http://schemas.openxmlformats.org/officeDocument/2006/relationships/tags" Target="../tags/tag173.xml"/><Relationship Id="rId68" Type="http://schemas.openxmlformats.org/officeDocument/2006/relationships/tags" Target="../tags/tag178.xml"/><Relationship Id="rId84" Type="http://schemas.openxmlformats.org/officeDocument/2006/relationships/tags" Target="../tags/tag194.xml"/><Relationship Id="rId89" Type="http://schemas.openxmlformats.org/officeDocument/2006/relationships/tags" Target="../tags/tag199.xml"/><Relationship Id="rId16" Type="http://schemas.openxmlformats.org/officeDocument/2006/relationships/tags" Target="../tags/tag126.xml"/><Relationship Id="rId11" Type="http://schemas.openxmlformats.org/officeDocument/2006/relationships/tags" Target="../tags/tag121.xml"/><Relationship Id="rId32" Type="http://schemas.openxmlformats.org/officeDocument/2006/relationships/tags" Target="../tags/tag142.xml"/><Relationship Id="rId37" Type="http://schemas.openxmlformats.org/officeDocument/2006/relationships/tags" Target="../tags/tag147.xml"/><Relationship Id="rId53" Type="http://schemas.openxmlformats.org/officeDocument/2006/relationships/tags" Target="../tags/tag163.xml"/><Relationship Id="rId58" Type="http://schemas.openxmlformats.org/officeDocument/2006/relationships/tags" Target="../tags/tag168.xml"/><Relationship Id="rId74" Type="http://schemas.openxmlformats.org/officeDocument/2006/relationships/tags" Target="../tags/tag184.xml"/><Relationship Id="rId79" Type="http://schemas.openxmlformats.org/officeDocument/2006/relationships/tags" Target="../tags/tag189.xml"/><Relationship Id="rId5" Type="http://schemas.openxmlformats.org/officeDocument/2006/relationships/tags" Target="../tags/tag115.xml"/><Relationship Id="rId90" Type="http://schemas.openxmlformats.org/officeDocument/2006/relationships/tags" Target="../tags/tag200.xml"/><Relationship Id="rId14" Type="http://schemas.openxmlformats.org/officeDocument/2006/relationships/tags" Target="../tags/tag124.xml"/><Relationship Id="rId22" Type="http://schemas.openxmlformats.org/officeDocument/2006/relationships/tags" Target="../tags/tag132.xml"/><Relationship Id="rId27" Type="http://schemas.openxmlformats.org/officeDocument/2006/relationships/tags" Target="../tags/tag137.xml"/><Relationship Id="rId30" Type="http://schemas.openxmlformats.org/officeDocument/2006/relationships/tags" Target="../tags/tag140.xml"/><Relationship Id="rId35" Type="http://schemas.openxmlformats.org/officeDocument/2006/relationships/tags" Target="../tags/tag145.xml"/><Relationship Id="rId43" Type="http://schemas.openxmlformats.org/officeDocument/2006/relationships/tags" Target="../tags/tag153.xml"/><Relationship Id="rId48" Type="http://schemas.openxmlformats.org/officeDocument/2006/relationships/tags" Target="../tags/tag158.xml"/><Relationship Id="rId56" Type="http://schemas.openxmlformats.org/officeDocument/2006/relationships/tags" Target="../tags/tag166.xml"/><Relationship Id="rId64" Type="http://schemas.openxmlformats.org/officeDocument/2006/relationships/tags" Target="../tags/tag174.xml"/><Relationship Id="rId69" Type="http://schemas.openxmlformats.org/officeDocument/2006/relationships/tags" Target="../tags/tag179.xml"/><Relationship Id="rId77" Type="http://schemas.openxmlformats.org/officeDocument/2006/relationships/tags" Target="../tags/tag187.xml"/><Relationship Id="rId8" Type="http://schemas.openxmlformats.org/officeDocument/2006/relationships/tags" Target="../tags/tag118.xml"/><Relationship Id="rId51" Type="http://schemas.openxmlformats.org/officeDocument/2006/relationships/tags" Target="../tags/tag161.xml"/><Relationship Id="rId72" Type="http://schemas.openxmlformats.org/officeDocument/2006/relationships/tags" Target="../tags/tag182.xml"/><Relationship Id="rId80" Type="http://schemas.openxmlformats.org/officeDocument/2006/relationships/tags" Target="../tags/tag190.xml"/><Relationship Id="rId85" Type="http://schemas.openxmlformats.org/officeDocument/2006/relationships/tags" Target="../tags/tag195.xml"/><Relationship Id="rId3" Type="http://schemas.openxmlformats.org/officeDocument/2006/relationships/tags" Target="../tags/tag113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5" Type="http://schemas.openxmlformats.org/officeDocument/2006/relationships/tags" Target="../tags/tag135.xml"/><Relationship Id="rId33" Type="http://schemas.openxmlformats.org/officeDocument/2006/relationships/tags" Target="../tags/tag143.xml"/><Relationship Id="rId38" Type="http://schemas.openxmlformats.org/officeDocument/2006/relationships/tags" Target="../tags/tag148.xml"/><Relationship Id="rId46" Type="http://schemas.openxmlformats.org/officeDocument/2006/relationships/tags" Target="../tags/tag156.xml"/><Relationship Id="rId59" Type="http://schemas.openxmlformats.org/officeDocument/2006/relationships/tags" Target="../tags/tag169.xml"/><Relationship Id="rId67" Type="http://schemas.openxmlformats.org/officeDocument/2006/relationships/tags" Target="../tags/tag177.xml"/><Relationship Id="rId20" Type="http://schemas.openxmlformats.org/officeDocument/2006/relationships/tags" Target="../tags/tag130.xml"/><Relationship Id="rId41" Type="http://schemas.openxmlformats.org/officeDocument/2006/relationships/tags" Target="../tags/tag151.xml"/><Relationship Id="rId54" Type="http://schemas.openxmlformats.org/officeDocument/2006/relationships/tags" Target="../tags/tag164.xml"/><Relationship Id="rId62" Type="http://schemas.openxmlformats.org/officeDocument/2006/relationships/tags" Target="../tags/tag172.xml"/><Relationship Id="rId70" Type="http://schemas.openxmlformats.org/officeDocument/2006/relationships/tags" Target="../tags/tag180.xml"/><Relationship Id="rId75" Type="http://schemas.openxmlformats.org/officeDocument/2006/relationships/tags" Target="../tags/tag185.xml"/><Relationship Id="rId83" Type="http://schemas.openxmlformats.org/officeDocument/2006/relationships/tags" Target="../tags/tag193.xml"/><Relationship Id="rId88" Type="http://schemas.openxmlformats.org/officeDocument/2006/relationships/tags" Target="../tags/tag198.xml"/><Relationship Id="rId91" Type="http://schemas.openxmlformats.org/officeDocument/2006/relationships/tags" Target="../tags/tag201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5" Type="http://schemas.openxmlformats.org/officeDocument/2006/relationships/tags" Target="../tags/tag125.xml"/><Relationship Id="rId23" Type="http://schemas.openxmlformats.org/officeDocument/2006/relationships/tags" Target="../tags/tag133.xml"/><Relationship Id="rId28" Type="http://schemas.openxmlformats.org/officeDocument/2006/relationships/tags" Target="../tags/tag138.xml"/><Relationship Id="rId36" Type="http://schemas.openxmlformats.org/officeDocument/2006/relationships/tags" Target="../tags/tag146.xml"/><Relationship Id="rId49" Type="http://schemas.openxmlformats.org/officeDocument/2006/relationships/tags" Target="../tags/tag159.xml"/><Relationship Id="rId57" Type="http://schemas.openxmlformats.org/officeDocument/2006/relationships/tags" Target="../tags/tag167.xml"/><Relationship Id="rId10" Type="http://schemas.openxmlformats.org/officeDocument/2006/relationships/tags" Target="../tags/tag120.xml"/><Relationship Id="rId31" Type="http://schemas.openxmlformats.org/officeDocument/2006/relationships/tags" Target="../tags/tag141.xml"/><Relationship Id="rId44" Type="http://schemas.openxmlformats.org/officeDocument/2006/relationships/tags" Target="../tags/tag154.xml"/><Relationship Id="rId52" Type="http://schemas.openxmlformats.org/officeDocument/2006/relationships/tags" Target="../tags/tag162.xml"/><Relationship Id="rId60" Type="http://schemas.openxmlformats.org/officeDocument/2006/relationships/tags" Target="../tags/tag170.xml"/><Relationship Id="rId65" Type="http://schemas.openxmlformats.org/officeDocument/2006/relationships/tags" Target="../tags/tag175.xml"/><Relationship Id="rId73" Type="http://schemas.openxmlformats.org/officeDocument/2006/relationships/tags" Target="../tags/tag183.xml"/><Relationship Id="rId78" Type="http://schemas.openxmlformats.org/officeDocument/2006/relationships/tags" Target="../tags/tag188.xml"/><Relationship Id="rId81" Type="http://schemas.openxmlformats.org/officeDocument/2006/relationships/tags" Target="../tags/tag191.xml"/><Relationship Id="rId86" Type="http://schemas.openxmlformats.org/officeDocument/2006/relationships/tags" Target="../tags/tag196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3" Type="http://schemas.openxmlformats.org/officeDocument/2006/relationships/tags" Target="../tags/tag123.xml"/><Relationship Id="rId18" Type="http://schemas.openxmlformats.org/officeDocument/2006/relationships/tags" Target="../tags/tag128.xml"/><Relationship Id="rId39" Type="http://schemas.openxmlformats.org/officeDocument/2006/relationships/tags" Target="../tags/tag149.xml"/><Relationship Id="rId34" Type="http://schemas.openxmlformats.org/officeDocument/2006/relationships/tags" Target="../tags/tag144.xml"/><Relationship Id="rId50" Type="http://schemas.openxmlformats.org/officeDocument/2006/relationships/tags" Target="../tags/tag160.xml"/><Relationship Id="rId55" Type="http://schemas.openxmlformats.org/officeDocument/2006/relationships/tags" Target="../tags/tag165.xml"/><Relationship Id="rId76" Type="http://schemas.openxmlformats.org/officeDocument/2006/relationships/tags" Target="../tags/tag186.xml"/><Relationship Id="rId7" Type="http://schemas.openxmlformats.org/officeDocument/2006/relationships/tags" Target="../tags/tag117.xml"/><Relationship Id="rId71" Type="http://schemas.openxmlformats.org/officeDocument/2006/relationships/tags" Target="../tags/tag181.xml"/><Relationship Id="rId92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29" Type="http://schemas.openxmlformats.org/officeDocument/2006/relationships/tags" Target="../tags/tag139.xml"/><Relationship Id="rId24" Type="http://schemas.openxmlformats.org/officeDocument/2006/relationships/tags" Target="../tags/tag134.xml"/><Relationship Id="rId40" Type="http://schemas.openxmlformats.org/officeDocument/2006/relationships/tags" Target="../tags/tag150.xml"/><Relationship Id="rId45" Type="http://schemas.openxmlformats.org/officeDocument/2006/relationships/tags" Target="../tags/tag155.xml"/><Relationship Id="rId66" Type="http://schemas.openxmlformats.org/officeDocument/2006/relationships/tags" Target="../tags/tag176.xml"/><Relationship Id="rId87" Type="http://schemas.openxmlformats.org/officeDocument/2006/relationships/tags" Target="../tags/tag197.xml"/><Relationship Id="rId61" Type="http://schemas.openxmlformats.org/officeDocument/2006/relationships/tags" Target="../tags/tag171.xml"/><Relationship Id="rId82" Type="http://schemas.openxmlformats.org/officeDocument/2006/relationships/tags" Target="../tags/tag192.xml"/><Relationship Id="rId19" Type="http://schemas.openxmlformats.org/officeDocument/2006/relationships/tags" Target="../tags/tag1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318.xml"/><Relationship Id="rId21" Type="http://schemas.openxmlformats.org/officeDocument/2006/relationships/tags" Target="../tags/tag222.xml"/><Relationship Id="rId42" Type="http://schemas.openxmlformats.org/officeDocument/2006/relationships/tags" Target="../tags/tag243.xml"/><Relationship Id="rId63" Type="http://schemas.openxmlformats.org/officeDocument/2006/relationships/tags" Target="../tags/tag264.xml"/><Relationship Id="rId84" Type="http://schemas.openxmlformats.org/officeDocument/2006/relationships/tags" Target="../tags/tag285.xml"/><Relationship Id="rId138" Type="http://schemas.openxmlformats.org/officeDocument/2006/relationships/tags" Target="../tags/tag339.xml"/><Relationship Id="rId107" Type="http://schemas.openxmlformats.org/officeDocument/2006/relationships/tags" Target="../tags/tag308.xml"/><Relationship Id="rId11" Type="http://schemas.openxmlformats.org/officeDocument/2006/relationships/tags" Target="../tags/tag212.xml"/><Relationship Id="rId32" Type="http://schemas.openxmlformats.org/officeDocument/2006/relationships/tags" Target="../tags/tag233.xml"/><Relationship Id="rId53" Type="http://schemas.openxmlformats.org/officeDocument/2006/relationships/tags" Target="../tags/tag254.xml"/><Relationship Id="rId74" Type="http://schemas.openxmlformats.org/officeDocument/2006/relationships/tags" Target="../tags/tag275.xml"/><Relationship Id="rId128" Type="http://schemas.openxmlformats.org/officeDocument/2006/relationships/tags" Target="../tags/tag329.xml"/><Relationship Id="rId5" Type="http://schemas.openxmlformats.org/officeDocument/2006/relationships/tags" Target="../tags/tag206.xml"/><Relationship Id="rId90" Type="http://schemas.openxmlformats.org/officeDocument/2006/relationships/tags" Target="../tags/tag291.xml"/><Relationship Id="rId95" Type="http://schemas.openxmlformats.org/officeDocument/2006/relationships/tags" Target="../tags/tag296.xml"/><Relationship Id="rId22" Type="http://schemas.openxmlformats.org/officeDocument/2006/relationships/tags" Target="../tags/tag223.xml"/><Relationship Id="rId27" Type="http://schemas.openxmlformats.org/officeDocument/2006/relationships/tags" Target="../tags/tag228.xml"/><Relationship Id="rId43" Type="http://schemas.openxmlformats.org/officeDocument/2006/relationships/tags" Target="../tags/tag244.xml"/><Relationship Id="rId48" Type="http://schemas.openxmlformats.org/officeDocument/2006/relationships/tags" Target="../tags/tag249.xml"/><Relationship Id="rId64" Type="http://schemas.openxmlformats.org/officeDocument/2006/relationships/tags" Target="../tags/tag265.xml"/><Relationship Id="rId69" Type="http://schemas.openxmlformats.org/officeDocument/2006/relationships/tags" Target="../tags/tag270.xml"/><Relationship Id="rId113" Type="http://schemas.openxmlformats.org/officeDocument/2006/relationships/tags" Target="../tags/tag314.xml"/><Relationship Id="rId118" Type="http://schemas.openxmlformats.org/officeDocument/2006/relationships/tags" Target="../tags/tag319.xml"/><Relationship Id="rId134" Type="http://schemas.openxmlformats.org/officeDocument/2006/relationships/tags" Target="../tags/tag335.xml"/><Relationship Id="rId139" Type="http://schemas.openxmlformats.org/officeDocument/2006/relationships/tags" Target="../tags/tag340.xml"/><Relationship Id="rId80" Type="http://schemas.openxmlformats.org/officeDocument/2006/relationships/tags" Target="../tags/tag281.xml"/><Relationship Id="rId85" Type="http://schemas.openxmlformats.org/officeDocument/2006/relationships/tags" Target="../tags/tag286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33" Type="http://schemas.openxmlformats.org/officeDocument/2006/relationships/tags" Target="../tags/tag234.xml"/><Relationship Id="rId38" Type="http://schemas.openxmlformats.org/officeDocument/2006/relationships/tags" Target="../tags/tag239.xml"/><Relationship Id="rId59" Type="http://schemas.openxmlformats.org/officeDocument/2006/relationships/tags" Target="../tags/tag260.xml"/><Relationship Id="rId103" Type="http://schemas.openxmlformats.org/officeDocument/2006/relationships/tags" Target="../tags/tag304.xml"/><Relationship Id="rId108" Type="http://schemas.openxmlformats.org/officeDocument/2006/relationships/tags" Target="../tags/tag309.xml"/><Relationship Id="rId124" Type="http://schemas.openxmlformats.org/officeDocument/2006/relationships/tags" Target="../tags/tag325.xml"/><Relationship Id="rId129" Type="http://schemas.openxmlformats.org/officeDocument/2006/relationships/tags" Target="../tags/tag330.xml"/><Relationship Id="rId54" Type="http://schemas.openxmlformats.org/officeDocument/2006/relationships/tags" Target="../tags/tag255.xml"/><Relationship Id="rId70" Type="http://schemas.openxmlformats.org/officeDocument/2006/relationships/tags" Target="../tags/tag271.xml"/><Relationship Id="rId75" Type="http://schemas.openxmlformats.org/officeDocument/2006/relationships/tags" Target="../tags/tag276.xml"/><Relationship Id="rId91" Type="http://schemas.openxmlformats.org/officeDocument/2006/relationships/tags" Target="../tags/tag292.xml"/><Relationship Id="rId96" Type="http://schemas.openxmlformats.org/officeDocument/2006/relationships/tags" Target="../tags/tag297.xml"/><Relationship Id="rId140" Type="http://schemas.openxmlformats.org/officeDocument/2006/relationships/tags" Target="../tags/tag341.xml"/><Relationship Id="rId145" Type="http://schemas.openxmlformats.org/officeDocument/2006/relationships/image" Target="../media/image2.png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23" Type="http://schemas.openxmlformats.org/officeDocument/2006/relationships/tags" Target="../tags/tag224.xml"/><Relationship Id="rId28" Type="http://schemas.openxmlformats.org/officeDocument/2006/relationships/tags" Target="../tags/tag229.xml"/><Relationship Id="rId49" Type="http://schemas.openxmlformats.org/officeDocument/2006/relationships/tags" Target="../tags/tag250.xml"/><Relationship Id="rId114" Type="http://schemas.openxmlformats.org/officeDocument/2006/relationships/tags" Target="../tags/tag315.xml"/><Relationship Id="rId119" Type="http://schemas.openxmlformats.org/officeDocument/2006/relationships/tags" Target="../tags/tag320.xml"/><Relationship Id="rId44" Type="http://schemas.openxmlformats.org/officeDocument/2006/relationships/tags" Target="../tags/tag245.xml"/><Relationship Id="rId60" Type="http://schemas.openxmlformats.org/officeDocument/2006/relationships/tags" Target="../tags/tag261.xml"/><Relationship Id="rId65" Type="http://schemas.openxmlformats.org/officeDocument/2006/relationships/tags" Target="../tags/tag266.xml"/><Relationship Id="rId81" Type="http://schemas.openxmlformats.org/officeDocument/2006/relationships/tags" Target="../tags/tag282.xml"/><Relationship Id="rId86" Type="http://schemas.openxmlformats.org/officeDocument/2006/relationships/tags" Target="../tags/tag287.xml"/><Relationship Id="rId130" Type="http://schemas.openxmlformats.org/officeDocument/2006/relationships/tags" Target="../tags/tag331.xml"/><Relationship Id="rId135" Type="http://schemas.openxmlformats.org/officeDocument/2006/relationships/tags" Target="../tags/tag336.xml"/><Relationship Id="rId13" Type="http://schemas.openxmlformats.org/officeDocument/2006/relationships/tags" Target="../tags/tag214.xml"/><Relationship Id="rId18" Type="http://schemas.openxmlformats.org/officeDocument/2006/relationships/tags" Target="../tags/tag219.xml"/><Relationship Id="rId39" Type="http://schemas.openxmlformats.org/officeDocument/2006/relationships/tags" Target="../tags/tag240.xml"/><Relationship Id="rId109" Type="http://schemas.openxmlformats.org/officeDocument/2006/relationships/tags" Target="../tags/tag310.xml"/><Relationship Id="rId34" Type="http://schemas.openxmlformats.org/officeDocument/2006/relationships/tags" Target="../tags/tag235.xml"/><Relationship Id="rId50" Type="http://schemas.openxmlformats.org/officeDocument/2006/relationships/tags" Target="../tags/tag251.xml"/><Relationship Id="rId55" Type="http://schemas.openxmlformats.org/officeDocument/2006/relationships/tags" Target="../tags/tag256.xml"/><Relationship Id="rId76" Type="http://schemas.openxmlformats.org/officeDocument/2006/relationships/tags" Target="../tags/tag277.xml"/><Relationship Id="rId97" Type="http://schemas.openxmlformats.org/officeDocument/2006/relationships/tags" Target="../tags/tag298.xml"/><Relationship Id="rId104" Type="http://schemas.openxmlformats.org/officeDocument/2006/relationships/tags" Target="../tags/tag305.xml"/><Relationship Id="rId120" Type="http://schemas.openxmlformats.org/officeDocument/2006/relationships/tags" Target="../tags/tag321.xml"/><Relationship Id="rId125" Type="http://schemas.openxmlformats.org/officeDocument/2006/relationships/tags" Target="../tags/tag326.xml"/><Relationship Id="rId141" Type="http://schemas.openxmlformats.org/officeDocument/2006/relationships/tags" Target="../tags/tag342.xml"/><Relationship Id="rId146" Type="http://schemas.openxmlformats.org/officeDocument/2006/relationships/image" Target="../media/image3.png"/><Relationship Id="rId7" Type="http://schemas.openxmlformats.org/officeDocument/2006/relationships/tags" Target="../tags/tag208.xml"/><Relationship Id="rId71" Type="http://schemas.openxmlformats.org/officeDocument/2006/relationships/tags" Target="../tags/tag272.xml"/><Relationship Id="rId92" Type="http://schemas.openxmlformats.org/officeDocument/2006/relationships/tags" Target="../tags/tag293.xml"/><Relationship Id="rId2" Type="http://schemas.openxmlformats.org/officeDocument/2006/relationships/tags" Target="../tags/tag203.xml"/><Relationship Id="rId29" Type="http://schemas.openxmlformats.org/officeDocument/2006/relationships/tags" Target="../tags/tag230.xml"/><Relationship Id="rId24" Type="http://schemas.openxmlformats.org/officeDocument/2006/relationships/tags" Target="../tags/tag225.xml"/><Relationship Id="rId40" Type="http://schemas.openxmlformats.org/officeDocument/2006/relationships/tags" Target="../tags/tag241.xml"/><Relationship Id="rId45" Type="http://schemas.openxmlformats.org/officeDocument/2006/relationships/tags" Target="../tags/tag246.xml"/><Relationship Id="rId66" Type="http://schemas.openxmlformats.org/officeDocument/2006/relationships/tags" Target="../tags/tag267.xml"/><Relationship Id="rId87" Type="http://schemas.openxmlformats.org/officeDocument/2006/relationships/tags" Target="../tags/tag288.xml"/><Relationship Id="rId110" Type="http://schemas.openxmlformats.org/officeDocument/2006/relationships/tags" Target="../tags/tag311.xml"/><Relationship Id="rId115" Type="http://schemas.openxmlformats.org/officeDocument/2006/relationships/tags" Target="../tags/tag316.xml"/><Relationship Id="rId131" Type="http://schemas.openxmlformats.org/officeDocument/2006/relationships/tags" Target="../tags/tag332.xml"/><Relationship Id="rId136" Type="http://schemas.openxmlformats.org/officeDocument/2006/relationships/tags" Target="../tags/tag337.xml"/><Relationship Id="rId61" Type="http://schemas.openxmlformats.org/officeDocument/2006/relationships/tags" Target="../tags/tag262.xml"/><Relationship Id="rId82" Type="http://schemas.openxmlformats.org/officeDocument/2006/relationships/tags" Target="../tags/tag283.xml"/><Relationship Id="rId19" Type="http://schemas.openxmlformats.org/officeDocument/2006/relationships/tags" Target="../tags/tag220.xml"/><Relationship Id="rId14" Type="http://schemas.openxmlformats.org/officeDocument/2006/relationships/tags" Target="../tags/tag215.xml"/><Relationship Id="rId30" Type="http://schemas.openxmlformats.org/officeDocument/2006/relationships/tags" Target="../tags/tag231.xml"/><Relationship Id="rId35" Type="http://schemas.openxmlformats.org/officeDocument/2006/relationships/tags" Target="../tags/tag236.xml"/><Relationship Id="rId56" Type="http://schemas.openxmlformats.org/officeDocument/2006/relationships/tags" Target="../tags/tag257.xml"/><Relationship Id="rId77" Type="http://schemas.openxmlformats.org/officeDocument/2006/relationships/tags" Target="../tags/tag278.xml"/><Relationship Id="rId100" Type="http://schemas.openxmlformats.org/officeDocument/2006/relationships/tags" Target="../tags/tag301.xml"/><Relationship Id="rId105" Type="http://schemas.openxmlformats.org/officeDocument/2006/relationships/tags" Target="../tags/tag306.xml"/><Relationship Id="rId126" Type="http://schemas.openxmlformats.org/officeDocument/2006/relationships/tags" Target="../tags/tag327.xml"/><Relationship Id="rId147" Type="http://schemas.openxmlformats.org/officeDocument/2006/relationships/image" Target="../media/image4.png"/><Relationship Id="rId8" Type="http://schemas.openxmlformats.org/officeDocument/2006/relationships/tags" Target="../tags/tag209.xml"/><Relationship Id="rId51" Type="http://schemas.openxmlformats.org/officeDocument/2006/relationships/tags" Target="../tags/tag252.xml"/><Relationship Id="rId72" Type="http://schemas.openxmlformats.org/officeDocument/2006/relationships/tags" Target="../tags/tag273.xml"/><Relationship Id="rId93" Type="http://schemas.openxmlformats.org/officeDocument/2006/relationships/tags" Target="../tags/tag294.xml"/><Relationship Id="rId98" Type="http://schemas.openxmlformats.org/officeDocument/2006/relationships/tags" Target="../tags/tag299.xml"/><Relationship Id="rId121" Type="http://schemas.openxmlformats.org/officeDocument/2006/relationships/tags" Target="../tags/tag322.xml"/><Relationship Id="rId142" Type="http://schemas.openxmlformats.org/officeDocument/2006/relationships/tags" Target="../tags/tag343.xml"/><Relationship Id="rId3" Type="http://schemas.openxmlformats.org/officeDocument/2006/relationships/tags" Target="../tags/tag204.xml"/><Relationship Id="rId25" Type="http://schemas.openxmlformats.org/officeDocument/2006/relationships/tags" Target="../tags/tag226.xml"/><Relationship Id="rId46" Type="http://schemas.openxmlformats.org/officeDocument/2006/relationships/tags" Target="../tags/tag247.xml"/><Relationship Id="rId67" Type="http://schemas.openxmlformats.org/officeDocument/2006/relationships/tags" Target="../tags/tag268.xml"/><Relationship Id="rId116" Type="http://schemas.openxmlformats.org/officeDocument/2006/relationships/tags" Target="../tags/tag317.xml"/><Relationship Id="rId137" Type="http://schemas.openxmlformats.org/officeDocument/2006/relationships/tags" Target="../tags/tag338.xml"/><Relationship Id="rId20" Type="http://schemas.openxmlformats.org/officeDocument/2006/relationships/tags" Target="../tags/tag221.xml"/><Relationship Id="rId41" Type="http://schemas.openxmlformats.org/officeDocument/2006/relationships/tags" Target="../tags/tag242.xml"/><Relationship Id="rId62" Type="http://schemas.openxmlformats.org/officeDocument/2006/relationships/tags" Target="../tags/tag263.xml"/><Relationship Id="rId83" Type="http://schemas.openxmlformats.org/officeDocument/2006/relationships/tags" Target="../tags/tag284.xml"/><Relationship Id="rId88" Type="http://schemas.openxmlformats.org/officeDocument/2006/relationships/tags" Target="../tags/tag289.xml"/><Relationship Id="rId111" Type="http://schemas.openxmlformats.org/officeDocument/2006/relationships/tags" Target="../tags/tag312.xml"/><Relationship Id="rId132" Type="http://schemas.openxmlformats.org/officeDocument/2006/relationships/tags" Target="../tags/tag333.xml"/><Relationship Id="rId15" Type="http://schemas.openxmlformats.org/officeDocument/2006/relationships/tags" Target="../tags/tag216.xml"/><Relationship Id="rId36" Type="http://schemas.openxmlformats.org/officeDocument/2006/relationships/tags" Target="../tags/tag237.xml"/><Relationship Id="rId57" Type="http://schemas.openxmlformats.org/officeDocument/2006/relationships/tags" Target="../tags/tag258.xml"/><Relationship Id="rId106" Type="http://schemas.openxmlformats.org/officeDocument/2006/relationships/tags" Target="../tags/tag307.xml"/><Relationship Id="rId127" Type="http://schemas.openxmlformats.org/officeDocument/2006/relationships/tags" Target="../tags/tag328.xml"/><Relationship Id="rId10" Type="http://schemas.openxmlformats.org/officeDocument/2006/relationships/tags" Target="../tags/tag211.xml"/><Relationship Id="rId31" Type="http://schemas.openxmlformats.org/officeDocument/2006/relationships/tags" Target="../tags/tag232.xml"/><Relationship Id="rId52" Type="http://schemas.openxmlformats.org/officeDocument/2006/relationships/tags" Target="../tags/tag253.xml"/><Relationship Id="rId73" Type="http://schemas.openxmlformats.org/officeDocument/2006/relationships/tags" Target="../tags/tag274.xml"/><Relationship Id="rId78" Type="http://schemas.openxmlformats.org/officeDocument/2006/relationships/tags" Target="../tags/tag279.xml"/><Relationship Id="rId94" Type="http://schemas.openxmlformats.org/officeDocument/2006/relationships/tags" Target="../tags/tag295.xml"/><Relationship Id="rId99" Type="http://schemas.openxmlformats.org/officeDocument/2006/relationships/tags" Target="../tags/tag300.xml"/><Relationship Id="rId101" Type="http://schemas.openxmlformats.org/officeDocument/2006/relationships/tags" Target="../tags/tag302.xml"/><Relationship Id="rId122" Type="http://schemas.openxmlformats.org/officeDocument/2006/relationships/tags" Target="../tags/tag323.xml"/><Relationship Id="rId143" Type="http://schemas.openxmlformats.org/officeDocument/2006/relationships/tags" Target="../tags/tag344.xml"/><Relationship Id="rId148" Type="http://schemas.openxmlformats.org/officeDocument/2006/relationships/image" Target="../media/image5.png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26" Type="http://schemas.openxmlformats.org/officeDocument/2006/relationships/tags" Target="../tags/tag227.xml"/><Relationship Id="rId47" Type="http://schemas.openxmlformats.org/officeDocument/2006/relationships/tags" Target="../tags/tag248.xml"/><Relationship Id="rId68" Type="http://schemas.openxmlformats.org/officeDocument/2006/relationships/tags" Target="../tags/tag269.xml"/><Relationship Id="rId89" Type="http://schemas.openxmlformats.org/officeDocument/2006/relationships/tags" Target="../tags/tag290.xml"/><Relationship Id="rId112" Type="http://schemas.openxmlformats.org/officeDocument/2006/relationships/tags" Target="../tags/tag313.xml"/><Relationship Id="rId133" Type="http://schemas.openxmlformats.org/officeDocument/2006/relationships/tags" Target="../tags/tag334.xml"/><Relationship Id="rId16" Type="http://schemas.openxmlformats.org/officeDocument/2006/relationships/tags" Target="../tags/tag217.xml"/><Relationship Id="rId37" Type="http://schemas.openxmlformats.org/officeDocument/2006/relationships/tags" Target="../tags/tag238.xml"/><Relationship Id="rId58" Type="http://schemas.openxmlformats.org/officeDocument/2006/relationships/tags" Target="../tags/tag259.xml"/><Relationship Id="rId79" Type="http://schemas.openxmlformats.org/officeDocument/2006/relationships/tags" Target="../tags/tag280.xml"/><Relationship Id="rId102" Type="http://schemas.openxmlformats.org/officeDocument/2006/relationships/tags" Target="../tags/tag303.xml"/><Relationship Id="rId123" Type="http://schemas.openxmlformats.org/officeDocument/2006/relationships/tags" Target="../tags/tag324.xml"/><Relationship Id="rId14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13" Type="http://schemas.openxmlformats.org/officeDocument/2006/relationships/tags" Target="../tags/tag357.xml"/><Relationship Id="rId18" Type="http://schemas.openxmlformats.org/officeDocument/2006/relationships/tags" Target="../tags/tag362.xml"/><Relationship Id="rId3" Type="http://schemas.openxmlformats.org/officeDocument/2006/relationships/tags" Target="../tags/tag347.xml"/><Relationship Id="rId21" Type="http://schemas.openxmlformats.org/officeDocument/2006/relationships/tags" Target="../tags/tag365.xml"/><Relationship Id="rId7" Type="http://schemas.openxmlformats.org/officeDocument/2006/relationships/tags" Target="../tags/tag351.xml"/><Relationship Id="rId12" Type="http://schemas.openxmlformats.org/officeDocument/2006/relationships/tags" Target="../tags/tag356.xml"/><Relationship Id="rId17" Type="http://schemas.openxmlformats.org/officeDocument/2006/relationships/tags" Target="../tags/tag361.xml"/><Relationship Id="rId2" Type="http://schemas.openxmlformats.org/officeDocument/2006/relationships/tags" Target="../tags/tag346.xml"/><Relationship Id="rId16" Type="http://schemas.openxmlformats.org/officeDocument/2006/relationships/tags" Target="../tags/tag360.xml"/><Relationship Id="rId20" Type="http://schemas.openxmlformats.org/officeDocument/2006/relationships/tags" Target="../tags/tag364.xml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11" Type="http://schemas.openxmlformats.org/officeDocument/2006/relationships/tags" Target="../tags/tag355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349.xml"/><Relationship Id="rId15" Type="http://schemas.openxmlformats.org/officeDocument/2006/relationships/tags" Target="../tags/tag359.xml"/><Relationship Id="rId23" Type="http://schemas.openxmlformats.org/officeDocument/2006/relationships/tags" Target="../tags/tag367.xml"/><Relationship Id="rId10" Type="http://schemas.openxmlformats.org/officeDocument/2006/relationships/tags" Target="../tags/tag354.xml"/><Relationship Id="rId19" Type="http://schemas.openxmlformats.org/officeDocument/2006/relationships/tags" Target="../tags/tag363.xml"/><Relationship Id="rId4" Type="http://schemas.openxmlformats.org/officeDocument/2006/relationships/tags" Target="../tags/tag348.xml"/><Relationship Id="rId9" Type="http://schemas.openxmlformats.org/officeDocument/2006/relationships/tags" Target="../tags/tag353.xml"/><Relationship Id="rId14" Type="http://schemas.openxmlformats.org/officeDocument/2006/relationships/tags" Target="../tags/tag358.xml"/><Relationship Id="rId22" Type="http://schemas.openxmlformats.org/officeDocument/2006/relationships/tags" Target="../tags/tag366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484.xml"/><Relationship Id="rId21" Type="http://schemas.openxmlformats.org/officeDocument/2006/relationships/tags" Target="../tags/tag388.xml"/><Relationship Id="rId42" Type="http://schemas.openxmlformats.org/officeDocument/2006/relationships/tags" Target="../tags/tag409.xml"/><Relationship Id="rId63" Type="http://schemas.openxmlformats.org/officeDocument/2006/relationships/tags" Target="../tags/tag430.xml"/><Relationship Id="rId84" Type="http://schemas.openxmlformats.org/officeDocument/2006/relationships/tags" Target="../tags/tag451.xml"/><Relationship Id="rId138" Type="http://schemas.openxmlformats.org/officeDocument/2006/relationships/slideLayout" Target="../slideLayouts/slideLayout2.xml"/><Relationship Id="rId16" Type="http://schemas.openxmlformats.org/officeDocument/2006/relationships/tags" Target="../tags/tag383.xml"/><Relationship Id="rId107" Type="http://schemas.openxmlformats.org/officeDocument/2006/relationships/tags" Target="../tags/tag474.xml"/><Relationship Id="rId11" Type="http://schemas.openxmlformats.org/officeDocument/2006/relationships/tags" Target="../tags/tag378.xml"/><Relationship Id="rId32" Type="http://schemas.openxmlformats.org/officeDocument/2006/relationships/tags" Target="../tags/tag399.xml"/><Relationship Id="rId37" Type="http://schemas.openxmlformats.org/officeDocument/2006/relationships/tags" Target="../tags/tag404.xml"/><Relationship Id="rId53" Type="http://schemas.openxmlformats.org/officeDocument/2006/relationships/tags" Target="../tags/tag420.xml"/><Relationship Id="rId58" Type="http://schemas.openxmlformats.org/officeDocument/2006/relationships/tags" Target="../tags/tag425.xml"/><Relationship Id="rId74" Type="http://schemas.openxmlformats.org/officeDocument/2006/relationships/tags" Target="../tags/tag441.xml"/><Relationship Id="rId79" Type="http://schemas.openxmlformats.org/officeDocument/2006/relationships/tags" Target="../tags/tag446.xml"/><Relationship Id="rId102" Type="http://schemas.openxmlformats.org/officeDocument/2006/relationships/tags" Target="../tags/tag469.xml"/><Relationship Id="rId123" Type="http://schemas.openxmlformats.org/officeDocument/2006/relationships/tags" Target="../tags/tag490.xml"/><Relationship Id="rId128" Type="http://schemas.openxmlformats.org/officeDocument/2006/relationships/tags" Target="../tags/tag495.xml"/><Relationship Id="rId5" Type="http://schemas.openxmlformats.org/officeDocument/2006/relationships/tags" Target="../tags/tag372.xml"/><Relationship Id="rId90" Type="http://schemas.openxmlformats.org/officeDocument/2006/relationships/tags" Target="../tags/tag457.xml"/><Relationship Id="rId95" Type="http://schemas.openxmlformats.org/officeDocument/2006/relationships/tags" Target="../tags/tag462.xml"/><Relationship Id="rId22" Type="http://schemas.openxmlformats.org/officeDocument/2006/relationships/tags" Target="../tags/tag389.xml"/><Relationship Id="rId27" Type="http://schemas.openxmlformats.org/officeDocument/2006/relationships/tags" Target="../tags/tag394.xml"/><Relationship Id="rId43" Type="http://schemas.openxmlformats.org/officeDocument/2006/relationships/tags" Target="../tags/tag410.xml"/><Relationship Id="rId48" Type="http://schemas.openxmlformats.org/officeDocument/2006/relationships/tags" Target="../tags/tag415.xml"/><Relationship Id="rId64" Type="http://schemas.openxmlformats.org/officeDocument/2006/relationships/tags" Target="../tags/tag431.xml"/><Relationship Id="rId69" Type="http://schemas.openxmlformats.org/officeDocument/2006/relationships/tags" Target="../tags/tag436.xml"/><Relationship Id="rId113" Type="http://schemas.openxmlformats.org/officeDocument/2006/relationships/tags" Target="../tags/tag480.xml"/><Relationship Id="rId118" Type="http://schemas.openxmlformats.org/officeDocument/2006/relationships/tags" Target="../tags/tag485.xml"/><Relationship Id="rId134" Type="http://schemas.openxmlformats.org/officeDocument/2006/relationships/tags" Target="../tags/tag501.xml"/><Relationship Id="rId80" Type="http://schemas.openxmlformats.org/officeDocument/2006/relationships/tags" Target="../tags/tag447.xml"/><Relationship Id="rId85" Type="http://schemas.openxmlformats.org/officeDocument/2006/relationships/tags" Target="../tags/tag452.xml"/><Relationship Id="rId12" Type="http://schemas.openxmlformats.org/officeDocument/2006/relationships/tags" Target="../tags/tag379.xml"/><Relationship Id="rId17" Type="http://schemas.openxmlformats.org/officeDocument/2006/relationships/tags" Target="../tags/tag384.xml"/><Relationship Id="rId33" Type="http://schemas.openxmlformats.org/officeDocument/2006/relationships/tags" Target="../tags/tag400.xml"/><Relationship Id="rId38" Type="http://schemas.openxmlformats.org/officeDocument/2006/relationships/tags" Target="../tags/tag405.xml"/><Relationship Id="rId59" Type="http://schemas.openxmlformats.org/officeDocument/2006/relationships/tags" Target="../tags/tag426.xml"/><Relationship Id="rId103" Type="http://schemas.openxmlformats.org/officeDocument/2006/relationships/tags" Target="../tags/tag470.xml"/><Relationship Id="rId108" Type="http://schemas.openxmlformats.org/officeDocument/2006/relationships/tags" Target="../tags/tag475.xml"/><Relationship Id="rId124" Type="http://schemas.openxmlformats.org/officeDocument/2006/relationships/tags" Target="../tags/tag491.xml"/><Relationship Id="rId129" Type="http://schemas.openxmlformats.org/officeDocument/2006/relationships/tags" Target="../tags/tag496.xml"/><Relationship Id="rId54" Type="http://schemas.openxmlformats.org/officeDocument/2006/relationships/tags" Target="../tags/tag421.xml"/><Relationship Id="rId70" Type="http://schemas.openxmlformats.org/officeDocument/2006/relationships/tags" Target="../tags/tag437.xml"/><Relationship Id="rId75" Type="http://schemas.openxmlformats.org/officeDocument/2006/relationships/tags" Target="../tags/tag442.xml"/><Relationship Id="rId91" Type="http://schemas.openxmlformats.org/officeDocument/2006/relationships/tags" Target="../tags/tag458.xml"/><Relationship Id="rId96" Type="http://schemas.openxmlformats.org/officeDocument/2006/relationships/tags" Target="../tags/tag463.xml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23" Type="http://schemas.openxmlformats.org/officeDocument/2006/relationships/tags" Target="../tags/tag390.xml"/><Relationship Id="rId28" Type="http://schemas.openxmlformats.org/officeDocument/2006/relationships/tags" Target="../tags/tag395.xml"/><Relationship Id="rId49" Type="http://schemas.openxmlformats.org/officeDocument/2006/relationships/tags" Target="../tags/tag416.xml"/><Relationship Id="rId114" Type="http://schemas.openxmlformats.org/officeDocument/2006/relationships/tags" Target="../tags/tag481.xml"/><Relationship Id="rId119" Type="http://schemas.openxmlformats.org/officeDocument/2006/relationships/tags" Target="../tags/tag486.xml"/><Relationship Id="rId44" Type="http://schemas.openxmlformats.org/officeDocument/2006/relationships/tags" Target="../tags/tag411.xml"/><Relationship Id="rId60" Type="http://schemas.openxmlformats.org/officeDocument/2006/relationships/tags" Target="../tags/tag427.xml"/><Relationship Id="rId65" Type="http://schemas.openxmlformats.org/officeDocument/2006/relationships/tags" Target="../tags/tag432.xml"/><Relationship Id="rId81" Type="http://schemas.openxmlformats.org/officeDocument/2006/relationships/tags" Target="../tags/tag448.xml"/><Relationship Id="rId86" Type="http://schemas.openxmlformats.org/officeDocument/2006/relationships/tags" Target="../tags/tag453.xml"/><Relationship Id="rId130" Type="http://schemas.openxmlformats.org/officeDocument/2006/relationships/tags" Target="../tags/tag497.xml"/><Relationship Id="rId135" Type="http://schemas.openxmlformats.org/officeDocument/2006/relationships/tags" Target="../tags/tag502.xml"/><Relationship Id="rId13" Type="http://schemas.openxmlformats.org/officeDocument/2006/relationships/tags" Target="../tags/tag380.xml"/><Relationship Id="rId18" Type="http://schemas.openxmlformats.org/officeDocument/2006/relationships/tags" Target="../tags/tag385.xml"/><Relationship Id="rId39" Type="http://schemas.openxmlformats.org/officeDocument/2006/relationships/tags" Target="../tags/tag406.xml"/><Relationship Id="rId109" Type="http://schemas.openxmlformats.org/officeDocument/2006/relationships/tags" Target="../tags/tag476.xml"/><Relationship Id="rId34" Type="http://schemas.openxmlformats.org/officeDocument/2006/relationships/tags" Target="../tags/tag401.xml"/><Relationship Id="rId50" Type="http://schemas.openxmlformats.org/officeDocument/2006/relationships/tags" Target="../tags/tag417.xml"/><Relationship Id="rId55" Type="http://schemas.openxmlformats.org/officeDocument/2006/relationships/tags" Target="../tags/tag422.xml"/><Relationship Id="rId76" Type="http://schemas.openxmlformats.org/officeDocument/2006/relationships/tags" Target="../tags/tag443.xml"/><Relationship Id="rId97" Type="http://schemas.openxmlformats.org/officeDocument/2006/relationships/tags" Target="../tags/tag464.xml"/><Relationship Id="rId104" Type="http://schemas.openxmlformats.org/officeDocument/2006/relationships/tags" Target="../tags/tag471.xml"/><Relationship Id="rId120" Type="http://schemas.openxmlformats.org/officeDocument/2006/relationships/tags" Target="../tags/tag487.xml"/><Relationship Id="rId125" Type="http://schemas.openxmlformats.org/officeDocument/2006/relationships/tags" Target="../tags/tag492.xml"/><Relationship Id="rId7" Type="http://schemas.openxmlformats.org/officeDocument/2006/relationships/tags" Target="../tags/tag374.xml"/><Relationship Id="rId71" Type="http://schemas.openxmlformats.org/officeDocument/2006/relationships/tags" Target="../tags/tag438.xml"/><Relationship Id="rId92" Type="http://schemas.openxmlformats.org/officeDocument/2006/relationships/tags" Target="../tags/tag459.xml"/><Relationship Id="rId2" Type="http://schemas.openxmlformats.org/officeDocument/2006/relationships/tags" Target="../tags/tag369.xml"/><Relationship Id="rId29" Type="http://schemas.openxmlformats.org/officeDocument/2006/relationships/tags" Target="../tags/tag396.xml"/><Relationship Id="rId24" Type="http://schemas.openxmlformats.org/officeDocument/2006/relationships/tags" Target="../tags/tag391.xml"/><Relationship Id="rId40" Type="http://schemas.openxmlformats.org/officeDocument/2006/relationships/tags" Target="../tags/tag407.xml"/><Relationship Id="rId45" Type="http://schemas.openxmlformats.org/officeDocument/2006/relationships/tags" Target="../tags/tag412.xml"/><Relationship Id="rId66" Type="http://schemas.openxmlformats.org/officeDocument/2006/relationships/tags" Target="../tags/tag433.xml"/><Relationship Id="rId87" Type="http://schemas.openxmlformats.org/officeDocument/2006/relationships/tags" Target="../tags/tag454.xml"/><Relationship Id="rId110" Type="http://schemas.openxmlformats.org/officeDocument/2006/relationships/tags" Target="../tags/tag477.xml"/><Relationship Id="rId115" Type="http://schemas.openxmlformats.org/officeDocument/2006/relationships/tags" Target="../tags/tag482.xml"/><Relationship Id="rId131" Type="http://schemas.openxmlformats.org/officeDocument/2006/relationships/tags" Target="../tags/tag498.xml"/><Relationship Id="rId136" Type="http://schemas.openxmlformats.org/officeDocument/2006/relationships/tags" Target="../tags/tag503.xml"/><Relationship Id="rId61" Type="http://schemas.openxmlformats.org/officeDocument/2006/relationships/tags" Target="../tags/tag428.xml"/><Relationship Id="rId82" Type="http://schemas.openxmlformats.org/officeDocument/2006/relationships/tags" Target="../tags/tag449.xml"/><Relationship Id="rId19" Type="http://schemas.openxmlformats.org/officeDocument/2006/relationships/tags" Target="../tags/tag386.xml"/><Relationship Id="rId14" Type="http://schemas.openxmlformats.org/officeDocument/2006/relationships/tags" Target="../tags/tag381.xml"/><Relationship Id="rId30" Type="http://schemas.openxmlformats.org/officeDocument/2006/relationships/tags" Target="../tags/tag397.xml"/><Relationship Id="rId35" Type="http://schemas.openxmlformats.org/officeDocument/2006/relationships/tags" Target="../tags/tag402.xml"/><Relationship Id="rId56" Type="http://schemas.openxmlformats.org/officeDocument/2006/relationships/tags" Target="../tags/tag423.xml"/><Relationship Id="rId77" Type="http://schemas.openxmlformats.org/officeDocument/2006/relationships/tags" Target="../tags/tag444.xml"/><Relationship Id="rId100" Type="http://schemas.openxmlformats.org/officeDocument/2006/relationships/tags" Target="../tags/tag467.xml"/><Relationship Id="rId105" Type="http://schemas.openxmlformats.org/officeDocument/2006/relationships/tags" Target="../tags/tag472.xml"/><Relationship Id="rId126" Type="http://schemas.openxmlformats.org/officeDocument/2006/relationships/tags" Target="../tags/tag493.xml"/><Relationship Id="rId8" Type="http://schemas.openxmlformats.org/officeDocument/2006/relationships/tags" Target="../tags/tag375.xml"/><Relationship Id="rId51" Type="http://schemas.openxmlformats.org/officeDocument/2006/relationships/tags" Target="../tags/tag418.xml"/><Relationship Id="rId72" Type="http://schemas.openxmlformats.org/officeDocument/2006/relationships/tags" Target="../tags/tag439.xml"/><Relationship Id="rId93" Type="http://schemas.openxmlformats.org/officeDocument/2006/relationships/tags" Target="../tags/tag460.xml"/><Relationship Id="rId98" Type="http://schemas.openxmlformats.org/officeDocument/2006/relationships/tags" Target="../tags/tag465.xml"/><Relationship Id="rId121" Type="http://schemas.openxmlformats.org/officeDocument/2006/relationships/tags" Target="../tags/tag488.xml"/><Relationship Id="rId3" Type="http://schemas.openxmlformats.org/officeDocument/2006/relationships/tags" Target="../tags/tag370.xml"/><Relationship Id="rId25" Type="http://schemas.openxmlformats.org/officeDocument/2006/relationships/tags" Target="../tags/tag392.xml"/><Relationship Id="rId46" Type="http://schemas.openxmlformats.org/officeDocument/2006/relationships/tags" Target="../tags/tag413.xml"/><Relationship Id="rId67" Type="http://schemas.openxmlformats.org/officeDocument/2006/relationships/tags" Target="../tags/tag434.xml"/><Relationship Id="rId116" Type="http://schemas.openxmlformats.org/officeDocument/2006/relationships/tags" Target="../tags/tag483.xml"/><Relationship Id="rId137" Type="http://schemas.openxmlformats.org/officeDocument/2006/relationships/tags" Target="../tags/tag504.xml"/><Relationship Id="rId20" Type="http://schemas.openxmlformats.org/officeDocument/2006/relationships/tags" Target="../tags/tag387.xml"/><Relationship Id="rId41" Type="http://schemas.openxmlformats.org/officeDocument/2006/relationships/tags" Target="../tags/tag408.xml"/><Relationship Id="rId62" Type="http://schemas.openxmlformats.org/officeDocument/2006/relationships/tags" Target="../tags/tag429.xml"/><Relationship Id="rId83" Type="http://schemas.openxmlformats.org/officeDocument/2006/relationships/tags" Target="../tags/tag450.xml"/><Relationship Id="rId88" Type="http://schemas.openxmlformats.org/officeDocument/2006/relationships/tags" Target="../tags/tag455.xml"/><Relationship Id="rId111" Type="http://schemas.openxmlformats.org/officeDocument/2006/relationships/tags" Target="../tags/tag478.xml"/><Relationship Id="rId132" Type="http://schemas.openxmlformats.org/officeDocument/2006/relationships/tags" Target="../tags/tag499.xml"/><Relationship Id="rId15" Type="http://schemas.openxmlformats.org/officeDocument/2006/relationships/tags" Target="../tags/tag382.xml"/><Relationship Id="rId36" Type="http://schemas.openxmlformats.org/officeDocument/2006/relationships/tags" Target="../tags/tag403.xml"/><Relationship Id="rId57" Type="http://schemas.openxmlformats.org/officeDocument/2006/relationships/tags" Target="../tags/tag424.xml"/><Relationship Id="rId106" Type="http://schemas.openxmlformats.org/officeDocument/2006/relationships/tags" Target="../tags/tag473.xml"/><Relationship Id="rId127" Type="http://schemas.openxmlformats.org/officeDocument/2006/relationships/tags" Target="../tags/tag494.xml"/><Relationship Id="rId10" Type="http://schemas.openxmlformats.org/officeDocument/2006/relationships/tags" Target="../tags/tag377.xml"/><Relationship Id="rId31" Type="http://schemas.openxmlformats.org/officeDocument/2006/relationships/tags" Target="../tags/tag398.xml"/><Relationship Id="rId52" Type="http://schemas.openxmlformats.org/officeDocument/2006/relationships/tags" Target="../tags/tag419.xml"/><Relationship Id="rId73" Type="http://schemas.openxmlformats.org/officeDocument/2006/relationships/tags" Target="../tags/tag440.xml"/><Relationship Id="rId78" Type="http://schemas.openxmlformats.org/officeDocument/2006/relationships/tags" Target="../tags/tag445.xml"/><Relationship Id="rId94" Type="http://schemas.openxmlformats.org/officeDocument/2006/relationships/tags" Target="../tags/tag461.xml"/><Relationship Id="rId99" Type="http://schemas.openxmlformats.org/officeDocument/2006/relationships/tags" Target="../tags/tag466.xml"/><Relationship Id="rId101" Type="http://schemas.openxmlformats.org/officeDocument/2006/relationships/tags" Target="../tags/tag468.xml"/><Relationship Id="rId122" Type="http://schemas.openxmlformats.org/officeDocument/2006/relationships/tags" Target="../tags/tag489.xml"/><Relationship Id="rId4" Type="http://schemas.openxmlformats.org/officeDocument/2006/relationships/tags" Target="../tags/tag371.xml"/><Relationship Id="rId9" Type="http://schemas.openxmlformats.org/officeDocument/2006/relationships/tags" Target="../tags/tag376.xml"/><Relationship Id="rId26" Type="http://schemas.openxmlformats.org/officeDocument/2006/relationships/tags" Target="../tags/tag393.xml"/><Relationship Id="rId47" Type="http://schemas.openxmlformats.org/officeDocument/2006/relationships/tags" Target="../tags/tag414.xml"/><Relationship Id="rId68" Type="http://schemas.openxmlformats.org/officeDocument/2006/relationships/tags" Target="../tags/tag435.xml"/><Relationship Id="rId89" Type="http://schemas.openxmlformats.org/officeDocument/2006/relationships/tags" Target="../tags/tag456.xml"/><Relationship Id="rId112" Type="http://schemas.openxmlformats.org/officeDocument/2006/relationships/tags" Target="../tags/tag479.xml"/><Relationship Id="rId133" Type="http://schemas.openxmlformats.org/officeDocument/2006/relationships/tags" Target="../tags/tag500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530.xml"/><Relationship Id="rId21" Type="http://schemas.openxmlformats.org/officeDocument/2006/relationships/tags" Target="../tags/tag525.xml"/><Relationship Id="rId42" Type="http://schemas.openxmlformats.org/officeDocument/2006/relationships/tags" Target="../tags/tag546.xml"/><Relationship Id="rId47" Type="http://schemas.openxmlformats.org/officeDocument/2006/relationships/tags" Target="../tags/tag551.xml"/><Relationship Id="rId63" Type="http://schemas.openxmlformats.org/officeDocument/2006/relationships/tags" Target="../tags/tag567.xml"/><Relationship Id="rId68" Type="http://schemas.openxmlformats.org/officeDocument/2006/relationships/tags" Target="../tags/tag572.xml"/><Relationship Id="rId84" Type="http://schemas.openxmlformats.org/officeDocument/2006/relationships/tags" Target="../tags/tag588.xml"/><Relationship Id="rId89" Type="http://schemas.openxmlformats.org/officeDocument/2006/relationships/tags" Target="../tags/tag593.xml"/><Relationship Id="rId16" Type="http://schemas.openxmlformats.org/officeDocument/2006/relationships/tags" Target="../tags/tag520.xml"/><Relationship Id="rId11" Type="http://schemas.openxmlformats.org/officeDocument/2006/relationships/tags" Target="../tags/tag515.xml"/><Relationship Id="rId32" Type="http://schemas.openxmlformats.org/officeDocument/2006/relationships/tags" Target="../tags/tag536.xml"/><Relationship Id="rId37" Type="http://schemas.openxmlformats.org/officeDocument/2006/relationships/tags" Target="../tags/tag541.xml"/><Relationship Id="rId53" Type="http://schemas.openxmlformats.org/officeDocument/2006/relationships/tags" Target="../tags/tag557.xml"/><Relationship Id="rId58" Type="http://schemas.openxmlformats.org/officeDocument/2006/relationships/tags" Target="../tags/tag562.xml"/><Relationship Id="rId74" Type="http://schemas.openxmlformats.org/officeDocument/2006/relationships/tags" Target="../tags/tag578.xml"/><Relationship Id="rId79" Type="http://schemas.openxmlformats.org/officeDocument/2006/relationships/tags" Target="../tags/tag583.xml"/><Relationship Id="rId5" Type="http://schemas.openxmlformats.org/officeDocument/2006/relationships/tags" Target="../tags/tag509.xml"/><Relationship Id="rId90" Type="http://schemas.openxmlformats.org/officeDocument/2006/relationships/tags" Target="../tags/tag594.xml"/><Relationship Id="rId95" Type="http://schemas.openxmlformats.org/officeDocument/2006/relationships/tags" Target="../tags/tag599.xml"/><Relationship Id="rId22" Type="http://schemas.openxmlformats.org/officeDocument/2006/relationships/tags" Target="../tags/tag526.xml"/><Relationship Id="rId27" Type="http://schemas.openxmlformats.org/officeDocument/2006/relationships/tags" Target="../tags/tag531.xml"/><Relationship Id="rId43" Type="http://schemas.openxmlformats.org/officeDocument/2006/relationships/tags" Target="../tags/tag547.xml"/><Relationship Id="rId48" Type="http://schemas.openxmlformats.org/officeDocument/2006/relationships/tags" Target="../tags/tag552.xml"/><Relationship Id="rId64" Type="http://schemas.openxmlformats.org/officeDocument/2006/relationships/tags" Target="../tags/tag568.xml"/><Relationship Id="rId69" Type="http://schemas.openxmlformats.org/officeDocument/2006/relationships/tags" Target="../tags/tag573.xml"/><Relationship Id="rId80" Type="http://schemas.openxmlformats.org/officeDocument/2006/relationships/tags" Target="../tags/tag584.xml"/><Relationship Id="rId85" Type="http://schemas.openxmlformats.org/officeDocument/2006/relationships/tags" Target="../tags/tag589.xml"/><Relationship Id="rId3" Type="http://schemas.openxmlformats.org/officeDocument/2006/relationships/tags" Target="../tags/tag507.xml"/><Relationship Id="rId12" Type="http://schemas.openxmlformats.org/officeDocument/2006/relationships/tags" Target="../tags/tag516.xml"/><Relationship Id="rId17" Type="http://schemas.openxmlformats.org/officeDocument/2006/relationships/tags" Target="../tags/tag521.xml"/><Relationship Id="rId25" Type="http://schemas.openxmlformats.org/officeDocument/2006/relationships/tags" Target="../tags/tag529.xml"/><Relationship Id="rId33" Type="http://schemas.openxmlformats.org/officeDocument/2006/relationships/tags" Target="../tags/tag537.xml"/><Relationship Id="rId38" Type="http://schemas.openxmlformats.org/officeDocument/2006/relationships/tags" Target="../tags/tag542.xml"/><Relationship Id="rId46" Type="http://schemas.openxmlformats.org/officeDocument/2006/relationships/tags" Target="../tags/tag550.xml"/><Relationship Id="rId59" Type="http://schemas.openxmlformats.org/officeDocument/2006/relationships/tags" Target="../tags/tag563.xml"/><Relationship Id="rId67" Type="http://schemas.openxmlformats.org/officeDocument/2006/relationships/tags" Target="../tags/tag571.xml"/><Relationship Id="rId20" Type="http://schemas.openxmlformats.org/officeDocument/2006/relationships/tags" Target="../tags/tag524.xml"/><Relationship Id="rId41" Type="http://schemas.openxmlformats.org/officeDocument/2006/relationships/tags" Target="../tags/tag545.xml"/><Relationship Id="rId54" Type="http://schemas.openxmlformats.org/officeDocument/2006/relationships/tags" Target="../tags/tag558.xml"/><Relationship Id="rId62" Type="http://schemas.openxmlformats.org/officeDocument/2006/relationships/tags" Target="../tags/tag566.xml"/><Relationship Id="rId70" Type="http://schemas.openxmlformats.org/officeDocument/2006/relationships/tags" Target="../tags/tag574.xml"/><Relationship Id="rId75" Type="http://schemas.openxmlformats.org/officeDocument/2006/relationships/tags" Target="../tags/tag579.xml"/><Relationship Id="rId83" Type="http://schemas.openxmlformats.org/officeDocument/2006/relationships/tags" Target="../tags/tag587.xml"/><Relationship Id="rId88" Type="http://schemas.openxmlformats.org/officeDocument/2006/relationships/tags" Target="../tags/tag592.xml"/><Relationship Id="rId91" Type="http://schemas.openxmlformats.org/officeDocument/2006/relationships/tags" Target="../tags/tag595.xml"/><Relationship Id="rId96" Type="http://schemas.openxmlformats.org/officeDocument/2006/relationships/tags" Target="../tags/tag600.xml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15" Type="http://schemas.openxmlformats.org/officeDocument/2006/relationships/tags" Target="../tags/tag519.xml"/><Relationship Id="rId23" Type="http://schemas.openxmlformats.org/officeDocument/2006/relationships/tags" Target="../tags/tag527.xml"/><Relationship Id="rId28" Type="http://schemas.openxmlformats.org/officeDocument/2006/relationships/tags" Target="../tags/tag532.xml"/><Relationship Id="rId36" Type="http://schemas.openxmlformats.org/officeDocument/2006/relationships/tags" Target="../tags/tag540.xml"/><Relationship Id="rId49" Type="http://schemas.openxmlformats.org/officeDocument/2006/relationships/tags" Target="../tags/tag553.xml"/><Relationship Id="rId57" Type="http://schemas.openxmlformats.org/officeDocument/2006/relationships/tags" Target="../tags/tag561.xml"/><Relationship Id="rId10" Type="http://schemas.openxmlformats.org/officeDocument/2006/relationships/tags" Target="../tags/tag514.xml"/><Relationship Id="rId31" Type="http://schemas.openxmlformats.org/officeDocument/2006/relationships/tags" Target="../tags/tag535.xml"/><Relationship Id="rId44" Type="http://schemas.openxmlformats.org/officeDocument/2006/relationships/tags" Target="../tags/tag548.xml"/><Relationship Id="rId52" Type="http://schemas.openxmlformats.org/officeDocument/2006/relationships/tags" Target="../tags/tag556.xml"/><Relationship Id="rId60" Type="http://schemas.openxmlformats.org/officeDocument/2006/relationships/tags" Target="../tags/tag564.xml"/><Relationship Id="rId65" Type="http://schemas.openxmlformats.org/officeDocument/2006/relationships/tags" Target="../tags/tag569.xml"/><Relationship Id="rId73" Type="http://schemas.openxmlformats.org/officeDocument/2006/relationships/tags" Target="../tags/tag577.xml"/><Relationship Id="rId78" Type="http://schemas.openxmlformats.org/officeDocument/2006/relationships/tags" Target="../tags/tag582.xml"/><Relationship Id="rId81" Type="http://schemas.openxmlformats.org/officeDocument/2006/relationships/tags" Target="../tags/tag585.xml"/><Relationship Id="rId86" Type="http://schemas.openxmlformats.org/officeDocument/2006/relationships/tags" Target="../tags/tag590.xml"/><Relationship Id="rId94" Type="http://schemas.openxmlformats.org/officeDocument/2006/relationships/tags" Target="../tags/tag598.xml"/><Relationship Id="rId99" Type="http://schemas.openxmlformats.org/officeDocument/2006/relationships/tags" Target="../tags/tag603.xml"/><Relationship Id="rId4" Type="http://schemas.openxmlformats.org/officeDocument/2006/relationships/tags" Target="../tags/tag508.xml"/><Relationship Id="rId9" Type="http://schemas.openxmlformats.org/officeDocument/2006/relationships/tags" Target="../tags/tag513.xml"/><Relationship Id="rId13" Type="http://schemas.openxmlformats.org/officeDocument/2006/relationships/tags" Target="../tags/tag517.xml"/><Relationship Id="rId18" Type="http://schemas.openxmlformats.org/officeDocument/2006/relationships/tags" Target="../tags/tag522.xml"/><Relationship Id="rId39" Type="http://schemas.openxmlformats.org/officeDocument/2006/relationships/tags" Target="../tags/tag543.xml"/><Relationship Id="rId34" Type="http://schemas.openxmlformats.org/officeDocument/2006/relationships/tags" Target="../tags/tag538.xml"/><Relationship Id="rId50" Type="http://schemas.openxmlformats.org/officeDocument/2006/relationships/tags" Target="../tags/tag554.xml"/><Relationship Id="rId55" Type="http://schemas.openxmlformats.org/officeDocument/2006/relationships/tags" Target="../tags/tag559.xml"/><Relationship Id="rId76" Type="http://schemas.openxmlformats.org/officeDocument/2006/relationships/tags" Target="../tags/tag580.xml"/><Relationship Id="rId97" Type="http://schemas.openxmlformats.org/officeDocument/2006/relationships/tags" Target="../tags/tag601.xml"/><Relationship Id="rId7" Type="http://schemas.openxmlformats.org/officeDocument/2006/relationships/tags" Target="../tags/tag511.xml"/><Relationship Id="rId71" Type="http://schemas.openxmlformats.org/officeDocument/2006/relationships/tags" Target="../tags/tag575.xml"/><Relationship Id="rId92" Type="http://schemas.openxmlformats.org/officeDocument/2006/relationships/tags" Target="../tags/tag596.xml"/><Relationship Id="rId2" Type="http://schemas.openxmlformats.org/officeDocument/2006/relationships/tags" Target="../tags/tag506.xml"/><Relationship Id="rId29" Type="http://schemas.openxmlformats.org/officeDocument/2006/relationships/tags" Target="../tags/tag533.xml"/><Relationship Id="rId24" Type="http://schemas.openxmlformats.org/officeDocument/2006/relationships/tags" Target="../tags/tag528.xml"/><Relationship Id="rId40" Type="http://schemas.openxmlformats.org/officeDocument/2006/relationships/tags" Target="../tags/tag544.xml"/><Relationship Id="rId45" Type="http://schemas.openxmlformats.org/officeDocument/2006/relationships/tags" Target="../tags/tag549.xml"/><Relationship Id="rId66" Type="http://schemas.openxmlformats.org/officeDocument/2006/relationships/tags" Target="../tags/tag570.xml"/><Relationship Id="rId87" Type="http://schemas.openxmlformats.org/officeDocument/2006/relationships/tags" Target="../tags/tag591.xml"/><Relationship Id="rId61" Type="http://schemas.openxmlformats.org/officeDocument/2006/relationships/tags" Target="../tags/tag565.xml"/><Relationship Id="rId82" Type="http://schemas.openxmlformats.org/officeDocument/2006/relationships/tags" Target="../tags/tag586.xml"/><Relationship Id="rId19" Type="http://schemas.openxmlformats.org/officeDocument/2006/relationships/tags" Target="../tags/tag523.xml"/><Relationship Id="rId14" Type="http://schemas.openxmlformats.org/officeDocument/2006/relationships/tags" Target="../tags/tag518.xml"/><Relationship Id="rId30" Type="http://schemas.openxmlformats.org/officeDocument/2006/relationships/tags" Target="../tags/tag534.xml"/><Relationship Id="rId35" Type="http://schemas.openxmlformats.org/officeDocument/2006/relationships/tags" Target="../tags/tag539.xml"/><Relationship Id="rId56" Type="http://schemas.openxmlformats.org/officeDocument/2006/relationships/tags" Target="../tags/tag560.xml"/><Relationship Id="rId77" Type="http://schemas.openxmlformats.org/officeDocument/2006/relationships/tags" Target="../tags/tag581.xml"/><Relationship Id="rId100" Type="http://schemas.openxmlformats.org/officeDocument/2006/relationships/slideLayout" Target="../slideLayouts/slideLayout2.xml"/><Relationship Id="rId8" Type="http://schemas.openxmlformats.org/officeDocument/2006/relationships/tags" Target="../tags/tag512.xml"/><Relationship Id="rId51" Type="http://schemas.openxmlformats.org/officeDocument/2006/relationships/tags" Target="../tags/tag555.xml"/><Relationship Id="rId72" Type="http://schemas.openxmlformats.org/officeDocument/2006/relationships/tags" Target="../tags/tag576.xml"/><Relationship Id="rId93" Type="http://schemas.openxmlformats.org/officeDocument/2006/relationships/tags" Target="../tags/tag597.xml"/><Relationship Id="rId98" Type="http://schemas.openxmlformats.org/officeDocument/2006/relationships/tags" Target="../tags/tag60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629.xml"/><Relationship Id="rId117" Type="http://schemas.openxmlformats.org/officeDocument/2006/relationships/slideLayout" Target="../slideLayouts/slideLayout2.xml"/><Relationship Id="rId21" Type="http://schemas.openxmlformats.org/officeDocument/2006/relationships/tags" Target="../tags/tag624.xml"/><Relationship Id="rId42" Type="http://schemas.openxmlformats.org/officeDocument/2006/relationships/tags" Target="../tags/tag645.xml"/><Relationship Id="rId47" Type="http://schemas.openxmlformats.org/officeDocument/2006/relationships/tags" Target="../tags/tag650.xml"/><Relationship Id="rId63" Type="http://schemas.openxmlformats.org/officeDocument/2006/relationships/tags" Target="../tags/tag666.xml"/><Relationship Id="rId68" Type="http://schemas.openxmlformats.org/officeDocument/2006/relationships/tags" Target="../tags/tag671.xml"/><Relationship Id="rId84" Type="http://schemas.openxmlformats.org/officeDocument/2006/relationships/tags" Target="../tags/tag687.xml"/><Relationship Id="rId89" Type="http://schemas.openxmlformats.org/officeDocument/2006/relationships/tags" Target="../tags/tag692.xml"/><Relationship Id="rId112" Type="http://schemas.openxmlformats.org/officeDocument/2006/relationships/tags" Target="../tags/tag715.xml"/><Relationship Id="rId16" Type="http://schemas.openxmlformats.org/officeDocument/2006/relationships/tags" Target="../tags/tag619.xml"/><Relationship Id="rId107" Type="http://schemas.openxmlformats.org/officeDocument/2006/relationships/tags" Target="../tags/tag710.xml"/><Relationship Id="rId11" Type="http://schemas.openxmlformats.org/officeDocument/2006/relationships/tags" Target="../tags/tag614.xml"/><Relationship Id="rId32" Type="http://schemas.openxmlformats.org/officeDocument/2006/relationships/tags" Target="../tags/tag635.xml"/><Relationship Id="rId37" Type="http://schemas.openxmlformats.org/officeDocument/2006/relationships/tags" Target="../tags/tag640.xml"/><Relationship Id="rId53" Type="http://schemas.openxmlformats.org/officeDocument/2006/relationships/tags" Target="../tags/tag656.xml"/><Relationship Id="rId58" Type="http://schemas.openxmlformats.org/officeDocument/2006/relationships/tags" Target="../tags/tag661.xml"/><Relationship Id="rId74" Type="http://schemas.openxmlformats.org/officeDocument/2006/relationships/tags" Target="../tags/tag677.xml"/><Relationship Id="rId79" Type="http://schemas.openxmlformats.org/officeDocument/2006/relationships/tags" Target="../tags/tag682.xml"/><Relationship Id="rId102" Type="http://schemas.openxmlformats.org/officeDocument/2006/relationships/tags" Target="../tags/tag705.xml"/><Relationship Id="rId5" Type="http://schemas.openxmlformats.org/officeDocument/2006/relationships/tags" Target="../tags/tag608.xml"/><Relationship Id="rId90" Type="http://schemas.openxmlformats.org/officeDocument/2006/relationships/tags" Target="../tags/tag693.xml"/><Relationship Id="rId95" Type="http://schemas.openxmlformats.org/officeDocument/2006/relationships/tags" Target="../tags/tag698.xml"/><Relationship Id="rId22" Type="http://schemas.openxmlformats.org/officeDocument/2006/relationships/tags" Target="../tags/tag625.xml"/><Relationship Id="rId27" Type="http://schemas.openxmlformats.org/officeDocument/2006/relationships/tags" Target="../tags/tag630.xml"/><Relationship Id="rId43" Type="http://schemas.openxmlformats.org/officeDocument/2006/relationships/tags" Target="../tags/tag646.xml"/><Relationship Id="rId48" Type="http://schemas.openxmlformats.org/officeDocument/2006/relationships/tags" Target="../tags/tag651.xml"/><Relationship Id="rId64" Type="http://schemas.openxmlformats.org/officeDocument/2006/relationships/tags" Target="../tags/tag667.xml"/><Relationship Id="rId69" Type="http://schemas.openxmlformats.org/officeDocument/2006/relationships/tags" Target="../tags/tag672.xml"/><Relationship Id="rId113" Type="http://schemas.openxmlformats.org/officeDocument/2006/relationships/tags" Target="../tags/tag716.xml"/><Relationship Id="rId80" Type="http://schemas.openxmlformats.org/officeDocument/2006/relationships/tags" Target="../tags/tag683.xml"/><Relationship Id="rId85" Type="http://schemas.openxmlformats.org/officeDocument/2006/relationships/tags" Target="../tags/tag688.xml"/><Relationship Id="rId12" Type="http://schemas.openxmlformats.org/officeDocument/2006/relationships/tags" Target="../tags/tag615.xml"/><Relationship Id="rId17" Type="http://schemas.openxmlformats.org/officeDocument/2006/relationships/tags" Target="../tags/tag620.xml"/><Relationship Id="rId33" Type="http://schemas.openxmlformats.org/officeDocument/2006/relationships/tags" Target="../tags/tag636.xml"/><Relationship Id="rId38" Type="http://schemas.openxmlformats.org/officeDocument/2006/relationships/tags" Target="../tags/tag641.xml"/><Relationship Id="rId59" Type="http://schemas.openxmlformats.org/officeDocument/2006/relationships/tags" Target="../tags/tag662.xml"/><Relationship Id="rId103" Type="http://schemas.openxmlformats.org/officeDocument/2006/relationships/tags" Target="../tags/tag706.xml"/><Relationship Id="rId108" Type="http://schemas.openxmlformats.org/officeDocument/2006/relationships/tags" Target="../tags/tag711.xml"/><Relationship Id="rId54" Type="http://schemas.openxmlformats.org/officeDocument/2006/relationships/tags" Target="../tags/tag657.xml"/><Relationship Id="rId70" Type="http://schemas.openxmlformats.org/officeDocument/2006/relationships/tags" Target="../tags/tag673.xml"/><Relationship Id="rId75" Type="http://schemas.openxmlformats.org/officeDocument/2006/relationships/tags" Target="../tags/tag678.xml"/><Relationship Id="rId91" Type="http://schemas.openxmlformats.org/officeDocument/2006/relationships/tags" Target="../tags/tag694.xml"/><Relationship Id="rId96" Type="http://schemas.openxmlformats.org/officeDocument/2006/relationships/tags" Target="../tags/tag699.xml"/><Relationship Id="rId1" Type="http://schemas.openxmlformats.org/officeDocument/2006/relationships/tags" Target="../tags/tag604.xml"/><Relationship Id="rId6" Type="http://schemas.openxmlformats.org/officeDocument/2006/relationships/tags" Target="../tags/tag609.xml"/><Relationship Id="rId23" Type="http://schemas.openxmlformats.org/officeDocument/2006/relationships/tags" Target="../tags/tag626.xml"/><Relationship Id="rId28" Type="http://schemas.openxmlformats.org/officeDocument/2006/relationships/tags" Target="../tags/tag631.xml"/><Relationship Id="rId49" Type="http://schemas.openxmlformats.org/officeDocument/2006/relationships/tags" Target="../tags/tag652.xml"/><Relationship Id="rId114" Type="http://schemas.openxmlformats.org/officeDocument/2006/relationships/tags" Target="../tags/tag717.xml"/><Relationship Id="rId10" Type="http://schemas.openxmlformats.org/officeDocument/2006/relationships/tags" Target="../tags/tag613.xml"/><Relationship Id="rId31" Type="http://schemas.openxmlformats.org/officeDocument/2006/relationships/tags" Target="../tags/tag634.xml"/><Relationship Id="rId44" Type="http://schemas.openxmlformats.org/officeDocument/2006/relationships/tags" Target="../tags/tag647.xml"/><Relationship Id="rId52" Type="http://schemas.openxmlformats.org/officeDocument/2006/relationships/tags" Target="../tags/tag655.xml"/><Relationship Id="rId60" Type="http://schemas.openxmlformats.org/officeDocument/2006/relationships/tags" Target="../tags/tag663.xml"/><Relationship Id="rId65" Type="http://schemas.openxmlformats.org/officeDocument/2006/relationships/tags" Target="../tags/tag668.xml"/><Relationship Id="rId73" Type="http://schemas.openxmlformats.org/officeDocument/2006/relationships/tags" Target="../tags/tag676.xml"/><Relationship Id="rId78" Type="http://schemas.openxmlformats.org/officeDocument/2006/relationships/tags" Target="../tags/tag681.xml"/><Relationship Id="rId81" Type="http://schemas.openxmlformats.org/officeDocument/2006/relationships/tags" Target="../tags/tag684.xml"/><Relationship Id="rId86" Type="http://schemas.openxmlformats.org/officeDocument/2006/relationships/tags" Target="../tags/tag689.xml"/><Relationship Id="rId94" Type="http://schemas.openxmlformats.org/officeDocument/2006/relationships/tags" Target="../tags/tag697.xml"/><Relationship Id="rId99" Type="http://schemas.openxmlformats.org/officeDocument/2006/relationships/tags" Target="../tags/tag702.xml"/><Relationship Id="rId101" Type="http://schemas.openxmlformats.org/officeDocument/2006/relationships/tags" Target="../tags/tag704.xml"/><Relationship Id="rId4" Type="http://schemas.openxmlformats.org/officeDocument/2006/relationships/tags" Target="../tags/tag607.xml"/><Relationship Id="rId9" Type="http://schemas.openxmlformats.org/officeDocument/2006/relationships/tags" Target="../tags/tag612.xml"/><Relationship Id="rId13" Type="http://schemas.openxmlformats.org/officeDocument/2006/relationships/tags" Target="../tags/tag616.xml"/><Relationship Id="rId18" Type="http://schemas.openxmlformats.org/officeDocument/2006/relationships/tags" Target="../tags/tag621.xml"/><Relationship Id="rId39" Type="http://schemas.openxmlformats.org/officeDocument/2006/relationships/tags" Target="../tags/tag642.xml"/><Relationship Id="rId109" Type="http://schemas.openxmlformats.org/officeDocument/2006/relationships/tags" Target="../tags/tag712.xml"/><Relationship Id="rId34" Type="http://schemas.openxmlformats.org/officeDocument/2006/relationships/tags" Target="../tags/tag637.xml"/><Relationship Id="rId50" Type="http://schemas.openxmlformats.org/officeDocument/2006/relationships/tags" Target="../tags/tag653.xml"/><Relationship Id="rId55" Type="http://schemas.openxmlformats.org/officeDocument/2006/relationships/tags" Target="../tags/tag658.xml"/><Relationship Id="rId76" Type="http://schemas.openxmlformats.org/officeDocument/2006/relationships/tags" Target="../tags/tag679.xml"/><Relationship Id="rId97" Type="http://schemas.openxmlformats.org/officeDocument/2006/relationships/tags" Target="../tags/tag700.xml"/><Relationship Id="rId104" Type="http://schemas.openxmlformats.org/officeDocument/2006/relationships/tags" Target="../tags/tag707.xml"/><Relationship Id="rId7" Type="http://schemas.openxmlformats.org/officeDocument/2006/relationships/tags" Target="../tags/tag610.xml"/><Relationship Id="rId71" Type="http://schemas.openxmlformats.org/officeDocument/2006/relationships/tags" Target="../tags/tag674.xml"/><Relationship Id="rId92" Type="http://schemas.openxmlformats.org/officeDocument/2006/relationships/tags" Target="../tags/tag695.xml"/><Relationship Id="rId2" Type="http://schemas.openxmlformats.org/officeDocument/2006/relationships/tags" Target="../tags/tag605.xml"/><Relationship Id="rId29" Type="http://schemas.openxmlformats.org/officeDocument/2006/relationships/tags" Target="../tags/tag632.xml"/><Relationship Id="rId24" Type="http://schemas.openxmlformats.org/officeDocument/2006/relationships/tags" Target="../tags/tag627.xml"/><Relationship Id="rId40" Type="http://schemas.openxmlformats.org/officeDocument/2006/relationships/tags" Target="../tags/tag643.xml"/><Relationship Id="rId45" Type="http://schemas.openxmlformats.org/officeDocument/2006/relationships/tags" Target="../tags/tag648.xml"/><Relationship Id="rId66" Type="http://schemas.openxmlformats.org/officeDocument/2006/relationships/tags" Target="../tags/tag669.xml"/><Relationship Id="rId87" Type="http://schemas.openxmlformats.org/officeDocument/2006/relationships/tags" Target="../tags/tag690.xml"/><Relationship Id="rId110" Type="http://schemas.openxmlformats.org/officeDocument/2006/relationships/tags" Target="../tags/tag713.xml"/><Relationship Id="rId115" Type="http://schemas.openxmlformats.org/officeDocument/2006/relationships/tags" Target="../tags/tag718.xml"/><Relationship Id="rId61" Type="http://schemas.openxmlformats.org/officeDocument/2006/relationships/tags" Target="../tags/tag664.xml"/><Relationship Id="rId82" Type="http://schemas.openxmlformats.org/officeDocument/2006/relationships/tags" Target="../tags/tag685.xml"/><Relationship Id="rId19" Type="http://schemas.openxmlformats.org/officeDocument/2006/relationships/tags" Target="../tags/tag622.xml"/><Relationship Id="rId14" Type="http://schemas.openxmlformats.org/officeDocument/2006/relationships/tags" Target="../tags/tag617.xml"/><Relationship Id="rId30" Type="http://schemas.openxmlformats.org/officeDocument/2006/relationships/tags" Target="../tags/tag633.xml"/><Relationship Id="rId35" Type="http://schemas.openxmlformats.org/officeDocument/2006/relationships/tags" Target="../tags/tag638.xml"/><Relationship Id="rId56" Type="http://schemas.openxmlformats.org/officeDocument/2006/relationships/tags" Target="../tags/tag659.xml"/><Relationship Id="rId77" Type="http://schemas.openxmlformats.org/officeDocument/2006/relationships/tags" Target="../tags/tag680.xml"/><Relationship Id="rId100" Type="http://schemas.openxmlformats.org/officeDocument/2006/relationships/tags" Target="../tags/tag703.xml"/><Relationship Id="rId105" Type="http://schemas.openxmlformats.org/officeDocument/2006/relationships/tags" Target="../tags/tag708.xml"/><Relationship Id="rId8" Type="http://schemas.openxmlformats.org/officeDocument/2006/relationships/tags" Target="../tags/tag611.xml"/><Relationship Id="rId51" Type="http://schemas.openxmlformats.org/officeDocument/2006/relationships/tags" Target="../tags/tag654.xml"/><Relationship Id="rId72" Type="http://schemas.openxmlformats.org/officeDocument/2006/relationships/tags" Target="../tags/tag675.xml"/><Relationship Id="rId93" Type="http://schemas.openxmlformats.org/officeDocument/2006/relationships/tags" Target="../tags/tag696.xml"/><Relationship Id="rId98" Type="http://schemas.openxmlformats.org/officeDocument/2006/relationships/tags" Target="../tags/tag701.xml"/><Relationship Id="rId3" Type="http://schemas.openxmlformats.org/officeDocument/2006/relationships/tags" Target="../tags/tag606.xml"/><Relationship Id="rId25" Type="http://schemas.openxmlformats.org/officeDocument/2006/relationships/tags" Target="../tags/tag628.xml"/><Relationship Id="rId46" Type="http://schemas.openxmlformats.org/officeDocument/2006/relationships/tags" Target="../tags/tag649.xml"/><Relationship Id="rId67" Type="http://schemas.openxmlformats.org/officeDocument/2006/relationships/tags" Target="../tags/tag670.xml"/><Relationship Id="rId116" Type="http://schemas.openxmlformats.org/officeDocument/2006/relationships/tags" Target="../tags/tag719.xml"/><Relationship Id="rId20" Type="http://schemas.openxmlformats.org/officeDocument/2006/relationships/tags" Target="../tags/tag623.xml"/><Relationship Id="rId41" Type="http://schemas.openxmlformats.org/officeDocument/2006/relationships/tags" Target="../tags/tag644.xml"/><Relationship Id="rId62" Type="http://schemas.openxmlformats.org/officeDocument/2006/relationships/tags" Target="../tags/tag665.xml"/><Relationship Id="rId83" Type="http://schemas.openxmlformats.org/officeDocument/2006/relationships/tags" Target="../tags/tag686.xml"/><Relationship Id="rId88" Type="http://schemas.openxmlformats.org/officeDocument/2006/relationships/tags" Target="../tags/tag691.xml"/><Relationship Id="rId111" Type="http://schemas.openxmlformats.org/officeDocument/2006/relationships/tags" Target="../tags/tag714.xml"/><Relationship Id="rId15" Type="http://schemas.openxmlformats.org/officeDocument/2006/relationships/tags" Target="../tags/tag618.xml"/><Relationship Id="rId36" Type="http://schemas.openxmlformats.org/officeDocument/2006/relationships/tags" Target="../tags/tag639.xml"/><Relationship Id="rId57" Type="http://schemas.openxmlformats.org/officeDocument/2006/relationships/tags" Target="../tags/tag660.xml"/><Relationship Id="rId106" Type="http://schemas.openxmlformats.org/officeDocument/2006/relationships/tags" Target="../tags/tag7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12E4A-961F-CD80-0C3D-5AA97CBA2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0247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/>
              <a:t>Regge Anomalous Dimensions and Unitarity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B9CBCF9-255E-8CDD-D11B-666E923C7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/>
          <a:lstStyle/>
          <a:p>
            <a:r>
              <a:rPr lang="en-US" dirty="0"/>
              <a:t>Michael Saavedra</a:t>
            </a:r>
          </a:p>
          <a:p>
            <a:r>
              <a:rPr lang="en-US" dirty="0"/>
              <a:t>Based on [2410.06283] with Ira Rothstein</a:t>
            </a:r>
          </a:p>
        </p:txBody>
      </p:sp>
    </p:spTree>
    <p:extLst>
      <p:ext uri="{BB962C8B-B14F-4D97-AF65-F5344CB8AC3E}">
        <p14:creationId xmlns:p14="http://schemas.microsoft.com/office/powerpoint/2010/main" val="1137162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A0978A68-C030-FDE2-43E0-A94F20F0810B}"/>
              </a:ext>
            </a:extLst>
          </p:cNvPr>
          <p:cNvSpPr/>
          <p:nvPr/>
        </p:nvSpPr>
        <p:spPr>
          <a:xfrm>
            <a:off x="1730477" y="4814450"/>
            <a:ext cx="6823588" cy="68538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AB0479-8A2C-43BF-19AD-C248D4023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Formula for Regge Trajectory</a:t>
            </a:r>
          </a:p>
        </p:txBody>
      </p:sp>
      <p:grpSp>
        <p:nvGrpSpPr>
          <p:cNvPr id="4" name="Group 3" descr="\documentclass{article}&#10;\usepackage{amsmath, physics}&#10;\usepackage{tikz-feynman}&#10;\usepackage{xcolor}&#10;\pagestyle{empty}&#10;\definecolor{SGreen}{rgb}{0.0547,0.613,0.328}&#10;\definecolor{NodeBlue}{rgb}{0.0547,0.148,0.578}&#10;\begin{document}&#10;&#10;$$1\rightarrow j$$&#10;&#10;&#10;&#10;\end{document}" title="IguanaTex Vector Display">
            <a:extLst>
              <a:ext uri="{FF2B5EF4-FFF2-40B4-BE49-F238E27FC236}">
                <a16:creationId xmlns:a16="http://schemas.microsoft.com/office/drawing/2014/main" id="{40D2CFC4-4404-D4FB-952B-1D6D921F6B3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881123" y="1644225"/>
            <a:ext cx="732072" cy="242447"/>
            <a:chOff x="11241499" y="5199183"/>
            <a:chExt cx="732072" cy="24244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2110AB4-0DBC-37D3-0C47-E46EBD129EA9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1241499" y="5199183"/>
              <a:ext cx="102212" cy="185385"/>
            </a:xfrm>
            <a:custGeom>
              <a:avLst/>
              <a:gdLst>
                <a:gd name="connsiteX0" fmla="*/ 63717 w 102212"/>
                <a:gd name="connsiteY0" fmla="*/ 7312 h 185385"/>
                <a:gd name="connsiteX1" fmla="*/ 56593 w 102212"/>
                <a:gd name="connsiteY1" fmla="*/ 75 h 185385"/>
                <a:gd name="connsiteX2" fmla="*/ 221 w 102212"/>
                <a:gd name="connsiteY2" fmla="*/ 17890 h 185385"/>
                <a:gd name="connsiteX3" fmla="*/ 221 w 102212"/>
                <a:gd name="connsiteY3" fmla="*/ 26519 h 185385"/>
                <a:gd name="connsiteX4" fmla="*/ 40796 w 102212"/>
                <a:gd name="connsiteY4" fmla="*/ 19281 h 185385"/>
                <a:gd name="connsiteX5" fmla="*/ 40796 w 102212"/>
                <a:gd name="connsiteY5" fmla="*/ 163470 h 185385"/>
                <a:gd name="connsiteX6" fmla="*/ 11991 w 102212"/>
                <a:gd name="connsiteY6" fmla="*/ 176831 h 185385"/>
                <a:gd name="connsiteX7" fmla="*/ 2079 w 102212"/>
                <a:gd name="connsiteY7" fmla="*/ 176831 h 185385"/>
                <a:gd name="connsiteX8" fmla="*/ 2079 w 102212"/>
                <a:gd name="connsiteY8" fmla="*/ 185460 h 185385"/>
                <a:gd name="connsiteX9" fmla="*/ 52256 w 102212"/>
                <a:gd name="connsiteY9" fmla="*/ 184625 h 185385"/>
                <a:gd name="connsiteX10" fmla="*/ 102433 w 102212"/>
                <a:gd name="connsiteY10" fmla="*/ 185460 h 185385"/>
                <a:gd name="connsiteX11" fmla="*/ 102433 w 102212"/>
                <a:gd name="connsiteY11" fmla="*/ 176831 h 185385"/>
                <a:gd name="connsiteX12" fmla="*/ 92522 w 102212"/>
                <a:gd name="connsiteY12" fmla="*/ 176831 h 185385"/>
                <a:gd name="connsiteX13" fmla="*/ 63717 w 102212"/>
                <a:gd name="connsiteY13" fmla="*/ 163470 h 185385"/>
                <a:gd name="connsiteX14" fmla="*/ 63717 w 102212"/>
                <a:gd name="connsiteY14" fmla="*/ 7312 h 18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2212" h="185385">
                  <a:moveTo>
                    <a:pt x="63717" y="7312"/>
                  </a:moveTo>
                  <a:cubicBezTo>
                    <a:pt x="63717" y="631"/>
                    <a:pt x="63717" y="75"/>
                    <a:pt x="56593" y="75"/>
                  </a:cubicBezTo>
                  <a:cubicBezTo>
                    <a:pt x="37389" y="17890"/>
                    <a:pt x="10133" y="17890"/>
                    <a:pt x="221" y="17890"/>
                  </a:cubicBezTo>
                  <a:lnTo>
                    <a:pt x="221" y="26519"/>
                  </a:lnTo>
                  <a:cubicBezTo>
                    <a:pt x="6416" y="26519"/>
                    <a:pt x="24690" y="26519"/>
                    <a:pt x="40796" y="19281"/>
                  </a:cubicBezTo>
                  <a:lnTo>
                    <a:pt x="40796" y="163470"/>
                  </a:lnTo>
                  <a:cubicBezTo>
                    <a:pt x="40796" y="173491"/>
                    <a:pt x="39867" y="176831"/>
                    <a:pt x="11991" y="176831"/>
                  </a:cubicBezTo>
                  <a:lnTo>
                    <a:pt x="2079" y="176831"/>
                  </a:lnTo>
                  <a:lnTo>
                    <a:pt x="2079" y="185460"/>
                  </a:lnTo>
                  <a:cubicBezTo>
                    <a:pt x="12920" y="184625"/>
                    <a:pt x="39867" y="184625"/>
                    <a:pt x="52256" y="184625"/>
                  </a:cubicBezTo>
                  <a:cubicBezTo>
                    <a:pt x="64646" y="184625"/>
                    <a:pt x="91593" y="184625"/>
                    <a:pt x="102433" y="185460"/>
                  </a:cubicBezTo>
                  <a:lnTo>
                    <a:pt x="102433" y="176831"/>
                  </a:lnTo>
                  <a:lnTo>
                    <a:pt x="92522" y="176831"/>
                  </a:lnTo>
                  <a:cubicBezTo>
                    <a:pt x="64646" y="176831"/>
                    <a:pt x="63717" y="173769"/>
                    <a:pt x="63717" y="163470"/>
                  </a:cubicBezTo>
                  <a:lnTo>
                    <a:pt x="63717" y="7312"/>
                  </a:lnTo>
                  <a:close/>
                </a:path>
              </a:pathLst>
            </a:custGeom>
            <a:solidFill>
              <a:srgbClr val="000000"/>
            </a:solidFill>
            <a:ln w="36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622CDEF-7AF3-F728-CC19-A758F09A4B8F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1471871" y="5242328"/>
              <a:ext cx="275044" cy="145301"/>
            </a:xfrm>
            <a:custGeom>
              <a:avLst/>
              <a:gdLst>
                <a:gd name="connsiteX0" fmla="*/ 241512 w 275044"/>
                <a:gd name="connsiteY0" fmla="*/ 78293 h 145301"/>
                <a:gd name="connsiteX1" fmla="*/ 213636 w 275044"/>
                <a:gd name="connsiteY1" fmla="*/ 105015 h 145301"/>
                <a:gd name="connsiteX2" fmla="*/ 197220 w 275044"/>
                <a:gd name="connsiteY2" fmla="*/ 142036 h 145301"/>
                <a:gd name="connsiteX3" fmla="*/ 203415 w 275044"/>
                <a:gd name="connsiteY3" fmla="*/ 145377 h 145301"/>
                <a:gd name="connsiteX4" fmla="*/ 210229 w 275044"/>
                <a:gd name="connsiteY4" fmla="*/ 139810 h 145301"/>
                <a:gd name="connsiteX5" fmla="*/ 270627 w 275044"/>
                <a:gd name="connsiteY5" fmla="*/ 76344 h 145301"/>
                <a:gd name="connsiteX6" fmla="*/ 275273 w 275044"/>
                <a:gd name="connsiteY6" fmla="*/ 72726 h 145301"/>
                <a:gd name="connsiteX7" fmla="*/ 272795 w 275044"/>
                <a:gd name="connsiteY7" fmla="*/ 69664 h 145301"/>
                <a:gd name="connsiteX8" fmla="*/ 209919 w 275044"/>
                <a:gd name="connsiteY8" fmla="*/ 4250 h 145301"/>
                <a:gd name="connsiteX9" fmla="*/ 203415 w 275044"/>
                <a:gd name="connsiteY9" fmla="*/ 75 h 145301"/>
                <a:gd name="connsiteX10" fmla="*/ 197220 w 275044"/>
                <a:gd name="connsiteY10" fmla="*/ 3415 h 145301"/>
                <a:gd name="connsiteX11" fmla="*/ 213016 w 275044"/>
                <a:gd name="connsiteY11" fmla="*/ 40158 h 145301"/>
                <a:gd name="connsiteX12" fmla="*/ 241512 w 275044"/>
                <a:gd name="connsiteY12" fmla="*/ 67159 h 145301"/>
                <a:gd name="connsiteX13" fmla="*/ 11379 w 275044"/>
                <a:gd name="connsiteY13" fmla="*/ 67159 h 145301"/>
                <a:gd name="connsiteX14" fmla="*/ 229 w 275044"/>
                <a:gd name="connsiteY14" fmla="*/ 72726 h 145301"/>
                <a:gd name="connsiteX15" fmla="*/ 11379 w 275044"/>
                <a:gd name="connsiteY15" fmla="*/ 78293 h 145301"/>
                <a:gd name="connsiteX16" fmla="*/ 241512 w 275044"/>
                <a:gd name="connsiteY16" fmla="*/ 78293 h 14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5044" h="145301">
                  <a:moveTo>
                    <a:pt x="241512" y="78293"/>
                  </a:moveTo>
                  <a:cubicBezTo>
                    <a:pt x="224477" y="89984"/>
                    <a:pt x="216114" y="101396"/>
                    <a:pt x="213636" y="105015"/>
                  </a:cubicBezTo>
                  <a:cubicBezTo>
                    <a:pt x="199698" y="124222"/>
                    <a:pt x="197220" y="141758"/>
                    <a:pt x="197220" y="142036"/>
                  </a:cubicBezTo>
                  <a:cubicBezTo>
                    <a:pt x="197220" y="145377"/>
                    <a:pt x="200937" y="145377"/>
                    <a:pt x="203415" y="145377"/>
                  </a:cubicBezTo>
                  <a:cubicBezTo>
                    <a:pt x="208680" y="145377"/>
                    <a:pt x="208990" y="144820"/>
                    <a:pt x="210229" y="139810"/>
                  </a:cubicBezTo>
                  <a:cubicBezTo>
                    <a:pt x="217353" y="112531"/>
                    <a:pt x="235627" y="89149"/>
                    <a:pt x="270627" y="76344"/>
                  </a:cubicBezTo>
                  <a:cubicBezTo>
                    <a:pt x="274344" y="75231"/>
                    <a:pt x="275273" y="74674"/>
                    <a:pt x="275273" y="72726"/>
                  </a:cubicBezTo>
                  <a:cubicBezTo>
                    <a:pt x="275273" y="70777"/>
                    <a:pt x="273415" y="69942"/>
                    <a:pt x="272795" y="69664"/>
                  </a:cubicBezTo>
                  <a:cubicBezTo>
                    <a:pt x="259167" y="64932"/>
                    <a:pt x="221689" y="51014"/>
                    <a:pt x="209919" y="4250"/>
                  </a:cubicBezTo>
                  <a:cubicBezTo>
                    <a:pt x="208990" y="910"/>
                    <a:pt x="208680" y="75"/>
                    <a:pt x="203415" y="75"/>
                  </a:cubicBezTo>
                  <a:cubicBezTo>
                    <a:pt x="200937" y="75"/>
                    <a:pt x="197220" y="75"/>
                    <a:pt x="197220" y="3415"/>
                  </a:cubicBezTo>
                  <a:cubicBezTo>
                    <a:pt x="197220" y="3972"/>
                    <a:pt x="200008" y="21508"/>
                    <a:pt x="213016" y="40158"/>
                  </a:cubicBezTo>
                  <a:cubicBezTo>
                    <a:pt x="219211" y="48509"/>
                    <a:pt x="228193" y="58251"/>
                    <a:pt x="241512" y="67159"/>
                  </a:cubicBezTo>
                  <a:lnTo>
                    <a:pt x="11379" y="67159"/>
                  </a:lnTo>
                  <a:cubicBezTo>
                    <a:pt x="5804" y="67159"/>
                    <a:pt x="229" y="67159"/>
                    <a:pt x="229" y="72726"/>
                  </a:cubicBezTo>
                  <a:cubicBezTo>
                    <a:pt x="229" y="78293"/>
                    <a:pt x="5804" y="78293"/>
                    <a:pt x="11379" y="78293"/>
                  </a:cubicBezTo>
                  <a:lnTo>
                    <a:pt x="241512" y="78293"/>
                  </a:lnTo>
                  <a:close/>
                </a:path>
              </a:pathLst>
            </a:custGeom>
            <a:solidFill>
              <a:srgbClr val="000000"/>
            </a:solidFill>
            <a:ln w="36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DCF512C-E77E-0033-A8A2-144D92D2212A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1846580" y="5200574"/>
              <a:ext cx="126991" cy="241056"/>
            </a:xfrm>
            <a:custGeom>
              <a:avLst/>
              <a:gdLst>
                <a:gd name="connsiteX0" fmla="*/ 127233 w 126991"/>
                <a:gd name="connsiteY0" fmla="*/ 10096 h 241056"/>
                <a:gd name="connsiteX1" fmla="*/ 115463 w 126991"/>
                <a:gd name="connsiteY1" fmla="*/ 75 h 241056"/>
                <a:gd name="connsiteX2" fmla="*/ 99047 w 126991"/>
                <a:gd name="connsiteY2" fmla="*/ 14828 h 241056"/>
                <a:gd name="connsiteX3" fmla="*/ 110507 w 126991"/>
                <a:gd name="connsiteY3" fmla="*/ 24848 h 241056"/>
                <a:gd name="connsiteX4" fmla="*/ 127233 w 126991"/>
                <a:gd name="connsiteY4" fmla="*/ 10096 h 241056"/>
                <a:gd name="connsiteX5" fmla="*/ 64976 w 126991"/>
                <a:gd name="connsiteY5" fmla="*/ 197986 h 241056"/>
                <a:gd name="connsiteX6" fmla="*/ 26879 w 126991"/>
                <a:gd name="connsiteY6" fmla="*/ 235007 h 241056"/>
                <a:gd name="connsiteX7" fmla="*/ 14799 w 126991"/>
                <a:gd name="connsiteY7" fmla="*/ 232502 h 241056"/>
                <a:gd name="connsiteX8" fmla="*/ 28737 w 126991"/>
                <a:gd name="connsiteY8" fmla="*/ 217749 h 241056"/>
                <a:gd name="connsiteX9" fmla="*/ 16967 w 126991"/>
                <a:gd name="connsiteY9" fmla="*/ 208007 h 241056"/>
                <a:gd name="connsiteX10" fmla="*/ 242 w 126991"/>
                <a:gd name="connsiteY10" fmla="*/ 223873 h 241056"/>
                <a:gd name="connsiteX11" fmla="*/ 27498 w 126991"/>
                <a:gd name="connsiteY11" fmla="*/ 241131 h 241056"/>
                <a:gd name="connsiteX12" fmla="*/ 85728 w 126991"/>
                <a:gd name="connsiteY12" fmla="*/ 198821 h 241056"/>
                <a:gd name="connsiteX13" fmla="*/ 114224 w 126991"/>
                <a:gd name="connsiteY13" fmla="*/ 96943 h 241056"/>
                <a:gd name="connsiteX14" fmla="*/ 115772 w 126991"/>
                <a:gd name="connsiteY14" fmla="*/ 86643 h 241056"/>
                <a:gd name="connsiteX15" fmla="*/ 87277 w 126991"/>
                <a:gd name="connsiteY15" fmla="*/ 61035 h 241056"/>
                <a:gd name="connsiteX16" fmla="*/ 38029 w 126991"/>
                <a:gd name="connsiteY16" fmla="*/ 103902 h 241056"/>
                <a:gd name="connsiteX17" fmla="*/ 41746 w 126991"/>
                <a:gd name="connsiteY17" fmla="*/ 106685 h 241056"/>
                <a:gd name="connsiteX18" fmla="*/ 47321 w 126991"/>
                <a:gd name="connsiteY18" fmla="*/ 101118 h 241056"/>
                <a:gd name="connsiteX19" fmla="*/ 86348 w 126991"/>
                <a:gd name="connsiteY19" fmla="*/ 67159 h 241056"/>
                <a:gd name="connsiteX20" fmla="*/ 96259 w 126991"/>
                <a:gd name="connsiteY20" fmla="*/ 79963 h 241056"/>
                <a:gd name="connsiteX21" fmla="*/ 94091 w 126991"/>
                <a:gd name="connsiteY21" fmla="*/ 94159 h 241056"/>
                <a:gd name="connsiteX22" fmla="*/ 64976 w 126991"/>
                <a:gd name="connsiteY22" fmla="*/ 197986 h 2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6991" h="241056">
                  <a:moveTo>
                    <a:pt x="127233" y="10096"/>
                  </a:moveTo>
                  <a:cubicBezTo>
                    <a:pt x="127233" y="4807"/>
                    <a:pt x="122896" y="75"/>
                    <a:pt x="115463" y="75"/>
                  </a:cubicBezTo>
                  <a:cubicBezTo>
                    <a:pt x="108339" y="75"/>
                    <a:pt x="99047" y="6477"/>
                    <a:pt x="99047" y="14828"/>
                  </a:cubicBezTo>
                  <a:cubicBezTo>
                    <a:pt x="99047" y="20395"/>
                    <a:pt x="103383" y="24848"/>
                    <a:pt x="110507" y="24848"/>
                  </a:cubicBezTo>
                  <a:cubicBezTo>
                    <a:pt x="118870" y="24848"/>
                    <a:pt x="127233" y="17611"/>
                    <a:pt x="127233" y="10096"/>
                  </a:cubicBezTo>
                  <a:close/>
                  <a:moveTo>
                    <a:pt x="64976" y="197986"/>
                  </a:moveTo>
                  <a:cubicBezTo>
                    <a:pt x="59091" y="219141"/>
                    <a:pt x="44224" y="235007"/>
                    <a:pt x="26879" y="235007"/>
                  </a:cubicBezTo>
                  <a:cubicBezTo>
                    <a:pt x="25020" y="235007"/>
                    <a:pt x="20374" y="235007"/>
                    <a:pt x="14799" y="232502"/>
                  </a:cubicBezTo>
                  <a:cubicBezTo>
                    <a:pt x="24091" y="230554"/>
                    <a:pt x="28737" y="223316"/>
                    <a:pt x="28737" y="217749"/>
                  </a:cubicBezTo>
                  <a:cubicBezTo>
                    <a:pt x="28737" y="213296"/>
                    <a:pt x="25330" y="208007"/>
                    <a:pt x="16967" y="208007"/>
                  </a:cubicBezTo>
                  <a:cubicBezTo>
                    <a:pt x="9224" y="208007"/>
                    <a:pt x="242" y="213852"/>
                    <a:pt x="242" y="223873"/>
                  </a:cubicBezTo>
                  <a:cubicBezTo>
                    <a:pt x="242" y="235007"/>
                    <a:pt x="12631" y="241131"/>
                    <a:pt x="27498" y="241131"/>
                  </a:cubicBezTo>
                  <a:cubicBezTo>
                    <a:pt x="49180" y="241131"/>
                    <a:pt x="77985" y="226378"/>
                    <a:pt x="85728" y="198821"/>
                  </a:cubicBezTo>
                  <a:lnTo>
                    <a:pt x="114224" y="96943"/>
                  </a:lnTo>
                  <a:cubicBezTo>
                    <a:pt x="115772" y="91376"/>
                    <a:pt x="115772" y="87479"/>
                    <a:pt x="115772" y="86643"/>
                  </a:cubicBezTo>
                  <a:cubicBezTo>
                    <a:pt x="115772" y="70777"/>
                    <a:pt x="102764" y="61035"/>
                    <a:pt x="87277" y="61035"/>
                  </a:cubicBezTo>
                  <a:cubicBezTo>
                    <a:pt x="55684" y="61035"/>
                    <a:pt x="38029" y="101396"/>
                    <a:pt x="38029" y="103902"/>
                  </a:cubicBezTo>
                  <a:cubicBezTo>
                    <a:pt x="38029" y="106685"/>
                    <a:pt x="41126" y="106685"/>
                    <a:pt x="41746" y="106685"/>
                  </a:cubicBezTo>
                  <a:cubicBezTo>
                    <a:pt x="44534" y="106685"/>
                    <a:pt x="44843" y="106407"/>
                    <a:pt x="47321" y="101118"/>
                  </a:cubicBezTo>
                  <a:cubicBezTo>
                    <a:pt x="55065" y="84138"/>
                    <a:pt x="69312" y="67159"/>
                    <a:pt x="86348" y="67159"/>
                  </a:cubicBezTo>
                  <a:cubicBezTo>
                    <a:pt x="90684" y="67159"/>
                    <a:pt x="96259" y="68272"/>
                    <a:pt x="96259" y="79963"/>
                  </a:cubicBezTo>
                  <a:cubicBezTo>
                    <a:pt x="96259" y="86365"/>
                    <a:pt x="95330" y="89427"/>
                    <a:pt x="94091" y="94159"/>
                  </a:cubicBezTo>
                  <a:lnTo>
                    <a:pt x="64976" y="197986"/>
                  </a:lnTo>
                  <a:close/>
                </a:path>
              </a:pathLst>
            </a:custGeom>
            <a:solidFill>
              <a:srgbClr val="000000"/>
            </a:solidFill>
            <a:ln w="36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8" name="Group 7" descr="\documentclass{article}&#10;\usepackage{amsmath, physics}&#10;\usepackage{tikz-feynman}&#10;\usepackage{xcolor}&#10;\pagestyle{empty}&#10;\definecolor{SGreen}{rgb}{0.0547,0.613,0.328}&#10;\definecolor{NodeBlue}{rgb}{0.0547,0.148,0.578}&#10;\begin{document}&#10;&#10;$$\mathcal{M}^{(-)} = \mathcal{M}_1 + \mathcal{M}^{(-)}_{\geq 2}$$&#10;&#10;&#10;&#10;\end{document}" title="IguanaTex Vector Display">
            <a:extLst>
              <a:ext uri="{FF2B5EF4-FFF2-40B4-BE49-F238E27FC236}">
                <a16:creationId xmlns:a16="http://schemas.microsoft.com/office/drawing/2014/main" id="{CA9676B7-2E85-CA91-0C7C-73BEA8341C2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622748" y="2361321"/>
            <a:ext cx="2762732" cy="446600"/>
            <a:chOff x="10046700" y="5620478"/>
            <a:chExt cx="2762732" cy="44660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776047-E08E-B52E-E10E-2B9A259BD89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0046700" y="5723554"/>
              <a:ext cx="332504" cy="229264"/>
            </a:xfrm>
            <a:custGeom>
              <a:avLst/>
              <a:gdLst>
                <a:gd name="connsiteX0" fmla="*/ 109496 w 332504"/>
                <a:gd name="connsiteY0" fmla="*/ 44409 h 229264"/>
                <a:gd name="connsiteX1" fmla="*/ 148578 w 332504"/>
                <a:gd name="connsiteY1" fmla="*/ 184093 h 229264"/>
                <a:gd name="connsiteX2" fmla="*/ 161707 w 332504"/>
                <a:gd name="connsiteY2" fmla="*/ 203831 h 229264"/>
                <a:gd name="connsiteX3" fmla="*/ 169035 w 332504"/>
                <a:gd name="connsiteY3" fmla="*/ 198366 h 229264"/>
                <a:gd name="connsiteX4" fmla="*/ 229490 w 332504"/>
                <a:gd name="connsiteY4" fmla="*/ 134293 h 229264"/>
                <a:gd name="connsiteX5" fmla="*/ 296358 w 332504"/>
                <a:gd name="connsiteY5" fmla="*/ 56859 h 229264"/>
                <a:gd name="connsiteX6" fmla="*/ 281091 w 332504"/>
                <a:gd name="connsiteY6" fmla="*/ 186523 h 229264"/>
                <a:gd name="connsiteX7" fmla="*/ 282312 w 332504"/>
                <a:gd name="connsiteY7" fmla="*/ 210816 h 229264"/>
                <a:gd name="connsiteX8" fmla="*/ 296663 w 332504"/>
                <a:gd name="connsiteY8" fmla="*/ 222962 h 229264"/>
                <a:gd name="connsiteX9" fmla="*/ 332692 w 332504"/>
                <a:gd name="connsiteY9" fmla="*/ 203528 h 229264"/>
                <a:gd name="connsiteX10" fmla="*/ 329944 w 332504"/>
                <a:gd name="connsiteY10" fmla="*/ 201402 h 229264"/>
                <a:gd name="connsiteX11" fmla="*/ 316509 w 332504"/>
                <a:gd name="connsiteY11" fmla="*/ 206261 h 229264"/>
                <a:gd name="connsiteX12" fmla="*/ 307960 w 332504"/>
                <a:gd name="connsiteY12" fmla="*/ 193507 h 229264"/>
                <a:gd name="connsiteX13" fmla="*/ 307044 w 332504"/>
                <a:gd name="connsiteY13" fmla="*/ 173465 h 229264"/>
                <a:gd name="connsiteX14" fmla="*/ 329333 w 332504"/>
                <a:gd name="connsiteY14" fmla="*/ 10096 h 229264"/>
                <a:gd name="connsiteX15" fmla="*/ 329944 w 332504"/>
                <a:gd name="connsiteY15" fmla="*/ 4933 h 229264"/>
                <a:gd name="connsiteX16" fmla="*/ 327501 w 332504"/>
                <a:gd name="connsiteY16" fmla="*/ 378 h 229264"/>
                <a:gd name="connsiteX17" fmla="*/ 320173 w 332504"/>
                <a:gd name="connsiteY17" fmla="*/ 7363 h 229264"/>
                <a:gd name="connsiteX18" fmla="*/ 172088 w 332504"/>
                <a:gd name="connsiteY18" fmla="*/ 173769 h 229264"/>
                <a:gd name="connsiteX19" fmla="*/ 148273 w 332504"/>
                <a:gd name="connsiteY19" fmla="*/ 103623 h 229264"/>
                <a:gd name="connsiteX20" fmla="*/ 129037 w 332504"/>
                <a:gd name="connsiteY20" fmla="*/ 14650 h 229264"/>
                <a:gd name="connsiteX21" fmla="*/ 126594 w 332504"/>
                <a:gd name="connsiteY21" fmla="*/ 1593 h 229264"/>
                <a:gd name="connsiteX22" fmla="*/ 123236 w 332504"/>
                <a:gd name="connsiteY22" fmla="*/ 75 h 229264"/>
                <a:gd name="connsiteX23" fmla="*/ 104000 w 332504"/>
                <a:gd name="connsiteY23" fmla="*/ 13132 h 229264"/>
                <a:gd name="connsiteX24" fmla="*/ 72856 w 332504"/>
                <a:gd name="connsiteY24" fmla="*/ 136722 h 229264"/>
                <a:gd name="connsiteX25" fmla="*/ 35911 w 332504"/>
                <a:gd name="connsiteY25" fmla="*/ 201402 h 229264"/>
                <a:gd name="connsiteX26" fmla="*/ 13928 w 332504"/>
                <a:gd name="connsiteY26" fmla="*/ 192900 h 229264"/>
                <a:gd name="connsiteX27" fmla="*/ 11180 w 332504"/>
                <a:gd name="connsiteY27" fmla="*/ 191381 h 229264"/>
                <a:gd name="connsiteX28" fmla="*/ 188 w 332504"/>
                <a:gd name="connsiteY28" fmla="*/ 213549 h 229264"/>
                <a:gd name="connsiteX29" fmla="*/ 9958 w 332504"/>
                <a:gd name="connsiteY29" fmla="*/ 225088 h 229264"/>
                <a:gd name="connsiteX30" fmla="*/ 26446 w 332504"/>
                <a:gd name="connsiteY30" fmla="*/ 229339 h 229264"/>
                <a:gd name="connsiteX31" fmla="*/ 69498 w 332504"/>
                <a:gd name="connsiteY31" fmla="*/ 170429 h 229264"/>
                <a:gd name="connsiteX32" fmla="*/ 109496 w 332504"/>
                <a:gd name="connsiteY32" fmla="*/ 44409 h 22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2504" h="229264">
                  <a:moveTo>
                    <a:pt x="109496" y="44409"/>
                  </a:moveTo>
                  <a:cubicBezTo>
                    <a:pt x="117740" y="83885"/>
                    <a:pt x="131174" y="148869"/>
                    <a:pt x="148578" y="184093"/>
                  </a:cubicBezTo>
                  <a:cubicBezTo>
                    <a:pt x="155295" y="197151"/>
                    <a:pt x="158654" y="203831"/>
                    <a:pt x="161707" y="203831"/>
                  </a:cubicBezTo>
                  <a:cubicBezTo>
                    <a:pt x="162929" y="203831"/>
                    <a:pt x="163539" y="203831"/>
                    <a:pt x="169035" y="198366"/>
                  </a:cubicBezTo>
                  <a:cubicBezTo>
                    <a:pt x="192240" y="176198"/>
                    <a:pt x="208117" y="158586"/>
                    <a:pt x="229490" y="134293"/>
                  </a:cubicBezTo>
                  <a:lnTo>
                    <a:pt x="296358" y="56859"/>
                  </a:lnTo>
                  <a:cubicBezTo>
                    <a:pt x="292083" y="82671"/>
                    <a:pt x="281091" y="150994"/>
                    <a:pt x="281091" y="186523"/>
                  </a:cubicBezTo>
                  <a:cubicBezTo>
                    <a:pt x="281091" y="194722"/>
                    <a:pt x="281396" y="202617"/>
                    <a:pt x="282312" y="210816"/>
                  </a:cubicBezTo>
                  <a:cubicBezTo>
                    <a:pt x="282618" y="214156"/>
                    <a:pt x="283839" y="222962"/>
                    <a:pt x="296663" y="222962"/>
                  </a:cubicBezTo>
                  <a:cubicBezTo>
                    <a:pt x="309487" y="222962"/>
                    <a:pt x="332692" y="209601"/>
                    <a:pt x="332692" y="203528"/>
                  </a:cubicBezTo>
                  <a:cubicBezTo>
                    <a:pt x="332692" y="201706"/>
                    <a:pt x="330860" y="201402"/>
                    <a:pt x="329944" y="201402"/>
                  </a:cubicBezTo>
                  <a:cubicBezTo>
                    <a:pt x="325975" y="201402"/>
                    <a:pt x="319868" y="204135"/>
                    <a:pt x="316509" y="206261"/>
                  </a:cubicBezTo>
                  <a:cubicBezTo>
                    <a:pt x="309181" y="205350"/>
                    <a:pt x="308571" y="200491"/>
                    <a:pt x="307960" y="193507"/>
                  </a:cubicBezTo>
                  <a:cubicBezTo>
                    <a:pt x="307044" y="183790"/>
                    <a:pt x="307044" y="174680"/>
                    <a:pt x="307044" y="173465"/>
                  </a:cubicBezTo>
                  <a:cubicBezTo>
                    <a:pt x="307044" y="139759"/>
                    <a:pt x="320479" y="47750"/>
                    <a:pt x="329333" y="10096"/>
                  </a:cubicBezTo>
                  <a:cubicBezTo>
                    <a:pt x="329639" y="7970"/>
                    <a:pt x="329944" y="7363"/>
                    <a:pt x="329944" y="4933"/>
                  </a:cubicBezTo>
                  <a:cubicBezTo>
                    <a:pt x="329944" y="3719"/>
                    <a:pt x="329639" y="378"/>
                    <a:pt x="327501" y="378"/>
                  </a:cubicBezTo>
                  <a:cubicBezTo>
                    <a:pt x="326280" y="378"/>
                    <a:pt x="325975" y="682"/>
                    <a:pt x="320173" y="7363"/>
                  </a:cubicBezTo>
                  <a:cubicBezTo>
                    <a:pt x="291472" y="41980"/>
                    <a:pt x="202316" y="148261"/>
                    <a:pt x="172088" y="173769"/>
                  </a:cubicBezTo>
                  <a:cubicBezTo>
                    <a:pt x="164455" y="157675"/>
                    <a:pt x="158959" y="146136"/>
                    <a:pt x="148273" y="103623"/>
                  </a:cubicBezTo>
                  <a:cubicBezTo>
                    <a:pt x="139418" y="69309"/>
                    <a:pt x="134228" y="44106"/>
                    <a:pt x="129037" y="14650"/>
                  </a:cubicBezTo>
                  <a:cubicBezTo>
                    <a:pt x="128121" y="10399"/>
                    <a:pt x="126594" y="2200"/>
                    <a:pt x="126594" y="1593"/>
                  </a:cubicBezTo>
                  <a:cubicBezTo>
                    <a:pt x="125678" y="75"/>
                    <a:pt x="124152" y="75"/>
                    <a:pt x="123236" y="75"/>
                  </a:cubicBezTo>
                  <a:cubicBezTo>
                    <a:pt x="117740" y="75"/>
                    <a:pt x="104916" y="6755"/>
                    <a:pt x="104000" y="13132"/>
                  </a:cubicBezTo>
                  <a:cubicBezTo>
                    <a:pt x="100336" y="38640"/>
                    <a:pt x="94229" y="78723"/>
                    <a:pt x="72856" y="136722"/>
                  </a:cubicBezTo>
                  <a:cubicBezTo>
                    <a:pt x="48430" y="201402"/>
                    <a:pt x="41713" y="201402"/>
                    <a:pt x="35911" y="201402"/>
                  </a:cubicBezTo>
                  <a:cubicBezTo>
                    <a:pt x="31942" y="201402"/>
                    <a:pt x="20645" y="198973"/>
                    <a:pt x="13928" y="192900"/>
                  </a:cubicBezTo>
                  <a:cubicBezTo>
                    <a:pt x="12401" y="191381"/>
                    <a:pt x="11790" y="191381"/>
                    <a:pt x="11180" y="191381"/>
                  </a:cubicBezTo>
                  <a:cubicBezTo>
                    <a:pt x="6905" y="191381"/>
                    <a:pt x="188" y="205046"/>
                    <a:pt x="188" y="213549"/>
                  </a:cubicBezTo>
                  <a:cubicBezTo>
                    <a:pt x="188" y="216282"/>
                    <a:pt x="188" y="219925"/>
                    <a:pt x="9958" y="225088"/>
                  </a:cubicBezTo>
                  <a:cubicBezTo>
                    <a:pt x="17592" y="229035"/>
                    <a:pt x="24919" y="229339"/>
                    <a:pt x="26446" y="229339"/>
                  </a:cubicBezTo>
                  <a:cubicBezTo>
                    <a:pt x="45377" y="229339"/>
                    <a:pt x="63391" y="185915"/>
                    <a:pt x="69498" y="170429"/>
                  </a:cubicBezTo>
                  <a:cubicBezTo>
                    <a:pt x="83848" y="136115"/>
                    <a:pt x="100947" y="88136"/>
                    <a:pt x="109496" y="44409"/>
                  </a:cubicBezTo>
                  <a:close/>
                </a:path>
              </a:pathLst>
            </a:custGeom>
            <a:solidFill>
              <a:srgbClr val="000000"/>
            </a:solidFill>
            <a:ln w="3050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820DECB-6FB4-F67E-C0F3-B06EFD405A6D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0429705" y="5652834"/>
              <a:ext cx="55569" cy="212350"/>
            </a:xfrm>
            <a:custGeom>
              <a:avLst/>
              <a:gdLst>
                <a:gd name="connsiteX0" fmla="*/ 51495 w 55569"/>
                <a:gd name="connsiteY0" fmla="*/ 71 h 212350"/>
                <a:gd name="connsiteX1" fmla="*/ 200 w 55569"/>
                <a:gd name="connsiteY1" fmla="*/ 106139 h 212350"/>
                <a:gd name="connsiteX2" fmla="*/ 51495 w 55569"/>
                <a:gd name="connsiteY2" fmla="*/ 212421 h 212350"/>
                <a:gd name="connsiteX3" fmla="*/ 55770 w 55569"/>
                <a:gd name="connsiteY3" fmla="*/ 209870 h 212350"/>
                <a:gd name="connsiteX4" fmla="*/ 53632 w 55569"/>
                <a:gd name="connsiteY4" fmla="*/ 206682 h 212350"/>
                <a:gd name="connsiteX5" fmla="*/ 14733 w 55569"/>
                <a:gd name="connsiteY5" fmla="*/ 106352 h 212350"/>
                <a:gd name="connsiteX6" fmla="*/ 54274 w 55569"/>
                <a:gd name="connsiteY6" fmla="*/ 5172 h 212350"/>
                <a:gd name="connsiteX7" fmla="*/ 55770 w 55569"/>
                <a:gd name="connsiteY7" fmla="*/ 2621 h 212350"/>
                <a:gd name="connsiteX8" fmla="*/ 51495 w 55569"/>
                <a:gd name="connsiteY8" fmla="*/ 71 h 21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69" h="212350">
                  <a:moveTo>
                    <a:pt x="51495" y="71"/>
                  </a:moveTo>
                  <a:cubicBezTo>
                    <a:pt x="10886" y="28554"/>
                    <a:pt x="200" y="73617"/>
                    <a:pt x="200" y="106139"/>
                  </a:cubicBezTo>
                  <a:cubicBezTo>
                    <a:pt x="200" y="136111"/>
                    <a:pt x="9176" y="182662"/>
                    <a:pt x="51495" y="212421"/>
                  </a:cubicBezTo>
                  <a:cubicBezTo>
                    <a:pt x="53205" y="212421"/>
                    <a:pt x="55770" y="212421"/>
                    <a:pt x="55770" y="209870"/>
                  </a:cubicBezTo>
                  <a:cubicBezTo>
                    <a:pt x="55770" y="208595"/>
                    <a:pt x="55129" y="208170"/>
                    <a:pt x="53632" y="206682"/>
                  </a:cubicBezTo>
                  <a:cubicBezTo>
                    <a:pt x="25206" y="181174"/>
                    <a:pt x="14733" y="145038"/>
                    <a:pt x="14733" y="106352"/>
                  </a:cubicBezTo>
                  <a:cubicBezTo>
                    <a:pt x="14733" y="48960"/>
                    <a:pt x="36748" y="20902"/>
                    <a:pt x="54274" y="5172"/>
                  </a:cubicBezTo>
                  <a:cubicBezTo>
                    <a:pt x="55129" y="4322"/>
                    <a:pt x="55770" y="3684"/>
                    <a:pt x="55770" y="2621"/>
                  </a:cubicBezTo>
                  <a:cubicBezTo>
                    <a:pt x="55770" y="71"/>
                    <a:pt x="53205" y="71"/>
                    <a:pt x="51495" y="71"/>
                  </a:cubicBezTo>
                  <a:close/>
                </a:path>
              </a:pathLst>
            </a:custGeom>
            <a:solidFill>
              <a:srgbClr val="000000"/>
            </a:solidFill>
            <a:ln w="3050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FAAD4C3-AC06-4F25-D472-7CDAD116C10D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0523625" y="5753801"/>
              <a:ext cx="144482" cy="10415"/>
            </a:xfrm>
            <a:custGeom>
              <a:avLst/>
              <a:gdLst>
                <a:gd name="connsiteX0" fmla="*/ 136136 w 144482"/>
                <a:gd name="connsiteY0" fmla="*/ 10486 h 10415"/>
                <a:gd name="connsiteX1" fmla="*/ 144685 w 144482"/>
                <a:gd name="connsiteY1" fmla="*/ 5385 h 10415"/>
                <a:gd name="connsiteX2" fmla="*/ 136136 w 144482"/>
                <a:gd name="connsiteY2" fmla="*/ 71 h 10415"/>
                <a:gd name="connsiteX3" fmla="*/ 8752 w 144482"/>
                <a:gd name="connsiteY3" fmla="*/ 71 h 10415"/>
                <a:gd name="connsiteX4" fmla="*/ 203 w 144482"/>
                <a:gd name="connsiteY4" fmla="*/ 5172 h 10415"/>
                <a:gd name="connsiteX5" fmla="*/ 8752 w 144482"/>
                <a:gd name="connsiteY5" fmla="*/ 10486 h 10415"/>
                <a:gd name="connsiteX6" fmla="*/ 136136 w 144482"/>
                <a:gd name="connsiteY6" fmla="*/ 10486 h 1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482" h="10415">
                  <a:moveTo>
                    <a:pt x="136136" y="10486"/>
                  </a:moveTo>
                  <a:cubicBezTo>
                    <a:pt x="139555" y="10486"/>
                    <a:pt x="144685" y="10486"/>
                    <a:pt x="144685" y="5385"/>
                  </a:cubicBezTo>
                  <a:cubicBezTo>
                    <a:pt x="144685" y="71"/>
                    <a:pt x="139769" y="71"/>
                    <a:pt x="136136" y="71"/>
                  </a:cubicBezTo>
                  <a:lnTo>
                    <a:pt x="8752" y="71"/>
                  </a:lnTo>
                  <a:cubicBezTo>
                    <a:pt x="5332" y="71"/>
                    <a:pt x="203" y="71"/>
                    <a:pt x="203" y="5172"/>
                  </a:cubicBezTo>
                  <a:cubicBezTo>
                    <a:pt x="203" y="10486"/>
                    <a:pt x="5119" y="10486"/>
                    <a:pt x="8752" y="10486"/>
                  </a:cubicBezTo>
                  <a:lnTo>
                    <a:pt x="136136" y="10486"/>
                  </a:lnTo>
                  <a:close/>
                </a:path>
              </a:pathLst>
            </a:custGeom>
            <a:solidFill>
              <a:srgbClr val="000000"/>
            </a:solidFill>
            <a:ln w="3050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6A272CB-8759-DA34-BBA5-1C7B2CBC105E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0706549" y="5652834"/>
              <a:ext cx="55356" cy="212350"/>
            </a:xfrm>
            <a:custGeom>
              <a:avLst/>
              <a:gdLst>
                <a:gd name="connsiteX0" fmla="*/ 4270 w 55356"/>
                <a:gd name="connsiteY0" fmla="*/ 71 h 212350"/>
                <a:gd name="connsiteX1" fmla="*/ 209 w 55356"/>
                <a:gd name="connsiteY1" fmla="*/ 2621 h 212350"/>
                <a:gd name="connsiteX2" fmla="*/ 2133 w 55356"/>
                <a:gd name="connsiteY2" fmla="*/ 5810 h 212350"/>
                <a:gd name="connsiteX3" fmla="*/ 41032 w 55356"/>
                <a:gd name="connsiteY3" fmla="*/ 106139 h 212350"/>
                <a:gd name="connsiteX4" fmla="*/ 4056 w 55356"/>
                <a:gd name="connsiteY4" fmla="*/ 204981 h 212350"/>
                <a:gd name="connsiteX5" fmla="*/ 209 w 55356"/>
                <a:gd name="connsiteY5" fmla="*/ 209870 h 212350"/>
                <a:gd name="connsiteX6" fmla="*/ 2988 w 55356"/>
                <a:gd name="connsiteY6" fmla="*/ 212421 h 212350"/>
                <a:gd name="connsiteX7" fmla="*/ 39963 w 55356"/>
                <a:gd name="connsiteY7" fmla="*/ 171821 h 212350"/>
                <a:gd name="connsiteX8" fmla="*/ 55565 w 55356"/>
                <a:gd name="connsiteY8" fmla="*/ 106352 h 212350"/>
                <a:gd name="connsiteX9" fmla="*/ 4270 w 55356"/>
                <a:gd name="connsiteY9" fmla="*/ 71 h 21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56" h="212350">
                  <a:moveTo>
                    <a:pt x="4270" y="71"/>
                  </a:moveTo>
                  <a:cubicBezTo>
                    <a:pt x="2774" y="71"/>
                    <a:pt x="209" y="71"/>
                    <a:pt x="209" y="2621"/>
                  </a:cubicBezTo>
                  <a:cubicBezTo>
                    <a:pt x="209" y="3684"/>
                    <a:pt x="850" y="4322"/>
                    <a:pt x="2133" y="5810"/>
                  </a:cubicBezTo>
                  <a:cubicBezTo>
                    <a:pt x="20514" y="22602"/>
                    <a:pt x="41032" y="51298"/>
                    <a:pt x="41032" y="106139"/>
                  </a:cubicBezTo>
                  <a:cubicBezTo>
                    <a:pt x="41032" y="150565"/>
                    <a:pt x="27139" y="184150"/>
                    <a:pt x="4056" y="204981"/>
                  </a:cubicBezTo>
                  <a:cubicBezTo>
                    <a:pt x="423" y="208595"/>
                    <a:pt x="209" y="208807"/>
                    <a:pt x="209" y="209870"/>
                  </a:cubicBezTo>
                  <a:cubicBezTo>
                    <a:pt x="209" y="210933"/>
                    <a:pt x="850" y="212421"/>
                    <a:pt x="2988" y="212421"/>
                  </a:cubicBezTo>
                  <a:cubicBezTo>
                    <a:pt x="5552" y="212421"/>
                    <a:pt x="25857" y="198392"/>
                    <a:pt x="39963" y="171821"/>
                  </a:cubicBezTo>
                  <a:cubicBezTo>
                    <a:pt x="49367" y="154179"/>
                    <a:pt x="55565" y="131222"/>
                    <a:pt x="55565" y="106352"/>
                  </a:cubicBezTo>
                  <a:cubicBezTo>
                    <a:pt x="55565" y="76381"/>
                    <a:pt x="46589" y="29829"/>
                    <a:pt x="4270" y="71"/>
                  </a:cubicBezTo>
                  <a:close/>
                </a:path>
              </a:pathLst>
            </a:custGeom>
            <a:solidFill>
              <a:srgbClr val="000000"/>
            </a:solidFill>
            <a:ln w="3050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D19696C-0863-FD8F-F935-06A635F47985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0903966" y="5826191"/>
              <a:ext cx="203044" cy="71056"/>
            </a:xfrm>
            <a:custGeom>
              <a:avLst/>
              <a:gdLst>
                <a:gd name="connsiteX0" fmla="*/ 192879 w 203044"/>
                <a:gd name="connsiteY0" fmla="*/ 12221 h 71056"/>
                <a:gd name="connsiteX1" fmla="*/ 203260 w 203044"/>
                <a:gd name="connsiteY1" fmla="*/ 6148 h 71056"/>
                <a:gd name="connsiteX2" fmla="*/ 193184 w 203044"/>
                <a:gd name="connsiteY2" fmla="*/ 75 h 71056"/>
                <a:gd name="connsiteX3" fmla="*/ 10291 w 203044"/>
                <a:gd name="connsiteY3" fmla="*/ 75 h 71056"/>
                <a:gd name="connsiteX4" fmla="*/ 215 w 203044"/>
                <a:gd name="connsiteY4" fmla="*/ 6148 h 71056"/>
                <a:gd name="connsiteX5" fmla="*/ 10597 w 203044"/>
                <a:gd name="connsiteY5" fmla="*/ 12221 h 71056"/>
                <a:gd name="connsiteX6" fmla="*/ 192879 w 203044"/>
                <a:gd name="connsiteY6" fmla="*/ 12221 h 71056"/>
                <a:gd name="connsiteX7" fmla="*/ 193184 w 203044"/>
                <a:gd name="connsiteY7" fmla="*/ 71131 h 71056"/>
                <a:gd name="connsiteX8" fmla="*/ 203260 w 203044"/>
                <a:gd name="connsiteY8" fmla="*/ 65058 h 71056"/>
                <a:gd name="connsiteX9" fmla="*/ 192879 w 203044"/>
                <a:gd name="connsiteY9" fmla="*/ 58985 h 71056"/>
                <a:gd name="connsiteX10" fmla="*/ 10597 w 203044"/>
                <a:gd name="connsiteY10" fmla="*/ 58985 h 71056"/>
                <a:gd name="connsiteX11" fmla="*/ 215 w 203044"/>
                <a:gd name="connsiteY11" fmla="*/ 65058 h 71056"/>
                <a:gd name="connsiteX12" fmla="*/ 10291 w 203044"/>
                <a:gd name="connsiteY12" fmla="*/ 71131 h 71056"/>
                <a:gd name="connsiteX13" fmla="*/ 193184 w 203044"/>
                <a:gd name="connsiteY13" fmla="*/ 71131 h 7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044" h="71056">
                  <a:moveTo>
                    <a:pt x="192879" y="12221"/>
                  </a:moveTo>
                  <a:cubicBezTo>
                    <a:pt x="197458" y="12221"/>
                    <a:pt x="203260" y="12221"/>
                    <a:pt x="203260" y="6148"/>
                  </a:cubicBezTo>
                  <a:cubicBezTo>
                    <a:pt x="203260" y="75"/>
                    <a:pt x="197458" y="75"/>
                    <a:pt x="193184" y="75"/>
                  </a:cubicBezTo>
                  <a:lnTo>
                    <a:pt x="10291" y="75"/>
                  </a:lnTo>
                  <a:cubicBezTo>
                    <a:pt x="6017" y="75"/>
                    <a:pt x="215" y="75"/>
                    <a:pt x="215" y="6148"/>
                  </a:cubicBezTo>
                  <a:cubicBezTo>
                    <a:pt x="215" y="12221"/>
                    <a:pt x="6017" y="12221"/>
                    <a:pt x="10597" y="12221"/>
                  </a:cubicBezTo>
                  <a:lnTo>
                    <a:pt x="192879" y="12221"/>
                  </a:lnTo>
                  <a:close/>
                  <a:moveTo>
                    <a:pt x="193184" y="71131"/>
                  </a:moveTo>
                  <a:cubicBezTo>
                    <a:pt x="197458" y="71131"/>
                    <a:pt x="203260" y="71131"/>
                    <a:pt x="203260" y="65058"/>
                  </a:cubicBezTo>
                  <a:cubicBezTo>
                    <a:pt x="203260" y="58985"/>
                    <a:pt x="197458" y="58985"/>
                    <a:pt x="192879" y="58985"/>
                  </a:cubicBezTo>
                  <a:lnTo>
                    <a:pt x="10597" y="58985"/>
                  </a:lnTo>
                  <a:cubicBezTo>
                    <a:pt x="6017" y="58985"/>
                    <a:pt x="215" y="58985"/>
                    <a:pt x="215" y="65058"/>
                  </a:cubicBezTo>
                  <a:cubicBezTo>
                    <a:pt x="215" y="71131"/>
                    <a:pt x="6017" y="71131"/>
                    <a:pt x="10291" y="71131"/>
                  </a:cubicBezTo>
                  <a:lnTo>
                    <a:pt x="193184" y="71131"/>
                  </a:lnTo>
                  <a:close/>
                </a:path>
              </a:pathLst>
            </a:custGeom>
            <a:solidFill>
              <a:srgbClr val="000000"/>
            </a:solidFill>
            <a:ln w="3050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9A7D99D-9034-7D42-D0A9-5BE0A5D85AF6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1217403" y="5723554"/>
              <a:ext cx="332504" cy="229264"/>
            </a:xfrm>
            <a:custGeom>
              <a:avLst/>
              <a:gdLst>
                <a:gd name="connsiteX0" fmla="*/ 109534 w 332504"/>
                <a:gd name="connsiteY0" fmla="*/ 44409 h 229264"/>
                <a:gd name="connsiteX1" fmla="*/ 148616 w 332504"/>
                <a:gd name="connsiteY1" fmla="*/ 184093 h 229264"/>
                <a:gd name="connsiteX2" fmla="*/ 161745 w 332504"/>
                <a:gd name="connsiteY2" fmla="*/ 203831 h 229264"/>
                <a:gd name="connsiteX3" fmla="*/ 169073 w 332504"/>
                <a:gd name="connsiteY3" fmla="*/ 198366 h 229264"/>
                <a:gd name="connsiteX4" fmla="*/ 229529 w 332504"/>
                <a:gd name="connsiteY4" fmla="*/ 134293 h 229264"/>
                <a:gd name="connsiteX5" fmla="*/ 296396 w 332504"/>
                <a:gd name="connsiteY5" fmla="*/ 56859 h 229264"/>
                <a:gd name="connsiteX6" fmla="*/ 281129 w 332504"/>
                <a:gd name="connsiteY6" fmla="*/ 186523 h 229264"/>
                <a:gd name="connsiteX7" fmla="*/ 282351 w 332504"/>
                <a:gd name="connsiteY7" fmla="*/ 210816 h 229264"/>
                <a:gd name="connsiteX8" fmla="*/ 296701 w 332504"/>
                <a:gd name="connsiteY8" fmla="*/ 222962 h 229264"/>
                <a:gd name="connsiteX9" fmla="*/ 332730 w 332504"/>
                <a:gd name="connsiteY9" fmla="*/ 203528 h 229264"/>
                <a:gd name="connsiteX10" fmla="*/ 329982 w 332504"/>
                <a:gd name="connsiteY10" fmla="*/ 201402 h 229264"/>
                <a:gd name="connsiteX11" fmla="*/ 316548 w 332504"/>
                <a:gd name="connsiteY11" fmla="*/ 206261 h 229264"/>
                <a:gd name="connsiteX12" fmla="*/ 307998 w 332504"/>
                <a:gd name="connsiteY12" fmla="*/ 193507 h 229264"/>
                <a:gd name="connsiteX13" fmla="*/ 307082 w 332504"/>
                <a:gd name="connsiteY13" fmla="*/ 173465 h 229264"/>
                <a:gd name="connsiteX14" fmla="*/ 329371 w 332504"/>
                <a:gd name="connsiteY14" fmla="*/ 10096 h 229264"/>
                <a:gd name="connsiteX15" fmla="*/ 329982 w 332504"/>
                <a:gd name="connsiteY15" fmla="*/ 4933 h 229264"/>
                <a:gd name="connsiteX16" fmla="*/ 327539 w 332504"/>
                <a:gd name="connsiteY16" fmla="*/ 378 h 229264"/>
                <a:gd name="connsiteX17" fmla="*/ 320212 w 332504"/>
                <a:gd name="connsiteY17" fmla="*/ 7363 h 229264"/>
                <a:gd name="connsiteX18" fmla="*/ 172127 w 332504"/>
                <a:gd name="connsiteY18" fmla="*/ 173769 h 229264"/>
                <a:gd name="connsiteX19" fmla="*/ 148311 w 332504"/>
                <a:gd name="connsiteY19" fmla="*/ 103623 h 229264"/>
                <a:gd name="connsiteX20" fmla="*/ 129075 w 332504"/>
                <a:gd name="connsiteY20" fmla="*/ 14650 h 229264"/>
                <a:gd name="connsiteX21" fmla="*/ 126632 w 332504"/>
                <a:gd name="connsiteY21" fmla="*/ 1593 h 229264"/>
                <a:gd name="connsiteX22" fmla="*/ 123274 w 332504"/>
                <a:gd name="connsiteY22" fmla="*/ 75 h 229264"/>
                <a:gd name="connsiteX23" fmla="*/ 104038 w 332504"/>
                <a:gd name="connsiteY23" fmla="*/ 13132 h 229264"/>
                <a:gd name="connsiteX24" fmla="*/ 72894 w 332504"/>
                <a:gd name="connsiteY24" fmla="*/ 136722 h 229264"/>
                <a:gd name="connsiteX25" fmla="*/ 35950 w 332504"/>
                <a:gd name="connsiteY25" fmla="*/ 201402 h 229264"/>
                <a:gd name="connsiteX26" fmla="*/ 13966 w 332504"/>
                <a:gd name="connsiteY26" fmla="*/ 192900 h 229264"/>
                <a:gd name="connsiteX27" fmla="*/ 11218 w 332504"/>
                <a:gd name="connsiteY27" fmla="*/ 191381 h 229264"/>
                <a:gd name="connsiteX28" fmla="*/ 226 w 332504"/>
                <a:gd name="connsiteY28" fmla="*/ 213549 h 229264"/>
                <a:gd name="connsiteX29" fmla="*/ 9997 w 332504"/>
                <a:gd name="connsiteY29" fmla="*/ 225088 h 229264"/>
                <a:gd name="connsiteX30" fmla="*/ 26484 w 332504"/>
                <a:gd name="connsiteY30" fmla="*/ 229339 h 229264"/>
                <a:gd name="connsiteX31" fmla="*/ 69536 w 332504"/>
                <a:gd name="connsiteY31" fmla="*/ 170429 h 229264"/>
                <a:gd name="connsiteX32" fmla="*/ 109534 w 332504"/>
                <a:gd name="connsiteY32" fmla="*/ 44409 h 22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2504" h="229264">
                  <a:moveTo>
                    <a:pt x="109534" y="44409"/>
                  </a:moveTo>
                  <a:cubicBezTo>
                    <a:pt x="117778" y="83885"/>
                    <a:pt x="131212" y="148869"/>
                    <a:pt x="148616" y="184093"/>
                  </a:cubicBezTo>
                  <a:cubicBezTo>
                    <a:pt x="155333" y="197151"/>
                    <a:pt x="158692" y="203831"/>
                    <a:pt x="161745" y="203831"/>
                  </a:cubicBezTo>
                  <a:cubicBezTo>
                    <a:pt x="162967" y="203831"/>
                    <a:pt x="163577" y="203831"/>
                    <a:pt x="169073" y="198366"/>
                  </a:cubicBezTo>
                  <a:cubicBezTo>
                    <a:pt x="192278" y="176198"/>
                    <a:pt x="208156" y="158586"/>
                    <a:pt x="229529" y="134293"/>
                  </a:cubicBezTo>
                  <a:lnTo>
                    <a:pt x="296396" y="56859"/>
                  </a:lnTo>
                  <a:cubicBezTo>
                    <a:pt x="292121" y="82671"/>
                    <a:pt x="281129" y="150994"/>
                    <a:pt x="281129" y="186523"/>
                  </a:cubicBezTo>
                  <a:cubicBezTo>
                    <a:pt x="281129" y="194722"/>
                    <a:pt x="281435" y="202617"/>
                    <a:pt x="282351" y="210816"/>
                  </a:cubicBezTo>
                  <a:cubicBezTo>
                    <a:pt x="282656" y="214156"/>
                    <a:pt x="283877" y="222962"/>
                    <a:pt x="296701" y="222962"/>
                  </a:cubicBezTo>
                  <a:cubicBezTo>
                    <a:pt x="309525" y="222962"/>
                    <a:pt x="332730" y="209601"/>
                    <a:pt x="332730" y="203528"/>
                  </a:cubicBezTo>
                  <a:cubicBezTo>
                    <a:pt x="332730" y="201706"/>
                    <a:pt x="330898" y="201402"/>
                    <a:pt x="329982" y="201402"/>
                  </a:cubicBezTo>
                  <a:cubicBezTo>
                    <a:pt x="326013" y="201402"/>
                    <a:pt x="319906" y="204135"/>
                    <a:pt x="316548" y="206261"/>
                  </a:cubicBezTo>
                  <a:cubicBezTo>
                    <a:pt x="309220" y="205350"/>
                    <a:pt x="308609" y="200491"/>
                    <a:pt x="307998" y="193507"/>
                  </a:cubicBezTo>
                  <a:cubicBezTo>
                    <a:pt x="307082" y="183790"/>
                    <a:pt x="307082" y="174680"/>
                    <a:pt x="307082" y="173465"/>
                  </a:cubicBezTo>
                  <a:cubicBezTo>
                    <a:pt x="307082" y="139759"/>
                    <a:pt x="320517" y="47750"/>
                    <a:pt x="329371" y="10096"/>
                  </a:cubicBezTo>
                  <a:cubicBezTo>
                    <a:pt x="329677" y="7970"/>
                    <a:pt x="329982" y="7363"/>
                    <a:pt x="329982" y="4933"/>
                  </a:cubicBezTo>
                  <a:cubicBezTo>
                    <a:pt x="329982" y="3719"/>
                    <a:pt x="329677" y="378"/>
                    <a:pt x="327539" y="378"/>
                  </a:cubicBezTo>
                  <a:cubicBezTo>
                    <a:pt x="326318" y="378"/>
                    <a:pt x="326013" y="682"/>
                    <a:pt x="320212" y="7363"/>
                  </a:cubicBezTo>
                  <a:cubicBezTo>
                    <a:pt x="291511" y="41980"/>
                    <a:pt x="202354" y="148261"/>
                    <a:pt x="172127" y="173769"/>
                  </a:cubicBezTo>
                  <a:cubicBezTo>
                    <a:pt x="164493" y="157675"/>
                    <a:pt x="158997" y="146136"/>
                    <a:pt x="148311" y="103623"/>
                  </a:cubicBezTo>
                  <a:cubicBezTo>
                    <a:pt x="139456" y="69309"/>
                    <a:pt x="134266" y="44106"/>
                    <a:pt x="129075" y="14650"/>
                  </a:cubicBezTo>
                  <a:cubicBezTo>
                    <a:pt x="128159" y="10399"/>
                    <a:pt x="126632" y="2200"/>
                    <a:pt x="126632" y="1593"/>
                  </a:cubicBezTo>
                  <a:cubicBezTo>
                    <a:pt x="125716" y="75"/>
                    <a:pt x="124190" y="75"/>
                    <a:pt x="123274" y="75"/>
                  </a:cubicBezTo>
                  <a:cubicBezTo>
                    <a:pt x="117778" y="75"/>
                    <a:pt x="104954" y="6755"/>
                    <a:pt x="104038" y="13132"/>
                  </a:cubicBezTo>
                  <a:cubicBezTo>
                    <a:pt x="100374" y="38640"/>
                    <a:pt x="94268" y="78723"/>
                    <a:pt x="72894" y="136722"/>
                  </a:cubicBezTo>
                  <a:cubicBezTo>
                    <a:pt x="48468" y="201402"/>
                    <a:pt x="41751" y="201402"/>
                    <a:pt x="35950" y="201402"/>
                  </a:cubicBezTo>
                  <a:cubicBezTo>
                    <a:pt x="31980" y="201402"/>
                    <a:pt x="20683" y="198973"/>
                    <a:pt x="13966" y="192900"/>
                  </a:cubicBezTo>
                  <a:cubicBezTo>
                    <a:pt x="12439" y="191381"/>
                    <a:pt x="11829" y="191381"/>
                    <a:pt x="11218" y="191381"/>
                  </a:cubicBezTo>
                  <a:cubicBezTo>
                    <a:pt x="6943" y="191381"/>
                    <a:pt x="226" y="205046"/>
                    <a:pt x="226" y="213549"/>
                  </a:cubicBezTo>
                  <a:cubicBezTo>
                    <a:pt x="226" y="216282"/>
                    <a:pt x="226" y="219925"/>
                    <a:pt x="9997" y="225088"/>
                  </a:cubicBezTo>
                  <a:cubicBezTo>
                    <a:pt x="17630" y="229035"/>
                    <a:pt x="24958" y="229339"/>
                    <a:pt x="26484" y="229339"/>
                  </a:cubicBezTo>
                  <a:cubicBezTo>
                    <a:pt x="45415" y="229339"/>
                    <a:pt x="63429" y="185915"/>
                    <a:pt x="69536" y="170429"/>
                  </a:cubicBezTo>
                  <a:cubicBezTo>
                    <a:pt x="83886" y="136115"/>
                    <a:pt x="100985" y="88136"/>
                    <a:pt x="109534" y="44409"/>
                  </a:cubicBezTo>
                  <a:close/>
                </a:path>
              </a:pathLst>
            </a:custGeom>
            <a:solidFill>
              <a:srgbClr val="000000"/>
            </a:solidFill>
            <a:ln w="3050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A10DEB9-8B72-386F-050E-C234381D019F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1599126" y="5842042"/>
              <a:ext cx="77798" cy="141141"/>
            </a:xfrm>
            <a:custGeom>
              <a:avLst/>
              <a:gdLst>
                <a:gd name="connsiteX0" fmla="*/ 48541 w 77798"/>
                <a:gd name="connsiteY0" fmla="*/ 6028 h 141141"/>
                <a:gd name="connsiteX1" fmla="*/ 42129 w 77798"/>
                <a:gd name="connsiteY1" fmla="*/ 76 h 141141"/>
                <a:gd name="connsiteX2" fmla="*/ 238 w 77798"/>
                <a:gd name="connsiteY2" fmla="*/ 13680 h 141141"/>
                <a:gd name="connsiteX3" fmla="*/ 238 w 77798"/>
                <a:gd name="connsiteY3" fmla="*/ 21333 h 141141"/>
                <a:gd name="connsiteX4" fmla="*/ 31229 w 77798"/>
                <a:gd name="connsiteY4" fmla="*/ 15381 h 141141"/>
                <a:gd name="connsiteX5" fmla="*/ 31229 w 77798"/>
                <a:gd name="connsiteY5" fmla="*/ 123788 h 141141"/>
                <a:gd name="connsiteX6" fmla="*/ 9856 w 77798"/>
                <a:gd name="connsiteY6" fmla="*/ 133566 h 141141"/>
                <a:gd name="connsiteX7" fmla="*/ 1734 w 77798"/>
                <a:gd name="connsiteY7" fmla="*/ 133566 h 141141"/>
                <a:gd name="connsiteX8" fmla="*/ 1734 w 77798"/>
                <a:gd name="connsiteY8" fmla="*/ 141218 h 141141"/>
                <a:gd name="connsiteX9" fmla="*/ 39778 w 77798"/>
                <a:gd name="connsiteY9" fmla="*/ 140368 h 141141"/>
                <a:gd name="connsiteX10" fmla="*/ 78036 w 77798"/>
                <a:gd name="connsiteY10" fmla="*/ 141218 h 141141"/>
                <a:gd name="connsiteX11" fmla="*/ 78036 w 77798"/>
                <a:gd name="connsiteY11" fmla="*/ 133566 h 141141"/>
                <a:gd name="connsiteX12" fmla="*/ 69914 w 77798"/>
                <a:gd name="connsiteY12" fmla="*/ 133566 h 141141"/>
                <a:gd name="connsiteX13" fmla="*/ 48541 w 77798"/>
                <a:gd name="connsiteY13" fmla="*/ 123788 h 141141"/>
                <a:gd name="connsiteX14" fmla="*/ 48541 w 77798"/>
                <a:gd name="connsiteY14" fmla="*/ 6028 h 1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798" h="141141">
                  <a:moveTo>
                    <a:pt x="48541" y="6028"/>
                  </a:moveTo>
                  <a:cubicBezTo>
                    <a:pt x="48541" y="289"/>
                    <a:pt x="48114" y="76"/>
                    <a:pt x="42129" y="76"/>
                  </a:cubicBezTo>
                  <a:cubicBezTo>
                    <a:pt x="28450" y="13468"/>
                    <a:pt x="9001" y="13680"/>
                    <a:pt x="238" y="13680"/>
                  </a:cubicBezTo>
                  <a:lnTo>
                    <a:pt x="238" y="21333"/>
                  </a:lnTo>
                  <a:cubicBezTo>
                    <a:pt x="5367" y="21333"/>
                    <a:pt x="19474" y="21333"/>
                    <a:pt x="31229" y="15381"/>
                  </a:cubicBezTo>
                  <a:lnTo>
                    <a:pt x="31229" y="123788"/>
                  </a:lnTo>
                  <a:cubicBezTo>
                    <a:pt x="31229" y="130802"/>
                    <a:pt x="31229" y="133566"/>
                    <a:pt x="9856" y="133566"/>
                  </a:cubicBezTo>
                  <a:lnTo>
                    <a:pt x="1734" y="133566"/>
                  </a:lnTo>
                  <a:lnTo>
                    <a:pt x="1734" y="141218"/>
                  </a:lnTo>
                  <a:cubicBezTo>
                    <a:pt x="5581" y="141005"/>
                    <a:pt x="31870" y="140368"/>
                    <a:pt x="39778" y="140368"/>
                  </a:cubicBezTo>
                  <a:cubicBezTo>
                    <a:pt x="46404" y="140368"/>
                    <a:pt x="73334" y="141005"/>
                    <a:pt x="78036" y="141218"/>
                  </a:cubicBezTo>
                  <a:lnTo>
                    <a:pt x="78036" y="133566"/>
                  </a:lnTo>
                  <a:lnTo>
                    <a:pt x="69914" y="133566"/>
                  </a:lnTo>
                  <a:cubicBezTo>
                    <a:pt x="48541" y="133566"/>
                    <a:pt x="48541" y="130802"/>
                    <a:pt x="48541" y="123788"/>
                  </a:cubicBezTo>
                  <a:lnTo>
                    <a:pt x="48541" y="6028"/>
                  </a:lnTo>
                  <a:close/>
                </a:path>
              </a:pathLst>
            </a:custGeom>
            <a:solidFill>
              <a:srgbClr val="000000"/>
            </a:solidFill>
            <a:ln w="3050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71CCA5F-7048-8E0F-2A32-DD0F2AE31DFE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1797753" y="5760601"/>
              <a:ext cx="203044" cy="202238"/>
            </a:xfrm>
            <a:custGeom>
              <a:avLst/>
              <a:gdLst>
                <a:gd name="connsiteX0" fmla="*/ 108026 w 203044"/>
                <a:gd name="connsiteY0" fmla="*/ 107267 h 202238"/>
                <a:gd name="connsiteX1" fmla="*/ 193213 w 203044"/>
                <a:gd name="connsiteY1" fmla="*/ 107267 h 202238"/>
                <a:gd name="connsiteX2" fmla="*/ 203289 w 203044"/>
                <a:gd name="connsiteY2" fmla="*/ 101194 h 202238"/>
                <a:gd name="connsiteX3" fmla="*/ 193213 w 203044"/>
                <a:gd name="connsiteY3" fmla="*/ 95121 h 202238"/>
                <a:gd name="connsiteX4" fmla="*/ 108026 w 203044"/>
                <a:gd name="connsiteY4" fmla="*/ 95121 h 202238"/>
                <a:gd name="connsiteX5" fmla="*/ 108026 w 203044"/>
                <a:gd name="connsiteY5" fmla="*/ 10096 h 202238"/>
                <a:gd name="connsiteX6" fmla="*/ 101919 w 203044"/>
                <a:gd name="connsiteY6" fmla="*/ 75 h 202238"/>
                <a:gd name="connsiteX7" fmla="*/ 95813 w 203044"/>
                <a:gd name="connsiteY7" fmla="*/ 10096 h 202238"/>
                <a:gd name="connsiteX8" fmla="*/ 95813 w 203044"/>
                <a:gd name="connsiteY8" fmla="*/ 95121 h 202238"/>
                <a:gd name="connsiteX9" fmla="*/ 10320 w 203044"/>
                <a:gd name="connsiteY9" fmla="*/ 95121 h 202238"/>
                <a:gd name="connsiteX10" fmla="*/ 245 w 203044"/>
                <a:gd name="connsiteY10" fmla="*/ 101194 h 202238"/>
                <a:gd name="connsiteX11" fmla="*/ 10320 w 203044"/>
                <a:gd name="connsiteY11" fmla="*/ 107267 h 202238"/>
                <a:gd name="connsiteX12" fmla="*/ 95813 w 203044"/>
                <a:gd name="connsiteY12" fmla="*/ 107267 h 202238"/>
                <a:gd name="connsiteX13" fmla="*/ 95813 w 203044"/>
                <a:gd name="connsiteY13" fmla="*/ 192292 h 202238"/>
                <a:gd name="connsiteX14" fmla="*/ 101919 w 203044"/>
                <a:gd name="connsiteY14" fmla="*/ 202313 h 202238"/>
                <a:gd name="connsiteX15" fmla="*/ 108026 w 203044"/>
                <a:gd name="connsiteY15" fmla="*/ 192292 h 202238"/>
                <a:gd name="connsiteX16" fmla="*/ 108026 w 203044"/>
                <a:gd name="connsiteY16" fmla="*/ 107267 h 20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044" h="202238">
                  <a:moveTo>
                    <a:pt x="108026" y="107267"/>
                  </a:moveTo>
                  <a:lnTo>
                    <a:pt x="193213" y="107267"/>
                  </a:lnTo>
                  <a:cubicBezTo>
                    <a:pt x="197488" y="107267"/>
                    <a:pt x="203289" y="107267"/>
                    <a:pt x="203289" y="101194"/>
                  </a:cubicBezTo>
                  <a:cubicBezTo>
                    <a:pt x="203289" y="95121"/>
                    <a:pt x="197488" y="95121"/>
                    <a:pt x="193213" y="95121"/>
                  </a:cubicBezTo>
                  <a:lnTo>
                    <a:pt x="108026" y="95121"/>
                  </a:lnTo>
                  <a:lnTo>
                    <a:pt x="108026" y="10096"/>
                  </a:lnTo>
                  <a:cubicBezTo>
                    <a:pt x="108026" y="5844"/>
                    <a:pt x="108026" y="75"/>
                    <a:pt x="101919" y="75"/>
                  </a:cubicBezTo>
                  <a:cubicBezTo>
                    <a:pt x="95813" y="75"/>
                    <a:pt x="95813" y="5844"/>
                    <a:pt x="95813" y="10096"/>
                  </a:cubicBezTo>
                  <a:lnTo>
                    <a:pt x="95813" y="95121"/>
                  </a:lnTo>
                  <a:lnTo>
                    <a:pt x="10320" y="95121"/>
                  </a:lnTo>
                  <a:cubicBezTo>
                    <a:pt x="6046" y="95121"/>
                    <a:pt x="245" y="95121"/>
                    <a:pt x="245" y="101194"/>
                  </a:cubicBezTo>
                  <a:cubicBezTo>
                    <a:pt x="245" y="107267"/>
                    <a:pt x="6046" y="107267"/>
                    <a:pt x="10320" y="107267"/>
                  </a:cubicBezTo>
                  <a:lnTo>
                    <a:pt x="95813" y="107267"/>
                  </a:lnTo>
                  <a:lnTo>
                    <a:pt x="95813" y="192292"/>
                  </a:lnTo>
                  <a:cubicBezTo>
                    <a:pt x="95813" y="196544"/>
                    <a:pt x="95813" y="202313"/>
                    <a:pt x="101919" y="202313"/>
                  </a:cubicBezTo>
                  <a:cubicBezTo>
                    <a:pt x="108026" y="202313"/>
                    <a:pt x="108026" y="196544"/>
                    <a:pt x="108026" y="192292"/>
                  </a:cubicBezTo>
                  <a:lnTo>
                    <a:pt x="108026" y="107267"/>
                  </a:lnTo>
                  <a:close/>
                </a:path>
              </a:pathLst>
            </a:custGeom>
            <a:solidFill>
              <a:srgbClr val="000000"/>
            </a:solidFill>
            <a:ln w="3050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BA66C57-5F05-B92B-BEF7-7DF4582C0157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2094227" y="5723554"/>
              <a:ext cx="332504" cy="229264"/>
            </a:xfrm>
            <a:custGeom>
              <a:avLst/>
              <a:gdLst>
                <a:gd name="connsiteX0" fmla="*/ 109563 w 332504"/>
                <a:gd name="connsiteY0" fmla="*/ 44409 h 229264"/>
                <a:gd name="connsiteX1" fmla="*/ 148645 w 332504"/>
                <a:gd name="connsiteY1" fmla="*/ 184093 h 229264"/>
                <a:gd name="connsiteX2" fmla="*/ 161774 w 332504"/>
                <a:gd name="connsiteY2" fmla="*/ 203831 h 229264"/>
                <a:gd name="connsiteX3" fmla="*/ 169102 w 332504"/>
                <a:gd name="connsiteY3" fmla="*/ 198366 h 229264"/>
                <a:gd name="connsiteX4" fmla="*/ 229557 w 332504"/>
                <a:gd name="connsiteY4" fmla="*/ 134293 h 229264"/>
                <a:gd name="connsiteX5" fmla="*/ 296424 w 332504"/>
                <a:gd name="connsiteY5" fmla="*/ 56859 h 229264"/>
                <a:gd name="connsiteX6" fmla="*/ 281158 w 332504"/>
                <a:gd name="connsiteY6" fmla="*/ 186523 h 229264"/>
                <a:gd name="connsiteX7" fmla="*/ 282379 w 332504"/>
                <a:gd name="connsiteY7" fmla="*/ 210816 h 229264"/>
                <a:gd name="connsiteX8" fmla="*/ 296730 w 332504"/>
                <a:gd name="connsiteY8" fmla="*/ 222962 h 229264"/>
                <a:gd name="connsiteX9" fmla="*/ 332759 w 332504"/>
                <a:gd name="connsiteY9" fmla="*/ 203528 h 229264"/>
                <a:gd name="connsiteX10" fmla="*/ 330011 w 332504"/>
                <a:gd name="connsiteY10" fmla="*/ 201402 h 229264"/>
                <a:gd name="connsiteX11" fmla="*/ 316576 w 332504"/>
                <a:gd name="connsiteY11" fmla="*/ 206261 h 229264"/>
                <a:gd name="connsiteX12" fmla="*/ 308027 w 332504"/>
                <a:gd name="connsiteY12" fmla="*/ 193507 h 229264"/>
                <a:gd name="connsiteX13" fmla="*/ 307111 w 332504"/>
                <a:gd name="connsiteY13" fmla="*/ 173465 h 229264"/>
                <a:gd name="connsiteX14" fmla="*/ 329400 w 332504"/>
                <a:gd name="connsiteY14" fmla="*/ 10096 h 229264"/>
                <a:gd name="connsiteX15" fmla="*/ 330011 w 332504"/>
                <a:gd name="connsiteY15" fmla="*/ 4933 h 229264"/>
                <a:gd name="connsiteX16" fmla="*/ 327568 w 332504"/>
                <a:gd name="connsiteY16" fmla="*/ 378 h 229264"/>
                <a:gd name="connsiteX17" fmla="*/ 320240 w 332504"/>
                <a:gd name="connsiteY17" fmla="*/ 7363 h 229264"/>
                <a:gd name="connsiteX18" fmla="*/ 172155 w 332504"/>
                <a:gd name="connsiteY18" fmla="*/ 173769 h 229264"/>
                <a:gd name="connsiteX19" fmla="*/ 148340 w 332504"/>
                <a:gd name="connsiteY19" fmla="*/ 103623 h 229264"/>
                <a:gd name="connsiteX20" fmla="*/ 129104 w 332504"/>
                <a:gd name="connsiteY20" fmla="*/ 14650 h 229264"/>
                <a:gd name="connsiteX21" fmla="*/ 126661 w 332504"/>
                <a:gd name="connsiteY21" fmla="*/ 1593 h 229264"/>
                <a:gd name="connsiteX22" fmla="*/ 123302 w 332504"/>
                <a:gd name="connsiteY22" fmla="*/ 75 h 229264"/>
                <a:gd name="connsiteX23" fmla="*/ 104067 w 332504"/>
                <a:gd name="connsiteY23" fmla="*/ 13132 h 229264"/>
                <a:gd name="connsiteX24" fmla="*/ 72923 w 332504"/>
                <a:gd name="connsiteY24" fmla="*/ 136722 h 229264"/>
                <a:gd name="connsiteX25" fmla="*/ 35978 w 332504"/>
                <a:gd name="connsiteY25" fmla="*/ 201402 h 229264"/>
                <a:gd name="connsiteX26" fmla="*/ 13994 w 332504"/>
                <a:gd name="connsiteY26" fmla="*/ 192900 h 229264"/>
                <a:gd name="connsiteX27" fmla="*/ 11246 w 332504"/>
                <a:gd name="connsiteY27" fmla="*/ 191381 h 229264"/>
                <a:gd name="connsiteX28" fmla="*/ 255 w 332504"/>
                <a:gd name="connsiteY28" fmla="*/ 213549 h 229264"/>
                <a:gd name="connsiteX29" fmla="*/ 10025 w 332504"/>
                <a:gd name="connsiteY29" fmla="*/ 225088 h 229264"/>
                <a:gd name="connsiteX30" fmla="*/ 26513 w 332504"/>
                <a:gd name="connsiteY30" fmla="*/ 229339 h 229264"/>
                <a:gd name="connsiteX31" fmla="*/ 69564 w 332504"/>
                <a:gd name="connsiteY31" fmla="*/ 170429 h 229264"/>
                <a:gd name="connsiteX32" fmla="*/ 109563 w 332504"/>
                <a:gd name="connsiteY32" fmla="*/ 44409 h 22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2504" h="229264">
                  <a:moveTo>
                    <a:pt x="109563" y="44409"/>
                  </a:moveTo>
                  <a:cubicBezTo>
                    <a:pt x="117807" y="83885"/>
                    <a:pt x="131241" y="148869"/>
                    <a:pt x="148645" y="184093"/>
                  </a:cubicBezTo>
                  <a:cubicBezTo>
                    <a:pt x="155362" y="197151"/>
                    <a:pt x="158721" y="203831"/>
                    <a:pt x="161774" y="203831"/>
                  </a:cubicBezTo>
                  <a:cubicBezTo>
                    <a:pt x="162995" y="203831"/>
                    <a:pt x="163606" y="203831"/>
                    <a:pt x="169102" y="198366"/>
                  </a:cubicBezTo>
                  <a:cubicBezTo>
                    <a:pt x="192307" y="176198"/>
                    <a:pt x="208184" y="158586"/>
                    <a:pt x="229557" y="134293"/>
                  </a:cubicBezTo>
                  <a:lnTo>
                    <a:pt x="296424" y="56859"/>
                  </a:lnTo>
                  <a:cubicBezTo>
                    <a:pt x="292150" y="82671"/>
                    <a:pt x="281158" y="150994"/>
                    <a:pt x="281158" y="186523"/>
                  </a:cubicBezTo>
                  <a:cubicBezTo>
                    <a:pt x="281158" y="194722"/>
                    <a:pt x="281463" y="202617"/>
                    <a:pt x="282379" y="210816"/>
                  </a:cubicBezTo>
                  <a:cubicBezTo>
                    <a:pt x="282685" y="214156"/>
                    <a:pt x="283906" y="222962"/>
                    <a:pt x="296730" y="222962"/>
                  </a:cubicBezTo>
                  <a:cubicBezTo>
                    <a:pt x="309554" y="222962"/>
                    <a:pt x="332759" y="209601"/>
                    <a:pt x="332759" y="203528"/>
                  </a:cubicBezTo>
                  <a:cubicBezTo>
                    <a:pt x="332759" y="201706"/>
                    <a:pt x="330927" y="201402"/>
                    <a:pt x="330011" y="201402"/>
                  </a:cubicBezTo>
                  <a:cubicBezTo>
                    <a:pt x="326041" y="201402"/>
                    <a:pt x="319935" y="204135"/>
                    <a:pt x="316576" y="206261"/>
                  </a:cubicBezTo>
                  <a:cubicBezTo>
                    <a:pt x="309248" y="205350"/>
                    <a:pt x="308638" y="200491"/>
                    <a:pt x="308027" y="193507"/>
                  </a:cubicBezTo>
                  <a:cubicBezTo>
                    <a:pt x="307111" y="183790"/>
                    <a:pt x="307111" y="174680"/>
                    <a:pt x="307111" y="173465"/>
                  </a:cubicBezTo>
                  <a:cubicBezTo>
                    <a:pt x="307111" y="139759"/>
                    <a:pt x="320545" y="47750"/>
                    <a:pt x="329400" y="10096"/>
                  </a:cubicBezTo>
                  <a:cubicBezTo>
                    <a:pt x="329705" y="7970"/>
                    <a:pt x="330011" y="7363"/>
                    <a:pt x="330011" y="4933"/>
                  </a:cubicBezTo>
                  <a:cubicBezTo>
                    <a:pt x="330011" y="3719"/>
                    <a:pt x="329705" y="378"/>
                    <a:pt x="327568" y="378"/>
                  </a:cubicBezTo>
                  <a:cubicBezTo>
                    <a:pt x="326347" y="378"/>
                    <a:pt x="326041" y="682"/>
                    <a:pt x="320240" y="7363"/>
                  </a:cubicBezTo>
                  <a:cubicBezTo>
                    <a:pt x="291539" y="41980"/>
                    <a:pt x="202383" y="148261"/>
                    <a:pt x="172155" y="173769"/>
                  </a:cubicBezTo>
                  <a:cubicBezTo>
                    <a:pt x="164522" y="157675"/>
                    <a:pt x="159026" y="146136"/>
                    <a:pt x="148340" y="103623"/>
                  </a:cubicBezTo>
                  <a:cubicBezTo>
                    <a:pt x="139485" y="69309"/>
                    <a:pt x="134294" y="44106"/>
                    <a:pt x="129104" y="14650"/>
                  </a:cubicBezTo>
                  <a:cubicBezTo>
                    <a:pt x="128188" y="10399"/>
                    <a:pt x="126661" y="2200"/>
                    <a:pt x="126661" y="1593"/>
                  </a:cubicBezTo>
                  <a:cubicBezTo>
                    <a:pt x="125745" y="75"/>
                    <a:pt x="124218" y="75"/>
                    <a:pt x="123302" y="75"/>
                  </a:cubicBezTo>
                  <a:cubicBezTo>
                    <a:pt x="117807" y="75"/>
                    <a:pt x="104983" y="6755"/>
                    <a:pt x="104067" y="13132"/>
                  </a:cubicBezTo>
                  <a:cubicBezTo>
                    <a:pt x="100403" y="38640"/>
                    <a:pt x="94296" y="78723"/>
                    <a:pt x="72923" y="136722"/>
                  </a:cubicBezTo>
                  <a:cubicBezTo>
                    <a:pt x="48497" y="201402"/>
                    <a:pt x="41779" y="201402"/>
                    <a:pt x="35978" y="201402"/>
                  </a:cubicBezTo>
                  <a:cubicBezTo>
                    <a:pt x="32009" y="201402"/>
                    <a:pt x="20712" y="198973"/>
                    <a:pt x="13994" y="192900"/>
                  </a:cubicBezTo>
                  <a:cubicBezTo>
                    <a:pt x="12468" y="191381"/>
                    <a:pt x="11857" y="191381"/>
                    <a:pt x="11246" y="191381"/>
                  </a:cubicBezTo>
                  <a:cubicBezTo>
                    <a:pt x="6972" y="191381"/>
                    <a:pt x="255" y="205046"/>
                    <a:pt x="255" y="213549"/>
                  </a:cubicBezTo>
                  <a:cubicBezTo>
                    <a:pt x="255" y="216282"/>
                    <a:pt x="255" y="219925"/>
                    <a:pt x="10025" y="225088"/>
                  </a:cubicBezTo>
                  <a:cubicBezTo>
                    <a:pt x="17658" y="229035"/>
                    <a:pt x="24986" y="229339"/>
                    <a:pt x="26513" y="229339"/>
                  </a:cubicBezTo>
                  <a:cubicBezTo>
                    <a:pt x="45443" y="229339"/>
                    <a:pt x="63458" y="185915"/>
                    <a:pt x="69564" y="170429"/>
                  </a:cubicBezTo>
                  <a:cubicBezTo>
                    <a:pt x="83915" y="136115"/>
                    <a:pt x="101013" y="88136"/>
                    <a:pt x="109563" y="44409"/>
                  </a:cubicBezTo>
                  <a:close/>
                </a:path>
              </a:pathLst>
            </a:custGeom>
            <a:solidFill>
              <a:srgbClr val="000000"/>
            </a:solidFill>
            <a:ln w="3050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664F714-483A-D0AE-F0DE-D9A582740AAD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2477233" y="5620478"/>
              <a:ext cx="55569" cy="212350"/>
            </a:xfrm>
            <a:custGeom>
              <a:avLst/>
              <a:gdLst>
                <a:gd name="connsiteX0" fmla="*/ 51562 w 55569"/>
                <a:gd name="connsiteY0" fmla="*/ 70 h 212350"/>
                <a:gd name="connsiteX1" fmla="*/ 267 w 55569"/>
                <a:gd name="connsiteY1" fmla="*/ 106138 h 212350"/>
                <a:gd name="connsiteX2" fmla="*/ 51562 w 55569"/>
                <a:gd name="connsiteY2" fmla="*/ 212420 h 212350"/>
                <a:gd name="connsiteX3" fmla="*/ 55837 w 55569"/>
                <a:gd name="connsiteY3" fmla="*/ 209869 h 212350"/>
                <a:gd name="connsiteX4" fmla="*/ 53699 w 55569"/>
                <a:gd name="connsiteY4" fmla="*/ 206681 h 212350"/>
                <a:gd name="connsiteX5" fmla="*/ 14800 w 55569"/>
                <a:gd name="connsiteY5" fmla="*/ 106351 h 212350"/>
                <a:gd name="connsiteX6" fmla="*/ 54340 w 55569"/>
                <a:gd name="connsiteY6" fmla="*/ 5171 h 212350"/>
                <a:gd name="connsiteX7" fmla="*/ 55837 w 55569"/>
                <a:gd name="connsiteY7" fmla="*/ 2620 h 212350"/>
                <a:gd name="connsiteX8" fmla="*/ 51562 w 55569"/>
                <a:gd name="connsiteY8" fmla="*/ 70 h 21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69" h="212350">
                  <a:moveTo>
                    <a:pt x="51562" y="70"/>
                  </a:moveTo>
                  <a:cubicBezTo>
                    <a:pt x="10953" y="28553"/>
                    <a:pt x="267" y="73616"/>
                    <a:pt x="267" y="106138"/>
                  </a:cubicBezTo>
                  <a:cubicBezTo>
                    <a:pt x="267" y="136110"/>
                    <a:pt x="9243" y="182661"/>
                    <a:pt x="51562" y="212420"/>
                  </a:cubicBezTo>
                  <a:cubicBezTo>
                    <a:pt x="53272" y="212420"/>
                    <a:pt x="55837" y="212420"/>
                    <a:pt x="55837" y="209869"/>
                  </a:cubicBezTo>
                  <a:cubicBezTo>
                    <a:pt x="55837" y="208594"/>
                    <a:pt x="55195" y="208169"/>
                    <a:pt x="53699" y="206681"/>
                  </a:cubicBezTo>
                  <a:cubicBezTo>
                    <a:pt x="25273" y="181173"/>
                    <a:pt x="14800" y="145037"/>
                    <a:pt x="14800" y="106351"/>
                  </a:cubicBezTo>
                  <a:cubicBezTo>
                    <a:pt x="14800" y="48959"/>
                    <a:pt x="36815" y="20901"/>
                    <a:pt x="54340" y="5171"/>
                  </a:cubicBezTo>
                  <a:cubicBezTo>
                    <a:pt x="55195" y="4321"/>
                    <a:pt x="55837" y="3683"/>
                    <a:pt x="55837" y="2620"/>
                  </a:cubicBezTo>
                  <a:cubicBezTo>
                    <a:pt x="55837" y="70"/>
                    <a:pt x="53272" y="70"/>
                    <a:pt x="51562" y="70"/>
                  </a:cubicBezTo>
                  <a:close/>
                </a:path>
              </a:pathLst>
            </a:custGeom>
            <a:solidFill>
              <a:srgbClr val="000000"/>
            </a:solidFill>
            <a:ln w="3050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FB0D7C3-2B93-74C6-F361-44FEAF128351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2571153" y="5721446"/>
              <a:ext cx="144482" cy="10415"/>
            </a:xfrm>
            <a:custGeom>
              <a:avLst/>
              <a:gdLst>
                <a:gd name="connsiteX0" fmla="*/ 136202 w 144482"/>
                <a:gd name="connsiteY0" fmla="*/ 10485 h 10415"/>
                <a:gd name="connsiteX1" fmla="*/ 144752 w 144482"/>
                <a:gd name="connsiteY1" fmla="*/ 5384 h 10415"/>
                <a:gd name="connsiteX2" fmla="*/ 136202 w 144482"/>
                <a:gd name="connsiteY2" fmla="*/ 70 h 10415"/>
                <a:gd name="connsiteX3" fmla="*/ 8819 w 144482"/>
                <a:gd name="connsiteY3" fmla="*/ 70 h 10415"/>
                <a:gd name="connsiteX4" fmla="*/ 270 w 144482"/>
                <a:gd name="connsiteY4" fmla="*/ 5171 h 10415"/>
                <a:gd name="connsiteX5" fmla="*/ 8819 w 144482"/>
                <a:gd name="connsiteY5" fmla="*/ 10485 h 10415"/>
                <a:gd name="connsiteX6" fmla="*/ 136202 w 144482"/>
                <a:gd name="connsiteY6" fmla="*/ 10485 h 1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482" h="10415">
                  <a:moveTo>
                    <a:pt x="136202" y="10485"/>
                  </a:moveTo>
                  <a:cubicBezTo>
                    <a:pt x="139622" y="10485"/>
                    <a:pt x="144752" y="10485"/>
                    <a:pt x="144752" y="5384"/>
                  </a:cubicBezTo>
                  <a:cubicBezTo>
                    <a:pt x="144752" y="70"/>
                    <a:pt x="139836" y="70"/>
                    <a:pt x="136202" y="70"/>
                  </a:cubicBezTo>
                  <a:lnTo>
                    <a:pt x="8819" y="70"/>
                  </a:lnTo>
                  <a:cubicBezTo>
                    <a:pt x="5399" y="70"/>
                    <a:pt x="270" y="70"/>
                    <a:pt x="270" y="5171"/>
                  </a:cubicBezTo>
                  <a:cubicBezTo>
                    <a:pt x="270" y="10485"/>
                    <a:pt x="5185" y="10485"/>
                    <a:pt x="8819" y="10485"/>
                  </a:cubicBezTo>
                  <a:lnTo>
                    <a:pt x="136202" y="10485"/>
                  </a:lnTo>
                  <a:close/>
                </a:path>
              </a:pathLst>
            </a:custGeom>
            <a:solidFill>
              <a:srgbClr val="000000"/>
            </a:solidFill>
            <a:ln w="3050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8184061-337A-0409-6E7F-8C0D89396368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2754076" y="5620478"/>
              <a:ext cx="55356" cy="212350"/>
            </a:xfrm>
            <a:custGeom>
              <a:avLst/>
              <a:gdLst>
                <a:gd name="connsiteX0" fmla="*/ 4337 w 55356"/>
                <a:gd name="connsiteY0" fmla="*/ 70 h 212350"/>
                <a:gd name="connsiteX1" fmla="*/ 276 w 55356"/>
                <a:gd name="connsiteY1" fmla="*/ 2620 h 212350"/>
                <a:gd name="connsiteX2" fmla="*/ 2199 w 55356"/>
                <a:gd name="connsiteY2" fmla="*/ 5809 h 212350"/>
                <a:gd name="connsiteX3" fmla="*/ 41098 w 55356"/>
                <a:gd name="connsiteY3" fmla="*/ 106138 h 212350"/>
                <a:gd name="connsiteX4" fmla="*/ 4123 w 55356"/>
                <a:gd name="connsiteY4" fmla="*/ 204980 h 212350"/>
                <a:gd name="connsiteX5" fmla="*/ 276 w 55356"/>
                <a:gd name="connsiteY5" fmla="*/ 209869 h 212350"/>
                <a:gd name="connsiteX6" fmla="*/ 3054 w 55356"/>
                <a:gd name="connsiteY6" fmla="*/ 212420 h 212350"/>
                <a:gd name="connsiteX7" fmla="*/ 40030 w 55356"/>
                <a:gd name="connsiteY7" fmla="*/ 171820 h 212350"/>
                <a:gd name="connsiteX8" fmla="*/ 55632 w 55356"/>
                <a:gd name="connsiteY8" fmla="*/ 106351 h 212350"/>
                <a:gd name="connsiteX9" fmla="*/ 4337 w 55356"/>
                <a:gd name="connsiteY9" fmla="*/ 70 h 21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56" h="212350">
                  <a:moveTo>
                    <a:pt x="4337" y="70"/>
                  </a:moveTo>
                  <a:cubicBezTo>
                    <a:pt x="2841" y="70"/>
                    <a:pt x="276" y="70"/>
                    <a:pt x="276" y="2620"/>
                  </a:cubicBezTo>
                  <a:cubicBezTo>
                    <a:pt x="276" y="3683"/>
                    <a:pt x="917" y="4321"/>
                    <a:pt x="2199" y="5809"/>
                  </a:cubicBezTo>
                  <a:cubicBezTo>
                    <a:pt x="20580" y="22601"/>
                    <a:pt x="41098" y="51297"/>
                    <a:pt x="41098" y="106138"/>
                  </a:cubicBezTo>
                  <a:cubicBezTo>
                    <a:pt x="41098" y="150564"/>
                    <a:pt x="27206" y="184149"/>
                    <a:pt x="4123" y="204980"/>
                  </a:cubicBezTo>
                  <a:cubicBezTo>
                    <a:pt x="490" y="208594"/>
                    <a:pt x="276" y="208806"/>
                    <a:pt x="276" y="209869"/>
                  </a:cubicBezTo>
                  <a:cubicBezTo>
                    <a:pt x="276" y="210932"/>
                    <a:pt x="917" y="212420"/>
                    <a:pt x="3054" y="212420"/>
                  </a:cubicBezTo>
                  <a:cubicBezTo>
                    <a:pt x="5619" y="212420"/>
                    <a:pt x="25924" y="198391"/>
                    <a:pt x="40030" y="171820"/>
                  </a:cubicBezTo>
                  <a:cubicBezTo>
                    <a:pt x="49434" y="154178"/>
                    <a:pt x="55632" y="131221"/>
                    <a:pt x="55632" y="106351"/>
                  </a:cubicBezTo>
                  <a:cubicBezTo>
                    <a:pt x="55632" y="76380"/>
                    <a:pt x="46655" y="29828"/>
                    <a:pt x="4337" y="70"/>
                  </a:cubicBezTo>
                  <a:close/>
                </a:path>
              </a:pathLst>
            </a:custGeom>
            <a:solidFill>
              <a:srgbClr val="000000"/>
            </a:solidFill>
            <a:ln w="3050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E8ED7C8-890A-4A83-E056-D3E55D07ED1A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2475736" y="5881724"/>
              <a:ext cx="144482" cy="185354"/>
            </a:xfrm>
            <a:custGeom>
              <a:avLst/>
              <a:gdLst>
                <a:gd name="connsiteX0" fmla="*/ 139833 w 144482"/>
                <a:gd name="connsiteY0" fmla="*/ 75112 h 185354"/>
                <a:gd name="connsiteX1" fmla="*/ 144749 w 144482"/>
                <a:gd name="connsiteY1" fmla="*/ 69373 h 185354"/>
                <a:gd name="connsiteX2" fmla="*/ 139833 w 144482"/>
                <a:gd name="connsiteY2" fmla="*/ 63634 h 185354"/>
                <a:gd name="connsiteX3" fmla="*/ 9884 w 144482"/>
                <a:gd name="connsiteY3" fmla="*/ 1566 h 185354"/>
                <a:gd name="connsiteX4" fmla="*/ 5610 w 144482"/>
                <a:gd name="connsiteY4" fmla="*/ 78 h 185354"/>
                <a:gd name="connsiteX5" fmla="*/ 267 w 144482"/>
                <a:gd name="connsiteY5" fmla="*/ 5392 h 185354"/>
                <a:gd name="connsiteX6" fmla="*/ 4755 w 144482"/>
                <a:gd name="connsiteY6" fmla="*/ 10706 h 185354"/>
                <a:gd name="connsiteX7" fmla="*/ 127436 w 144482"/>
                <a:gd name="connsiteY7" fmla="*/ 69373 h 185354"/>
                <a:gd name="connsiteX8" fmla="*/ 5824 w 144482"/>
                <a:gd name="connsiteY8" fmla="*/ 127615 h 185354"/>
                <a:gd name="connsiteX9" fmla="*/ 267 w 144482"/>
                <a:gd name="connsiteY9" fmla="*/ 133567 h 185354"/>
                <a:gd name="connsiteX10" fmla="*/ 5610 w 144482"/>
                <a:gd name="connsiteY10" fmla="*/ 138669 h 185354"/>
                <a:gd name="connsiteX11" fmla="*/ 9457 w 144482"/>
                <a:gd name="connsiteY11" fmla="*/ 137393 h 185354"/>
                <a:gd name="connsiteX12" fmla="*/ 139833 w 144482"/>
                <a:gd name="connsiteY12" fmla="*/ 75112 h 185354"/>
                <a:gd name="connsiteX13" fmla="*/ 136199 w 144482"/>
                <a:gd name="connsiteY13" fmla="*/ 185433 h 185354"/>
                <a:gd name="connsiteX14" fmla="*/ 144749 w 144482"/>
                <a:gd name="connsiteY14" fmla="*/ 180331 h 185354"/>
                <a:gd name="connsiteX15" fmla="*/ 136199 w 144482"/>
                <a:gd name="connsiteY15" fmla="*/ 175017 h 185354"/>
                <a:gd name="connsiteX16" fmla="*/ 8816 w 144482"/>
                <a:gd name="connsiteY16" fmla="*/ 175017 h 185354"/>
                <a:gd name="connsiteX17" fmla="*/ 267 w 144482"/>
                <a:gd name="connsiteY17" fmla="*/ 180331 h 185354"/>
                <a:gd name="connsiteX18" fmla="*/ 8816 w 144482"/>
                <a:gd name="connsiteY18" fmla="*/ 185433 h 185354"/>
                <a:gd name="connsiteX19" fmla="*/ 136199 w 144482"/>
                <a:gd name="connsiteY19" fmla="*/ 185433 h 185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482" h="185354">
                  <a:moveTo>
                    <a:pt x="139833" y="75112"/>
                  </a:moveTo>
                  <a:cubicBezTo>
                    <a:pt x="143466" y="73412"/>
                    <a:pt x="144749" y="71711"/>
                    <a:pt x="144749" y="69373"/>
                  </a:cubicBezTo>
                  <a:cubicBezTo>
                    <a:pt x="144749" y="67035"/>
                    <a:pt x="143466" y="65334"/>
                    <a:pt x="139833" y="63634"/>
                  </a:cubicBezTo>
                  <a:lnTo>
                    <a:pt x="9884" y="1566"/>
                  </a:lnTo>
                  <a:cubicBezTo>
                    <a:pt x="6892" y="78"/>
                    <a:pt x="6037" y="78"/>
                    <a:pt x="5610" y="78"/>
                  </a:cubicBezTo>
                  <a:cubicBezTo>
                    <a:pt x="2618" y="78"/>
                    <a:pt x="267" y="2416"/>
                    <a:pt x="267" y="5392"/>
                  </a:cubicBezTo>
                  <a:cubicBezTo>
                    <a:pt x="267" y="8580"/>
                    <a:pt x="2831" y="9856"/>
                    <a:pt x="4755" y="10706"/>
                  </a:cubicBezTo>
                  <a:lnTo>
                    <a:pt x="127436" y="69373"/>
                  </a:lnTo>
                  <a:lnTo>
                    <a:pt x="5824" y="127615"/>
                  </a:lnTo>
                  <a:cubicBezTo>
                    <a:pt x="1976" y="129316"/>
                    <a:pt x="267" y="130166"/>
                    <a:pt x="267" y="133567"/>
                  </a:cubicBezTo>
                  <a:cubicBezTo>
                    <a:pt x="267" y="135905"/>
                    <a:pt x="2190" y="138669"/>
                    <a:pt x="5610" y="138669"/>
                  </a:cubicBezTo>
                  <a:cubicBezTo>
                    <a:pt x="5824" y="138669"/>
                    <a:pt x="6892" y="138669"/>
                    <a:pt x="9457" y="137393"/>
                  </a:cubicBezTo>
                  <a:lnTo>
                    <a:pt x="139833" y="75112"/>
                  </a:lnTo>
                  <a:close/>
                  <a:moveTo>
                    <a:pt x="136199" y="185433"/>
                  </a:moveTo>
                  <a:cubicBezTo>
                    <a:pt x="139619" y="185433"/>
                    <a:pt x="144749" y="185433"/>
                    <a:pt x="144749" y="180331"/>
                  </a:cubicBezTo>
                  <a:cubicBezTo>
                    <a:pt x="144749" y="175017"/>
                    <a:pt x="139833" y="175017"/>
                    <a:pt x="136199" y="175017"/>
                  </a:cubicBezTo>
                  <a:lnTo>
                    <a:pt x="8816" y="175017"/>
                  </a:lnTo>
                  <a:cubicBezTo>
                    <a:pt x="5182" y="175017"/>
                    <a:pt x="267" y="175017"/>
                    <a:pt x="267" y="180331"/>
                  </a:cubicBezTo>
                  <a:cubicBezTo>
                    <a:pt x="267" y="185433"/>
                    <a:pt x="5396" y="185433"/>
                    <a:pt x="8816" y="185433"/>
                  </a:cubicBezTo>
                  <a:lnTo>
                    <a:pt x="136199" y="185433"/>
                  </a:lnTo>
                  <a:close/>
                </a:path>
              </a:pathLst>
            </a:custGeom>
            <a:solidFill>
              <a:srgbClr val="000000"/>
            </a:solidFill>
            <a:ln w="3050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C8C22AE-4A8A-E8C9-1F21-6F2351F5555B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2656950" y="5886188"/>
              <a:ext cx="94469" cy="141141"/>
            </a:xfrm>
            <a:custGeom>
              <a:avLst/>
              <a:gdLst>
                <a:gd name="connsiteX0" fmla="*/ 94742 w 94469"/>
                <a:gd name="connsiteY0" fmla="*/ 102533 h 141141"/>
                <a:gd name="connsiteX1" fmla="*/ 87475 w 94469"/>
                <a:gd name="connsiteY1" fmla="*/ 102533 h 141141"/>
                <a:gd name="connsiteX2" fmla="*/ 81918 w 94469"/>
                <a:gd name="connsiteY2" fmla="*/ 121876 h 141141"/>
                <a:gd name="connsiteX3" fmla="*/ 60759 w 94469"/>
                <a:gd name="connsiteY3" fmla="*/ 123152 h 141141"/>
                <a:gd name="connsiteX4" fmla="*/ 21432 w 94469"/>
                <a:gd name="connsiteY4" fmla="*/ 123152 h 141141"/>
                <a:gd name="connsiteX5" fmla="*/ 64178 w 94469"/>
                <a:gd name="connsiteY5" fmla="*/ 87441 h 141141"/>
                <a:gd name="connsiteX6" fmla="*/ 94742 w 94469"/>
                <a:gd name="connsiteY6" fmla="*/ 41527 h 141141"/>
                <a:gd name="connsiteX7" fmla="*/ 44729 w 94469"/>
                <a:gd name="connsiteY7" fmla="*/ 78 h 141141"/>
                <a:gd name="connsiteX8" fmla="*/ 273 w 94469"/>
                <a:gd name="connsiteY8" fmla="*/ 38126 h 141141"/>
                <a:gd name="connsiteX9" fmla="*/ 11600 w 94469"/>
                <a:gd name="connsiteY9" fmla="*/ 50030 h 141141"/>
                <a:gd name="connsiteX10" fmla="*/ 22928 w 94469"/>
                <a:gd name="connsiteY10" fmla="*/ 38764 h 141141"/>
                <a:gd name="connsiteX11" fmla="*/ 10318 w 94469"/>
                <a:gd name="connsiteY11" fmla="*/ 27498 h 141141"/>
                <a:gd name="connsiteX12" fmla="*/ 41523 w 94469"/>
                <a:gd name="connsiteY12" fmla="*/ 7730 h 141141"/>
                <a:gd name="connsiteX13" fmla="*/ 74010 w 94469"/>
                <a:gd name="connsiteY13" fmla="*/ 41527 h 141141"/>
                <a:gd name="connsiteX14" fmla="*/ 53919 w 94469"/>
                <a:gd name="connsiteY14" fmla="*/ 82339 h 141141"/>
                <a:gd name="connsiteX15" fmla="*/ 2410 w 94469"/>
                <a:gd name="connsiteY15" fmla="*/ 132929 h 141141"/>
                <a:gd name="connsiteX16" fmla="*/ 273 w 94469"/>
                <a:gd name="connsiteY16" fmla="*/ 141219 h 141141"/>
                <a:gd name="connsiteX17" fmla="*/ 88330 w 94469"/>
                <a:gd name="connsiteY17" fmla="*/ 141219 h 141141"/>
                <a:gd name="connsiteX18" fmla="*/ 94742 w 94469"/>
                <a:gd name="connsiteY18" fmla="*/ 102533 h 1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469" h="141141">
                  <a:moveTo>
                    <a:pt x="94742" y="102533"/>
                  </a:moveTo>
                  <a:lnTo>
                    <a:pt x="87475" y="102533"/>
                  </a:lnTo>
                  <a:cubicBezTo>
                    <a:pt x="86834" y="107209"/>
                    <a:pt x="84696" y="119751"/>
                    <a:pt x="81918" y="121876"/>
                  </a:cubicBezTo>
                  <a:cubicBezTo>
                    <a:pt x="80208" y="123152"/>
                    <a:pt x="63751" y="123152"/>
                    <a:pt x="60759" y="123152"/>
                  </a:cubicBezTo>
                  <a:lnTo>
                    <a:pt x="21432" y="123152"/>
                  </a:lnTo>
                  <a:cubicBezTo>
                    <a:pt x="43874" y="103383"/>
                    <a:pt x="51354" y="97431"/>
                    <a:pt x="64178" y="87441"/>
                  </a:cubicBezTo>
                  <a:cubicBezTo>
                    <a:pt x="79994" y="74900"/>
                    <a:pt x="94742" y="61721"/>
                    <a:pt x="94742" y="41527"/>
                  </a:cubicBezTo>
                  <a:cubicBezTo>
                    <a:pt x="94742" y="15807"/>
                    <a:pt x="72086" y="78"/>
                    <a:pt x="44729" y="78"/>
                  </a:cubicBezTo>
                  <a:cubicBezTo>
                    <a:pt x="18226" y="78"/>
                    <a:pt x="273" y="18571"/>
                    <a:pt x="273" y="38126"/>
                  </a:cubicBezTo>
                  <a:cubicBezTo>
                    <a:pt x="273" y="48967"/>
                    <a:pt x="9463" y="50030"/>
                    <a:pt x="11600" y="50030"/>
                  </a:cubicBezTo>
                  <a:cubicBezTo>
                    <a:pt x="16730" y="50030"/>
                    <a:pt x="22928" y="46416"/>
                    <a:pt x="22928" y="38764"/>
                  </a:cubicBezTo>
                  <a:cubicBezTo>
                    <a:pt x="22928" y="34938"/>
                    <a:pt x="21432" y="27498"/>
                    <a:pt x="10318" y="27498"/>
                  </a:cubicBezTo>
                  <a:cubicBezTo>
                    <a:pt x="16944" y="12406"/>
                    <a:pt x="31477" y="7730"/>
                    <a:pt x="41523" y="7730"/>
                  </a:cubicBezTo>
                  <a:cubicBezTo>
                    <a:pt x="62896" y="7730"/>
                    <a:pt x="74010" y="24310"/>
                    <a:pt x="74010" y="41527"/>
                  </a:cubicBezTo>
                  <a:cubicBezTo>
                    <a:pt x="74010" y="60020"/>
                    <a:pt x="60759" y="74687"/>
                    <a:pt x="53919" y="82339"/>
                  </a:cubicBezTo>
                  <a:lnTo>
                    <a:pt x="2410" y="132929"/>
                  </a:lnTo>
                  <a:cubicBezTo>
                    <a:pt x="273" y="134843"/>
                    <a:pt x="273" y="135268"/>
                    <a:pt x="273" y="141219"/>
                  </a:cubicBezTo>
                  <a:lnTo>
                    <a:pt x="88330" y="141219"/>
                  </a:lnTo>
                  <a:lnTo>
                    <a:pt x="94742" y="102533"/>
                  </a:lnTo>
                  <a:close/>
                </a:path>
              </a:pathLst>
            </a:custGeom>
            <a:solidFill>
              <a:srgbClr val="000000"/>
            </a:solidFill>
            <a:ln w="3050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D10C66C-0CA9-F8E9-14A8-B7AA6B745FFC}"/>
              </a:ext>
            </a:extLst>
          </p:cNvPr>
          <p:cNvCxnSpPr/>
          <p:nvPr/>
        </p:nvCxnSpPr>
        <p:spPr>
          <a:xfrm flipH="1">
            <a:off x="4392704" y="2808692"/>
            <a:ext cx="535821" cy="3458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4" name="Group 23" descr="\documentclass{article}&#10;\usepackage{amsmath, physics}&#10;\usepackage{tikz-feynman}&#10;\usepackage{xcolor}&#10;\pagestyle{empty}&#10;\definecolor{SGreen}{rgb}{0.0547,0.613,0.328}&#10;\definecolor{NodeBlue}{rgb}{0.0547,0.148,0.578}&#10;\begin{document}&#10;&#10;$$ = J_{(1)}S_{(1,1)}\bar{J}_{(1)}$$&#10;&#10;&#10;&#10;\end{document}" title="IguanaTex Vector Display">
            <a:extLst>
              <a:ext uri="{FF2B5EF4-FFF2-40B4-BE49-F238E27FC236}">
                <a16:creationId xmlns:a16="http://schemas.microsoft.com/office/drawing/2014/main" id="{2713A5E4-E4F2-E853-6910-1D759DB8BC6C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951290" y="3381695"/>
            <a:ext cx="1612939" cy="303062"/>
            <a:chOff x="9642394" y="6041991"/>
            <a:chExt cx="1612939" cy="303062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EF2E559-4B80-4C9F-292B-5AF7635964C1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9642394" y="6162387"/>
              <a:ext cx="166366" cy="59213"/>
            </a:xfrm>
            <a:custGeom>
              <a:avLst/>
              <a:gdLst>
                <a:gd name="connsiteX0" fmla="*/ 158061 w 166366"/>
                <a:gd name="connsiteY0" fmla="*/ 10197 h 59213"/>
                <a:gd name="connsiteX1" fmla="*/ 166567 w 166366"/>
                <a:gd name="connsiteY1" fmla="*/ 5136 h 59213"/>
                <a:gd name="connsiteX2" fmla="*/ 158311 w 166366"/>
                <a:gd name="connsiteY2" fmla="*/ 75 h 59213"/>
                <a:gd name="connsiteX3" fmla="*/ 8456 w 166366"/>
                <a:gd name="connsiteY3" fmla="*/ 75 h 59213"/>
                <a:gd name="connsiteX4" fmla="*/ 201 w 166366"/>
                <a:gd name="connsiteY4" fmla="*/ 5136 h 59213"/>
                <a:gd name="connsiteX5" fmla="*/ 8707 w 166366"/>
                <a:gd name="connsiteY5" fmla="*/ 10197 h 59213"/>
                <a:gd name="connsiteX6" fmla="*/ 158061 w 166366"/>
                <a:gd name="connsiteY6" fmla="*/ 10197 h 59213"/>
                <a:gd name="connsiteX7" fmla="*/ 158311 w 166366"/>
                <a:gd name="connsiteY7" fmla="*/ 59289 h 59213"/>
                <a:gd name="connsiteX8" fmla="*/ 166567 w 166366"/>
                <a:gd name="connsiteY8" fmla="*/ 54228 h 59213"/>
                <a:gd name="connsiteX9" fmla="*/ 158061 w 166366"/>
                <a:gd name="connsiteY9" fmla="*/ 49167 h 59213"/>
                <a:gd name="connsiteX10" fmla="*/ 8707 w 166366"/>
                <a:gd name="connsiteY10" fmla="*/ 49167 h 59213"/>
                <a:gd name="connsiteX11" fmla="*/ 201 w 166366"/>
                <a:gd name="connsiteY11" fmla="*/ 54228 h 59213"/>
                <a:gd name="connsiteX12" fmla="*/ 8456 w 166366"/>
                <a:gd name="connsiteY12" fmla="*/ 59289 h 59213"/>
                <a:gd name="connsiteX13" fmla="*/ 158311 w 166366"/>
                <a:gd name="connsiteY13" fmla="*/ 59289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366" h="59213">
                  <a:moveTo>
                    <a:pt x="158061" y="10197"/>
                  </a:moveTo>
                  <a:cubicBezTo>
                    <a:pt x="161814" y="10197"/>
                    <a:pt x="166567" y="10197"/>
                    <a:pt x="166567" y="5136"/>
                  </a:cubicBezTo>
                  <a:cubicBezTo>
                    <a:pt x="166567" y="75"/>
                    <a:pt x="161814" y="75"/>
                    <a:pt x="158311" y="75"/>
                  </a:cubicBezTo>
                  <a:lnTo>
                    <a:pt x="8456" y="75"/>
                  </a:lnTo>
                  <a:cubicBezTo>
                    <a:pt x="4954" y="75"/>
                    <a:pt x="201" y="75"/>
                    <a:pt x="201" y="5136"/>
                  </a:cubicBezTo>
                  <a:cubicBezTo>
                    <a:pt x="201" y="10197"/>
                    <a:pt x="4954" y="10197"/>
                    <a:pt x="8707" y="10197"/>
                  </a:cubicBezTo>
                  <a:lnTo>
                    <a:pt x="158061" y="10197"/>
                  </a:lnTo>
                  <a:close/>
                  <a:moveTo>
                    <a:pt x="158311" y="59289"/>
                  </a:moveTo>
                  <a:cubicBezTo>
                    <a:pt x="161814" y="59289"/>
                    <a:pt x="166567" y="59289"/>
                    <a:pt x="166567" y="54228"/>
                  </a:cubicBezTo>
                  <a:cubicBezTo>
                    <a:pt x="166567" y="49167"/>
                    <a:pt x="161814" y="49167"/>
                    <a:pt x="158061" y="49167"/>
                  </a:cubicBezTo>
                  <a:lnTo>
                    <a:pt x="8707" y="49167"/>
                  </a:lnTo>
                  <a:cubicBezTo>
                    <a:pt x="4954" y="49167"/>
                    <a:pt x="201" y="49167"/>
                    <a:pt x="201" y="54228"/>
                  </a:cubicBezTo>
                  <a:cubicBezTo>
                    <a:pt x="201" y="59289"/>
                    <a:pt x="4954" y="59289"/>
                    <a:pt x="8456" y="59289"/>
                  </a:cubicBezTo>
                  <a:lnTo>
                    <a:pt x="158311" y="59289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23AF311-916B-07CB-3D3E-8A69DB23D43C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910219" y="6082423"/>
              <a:ext cx="140598" cy="178400"/>
            </a:xfrm>
            <a:custGeom>
              <a:avLst/>
              <a:gdLst>
                <a:gd name="connsiteX0" fmla="*/ 117794 w 140598"/>
                <a:gd name="connsiteY0" fmla="*/ 18547 h 178400"/>
                <a:gd name="connsiteX1" fmla="*/ 134055 w 140598"/>
                <a:gd name="connsiteY1" fmla="*/ 7919 h 178400"/>
                <a:gd name="connsiteX2" fmla="*/ 140810 w 140598"/>
                <a:gd name="connsiteY2" fmla="*/ 3111 h 178400"/>
                <a:gd name="connsiteX3" fmla="*/ 137307 w 140598"/>
                <a:gd name="connsiteY3" fmla="*/ 75 h 178400"/>
                <a:gd name="connsiteX4" fmla="*/ 109538 w 140598"/>
                <a:gd name="connsiteY4" fmla="*/ 834 h 178400"/>
                <a:gd name="connsiteX5" fmla="*/ 72762 w 140598"/>
                <a:gd name="connsiteY5" fmla="*/ 75 h 178400"/>
                <a:gd name="connsiteX6" fmla="*/ 67508 w 140598"/>
                <a:gd name="connsiteY6" fmla="*/ 5136 h 178400"/>
                <a:gd name="connsiteX7" fmla="*/ 76014 w 140598"/>
                <a:gd name="connsiteY7" fmla="*/ 7919 h 178400"/>
                <a:gd name="connsiteX8" fmla="*/ 90524 w 140598"/>
                <a:gd name="connsiteY8" fmla="*/ 8425 h 178400"/>
                <a:gd name="connsiteX9" fmla="*/ 98280 w 140598"/>
                <a:gd name="connsiteY9" fmla="*/ 13486 h 178400"/>
                <a:gd name="connsiteX10" fmla="*/ 97279 w 140598"/>
                <a:gd name="connsiteY10" fmla="*/ 18800 h 178400"/>
                <a:gd name="connsiteX11" fmla="*/ 68509 w 140598"/>
                <a:gd name="connsiteY11" fmla="*/ 134951 h 178400"/>
                <a:gd name="connsiteX12" fmla="*/ 32484 w 140598"/>
                <a:gd name="connsiteY12" fmla="*/ 172909 h 178400"/>
                <a:gd name="connsiteX13" fmla="*/ 8717 w 140598"/>
                <a:gd name="connsiteY13" fmla="*/ 157219 h 178400"/>
                <a:gd name="connsiteX14" fmla="*/ 11719 w 140598"/>
                <a:gd name="connsiteY14" fmla="*/ 157472 h 178400"/>
                <a:gd name="connsiteX15" fmla="*/ 27981 w 140598"/>
                <a:gd name="connsiteY15" fmla="*/ 141277 h 178400"/>
                <a:gd name="connsiteX16" fmla="*/ 16973 w 140598"/>
                <a:gd name="connsiteY16" fmla="*/ 130649 h 178400"/>
                <a:gd name="connsiteX17" fmla="*/ 211 w 140598"/>
                <a:gd name="connsiteY17" fmla="*/ 150893 h 178400"/>
                <a:gd name="connsiteX18" fmla="*/ 33234 w 140598"/>
                <a:gd name="connsiteY18" fmla="*/ 178476 h 178400"/>
                <a:gd name="connsiteX19" fmla="*/ 88523 w 140598"/>
                <a:gd name="connsiteY19" fmla="*/ 136722 h 178400"/>
                <a:gd name="connsiteX20" fmla="*/ 117794 w 140598"/>
                <a:gd name="connsiteY20" fmla="*/ 18547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0598" h="178400">
                  <a:moveTo>
                    <a:pt x="117794" y="18547"/>
                  </a:moveTo>
                  <a:cubicBezTo>
                    <a:pt x="119795" y="10197"/>
                    <a:pt x="120295" y="7919"/>
                    <a:pt x="134055" y="7919"/>
                  </a:cubicBezTo>
                  <a:cubicBezTo>
                    <a:pt x="138058" y="7919"/>
                    <a:pt x="140810" y="7919"/>
                    <a:pt x="140810" y="3111"/>
                  </a:cubicBezTo>
                  <a:cubicBezTo>
                    <a:pt x="140810" y="834"/>
                    <a:pt x="139309" y="75"/>
                    <a:pt x="137307" y="75"/>
                  </a:cubicBezTo>
                  <a:cubicBezTo>
                    <a:pt x="131053" y="75"/>
                    <a:pt x="115792" y="834"/>
                    <a:pt x="109538" y="834"/>
                  </a:cubicBezTo>
                  <a:cubicBezTo>
                    <a:pt x="101282" y="834"/>
                    <a:pt x="81018" y="75"/>
                    <a:pt x="72762" y="75"/>
                  </a:cubicBezTo>
                  <a:cubicBezTo>
                    <a:pt x="70510" y="75"/>
                    <a:pt x="67508" y="75"/>
                    <a:pt x="67508" y="5136"/>
                  </a:cubicBezTo>
                  <a:cubicBezTo>
                    <a:pt x="67508" y="7919"/>
                    <a:pt x="69510" y="7919"/>
                    <a:pt x="76014" y="7919"/>
                  </a:cubicBezTo>
                  <a:cubicBezTo>
                    <a:pt x="81768" y="7919"/>
                    <a:pt x="84270" y="7919"/>
                    <a:pt x="90524" y="8425"/>
                  </a:cubicBezTo>
                  <a:cubicBezTo>
                    <a:pt x="96529" y="9185"/>
                    <a:pt x="98280" y="9944"/>
                    <a:pt x="98280" y="13486"/>
                  </a:cubicBezTo>
                  <a:cubicBezTo>
                    <a:pt x="98280" y="15005"/>
                    <a:pt x="97780" y="16776"/>
                    <a:pt x="97279" y="18800"/>
                  </a:cubicBezTo>
                  <a:lnTo>
                    <a:pt x="68509" y="134951"/>
                  </a:lnTo>
                  <a:cubicBezTo>
                    <a:pt x="62505" y="159497"/>
                    <a:pt x="45493" y="172909"/>
                    <a:pt x="32484" y="172909"/>
                  </a:cubicBezTo>
                  <a:cubicBezTo>
                    <a:pt x="25979" y="172909"/>
                    <a:pt x="12720" y="170378"/>
                    <a:pt x="8717" y="157219"/>
                  </a:cubicBezTo>
                  <a:cubicBezTo>
                    <a:pt x="9468" y="157472"/>
                    <a:pt x="11219" y="157472"/>
                    <a:pt x="11719" y="157472"/>
                  </a:cubicBezTo>
                  <a:cubicBezTo>
                    <a:pt x="21476" y="157472"/>
                    <a:pt x="27981" y="148869"/>
                    <a:pt x="27981" y="141277"/>
                  </a:cubicBezTo>
                  <a:cubicBezTo>
                    <a:pt x="27981" y="133180"/>
                    <a:pt x="21226" y="130649"/>
                    <a:pt x="16973" y="130649"/>
                  </a:cubicBezTo>
                  <a:cubicBezTo>
                    <a:pt x="12470" y="130649"/>
                    <a:pt x="211" y="133686"/>
                    <a:pt x="211" y="150893"/>
                  </a:cubicBezTo>
                  <a:cubicBezTo>
                    <a:pt x="211" y="166582"/>
                    <a:pt x="13470" y="178476"/>
                    <a:pt x="33234" y="178476"/>
                  </a:cubicBezTo>
                  <a:cubicBezTo>
                    <a:pt x="56250" y="178476"/>
                    <a:pt x="82269" y="161774"/>
                    <a:pt x="88523" y="136722"/>
                  </a:cubicBezTo>
                  <a:lnTo>
                    <a:pt x="117794" y="18547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E40B888-188D-C05A-C41D-F07905C4CE1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0051322" y="6168095"/>
              <a:ext cx="45531" cy="176958"/>
            </a:xfrm>
            <a:custGeom>
              <a:avLst/>
              <a:gdLst>
                <a:gd name="connsiteX0" fmla="*/ 42246 w 45531"/>
                <a:gd name="connsiteY0" fmla="*/ 77 h 176958"/>
                <a:gd name="connsiteX1" fmla="*/ 217 w 45531"/>
                <a:gd name="connsiteY1" fmla="*/ 88467 h 176958"/>
                <a:gd name="connsiteX2" fmla="*/ 42246 w 45531"/>
                <a:gd name="connsiteY2" fmla="*/ 177035 h 176958"/>
                <a:gd name="connsiteX3" fmla="*/ 45749 w 45531"/>
                <a:gd name="connsiteY3" fmla="*/ 174909 h 176958"/>
                <a:gd name="connsiteX4" fmla="*/ 43997 w 45531"/>
                <a:gd name="connsiteY4" fmla="*/ 172252 h 176958"/>
                <a:gd name="connsiteX5" fmla="*/ 12125 w 45531"/>
                <a:gd name="connsiteY5" fmla="*/ 88644 h 176958"/>
                <a:gd name="connsiteX6" fmla="*/ 44523 w 45531"/>
                <a:gd name="connsiteY6" fmla="*/ 4328 h 176958"/>
                <a:gd name="connsiteX7" fmla="*/ 45749 w 45531"/>
                <a:gd name="connsiteY7" fmla="*/ 2202 h 176958"/>
                <a:gd name="connsiteX8" fmla="*/ 42246 w 45531"/>
                <a:gd name="connsiteY8" fmla="*/ 77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31" h="176958">
                  <a:moveTo>
                    <a:pt x="42246" y="77"/>
                  </a:moveTo>
                  <a:cubicBezTo>
                    <a:pt x="8973" y="23813"/>
                    <a:pt x="217" y="61365"/>
                    <a:pt x="217" y="88467"/>
                  </a:cubicBezTo>
                  <a:cubicBezTo>
                    <a:pt x="217" y="113443"/>
                    <a:pt x="7572" y="152236"/>
                    <a:pt x="42246" y="177035"/>
                  </a:cubicBezTo>
                  <a:cubicBezTo>
                    <a:pt x="43647" y="177035"/>
                    <a:pt x="45749" y="177035"/>
                    <a:pt x="45749" y="174909"/>
                  </a:cubicBezTo>
                  <a:cubicBezTo>
                    <a:pt x="45749" y="173847"/>
                    <a:pt x="45223" y="173492"/>
                    <a:pt x="43997" y="172252"/>
                  </a:cubicBezTo>
                  <a:cubicBezTo>
                    <a:pt x="20706" y="150996"/>
                    <a:pt x="12125" y="120883"/>
                    <a:pt x="12125" y="88644"/>
                  </a:cubicBezTo>
                  <a:cubicBezTo>
                    <a:pt x="12125" y="40818"/>
                    <a:pt x="30163" y="17436"/>
                    <a:pt x="44523" y="4328"/>
                  </a:cubicBezTo>
                  <a:cubicBezTo>
                    <a:pt x="45223" y="3619"/>
                    <a:pt x="45749" y="3088"/>
                    <a:pt x="45749" y="2202"/>
                  </a:cubicBezTo>
                  <a:cubicBezTo>
                    <a:pt x="45749" y="77"/>
                    <a:pt x="43647" y="77"/>
                    <a:pt x="42246" y="77"/>
                  </a:cubicBez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EDE636F-9D1F-B8E2-5724-A3CBFC1A205C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0128451" y="6183329"/>
              <a:ext cx="63744" cy="117618"/>
            </a:xfrm>
            <a:custGeom>
              <a:avLst/>
              <a:gdLst>
                <a:gd name="connsiteX0" fmla="*/ 39798 w 63744"/>
                <a:gd name="connsiteY0" fmla="*/ 5036 h 117618"/>
                <a:gd name="connsiteX1" fmla="*/ 34544 w 63744"/>
                <a:gd name="connsiteY1" fmla="*/ 77 h 117618"/>
                <a:gd name="connsiteX2" fmla="*/ 220 w 63744"/>
                <a:gd name="connsiteY2" fmla="*/ 11413 h 117618"/>
                <a:gd name="connsiteX3" fmla="*/ 220 w 63744"/>
                <a:gd name="connsiteY3" fmla="*/ 17790 h 117618"/>
                <a:gd name="connsiteX4" fmla="*/ 25613 w 63744"/>
                <a:gd name="connsiteY4" fmla="*/ 12830 h 117618"/>
                <a:gd name="connsiteX5" fmla="*/ 25613 w 63744"/>
                <a:gd name="connsiteY5" fmla="*/ 103170 h 117618"/>
                <a:gd name="connsiteX6" fmla="*/ 8100 w 63744"/>
                <a:gd name="connsiteY6" fmla="*/ 111318 h 117618"/>
                <a:gd name="connsiteX7" fmla="*/ 1446 w 63744"/>
                <a:gd name="connsiteY7" fmla="*/ 111318 h 117618"/>
                <a:gd name="connsiteX8" fmla="*/ 1446 w 63744"/>
                <a:gd name="connsiteY8" fmla="*/ 117695 h 117618"/>
                <a:gd name="connsiteX9" fmla="*/ 32617 w 63744"/>
                <a:gd name="connsiteY9" fmla="*/ 116986 h 117618"/>
                <a:gd name="connsiteX10" fmla="*/ 63964 w 63744"/>
                <a:gd name="connsiteY10" fmla="*/ 117695 h 117618"/>
                <a:gd name="connsiteX11" fmla="*/ 63964 w 63744"/>
                <a:gd name="connsiteY11" fmla="*/ 111318 h 117618"/>
                <a:gd name="connsiteX12" fmla="*/ 57310 w 63744"/>
                <a:gd name="connsiteY12" fmla="*/ 111318 h 117618"/>
                <a:gd name="connsiteX13" fmla="*/ 39798 w 63744"/>
                <a:gd name="connsiteY13" fmla="*/ 103170 h 117618"/>
                <a:gd name="connsiteX14" fmla="*/ 39798 w 63744"/>
                <a:gd name="connsiteY14" fmla="*/ 5036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44" h="117618">
                  <a:moveTo>
                    <a:pt x="39798" y="5036"/>
                  </a:moveTo>
                  <a:cubicBezTo>
                    <a:pt x="39798" y="254"/>
                    <a:pt x="39447" y="77"/>
                    <a:pt x="34544" y="77"/>
                  </a:cubicBezTo>
                  <a:cubicBezTo>
                    <a:pt x="23336" y="11236"/>
                    <a:pt x="7400" y="11413"/>
                    <a:pt x="220" y="11413"/>
                  </a:cubicBezTo>
                  <a:lnTo>
                    <a:pt x="220" y="17790"/>
                  </a:lnTo>
                  <a:cubicBezTo>
                    <a:pt x="4423" y="17790"/>
                    <a:pt x="15981" y="17790"/>
                    <a:pt x="25613" y="12830"/>
                  </a:cubicBezTo>
                  <a:lnTo>
                    <a:pt x="25613" y="103170"/>
                  </a:lnTo>
                  <a:cubicBezTo>
                    <a:pt x="25613" y="109015"/>
                    <a:pt x="25613" y="111318"/>
                    <a:pt x="8100" y="111318"/>
                  </a:cubicBezTo>
                  <a:lnTo>
                    <a:pt x="1446" y="111318"/>
                  </a:lnTo>
                  <a:lnTo>
                    <a:pt x="1446" y="117695"/>
                  </a:lnTo>
                  <a:cubicBezTo>
                    <a:pt x="4598" y="117518"/>
                    <a:pt x="26138" y="116986"/>
                    <a:pt x="32617" y="116986"/>
                  </a:cubicBezTo>
                  <a:cubicBezTo>
                    <a:pt x="38046" y="116986"/>
                    <a:pt x="60112" y="117518"/>
                    <a:pt x="63964" y="117695"/>
                  </a:cubicBezTo>
                  <a:lnTo>
                    <a:pt x="63964" y="111318"/>
                  </a:lnTo>
                  <a:lnTo>
                    <a:pt x="57310" y="111318"/>
                  </a:lnTo>
                  <a:cubicBezTo>
                    <a:pt x="39798" y="111318"/>
                    <a:pt x="39798" y="109015"/>
                    <a:pt x="39798" y="103170"/>
                  </a:cubicBezTo>
                  <a:lnTo>
                    <a:pt x="39798" y="5036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2133465-1327-14BC-88BE-5EBC25F7AE09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0221520" y="6168095"/>
              <a:ext cx="45356" cy="176958"/>
            </a:xfrm>
            <a:custGeom>
              <a:avLst/>
              <a:gdLst>
                <a:gd name="connsiteX0" fmla="*/ 3551 w 45356"/>
                <a:gd name="connsiteY0" fmla="*/ 77 h 176958"/>
                <a:gd name="connsiteX1" fmla="*/ 224 w 45356"/>
                <a:gd name="connsiteY1" fmla="*/ 2202 h 176958"/>
                <a:gd name="connsiteX2" fmla="*/ 1800 w 45356"/>
                <a:gd name="connsiteY2" fmla="*/ 4859 h 176958"/>
                <a:gd name="connsiteX3" fmla="*/ 33672 w 45356"/>
                <a:gd name="connsiteY3" fmla="*/ 88467 h 176958"/>
                <a:gd name="connsiteX4" fmla="*/ 3376 w 45356"/>
                <a:gd name="connsiteY4" fmla="*/ 170835 h 176958"/>
                <a:gd name="connsiteX5" fmla="*/ 224 w 45356"/>
                <a:gd name="connsiteY5" fmla="*/ 174909 h 176958"/>
                <a:gd name="connsiteX6" fmla="*/ 2500 w 45356"/>
                <a:gd name="connsiteY6" fmla="*/ 177035 h 176958"/>
                <a:gd name="connsiteX7" fmla="*/ 32797 w 45356"/>
                <a:gd name="connsiteY7" fmla="*/ 143202 h 176958"/>
                <a:gd name="connsiteX8" fmla="*/ 45581 w 45356"/>
                <a:gd name="connsiteY8" fmla="*/ 88644 h 176958"/>
                <a:gd name="connsiteX9" fmla="*/ 3551 w 45356"/>
                <a:gd name="connsiteY9" fmla="*/ 77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356" h="176958">
                  <a:moveTo>
                    <a:pt x="3551" y="77"/>
                  </a:moveTo>
                  <a:cubicBezTo>
                    <a:pt x="2325" y="77"/>
                    <a:pt x="224" y="77"/>
                    <a:pt x="224" y="2202"/>
                  </a:cubicBezTo>
                  <a:cubicBezTo>
                    <a:pt x="224" y="3088"/>
                    <a:pt x="749" y="3619"/>
                    <a:pt x="1800" y="4859"/>
                  </a:cubicBezTo>
                  <a:cubicBezTo>
                    <a:pt x="16860" y="18853"/>
                    <a:pt x="33672" y="42766"/>
                    <a:pt x="33672" y="88467"/>
                  </a:cubicBezTo>
                  <a:cubicBezTo>
                    <a:pt x="33672" y="125489"/>
                    <a:pt x="22289" y="153476"/>
                    <a:pt x="3376" y="170835"/>
                  </a:cubicBezTo>
                  <a:cubicBezTo>
                    <a:pt x="399" y="173847"/>
                    <a:pt x="224" y="174024"/>
                    <a:pt x="224" y="174909"/>
                  </a:cubicBezTo>
                  <a:cubicBezTo>
                    <a:pt x="224" y="175795"/>
                    <a:pt x="749" y="177035"/>
                    <a:pt x="2500" y="177035"/>
                  </a:cubicBezTo>
                  <a:cubicBezTo>
                    <a:pt x="4602" y="177035"/>
                    <a:pt x="21238" y="165344"/>
                    <a:pt x="32797" y="143202"/>
                  </a:cubicBezTo>
                  <a:cubicBezTo>
                    <a:pt x="40502" y="128500"/>
                    <a:pt x="45581" y="109369"/>
                    <a:pt x="45581" y="88644"/>
                  </a:cubicBezTo>
                  <a:cubicBezTo>
                    <a:pt x="45581" y="63668"/>
                    <a:pt x="38225" y="24876"/>
                    <a:pt x="3551" y="77"/>
                  </a:cubicBez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7FB2329-675C-F591-8CF6-E32A6EA5A33F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0312784" y="6076855"/>
              <a:ext cx="148354" cy="183968"/>
            </a:xfrm>
            <a:custGeom>
              <a:avLst/>
              <a:gdLst>
                <a:gd name="connsiteX0" fmla="*/ 148581 w 148354"/>
                <a:gd name="connsiteY0" fmla="*/ 2605 h 183968"/>
                <a:gd name="connsiteX1" fmla="*/ 145829 w 148354"/>
                <a:gd name="connsiteY1" fmla="*/ 75 h 183968"/>
                <a:gd name="connsiteX2" fmla="*/ 141326 w 148354"/>
                <a:gd name="connsiteY2" fmla="*/ 3870 h 183968"/>
                <a:gd name="connsiteX3" fmla="*/ 129318 w 148354"/>
                <a:gd name="connsiteY3" fmla="*/ 18294 h 183968"/>
                <a:gd name="connsiteX4" fmla="*/ 93543 w 148354"/>
                <a:gd name="connsiteY4" fmla="*/ 75 h 183968"/>
                <a:gd name="connsiteX5" fmla="*/ 31749 w 148354"/>
                <a:gd name="connsiteY5" fmla="*/ 59795 h 183968"/>
                <a:gd name="connsiteX6" fmla="*/ 57768 w 148354"/>
                <a:gd name="connsiteY6" fmla="*/ 95728 h 183968"/>
                <a:gd name="connsiteX7" fmla="*/ 84536 w 148354"/>
                <a:gd name="connsiteY7" fmla="*/ 102813 h 183968"/>
                <a:gd name="connsiteX8" fmla="*/ 107553 w 148354"/>
                <a:gd name="connsiteY8" fmla="*/ 129637 h 183968"/>
                <a:gd name="connsiteX9" fmla="*/ 62521 w 148354"/>
                <a:gd name="connsiteY9" fmla="*/ 176198 h 183968"/>
                <a:gd name="connsiteX10" fmla="*/ 18740 w 148354"/>
                <a:gd name="connsiteY10" fmla="*/ 139253 h 183968"/>
                <a:gd name="connsiteX11" fmla="*/ 20241 w 148354"/>
                <a:gd name="connsiteY11" fmla="*/ 125588 h 183968"/>
                <a:gd name="connsiteX12" fmla="*/ 20742 w 148354"/>
                <a:gd name="connsiteY12" fmla="*/ 123817 h 183968"/>
                <a:gd name="connsiteX13" fmla="*/ 17740 w 148354"/>
                <a:gd name="connsiteY13" fmla="*/ 121033 h 183968"/>
                <a:gd name="connsiteX14" fmla="*/ 15238 w 148354"/>
                <a:gd name="connsiteY14" fmla="*/ 122045 h 183968"/>
                <a:gd name="connsiteX15" fmla="*/ 227 w 148354"/>
                <a:gd name="connsiteY15" fmla="*/ 181512 h 183968"/>
                <a:gd name="connsiteX16" fmla="*/ 2979 w 148354"/>
                <a:gd name="connsiteY16" fmla="*/ 184043 h 183968"/>
                <a:gd name="connsiteX17" fmla="*/ 7482 w 148354"/>
                <a:gd name="connsiteY17" fmla="*/ 180247 h 183968"/>
                <a:gd name="connsiteX18" fmla="*/ 19741 w 148354"/>
                <a:gd name="connsiteY18" fmla="*/ 165823 h 183968"/>
                <a:gd name="connsiteX19" fmla="*/ 62021 w 148354"/>
                <a:gd name="connsiteY19" fmla="*/ 184043 h 183968"/>
                <a:gd name="connsiteX20" fmla="*/ 125565 w 148354"/>
                <a:gd name="connsiteY20" fmla="*/ 119009 h 183968"/>
                <a:gd name="connsiteX21" fmla="*/ 113307 w 148354"/>
                <a:gd name="connsiteY21" fmla="*/ 89402 h 183968"/>
                <a:gd name="connsiteX22" fmla="*/ 81534 w 148354"/>
                <a:gd name="connsiteY22" fmla="*/ 76749 h 183968"/>
                <a:gd name="connsiteX23" fmla="*/ 64773 w 148354"/>
                <a:gd name="connsiteY23" fmla="*/ 72194 h 183968"/>
                <a:gd name="connsiteX24" fmla="*/ 49512 w 148354"/>
                <a:gd name="connsiteY24" fmla="*/ 49167 h 183968"/>
                <a:gd name="connsiteX25" fmla="*/ 93293 w 148354"/>
                <a:gd name="connsiteY25" fmla="*/ 7160 h 183968"/>
                <a:gd name="connsiteX26" fmla="*/ 129318 w 148354"/>
                <a:gd name="connsiteY26" fmla="*/ 46383 h 183968"/>
                <a:gd name="connsiteX27" fmla="*/ 128317 w 148354"/>
                <a:gd name="connsiteY27" fmla="*/ 60554 h 183968"/>
                <a:gd name="connsiteX28" fmla="*/ 131319 w 148354"/>
                <a:gd name="connsiteY28" fmla="*/ 63084 h 183968"/>
                <a:gd name="connsiteX29" fmla="*/ 135072 w 148354"/>
                <a:gd name="connsiteY29" fmla="*/ 58023 h 183968"/>
                <a:gd name="connsiteX30" fmla="*/ 148581 w 148354"/>
                <a:gd name="connsiteY30" fmla="*/ 2605 h 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8354" h="183968">
                  <a:moveTo>
                    <a:pt x="148581" y="2605"/>
                  </a:moveTo>
                  <a:cubicBezTo>
                    <a:pt x="148581" y="1846"/>
                    <a:pt x="148081" y="75"/>
                    <a:pt x="145829" y="75"/>
                  </a:cubicBezTo>
                  <a:cubicBezTo>
                    <a:pt x="144579" y="75"/>
                    <a:pt x="144328" y="328"/>
                    <a:pt x="141326" y="3870"/>
                  </a:cubicBezTo>
                  <a:lnTo>
                    <a:pt x="129318" y="18294"/>
                  </a:lnTo>
                  <a:cubicBezTo>
                    <a:pt x="122813" y="6401"/>
                    <a:pt x="109804" y="75"/>
                    <a:pt x="93543" y="75"/>
                  </a:cubicBezTo>
                  <a:cubicBezTo>
                    <a:pt x="61770" y="75"/>
                    <a:pt x="31749" y="29176"/>
                    <a:pt x="31749" y="59795"/>
                  </a:cubicBezTo>
                  <a:cubicBezTo>
                    <a:pt x="31749" y="80292"/>
                    <a:pt x="45009" y="91932"/>
                    <a:pt x="57768" y="95728"/>
                  </a:cubicBezTo>
                  <a:lnTo>
                    <a:pt x="84536" y="102813"/>
                  </a:lnTo>
                  <a:cubicBezTo>
                    <a:pt x="93793" y="105091"/>
                    <a:pt x="107553" y="108887"/>
                    <a:pt x="107553" y="129637"/>
                  </a:cubicBezTo>
                  <a:cubicBezTo>
                    <a:pt x="107553" y="152411"/>
                    <a:pt x="87038" y="176198"/>
                    <a:pt x="62521" y="176198"/>
                  </a:cubicBezTo>
                  <a:cubicBezTo>
                    <a:pt x="46510" y="176198"/>
                    <a:pt x="18740" y="170631"/>
                    <a:pt x="18740" y="139253"/>
                  </a:cubicBezTo>
                  <a:cubicBezTo>
                    <a:pt x="18740" y="133180"/>
                    <a:pt x="19991" y="127106"/>
                    <a:pt x="20241" y="125588"/>
                  </a:cubicBezTo>
                  <a:cubicBezTo>
                    <a:pt x="20492" y="124576"/>
                    <a:pt x="20742" y="124323"/>
                    <a:pt x="20742" y="123817"/>
                  </a:cubicBezTo>
                  <a:cubicBezTo>
                    <a:pt x="20742" y="121286"/>
                    <a:pt x="18990" y="121033"/>
                    <a:pt x="17740" y="121033"/>
                  </a:cubicBezTo>
                  <a:cubicBezTo>
                    <a:pt x="16489" y="121033"/>
                    <a:pt x="15988" y="121286"/>
                    <a:pt x="15238" y="122045"/>
                  </a:cubicBezTo>
                  <a:cubicBezTo>
                    <a:pt x="14237" y="123058"/>
                    <a:pt x="227" y="180753"/>
                    <a:pt x="227" y="181512"/>
                  </a:cubicBezTo>
                  <a:cubicBezTo>
                    <a:pt x="227" y="183031"/>
                    <a:pt x="1478" y="184043"/>
                    <a:pt x="2979" y="184043"/>
                  </a:cubicBezTo>
                  <a:cubicBezTo>
                    <a:pt x="4230" y="184043"/>
                    <a:pt x="4480" y="183790"/>
                    <a:pt x="7482" y="180247"/>
                  </a:cubicBezTo>
                  <a:lnTo>
                    <a:pt x="19741" y="165823"/>
                  </a:lnTo>
                  <a:cubicBezTo>
                    <a:pt x="30499" y="180500"/>
                    <a:pt x="47510" y="184043"/>
                    <a:pt x="62021" y="184043"/>
                  </a:cubicBezTo>
                  <a:cubicBezTo>
                    <a:pt x="96045" y="184043"/>
                    <a:pt x="125565" y="150387"/>
                    <a:pt x="125565" y="119009"/>
                  </a:cubicBezTo>
                  <a:cubicBezTo>
                    <a:pt x="125565" y="101548"/>
                    <a:pt x="117059" y="92944"/>
                    <a:pt x="113307" y="89402"/>
                  </a:cubicBezTo>
                  <a:cubicBezTo>
                    <a:pt x="107553" y="83582"/>
                    <a:pt x="103800" y="82569"/>
                    <a:pt x="81534" y="76749"/>
                  </a:cubicBezTo>
                  <a:cubicBezTo>
                    <a:pt x="76030" y="75231"/>
                    <a:pt x="67024" y="72700"/>
                    <a:pt x="64773" y="72194"/>
                  </a:cubicBezTo>
                  <a:cubicBezTo>
                    <a:pt x="58018" y="69917"/>
                    <a:pt x="49512" y="62578"/>
                    <a:pt x="49512" y="49167"/>
                  </a:cubicBezTo>
                  <a:cubicBezTo>
                    <a:pt x="49512" y="28669"/>
                    <a:pt x="69526" y="7160"/>
                    <a:pt x="93293" y="7160"/>
                  </a:cubicBezTo>
                  <a:cubicBezTo>
                    <a:pt x="114057" y="7160"/>
                    <a:pt x="129318" y="18041"/>
                    <a:pt x="129318" y="46383"/>
                  </a:cubicBezTo>
                  <a:cubicBezTo>
                    <a:pt x="129318" y="54481"/>
                    <a:pt x="128317" y="59036"/>
                    <a:pt x="128317" y="60554"/>
                  </a:cubicBezTo>
                  <a:cubicBezTo>
                    <a:pt x="128317" y="60807"/>
                    <a:pt x="128317" y="63084"/>
                    <a:pt x="131319" y="63084"/>
                  </a:cubicBezTo>
                  <a:cubicBezTo>
                    <a:pt x="133821" y="63084"/>
                    <a:pt x="134071" y="62325"/>
                    <a:pt x="135072" y="58023"/>
                  </a:cubicBezTo>
                  <a:lnTo>
                    <a:pt x="148581" y="2605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D76AFC7-EC97-42A4-0B42-F88E9A42609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0473321" y="6168095"/>
              <a:ext cx="45531" cy="176958"/>
            </a:xfrm>
            <a:custGeom>
              <a:avLst/>
              <a:gdLst>
                <a:gd name="connsiteX0" fmla="*/ 42263 w 45531"/>
                <a:gd name="connsiteY0" fmla="*/ 77 h 176958"/>
                <a:gd name="connsiteX1" fmla="*/ 233 w 45531"/>
                <a:gd name="connsiteY1" fmla="*/ 88467 h 176958"/>
                <a:gd name="connsiteX2" fmla="*/ 42263 w 45531"/>
                <a:gd name="connsiteY2" fmla="*/ 177035 h 176958"/>
                <a:gd name="connsiteX3" fmla="*/ 45765 w 45531"/>
                <a:gd name="connsiteY3" fmla="*/ 174909 h 176958"/>
                <a:gd name="connsiteX4" fmla="*/ 44014 w 45531"/>
                <a:gd name="connsiteY4" fmla="*/ 172252 h 176958"/>
                <a:gd name="connsiteX5" fmla="*/ 12142 w 45531"/>
                <a:gd name="connsiteY5" fmla="*/ 88644 h 176958"/>
                <a:gd name="connsiteX6" fmla="*/ 44539 w 45531"/>
                <a:gd name="connsiteY6" fmla="*/ 4328 h 176958"/>
                <a:gd name="connsiteX7" fmla="*/ 45765 w 45531"/>
                <a:gd name="connsiteY7" fmla="*/ 2202 h 176958"/>
                <a:gd name="connsiteX8" fmla="*/ 42263 w 45531"/>
                <a:gd name="connsiteY8" fmla="*/ 77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31" h="176958">
                  <a:moveTo>
                    <a:pt x="42263" y="77"/>
                  </a:moveTo>
                  <a:cubicBezTo>
                    <a:pt x="8990" y="23813"/>
                    <a:pt x="233" y="61365"/>
                    <a:pt x="233" y="88467"/>
                  </a:cubicBezTo>
                  <a:cubicBezTo>
                    <a:pt x="233" y="113443"/>
                    <a:pt x="7589" y="152236"/>
                    <a:pt x="42263" y="177035"/>
                  </a:cubicBezTo>
                  <a:cubicBezTo>
                    <a:pt x="43664" y="177035"/>
                    <a:pt x="45765" y="177035"/>
                    <a:pt x="45765" y="174909"/>
                  </a:cubicBezTo>
                  <a:cubicBezTo>
                    <a:pt x="45765" y="173847"/>
                    <a:pt x="45240" y="173492"/>
                    <a:pt x="44014" y="172252"/>
                  </a:cubicBezTo>
                  <a:cubicBezTo>
                    <a:pt x="20723" y="150996"/>
                    <a:pt x="12142" y="120883"/>
                    <a:pt x="12142" y="88644"/>
                  </a:cubicBezTo>
                  <a:cubicBezTo>
                    <a:pt x="12142" y="40818"/>
                    <a:pt x="30179" y="17436"/>
                    <a:pt x="44539" y="4328"/>
                  </a:cubicBezTo>
                  <a:cubicBezTo>
                    <a:pt x="45240" y="3619"/>
                    <a:pt x="45765" y="3088"/>
                    <a:pt x="45765" y="2202"/>
                  </a:cubicBezTo>
                  <a:cubicBezTo>
                    <a:pt x="45765" y="77"/>
                    <a:pt x="43664" y="77"/>
                    <a:pt x="42263" y="77"/>
                  </a:cubicBez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F89370F-1703-A8EF-EDF5-181AA7BE35B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0550450" y="6183329"/>
              <a:ext cx="63744" cy="117618"/>
            </a:xfrm>
            <a:custGeom>
              <a:avLst/>
              <a:gdLst>
                <a:gd name="connsiteX0" fmla="*/ 39814 w 63744"/>
                <a:gd name="connsiteY0" fmla="*/ 5036 h 117618"/>
                <a:gd name="connsiteX1" fmla="*/ 34561 w 63744"/>
                <a:gd name="connsiteY1" fmla="*/ 77 h 117618"/>
                <a:gd name="connsiteX2" fmla="*/ 237 w 63744"/>
                <a:gd name="connsiteY2" fmla="*/ 11413 h 117618"/>
                <a:gd name="connsiteX3" fmla="*/ 237 w 63744"/>
                <a:gd name="connsiteY3" fmla="*/ 17790 h 117618"/>
                <a:gd name="connsiteX4" fmla="*/ 25629 w 63744"/>
                <a:gd name="connsiteY4" fmla="*/ 12830 h 117618"/>
                <a:gd name="connsiteX5" fmla="*/ 25629 w 63744"/>
                <a:gd name="connsiteY5" fmla="*/ 103170 h 117618"/>
                <a:gd name="connsiteX6" fmla="*/ 8117 w 63744"/>
                <a:gd name="connsiteY6" fmla="*/ 111318 h 117618"/>
                <a:gd name="connsiteX7" fmla="*/ 1462 w 63744"/>
                <a:gd name="connsiteY7" fmla="*/ 111318 h 117618"/>
                <a:gd name="connsiteX8" fmla="*/ 1462 w 63744"/>
                <a:gd name="connsiteY8" fmla="*/ 117695 h 117618"/>
                <a:gd name="connsiteX9" fmla="*/ 32634 w 63744"/>
                <a:gd name="connsiteY9" fmla="*/ 116986 h 117618"/>
                <a:gd name="connsiteX10" fmla="*/ 63981 w 63744"/>
                <a:gd name="connsiteY10" fmla="*/ 117695 h 117618"/>
                <a:gd name="connsiteX11" fmla="*/ 63981 w 63744"/>
                <a:gd name="connsiteY11" fmla="*/ 111318 h 117618"/>
                <a:gd name="connsiteX12" fmla="*/ 57327 w 63744"/>
                <a:gd name="connsiteY12" fmla="*/ 111318 h 117618"/>
                <a:gd name="connsiteX13" fmla="*/ 39814 w 63744"/>
                <a:gd name="connsiteY13" fmla="*/ 103170 h 117618"/>
                <a:gd name="connsiteX14" fmla="*/ 39814 w 63744"/>
                <a:gd name="connsiteY14" fmla="*/ 5036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44" h="117618">
                  <a:moveTo>
                    <a:pt x="39814" y="5036"/>
                  </a:moveTo>
                  <a:cubicBezTo>
                    <a:pt x="39814" y="254"/>
                    <a:pt x="39464" y="77"/>
                    <a:pt x="34561" y="77"/>
                  </a:cubicBezTo>
                  <a:cubicBezTo>
                    <a:pt x="23353" y="11236"/>
                    <a:pt x="7417" y="11413"/>
                    <a:pt x="237" y="11413"/>
                  </a:cubicBezTo>
                  <a:lnTo>
                    <a:pt x="237" y="17790"/>
                  </a:lnTo>
                  <a:cubicBezTo>
                    <a:pt x="4439" y="17790"/>
                    <a:pt x="15998" y="17790"/>
                    <a:pt x="25629" y="12830"/>
                  </a:cubicBezTo>
                  <a:lnTo>
                    <a:pt x="25629" y="103170"/>
                  </a:lnTo>
                  <a:cubicBezTo>
                    <a:pt x="25629" y="109015"/>
                    <a:pt x="25629" y="111318"/>
                    <a:pt x="8117" y="111318"/>
                  </a:cubicBezTo>
                  <a:lnTo>
                    <a:pt x="1462" y="111318"/>
                  </a:lnTo>
                  <a:lnTo>
                    <a:pt x="1462" y="117695"/>
                  </a:lnTo>
                  <a:cubicBezTo>
                    <a:pt x="4615" y="117518"/>
                    <a:pt x="26155" y="116986"/>
                    <a:pt x="32634" y="116986"/>
                  </a:cubicBezTo>
                  <a:cubicBezTo>
                    <a:pt x="38063" y="116986"/>
                    <a:pt x="60129" y="117518"/>
                    <a:pt x="63981" y="117695"/>
                  </a:cubicBezTo>
                  <a:lnTo>
                    <a:pt x="63981" y="111318"/>
                  </a:lnTo>
                  <a:lnTo>
                    <a:pt x="57327" y="111318"/>
                  </a:lnTo>
                  <a:cubicBezTo>
                    <a:pt x="39814" y="111318"/>
                    <a:pt x="39814" y="109015"/>
                    <a:pt x="39814" y="103170"/>
                  </a:cubicBezTo>
                  <a:lnTo>
                    <a:pt x="39814" y="5036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D1AB17D-BE5C-62C7-865C-DE7A2EEC35A4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0650699" y="6280576"/>
              <a:ext cx="22240" cy="54557"/>
            </a:xfrm>
            <a:custGeom>
              <a:avLst/>
              <a:gdLst>
                <a:gd name="connsiteX0" fmla="*/ 17578 w 22240"/>
                <a:gd name="connsiteY0" fmla="*/ 17613 h 54557"/>
                <a:gd name="connsiteX1" fmla="*/ 3918 w 22240"/>
                <a:gd name="connsiteY1" fmla="*/ 50029 h 54557"/>
                <a:gd name="connsiteX2" fmla="*/ 2692 w 22240"/>
                <a:gd name="connsiteY2" fmla="*/ 52154 h 54557"/>
                <a:gd name="connsiteX3" fmla="*/ 5144 w 22240"/>
                <a:gd name="connsiteY3" fmla="*/ 54634 h 54557"/>
                <a:gd name="connsiteX4" fmla="*/ 22481 w 22240"/>
                <a:gd name="connsiteY4" fmla="*/ 19384 h 54557"/>
                <a:gd name="connsiteX5" fmla="*/ 10222 w 22240"/>
                <a:gd name="connsiteY5" fmla="*/ 77 h 54557"/>
                <a:gd name="connsiteX6" fmla="*/ 241 w 22240"/>
                <a:gd name="connsiteY6" fmla="*/ 10173 h 54557"/>
                <a:gd name="connsiteX7" fmla="*/ 10398 w 22240"/>
                <a:gd name="connsiteY7" fmla="*/ 20447 h 54557"/>
                <a:gd name="connsiteX8" fmla="*/ 17578 w 22240"/>
                <a:gd name="connsiteY8" fmla="*/ 17613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40" h="54557">
                  <a:moveTo>
                    <a:pt x="17578" y="17613"/>
                  </a:moveTo>
                  <a:cubicBezTo>
                    <a:pt x="17578" y="27355"/>
                    <a:pt x="15826" y="38692"/>
                    <a:pt x="3918" y="50029"/>
                  </a:cubicBezTo>
                  <a:cubicBezTo>
                    <a:pt x="3218" y="50737"/>
                    <a:pt x="2692" y="51269"/>
                    <a:pt x="2692" y="52154"/>
                  </a:cubicBezTo>
                  <a:cubicBezTo>
                    <a:pt x="2692" y="53394"/>
                    <a:pt x="4093" y="54634"/>
                    <a:pt x="5144" y="54634"/>
                  </a:cubicBezTo>
                  <a:cubicBezTo>
                    <a:pt x="7596" y="54634"/>
                    <a:pt x="22481" y="40463"/>
                    <a:pt x="22481" y="19384"/>
                  </a:cubicBezTo>
                  <a:cubicBezTo>
                    <a:pt x="22481" y="8402"/>
                    <a:pt x="18278" y="77"/>
                    <a:pt x="10222" y="77"/>
                  </a:cubicBezTo>
                  <a:cubicBezTo>
                    <a:pt x="4443" y="77"/>
                    <a:pt x="241" y="4682"/>
                    <a:pt x="241" y="10173"/>
                  </a:cubicBezTo>
                  <a:cubicBezTo>
                    <a:pt x="241" y="15842"/>
                    <a:pt x="4268" y="20447"/>
                    <a:pt x="10398" y="20447"/>
                  </a:cubicBezTo>
                  <a:cubicBezTo>
                    <a:pt x="14601" y="20447"/>
                    <a:pt x="17403" y="17613"/>
                    <a:pt x="17578" y="17613"/>
                  </a:cubicBez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F0E01-786F-8DB9-70AF-E32F4A16D301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0709591" y="6183329"/>
              <a:ext cx="63744" cy="117618"/>
            </a:xfrm>
            <a:custGeom>
              <a:avLst/>
              <a:gdLst>
                <a:gd name="connsiteX0" fmla="*/ 39821 w 63744"/>
                <a:gd name="connsiteY0" fmla="*/ 5036 h 117618"/>
                <a:gd name="connsiteX1" fmla="*/ 34567 w 63744"/>
                <a:gd name="connsiteY1" fmla="*/ 77 h 117618"/>
                <a:gd name="connsiteX2" fmla="*/ 243 w 63744"/>
                <a:gd name="connsiteY2" fmla="*/ 11413 h 117618"/>
                <a:gd name="connsiteX3" fmla="*/ 243 w 63744"/>
                <a:gd name="connsiteY3" fmla="*/ 17790 h 117618"/>
                <a:gd name="connsiteX4" fmla="*/ 25636 w 63744"/>
                <a:gd name="connsiteY4" fmla="*/ 12830 h 117618"/>
                <a:gd name="connsiteX5" fmla="*/ 25636 w 63744"/>
                <a:gd name="connsiteY5" fmla="*/ 103170 h 117618"/>
                <a:gd name="connsiteX6" fmla="*/ 8123 w 63744"/>
                <a:gd name="connsiteY6" fmla="*/ 111318 h 117618"/>
                <a:gd name="connsiteX7" fmla="*/ 1469 w 63744"/>
                <a:gd name="connsiteY7" fmla="*/ 111318 h 117618"/>
                <a:gd name="connsiteX8" fmla="*/ 1469 w 63744"/>
                <a:gd name="connsiteY8" fmla="*/ 117695 h 117618"/>
                <a:gd name="connsiteX9" fmla="*/ 32641 w 63744"/>
                <a:gd name="connsiteY9" fmla="*/ 116986 h 117618"/>
                <a:gd name="connsiteX10" fmla="*/ 63988 w 63744"/>
                <a:gd name="connsiteY10" fmla="*/ 117695 h 117618"/>
                <a:gd name="connsiteX11" fmla="*/ 63988 w 63744"/>
                <a:gd name="connsiteY11" fmla="*/ 111318 h 117618"/>
                <a:gd name="connsiteX12" fmla="*/ 57333 w 63744"/>
                <a:gd name="connsiteY12" fmla="*/ 111318 h 117618"/>
                <a:gd name="connsiteX13" fmla="*/ 39821 w 63744"/>
                <a:gd name="connsiteY13" fmla="*/ 103170 h 117618"/>
                <a:gd name="connsiteX14" fmla="*/ 39821 w 63744"/>
                <a:gd name="connsiteY14" fmla="*/ 5036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44" h="117618">
                  <a:moveTo>
                    <a:pt x="39821" y="5036"/>
                  </a:moveTo>
                  <a:cubicBezTo>
                    <a:pt x="39821" y="254"/>
                    <a:pt x="39470" y="77"/>
                    <a:pt x="34567" y="77"/>
                  </a:cubicBezTo>
                  <a:cubicBezTo>
                    <a:pt x="23359" y="11236"/>
                    <a:pt x="7423" y="11413"/>
                    <a:pt x="243" y="11413"/>
                  </a:cubicBezTo>
                  <a:lnTo>
                    <a:pt x="243" y="17790"/>
                  </a:lnTo>
                  <a:cubicBezTo>
                    <a:pt x="4446" y="17790"/>
                    <a:pt x="16004" y="17790"/>
                    <a:pt x="25636" y="12830"/>
                  </a:cubicBezTo>
                  <a:lnTo>
                    <a:pt x="25636" y="103170"/>
                  </a:lnTo>
                  <a:cubicBezTo>
                    <a:pt x="25636" y="109015"/>
                    <a:pt x="25636" y="111318"/>
                    <a:pt x="8123" y="111318"/>
                  </a:cubicBezTo>
                  <a:lnTo>
                    <a:pt x="1469" y="111318"/>
                  </a:lnTo>
                  <a:lnTo>
                    <a:pt x="1469" y="117695"/>
                  </a:lnTo>
                  <a:cubicBezTo>
                    <a:pt x="4621" y="117518"/>
                    <a:pt x="26161" y="116986"/>
                    <a:pt x="32641" y="116986"/>
                  </a:cubicBezTo>
                  <a:cubicBezTo>
                    <a:pt x="38069" y="116986"/>
                    <a:pt x="60135" y="117518"/>
                    <a:pt x="63988" y="117695"/>
                  </a:cubicBezTo>
                  <a:lnTo>
                    <a:pt x="63988" y="111318"/>
                  </a:lnTo>
                  <a:lnTo>
                    <a:pt x="57333" y="111318"/>
                  </a:lnTo>
                  <a:cubicBezTo>
                    <a:pt x="39821" y="111318"/>
                    <a:pt x="39821" y="109015"/>
                    <a:pt x="39821" y="103170"/>
                  </a:cubicBezTo>
                  <a:lnTo>
                    <a:pt x="39821" y="5036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C33C3D2-1AA2-8E33-E309-996425334589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0802659" y="6168095"/>
              <a:ext cx="45356" cy="176958"/>
            </a:xfrm>
            <a:custGeom>
              <a:avLst/>
              <a:gdLst>
                <a:gd name="connsiteX0" fmla="*/ 3574 w 45356"/>
                <a:gd name="connsiteY0" fmla="*/ 77 h 176958"/>
                <a:gd name="connsiteX1" fmla="*/ 247 w 45356"/>
                <a:gd name="connsiteY1" fmla="*/ 2202 h 176958"/>
                <a:gd name="connsiteX2" fmla="*/ 1823 w 45356"/>
                <a:gd name="connsiteY2" fmla="*/ 4859 h 176958"/>
                <a:gd name="connsiteX3" fmla="*/ 33695 w 45356"/>
                <a:gd name="connsiteY3" fmla="*/ 88467 h 176958"/>
                <a:gd name="connsiteX4" fmla="*/ 3399 w 45356"/>
                <a:gd name="connsiteY4" fmla="*/ 170835 h 176958"/>
                <a:gd name="connsiteX5" fmla="*/ 247 w 45356"/>
                <a:gd name="connsiteY5" fmla="*/ 174909 h 176958"/>
                <a:gd name="connsiteX6" fmla="*/ 2523 w 45356"/>
                <a:gd name="connsiteY6" fmla="*/ 177035 h 176958"/>
                <a:gd name="connsiteX7" fmla="*/ 32820 w 45356"/>
                <a:gd name="connsiteY7" fmla="*/ 143202 h 176958"/>
                <a:gd name="connsiteX8" fmla="*/ 45604 w 45356"/>
                <a:gd name="connsiteY8" fmla="*/ 88644 h 176958"/>
                <a:gd name="connsiteX9" fmla="*/ 3574 w 45356"/>
                <a:gd name="connsiteY9" fmla="*/ 77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356" h="176958">
                  <a:moveTo>
                    <a:pt x="3574" y="77"/>
                  </a:moveTo>
                  <a:cubicBezTo>
                    <a:pt x="2348" y="77"/>
                    <a:pt x="247" y="77"/>
                    <a:pt x="247" y="2202"/>
                  </a:cubicBezTo>
                  <a:cubicBezTo>
                    <a:pt x="247" y="3088"/>
                    <a:pt x="772" y="3619"/>
                    <a:pt x="1823" y="4859"/>
                  </a:cubicBezTo>
                  <a:cubicBezTo>
                    <a:pt x="16884" y="18853"/>
                    <a:pt x="33695" y="42766"/>
                    <a:pt x="33695" y="88467"/>
                  </a:cubicBezTo>
                  <a:cubicBezTo>
                    <a:pt x="33695" y="125489"/>
                    <a:pt x="22312" y="153476"/>
                    <a:pt x="3399" y="170835"/>
                  </a:cubicBezTo>
                  <a:cubicBezTo>
                    <a:pt x="422" y="173847"/>
                    <a:pt x="247" y="174024"/>
                    <a:pt x="247" y="174909"/>
                  </a:cubicBezTo>
                  <a:cubicBezTo>
                    <a:pt x="247" y="175795"/>
                    <a:pt x="772" y="177035"/>
                    <a:pt x="2523" y="177035"/>
                  </a:cubicBezTo>
                  <a:cubicBezTo>
                    <a:pt x="4625" y="177035"/>
                    <a:pt x="21262" y="165344"/>
                    <a:pt x="32820" y="143202"/>
                  </a:cubicBezTo>
                  <a:cubicBezTo>
                    <a:pt x="40525" y="128500"/>
                    <a:pt x="45604" y="109369"/>
                    <a:pt x="45604" y="88644"/>
                  </a:cubicBezTo>
                  <a:cubicBezTo>
                    <a:pt x="45604" y="63668"/>
                    <a:pt x="38248" y="24876"/>
                    <a:pt x="3574" y="77"/>
                  </a:cubicBez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C961EB-CEC2-0FA8-CC16-CDD89B7221C4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0958723" y="6041991"/>
              <a:ext cx="90313" cy="7844"/>
            </a:xfrm>
            <a:custGeom>
              <a:avLst/>
              <a:gdLst>
                <a:gd name="connsiteX0" fmla="*/ 90566 w 90313"/>
                <a:gd name="connsiteY0" fmla="*/ 7917 h 7844"/>
                <a:gd name="connsiteX1" fmla="*/ 90566 w 90313"/>
                <a:gd name="connsiteY1" fmla="*/ 72 h 7844"/>
                <a:gd name="connsiteX2" fmla="*/ 253 w 90313"/>
                <a:gd name="connsiteY2" fmla="*/ 72 h 7844"/>
                <a:gd name="connsiteX3" fmla="*/ 253 w 90313"/>
                <a:gd name="connsiteY3" fmla="*/ 7917 h 7844"/>
                <a:gd name="connsiteX4" fmla="*/ 90566 w 90313"/>
                <a:gd name="connsiteY4" fmla="*/ 7917 h 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13" h="7844">
                  <a:moveTo>
                    <a:pt x="90566" y="7917"/>
                  </a:moveTo>
                  <a:lnTo>
                    <a:pt x="90566" y="72"/>
                  </a:lnTo>
                  <a:lnTo>
                    <a:pt x="253" y="72"/>
                  </a:lnTo>
                  <a:lnTo>
                    <a:pt x="253" y="7917"/>
                  </a:lnTo>
                  <a:lnTo>
                    <a:pt x="90566" y="7917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FF86723-D5B1-3D5B-5C94-CFFAFE843ED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0898676" y="6082423"/>
              <a:ext cx="140598" cy="178400"/>
            </a:xfrm>
            <a:custGeom>
              <a:avLst/>
              <a:gdLst>
                <a:gd name="connsiteX0" fmla="*/ 117833 w 140598"/>
                <a:gd name="connsiteY0" fmla="*/ 18547 h 178400"/>
                <a:gd name="connsiteX1" fmla="*/ 134094 w 140598"/>
                <a:gd name="connsiteY1" fmla="*/ 7919 h 178400"/>
                <a:gd name="connsiteX2" fmla="*/ 140849 w 140598"/>
                <a:gd name="connsiteY2" fmla="*/ 3111 h 178400"/>
                <a:gd name="connsiteX3" fmla="*/ 137347 w 140598"/>
                <a:gd name="connsiteY3" fmla="*/ 75 h 178400"/>
                <a:gd name="connsiteX4" fmla="*/ 109577 w 140598"/>
                <a:gd name="connsiteY4" fmla="*/ 834 h 178400"/>
                <a:gd name="connsiteX5" fmla="*/ 72801 w 140598"/>
                <a:gd name="connsiteY5" fmla="*/ 75 h 178400"/>
                <a:gd name="connsiteX6" fmla="*/ 67548 w 140598"/>
                <a:gd name="connsiteY6" fmla="*/ 5136 h 178400"/>
                <a:gd name="connsiteX7" fmla="*/ 76054 w 140598"/>
                <a:gd name="connsiteY7" fmla="*/ 7919 h 178400"/>
                <a:gd name="connsiteX8" fmla="*/ 90564 w 140598"/>
                <a:gd name="connsiteY8" fmla="*/ 8425 h 178400"/>
                <a:gd name="connsiteX9" fmla="*/ 98319 w 140598"/>
                <a:gd name="connsiteY9" fmla="*/ 13486 h 178400"/>
                <a:gd name="connsiteX10" fmla="*/ 97319 w 140598"/>
                <a:gd name="connsiteY10" fmla="*/ 18800 h 178400"/>
                <a:gd name="connsiteX11" fmla="*/ 68548 w 140598"/>
                <a:gd name="connsiteY11" fmla="*/ 134951 h 178400"/>
                <a:gd name="connsiteX12" fmla="*/ 32523 w 140598"/>
                <a:gd name="connsiteY12" fmla="*/ 172909 h 178400"/>
                <a:gd name="connsiteX13" fmla="*/ 8756 w 140598"/>
                <a:gd name="connsiteY13" fmla="*/ 157219 h 178400"/>
                <a:gd name="connsiteX14" fmla="*/ 11759 w 140598"/>
                <a:gd name="connsiteY14" fmla="*/ 157472 h 178400"/>
                <a:gd name="connsiteX15" fmla="*/ 28020 w 140598"/>
                <a:gd name="connsiteY15" fmla="*/ 141277 h 178400"/>
                <a:gd name="connsiteX16" fmla="*/ 17012 w 140598"/>
                <a:gd name="connsiteY16" fmla="*/ 130649 h 178400"/>
                <a:gd name="connsiteX17" fmla="*/ 250 w 140598"/>
                <a:gd name="connsiteY17" fmla="*/ 150893 h 178400"/>
                <a:gd name="connsiteX18" fmla="*/ 33274 w 140598"/>
                <a:gd name="connsiteY18" fmla="*/ 178476 h 178400"/>
                <a:gd name="connsiteX19" fmla="*/ 88562 w 140598"/>
                <a:gd name="connsiteY19" fmla="*/ 136722 h 178400"/>
                <a:gd name="connsiteX20" fmla="*/ 117833 w 140598"/>
                <a:gd name="connsiteY20" fmla="*/ 18547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0598" h="178400">
                  <a:moveTo>
                    <a:pt x="117833" y="18547"/>
                  </a:moveTo>
                  <a:cubicBezTo>
                    <a:pt x="119834" y="10197"/>
                    <a:pt x="120335" y="7919"/>
                    <a:pt x="134094" y="7919"/>
                  </a:cubicBezTo>
                  <a:cubicBezTo>
                    <a:pt x="138097" y="7919"/>
                    <a:pt x="140849" y="7919"/>
                    <a:pt x="140849" y="3111"/>
                  </a:cubicBezTo>
                  <a:cubicBezTo>
                    <a:pt x="140849" y="834"/>
                    <a:pt x="139348" y="75"/>
                    <a:pt x="137347" y="75"/>
                  </a:cubicBezTo>
                  <a:cubicBezTo>
                    <a:pt x="131092" y="75"/>
                    <a:pt x="115832" y="834"/>
                    <a:pt x="109577" y="834"/>
                  </a:cubicBezTo>
                  <a:cubicBezTo>
                    <a:pt x="101321" y="834"/>
                    <a:pt x="81057" y="75"/>
                    <a:pt x="72801" y="75"/>
                  </a:cubicBezTo>
                  <a:cubicBezTo>
                    <a:pt x="70550" y="75"/>
                    <a:pt x="67548" y="75"/>
                    <a:pt x="67548" y="5136"/>
                  </a:cubicBezTo>
                  <a:cubicBezTo>
                    <a:pt x="67548" y="7919"/>
                    <a:pt x="69549" y="7919"/>
                    <a:pt x="76054" y="7919"/>
                  </a:cubicBezTo>
                  <a:cubicBezTo>
                    <a:pt x="81808" y="7919"/>
                    <a:pt x="84309" y="7919"/>
                    <a:pt x="90564" y="8425"/>
                  </a:cubicBezTo>
                  <a:cubicBezTo>
                    <a:pt x="96568" y="9185"/>
                    <a:pt x="98319" y="9944"/>
                    <a:pt x="98319" y="13486"/>
                  </a:cubicBezTo>
                  <a:cubicBezTo>
                    <a:pt x="98319" y="15005"/>
                    <a:pt x="97819" y="16776"/>
                    <a:pt x="97319" y="18800"/>
                  </a:cubicBezTo>
                  <a:lnTo>
                    <a:pt x="68548" y="134951"/>
                  </a:lnTo>
                  <a:cubicBezTo>
                    <a:pt x="62544" y="159497"/>
                    <a:pt x="45532" y="172909"/>
                    <a:pt x="32523" y="172909"/>
                  </a:cubicBezTo>
                  <a:cubicBezTo>
                    <a:pt x="26019" y="172909"/>
                    <a:pt x="12759" y="170378"/>
                    <a:pt x="8756" y="157219"/>
                  </a:cubicBezTo>
                  <a:cubicBezTo>
                    <a:pt x="9507" y="157472"/>
                    <a:pt x="11258" y="157472"/>
                    <a:pt x="11759" y="157472"/>
                  </a:cubicBezTo>
                  <a:cubicBezTo>
                    <a:pt x="21515" y="157472"/>
                    <a:pt x="28020" y="148869"/>
                    <a:pt x="28020" y="141277"/>
                  </a:cubicBezTo>
                  <a:cubicBezTo>
                    <a:pt x="28020" y="133180"/>
                    <a:pt x="21265" y="130649"/>
                    <a:pt x="17012" y="130649"/>
                  </a:cubicBezTo>
                  <a:cubicBezTo>
                    <a:pt x="12509" y="130649"/>
                    <a:pt x="250" y="133686"/>
                    <a:pt x="250" y="150893"/>
                  </a:cubicBezTo>
                  <a:cubicBezTo>
                    <a:pt x="250" y="166582"/>
                    <a:pt x="13510" y="178476"/>
                    <a:pt x="33274" y="178476"/>
                  </a:cubicBezTo>
                  <a:cubicBezTo>
                    <a:pt x="56290" y="178476"/>
                    <a:pt x="82308" y="161774"/>
                    <a:pt x="88562" y="136722"/>
                  </a:cubicBezTo>
                  <a:lnTo>
                    <a:pt x="117833" y="18547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45E3CCE-5738-A5C9-9828-F10D437A1959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1039779" y="6168095"/>
              <a:ext cx="45531" cy="176958"/>
            </a:xfrm>
            <a:custGeom>
              <a:avLst/>
              <a:gdLst>
                <a:gd name="connsiteX0" fmla="*/ 42285 w 45531"/>
                <a:gd name="connsiteY0" fmla="*/ 77 h 176958"/>
                <a:gd name="connsiteX1" fmla="*/ 256 w 45531"/>
                <a:gd name="connsiteY1" fmla="*/ 88467 h 176958"/>
                <a:gd name="connsiteX2" fmla="*/ 42285 w 45531"/>
                <a:gd name="connsiteY2" fmla="*/ 177035 h 176958"/>
                <a:gd name="connsiteX3" fmla="*/ 45788 w 45531"/>
                <a:gd name="connsiteY3" fmla="*/ 174909 h 176958"/>
                <a:gd name="connsiteX4" fmla="*/ 44037 w 45531"/>
                <a:gd name="connsiteY4" fmla="*/ 172252 h 176958"/>
                <a:gd name="connsiteX5" fmla="*/ 12164 w 45531"/>
                <a:gd name="connsiteY5" fmla="*/ 88644 h 176958"/>
                <a:gd name="connsiteX6" fmla="*/ 44562 w 45531"/>
                <a:gd name="connsiteY6" fmla="*/ 4328 h 176958"/>
                <a:gd name="connsiteX7" fmla="*/ 45788 w 45531"/>
                <a:gd name="connsiteY7" fmla="*/ 2202 h 176958"/>
                <a:gd name="connsiteX8" fmla="*/ 42285 w 45531"/>
                <a:gd name="connsiteY8" fmla="*/ 77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31" h="176958">
                  <a:moveTo>
                    <a:pt x="42285" y="77"/>
                  </a:moveTo>
                  <a:cubicBezTo>
                    <a:pt x="9012" y="23813"/>
                    <a:pt x="256" y="61365"/>
                    <a:pt x="256" y="88467"/>
                  </a:cubicBezTo>
                  <a:cubicBezTo>
                    <a:pt x="256" y="113443"/>
                    <a:pt x="7611" y="152236"/>
                    <a:pt x="42285" y="177035"/>
                  </a:cubicBezTo>
                  <a:cubicBezTo>
                    <a:pt x="43686" y="177035"/>
                    <a:pt x="45788" y="177035"/>
                    <a:pt x="45788" y="174909"/>
                  </a:cubicBezTo>
                  <a:cubicBezTo>
                    <a:pt x="45788" y="173847"/>
                    <a:pt x="45263" y="173492"/>
                    <a:pt x="44037" y="172252"/>
                  </a:cubicBezTo>
                  <a:cubicBezTo>
                    <a:pt x="20745" y="150996"/>
                    <a:pt x="12164" y="120883"/>
                    <a:pt x="12164" y="88644"/>
                  </a:cubicBezTo>
                  <a:cubicBezTo>
                    <a:pt x="12164" y="40818"/>
                    <a:pt x="30202" y="17436"/>
                    <a:pt x="44562" y="4328"/>
                  </a:cubicBezTo>
                  <a:cubicBezTo>
                    <a:pt x="45263" y="3619"/>
                    <a:pt x="45788" y="3088"/>
                    <a:pt x="45788" y="2202"/>
                  </a:cubicBezTo>
                  <a:cubicBezTo>
                    <a:pt x="45788" y="77"/>
                    <a:pt x="43686" y="77"/>
                    <a:pt x="42285" y="77"/>
                  </a:cubicBez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B9B45B4-DEE7-A205-ACA6-FDB78F8A7A19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1116908" y="6183329"/>
              <a:ext cx="63744" cy="117618"/>
            </a:xfrm>
            <a:custGeom>
              <a:avLst/>
              <a:gdLst>
                <a:gd name="connsiteX0" fmla="*/ 39837 w 63744"/>
                <a:gd name="connsiteY0" fmla="*/ 5036 h 117618"/>
                <a:gd name="connsiteX1" fmla="*/ 34583 w 63744"/>
                <a:gd name="connsiteY1" fmla="*/ 77 h 117618"/>
                <a:gd name="connsiteX2" fmla="*/ 259 w 63744"/>
                <a:gd name="connsiteY2" fmla="*/ 11413 h 117618"/>
                <a:gd name="connsiteX3" fmla="*/ 259 w 63744"/>
                <a:gd name="connsiteY3" fmla="*/ 17790 h 117618"/>
                <a:gd name="connsiteX4" fmla="*/ 25652 w 63744"/>
                <a:gd name="connsiteY4" fmla="*/ 12830 h 117618"/>
                <a:gd name="connsiteX5" fmla="*/ 25652 w 63744"/>
                <a:gd name="connsiteY5" fmla="*/ 103170 h 117618"/>
                <a:gd name="connsiteX6" fmla="*/ 8140 w 63744"/>
                <a:gd name="connsiteY6" fmla="*/ 111318 h 117618"/>
                <a:gd name="connsiteX7" fmla="*/ 1485 w 63744"/>
                <a:gd name="connsiteY7" fmla="*/ 111318 h 117618"/>
                <a:gd name="connsiteX8" fmla="*/ 1485 w 63744"/>
                <a:gd name="connsiteY8" fmla="*/ 117695 h 117618"/>
                <a:gd name="connsiteX9" fmla="*/ 32657 w 63744"/>
                <a:gd name="connsiteY9" fmla="*/ 116986 h 117618"/>
                <a:gd name="connsiteX10" fmla="*/ 64004 w 63744"/>
                <a:gd name="connsiteY10" fmla="*/ 117695 h 117618"/>
                <a:gd name="connsiteX11" fmla="*/ 64004 w 63744"/>
                <a:gd name="connsiteY11" fmla="*/ 111318 h 117618"/>
                <a:gd name="connsiteX12" fmla="*/ 57349 w 63744"/>
                <a:gd name="connsiteY12" fmla="*/ 111318 h 117618"/>
                <a:gd name="connsiteX13" fmla="*/ 39837 w 63744"/>
                <a:gd name="connsiteY13" fmla="*/ 103170 h 117618"/>
                <a:gd name="connsiteX14" fmla="*/ 39837 w 63744"/>
                <a:gd name="connsiteY14" fmla="*/ 5036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44" h="117618">
                  <a:moveTo>
                    <a:pt x="39837" y="5036"/>
                  </a:moveTo>
                  <a:cubicBezTo>
                    <a:pt x="39837" y="254"/>
                    <a:pt x="39487" y="77"/>
                    <a:pt x="34583" y="77"/>
                  </a:cubicBezTo>
                  <a:cubicBezTo>
                    <a:pt x="23375" y="11236"/>
                    <a:pt x="7439" y="11413"/>
                    <a:pt x="259" y="11413"/>
                  </a:cubicBezTo>
                  <a:lnTo>
                    <a:pt x="259" y="17790"/>
                  </a:lnTo>
                  <a:cubicBezTo>
                    <a:pt x="4462" y="17790"/>
                    <a:pt x="16020" y="17790"/>
                    <a:pt x="25652" y="12830"/>
                  </a:cubicBezTo>
                  <a:lnTo>
                    <a:pt x="25652" y="103170"/>
                  </a:lnTo>
                  <a:cubicBezTo>
                    <a:pt x="25652" y="109015"/>
                    <a:pt x="25652" y="111318"/>
                    <a:pt x="8140" y="111318"/>
                  </a:cubicBezTo>
                  <a:lnTo>
                    <a:pt x="1485" y="111318"/>
                  </a:lnTo>
                  <a:lnTo>
                    <a:pt x="1485" y="117695"/>
                  </a:lnTo>
                  <a:cubicBezTo>
                    <a:pt x="4637" y="117518"/>
                    <a:pt x="26177" y="116986"/>
                    <a:pt x="32657" y="116986"/>
                  </a:cubicBezTo>
                  <a:cubicBezTo>
                    <a:pt x="38086" y="116986"/>
                    <a:pt x="60151" y="117518"/>
                    <a:pt x="64004" y="117695"/>
                  </a:cubicBezTo>
                  <a:lnTo>
                    <a:pt x="64004" y="111318"/>
                  </a:lnTo>
                  <a:lnTo>
                    <a:pt x="57349" y="111318"/>
                  </a:lnTo>
                  <a:cubicBezTo>
                    <a:pt x="39837" y="111318"/>
                    <a:pt x="39837" y="109015"/>
                    <a:pt x="39837" y="103170"/>
                  </a:cubicBezTo>
                  <a:lnTo>
                    <a:pt x="39837" y="5036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FB27042-420D-9505-3D14-CFBCA7632F3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1209977" y="6168095"/>
              <a:ext cx="45356" cy="176958"/>
            </a:xfrm>
            <a:custGeom>
              <a:avLst/>
              <a:gdLst>
                <a:gd name="connsiteX0" fmla="*/ 3590 w 45356"/>
                <a:gd name="connsiteY0" fmla="*/ 77 h 176958"/>
                <a:gd name="connsiteX1" fmla="*/ 263 w 45356"/>
                <a:gd name="connsiteY1" fmla="*/ 2202 h 176958"/>
                <a:gd name="connsiteX2" fmla="*/ 1839 w 45356"/>
                <a:gd name="connsiteY2" fmla="*/ 4859 h 176958"/>
                <a:gd name="connsiteX3" fmla="*/ 33712 w 45356"/>
                <a:gd name="connsiteY3" fmla="*/ 88467 h 176958"/>
                <a:gd name="connsiteX4" fmla="*/ 3415 w 45356"/>
                <a:gd name="connsiteY4" fmla="*/ 170835 h 176958"/>
                <a:gd name="connsiteX5" fmla="*/ 263 w 45356"/>
                <a:gd name="connsiteY5" fmla="*/ 174909 h 176958"/>
                <a:gd name="connsiteX6" fmla="*/ 2540 w 45356"/>
                <a:gd name="connsiteY6" fmla="*/ 177035 h 176958"/>
                <a:gd name="connsiteX7" fmla="*/ 32836 w 45356"/>
                <a:gd name="connsiteY7" fmla="*/ 143202 h 176958"/>
                <a:gd name="connsiteX8" fmla="*/ 45620 w 45356"/>
                <a:gd name="connsiteY8" fmla="*/ 88644 h 176958"/>
                <a:gd name="connsiteX9" fmla="*/ 3590 w 45356"/>
                <a:gd name="connsiteY9" fmla="*/ 77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356" h="176958">
                  <a:moveTo>
                    <a:pt x="3590" y="77"/>
                  </a:moveTo>
                  <a:cubicBezTo>
                    <a:pt x="2365" y="77"/>
                    <a:pt x="263" y="77"/>
                    <a:pt x="263" y="2202"/>
                  </a:cubicBezTo>
                  <a:cubicBezTo>
                    <a:pt x="263" y="3088"/>
                    <a:pt x="788" y="3619"/>
                    <a:pt x="1839" y="4859"/>
                  </a:cubicBezTo>
                  <a:cubicBezTo>
                    <a:pt x="16900" y="18853"/>
                    <a:pt x="33712" y="42766"/>
                    <a:pt x="33712" y="88467"/>
                  </a:cubicBezTo>
                  <a:cubicBezTo>
                    <a:pt x="33712" y="125489"/>
                    <a:pt x="22329" y="153476"/>
                    <a:pt x="3415" y="170835"/>
                  </a:cubicBezTo>
                  <a:cubicBezTo>
                    <a:pt x="438" y="173847"/>
                    <a:pt x="263" y="174024"/>
                    <a:pt x="263" y="174909"/>
                  </a:cubicBezTo>
                  <a:cubicBezTo>
                    <a:pt x="263" y="175795"/>
                    <a:pt x="788" y="177035"/>
                    <a:pt x="2540" y="177035"/>
                  </a:cubicBezTo>
                  <a:cubicBezTo>
                    <a:pt x="4641" y="177035"/>
                    <a:pt x="21278" y="165344"/>
                    <a:pt x="32836" y="143202"/>
                  </a:cubicBezTo>
                  <a:cubicBezTo>
                    <a:pt x="40541" y="128500"/>
                    <a:pt x="45620" y="109369"/>
                    <a:pt x="45620" y="88644"/>
                  </a:cubicBezTo>
                  <a:cubicBezTo>
                    <a:pt x="45620" y="63668"/>
                    <a:pt x="38265" y="24876"/>
                    <a:pt x="3590" y="77"/>
                  </a:cubicBez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 descr="\documentclass{article}&#10;\usepackage{amsmath, physics}&#10;\usepackage{tikz-feynman}&#10;\usepackage{xcolor}&#10;\pagestyle{empty}&#10;\definecolor{SGreen}{rgb}{0.0547,0.613,0.328}&#10;\definecolor{NodeBlue}{rgb}{0.0547,0.148,0.578}&#10;\begin{document}&#10;&#10;$$=\frac{i}{2}\sum_{n,m\geq 2}\left[ J\otimes S\otimes \bar{J} + ...\right]$$&#10;&#10;&#10;&#10;\end{document}" title="IguanaTex Vector Display">
            <a:extLst>
              <a:ext uri="{FF2B5EF4-FFF2-40B4-BE49-F238E27FC236}">
                <a16:creationId xmlns:a16="http://schemas.microsoft.com/office/drawing/2014/main" id="{6E6D3ED7-751D-33C4-6139-1673CB8FACBF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951095" y="3294665"/>
            <a:ext cx="2933339" cy="656659"/>
            <a:chOff x="11773024" y="4615339"/>
            <a:chExt cx="2933339" cy="65665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C332ECB-86D8-B111-47C4-4BCDFD7E05D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1773024" y="4854106"/>
              <a:ext cx="167571" cy="57569"/>
            </a:xfrm>
            <a:custGeom>
              <a:avLst/>
              <a:gdLst>
                <a:gd name="connsiteX0" fmla="*/ 159179 w 167571"/>
                <a:gd name="connsiteY0" fmla="*/ 9918 h 57569"/>
                <a:gd name="connsiteX1" fmla="*/ 167746 w 167571"/>
                <a:gd name="connsiteY1" fmla="*/ 4998 h 57569"/>
                <a:gd name="connsiteX2" fmla="*/ 159431 w 167571"/>
                <a:gd name="connsiteY2" fmla="*/ 77 h 57569"/>
                <a:gd name="connsiteX3" fmla="*/ 8490 w 167571"/>
                <a:gd name="connsiteY3" fmla="*/ 77 h 57569"/>
                <a:gd name="connsiteX4" fmla="*/ 174 w 167571"/>
                <a:gd name="connsiteY4" fmla="*/ 4998 h 57569"/>
                <a:gd name="connsiteX5" fmla="*/ 8742 w 167571"/>
                <a:gd name="connsiteY5" fmla="*/ 9918 h 57569"/>
                <a:gd name="connsiteX6" fmla="*/ 159179 w 167571"/>
                <a:gd name="connsiteY6" fmla="*/ 9918 h 57569"/>
                <a:gd name="connsiteX7" fmla="*/ 159431 w 167571"/>
                <a:gd name="connsiteY7" fmla="*/ 57646 h 57569"/>
                <a:gd name="connsiteX8" fmla="*/ 167746 w 167571"/>
                <a:gd name="connsiteY8" fmla="*/ 52726 h 57569"/>
                <a:gd name="connsiteX9" fmla="*/ 159179 w 167571"/>
                <a:gd name="connsiteY9" fmla="*/ 47805 h 57569"/>
                <a:gd name="connsiteX10" fmla="*/ 8742 w 167571"/>
                <a:gd name="connsiteY10" fmla="*/ 47805 h 57569"/>
                <a:gd name="connsiteX11" fmla="*/ 174 w 167571"/>
                <a:gd name="connsiteY11" fmla="*/ 52726 h 57569"/>
                <a:gd name="connsiteX12" fmla="*/ 8490 w 167571"/>
                <a:gd name="connsiteY12" fmla="*/ 57646 h 57569"/>
                <a:gd name="connsiteX13" fmla="*/ 159431 w 167571"/>
                <a:gd name="connsiteY13" fmla="*/ 57646 h 5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571" h="57569">
                  <a:moveTo>
                    <a:pt x="159179" y="9918"/>
                  </a:moveTo>
                  <a:cubicBezTo>
                    <a:pt x="162958" y="9918"/>
                    <a:pt x="167746" y="9918"/>
                    <a:pt x="167746" y="4998"/>
                  </a:cubicBezTo>
                  <a:cubicBezTo>
                    <a:pt x="167746" y="77"/>
                    <a:pt x="162958" y="77"/>
                    <a:pt x="159431" y="77"/>
                  </a:cubicBezTo>
                  <a:lnTo>
                    <a:pt x="8490" y="77"/>
                  </a:lnTo>
                  <a:cubicBezTo>
                    <a:pt x="4962" y="77"/>
                    <a:pt x="174" y="77"/>
                    <a:pt x="174" y="4998"/>
                  </a:cubicBezTo>
                  <a:cubicBezTo>
                    <a:pt x="174" y="9918"/>
                    <a:pt x="4962" y="9918"/>
                    <a:pt x="8742" y="9918"/>
                  </a:cubicBezTo>
                  <a:lnTo>
                    <a:pt x="159179" y="9918"/>
                  </a:lnTo>
                  <a:close/>
                  <a:moveTo>
                    <a:pt x="159431" y="57646"/>
                  </a:moveTo>
                  <a:cubicBezTo>
                    <a:pt x="162958" y="57646"/>
                    <a:pt x="167746" y="57646"/>
                    <a:pt x="167746" y="52726"/>
                  </a:cubicBezTo>
                  <a:cubicBezTo>
                    <a:pt x="167746" y="47805"/>
                    <a:pt x="162958" y="47805"/>
                    <a:pt x="159179" y="47805"/>
                  </a:cubicBezTo>
                  <a:lnTo>
                    <a:pt x="8742" y="47805"/>
                  </a:lnTo>
                  <a:cubicBezTo>
                    <a:pt x="4962" y="47805"/>
                    <a:pt x="174" y="47805"/>
                    <a:pt x="174" y="52726"/>
                  </a:cubicBezTo>
                  <a:cubicBezTo>
                    <a:pt x="174" y="57646"/>
                    <a:pt x="4962" y="57646"/>
                    <a:pt x="8490" y="57646"/>
                  </a:cubicBezTo>
                  <a:lnTo>
                    <a:pt x="159431" y="57646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75516DF-1555-883D-36E9-82B10441567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2082036" y="4615339"/>
              <a:ext cx="66524" cy="165326"/>
            </a:xfrm>
            <a:custGeom>
              <a:avLst/>
              <a:gdLst>
                <a:gd name="connsiteX0" fmla="*/ 64444 w 66524"/>
                <a:gd name="connsiteY0" fmla="*/ 8927 h 165326"/>
                <a:gd name="connsiteX1" fmla="*/ 55120 w 66524"/>
                <a:gd name="connsiteY1" fmla="*/ 70 h 165326"/>
                <a:gd name="connsiteX2" fmla="*/ 41513 w 66524"/>
                <a:gd name="connsiteY2" fmla="*/ 13110 h 165326"/>
                <a:gd name="connsiteX3" fmla="*/ 51088 w 66524"/>
                <a:gd name="connsiteY3" fmla="*/ 21966 h 165326"/>
                <a:gd name="connsiteX4" fmla="*/ 64444 w 66524"/>
                <a:gd name="connsiteY4" fmla="*/ 8927 h 165326"/>
                <a:gd name="connsiteX5" fmla="*/ 45293 w 66524"/>
                <a:gd name="connsiteY5" fmla="*/ 101431 h 165326"/>
                <a:gd name="connsiteX6" fmla="*/ 50836 w 66524"/>
                <a:gd name="connsiteY6" fmla="*/ 87162 h 165326"/>
                <a:gd name="connsiteX7" fmla="*/ 54112 w 66524"/>
                <a:gd name="connsiteY7" fmla="*/ 74123 h 165326"/>
                <a:gd name="connsiteX8" fmla="*/ 33449 w 66524"/>
                <a:gd name="connsiteY8" fmla="*/ 53949 h 165326"/>
                <a:gd name="connsiteX9" fmla="*/ 187 w 66524"/>
                <a:gd name="connsiteY9" fmla="*/ 91837 h 165326"/>
                <a:gd name="connsiteX10" fmla="*/ 3211 w 66524"/>
                <a:gd name="connsiteY10" fmla="*/ 94297 h 165326"/>
                <a:gd name="connsiteX11" fmla="*/ 7242 w 66524"/>
                <a:gd name="connsiteY11" fmla="*/ 89868 h 165326"/>
                <a:gd name="connsiteX12" fmla="*/ 32693 w 66524"/>
                <a:gd name="connsiteY12" fmla="*/ 59362 h 165326"/>
                <a:gd name="connsiteX13" fmla="*/ 38993 w 66524"/>
                <a:gd name="connsiteY13" fmla="*/ 67234 h 165326"/>
                <a:gd name="connsiteX14" fmla="*/ 36221 w 66524"/>
                <a:gd name="connsiteY14" fmla="*/ 80027 h 165326"/>
                <a:gd name="connsiteX15" fmla="*/ 18834 w 66524"/>
                <a:gd name="connsiteY15" fmla="*/ 125541 h 165326"/>
                <a:gd name="connsiteX16" fmla="*/ 13038 w 66524"/>
                <a:gd name="connsiteY16" fmla="*/ 145223 h 165326"/>
                <a:gd name="connsiteX17" fmla="*/ 33701 w 66524"/>
                <a:gd name="connsiteY17" fmla="*/ 165397 h 165326"/>
                <a:gd name="connsiteX18" fmla="*/ 66712 w 66524"/>
                <a:gd name="connsiteY18" fmla="*/ 127510 h 165326"/>
                <a:gd name="connsiteX19" fmla="*/ 63688 w 66524"/>
                <a:gd name="connsiteY19" fmla="*/ 125049 h 165326"/>
                <a:gd name="connsiteX20" fmla="*/ 59908 w 66524"/>
                <a:gd name="connsiteY20" fmla="*/ 129478 h 165326"/>
                <a:gd name="connsiteX21" fmla="*/ 34205 w 66524"/>
                <a:gd name="connsiteY21" fmla="*/ 159985 h 165326"/>
                <a:gd name="connsiteX22" fmla="*/ 28157 w 66524"/>
                <a:gd name="connsiteY22" fmla="*/ 151866 h 165326"/>
                <a:gd name="connsiteX23" fmla="*/ 35465 w 66524"/>
                <a:gd name="connsiteY23" fmla="*/ 127264 h 165326"/>
                <a:gd name="connsiteX24" fmla="*/ 45293 w 66524"/>
                <a:gd name="connsiteY24" fmla="*/ 101431 h 16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524" h="165326">
                  <a:moveTo>
                    <a:pt x="64444" y="8927"/>
                  </a:moveTo>
                  <a:cubicBezTo>
                    <a:pt x="64444" y="4007"/>
                    <a:pt x="60916" y="70"/>
                    <a:pt x="55120" y="70"/>
                  </a:cubicBezTo>
                  <a:cubicBezTo>
                    <a:pt x="48316" y="70"/>
                    <a:pt x="41513" y="6467"/>
                    <a:pt x="41513" y="13110"/>
                  </a:cubicBezTo>
                  <a:cubicBezTo>
                    <a:pt x="41513" y="17784"/>
                    <a:pt x="45041" y="21966"/>
                    <a:pt x="51088" y="21966"/>
                  </a:cubicBezTo>
                  <a:cubicBezTo>
                    <a:pt x="56884" y="21966"/>
                    <a:pt x="64444" y="16308"/>
                    <a:pt x="64444" y="8927"/>
                  </a:cubicBezTo>
                  <a:close/>
                  <a:moveTo>
                    <a:pt x="45293" y="101431"/>
                  </a:moveTo>
                  <a:cubicBezTo>
                    <a:pt x="48316" y="94297"/>
                    <a:pt x="48316" y="93805"/>
                    <a:pt x="50836" y="87162"/>
                  </a:cubicBezTo>
                  <a:cubicBezTo>
                    <a:pt x="52852" y="82242"/>
                    <a:pt x="54112" y="78797"/>
                    <a:pt x="54112" y="74123"/>
                  </a:cubicBezTo>
                  <a:cubicBezTo>
                    <a:pt x="54112" y="63052"/>
                    <a:pt x="46049" y="53949"/>
                    <a:pt x="33449" y="53949"/>
                  </a:cubicBezTo>
                  <a:cubicBezTo>
                    <a:pt x="9762" y="53949"/>
                    <a:pt x="187" y="89622"/>
                    <a:pt x="187" y="91837"/>
                  </a:cubicBezTo>
                  <a:cubicBezTo>
                    <a:pt x="187" y="94297"/>
                    <a:pt x="2707" y="94297"/>
                    <a:pt x="3211" y="94297"/>
                  </a:cubicBezTo>
                  <a:cubicBezTo>
                    <a:pt x="5731" y="94297"/>
                    <a:pt x="5983" y="93805"/>
                    <a:pt x="7242" y="89868"/>
                  </a:cubicBezTo>
                  <a:cubicBezTo>
                    <a:pt x="14046" y="66742"/>
                    <a:pt x="24126" y="59362"/>
                    <a:pt x="32693" y="59362"/>
                  </a:cubicBezTo>
                  <a:cubicBezTo>
                    <a:pt x="34709" y="59362"/>
                    <a:pt x="38993" y="59362"/>
                    <a:pt x="38993" y="67234"/>
                  </a:cubicBezTo>
                  <a:cubicBezTo>
                    <a:pt x="38993" y="72401"/>
                    <a:pt x="37229" y="77567"/>
                    <a:pt x="36221" y="80027"/>
                  </a:cubicBezTo>
                  <a:cubicBezTo>
                    <a:pt x="34205" y="86424"/>
                    <a:pt x="22866" y="114963"/>
                    <a:pt x="18834" y="125541"/>
                  </a:cubicBezTo>
                  <a:cubicBezTo>
                    <a:pt x="16314" y="131938"/>
                    <a:pt x="13038" y="140057"/>
                    <a:pt x="13038" y="145223"/>
                  </a:cubicBezTo>
                  <a:cubicBezTo>
                    <a:pt x="13038" y="156786"/>
                    <a:pt x="21606" y="165397"/>
                    <a:pt x="33701" y="165397"/>
                  </a:cubicBezTo>
                  <a:cubicBezTo>
                    <a:pt x="57388" y="165397"/>
                    <a:pt x="66712" y="129724"/>
                    <a:pt x="66712" y="127510"/>
                  </a:cubicBezTo>
                  <a:cubicBezTo>
                    <a:pt x="66712" y="125049"/>
                    <a:pt x="64444" y="125049"/>
                    <a:pt x="63688" y="125049"/>
                  </a:cubicBezTo>
                  <a:cubicBezTo>
                    <a:pt x="61168" y="125049"/>
                    <a:pt x="61168" y="125788"/>
                    <a:pt x="59908" y="129478"/>
                  </a:cubicBezTo>
                  <a:cubicBezTo>
                    <a:pt x="55372" y="144977"/>
                    <a:pt x="47057" y="159985"/>
                    <a:pt x="34205" y="159985"/>
                  </a:cubicBezTo>
                  <a:cubicBezTo>
                    <a:pt x="29921" y="159985"/>
                    <a:pt x="28157" y="157524"/>
                    <a:pt x="28157" y="151866"/>
                  </a:cubicBezTo>
                  <a:cubicBezTo>
                    <a:pt x="28157" y="145715"/>
                    <a:pt x="29669" y="142271"/>
                    <a:pt x="35465" y="127264"/>
                  </a:cubicBezTo>
                  <a:lnTo>
                    <a:pt x="45293" y="101431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FF2F6BB-8002-B48F-E4A7-9450E224CD7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2055137" y="4877970"/>
              <a:ext cx="125994" cy="9840"/>
            </a:xfrm>
            <a:custGeom>
              <a:avLst/>
              <a:gdLst>
                <a:gd name="connsiteX0" fmla="*/ 0 w 125994"/>
                <a:gd name="connsiteY0" fmla="*/ 0 h 9840"/>
                <a:gd name="connsiteX1" fmla="*/ 125994 w 125994"/>
                <a:gd name="connsiteY1" fmla="*/ 0 h 9840"/>
                <a:gd name="connsiteX2" fmla="*/ 125994 w 125994"/>
                <a:gd name="connsiteY2" fmla="*/ 9840 h 9840"/>
                <a:gd name="connsiteX3" fmla="*/ 0 w 125994"/>
                <a:gd name="connsiteY3" fmla="*/ 9840 h 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994" h="9840">
                  <a:moveTo>
                    <a:pt x="0" y="0"/>
                  </a:moveTo>
                  <a:lnTo>
                    <a:pt x="125994" y="0"/>
                  </a:lnTo>
                  <a:lnTo>
                    <a:pt x="125994" y="9840"/>
                  </a:lnTo>
                  <a:lnTo>
                    <a:pt x="0" y="9840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26EB1D7-F7E8-73E1-DAED-540C7B05E596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2067737" y="4949304"/>
              <a:ext cx="100543" cy="163850"/>
            </a:xfrm>
            <a:custGeom>
              <a:avLst/>
              <a:gdLst>
                <a:gd name="connsiteX0" fmla="*/ 19589 w 100543"/>
                <a:gd name="connsiteY0" fmla="*/ 144991 h 163850"/>
                <a:gd name="connsiteX1" fmla="*/ 46300 w 100543"/>
                <a:gd name="connsiteY1" fmla="*/ 119651 h 163850"/>
                <a:gd name="connsiteX2" fmla="*/ 100729 w 100543"/>
                <a:gd name="connsiteY2" fmla="*/ 47812 h 163850"/>
                <a:gd name="connsiteX3" fmla="*/ 47308 w 100543"/>
                <a:gd name="connsiteY3" fmla="*/ 84 h 163850"/>
                <a:gd name="connsiteX4" fmla="*/ 186 w 100543"/>
                <a:gd name="connsiteY4" fmla="*/ 44614 h 163850"/>
                <a:gd name="connsiteX5" fmla="*/ 13541 w 100543"/>
                <a:gd name="connsiteY5" fmla="*/ 58391 h 163850"/>
                <a:gd name="connsiteX6" fmla="*/ 26645 w 100543"/>
                <a:gd name="connsiteY6" fmla="*/ 45352 h 163850"/>
                <a:gd name="connsiteX7" fmla="*/ 13289 w 100543"/>
                <a:gd name="connsiteY7" fmla="*/ 32559 h 163850"/>
                <a:gd name="connsiteX8" fmla="*/ 10014 w 100543"/>
                <a:gd name="connsiteY8" fmla="*/ 32805 h 163850"/>
                <a:gd name="connsiteX9" fmla="*/ 44032 w 100543"/>
                <a:gd name="connsiteY9" fmla="*/ 7711 h 163850"/>
                <a:gd name="connsiteX10" fmla="*/ 77798 w 100543"/>
                <a:gd name="connsiteY10" fmla="*/ 47812 h 163850"/>
                <a:gd name="connsiteX11" fmla="*/ 51340 w 100543"/>
                <a:gd name="connsiteY11" fmla="*/ 102183 h 163850"/>
                <a:gd name="connsiteX12" fmla="*/ 2958 w 100543"/>
                <a:gd name="connsiteY12" fmla="*/ 154832 h 163850"/>
                <a:gd name="connsiteX13" fmla="*/ 186 w 100543"/>
                <a:gd name="connsiteY13" fmla="*/ 163934 h 163850"/>
                <a:gd name="connsiteX14" fmla="*/ 93674 w 100543"/>
                <a:gd name="connsiteY14" fmla="*/ 163934 h 163850"/>
                <a:gd name="connsiteX15" fmla="*/ 100729 w 100543"/>
                <a:gd name="connsiteY15" fmla="*/ 121127 h 163850"/>
                <a:gd name="connsiteX16" fmla="*/ 94429 w 100543"/>
                <a:gd name="connsiteY16" fmla="*/ 121127 h 163850"/>
                <a:gd name="connsiteX17" fmla="*/ 88886 w 100543"/>
                <a:gd name="connsiteY17" fmla="*/ 143023 h 163850"/>
                <a:gd name="connsiteX18" fmla="*/ 64947 w 100543"/>
                <a:gd name="connsiteY18" fmla="*/ 144991 h 163850"/>
                <a:gd name="connsiteX19" fmla="*/ 19589 w 100543"/>
                <a:gd name="connsiteY19" fmla="*/ 144991 h 16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543" h="163850">
                  <a:moveTo>
                    <a:pt x="19589" y="144991"/>
                  </a:moveTo>
                  <a:lnTo>
                    <a:pt x="46300" y="119651"/>
                  </a:lnTo>
                  <a:cubicBezTo>
                    <a:pt x="85610" y="85700"/>
                    <a:pt x="100729" y="72414"/>
                    <a:pt x="100729" y="47812"/>
                  </a:cubicBezTo>
                  <a:cubicBezTo>
                    <a:pt x="100729" y="19766"/>
                    <a:pt x="78050" y="84"/>
                    <a:pt x="47308" y="84"/>
                  </a:cubicBezTo>
                  <a:cubicBezTo>
                    <a:pt x="18833" y="84"/>
                    <a:pt x="186" y="22718"/>
                    <a:pt x="186" y="44614"/>
                  </a:cubicBezTo>
                  <a:cubicBezTo>
                    <a:pt x="186" y="58391"/>
                    <a:pt x="12785" y="58391"/>
                    <a:pt x="13541" y="58391"/>
                  </a:cubicBezTo>
                  <a:cubicBezTo>
                    <a:pt x="17825" y="58391"/>
                    <a:pt x="26645" y="55439"/>
                    <a:pt x="26645" y="45352"/>
                  </a:cubicBezTo>
                  <a:cubicBezTo>
                    <a:pt x="26645" y="38955"/>
                    <a:pt x="22109" y="32559"/>
                    <a:pt x="13289" y="32559"/>
                  </a:cubicBezTo>
                  <a:cubicBezTo>
                    <a:pt x="11274" y="32559"/>
                    <a:pt x="10770" y="32559"/>
                    <a:pt x="10014" y="32805"/>
                  </a:cubicBezTo>
                  <a:cubicBezTo>
                    <a:pt x="15809" y="16813"/>
                    <a:pt x="29417" y="7711"/>
                    <a:pt x="44032" y="7711"/>
                  </a:cubicBezTo>
                  <a:cubicBezTo>
                    <a:pt x="66963" y="7711"/>
                    <a:pt x="77798" y="27638"/>
                    <a:pt x="77798" y="47812"/>
                  </a:cubicBezTo>
                  <a:cubicBezTo>
                    <a:pt x="77798" y="67494"/>
                    <a:pt x="65199" y="86930"/>
                    <a:pt x="51340" y="102183"/>
                  </a:cubicBezTo>
                  <a:lnTo>
                    <a:pt x="2958" y="154832"/>
                  </a:lnTo>
                  <a:cubicBezTo>
                    <a:pt x="186" y="157538"/>
                    <a:pt x="186" y="158030"/>
                    <a:pt x="186" y="163934"/>
                  </a:cubicBezTo>
                  <a:lnTo>
                    <a:pt x="93674" y="163934"/>
                  </a:lnTo>
                  <a:lnTo>
                    <a:pt x="100729" y="121127"/>
                  </a:lnTo>
                  <a:lnTo>
                    <a:pt x="94429" y="121127"/>
                  </a:lnTo>
                  <a:cubicBezTo>
                    <a:pt x="93170" y="128507"/>
                    <a:pt x="91406" y="139332"/>
                    <a:pt x="88886" y="143023"/>
                  </a:cubicBezTo>
                  <a:cubicBezTo>
                    <a:pt x="87122" y="144991"/>
                    <a:pt x="70491" y="144991"/>
                    <a:pt x="64947" y="144991"/>
                  </a:cubicBezTo>
                  <a:lnTo>
                    <a:pt x="19589" y="144991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E714CC6-F5D4-BD1C-6331-8507C0C753C6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2396069" y="4710673"/>
              <a:ext cx="335395" cy="344430"/>
            </a:xfrm>
            <a:custGeom>
              <a:avLst/>
              <a:gdLst>
                <a:gd name="connsiteX0" fmla="*/ 305104 w 335395"/>
                <a:gd name="connsiteY0" fmla="*/ 344498 h 344430"/>
                <a:gd name="connsiteX1" fmla="*/ 335595 w 335395"/>
                <a:gd name="connsiteY1" fmla="*/ 265771 h 344430"/>
                <a:gd name="connsiteX2" fmla="*/ 329295 w 335395"/>
                <a:gd name="connsiteY2" fmla="*/ 265771 h 344430"/>
                <a:gd name="connsiteX3" fmla="*/ 263778 w 335395"/>
                <a:gd name="connsiteY3" fmla="*/ 315468 h 344430"/>
                <a:gd name="connsiteX4" fmla="*/ 185410 w 335395"/>
                <a:gd name="connsiteY4" fmla="*/ 323094 h 344430"/>
                <a:gd name="connsiteX5" fmla="*/ 33461 w 335395"/>
                <a:gd name="connsiteY5" fmla="*/ 323094 h 344430"/>
                <a:gd name="connsiteX6" fmla="*/ 161723 w 335395"/>
                <a:gd name="connsiteY6" fmla="*/ 176219 h 344430"/>
                <a:gd name="connsiteX7" fmla="*/ 163991 w 335395"/>
                <a:gd name="connsiteY7" fmla="*/ 172283 h 344430"/>
                <a:gd name="connsiteX8" fmla="*/ 162227 w 335395"/>
                <a:gd name="connsiteY8" fmla="*/ 168593 h 344430"/>
                <a:gd name="connsiteX9" fmla="*/ 44801 w 335395"/>
                <a:gd name="connsiteY9" fmla="*/ 11877 h 344430"/>
                <a:gd name="connsiteX10" fmla="*/ 182890 w 335395"/>
                <a:gd name="connsiteY10" fmla="*/ 11877 h 344430"/>
                <a:gd name="connsiteX11" fmla="*/ 241855 w 335395"/>
                <a:gd name="connsiteY11" fmla="*/ 15813 h 344430"/>
                <a:gd name="connsiteX12" fmla="*/ 297293 w 335395"/>
                <a:gd name="connsiteY12" fmla="*/ 34265 h 344430"/>
                <a:gd name="connsiteX13" fmla="*/ 329295 w 335395"/>
                <a:gd name="connsiteY13" fmla="*/ 69200 h 344430"/>
                <a:gd name="connsiteX14" fmla="*/ 335595 w 335395"/>
                <a:gd name="connsiteY14" fmla="*/ 69200 h 344430"/>
                <a:gd name="connsiteX15" fmla="*/ 305104 w 335395"/>
                <a:gd name="connsiteY15" fmla="*/ 68 h 344430"/>
                <a:gd name="connsiteX16" fmla="*/ 7255 w 335395"/>
                <a:gd name="connsiteY16" fmla="*/ 68 h 344430"/>
                <a:gd name="connsiteX17" fmla="*/ 451 w 335395"/>
                <a:gd name="connsiteY17" fmla="*/ 1790 h 344430"/>
                <a:gd name="connsiteX18" fmla="*/ 199 w 335395"/>
                <a:gd name="connsiteY18" fmla="*/ 9908 h 344430"/>
                <a:gd name="connsiteX19" fmla="*/ 133500 w 335395"/>
                <a:gd name="connsiteY19" fmla="*/ 188028 h 344430"/>
                <a:gd name="connsiteX20" fmla="*/ 2971 w 335395"/>
                <a:gd name="connsiteY20" fmla="*/ 337364 h 344430"/>
                <a:gd name="connsiteX21" fmla="*/ 451 w 335395"/>
                <a:gd name="connsiteY21" fmla="*/ 341792 h 344430"/>
                <a:gd name="connsiteX22" fmla="*/ 7255 w 335395"/>
                <a:gd name="connsiteY22" fmla="*/ 344498 h 344430"/>
                <a:gd name="connsiteX23" fmla="*/ 305104 w 335395"/>
                <a:gd name="connsiteY23" fmla="*/ 344498 h 34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5395" h="344430">
                  <a:moveTo>
                    <a:pt x="305104" y="344498"/>
                  </a:moveTo>
                  <a:lnTo>
                    <a:pt x="335595" y="265771"/>
                  </a:lnTo>
                  <a:lnTo>
                    <a:pt x="329295" y="265771"/>
                  </a:lnTo>
                  <a:cubicBezTo>
                    <a:pt x="319467" y="291358"/>
                    <a:pt x="292757" y="308087"/>
                    <a:pt x="263778" y="315468"/>
                  </a:cubicBezTo>
                  <a:cubicBezTo>
                    <a:pt x="258486" y="316698"/>
                    <a:pt x="233792" y="323094"/>
                    <a:pt x="185410" y="323094"/>
                  </a:cubicBezTo>
                  <a:lnTo>
                    <a:pt x="33461" y="323094"/>
                  </a:lnTo>
                  <a:lnTo>
                    <a:pt x="161723" y="176219"/>
                  </a:lnTo>
                  <a:cubicBezTo>
                    <a:pt x="163487" y="174251"/>
                    <a:pt x="163991" y="173513"/>
                    <a:pt x="163991" y="172283"/>
                  </a:cubicBezTo>
                  <a:cubicBezTo>
                    <a:pt x="163991" y="171791"/>
                    <a:pt x="163991" y="171053"/>
                    <a:pt x="162227" y="168593"/>
                  </a:cubicBezTo>
                  <a:lnTo>
                    <a:pt x="44801" y="11877"/>
                  </a:lnTo>
                  <a:lnTo>
                    <a:pt x="182890" y="11877"/>
                  </a:lnTo>
                  <a:cubicBezTo>
                    <a:pt x="216656" y="11877"/>
                    <a:pt x="239587" y="15321"/>
                    <a:pt x="241855" y="15813"/>
                  </a:cubicBezTo>
                  <a:cubicBezTo>
                    <a:pt x="255463" y="17781"/>
                    <a:pt x="277386" y="21964"/>
                    <a:pt x="297293" y="34265"/>
                  </a:cubicBezTo>
                  <a:cubicBezTo>
                    <a:pt x="303592" y="38201"/>
                    <a:pt x="320727" y="49272"/>
                    <a:pt x="329295" y="69200"/>
                  </a:cubicBezTo>
                  <a:lnTo>
                    <a:pt x="335595" y="69200"/>
                  </a:lnTo>
                  <a:lnTo>
                    <a:pt x="305104" y="68"/>
                  </a:lnTo>
                  <a:lnTo>
                    <a:pt x="7255" y="68"/>
                  </a:lnTo>
                  <a:cubicBezTo>
                    <a:pt x="1459" y="68"/>
                    <a:pt x="1207" y="314"/>
                    <a:pt x="451" y="1790"/>
                  </a:cubicBezTo>
                  <a:cubicBezTo>
                    <a:pt x="199" y="2528"/>
                    <a:pt x="199" y="7202"/>
                    <a:pt x="199" y="9908"/>
                  </a:cubicBezTo>
                  <a:lnTo>
                    <a:pt x="133500" y="188028"/>
                  </a:lnTo>
                  <a:lnTo>
                    <a:pt x="2971" y="337364"/>
                  </a:lnTo>
                  <a:cubicBezTo>
                    <a:pt x="451" y="340316"/>
                    <a:pt x="451" y="341546"/>
                    <a:pt x="451" y="341792"/>
                  </a:cubicBezTo>
                  <a:cubicBezTo>
                    <a:pt x="451" y="344498"/>
                    <a:pt x="2719" y="344498"/>
                    <a:pt x="7255" y="344498"/>
                  </a:cubicBezTo>
                  <a:lnTo>
                    <a:pt x="305104" y="344498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3E264E9-6E34-ED1D-D249-62CF7B8860FD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2261657" y="5162814"/>
              <a:ext cx="107775" cy="77669"/>
            </a:xfrm>
            <a:custGeom>
              <a:avLst/>
              <a:gdLst>
                <a:gd name="connsiteX0" fmla="*/ 13423 w 107775"/>
                <a:gd name="connsiteY0" fmla="*/ 65186 h 77669"/>
                <a:gd name="connsiteX1" fmla="*/ 11659 w 107775"/>
                <a:gd name="connsiteY1" fmla="*/ 72247 h 77669"/>
                <a:gd name="connsiteX2" fmla="*/ 17657 w 107775"/>
                <a:gd name="connsiteY2" fmla="*/ 77758 h 77669"/>
                <a:gd name="connsiteX3" fmla="*/ 24536 w 107775"/>
                <a:gd name="connsiteY3" fmla="*/ 73969 h 77669"/>
                <a:gd name="connsiteX4" fmla="*/ 27711 w 107775"/>
                <a:gd name="connsiteY4" fmla="*/ 63292 h 77669"/>
                <a:gd name="connsiteX5" fmla="*/ 31592 w 107775"/>
                <a:gd name="connsiteY5" fmla="*/ 47793 h 77669"/>
                <a:gd name="connsiteX6" fmla="*/ 34590 w 107775"/>
                <a:gd name="connsiteY6" fmla="*/ 36254 h 77669"/>
                <a:gd name="connsiteX7" fmla="*/ 41999 w 107775"/>
                <a:gd name="connsiteY7" fmla="*/ 20755 h 77669"/>
                <a:gd name="connsiteX8" fmla="*/ 68457 w 107775"/>
                <a:gd name="connsiteY8" fmla="*/ 4911 h 77669"/>
                <a:gd name="connsiteX9" fmla="*/ 78864 w 107775"/>
                <a:gd name="connsiteY9" fmla="*/ 16966 h 77669"/>
                <a:gd name="connsiteX10" fmla="*/ 68457 w 107775"/>
                <a:gd name="connsiteY10" fmla="*/ 53648 h 77669"/>
                <a:gd name="connsiteX11" fmla="*/ 65811 w 107775"/>
                <a:gd name="connsiteY11" fmla="*/ 62948 h 77669"/>
                <a:gd name="connsiteX12" fmla="*/ 82569 w 107775"/>
                <a:gd name="connsiteY12" fmla="*/ 77758 h 77669"/>
                <a:gd name="connsiteX13" fmla="*/ 107969 w 107775"/>
                <a:gd name="connsiteY13" fmla="*/ 51409 h 77669"/>
                <a:gd name="connsiteX14" fmla="*/ 105147 w 107775"/>
                <a:gd name="connsiteY14" fmla="*/ 49170 h 77669"/>
                <a:gd name="connsiteX15" fmla="*/ 101795 w 107775"/>
                <a:gd name="connsiteY15" fmla="*/ 52098 h 77669"/>
                <a:gd name="connsiteX16" fmla="*/ 83098 w 107775"/>
                <a:gd name="connsiteY16" fmla="*/ 72936 h 77669"/>
                <a:gd name="connsiteX17" fmla="*/ 78688 w 107775"/>
                <a:gd name="connsiteY17" fmla="*/ 66909 h 77669"/>
                <a:gd name="connsiteX18" fmla="*/ 82745 w 107775"/>
                <a:gd name="connsiteY18" fmla="*/ 52959 h 77669"/>
                <a:gd name="connsiteX19" fmla="*/ 92094 w 107775"/>
                <a:gd name="connsiteY19" fmla="*/ 19722 h 77669"/>
                <a:gd name="connsiteX20" fmla="*/ 69163 w 107775"/>
                <a:gd name="connsiteY20" fmla="*/ 89 h 77669"/>
                <a:gd name="connsiteX21" fmla="*/ 39353 w 107775"/>
                <a:gd name="connsiteY21" fmla="*/ 15761 h 77669"/>
                <a:gd name="connsiteX22" fmla="*/ 20479 w 107775"/>
                <a:gd name="connsiteY22" fmla="*/ 89 h 77669"/>
                <a:gd name="connsiteX23" fmla="*/ 6544 w 107775"/>
                <a:gd name="connsiteY23" fmla="*/ 9389 h 77669"/>
                <a:gd name="connsiteX24" fmla="*/ 194 w 107775"/>
                <a:gd name="connsiteY24" fmla="*/ 26438 h 77669"/>
                <a:gd name="connsiteX25" fmla="*/ 3193 w 107775"/>
                <a:gd name="connsiteY25" fmla="*/ 28677 h 77669"/>
                <a:gd name="connsiteX26" fmla="*/ 7073 w 107775"/>
                <a:gd name="connsiteY26" fmla="*/ 23510 h 77669"/>
                <a:gd name="connsiteX27" fmla="*/ 19950 w 107775"/>
                <a:gd name="connsiteY27" fmla="*/ 4911 h 77669"/>
                <a:gd name="connsiteX28" fmla="*/ 25771 w 107775"/>
                <a:gd name="connsiteY28" fmla="*/ 13350 h 77669"/>
                <a:gd name="connsiteX29" fmla="*/ 22948 w 107775"/>
                <a:gd name="connsiteY29" fmla="*/ 27643 h 77669"/>
                <a:gd name="connsiteX30" fmla="*/ 19068 w 107775"/>
                <a:gd name="connsiteY30" fmla="*/ 43143 h 77669"/>
                <a:gd name="connsiteX31" fmla="*/ 13423 w 107775"/>
                <a:gd name="connsiteY31" fmla="*/ 65186 h 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7775" h="77669">
                  <a:moveTo>
                    <a:pt x="13423" y="65186"/>
                  </a:moveTo>
                  <a:cubicBezTo>
                    <a:pt x="12718" y="67425"/>
                    <a:pt x="11659" y="71731"/>
                    <a:pt x="11659" y="72247"/>
                  </a:cubicBezTo>
                  <a:cubicBezTo>
                    <a:pt x="11659" y="76036"/>
                    <a:pt x="14834" y="77758"/>
                    <a:pt x="17657" y="77758"/>
                  </a:cubicBezTo>
                  <a:cubicBezTo>
                    <a:pt x="20832" y="77758"/>
                    <a:pt x="23654" y="75519"/>
                    <a:pt x="24536" y="73969"/>
                  </a:cubicBezTo>
                  <a:cubicBezTo>
                    <a:pt x="25418" y="72419"/>
                    <a:pt x="26829" y="66909"/>
                    <a:pt x="27711" y="63292"/>
                  </a:cubicBezTo>
                  <a:cubicBezTo>
                    <a:pt x="28593" y="60020"/>
                    <a:pt x="30533" y="52098"/>
                    <a:pt x="31592" y="47793"/>
                  </a:cubicBezTo>
                  <a:cubicBezTo>
                    <a:pt x="32650" y="44004"/>
                    <a:pt x="33708" y="40215"/>
                    <a:pt x="34590" y="36254"/>
                  </a:cubicBezTo>
                  <a:cubicBezTo>
                    <a:pt x="36531" y="29193"/>
                    <a:pt x="36883" y="27816"/>
                    <a:pt x="41999" y="20755"/>
                  </a:cubicBezTo>
                  <a:cubicBezTo>
                    <a:pt x="46938" y="13866"/>
                    <a:pt x="55228" y="4911"/>
                    <a:pt x="68457" y="4911"/>
                  </a:cubicBezTo>
                  <a:cubicBezTo>
                    <a:pt x="78688" y="4911"/>
                    <a:pt x="78864" y="13694"/>
                    <a:pt x="78864" y="16966"/>
                  </a:cubicBezTo>
                  <a:cubicBezTo>
                    <a:pt x="78864" y="27299"/>
                    <a:pt x="71280" y="46415"/>
                    <a:pt x="68457" y="53648"/>
                  </a:cubicBezTo>
                  <a:cubicBezTo>
                    <a:pt x="66517" y="58470"/>
                    <a:pt x="65811" y="60020"/>
                    <a:pt x="65811" y="62948"/>
                  </a:cubicBezTo>
                  <a:cubicBezTo>
                    <a:pt x="65811" y="72075"/>
                    <a:pt x="73573" y="77758"/>
                    <a:pt x="82569" y="77758"/>
                  </a:cubicBezTo>
                  <a:cubicBezTo>
                    <a:pt x="100208" y="77758"/>
                    <a:pt x="107969" y="53992"/>
                    <a:pt x="107969" y="51409"/>
                  </a:cubicBezTo>
                  <a:cubicBezTo>
                    <a:pt x="107969" y="49170"/>
                    <a:pt x="105676" y="49170"/>
                    <a:pt x="105147" y="49170"/>
                  </a:cubicBezTo>
                  <a:cubicBezTo>
                    <a:pt x="102677" y="49170"/>
                    <a:pt x="102501" y="50204"/>
                    <a:pt x="101795" y="52098"/>
                  </a:cubicBezTo>
                  <a:cubicBezTo>
                    <a:pt x="97738" y="65875"/>
                    <a:pt x="90154" y="72936"/>
                    <a:pt x="83098" y="72936"/>
                  </a:cubicBezTo>
                  <a:cubicBezTo>
                    <a:pt x="79394" y="72936"/>
                    <a:pt x="78688" y="70525"/>
                    <a:pt x="78688" y="66909"/>
                  </a:cubicBezTo>
                  <a:cubicBezTo>
                    <a:pt x="78688" y="62948"/>
                    <a:pt x="79570" y="60709"/>
                    <a:pt x="82745" y="52959"/>
                  </a:cubicBezTo>
                  <a:cubicBezTo>
                    <a:pt x="84862" y="47620"/>
                    <a:pt x="92094" y="29366"/>
                    <a:pt x="92094" y="19722"/>
                  </a:cubicBezTo>
                  <a:cubicBezTo>
                    <a:pt x="92094" y="3017"/>
                    <a:pt x="78512" y="89"/>
                    <a:pt x="69163" y="89"/>
                  </a:cubicBezTo>
                  <a:cubicBezTo>
                    <a:pt x="54522" y="89"/>
                    <a:pt x="44645" y="8872"/>
                    <a:pt x="39353" y="15761"/>
                  </a:cubicBezTo>
                  <a:cubicBezTo>
                    <a:pt x="38118" y="3878"/>
                    <a:pt x="27711" y="89"/>
                    <a:pt x="20479" y="89"/>
                  </a:cubicBezTo>
                  <a:cubicBezTo>
                    <a:pt x="12894" y="89"/>
                    <a:pt x="8837" y="5428"/>
                    <a:pt x="6544" y="9389"/>
                  </a:cubicBezTo>
                  <a:cubicBezTo>
                    <a:pt x="2663" y="15761"/>
                    <a:pt x="194" y="25577"/>
                    <a:pt x="194" y="26438"/>
                  </a:cubicBezTo>
                  <a:cubicBezTo>
                    <a:pt x="194" y="28677"/>
                    <a:pt x="2663" y="28677"/>
                    <a:pt x="3193" y="28677"/>
                  </a:cubicBezTo>
                  <a:cubicBezTo>
                    <a:pt x="5662" y="28677"/>
                    <a:pt x="5838" y="28160"/>
                    <a:pt x="7073" y="23510"/>
                  </a:cubicBezTo>
                  <a:cubicBezTo>
                    <a:pt x="9719" y="13350"/>
                    <a:pt x="13070" y="4911"/>
                    <a:pt x="19950" y="4911"/>
                  </a:cubicBezTo>
                  <a:cubicBezTo>
                    <a:pt x="24536" y="4911"/>
                    <a:pt x="25771" y="8700"/>
                    <a:pt x="25771" y="13350"/>
                  </a:cubicBezTo>
                  <a:cubicBezTo>
                    <a:pt x="25771" y="16622"/>
                    <a:pt x="24183" y="22994"/>
                    <a:pt x="22948" y="27643"/>
                  </a:cubicBezTo>
                  <a:cubicBezTo>
                    <a:pt x="21714" y="32293"/>
                    <a:pt x="19950" y="39354"/>
                    <a:pt x="19068" y="43143"/>
                  </a:cubicBezTo>
                  <a:lnTo>
                    <a:pt x="13423" y="65186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5AC26EC-6D1F-760C-243E-EC6EB5BD36B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2397689" y="5218956"/>
              <a:ext cx="22401" cy="53042"/>
            </a:xfrm>
            <a:custGeom>
              <a:avLst/>
              <a:gdLst>
                <a:gd name="connsiteX0" fmla="*/ 17662 w 22401"/>
                <a:gd name="connsiteY0" fmla="*/ 17138 h 53042"/>
                <a:gd name="connsiteX1" fmla="*/ 3903 w 22401"/>
                <a:gd name="connsiteY1" fmla="*/ 48654 h 53042"/>
                <a:gd name="connsiteX2" fmla="*/ 2668 w 22401"/>
                <a:gd name="connsiteY2" fmla="*/ 50720 h 53042"/>
                <a:gd name="connsiteX3" fmla="*/ 5138 w 22401"/>
                <a:gd name="connsiteY3" fmla="*/ 53131 h 53042"/>
                <a:gd name="connsiteX4" fmla="*/ 22601 w 22401"/>
                <a:gd name="connsiteY4" fmla="*/ 18860 h 53042"/>
                <a:gd name="connsiteX5" fmla="*/ 10253 w 22401"/>
                <a:gd name="connsiteY5" fmla="*/ 89 h 53042"/>
                <a:gd name="connsiteX6" fmla="*/ 199 w 22401"/>
                <a:gd name="connsiteY6" fmla="*/ 9905 h 53042"/>
                <a:gd name="connsiteX7" fmla="*/ 10430 w 22401"/>
                <a:gd name="connsiteY7" fmla="*/ 19894 h 53042"/>
                <a:gd name="connsiteX8" fmla="*/ 17662 w 22401"/>
                <a:gd name="connsiteY8" fmla="*/ 17138 h 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01" h="53042">
                  <a:moveTo>
                    <a:pt x="17662" y="17138"/>
                  </a:moveTo>
                  <a:cubicBezTo>
                    <a:pt x="17662" y="26610"/>
                    <a:pt x="15898" y="37632"/>
                    <a:pt x="3903" y="48654"/>
                  </a:cubicBezTo>
                  <a:cubicBezTo>
                    <a:pt x="3197" y="49343"/>
                    <a:pt x="2668" y="49859"/>
                    <a:pt x="2668" y="50720"/>
                  </a:cubicBezTo>
                  <a:cubicBezTo>
                    <a:pt x="2668" y="51926"/>
                    <a:pt x="4079" y="53131"/>
                    <a:pt x="5138" y="53131"/>
                  </a:cubicBezTo>
                  <a:cubicBezTo>
                    <a:pt x="7607" y="53131"/>
                    <a:pt x="22601" y="39354"/>
                    <a:pt x="22601" y="18860"/>
                  </a:cubicBezTo>
                  <a:cubicBezTo>
                    <a:pt x="22601" y="8183"/>
                    <a:pt x="18367" y="89"/>
                    <a:pt x="10253" y="89"/>
                  </a:cubicBezTo>
                  <a:cubicBezTo>
                    <a:pt x="4432" y="89"/>
                    <a:pt x="199" y="4567"/>
                    <a:pt x="199" y="9905"/>
                  </a:cubicBezTo>
                  <a:cubicBezTo>
                    <a:pt x="199" y="15416"/>
                    <a:pt x="4256" y="19894"/>
                    <a:pt x="10430" y="19894"/>
                  </a:cubicBezTo>
                  <a:cubicBezTo>
                    <a:pt x="14663" y="19894"/>
                    <a:pt x="17485" y="17138"/>
                    <a:pt x="17662" y="17138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4868581-2459-7E4F-39E8-8431719E097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2446071" y="5162814"/>
              <a:ext cx="161927" cy="77669"/>
            </a:xfrm>
            <a:custGeom>
              <a:avLst/>
              <a:gdLst>
                <a:gd name="connsiteX0" fmla="*/ 68465 w 161927"/>
                <a:gd name="connsiteY0" fmla="*/ 62086 h 77669"/>
                <a:gd name="connsiteX1" fmla="*/ 65995 w 161927"/>
                <a:gd name="connsiteY1" fmla="*/ 72247 h 77669"/>
                <a:gd name="connsiteX2" fmla="*/ 71992 w 161927"/>
                <a:gd name="connsiteY2" fmla="*/ 77758 h 77669"/>
                <a:gd name="connsiteX3" fmla="*/ 78872 w 161927"/>
                <a:gd name="connsiteY3" fmla="*/ 73969 h 77669"/>
                <a:gd name="connsiteX4" fmla="*/ 82047 w 161927"/>
                <a:gd name="connsiteY4" fmla="*/ 63292 h 77669"/>
                <a:gd name="connsiteX5" fmla="*/ 85927 w 161927"/>
                <a:gd name="connsiteY5" fmla="*/ 47793 h 77669"/>
                <a:gd name="connsiteX6" fmla="*/ 88926 w 161927"/>
                <a:gd name="connsiteY6" fmla="*/ 36254 h 77669"/>
                <a:gd name="connsiteX7" fmla="*/ 94394 w 161927"/>
                <a:gd name="connsiteY7" fmla="*/ 23166 h 77669"/>
                <a:gd name="connsiteX8" fmla="*/ 122617 w 161927"/>
                <a:gd name="connsiteY8" fmla="*/ 4911 h 77669"/>
                <a:gd name="connsiteX9" fmla="*/ 133024 w 161927"/>
                <a:gd name="connsiteY9" fmla="*/ 16966 h 77669"/>
                <a:gd name="connsiteX10" fmla="*/ 122617 w 161927"/>
                <a:gd name="connsiteY10" fmla="*/ 53648 h 77669"/>
                <a:gd name="connsiteX11" fmla="*/ 119971 w 161927"/>
                <a:gd name="connsiteY11" fmla="*/ 62948 h 77669"/>
                <a:gd name="connsiteX12" fmla="*/ 136728 w 161927"/>
                <a:gd name="connsiteY12" fmla="*/ 77758 h 77669"/>
                <a:gd name="connsiteX13" fmla="*/ 162129 w 161927"/>
                <a:gd name="connsiteY13" fmla="*/ 51409 h 77669"/>
                <a:gd name="connsiteX14" fmla="*/ 159306 w 161927"/>
                <a:gd name="connsiteY14" fmla="*/ 49170 h 77669"/>
                <a:gd name="connsiteX15" fmla="*/ 155955 w 161927"/>
                <a:gd name="connsiteY15" fmla="*/ 52098 h 77669"/>
                <a:gd name="connsiteX16" fmla="*/ 137257 w 161927"/>
                <a:gd name="connsiteY16" fmla="*/ 72936 h 77669"/>
                <a:gd name="connsiteX17" fmla="*/ 132848 w 161927"/>
                <a:gd name="connsiteY17" fmla="*/ 66909 h 77669"/>
                <a:gd name="connsiteX18" fmla="*/ 136905 w 161927"/>
                <a:gd name="connsiteY18" fmla="*/ 52959 h 77669"/>
                <a:gd name="connsiteX19" fmla="*/ 146253 w 161927"/>
                <a:gd name="connsiteY19" fmla="*/ 19722 h 77669"/>
                <a:gd name="connsiteX20" fmla="*/ 139727 w 161927"/>
                <a:gd name="connsiteY20" fmla="*/ 4739 h 77669"/>
                <a:gd name="connsiteX21" fmla="*/ 123322 w 161927"/>
                <a:gd name="connsiteY21" fmla="*/ 89 h 77669"/>
                <a:gd name="connsiteX22" fmla="*/ 92101 w 161927"/>
                <a:gd name="connsiteY22" fmla="*/ 17483 h 77669"/>
                <a:gd name="connsiteX23" fmla="*/ 69170 w 161927"/>
                <a:gd name="connsiteY23" fmla="*/ 89 h 77669"/>
                <a:gd name="connsiteX24" fmla="*/ 39360 w 161927"/>
                <a:gd name="connsiteY24" fmla="*/ 15761 h 77669"/>
                <a:gd name="connsiteX25" fmla="*/ 20486 w 161927"/>
                <a:gd name="connsiteY25" fmla="*/ 89 h 77669"/>
                <a:gd name="connsiteX26" fmla="*/ 6551 w 161927"/>
                <a:gd name="connsiteY26" fmla="*/ 9389 h 77669"/>
                <a:gd name="connsiteX27" fmla="*/ 201 w 161927"/>
                <a:gd name="connsiteY27" fmla="*/ 26438 h 77669"/>
                <a:gd name="connsiteX28" fmla="*/ 3200 w 161927"/>
                <a:gd name="connsiteY28" fmla="*/ 28677 h 77669"/>
                <a:gd name="connsiteX29" fmla="*/ 7080 w 161927"/>
                <a:gd name="connsiteY29" fmla="*/ 23510 h 77669"/>
                <a:gd name="connsiteX30" fmla="*/ 19957 w 161927"/>
                <a:gd name="connsiteY30" fmla="*/ 4911 h 77669"/>
                <a:gd name="connsiteX31" fmla="*/ 25778 w 161927"/>
                <a:gd name="connsiteY31" fmla="*/ 13350 h 77669"/>
                <a:gd name="connsiteX32" fmla="*/ 22956 w 161927"/>
                <a:gd name="connsiteY32" fmla="*/ 27643 h 77669"/>
                <a:gd name="connsiteX33" fmla="*/ 19075 w 161927"/>
                <a:gd name="connsiteY33" fmla="*/ 43143 h 77669"/>
                <a:gd name="connsiteX34" fmla="*/ 13431 w 161927"/>
                <a:gd name="connsiteY34" fmla="*/ 65186 h 77669"/>
                <a:gd name="connsiteX35" fmla="*/ 11667 w 161927"/>
                <a:gd name="connsiteY35" fmla="*/ 72247 h 77669"/>
                <a:gd name="connsiteX36" fmla="*/ 17664 w 161927"/>
                <a:gd name="connsiteY36" fmla="*/ 77758 h 77669"/>
                <a:gd name="connsiteX37" fmla="*/ 24543 w 161927"/>
                <a:gd name="connsiteY37" fmla="*/ 73969 h 77669"/>
                <a:gd name="connsiteX38" fmla="*/ 27718 w 161927"/>
                <a:gd name="connsiteY38" fmla="*/ 63292 h 77669"/>
                <a:gd name="connsiteX39" fmla="*/ 31599 w 161927"/>
                <a:gd name="connsiteY39" fmla="*/ 47793 h 77669"/>
                <a:gd name="connsiteX40" fmla="*/ 34598 w 161927"/>
                <a:gd name="connsiteY40" fmla="*/ 36254 h 77669"/>
                <a:gd name="connsiteX41" fmla="*/ 42006 w 161927"/>
                <a:gd name="connsiteY41" fmla="*/ 20755 h 77669"/>
                <a:gd name="connsiteX42" fmla="*/ 68465 w 161927"/>
                <a:gd name="connsiteY42" fmla="*/ 4911 h 77669"/>
                <a:gd name="connsiteX43" fmla="*/ 78872 w 161927"/>
                <a:gd name="connsiteY43" fmla="*/ 16966 h 77669"/>
                <a:gd name="connsiteX44" fmla="*/ 75873 w 161927"/>
                <a:gd name="connsiteY44" fmla="*/ 33154 h 77669"/>
                <a:gd name="connsiteX45" fmla="*/ 68465 w 161927"/>
                <a:gd name="connsiteY45" fmla="*/ 62086 h 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1927" h="77669">
                  <a:moveTo>
                    <a:pt x="68465" y="62086"/>
                  </a:moveTo>
                  <a:cubicBezTo>
                    <a:pt x="67583" y="65531"/>
                    <a:pt x="65995" y="71386"/>
                    <a:pt x="65995" y="72247"/>
                  </a:cubicBezTo>
                  <a:cubicBezTo>
                    <a:pt x="65995" y="76036"/>
                    <a:pt x="69170" y="77758"/>
                    <a:pt x="71992" y="77758"/>
                  </a:cubicBezTo>
                  <a:cubicBezTo>
                    <a:pt x="75168" y="77758"/>
                    <a:pt x="77990" y="75519"/>
                    <a:pt x="78872" y="73969"/>
                  </a:cubicBezTo>
                  <a:cubicBezTo>
                    <a:pt x="79754" y="72419"/>
                    <a:pt x="81165" y="66909"/>
                    <a:pt x="82047" y="63292"/>
                  </a:cubicBezTo>
                  <a:cubicBezTo>
                    <a:pt x="82929" y="60020"/>
                    <a:pt x="84869" y="52098"/>
                    <a:pt x="85927" y="47793"/>
                  </a:cubicBezTo>
                  <a:cubicBezTo>
                    <a:pt x="86986" y="44004"/>
                    <a:pt x="88044" y="40215"/>
                    <a:pt x="88926" y="36254"/>
                  </a:cubicBezTo>
                  <a:cubicBezTo>
                    <a:pt x="90866" y="28849"/>
                    <a:pt x="90866" y="28505"/>
                    <a:pt x="94394" y="23166"/>
                  </a:cubicBezTo>
                  <a:cubicBezTo>
                    <a:pt x="100039" y="14727"/>
                    <a:pt x="108858" y="4911"/>
                    <a:pt x="122617" y="4911"/>
                  </a:cubicBezTo>
                  <a:cubicBezTo>
                    <a:pt x="132495" y="4911"/>
                    <a:pt x="133024" y="12833"/>
                    <a:pt x="133024" y="16966"/>
                  </a:cubicBezTo>
                  <a:cubicBezTo>
                    <a:pt x="133024" y="27299"/>
                    <a:pt x="125439" y="46415"/>
                    <a:pt x="122617" y="53648"/>
                  </a:cubicBezTo>
                  <a:cubicBezTo>
                    <a:pt x="120677" y="58470"/>
                    <a:pt x="119971" y="60020"/>
                    <a:pt x="119971" y="62948"/>
                  </a:cubicBezTo>
                  <a:cubicBezTo>
                    <a:pt x="119971" y="72075"/>
                    <a:pt x="127732" y="77758"/>
                    <a:pt x="136728" y="77758"/>
                  </a:cubicBezTo>
                  <a:cubicBezTo>
                    <a:pt x="154367" y="77758"/>
                    <a:pt x="162129" y="53992"/>
                    <a:pt x="162129" y="51409"/>
                  </a:cubicBezTo>
                  <a:cubicBezTo>
                    <a:pt x="162129" y="49170"/>
                    <a:pt x="159835" y="49170"/>
                    <a:pt x="159306" y="49170"/>
                  </a:cubicBezTo>
                  <a:cubicBezTo>
                    <a:pt x="156837" y="49170"/>
                    <a:pt x="156660" y="50204"/>
                    <a:pt x="155955" y="52098"/>
                  </a:cubicBezTo>
                  <a:cubicBezTo>
                    <a:pt x="151898" y="65875"/>
                    <a:pt x="144313" y="72936"/>
                    <a:pt x="137257" y="72936"/>
                  </a:cubicBezTo>
                  <a:cubicBezTo>
                    <a:pt x="133553" y="72936"/>
                    <a:pt x="132848" y="70525"/>
                    <a:pt x="132848" y="66909"/>
                  </a:cubicBezTo>
                  <a:cubicBezTo>
                    <a:pt x="132848" y="62948"/>
                    <a:pt x="133730" y="60709"/>
                    <a:pt x="136905" y="52959"/>
                  </a:cubicBezTo>
                  <a:cubicBezTo>
                    <a:pt x="139021" y="47620"/>
                    <a:pt x="146253" y="29366"/>
                    <a:pt x="146253" y="19722"/>
                  </a:cubicBezTo>
                  <a:cubicBezTo>
                    <a:pt x="146253" y="16966"/>
                    <a:pt x="146253" y="9733"/>
                    <a:pt x="139727" y="4739"/>
                  </a:cubicBezTo>
                  <a:cubicBezTo>
                    <a:pt x="136728" y="2500"/>
                    <a:pt x="131613" y="89"/>
                    <a:pt x="123322" y="89"/>
                  </a:cubicBezTo>
                  <a:cubicBezTo>
                    <a:pt x="107447" y="89"/>
                    <a:pt x="97746" y="10250"/>
                    <a:pt x="92101" y="17483"/>
                  </a:cubicBezTo>
                  <a:cubicBezTo>
                    <a:pt x="90690" y="2844"/>
                    <a:pt x="78166" y="89"/>
                    <a:pt x="69170" y="89"/>
                  </a:cubicBezTo>
                  <a:cubicBezTo>
                    <a:pt x="54530" y="89"/>
                    <a:pt x="44652" y="8872"/>
                    <a:pt x="39360" y="15761"/>
                  </a:cubicBezTo>
                  <a:cubicBezTo>
                    <a:pt x="38125" y="3878"/>
                    <a:pt x="27718" y="89"/>
                    <a:pt x="20486" y="89"/>
                  </a:cubicBezTo>
                  <a:cubicBezTo>
                    <a:pt x="12901" y="89"/>
                    <a:pt x="8844" y="5428"/>
                    <a:pt x="6551" y="9389"/>
                  </a:cubicBezTo>
                  <a:cubicBezTo>
                    <a:pt x="2671" y="15761"/>
                    <a:pt x="201" y="25577"/>
                    <a:pt x="201" y="26438"/>
                  </a:cubicBezTo>
                  <a:cubicBezTo>
                    <a:pt x="201" y="28677"/>
                    <a:pt x="2671" y="28677"/>
                    <a:pt x="3200" y="28677"/>
                  </a:cubicBezTo>
                  <a:cubicBezTo>
                    <a:pt x="5669" y="28677"/>
                    <a:pt x="5846" y="28160"/>
                    <a:pt x="7080" y="23510"/>
                  </a:cubicBezTo>
                  <a:cubicBezTo>
                    <a:pt x="9726" y="13350"/>
                    <a:pt x="13078" y="4911"/>
                    <a:pt x="19957" y="4911"/>
                  </a:cubicBezTo>
                  <a:cubicBezTo>
                    <a:pt x="24543" y="4911"/>
                    <a:pt x="25778" y="8700"/>
                    <a:pt x="25778" y="13350"/>
                  </a:cubicBezTo>
                  <a:cubicBezTo>
                    <a:pt x="25778" y="16622"/>
                    <a:pt x="24190" y="22994"/>
                    <a:pt x="22956" y="27643"/>
                  </a:cubicBezTo>
                  <a:cubicBezTo>
                    <a:pt x="21721" y="32293"/>
                    <a:pt x="19957" y="39354"/>
                    <a:pt x="19075" y="43143"/>
                  </a:cubicBezTo>
                  <a:lnTo>
                    <a:pt x="13431" y="65186"/>
                  </a:lnTo>
                  <a:cubicBezTo>
                    <a:pt x="12725" y="67425"/>
                    <a:pt x="11667" y="71731"/>
                    <a:pt x="11667" y="72247"/>
                  </a:cubicBezTo>
                  <a:cubicBezTo>
                    <a:pt x="11667" y="76036"/>
                    <a:pt x="14842" y="77758"/>
                    <a:pt x="17664" y="77758"/>
                  </a:cubicBezTo>
                  <a:cubicBezTo>
                    <a:pt x="20839" y="77758"/>
                    <a:pt x="23661" y="75519"/>
                    <a:pt x="24543" y="73969"/>
                  </a:cubicBezTo>
                  <a:cubicBezTo>
                    <a:pt x="25425" y="72419"/>
                    <a:pt x="26836" y="66909"/>
                    <a:pt x="27718" y="63292"/>
                  </a:cubicBezTo>
                  <a:cubicBezTo>
                    <a:pt x="28600" y="60020"/>
                    <a:pt x="30541" y="52098"/>
                    <a:pt x="31599" y="47793"/>
                  </a:cubicBezTo>
                  <a:cubicBezTo>
                    <a:pt x="32657" y="44004"/>
                    <a:pt x="33716" y="40215"/>
                    <a:pt x="34598" y="36254"/>
                  </a:cubicBezTo>
                  <a:cubicBezTo>
                    <a:pt x="36538" y="29193"/>
                    <a:pt x="36891" y="27816"/>
                    <a:pt x="42006" y="20755"/>
                  </a:cubicBezTo>
                  <a:cubicBezTo>
                    <a:pt x="46945" y="13866"/>
                    <a:pt x="55235" y="4911"/>
                    <a:pt x="68465" y="4911"/>
                  </a:cubicBezTo>
                  <a:cubicBezTo>
                    <a:pt x="78695" y="4911"/>
                    <a:pt x="78872" y="13694"/>
                    <a:pt x="78872" y="16966"/>
                  </a:cubicBezTo>
                  <a:cubicBezTo>
                    <a:pt x="78872" y="21271"/>
                    <a:pt x="78343" y="23510"/>
                    <a:pt x="75873" y="33154"/>
                  </a:cubicBezTo>
                  <a:lnTo>
                    <a:pt x="68465" y="62086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37869C2-4201-1C3D-A79E-A4248233D5E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2635644" y="5120793"/>
              <a:ext cx="119240" cy="150171"/>
            </a:xfrm>
            <a:custGeom>
              <a:avLst/>
              <a:gdLst>
                <a:gd name="connsiteX0" fmla="*/ 115392 w 119240"/>
                <a:gd name="connsiteY0" fmla="*/ 60881 h 150171"/>
                <a:gd name="connsiteX1" fmla="*/ 119449 w 119240"/>
                <a:gd name="connsiteY1" fmla="*/ 56231 h 150171"/>
                <a:gd name="connsiteX2" fmla="*/ 115392 w 119240"/>
                <a:gd name="connsiteY2" fmla="*/ 51581 h 150171"/>
                <a:gd name="connsiteX3" fmla="*/ 8146 w 119240"/>
                <a:gd name="connsiteY3" fmla="*/ 1294 h 150171"/>
                <a:gd name="connsiteX4" fmla="*/ 4618 w 119240"/>
                <a:gd name="connsiteY4" fmla="*/ 89 h 150171"/>
                <a:gd name="connsiteX5" fmla="*/ 208 w 119240"/>
                <a:gd name="connsiteY5" fmla="*/ 4394 h 150171"/>
                <a:gd name="connsiteX6" fmla="*/ 3912 w 119240"/>
                <a:gd name="connsiteY6" fmla="*/ 8700 h 150171"/>
                <a:gd name="connsiteX7" fmla="*/ 105161 w 119240"/>
                <a:gd name="connsiteY7" fmla="*/ 56231 h 150171"/>
                <a:gd name="connsiteX8" fmla="*/ 4794 w 119240"/>
                <a:gd name="connsiteY8" fmla="*/ 103418 h 150171"/>
                <a:gd name="connsiteX9" fmla="*/ 208 w 119240"/>
                <a:gd name="connsiteY9" fmla="*/ 108240 h 150171"/>
                <a:gd name="connsiteX10" fmla="*/ 4618 w 119240"/>
                <a:gd name="connsiteY10" fmla="*/ 112373 h 150171"/>
                <a:gd name="connsiteX11" fmla="*/ 7793 w 119240"/>
                <a:gd name="connsiteY11" fmla="*/ 111340 h 150171"/>
                <a:gd name="connsiteX12" fmla="*/ 115392 w 119240"/>
                <a:gd name="connsiteY12" fmla="*/ 60881 h 150171"/>
                <a:gd name="connsiteX13" fmla="*/ 112393 w 119240"/>
                <a:gd name="connsiteY13" fmla="*/ 150261 h 150171"/>
                <a:gd name="connsiteX14" fmla="*/ 119449 w 119240"/>
                <a:gd name="connsiteY14" fmla="*/ 146128 h 150171"/>
                <a:gd name="connsiteX15" fmla="*/ 112393 w 119240"/>
                <a:gd name="connsiteY15" fmla="*/ 141822 h 150171"/>
                <a:gd name="connsiteX16" fmla="*/ 7264 w 119240"/>
                <a:gd name="connsiteY16" fmla="*/ 141822 h 150171"/>
                <a:gd name="connsiteX17" fmla="*/ 208 w 119240"/>
                <a:gd name="connsiteY17" fmla="*/ 146128 h 150171"/>
                <a:gd name="connsiteX18" fmla="*/ 7264 w 119240"/>
                <a:gd name="connsiteY18" fmla="*/ 150261 h 150171"/>
                <a:gd name="connsiteX19" fmla="*/ 112393 w 119240"/>
                <a:gd name="connsiteY19" fmla="*/ 150261 h 15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240" h="150171">
                  <a:moveTo>
                    <a:pt x="115392" y="60881"/>
                  </a:moveTo>
                  <a:cubicBezTo>
                    <a:pt x="118391" y="59503"/>
                    <a:pt x="119449" y="58126"/>
                    <a:pt x="119449" y="56231"/>
                  </a:cubicBezTo>
                  <a:cubicBezTo>
                    <a:pt x="119449" y="54337"/>
                    <a:pt x="118391" y="52959"/>
                    <a:pt x="115392" y="51581"/>
                  </a:cubicBezTo>
                  <a:lnTo>
                    <a:pt x="8146" y="1294"/>
                  </a:lnTo>
                  <a:cubicBezTo>
                    <a:pt x="5676" y="89"/>
                    <a:pt x="4971" y="89"/>
                    <a:pt x="4618" y="89"/>
                  </a:cubicBezTo>
                  <a:cubicBezTo>
                    <a:pt x="2149" y="89"/>
                    <a:pt x="208" y="1983"/>
                    <a:pt x="208" y="4394"/>
                  </a:cubicBezTo>
                  <a:cubicBezTo>
                    <a:pt x="208" y="6978"/>
                    <a:pt x="2325" y="8011"/>
                    <a:pt x="3912" y="8700"/>
                  </a:cubicBezTo>
                  <a:lnTo>
                    <a:pt x="105161" y="56231"/>
                  </a:lnTo>
                  <a:lnTo>
                    <a:pt x="4794" y="103418"/>
                  </a:lnTo>
                  <a:cubicBezTo>
                    <a:pt x="1619" y="104796"/>
                    <a:pt x="208" y="105485"/>
                    <a:pt x="208" y="108240"/>
                  </a:cubicBezTo>
                  <a:cubicBezTo>
                    <a:pt x="208" y="110135"/>
                    <a:pt x="1796" y="112373"/>
                    <a:pt x="4618" y="112373"/>
                  </a:cubicBezTo>
                  <a:cubicBezTo>
                    <a:pt x="4794" y="112373"/>
                    <a:pt x="5676" y="112373"/>
                    <a:pt x="7793" y="111340"/>
                  </a:cubicBezTo>
                  <a:lnTo>
                    <a:pt x="115392" y="60881"/>
                  </a:lnTo>
                  <a:close/>
                  <a:moveTo>
                    <a:pt x="112393" y="150261"/>
                  </a:moveTo>
                  <a:cubicBezTo>
                    <a:pt x="115215" y="150261"/>
                    <a:pt x="119449" y="150261"/>
                    <a:pt x="119449" y="146128"/>
                  </a:cubicBezTo>
                  <a:cubicBezTo>
                    <a:pt x="119449" y="141822"/>
                    <a:pt x="115392" y="141822"/>
                    <a:pt x="112393" y="141822"/>
                  </a:cubicBezTo>
                  <a:lnTo>
                    <a:pt x="7264" y="141822"/>
                  </a:lnTo>
                  <a:cubicBezTo>
                    <a:pt x="4265" y="141822"/>
                    <a:pt x="208" y="141822"/>
                    <a:pt x="208" y="146128"/>
                  </a:cubicBezTo>
                  <a:cubicBezTo>
                    <a:pt x="208" y="150261"/>
                    <a:pt x="4442" y="150261"/>
                    <a:pt x="7264" y="150261"/>
                  </a:cubicBezTo>
                  <a:lnTo>
                    <a:pt x="112393" y="150261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E5D210E-4094-5245-7F4B-71F13572394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2785199" y="5124410"/>
              <a:ext cx="77965" cy="114350"/>
            </a:xfrm>
            <a:custGeom>
              <a:avLst/>
              <a:gdLst>
                <a:gd name="connsiteX0" fmla="*/ 78179 w 77965"/>
                <a:gd name="connsiteY0" fmla="*/ 83097 h 114350"/>
                <a:gd name="connsiteX1" fmla="*/ 72182 w 77965"/>
                <a:gd name="connsiteY1" fmla="*/ 83097 h 114350"/>
                <a:gd name="connsiteX2" fmla="*/ 67596 w 77965"/>
                <a:gd name="connsiteY2" fmla="*/ 98768 h 114350"/>
                <a:gd name="connsiteX3" fmla="*/ 50133 w 77965"/>
                <a:gd name="connsiteY3" fmla="*/ 99802 h 114350"/>
                <a:gd name="connsiteX4" fmla="*/ 17677 w 77965"/>
                <a:gd name="connsiteY4" fmla="*/ 99802 h 114350"/>
                <a:gd name="connsiteX5" fmla="*/ 52956 w 77965"/>
                <a:gd name="connsiteY5" fmla="*/ 70869 h 114350"/>
                <a:gd name="connsiteX6" fmla="*/ 78179 w 77965"/>
                <a:gd name="connsiteY6" fmla="*/ 33671 h 114350"/>
                <a:gd name="connsiteX7" fmla="*/ 36904 w 77965"/>
                <a:gd name="connsiteY7" fmla="*/ 89 h 114350"/>
                <a:gd name="connsiteX8" fmla="*/ 214 w 77965"/>
                <a:gd name="connsiteY8" fmla="*/ 30916 h 114350"/>
                <a:gd name="connsiteX9" fmla="*/ 9563 w 77965"/>
                <a:gd name="connsiteY9" fmla="*/ 40560 h 114350"/>
                <a:gd name="connsiteX10" fmla="*/ 18912 w 77965"/>
                <a:gd name="connsiteY10" fmla="*/ 31432 h 114350"/>
                <a:gd name="connsiteX11" fmla="*/ 8505 w 77965"/>
                <a:gd name="connsiteY11" fmla="*/ 22305 h 114350"/>
                <a:gd name="connsiteX12" fmla="*/ 34258 w 77965"/>
                <a:gd name="connsiteY12" fmla="*/ 6289 h 114350"/>
                <a:gd name="connsiteX13" fmla="*/ 61070 w 77965"/>
                <a:gd name="connsiteY13" fmla="*/ 33671 h 114350"/>
                <a:gd name="connsiteX14" fmla="*/ 44489 w 77965"/>
                <a:gd name="connsiteY14" fmla="*/ 66736 h 114350"/>
                <a:gd name="connsiteX15" fmla="*/ 1978 w 77965"/>
                <a:gd name="connsiteY15" fmla="*/ 107724 h 114350"/>
                <a:gd name="connsiteX16" fmla="*/ 214 w 77965"/>
                <a:gd name="connsiteY16" fmla="*/ 114440 h 114350"/>
                <a:gd name="connsiteX17" fmla="*/ 72888 w 77965"/>
                <a:gd name="connsiteY17" fmla="*/ 114440 h 114350"/>
                <a:gd name="connsiteX18" fmla="*/ 78179 w 77965"/>
                <a:gd name="connsiteY18" fmla="*/ 83097 h 1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965" h="114350">
                  <a:moveTo>
                    <a:pt x="78179" y="83097"/>
                  </a:moveTo>
                  <a:lnTo>
                    <a:pt x="72182" y="83097"/>
                  </a:lnTo>
                  <a:cubicBezTo>
                    <a:pt x="71653" y="86885"/>
                    <a:pt x="69889" y="97046"/>
                    <a:pt x="67596" y="98768"/>
                  </a:cubicBezTo>
                  <a:cubicBezTo>
                    <a:pt x="66185" y="99802"/>
                    <a:pt x="52603" y="99802"/>
                    <a:pt x="50133" y="99802"/>
                  </a:cubicBezTo>
                  <a:lnTo>
                    <a:pt x="17677" y="99802"/>
                  </a:lnTo>
                  <a:cubicBezTo>
                    <a:pt x="36198" y="83786"/>
                    <a:pt x="42372" y="78964"/>
                    <a:pt x="52956" y="70869"/>
                  </a:cubicBezTo>
                  <a:cubicBezTo>
                    <a:pt x="66009" y="60709"/>
                    <a:pt x="78179" y="50031"/>
                    <a:pt x="78179" y="33671"/>
                  </a:cubicBezTo>
                  <a:cubicBezTo>
                    <a:pt x="78179" y="12833"/>
                    <a:pt x="59482" y="89"/>
                    <a:pt x="36904" y="89"/>
                  </a:cubicBezTo>
                  <a:cubicBezTo>
                    <a:pt x="15031" y="89"/>
                    <a:pt x="214" y="15072"/>
                    <a:pt x="214" y="30916"/>
                  </a:cubicBezTo>
                  <a:cubicBezTo>
                    <a:pt x="214" y="39699"/>
                    <a:pt x="7799" y="40560"/>
                    <a:pt x="9563" y="40560"/>
                  </a:cubicBezTo>
                  <a:cubicBezTo>
                    <a:pt x="13797" y="40560"/>
                    <a:pt x="18912" y="37632"/>
                    <a:pt x="18912" y="31432"/>
                  </a:cubicBezTo>
                  <a:cubicBezTo>
                    <a:pt x="18912" y="28332"/>
                    <a:pt x="17677" y="22305"/>
                    <a:pt x="8505" y="22305"/>
                  </a:cubicBezTo>
                  <a:cubicBezTo>
                    <a:pt x="13973" y="10077"/>
                    <a:pt x="25968" y="6289"/>
                    <a:pt x="34258" y="6289"/>
                  </a:cubicBezTo>
                  <a:cubicBezTo>
                    <a:pt x="51897" y="6289"/>
                    <a:pt x="61070" y="19722"/>
                    <a:pt x="61070" y="33671"/>
                  </a:cubicBezTo>
                  <a:cubicBezTo>
                    <a:pt x="61070" y="48654"/>
                    <a:pt x="50133" y="60537"/>
                    <a:pt x="44489" y="66736"/>
                  </a:cubicBezTo>
                  <a:lnTo>
                    <a:pt x="1978" y="107724"/>
                  </a:lnTo>
                  <a:cubicBezTo>
                    <a:pt x="214" y="109274"/>
                    <a:pt x="214" y="109618"/>
                    <a:pt x="214" y="114440"/>
                  </a:cubicBezTo>
                  <a:lnTo>
                    <a:pt x="72888" y="114440"/>
                  </a:lnTo>
                  <a:lnTo>
                    <a:pt x="78179" y="83097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9660165-3DDA-BCB8-5A1E-4CDEC7E1AA9A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2967430" y="4735275"/>
              <a:ext cx="48381" cy="294980"/>
            </a:xfrm>
            <a:custGeom>
              <a:avLst/>
              <a:gdLst>
                <a:gd name="connsiteX0" fmla="*/ 220 w 48381"/>
                <a:gd name="connsiteY0" fmla="*/ 295049 h 294980"/>
                <a:gd name="connsiteX1" fmla="*/ 48602 w 48381"/>
                <a:gd name="connsiteY1" fmla="*/ 295049 h 294980"/>
                <a:gd name="connsiteX2" fmla="*/ 48602 w 48381"/>
                <a:gd name="connsiteY2" fmla="*/ 285208 h 294980"/>
                <a:gd name="connsiteX3" fmla="*/ 10300 w 48381"/>
                <a:gd name="connsiteY3" fmla="*/ 285208 h 294980"/>
                <a:gd name="connsiteX4" fmla="*/ 10300 w 48381"/>
                <a:gd name="connsiteY4" fmla="*/ 9910 h 294980"/>
                <a:gd name="connsiteX5" fmla="*/ 48602 w 48381"/>
                <a:gd name="connsiteY5" fmla="*/ 9910 h 294980"/>
                <a:gd name="connsiteX6" fmla="*/ 48602 w 48381"/>
                <a:gd name="connsiteY6" fmla="*/ 69 h 294980"/>
                <a:gd name="connsiteX7" fmla="*/ 220 w 48381"/>
                <a:gd name="connsiteY7" fmla="*/ 69 h 294980"/>
                <a:gd name="connsiteX8" fmla="*/ 220 w 48381"/>
                <a:gd name="connsiteY8" fmla="*/ 295049 h 29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381" h="294980">
                  <a:moveTo>
                    <a:pt x="220" y="295049"/>
                  </a:moveTo>
                  <a:lnTo>
                    <a:pt x="48602" y="295049"/>
                  </a:lnTo>
                  <a:lnTo>
                    <a:pt x="48602" y="285208"/>
                  </a:lnTo>
                  <a:lnTo>
                    <a:pt x="10300" y="285208"/>
                  </a:lnTo>
                  <a:lnTo>
                    <a:pt x="10300" y="9910"/>
                  </a:lnTo>
                  <a:lnTo>
                    <a:pt x="48602" y="9910"/>
                  </a:lnTo>
                  <a:lnTo>
                    <a:pt x="48602" y="69"/>
                  </a:lnTo>
                  <a:lnTo>
                    <a:pt x="220" y="69"/>
                  </a:lnTo>
                  <a:lnTo>
                    <a:pt x="220" y="295049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B218DF4-6B8B-A32C-CC13-BB7CA47ED9C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3039415" y="4776363"/>
              <a:ext cx="141617" cy="173445"/>
            </a:xfrm>
            <a:custGeom>
              <a:avLst/>
              <a:gdLst>
                <a:gd name="connsiteX0" fmla="*/ 118659 w 141617"/>
                <a:gd name="connsiteY0" fmla="*/ 18037 h 173445"/>
                <a:gd name="connsiteX1" fmla="*/ 135038 w 141617"/>
                <a:gd name="connsiteY1" fmla="*/ 7704 h 173445"/>
                <a:gd name="connsiteX2" fmla="*/ 141841 w 141617"/>
                <a:gd name="connsiteY2" fmla="*/ 3029 h 173445"/>
                <a:gd name="connsiteX3" fmla="*/ 138314 w 141617"/>
                <a:gd name="connsiteY3" fmla="*/ 77 h 173445"/>
                <a:gd name="connsiteX4" fmla="*/ 110343 w 141617"/>
                <a:gd name="connsiteY4" fmla="*/ 815 h 173445"/>
                <a:gd name="connsiteX5" fmla="*/ 73301 w 141617"/>
                <a:gd name="connsiteY5" fmla="*/ 77 h 173445"/>
                <a:gd name="connsiteX6" fmla="*/ 68009 w 141617"/>
                <a:gd name="connsiteY6" fmla="*/ 4998 h 173445"/>
                <a:gd name="connsiteX7" fmla="*/ 76577 w 141617"/>
                <a:gd name="connsiteY7" fmla="*/ 7704 h 173445"/>
                <a:gd name="connsiteX8" fmla="*/ 91192 w 141617"/>
                <a:gd name="connsiteY8" fmla="*/ 8196 h 173445"/>
                <a:gd name="connsiteX9" fmla="*/ 99003 w 141617"/>
                <a:gd name="connsiteY9" fmla="*/ 13116 h 173445"/>
                <a:gd name="connsiteX10" fmla="*/ 97996 w 141617"/>
                <a:gd name="connsiteY10" fmla="*/ 18283 h 173445"/>
                <a:gd name="connsiteX11" fmla="*/ 69017 w 141617"/>
                <a:gd name="connsiteY11" fmla="*/ 131207 h 173445"/>
                <a:gd name="connsiteX12" fmla="*/ 32731 w 141617"/>
                <a:gd name="connsiteY12" fmla="*/ 168110 h 173445"/>
                <a:gd name="connsiteX13" fmla="*/ 8792 w 141617"/>
                <a:gd name="connsiteY13" fmla="*/ 152857 h 173445"/>
                <a:gd name="connsiteX14" fmla="*/ 11816 w 141617"/>
                <a:gd name="connsiteY14" fmla="*/ 153103 h 173445"/>
                <a:gd name="connsiteX15" fmla="*/ 28195 w 141617"/>
                <a:gd name="connsiteY15" fmla="*/ 137357 h 173445"/>
                <a:gd name="connsiteX16" fmla="*/ 17107 w 141617"/>
                <a:gd name="connsiteY16" fmla="*/ 127024 h 173445"/>
                <a:gd name="connsiteX17" fmla="*/ 224 w 141617"/>
                <a:gd name="connsiteY17" fmla="*/ 146706 h 173445"/>
                <a:gd name="connsiteX18" fmla="*/ 33487 w 141617"/>
                <a:gd name="connsiteY18" fmla="*/ 173522 h 173445"/>
                <a:gd name="connsiteX19" fmla="*/ 89176 w 141617"/>
                <a:gd name="connsiteY19" fmla="*/ 132929 h 173445"/>
                <a:gd name="connsiteX20" fmla="*/ 118659 w 141617"/>
                <a:gd name="connsiteY20" fmla="*/ 18037 h 17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17" h="173445">
                  <a:moveTo>
                    <a:pt x="118659" y="18037"/>
                  </a:moveTo>
                  <a:cubicBezTo>
                    <a:pt x="120674" y="9918"/>
                    <a:pt x="121178" y="7704"/>
                    <a:pt x="135038" y="7704"/>
                  </a:cubicBezTo>
                  <a:cubicBezTo>
                    <a:pt x="139070" y="7704"/>
                    <a:pt x="141841" y="7704"/>
                    <a:pt x="141841" y="3029"/>
                  </a:cubicBezTo>
                  <a:cubicBezTo>
                    <a:pt x="141841" y="815"/>
                    <a:pt x="140329" y="77"/>
                    <a:pt x="138314" y="77"/>
                  </a:cubicBezTo>
                  <a:cubicBezTo>
                    <a:pt x="132014" y="77"/>
                    <a:pt x="116643" y="815"/>
                    <a:pt x="110343" y="815"/>
                  </a:cubicBezTo>
                  <a:cubicBezTo>
                    <a:pt x="102027" y="815"/>
                    <a:pt x="81616" y="77"/>
                    <a:pt x="73301" y="77"/>
                  </a:cubicBezTo>
                  <a:cubicBezTo>
                    <a:pt x="71033" y="77"/>
                    <a:pt x="68009" y="77"/>
                    <a:pt x="68009" y="4998"/>
                  </a:cubicBezTo>
                  <a:cubicBezTo>
                    <a:pt x="68009" y="7704"/>
                    <a:pt x="70025" y="7704"/>
                    <a:pt x="76577" y="7704"/>
                  </a:cubicBezTo>
                  <a:cubicBezTo>
                    <a:pt x="82372" y="7704"/>
                    <a:pt x="84892" y="7704"/>
                    <a:pt x="91192" y="8196"/>
                  </a:cubicBezTo>
                  <a:cubicBezTo>
                    <a:pt x="97240" y="8934"/>
                    <a:pt x="99003" y="9672"/>
                    <a:pt x="99003" y="13116"/>
                  </a:cubicBezTo>
                  <a:cubicBezTo>
                    <a:pt x="99003" y="14592"/>
                    <a:pt x="98499" y="16315"/>
                    <a:pt x="97996" y="18283"/>
                  </a:cubicBezTo>
                  <a:lnTo>
                    <a:pt x="69017" y="131207"/>
                  </a:lnTo>
                  <a:cubicBezTo>
                    <a:pt x="62969" y="155071"/>
                    <a:pt x="45834" y="168110"/>
                    <a:pt x="32731" y="168110"/>
                  </a:cubicBezTo>
                  <a:cubicBezTo>
                    <a:pt x="26179" y="168110"/>
                    <a:pt x="12824" y="165650"/>
                    <a:pt x="8792" y="152857"/>
                  </a:cubicBezTo>
                  <a:cubicBezTo>
                    <a:pt x="9548" y="153103"/>
                    <a:pt x="11312" y="153103"/>
                    <a:pt x="11816" y="153103"/>
                  </a:cubicBezTo>
                  <a:cubicBezTo>
                    <a:pt x="21643" y="153103"/>
                    <a:pt x="28195" y="144738"/>
                    <a:pt x="28195" y="137357"/>
                  </a:cubicBezTo>
                  <a:cubicBezTo>
                    <a:pt x="28195" y="129485"/>
                    <a:pt x="21391" y="127024"/>
                    <a:pt x="17107" y="127024"/>
                  </a:cubicBezTo>
                  <a:cubicBezTo>
                    <a:pt x="12572" y="127024"/>
                    <a:pt x="224" y="129977"/>
                    <a:pt x="224" y="146706"/>
                  </a:cubicBezTo>
                  <a:cubicBezTo>
                    <a:pt x="224" y="161959"/>
                    <a:pt x="13580" y="173522"/>
                    <a:pt x="33487" y="173522"/>
                  </a:cubicBezTo>
                  <a:cubicBezTo>
                    <a:pt x="56670" y="173522"/>
                    <a:pt x="82876" y="157285"/>
                    <a:pt x="89176" y="132929"/>
                  </a:cubicBezTo>
                  <a:lnTo>
                    <a:pt x="118659" y="18037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2F0BE2B-C612-4CE7-9F90-4FB17B9705B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3255346" y="4800965"/>
              <a:ext cx="168075" cy="163850"/>
            </a:xfrm>
            <a:custGeom>
              <a:avLst/>
              <a:gdLst>
                <a:gd name="connsiteX0" fmla="*/ 168309 w 168075"/>
                <a:gd name="connsiteY0" fmla="*/ 82002 h 163850"/>
                <a:gd name="connsiteX1" fmla="*/ 84397 w 168075"/>
                <a:gd name="connsiteY1" fmla="*/ 77 h 163850"/>
                <a:gd name="connsiteX2" fmla="*/ 233 w 168075"/>
                <a:gd name="connsiteY2" fmla="*/ 82002 h 163850"/>
                <a:gd name="connsiteX3" fmla="*/ 84145 w 168075"/>
                <a:gd name="connsiteY3" fmla="*/ 163928 h 163850"/>
                <a:gd name="connsiteX4" fmla="*/ 168309 w 168075"/>
                <a:gd name="connsiteY4" fmla="*/ 82002 h 163850"/>
                <a:gd name="connsiteX5" fmla="*/ 34251 w 168075"/>
                <a:gd name="connsiteY5" fmla="*/ 29108 h 163850"/>
                <a:gd name="connsiteX6" fmla="*/ 31983 w 168075"/>
                <a:gd name="connsiteY6" fmla="*/ 26401 h 163850"/>
                <a:gd name="connsiteX7" fmla="*/ 84145 w 168075"/>
                <a:gd name="connsiteY7" fmla="*/ 6228 h 163850"/>
                <a:gd name="connsiteX8" fmla="*/ 136810 w 168075"/>
                <a:gd name="connsiteY8" fmla="*/ 26401 h 163850"/>
                <a:gd name="connsiteX9" fmla="*/ 84397 w 168075"/>
                <a:gd name="connsiteY9" fmla="*/ 77820 h 163850"/>
                <a:gd name="connsiteX10" fmla="*/ 34251 w 168075"/>
                <a:gd name="connsiteY10" fmla="*/ 29108 h 163850"/>
                <a:gd name="connsiteX11" fmla="*/ 26944 w 168075"/>
                <a:gd name="connsiteY11" fmla="*/ 133421 h 163850"/>
                <a:gd name="connsiteX12" fmla="*/ 6533 w 168075"/>
                <a:gd name="connsiteY12" fmla="*/ 82002 h 163850"/>
                <a:gd name="connsiteX13" fmla="*/ 26944 w 168075"/>
                <a:gd name="connsiteY13" fmla="*/ 30584 h 163850"/>
                <a:gd name="connsiteX14" fmla="*/ 79609 w 168075"/>
                <a:gd name="connsiteY14" fmla="*/ 82002 h 163850"/>
                <a:gd name="connsiteX15" fmla="*/ 26944 w 168075"/>
                <a:gd name="connsiteY15" fmla="*/ 133421 h 163850"/>
                <a:gd name="connsiteX16" fmla="*/ 141346 w 168075"/>
                <a:gd name="connsiteY16" fmla="*/ 30584 h 163850"/>
                <a:gd name="connsiteX17" fmla="*/ 162009 w 168075"/>
                <a:gd name="connsiteY17" fmla="*/ 82002 h 163850"/>
                <a:gd name="connsiteX18" fmla="*/ 141598 w 168075"/>
                <a:gd name="connsiteY18" fmla="*/ 133421 h 163850"/>
                <a:gd name="connsiteX19" fmla="*/ 88933 w 168075"/>
                <a:gd name="connsiteY19" fmla="*/ 82002 h 163850"/>
                <a:gd name="connsiteX20" fmla="*/ 141346 w 168075"/>
                <a:gd name="connsiteY20" fmla="*/ 30584 h 163850"/>
                <a:gd name="connsiteX21" fmla="*/ 134290 w 168075"/>
                <a:gd name="connsiteY21" fmla="*/ 134897 h 163850"/>
                <a:gd name="connsiteX22" fmla="*/ 136558 w 168075"/>
                <a:gd name="connsiteY22" fmla="*/ 137603 h 163850"/>
                <a:gd name="connsiteX23" fmla="*/ 84397 w 168075"/>
                <a:gd name="connsiteY23" fmla="*/ 157777 h 163850"/>
                <a:gd name="connsiteX24" fmla="*/ 31731 w 168075"/>
                <a:gd name="connsiteY24" fmla="*/ 137603 h 163850"/>
                <a:gd name="connsiteX25" fmla="*/ 84145 w 168075"/>
                <a:gd name="connsiteY25" fmla="*/ 86185 h 163850"/>
                <a:gd name="connsiteX26" fmla="*/ 134290 w 168075"/>
                <a:gd name="connsiteY26" fmla="*/ 134897 h 16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075" h="163850">
                  <a:moveTo>
                    <a:pt x="168309" y="82002"/>
                  </a:moveTo>
                  <a:cubicBezTo>
                    <a:pt x="168309" y="36734"/>
                    <a:pt x="130511" y="77"/>
                    <a:pt x="84397" y="77"/>
                  </a:cubicBezTo>
                  <a:cubicBezTo>
                    <a:pt x="37527" y="77"/>
                    <a:pt x="233" y="37226"/>
                    <a:pt x="233" y="82002"/>
                  </a:cubicBezTo>
                  <a:cubicBezTo>
                    <a:pt x="233" y="127270"/>
                    <a:pt x="38031" y="163928"/>
                    <a:pt x="84145" y="163928"/>
                  </a:cubicBezTo>
                  <a:cubicBezTo>
                    <a:pt x="131015" y="163928"/>
                    <a:pt x="168309" y="126778"/>
                    <a:pt x="168309" y="82002"/>
                  </a:cubicBezTo>
                  <a:close/>
                  <a:moveTo>
                    <a:pt x="34251" y="29108"/>
                  </a:moveTo>
                  <a:cubicBezTo>
                    <a:pt x="33747" y="28616"/>
                    <a:pt x="31983" y="26893"/>
                    <a:pt x="31983" y="26401"/>
                  </a:cubicBezTo>
                  <a:cubicBezTo>
                    <a:pt x="31983" y="25417"/>
                    <a:pt x="52394" y="6228"/>
                    <a:pt x="84145" y="6228"/>
                  </a:cubicBezTo>
                  <a:cubicBezTo>
                    <a:pt x="92964" y="6228"/>
                    <a:pt x="116147" y="7458"/>
                    <a:pt x="136810" y="26401"/>
                  </a:cubicBezTo>
                  <a:lnTo>
                    <a:pt x="84397" y="77820"/>
                  </a:lnTo>
                  <a:lnTo>
                    <a:pt x="34251" y="29108"/>
                  </a:lnTo>
                  <a:close/>
                  <a:moveTo>
                    <a:pt x="26944" y="133421"/>
                  </a:moveTo>
                  <a:cubicBezTo>
                    <a:pt x="11572" y="116691"/>
                    <a:pt x="6533" y="97748"/>
                    <a:pt x="6533" y="82002"/>
                  </a:cubicBezTo>
                  <a:cubicBezTo>
                    <a:pt x="6533" y="63059"/>
                    <a:pt x="13840" y="45099"/>
                    <a:pt x="26944" y="30584"/>
                  </a:cubicBezTo>
                  <a:lnTo>
                    <a:pt x="79609" y="82002"/>
                  </a:lnTo>
                  <a:lnTo>
                    <a:pt x="26944" y="133421"/>
                  </a:lnTo>
                  <a:close/>
                  <a:moveTo>
                    <a:pt x="141346" y="30584"/>
                  </a:moveTo>
                  <a:cubicBezTo>
                    <a:pt x="153442" y="43131"/>
                    <a:pt x="162009" y="61829"/>
                    <a:pt x="162009" y="82002"/>
                  </a:cubicBezTo>
                  <a:cubicBezTo>
                    <a:pt x="162009" y="100946"/>
                    <a:pt x="154701" y="118906"/>
                    <a:pt x="141598" y="133421"/>
                  </a:cubicBezTo>
                  <a:lnTo>
                    <a:pt x="88933" y="82002"/>
                  </a:lnTo>
                  <a:lnTo>
                    <a:pt x="141346" y="30584"/>
                  </a:lnTo>
                  <a:close/>
                  <a:moveTo>
                    <a:pt x="134290" y="134897"/>
                  </a:moveTo>
                  <a:cubicBezTo>
                    <a:pt x="134794" y="135389"/>
                    <a:pt x="136558" y="137111"/>
                    <a:pt x="136558" y="137603"/>
                  </a:cubicBezTo>
                  <a:cubicBezTo>
                    <a:pt x="136558" y="138587"/>
                    <a:pt x="116147" y="157777"/>
                    <a:pt x="84397" y="157777"/>
                  </a:cubicBezTo>
                  <a:cubicBezTo>
                    <a:pt x="75577" y="157777"/>
                    <a:pt x="52394" y="156547"/>
                    <a:pt x="31731" y="137603"/>
                  </a:cubicBezTo>
                  <a:lnTo>
                    <a:pt x="84145" y="86185"/>
                  </a:lnTo>
                  <a:lnTo>
                    <a:pt x="134290" y="134897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C8D5A5B-AFFB-EE08-D47D-FAFCC1CCF38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3506577" y="4770950"/>
              <a:ext cx="149428" cy="178857"/>
            </a:xfrm>
            <a:custGeom>
              <a:avLst/>
              <a:gdLst>
                <a:gd name="connsiteX0" fmla="*/ 149672 w 149428"/>
                <a:gd name="connsiteY0" fmla="*/ 2537 h 178857"/>
                <a:gd name="connsiteX1" fmla="*/ 146900 w 149428"/>
                <a:gd name="connsiteY1" fmla="*/ 77 h 178857"/>
                <a:gd name="connsiteX2" fmla="*/ 142364 w 149428"/>
                <a:gd name="connsiteY2" fmla="*/ 3767 h 178857"/>
                <a:gd name="connsiteX3" fmla="*/ 130269 w 149428"/>
                <a:gd name="connsiteY3" fmla="*/ 17791 h 178857"/>
                <a:gd name="connsiteX4" fmla="*/ 94234 w 149428"/>
                <a:gd name="connsiteY4" fmla="*/ 77 h 178857"/>
                <a:gd name="connsiteX5" fmla="*/ 31993 w 149428"/>
                <a:gd name="connsiteY5" fmla="*/ 58138 h 178857"/>
                <a:gd name="connsiteX6" fmla="*/ 58200 w 149428"/>
                <a:gd name="connsiteY6" fmla="*/ 93073 h 178857"/>
                <a:gd name="connsiteX7" fmla="*/ 85163 w 149428"/>
                <a:gd name="connsiteY7" fmla="*/ 99962 h 178857"/>
                <a:gd name="connsiteX8" fmla="*/ 108346 w 149428"/>
                <a:gd name="connsiteY8" fmla="*/ 126040 h 178857"/>
                <a:gd name="connsiteX9" fmla="*/ 62988 w 149428"/>
                <a:gd name="connsiteY9" fmla="*/ 171308 h 178857"/>
                <a:gd name="connsiteX10" fmla="*/ 18890 w 149428"/>
                <a:gd name="connsiteY10" fmla="*/ 135389 h 178857"/>
                <a:gd name="connsiteX11" fmla="*/ 20402 w 149428"/>
                <a:gd name="connsiteY11" fmla="*/ 122104 h 178857"/>
                <a:gd name="connsiteX12" fmla="*/ 20906 w 149428"/>
                <a:gd name="connsiteY12" fmla="*/ 120382 h 178857"/>
                <a:gd name="connsiteX13" fmla="*/ 17882 w 149428"/>
                <a:gd name="connsiteY13" fmla="*/ 117676 h 178857"/>
                <a:gd name="connsiteX14" fmla="*/ 15362 w 149428"/>
                <a:gd name="connsiteY14" fmla="*/ 118660 h 178857"/>
                <a:gd name="connsiteX15" fmla="*/ 243 w 149428"/>
                <a:gd name="connsiteY15" fmla="*/ 176475 h 178857"/>
                <a:gd name="connsiteX16" fmla="*/ 3015 w 149428"/>
                <a:gd name="connsiteY16" fmla="*/ 178935 h 178857"/>
                <a:gd name="connsiteX17" fmla="*/ 7551 w 149428"/>
                <a:gd name="connsiteY17" fmla="*/ 175245 h 178857"/>
                <a:gd name="connsiteX18" fmla="*/ 19898 w 149428"/>
                <a:gd name="connsiteY18" fmla="*/ 161221 h 178857"/>
                <a:gd name="connsiteX19" fmla="*/ 62484 w 149428"/>
                <a:gd name="connsiteY19" fmla="*/ 178935 h 178857"/>
                <a:gd name="connsiteX20" fmla="*/ 126489 w 149428"/>
                <a:gd name="connsiteY20" fmla="*/ 115707 h 178857"/>
                <a:gd name="connsiteX21" fmla="*/ 114141 w 149428"/>
                <a:gd name="connsiteY21" fmla="*/ 86923 h 178857"/>
                <a:gd name="connsiteX22" fmla="*/ 82139 w 149428"/>
                <a:gd name="connsiteY22" fmla="*/ 74622 h 178857"/>
                <a:gd name="connsiteX23" fmla="*/ 65256 w 149428"/>
                <a:gd name="connsiteY23" fmla="*/ 70193 h 178857"/>
                <a:gd name="connsiteX24" fmla="*/ 49885 w 149428"/>
                <a:gd name="connsiteY24" fmla="*/ 47805 h 178857"/>
                <a:gd name="connsiteX25" fmla="*/ 93982 w 149428"/>
                <a:gd name="connsiteY25" fmla="*/ 6966 h 178857"/>
                <a:gd name="connsiteX26" fmla="*/ 130269 w 149428"/>
                <a:gd name="connsiteY26" fmla="*/ 45099 h 178857"/>
                <a:gd name="connsiteX27" fmla="*/ 129261 w 149428"/>
                <a:gd name="connsiteY27" fmla="*/ 58876 h 178857"/>
                <a:gd name="connsiteX28" fmla="*/ 132285 w 149428"/>
                <a:gd name="connsiteY28" fmla="*/ 61337 h 178857"/>
                <a:gd name="connsiteX29" fmla="*/ 136064 w 149428"/>
                <a:gd name="connsiteY29" fmla="*/ 56416 h 178857"/>
                <a:gd name="connsiteX30" fmla="*/ 149672 w 149428"/>
                <a:gd name="connsiteY30" fmla="*/ 2537 h 17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9428" h="178857">
                  <a:moveTo>
                    <a:pt x="149672" y="2537"/>
                  </a:moveTo>
                  <a:cubicBezTo>
                    <a:pt x="149672" y="1799"/>
                    <a:pt x="149168" y="77"/>
                    <a:pt x="146900" y="77"/>
                  </a:cubicBezTo>
                  <a:cubicBezTo>
                    <a:pt x="145640" y="77"/>
                    <a:pt x="145388" y="323"/>
                    <a:pt x="142364" y="3767"/>
                  </a:cubicBezTo>
                  <a:lnTo>
                    <a:pt x="130269" y="17791"/>
                  </a:lnTo>
                  <a:cubicBezTo>
                    <a:pt x="123717" y="6228"/>
                    <a:pt x="110614" y="77"/>
                    <a:pt x="94234" y="77"/>
                  </a:cubicBezTo>
                  <a:cubicBezTo>
                    <a:pt x="62232" y="77"/>
                    <a:pt x="31993" y="28370"/>
                    <a:pt x="31993" y="58138"/>
                  </a:cubicBezTo>
                  <a:cubicBezTo>
                    <a:pt x="31993" y="78066"/>
                    <a:pt x="45349" y="89383"/>
                    <a:pt x="58200" y="93073"/>
                  </a:cubicBezTo>
                  <a:lnTo>
                    <a:pt x="85163" y="99962"/>
                  </a:lnTo>
                  <a:cubicBezTo>
                    <a:pt x="94486" y="102176"/>
                    <a:pt x="108346" y="105866"/>
                    <a:pt x="108346" y="126040"/>
                  </a:cubicBezTo>
                  <a:cubicBezTo>
                    <a:pt x="108346" y="148182"/>
                    <a:pt x="87683" y="171308"/>
                    <a:pt x="62988" y="171308"/>
                  </a:cubicBezTo>
                  <a:cubicBezTo>
                    <a:pt x="46861" y="171308"/>
                    <a:pt x="18890" y="165896"/>
                    <a:pt x="18890" y="135389"/>
                  </a:cubicBezTo>
                  <a:cubicBezTo>
                    <a:pt x="18890" y="129485"/>
                    <a:pt x="20150" y="123580"/>
                    <a:pt x="20402" y="122104"/>
                  </a:cubicBezTo>
                  <a:cubicBezTo>
                    <a:pt x="20654" y="121120"/>
                    <a:pt x="20906" y="120874"/>
                    <a:pt x="20906" y="120382"/>
                  </a:cubicBezTo>
                  <a:cubicBezTo>
                    <a:pt x="20906" y="117922"/>
                    <a:pt x="19142" y="117676"/>
                    <a:pt x="17882" y="117676"/>
                  </a:cubicBezTo>
                  <a:cubicBezTo>
                    <a:pt x="16622" y="117676"/>
                    <a:pt x="16118" y="117922"/>
                    <a:pt x="15362" y="118660"/>
                  </a:cubicBezTo>
                  <a:cubicBezTo>
                    <a:pt x="14354" y="119644"/>
                    <a:pt x="243" y="175737"/>
                    <a:pt x="243" y="176475"/>
                  </a:cubicBezTo>
                  <a:cubicBezTo>
                    <a:pt x="243" y="177951"/>
                    <a:pt x="1503" y="178935"/>
                    <a:pt x="3015" y="178935"/>
                  </a:cubicBezTo>
                  <a:cubicBezTo>
                    <a:pt x="4275" y="178935"/>
                    <a:pt x="4527" y="178689"/>
                    <a:pt x="7551" y="175245"/>
                  </a:cubicBezTo>
                  <a:lnTo>
                    <a:pt x="19898" y="161221"/>
                  </a:lnTo>
                  <a:cubicBezTo>
                    <a:pt x="30733" y="175491"/>
                    <a:pt x="47869" y="178935"/>
                    <a:pt x="62484" y="178935"/>
                  </a:cubicBezTo>
                  <a:cubicBezTo>
                    <a:pt x="96754" y="178935"/>
                    <a:pt x="126489" y="146214"/>
                    <a:pt x="126489" y="115707"/>
                  </a:cubicBezTo>
                  <a:cubicBezTo>
                    <a:pt x="126489" y="98732"/>
                    <a:pt x="117921" y="90367"/>
                    <a:pt x="114141" y="86923"/>
                  </a:cubicBezTo>
                  <a:cubicBezTo>
                    <a:pt x="108346" y="81264"/>
                    <a:pt x="104566" y="80280"/>
                    <a:pt x="82139" y="74622"/>
                  </a:cubicBezTo>
                  <a:cubicBezTo>
                    <a:pt x="76595" y="73146"/>
                    <a:pt x="67524" y="70685"/>
                    <a:pt x="65256" y="70193"/>
                  </a:cubicBezTo>
                  <a:cubicBezTo>
                    <a:pt x="58452" y="67979"/>
                    <a:pt x="49885" y="60844"/>
                    <a:pt x="49885" y="47805"/>
                  </a:cubicBezTo>
                  <a:cubicBezTo>
                    <a:pt x="49885" y="27878"/>
                    <a:pt x="70044" y="6966"/>
                    <a:pt x="93982" y="6966"/>
                  </a:cubicBezTo>
                  <a:cubicBezTo>
                    <a:pt x="114897" y="6966"/>
                    <a:pt x="130269" y="17545"/>
                    <a:pt x="130269" y="45099"/>
                  </a:cubicBezTo>
                  <a:cubicBezTo>
                    <a:pt x="130269" y="52972"/>
                    <a:pt x="129261" y="57400"/>
                    <a:pt x="129261" y="58876"/>
                  </a:cubicBezTo>
                  <a:cubicBezTo>
                    <a:pt x="129261" y="59122"/>
                    <a:pt x="129261" y="61337"/>
                    <a:pt x="132285" y="61337"/>
                  </a:cubicBezTo>
                  <a:cubicBezTo>
                    <a:pt x="134804" y="61337"/>
                    <a:pt x="135056" y="60598"/>
                    <a:pt x="136064" y="56416"/>
                  </a:cubicBezTo>
                  <a:lnTo>
                    <a:pt x="149672" y="2537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7C91228-EDBF-8EEE-1AC9-7146E8BA1D0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3732371" y="4800965"/>
              <a:ext cx="168075" cy="163850"/>
            </a:xfrm>
            <a:custGeom>
              <a:avLst/>
              <a:gdLst>
                <a:gd name="connsiteX0" fmla="*/ 168328 w 168075"/>
                <a:gd name="connsiteY0" fmla="*/ 82002 h 163850"/>
                <a:gd name="connsiteX1" fmla="*/ 84416 w 168075"/>
                <a:gd name="connsiteY1" fmla="*/ 77 h 163850"/>
                <a:gd name="connsiteX2" fmla="*/ 252 w 168075"/>
                <a:gd name="connsiteY2" fmla="*/ 82002 h 163850"/>
                <a:gd name="connsiteX3" fmla="*/ 84164 w 168075"/>
                <a:gd name="connsiteY3" fmla="*/ 163928 h 163850"/>
                <a:gd name="connsiteX4" fmla="*/ 168328 w 168075"/>
                <a:gd name="connsiteY4" fmla="*/ 82002 h 163850"/>
                <a:gd name="connsiteX5" fmla="*/ 34270 w 168075"/>
                <a:gd name="connsiteY5" fmla="*/ 29108 h 163850"/>
                <a:gd name="connsiteX6" fmla="*/ 32002 w 168075"/>
                <a:gd name="connsiteY6" fmla="*/ 26401 h 163850"/>
                <a:gd name="connsiteX7" fmla="*/ 84164 w 168075"/>
                <a:gd name="connsiteY7" fmla="*/ 6228 h 163850"/>
                <a:gd name="connsiteX8" fmla="*/ 136829 w 168075"/>
                <a:gd name="connsiteY8" fmla="*/ 26401 h 163850"/>
                <a:gd name="connsiteX9" fmla="*/ 84416 w 168075"/>
                <a:gd name="connsiteY9" fmla="*/ 77820 h 163850"/>
                <a:gd name="connsiteX10" fmla="*/ 34270 w 168075"/>
                <a:gd name="connsiteY10" fmla="*/ 29108 h 163850"/>
                <a:gd name="connsiteX11" fmla="*/ 26963 w 168075"/>
                <a:gd name="connsiteY11" fmla="*/ 133421 h 163850"/>
                <a:gd name="connsiteX12" fmla="*/ 6552 w 168075"/>
                <a:gd name="connsiteY12" fmla="*/ 82002 h 163850"/>
                <a:gd name="connsiteX13" fmla="*/ 26963 w 168075"/>
                <a:gd name="connsiteY13" fmla="*/ 30584 h 163850"/>
                <a:gd name="connsiteX14" fmla="*/ 79628 w 168075"/>
                <a:gd name="connsiteY14" fmla="*/ 82002 h 163850"/>
                <a:gd name="connsiteX15" fmla="*/ 26963 w 168075"/>
                <a:gd name="connsiteY15" fmla="*/ 133421 h 163850"/>
                <a:gd name="connsiteX16" fmla="*/ 141365 w 168075"/>
                <a:gd name="connsiteY16" fmla="*/ 30584 h 163850"/>
                <a:gd name="connsiteX17" fmla="*/ 162028 w 168075"/>
                <a:gd name="connsiteY17" fmla="*/ 82002 h 163850"/>
                <a:gd name="connsiteX18" fmla="*/ 141617 w 168075"/>
                <a:gd name="connsiteY18" fmla="*/ 133421 h 163850"/>
                <a:gd name="connsiteX19" fmla="*/ 88952 w 168075"/>
                <a:gd name="connsiteY19" fmla="*/ 82002 h 163850"/>
                <a:gd name="connsiteX20" fmla="*/ 141365 w 168075"/>
                <a:gd name="connsiteY20" fmla="*/ 30584 h 163850"/>
                <a:gd name="connsiteX21" fmla="*/ 134309 w 168075"/>
                <a:gd name="connsiteY21" fmla="*/ 134897 h 163850"/>
                <a:gd name="connsiteX22" fmla="*/ 136577 w 168075"/>
                <a:gd name="connsiteY22" fmla="*/ 137603 h 163850"/>
                <a:gd name="connsiteX23" fmla="*/ 84416 w 168075"/>
                <a:gd name="connsiteY23" fmla="*/ 157777 h 163850"/>
                <a:gd name="connsiteX24" fmla="*/ 31750 w 168075"/>
                <a:gd name="connsiteY24" fmla="*/ 137603 h 163850"/>
                <a:gd name="connsiteX25" fmla="*/ 84164 w 168075"/>
                <a:gd name="connsiteY25" fmla="*/ 86185 h 163850"/>
                <a:gd name="connsiteX26" fmla="*/ 134309 w 168075"/>
                <a:gd name="connsiteY26" fmla="*/ 134897 h 16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075" h="163850">
                  <a:moveTo>
                    <a:pt x="168328" y="82002"/>
                  </a:moveTo>
                  <a:cubicBezTo>
                    <a:pt x="168328" y="36734"/>
                    <a:pt x="130529" y="77"/>
                    <a:pt x="84416" y="77"/>
                  </a:cubicBezTo>
                  <a:cubicBezTo>
                    <a:pt x="37546" y="77"/>
                    <a:pt x="252" y="37226"/>
                    <a:pt x="252" y="82002"/>
                  </a:cubicBezTo>
                  <a:cubicBezTo>
                    <a:pt x="252" y="127270"/>
                    <a:pt x="38050" y="163928"/>
                    <a:pt x="84164" y="163928"/>
                  </a:cubicBezTo>
                  <a:cubicBezTo>
                    <a:pt x="131033" y="163928"/>
                    <a:pt x="168328" y="126778"/>
                    <a:pt x="168328" y="82002"/>
                  </a:cubicBezTo>
                  <a:close/>
                  <a:moveTo>
                    <a:pt x="34270" y="29108"/>
                  </a:moveTo>
                  <a:cubicBezTo>
                    <a:pt x="33766" y="28616"/>
                    <a:pt x="32002" y="26893"/>
                    <a:pt x="32002" y="26401"/>
                  </a:cubicBezTo>
                  <a:cubicBezTo>
                    <a:pt x="32002" y="25417"/>
                    <a:pt x="52413" y="6228"/>
                    <a:pt x="84164" y="6228"/>
                  </a:cubicBezTo>
                  <a:cubicBezTo>
                    <a:pt x="92983" y="6228"/>
                    <a:pt x="116166" y="7458"/>
                    <a:pt x="136829" y="26401"/>
                  </a:cubicBezTo>
                  <a:lnTo>
                    <a:pt x="84416" y="77820"/>
                  </a:lnTo>
                  <a:lnTo>
                    <a:pt x="34270" y="29108"/>
                  </a:lnTo>
                  <a:close/>
                  <a:moveTo>
                    <a:pt x="26963" y="133421"/>
                  </a:moveTo>
                  <a:cubicBezTo>
                    <a:pt x="11591" y="116691"/>
                    <a:pt x="6552" y="97748"/>
                    <a:pt x="6552" y="82002"/>
                  </a:cubicBezTo>
                  <a:cubicBezTo>
                    <a:pt x="6552" y="63059"/>
                    <a:pt x="13859" y="45099"/>
                    <a:pt x="26963" y="30584"/>
                  </a:cubicBezTo>
                  <a:lnTo>
                    <a:pt x="79628" y="82002"/>
                  </a:lnTo>
                  <a:lnTo>
                    <a:pt x="26963" y="133421"/>
                  </a:lnTo>
                  <a:close/>
                  <a:moveTo>
                    <a:pt x="141365" y="30584"/>
                  </a:moveTo>
                  <a:cubicBezTo>
                    <a:pt x="153460" y="43131"/>
                    <a:pt x="162028" y="61829"/>
                    <a:pt x="162028" y="82002"/>
                  </a:cubicBezTo>
                  <a:cubicBezTo>
                    <a:pt x="162028" y="100946"/>
                    <a:pt x="154720" y="118906"/>
                    <a:pt x="141617" y="133421"/>
                  </a:cubicBezTo>
                  <a:lnTo>
                    <a:pt x="88952" y="82002"/>
                  </a:lnTo>
                  <a:lnTo>
                    <a:pt x="141365" y="30584"/>
                  </a:lnTo>
                  <a:close/>
                  <a:moveTo>
                    <a:pt x="134309" y="134897"/>
                  </a:moveTo>
                  <a:cubicBezTo>
                    <a:pt x="134813" y="135389"/>
                    <a:pt x="136577" y="137111"/>
                    <a:pt x="136577" y="137603"/>
                  </a:cubicBezTo>
                  <a:cubicBezTo>
                    <a:pt x="136577" y="138587"/>
                    <a:pt x="116166" y="157777"/>
                    <a:pt x="84416" y="157777"/>
                  </a:cubicBezTo>
                  <a:cubicBezTo>
                    <a:pt x="75596" y="157777"/>
                    <a:pt x="52413" y="156547"/>
                    <a:pt x="31750" y="137603"/>
                  </a:cubicBezTo>
                  <a:lnTo>
                    <a:pt x="84164" y="86185"/>
                  </a:lnTo>
                  <a:lnTo>
                    <a:pt x="134309" y="134897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64044CB-B8F4-559F-8750-C7ED60AB21D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4048871" y="4737054"/>
              <a:ext cx="90967" cy="7626"/>
            </a:xfrm>
            <a:custGeom>
              <a:avLst/>
              <a:gdLst>
                <a:gd name="connsiteX0" fmla="*/ 91232 w 90967"/>
                <a:gd name="connsiteY0" fmla="*/ 7701 h 7626"/>
                <a:gd name="connsiteX1" fmla="*/ 91232 w 90967"/>
                <a:gd name="connsiteY1" fmla="*/ 75 h 7626"/>
                <a:gd name="connsiteX2" fmla="*/ 264 w 90967"/>
                <a:gd name="connsiteY2" fmla="*/ 75 h 7626"/>
                <a:gd name="connsiteX3" fmla="*/ 264 w 90967"/>
                <a:gd name="connsiteY3" fmla="*/ 7701 h 7626"/>
                <a:gd name="connsiteX4" fmla="*/ 91232 w 90967"/>
                <a:gd name="connsiteY4" fmla="*/ 7701 h 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67" h="7626">
                  <a:moveTo>
                    <a:pt x="91232" y="7701"/>
                  </a:moveTo>
                  <a:lnTo>
                    <a:pt x="91232" y="75"/>
                  </a:lnTo>
                  <a:lnTo>
                    <a:pt x="264" y="75"/>
                  </a:lnTo>
                  <a:lnTo>
                    <a:pt x="264" y="7701"/>
                  </a:lnTo>
                  <a:lnTo>
                    <a:pt x="91232" y="7701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5BECE32-67DF-69AD-7F60-09FF0724D734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3988390" y="4776363"/>
              <a:ext cx="141617" cy="173445"/>
            </a:xfrm>
            <a:custGeom>
              <a:avLst/>
              <a:gdLst>
                <a:gd name="connsiteX0" fmla="*/ 118696 w 141617"/>
                <a:gd name="connsiteY0" fmla="*/ 18037 h 173445"/>
                <a:gd name="connsiteX1" fmla="*/ 135075 w 141617"/>
                <a:gd name="connsiteY1" fmla="*/ 7704 h 173445"/>
                <a:gd name="connsiteX2" fmla="*/ 141879 w 141617"/>
                <a:gd name="connsiteY2" fmla="*/ 3029 h 173445"/>
                <a:gd name="connsiteX3" fmla="*/ 138351 w 141617"/>
                <a:gd name="connsiteY3" fmla="*/ 77 h 173445"/>
                <a:gd name="connsiteX4" fmla="*/ 110380 w 141617"/>
                <a:gd name="connsiteY4" fmla="*/ 815 h 173445"/>
                <a:gd name="connsiteX5" fmla="*/ 73338 w 141617"/>
                <a:gd name="connsiteY5" fmla="*/ 77 h 173445"/>
                <a:gd name="connsiteX6" fmla="*/ 68047 w 141617"/>
                <a:gd name="connsiteY6" fmla="*/ 4998 h 173445"/>
                <a:gd name="connsiteX7" fmla="*/ 76614 w 141617"/>
                <a:gd name="connsiteY7" fmla="*/ 7704 h 173445"/>
                <a:gd name="connsiteX8" fmla="*/ 91229 w 141617"/>
                <a:gd name="connsiteY8" fmla="*/ 8196 h 173445"/>
                <a:gd name="connsiteX9" fmla="*/ 99041 w 141617"/>
                <a:gd name="connsiteY9" fmla="*/ 13116 h 173445"/>
                <a:gd name="connsiteX10" fmla="*/ 98033 w 141617"/>
                <a:gd name="connsiteY10" fmla="*/ 18283 h 173445"/>
                <a:gd name="connsiteX11" fmla="*/ 69054 w 141617"/>
                <a:gd name="connsiteY11" fmla="*/ 131207 h 173445"/>
                <a:gd name="connsiteX12" fmla="*/ 32768 w 141617"/>
                <a:gd name="connsiteY12" fmla="*/ 168110 h 173445"/>
                <a:gd name="connsiteX13" fmla="*/ 8829 w 141617"/>
                <a:gd name="connsiteY13" fmla="*/ 152857 h 173445"/>
                <a:gd name="connsiteX14" fmla="*/ 11853 w 141617"/>
                <a:gd name="connsiteY14" fmla="*/ 153103 h 173445"/>
                <a:gd name="connsiteX15" fmla="*/ 28232 w 141617"/>
                <a:gd name="connsiteY15" fmla="*/ 137357 h 173445"/>
                <a:gd name="connsiteX16" fmla="*/ 17145 w 141617"/>
                <a:gd name="connsiteY16" fmla="*/ 127024 h 173445"/>
                <a:gd name="connsiteX17" fmla="*/ 262 w 141617"/>
                <a:gd name="connsiteY17" fmla="*/ 146706 h 173445"/>
                <a:gd name="connsiteX18" fmla="*/ 33524 w 141617"/>
                <a:gd name="connsiteY18" fmla="*/ 173522 h 173445"/>
                <a:gd name="connsiteX19" fmla="*/ 89213 w 141617"/>
                <a:gd name="connsiteY19" fmla="*/ 132929 h 173445"/>
                <a:gd name="connsiteX20" fmla="*/ 118696 w 141617"/>
                <a:gd name="connsiteY20" fmla="*/ 18037 h 17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17" h="173445">
                  <a:moveTo>
                    <a:pt x="118696" y="18037"/>
                  </a:moveTo>
                  <a:cubicBezTo>
                    <a:pt x="120712" y="9918"/>
                    <a:pt x="121216" y="7704"/>
                    <a:pt x="135075" y="7704"/>
                  </a:cubicBezTo>
                  <a:cubicBezTo>
                    <a:pt x="139107" y="7704"/>
                    <a:pt x="141879" y="7704"/>
                    <a:pt x="141879" y="3029"/>
                  </a:cubicBezTo>
                  <a:cubicBezTo>
                    <a:pt x="141879" y="815"/>
                    <a:pt x="140367" y="77"/>
                    <a:pt x="138351" y="77"/>
                  </a:cubicBezTo>
                  <a:cubicBezTo>
                    <a:pt x="132051" y="77"/>
                    <a:pt x="116680" y="815"/>
                    <a:pt x="110380" y="815"/>
                  </a:cubicBezTo>
                  <a:cubicBezTo>
                    <a:pt x="102065" y="815"/>
                    <a:pt x="81654" y="77"/>
                    <a:pt x="73338" y="77"/>
                  </a:cubicBezTo>
                  <a:cubicBezTo>
                    <a:pt x="71070" y="77"/>
                    <a:pt x="68047" y="77"/>
                    <a:pt x="68047" y="4998"/>
                  </a:cubicBezTo>
                  <a:cubicBezTo>
                    <a:pt x="68047" y="7704"/>
                    <a:pt x="70062" y="7704"/>
                    <a:pt x="76614" y="7704"/>
                  </a:cubicBezTo>
                  <a:cubicBezTo>
                    <a:pt x="82410" y="7704"/>
                    <a:pt x="84930" y="7704"/>
                    <a:pt x="91229" y="8196"/>
                  </a:cubicBezTo>
                  <a:cubicBezTo>
                    <a:pt x="97277" y="8934"/>
                    <a:pt x="99041" y="9672"/>
                    <a:pt x="99041" y="13116"/>
                  </a:cubicBezTo>
                  <a:cubicBezTo>
                    <a:pt x="99041" y="14592"/>
                    <a:pt x="98537" y="16315"/>
                    <a:pt x="98033" y="18283"/>
                  </a:cubicBezTo>
                  <a:lnTo>
                    <a:pt x="69054" y="131207"/>
                  </a:lnTo>
                  <a:cubicBezTo>
                    <a:pt x="63007" y="155071"/>
                    <a:pt x="45872" y="168110"/>
                    <a:pt x="32768" y="168110"/>
                  </a:cubicBezTo>
                  <a:cubicBezTo>
                    <a:pt x="26217" y="168110"/>
                    <a:pt x="12861" y="165650"/>
                    <a:pt x="8829" y="152857"/>
                  </a:cubicBezTo>
                  <a:cubicBezTo>
                    <a:pt x="9585" y="153103"/>
                    <a:pt x="11349" y="153103"/>
                    <a:pt x="11853" y="153103"/>
                  </a:cubicBezTo>
                  <a:cubicBezTo>
                    <a:pt x="21681" y="153103"/>
                    <a:pt x="28232" y="144738"/>
                    <a:pt x="28232" y="137357"/>
                  </a:cubicBezTo>
                  <a:cubicBezTo>
                    <a:pt x="28232" y="129485"/>
                    <a:pt x="21429" y="127024"/>
                    <a:pt x="17145" y="127024"/>
                  </a:cubicBezTo>
                  <a:cubicBezTo>
                    <a:pt x="12609" y="127024"/>
                    <a:pt x="262" y="129977"/>
                    <a:pt x="262" y="146706"/>
                  </a:cubicBezTo>
                  <a:cubicBezTo>
                    <a:pt x="262" y="161959"/>
                    <a:pt x="13617" y="173522"/>
                    <a:pt x="33524" y="173522"/>
                  </a:cubicBezTo>
                  <a:cubicBezTo>
                    <a:pt x="56707" y="173522"/>
                    <a:pt x="82914" y="157285"/>
                    <a:pt x="89213" y="132929"/>
                  </a:cubicBezTo>
                  <a:lnTo>
                    <a:pt x="118696" y="18037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3DEA734-4C4C-5BBE-23A1-66E2DD74540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4204573" y="4800965"/>
              <a:ext cx="167571" cy="163850"/>
            </a:xfrm>
            <a:custGeom>
              <a:avLst/>
              <a:gdLst>
                <a:gd name="connsiteX0" fmla="*/ 89222 w 167571"/>
                <a:gd name="connsiteY0" fmla="*/ 86923 h 163850"/>
                <a:gd name="connsiteX1" fmla="*/ 159527 w 167571"/>
                <a:gd name="connsiteY1" fmla="*/ 86923 h 163850"/>
                <a:gd name="connsiteX2" fmla="*/ 167842 w 167571"/>
                <a:gd name="connsiteY2" fmla="*/ 82002 h 163850"/>
                <a:gd name="connsiteX3" fmla="*/ 159527 w 167571"/>
                <a:gd name="connsiteY3" fmla="*/ 77082 h 163850"/>
                <a:gd name="connsiteX4" fmla="*/ 89222 w 167571"/>
                <a:gd name="connsiteY4" fmla="*/ 77082 h 163850"/>
                <a:gd name="connsiteX5" fmla="*/ 89222 w 167571"/>
                <a:gd name="connsiteY5" fmla="*/ 8196 h 163850"/>
                <a:gd name="connsiteX6" fmla="*/ 84182 w 167571"/>
                <a:gd name="connsiteY6" fmla="*/ 77 h 163850"/>
                <a:gd name="connsiteX7" fmla="*/ 79143 w 167571"/>
                <a:gd name="connsiteY7" fmla="*/ 8196 h 163850"/>
                <a:gd name="connsiteX8" fmla="*/ 79143 w 167571"/>
                <a:gd name="connsiteY8" fmla="*/ 77082 h 163850"/>
                <a:gd name="connsiteX9" fmla="*/ 8586 w 167571"/>
                <a:gd name="connsiteY9" fmla="*/ 77082 h 163850"/>
                <a:gd name="connsiteX10" fmla="*/ 270 w 167571"/>
                <a:gd name="connsiteY10" fmla="*/ 82002 h 163850"/>
                <a:gd name="connsiteX11" fmla="*/ 8586 w 167571"/>
                <a:gd name="connsiteY11" fmla="*/ 86923 h 163850"/>
                <a:gd name="connsiteX12" fmla="*/ 79143 w 167571"/>
                <a:gd name="connsiteY12" fmla="*/ 86923 h 163850"/>
                <a:gd name="connsiteX13" fmla="*/ 79143 w 167571"/>
                <a:gd name="connsiteY13" fmla="*/ 155809 h 163850"/>
                <a:gd name="connsiteX14" fmla="*/ 84182 w 167571"/>
                <a:gd name="connsiteY14" fmla="*/ 163928 h 163850"/>
                <a:gd name="connsiteX15" fmla="*/ 89222 w 167571"/>
                <a:gd name="connsiteY15" fmla="*/ 155809 h 163850"/>
                <a:gd name="connsiteX16" fmla="*/ 89222 w 167571"/>
                <a:gd name="connsiteY16" fmla="*/ 86923 h 16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571" h="163850">
                  <a:moveTo>
                    <a:pt x="89222" y="86923"/>
                  </a:moveTo>
                  <a:lnTo>
                    <a:pt x="159527" y="86923"/>
                  </a:lnTo>
                  <a:cubicBezTo>
                    <a:pt x="163055" y="86923"/>
                    <a:pt x="167842" y="86923"/>
                    <a:pt x="167842" y="82002"/>
                  </a:cubicBezTo>
                  <a:cubicBezTo>
                    <a:pt x="167842" y="77082"/>
                    <a:pt x="163055" y="77082"/>
                    <a:pt x="159527" y="77082"/>
                  </a:cubicBezTo>
                  <a:lnTo>
                    <a:pt x="89222" y="77082"/>
                  </a:lnTo>
                  <a:lnTo>
                    <a:pt x="89222" y="8196"/>
                  </a:lnTo>
                  <a:cubicBezTo>
                    <a:pt x="89222" y="4751"/>
                    <a:pt x="89222" y="77"/>
                    <a:pt x="84182" y="77"/>
                  </a:cubicBezTo>
                  <a:cubicBezTo>
                    <a:pt x="79143" y="77"/>
                    <a:pt x="79143" y="4751"/>
                    <a:pt x="79143" y="8196"/>
                  </a:cubicBezTo>
                  <a:lnTo>
                    <a:pt x="79143" y="77082"/>
                  </a:lnTo>
                  <a:lnTo>
                    <a:pt x="8586" y="77082"/>
                  </a:lnTo>
                  <a:cubicBezTo>
                    <a:pt x="5058" y="77082"/>
                    <a:pt x="270" y="77082"/>
                    <a:pt x="270" y="82002"/>
                  </a:cubicBezTo>
                  <a:cubicBezTo>
                    <a:pt x="270" y="86923"/>
                    <a:pt x="5058" y="86923"/>
                    <a:pt x="8586" y="86923"/>
                  </a:cubicBezTo>
                  <a:lnTo>
                    <a:pt x="79143" y="86923"/>
                  </a:lnTo>
                  <a:lnTo>
                    <a:pt x="79143" y="155809"/>
                  </a:lnTo>
                  <a:cubicBezTo>
                    <a:pt x="79143" y="159253"/>
                    <a:pt x="79143" y="163928"/>
                    <a:pt x="84182" y="163928"/>
                  </a:cubicBezTo>
                  <a:cubicBezTo>
                    <a:pt x="89222" y="163928"/>
                    <a:pt x="89222" y="159253"/>
                    <a:pt x="89222" y="155809"/>
                  </a:cubicBezTo>
                  <a:lnTo>
                    <a:pt x="89222" y="86923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0D454D-E087-59F0-FC97-363FAE3482FE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4464119" y="4918317"/>
              <a:ext cx="26710" cy="26078"/>
            </a:xfrm>
            <a:custGeom>
              <a:avLst/>
              <a:gdLst>
                <a:gd name="connsiteX0" fmla="*/ 26991 w 26710"/>
                <a:gd name="connsiteY0" fmla="*/ 13116 h 26078"/>
                <a:gd name="connsiteX1" fmla="*/ 13636 w 26710"/>
                <a:gd name="connsiteY1" fmla="*/ 77 h 26078"/>
                <a:gd name="connsiteX2" fmla="*/ 280 w 26710"/>
                <a:gd name="connsiteY2" fmla="*/ 13116 h 26078"/>
                <a:gd name="connsiteX3" fmla="*/ 13636 w 26710"/>
                <a:gd name="connsiteY3" fmla="*/ 26155 h 26078"/>
                <a:gd name="connsiteX4" fmla="*/ 26991 w 26710"/>
                <a:gd name="connsiteY4" fmla="*/ 13116 h 2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10" h="26078">
                  <a:moveTo>
                    <a:pt x="26991" y="13116"/>
                  </a:moveTo>
                  <a:cubicBezTo>
                    <a:pt x="26991" y="5982"/>
                    <a:pt x="20943" y="77"/>
                    <a:pt x="13636" y="77"/>
                  </a:cubicBezTo>
                  <a:cubicBezTo>
                    <a:pt x="6328" y="77"/>
                    <a:pt x="280" y="5982"/>
                    <a:pt x="280" y="13116"/>
                  </a:cubicBezTo>
                  <a:cubicBezTo>
                    <a:pt x="280" y="20251"/>
                    <a:pt x="6328" y="26155"/>
                    <a:pt x="13636" y="26155"/>
                  </a:cubicBezTo>
                  <a:cubicBezTo>
                    <a:pt x="20943" y="26155"/>
                    <a:pt x="26991" y="20251"/>
                    <a:pt x="26991" y="13116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482C07E-2ADF-155E-DB52-F13E18144973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4534116" y="4918317"/>
              <a:ext cx="26710" cy="26078"/>
            </a:xfrm>
            <a:custGeom>
              <a:avLst/>
              <a:gdLst>
                <a:gd name="connsiteX0" fmla="*/ 26994 w 26710"/>
                <a:gd name="connsiteY0" fmla="*/ 13116 h 26078"/>
                <a:gd name="connsiteX1" fmla="*/ 13639 w 26710"/>
                <a:gd name="connsiteY1" fmla="*/ 77 h 26078"/>
                <a:gd name="connsiteX2" fmla="*/ 283 w 26710"/>
                <a:gd name="connsiteY2" fmla="*/ 13116 h 26078"/>
                <a:gd name="connsiteX3" fmla="*/ 13639 w 26710"/>
                <a:gd name="connsiteY3" fmla="*/ 26155 h 26078"/>
                <a:gd name="connsiteX4" fmla="*/ 26994 w 26710"/>
                <a:gd name="connsiteY4" fmla="*/ 13116 h 2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10" h="26078">
                  <a:moveTo>
                    <a:pt x="26994" y="13116"/>
                  </a:moveTo>
                  <a:cubicBezTo>
                    <a:pt x="26994" y="5982"/>
                    <a:pt x="20946" y="77"/>
                    <a:pt x="13639" y="77"/>
                  </a:cubicBezTo>
                  <a:cubicBezTo>
                    <a:pt x="6331" y="77"/>
                    <a:pt x="283" y="5982"/>
                    <a:pt x="283" y="13116"/>
                  </a:cubicBezTo>
                  <a:cubicBezTo>
                    <a:pt x="283" y="20251"/>
                    <a:pt x="6331" y="26155"/>
                    <a:pt x="13639" y="26155"/>
                  </a:cubicBezTo>
                  <a:cubicBezTo>
                    <a:pt x="20946" y="26155"/>
                    <a:pt x="26994" y="20251"/>
                    <a:pt x="26994" y="13116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10A0CE9-2461-FA1D-2B5B-2A7220C3E83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4604113" y="4918317"/>
              <a:ext cx="26710" cy="26078"/>
            </a:xfrm>
            <a:custGeom>
              <a:avLst/>
              <a:gdLst>
                <a:gd name="connsiteX0" fmla="*/ 26997 w 26710"/>
                <a:gd name="connsiteY0" fmla="*/ 13116 h 26078"/>
                <a:gd name="connsiteX1" fmla="*/ 13641 w 26710"/>
                <a:gd name="connsiteY1" fmla="*/ 77 h 26078"/>
                <a:gd name="connsiteX2" fmla="*/ 286 w 26710"/>
                <a:gd name="connsiteY2" fmla="*/ 13116 h 26078"/>
                <a:gd name="connsiteX3" fmla="*/ 13641 w 26710"/>
                <a:gd name="connsiteY3" fmla="*/ 26155 h 26078"/>
                <a:gd name="connsiteX4" fmla="*/ 26997 w 26710"/>
                <a:gd name="connsiteY4" fmla="*/ 13116 h 2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10" h="26078">
                  <a:moveTo>
                    <a:pt x="26997" y="13116"/>
                  </a:moveTo>
                  <a:cubicBezTo>
                    <a:pt x="26997" y="5982"/>
                    <a:pt x="20949" y="77"/>
                    <a:pt x="13641" y="77"/>
                  </a:cubicBezTo>
                  <a:cubicBezTo>
                    <a:pt x="6334" y="77"/>
                    <a:pt x="286" y="5982"/>
                    <a:pt x="286" y="13116"/>
                  </a:cubicBezTo>
                  <a:cubicBezTo>
                    <a:pt x="286" y="20251"/>
                    <a:pt x="6334" y="26155"/>
                    <a:pt x="13641" y="26155"/>
                  </a:cubicBezTo>
                  <a:cubicBezTo>
                    <a:pt x="20949" y="26155"/>
                    <a:pt x="26997" y="20251"/>
                    <a:pt x="26997" y="13116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DEC0822-B7E9-2270-D047-6997229ECB0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4657982" y="4735275"/>
              <a:ext cx="48381" cy="294980"/>
            </a:xfrm>
            <a:custGeom>
              <a:avLst/>
              <a:gdLst>
                <a:gd name="connsiteX0" fmla="*/ 48670 w 48381"/>
                <a:gd name="connsiteY0" fmla="*/ 295049 h 294980"/>
                <a:gd name="connsiteX1" fmla="*/ 48670 w 48381"/>
                <a:gd name="connsiteY1" fmla="*/ 69 h 294980"/>
                <a:gd name="connsiteX2" fmla="*/ 289 w 48381"/>
                <a:gd name="connsiteY2" fmla="*/ 69 h 294980"/>
                <a:gd name="connsiteX3" fmla="*/ 289 w 48381"/>
                <a:gd name="connsiteY3" fmla="*/ 9910 h 294980"/>
                <a:gd name="connsiteX4" fmla="*/ 38591 w 48381"/>
                <a:gd name="connsiteY4" fmla="*/ 9910 h 294980"/>
                <a:gd name="connsiteX5" fmla="*/ 38591 w 48381"/>
                <a:gd name="connsiteY5" fmla="*/ 285208 h 294980"/>
                <a:gd name="connsiteX6" fmla="*/ 289 w 48381"/>
                <a:gd name="connsiteY6" fmla="*/ 285208 h 294980"/>
                <a:gd name="connsiteX7" fmla="*/ 289 w 48381"/>
                <a:gd name="connsiteY7" fmla="*/ 295049 h 294980"/>
                <a:gd name="connsiteX8" fmla="*/ 48670 w 48381"/>
                <a:gd name="connsiteY8" fmla="*/ 295049 h 29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381" h="294980">
                  <a:moveTo>
                    <a:pt x="48670" y="295049"/>
                  </a:moveTo>
                  <a:lnTo>
                    <a:pt x="48670" y="69"/>
                  </a:lnTo>
                  <a:lnTo>
                    <a:pt x="289" y="69"/>
                  </a:lnTo>
                  <a:lnTo>
                    <a:pt x="289" y="9910"/>
                  </a:lnTo>
                  <a:lnTo>
                    <a:pt x="38591" y="9910"/>
                  </a:lnTo>
                  <a:lnTo>
                    <a:pt x="38591" y="285208"/>
                  </a:lnTo>
                  <a:lnTo>
                    <a:pt x="289" y="285208"/>
                  </a:lnTo>
                  <a:lnTo>
                    <a:pt x="289" y="295049"/>
                  </a:lnTo>
                  <a:lnTo>
                    <a:pt x="48670" y="295049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7A1603D-B508-2EDD-2442-48EE84BD3B45}"/>
              </a:ext>
            </a:extLst>
          </p:cNvPr>
          <p:cNvCxnSpPr>
            <a:cxnSpLocks/>
          </p:cNvCxnSpPr>
          <p:nvPr/>
        </p:nvCxnSpPr>
        <p:spPr>
          <a:xfrm>
            <a:off x="5951095" y="2807404"/>
            <a:ext cx="513843" cy="4238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6" name="Content Placeholder 95">
            <a:extLst>
              <a:ext uri="{FF2B5EF4-FFF2-40B4-BE49-F238E27FC236}">
                <a16:creationId xmlns:a16="http://schemas.microsoft.com/office/drawing/2014/main" id="{7AFE18F4-640A-BBC1-B524-74B2025BD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8381"/>
            <a:ext cx="10515600" cy="1969627"/>
          </a:xfrm>
        </p:spPr>
        <p:txBody>
          <a:bodyPr>
            <a:normAutofit/>
          </a:bodyPr>
          <a:lstStyle/>
          <a:p>
            <a:r>
              <a:rPr lang="en-US" sz="2400" dirty="0"/>
              <a:t>Use the vanishing of               transitions: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207" name="Group 206" descr="\documentclass{article}&#10;\usepackage{amsmath, physics}&#10;\usepackage{tikz-feynman}&#10;\usepackage{xcolor}&#10;\pagestyle{empty}&#10;\definecolor{SGreen}{rgb}{0.0547,0.613,0.328}&#10;\definecolor{NodeBlue}{rgb}{0.0547,0.148,0.578}&#10;\begin{document}&#10;&#10;$$\left(e^{\frac{i\pi}{2}\gamma_{(1,1)}}-1\right)\mathcal{M}_1 = -i\mathcal{M}^\dag\mathcal{M}^{(-)} - \left[\left.\mathcal{M}_{\geq 2}^{(-)} \right|_{s\rightarrow e^{i\pi}s} -\mathcal{M}_{\geq 2}^{(-)} \right]$$&#10;&#10;&#10;&#10;\end{document}" title="IguanaTex Vector Display">
            <a:extLst>
              <a:ext uri="{FF2B5EF4-FFF2-40B4-BE49-F238E27FC236}">
                <a16:creationId xmlns:a16="http://schemas.microsoft.com/office/drawing/2014/main" id="{CF009C16-722A-A03E-4AEB-C26AF0CAC68D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1858230" y="4910778"/>
            <a:ext cx="6535860" cy="495589"/>
            <a:chOff x="5301539" y="5821232"/>
            <a:chExt cx="6535860" cy="495589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C9707B4E-7654-DEDF-7028-23214C5C11D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301539" y="5826767"/>
              <a:ext cx="96067" cy="474207"/>
            </a:xfrm>
            <a:custGeom>
              <a:avLst/>
              <a:gdLst>
                <a:gd name="connsiteX0" fmla="*/ 84794 w 96067"/>
                <a:gd name="connsiteY0" fmla="*/ 471371 h 474207"/>
                <a:gd name="connsiteX1" fmla="*/ 87828 w 96067"/>
                <a:gd name="connsiteY1" fmla="*/ 474271 h 474207"/>
                <a:gd name="connsiteX2" fmla="*/ 93390 w 96067"/>
                <a:gd name="connsiteY2" fmla="*/ 474271 h 474207"/>
                <a:gd name="connsiteX3" fmla="*/ 96170 w 96067"/>
                <a:gd name="connsiteY3" fmla="*/ 471635 h 474207"/>
                <a:gd name="connsiteX4" fmla="*/ 95159 w 96067"/>
                <a:gd name="connsiteY4" fmla="*/ 469263 h 474207"/>
                <a:gd name="connsiteX5" fmla="*/ 56732 w 96067"/>
                <a:gd name="connsiteY5" fmla="*/ 416280 h 474207"/>
                <a:gd name="connsiteX6" fmla="*/ 19316 w 96067"/>
                <a:gd name="connsiteY6" fmla="*/ 237299 h 474207"/>
                <a:gd name="connsiteX7" fmla="*/ 95412 w 96067"/>
                <a:gd name="connsiteY7" fmla="*/ 4808 h 474207"/>
                <a:gd name="connsiteX8" fmla="*/ 96170 w 96067"/>
                <a:gd name="connsiteY8" fmla="*/ 2700 h 474207"/>
                <a:gd name="connsiteX9" fmla="*/ 91367 w 96067"/>
                <a:gd name="connsiteY9" fmla="*/ 64 h 474207"/>
                <a:gd name="connsiteX10" fmla="*/ 85300 w 96067"/>
                <a:gd name="connsiteY10" fmla="*/ 2172 h 474207"/>
                <a:gd name="connsiteX11" fmla="*/ 16788 w 96067"/>
                <a:gd name="connsiteY11" fmla="*/ 116045 h 474207"/>
                <a:gd name="connsiteX12" fmla="*/ 103 w 96067"/>
                <a:gd name="connsiteY12" fmla="*/ 237035 h 474207"/>
                <a:gd name="connsiteX13" fmla="*/ 50665 w 96067"/>
                <a:gd name="connsiteY13" fmla="*/ 431305 h 474207"/>
                <a:gd name="connsiteX14" fmla="*/ 66845 w 96067"/>
                <a:gd name="connsiteY14" fmla="*/ 452656 h 474207"/>
                <a:gd name="connsiteX15" fmla="*/ 74934 w 96067"/>
                <a:gd name="connsiteY15" fmla="*/ 461882 h 474207"/>
                <a:gd name="connsiteX16" fmla="*/ 84794 w 96067"/>
                <a:gd name="connsiteY16" fmla="*/ 471371 h 47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067" h="474207">
                  <a:moveTo>
                    <a:pt x="84794" y="471371"/>
                  </a:moveTo>
                  <a:cubicBezTo>
                    <a:pt x="85300" y="471635"/>
                    <a:pt x="87575" y="474271"/>
                    <a:pt x="87828" y="474271"/>
                  </a:cubicBezTo>
                  <a:lnTo>
                    <a:pt x="93390" y="474271"/>
                  </a:lnTo>
                  <a:cubicBezTo>
                    <a:pt x="94148" y="474271"/>
                    <a:pt x="96170" y="474007"/>
                    <a:pt x="96170" y="471635"/>
                  </a:cubicBezTo>
                  <a:cubicBezTo>
                    <a:pt x="96170" y="470581"/>
                    <a:pt x="95665" y="470053"/>
                    <a:pt x="95159" y="469263"/>
                  </a:cubicBezTo>
                  <a:cubicBezTo>
                    <a:pt x="86058" y="459773"/>
                    <a:pt x="72406" y="445275"/>
                    <a:pt x="56732" y="416280"/>
                  </a:cubicBezTo>
                  <a:cubicBezTo>
                    <a:pt x="29429" y="365670"/>
                    <a:pt x="19316" y="300562"/>
                    <a:pt x="19316" y="237299"/>
                  </a:cubicBezTo>
                  <a:cubicBezTo>
                    <a:pt x="19316" y="120263"/>
                    <a:pt x="51170" y="51465"/>
                    <a:pt x="95412" y="4808"/>
                  </a:cubicBezTo>
                  <a:cubicBezTo>
                    <a:pt x="96170" y="4018"/>
                    <a:pt x="96170" y="3227"/>
                    <a:pt x="96170" y="2700"/>
                  </a:cubicBezTo>
                  <a:cubicBezTo>
                    <a:pt x="96170" y="64"/>
                    <a:pt x="94401" y="64"/>
                    <a:pt x="91367" y="64"/>
                  </a:cubicBezTo>
                  <a:cubicBezTo>
                    <a:pt x="88081" y="64"/>
                    <a:pt x="87575" y="64"/>
                    <a:pt x="85300" y="2172"/>
                  </a:cubicBezTo>
                  <a:cubicBezTo>
                    <a:pt x="61283" y="23787"/>
                    <a:pt x="34232" y="60427"/>
                    <a:pt x="16788" y="116045"/>
                  </a:cubicBezTo>
                  <a:cubicBezTo>
                    <a:pt x="5917" y="150840"/>
                    <a:pt x="103" y="193279"/>
                    <a:pt x="103" y="237035"/>
                  </a:cubicBezTo>
                  <a:cubicBezTo>
                    <a:pt x="103" y="299507"/>
                    <a:pt x="10974" y="370151"/>
                    <a:pt x="50665" y="431305"/>
                  </a:cubicBezTo>
                  <a:cubicBezTo>
                    <a:pt x="57491" y="441585"/>
                    <a:pt x="66845" y="452392"/>
                    <a:pt x="66845" y="452656"/>
                  </a:cubicBezTo>
                  <a:cubicBezTo>
                    <a:pt x="69373" y="455819"/>
                    <a:pt x="72912" y="460037"/>
                    <a:pt x="74934" y="461882"/>
                  </a:cubicBezTo>
                  <a:lnTo>
                    <a:pt x="84794" y="471371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781CBC8-8909-13A1-AD4B-F48981CEA2D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418646" y="6013395"/>
              <a:ext cx="97078" cy="119408"/>
            </a:xfrm>
            <a:custGeom>
              <a:avLst/>
              <a:gdLst>
                <a:gd name="connsiteX0" fmla="*/ 35755 w 97078"/>
                <a:gd name="connsiteY0" fmla="*/ 55693 h 119408"/>
                <a:gd name="connsiteX1" fmla="*/ 74435 w 97078"/>
                <a:gd name="connsiteY1" fmla="*/ 49631 h 119408"/>
                <a:gd name="connsiteX2" fmla="*/ 93396 w 97078"/>
                <a:gd name="connsiteY2" fmla="*/ 22480 h 119408"/>
                <a:gd name="connsiteX3" fmla="*/ 66345 w 97078"/>
                <a:gd name="connsiteY3" fmla="*/ 75 h 119408"/>
                <a:gd name="connsiteX4" fmla="*/ 109 w 97078"/>
                <a:gd name="connsiteY4" fmla="*/ 71773 h 119408"/>
                <a:gd name="connsiteX5" fmla="*/ 39800 w 97078"/>
                <a:gd name="connsiteY5" fmla="*/ 119483 h 119408"/>
                <a:gd name="connsiteX6" fmla="*/ 97188 w 97078"/>
                <a:gd name="connsiteY6" fmla="*/ 88379 h 119408"/>
                <a:gd name="connsiteX7" fmla="*/ 94154 w 97078"/>
                <a:gd name="connsiteY7" fmla="*/ 84952 h 119408"/>
                <a:gd name="connsiteX8" fmla="*/ 90867 w 97078"/>
                <a:gd name="connsiteY8" fmla="*/ 87588 h 119408"/>
                <a:gd name="connsiteX9" fmla="*/ 40306 w 97078"/>
                <a:gd name="connsiteY9" fmla="*/ 113684 h 119408"/>
                <a:gd name="connsiteX10" fmla="*/ 18311 w 97078"/>
                <a:gd name="connsiteY10" fmla="*/ 83107 h 119408"/>
                <a:gd name="connsiteX11" fmla="*/ 22356 w 97078"/>
                <a:gd name="connsiteY11" fmla="*/ 55693 h 119408"/>
                <a:gd name="connsiteX12" fmla="*/ 35755 w 97078"/>
                <a:gd name="connsiteY12" fmla="*/ 55693 h 119408"/>
                <a:gd name="connsiteX13" fmla="*/ 23873 w 97078"/>
                <a:gd name="connsiteY13" fmla="*/ 49894 h 119408"/>
                <a:gd name="connsiteX14" fmla="*/ 66345 w 97078"/>
                <a:gd name="connsiteY14" fmla="*/ 5874 h 119408"/>
                <a:gd name="connsiteX15" fmla="*/ 85053 w 97078"/>
                <a:gd name="connsiteY15" fmla="*/ 22480 h 119408"/>
                <a:gd name="connsiteX16" fmla="*/ 34238 w 97078"/>
                <a:gd name="connsiteY16" fmla="*/ 49894 h 119408"/>
                <a:gd name="connsiteX17" fmla="*/ 23873 w 97078"/>
                <a:gd name="connsiteY17" fmla="*/ 49894 h 11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078" h="119408">
                  <a:moveTo>
                    <a:pt x="35755" y="55693"/>
                  </a:moveTo>
                  <a:cubicBezTo>
                    <a:pt x="43086" y="55693"/>
                    <a:pt x="61794" y="55166"/>
                    <a:pt x="74435" y="49631"/>
                  </a:cubicBezTo>
                  <a:cubicBezTo>
                    <a:pt x="92131" y="41723"/>
                    <a:pt x="93396" y="26171"/>
                    <a:pt x="93396" y="22480"/>
                  </a:cubicBezTo>
                  <a:cubicBezTo>
                    <a:pt x="93396" y="10882"/>
                    <a:pt x="83789" y="75"/>
                    <a:pt x="66345" y="75"/>
                  </a:cubicBezTo>
                  <a:cubicBezTo>
                    <a:pt x="38283" y="75"/>
                    <a:pt x="109" y="25643"/>
                    <a:pt x="109" y="71773"/>
                  </a:cubicBezTo>
                  <a:cubicBezTo>
                    <a:pt x="109" y="98659"/>
                    <a:pt x="15025" y="119483"/>
                    <a:pt x="39800" y="119483"/>
                  </a:cubicBezTo>
                  <a:cubicBezTo>
                    <a:pt x="75952" y="119483"/>
                    <a:pt x="97188" y="91542"/>
                    <a:pt x="97188" y="88379"/>
                  </a:cubicBezTo>
                  <a:cubicBezTo>
                    <a:pt x="97188" y="86797"/>
                    <a:pt x="95671" y="84952"/>
                    <a:pt x="94154" y="84952"/>
                  </a:cubicBezTo>
                  <a:cubicBezTo>
                    <a:pt x="92890" y="84952"/>
                    <a:pt x="92384" y="85479"/>
                    <a:pt x="90867" y="87588"/>
                  </a:cubicBezTo>
                  <a:cubicBezTo>
                    <a:pt x="70895" y="113684"/>
                    <a:pt x="43339" y="113684"/>
                    <a:pt x="40306" y="113684"/>
                  </a:cubicBezTo>
                  <a:cubicBezTo>
                    <a:pt x="20586" y="113684"/>
                    <a:pt x="18311" y="91542"/>
                    <a:pt x="18311" y="83107"/>
                  </a:cubicBezTo>
                  <a:cubicBezTo>
                    <a:pt x="18311" y="79944"/>
                    <a:pt x="18564" y="71773"/>
                    <a:pt x="22356" y="55693"/>
                  </a:cubicBezTo>
                  <a:lnTo>
                    <a:pt x="35755" y="55693"/>
                  </a:lnTo>
                  <a:close/>
                  <a:moveTo>
                    <a:pt x="23873" y="49894"/>
                  </a:moveTo>
                  <a:cubicBezTo>
                    <a:pt x="33732" y="9828"/>
                    <a:pt x="59772" y="5874"/>
                    <a:pt x="66345" y="5874"/>
                  </a:cubicBezTo>
                  <a:cubicBezTo>
                    <a:pt x="78227" y="5874"/>
                    <a:pt x="85053" y="13518"/>
                    <a:pt x="85053" y="22480"/>
                  </a:cubicBezTo>
                  <a:cubicBezTo>
                    <a:pt x="85053" y="49894"/>
                    <a:pt x="44603" y="49894"/>
                    <a:pt x="34238" y="49894"/>
                  </a:cubicBezTo>
                  <a:lnTo>
                    <a:pt x="23873" y="49894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BF29278-725D-AB31-6DF9-C22EBE5E5F2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66572" y="5862322"/>
              <a:ext cx="44494" cy="89358"/>
            </a:xfrm>
            <a:custGeom>
              <a:avLst/>
              <a:gdLst>
                <a:gd name="connsiteX0" fmla="*/ 38668 w 44494"/>
                <a:gd name="connsiteY0" fmla="*/ 5735 h 89358"/>
                <a:gd name="connsiteX1" fmla="*/ 33106 w 44494"/>
                <a:gd name="connsiteY1" fmla="*/ 68 h 89358"/>
                <a:gd name="connsiteX2" fmla="*/ 25396 w 44494"/>
                <a:gd name="connsiteY2" fmla="*/ 7976 h 89358"/>
                <a:gd name="connsiteX3" fmla="*/ 30831 w 44494"/>
                <a:gd name="connsiteY3" fmla="*/ 13643 h 89358"/>
                <a:gd name="connsiteX4" fmla="*/ 38668 w 44494"/>
                <a:gd name="connsiteY4" fmla="*/ 5735 h 89358"/>
                <a:gd name="connsiteX5" fmla="*/ 44609 w 44494"/>
                <a:gd name="connsiteY5" fmla="*/ 68998 h 89358"/>
                <a:gd name="connsiteX6" fmla="*/ 41955 w 44494"/>
                <a:gd name="connsiteY6" fmla="*/ 67153 h 89358"/>
                <a:gd name="connsiteX7" fmla="*/ 38921 w 44494"/>
                <a:gd name="connsiteY7" fmla="*/ 70184 h 89358"/>
                <a:gd name="connsiteX8" fmla="*/ 24764 w 44494"/>
                <a:gd name="connsiteY8" fmla="*/ 84945 h 89358"/>
                <a:gd name="connsiteX9" fmla="*/ 20971 w 44494"/>
                <a:gd name="connsiteY9" fmla="*/ 79937 h 89358"/>
                <a:gd name="connsiteX10" fmla="*/ 22615 w 44494"/>
                <a:gd name="connsiteY10" fmla="*/ 73215 h 89358"/>
                <a:gd name="connsiteX11" fmla="*/ 25269 w 44494"/>
                <a:gd name="connsiteY11" fmla="*/ 66098 h 89358"/>
                <a:gd name="connsiteX12" fmla="*/ 32474 w 44494"/>
                <a:gd name="connsiteY12" fmla="*/ 47910 h 89358"/>
                <a:gd name="connsiteX13" fmla="*/ 34244 w 44494"/>
                <a:gd name="connsiteY13" fmla="*/ 41321 h 89358"/>
                <a:gd name="connsiteX14" fmla="*/ 20466 w 44494"/>
                <a:gd name="connsiteY14" fmla="*/ 29722 h 89358"/>
                <a:gd name="connsiteX15" fmla="*/ 115 w 44494"/>
                <a:gd name="connsiteY15" fmla="*/ 50151 h 89358"/>
                <a:gd name="connsiteX16" fmla="*/ 2769 w 44494"/>
                <a:gd name="connsiteY16" fmla="*/ 51996 h 89358"/>
                <a:gd name="connsiteX17" fmla="*/ 5676 w 44494"/>
                <a:gd name="connsiteY17" fmla="*/ 49360 h 89358"/>
                <a:gd name="connsiteX18" fmla="*/ 19960 w 44494"/>
                <a:gd name="connsiteY18" fmla="*/ 34203 h 89358"/>
                <a:gd name="connsiteX19" fmla="*/ 23752 w 44494"/>
                <a:gd name="connsiteY19" fmla="*/ 39212 h 89358"/>
                <a:gd name="connsiteX20" fmla="*/ 22994 w 44494"/>
                <a:gd name="connsiteY20" fmla="*/ 43956 h 89358"/>
                <a:gd name="connsiteX21" fmla="*/ 14651 w 44494"/>
                <a:gd name="connsiteY21" fmla="*/ 64912 h 89358"/>
                <a:gd name="connsiteX22" fmla="*/ 11870 w 44494"/>
                <a:gd name="connsiteY22" fmla="*/ 71898 h 89358"/>
                <a:gd name="connsiteX23" fmla="*/ 10480 w 44494"/>
                <a:gd name="connsiteY23" fmla="*/ 77828 h 89358"/>
                <a:gd name="connsiteX24" fmla="*/ 24258 w 44494"/>
                <a:gd name="connsiteY24" fmla="*/ 89427 h 89358"/>
                <a:gd name="connsiteX25" fmla="*/ 44609 w 44494"/>
                <a:gd name="connsiteY25" fmla="*/ 68998 h 89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494" h="89358">
                  <a:moveTo>
                    <a:pt x="38668" y="5735"/>
                  </a:moveTo>
                  <a:cubicBezTo>
                    <a:pt x="38668" y="2572"/>
                    <a:pt x="36393" y="68"/>
                    <a:pt x="33106" y="68"/>
                  </a:cubicBezTo>
                  <a:cubicBezTo>
                    <a:pt x="29567" y="68"/>
                    <a:pt x="25396" y="3626"/>
                    <a:pt x="25396" y="7976"/>
                  </a:cubicBezTo>
                  <a:cubicBezTo>
                    <a:pt x="25396" y="11666"/>
                    <a:pt x="28176" y="13643"/>
                    <a:pt x="30831" y="13643"/>
                  </a:cubicBezTo>
                  <a:cubicBezTo>
                    <a:pt x="35002" y="13643"/>
                    <a:pt x="38668" y="9689"/>
                    <a:pt x="38668" y="5735"/>
                  </a:cubicBezTo>
                  <a:close/>
                  <a:moveTo>
                    <a:pt x="44609" y="68998"/>
                  </a:moveTo>
                  <a:cubicBezTo>
                    <a:pt x="44609" y="67153"/>
                    <a:pt x="42460" y="67153"/>
                    <a:pt x="41955" y="67153"/>
                  </a:cubicBezTo>
                  <a:cubicBezTo>
                    <a:pt x="39806" y="67153"/>
                    <a:pt x="39679" y="67680"/>
                    <a:pt x="38921" y="70184"/>
                  </a:cubicBezTo>
                  <a:cubicBezTo>
                    <a:pt x="36772" y="77433"/>
                    <a:pt x="31084" y="84945"/>
                    <a:pt x="24764" y="84945"/>
                  </a:cubicBezTo>
                  <a:cubicBezTo>
                    <a:pt x="21856" y="84945"/>
                    <a:pt x="20971" y="82837"/>
                    <a:pt x="20971" y="79937"/>
                  </a:cubicBezTo>
                  <a:cubicBezTo>
                    <a:pt x="20971" y="77169"/>
                    <a:pt x="21603" y="75720"/>
                    <a:pt x="22615" y="73215"/>
                  </a:cubicBezTo>
                  <a:cubicBezTo>
                    <a:pt x="23626" y="70580"/>
                    <a:pt x="24637" y="67944"/>
                    <a:pt x="25269" y="66098"/>
                  </a:cubicBezTo>
                  <a:cubicBezTo>
                    <a:pt x="25775" y="64912"/>
                    <a:pt x="30705" y="52655"/>
                    <a:pt x="32474" y="47910"/>
                  </a:cubicBezTo>
                  <a:cubicBezTo>
                    <a:pt x="33485" y="45274"/>
                    <a:pt x="34244" y="43561"/>
                    <a:pt x="34244" y="41321"/>
                  </a:cubicBezTo>
                  <a:cubicBezTo>
                    <a:pt x="34244" y="34994"/>
                    <a:pt x="28429" y="29722"/>
                    <a:pt x="20466" y="29722"/>
                  </a:cubicBezTo>
                  <a:cubicBezTo>
                    <a:pt x="7193" y="29722"/>
                    <a:pt x="115" y="46592"/>
                    <a:pt x="115" y="50151"/>
                  </a:cubicBezTo>
                  <a:cubicBezTo>
                    <a:pt x="115" y="51996"/>
                    <a:pt x="2137" y="51996"/>
                    <a:pt x="2769" y="51996"/>
                  </a:cubicBezTo>
                  <a:cubicBezTo>
                    <a:pt x="4918" y="51996"/>
                    <a:pt x="5044" y="51337"/>
                    <a:pt x="5676" y="49360"/>
                  </a:cubicBezTo>
                  <a:cubicBezTo>
                    <a:pt x="8457" y="40003"/>
                    <a:pt x="14525" y="34203"/>
                    <a:pt x="19960" y="34203"/>
                  </a:cubicBezTo>
                  <a:cubicBezTo>
                    <a:pt x="22362" y="34203"/>
                    <a:pt x="23752" y="35653"/>
                    <a:pt x="23752" y="39212"/>
                  </a:cubicBezTo>
                  <a:cubicBezTo>
                    <a:pt x="23752" y="39739"/>
                    <a:pt x="23752" y="41452"/>
                    <a:pt x="22994" y="43956"/>
                  </a:cubicBezTo>
                  <a:cubicBezTo>
                    <a:pt x="22109" y="46329"/>
                    <a:pt x="16421" y="60431"/>
                    <a:pt x="14651" y="64912"/>
                  </a:cubicBezTo>
                  <a:cubicBezTo>
                    <a:pt x="13766" y="67153"/>
                    <a:pt x="13766" y="67416"/>
                    <a:pt x="11870" y="71898"/>
                  </a:cubicBezTo>
                  <a:cubicBezTo>
                    <a:pt x="11238" y="73743"/>
                    <a:pt x="10480" y="75588"/>
                    <a:pt x="10480" y="77828"/>
                  </a:cubicBezTo>
                  <a:cubicBezTo>
                    <a:pt x="10480" y="84682"/>
                    <a:pt x="16674" y="89427"/>
                    <a:pt x="24258" y="89427"/>
                  </a:cubicBezTo>
                  <a:cubicBezTo>
                    <a:pt x="37530" y="89427"/>
                    <a:pt x="44609" y="72293"/>
                    <a:pt x="44609" y="68998"/>
                  </a:cubicBez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833843DA-A6CD-6F5F-36DE-DDFDA5F3DBD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633765" y="5893427"/>
              <a:ext cx="85196" cy="58254"/>
            </a:xfrm>
            <a:custGeom>
              <a:avLst/>
              <a:gdLst>
                <a:gd name="connsiteX0" fmla="*/ 77983 w 85196"/>
                <a:gd name="connsiteY0" fmla="*/ 10085 h 58254"/>
                <a:gd name="connsiteX1" fmla="*/ 83292 w 85196"/>
                <a:gd name="connsiteY1" fmla="*/ 8767 h 58254"/>
                <a:gd name="connsiteX2" fmla="*/ 85314 w 85196"/>
                <a:gd name="connsiteY2" fmla="*/ 4285 h 58254"/>
                <a:gd name="connsiteX3" fmla="*/ 79373 w 85196"/>
                <a:gd name="connsiteY3" fmla="*/ 68 h 58254"/>
                <a:gd name="connsiteX4" fmla="*/ 25145 w 85196"/>
                <a:gd name="connsiteY4" fmla="*/ 68 h 58254"/>
                <a:gd name="connsiteX5" fmla="*/ 9218 w 85196"/>
                <a:gd name="connsiteY5" fmla="*/ 6658 h 58254"/>
                <a:gd name="connsiteX6" fmla="*/ 117 w 85196"/>
                <a:gd name="connsiteY6" fmla="*/ 18124 h 58254"/>
                <a:gd name="connsiteX7" fmla="*/ 2645 w 85196"/>
                <a:gd name="connsiteY7" fmla="*/ 19969 h 58254"/>
                <a:gd name="connsiteX8" fmla="*/ 5426 w 85196"/>
                <a:gd name="connsiteY8" fmla="*/ 18651 h 58254"/>
                <a:gd name="connsiteX9" fmla="*/ 23502 w 85196"/>
                <a:gd name="connsiteY9" fmla="*/ 10085 h 58254"/>
                <a:gd name="connsiteX10" fmla="*/ 32477 w 85196"/>
                <a:gd name="connsiteY10" fmla="*/ 10085 h 58254"/>
                <a:gd name="connsiteX11" fmla="*/ 17056 w 85196"/>
                <a:gd name="connsiteY11" fmla="*/ 48569 h 58254"/>
                <a:gd name="connsiteX12" fmla="*/ 15159 w 85196"/>
                <a:gd name="connsiteY12" fmla="*/ 53578 h 58254"/>
                <a:gd name="connsiteX13" fmla="*/ 19963 w 85196"/>
                <a:gd name="connsiteY13" fmla="*/ 58322 h 58254"/>
                <a:gd name="connsiteX14" fmla="*/ 29949 w 85196"/>
                <a:gd name="connsiteY14" fmla="*/ 41584 h 58254"/>
                <a:gd name="connsiteX15" fmla="*/ 38039 w 85196"/>
                <a:gd name="connsiteY15" fmla="*/ 10085 h 58254"/>
                <a:gd name="connsiteX16" fmla="*/ 54598 w 85196"/>
                <a:gd name="connsiteY16" fmla="*/ 10085 h 58254"/>
                <a:gd name="connsiteX17" fmla="*/ 50553 w 85196"/>
                <a:gd name="connsiteY17" fmla="*/ 36839 h 58254"/>
                <a:gd name="connsiteX18" fmla="*/ 59275 w 85196"/>
                <a:gd name="connsiteY18" fmla="*/ 58322 h 58254"/>
                <a:gd name="connsiteX19" fmla="*/ 65848 w 85196"/>
                <a:gd name="connsiteY19" fmla="*/ 51864 h 58254"/>
                <a:gd name="connsiteX20" fmla="*/ 64457 w 85196"/>
                <a:gd name="connsiteY20" fmla="*/ 48174 h 58254"/>
                <a:gd name="connsiteX21" fmla="*/ 58643 w 85196"/>
                <a:gd name="connsiteY21" fmla="*/ 24319 h 58254"/>
                <a:gd name="connsiteX22" fmla="*/ 60033 w 85196"/>
                <a:gd name="connsiteY22" fmla="*/ 10085 h 58254"/>
                <a:gd name="connsiteX23" fmla="*/ 77983 w 85196"/>
                <a:gd name="connsiteY23" fmla="*/ 10085 h 58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5196" h="58254">
                  <a:moveTo>
                    <a:pt x="77983" y="10085"/>
                  </a:moveTo>
                  <a:cubicBezTo>
                    <a:pt x="80258" y="10085"/>
                    <a:pt x="81522" y="10085"/>
                    <a:pt x="83292" y="8767"/>
                  </a:cubicBezTo>
                  <a:cubicBezTo>
                    <a:pt x="84050" y="7976"/>
                    <a:pt x="85314" y="6131"/>
                    <a:pt x="85314" y="4285"/>
                  </a:cubicBezTo>
                  <a:cubicBezTo>
                    <a:pt x="85314" y="68"/>
                    <a:pt x="81522" y="68"/>
                    <a:pt x="79373" y="68"/>
                  </a:cubicBezTo>
                  <a:lnTo>
                    <a:pt x="25145" y="68"/>
                  </a:lnTo>
                  <a:cubicBezTo>
                    <a:pt x="22365" y="68"/>
                    <a:pt x="16676" y="68"/>
                    <a:pt x="9218" y="6658"/>
                  </a:cubicBezTo>
                  <a:cubicBezTo>
                    <a:pt x="5805" y="9821"/>
                    <a:pt x="117" y="16543"/>
                    <a:pt x="117" y="18124"/>
                  </a:cubicBezTo>
                  <a:cubicBezTo>
                    <a:pt x="117" y="19969"/>
                    <a:pt x="1887" y="19969"/>
                    <a:pt x="2645" y="19969"/>
                  </a:cubicBezTo>
                  <a:cubicBezTo>
                    <a:pt x="4415" y="19969"/>
                    <a:pt x="4415" y="19838"/>
                    <a:pt x="5426" y="18651"/>
                  </a:cubicBezTo>
                  <a:cubicBezTo>
                    <a:pt x="9724" y="12984"/>
                    <a:pt x="15791" y="10085"/>
                    <a:pt x="23502" y="10085"/>
                  </a:cubicBezTo>
                  <a:lnTo>
                    <a:pt x="32477" y="10085"/>
                  </a:lnTo>
                  <a:cubicBezTo>
                    <a:pt x="27926" y="26559"/>
                    <a:pt x="21480" y="40266"/>
                    <a:pt x="17056" y="48569"/>
                  </a:cubicBezTo>
                  <a:cubicBezTo>
                    <a:pt x="15159" y="51996"/>
                    <a:pt x="15159" y="52260"/>
                    <a:pt x="15159" y="53578"/>
                  </a:cubicBezTo>
                  <a:cubicBezTo>
                    <a:pt x="15159" y="56609"/>
                    <a:pt x="17435" y="58322"/>
                    <a:pt x="19963" y="58322"/>
                  </a:cubicBezTo>
                  <a:cubicBezTo>
                    <a:pt x="25272" y="58322"/>
                    <a:pt x="27042" y="52260"/>
                    <a:pt x="29949" y="41584"/>
                  </a:cubicBezTo>
                  <a:cubicBezTo>
                    <a:pt x="32856" y="31304"/>
                    <a:pt x="35131" y="21815"/>
                    <a:pt x="38039" y="10085"/>
                  </a:cubicBezTo>
                  <a:lnTo>
                    <a:pt x="54598" y="10085"/>
                  </a:lnTo>
                  <a:cubicBezTo>
                    <a:pt x="54092" y="12061"/>
                    <a:pt x="50553" y="26427"/>
                    <a:pt x="50553" y="36839"/>
                  </a:cubicBezTo>
                  <a:cubicBezTo>
                    <a:pt x="50553" y="45933"/>
                    <a:pt x="53713" y="58322"/>
                    <a:pt x="59275" y="58322"/>
                  </a:cubicBezTo>
                  <a:cubicBezTo>
                    <a:pt x="62308" y="58322"/>
                    <a:pt x="65848" y="55291"/>
                    <a:pt x="65848" y="51864"/>
                  </a:cubicBezTo>
                  <a:cubicBezTo>
                    <a:pt x="65848" y="50415"/>
                    <a:pt x="65342" y="49756"/>
                    <a:pt x="64457" y="48174"/>
                  </a:cubicBezTo>
                  <a:cubicBezTo>
                    <a:pt x="58643" y="38289"/>
                    <a:pt x="58643" y="26691"/>
                    <a:pt x="58643" y="24319"/>
                  </a:cubicBezTo>
                  <a:cubicBezTo>
                    <a:pt x="58643" y="19838"/>
                    <a:pt x="59275" y="14566"/>
                    <a:pt x="60033" y="10085"/>
                  </a:cubicBezTo>
                  <a:lnTo>
                    <a:pt x="77983" y="10085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38F854BB-0D96-F8D9-069B-D14EA2CF89E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555069" y="5970457"/>
              <a:ext cx="177041" cy="8961"/>
            </a:xfrm>
            <a:custGeom>
              <a:avLst/>
              <a:gdLst>
                <a:gd name="connsiteX0" fmla="*/ 0 w 177041"/>
                <a:gd name="connsiteY0" fmla="*/ 0 h 8961"/>
                <a:gd name="connsiteX1" fmla="*/ 177042 w 177041"/>
                <a:gd name="connsiteY1" fmla="*/ 0 h 8961"/>
                <a:gd name="connsiteX2" fmla="*/ 177042 w 177041"/>
                <a:gd name="connsiteY2" fmla="*/ 8962 h 8961"/>
                <a:gd name="connsiteX3" fmla="*/ 0 w 177041"/>
                <a:gd name="connsiteY3" fmla="*/ 8962 h 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041" h="8961">
                  <a:moveTo>
                    <a:pt x="0" y="0"/>
                  </a:moveTo>
                  <a:lnTo>
                    <a:pt x="177042" y="0"/>
                  </a:lnTo>
                  <a:lnTo>
                    <a:pt x="177042" y="8962"/>
                  </a:lnTo>
                  <a:lnTo>
                    <a:pt x="0" y="8962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213B055E-DA3A-F935-383C-D6BF202AD7A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612079" y="5996803"/>
              <a:ext cx="62949" cy="87777"/>
            </a:xfrm>
            <a:custGeom>
              <a:avLst/>
              <a:gdLst>
                <a:gd name="connsiteX0" fmla="*/ 63066 w 62949"/>
                <a:gd name="connsiteY0" fmla="*/ 62413 h 87777"/>
                <a:gd name="connsiteX1" fmla="*/ 57757 w 62949"/>
                <a:gd name="connsiteY1" fmla="*/ 62413 h 87777"/>
                <a:gd name="connsiteX2" fmla="*/ 54091 w 62949"/>
                <a:gd name="connsiteY2" fmla="*/ 74407 h 87777"/>
                <a:gd name="connsiteX3" fmla="*/ 40566 w 62949"/>
                <a:gd name="connsiteY3" fmla="*/ 75198 h 87777"/>
                <a:gd name="connsiteX4" fmla="*/ 15791 w 62949"/>
                <a:gd name="connsiteY4" fmla="*/ 75198 h 87777"/>
                <a:gd name="connsiteX5" fmla="*/ 41072 w 62949"/>
                <a:gd name="connsiteY5" fmla="*/ 56087 h 87777"/>
                <a:gd name="connsiteX6" fmla="*/ 63066 w 62949"/>
                <a:gd name="connsiteY6" fmla="*/ 26301 h 87777"/>
                <a:gd name="connsiteX7" fmla="*/ 29695 w 62949"/>
                <a:gd name="connsiteY7" fmla="*/ 73 h 87777"/>
                <a:gd name="connsiteX8" fmla="*/ 116 w 62949"/>
                <a:gd name="connsiteY8" fmla="*/ 23269 h 87777"/>
                <a:gd name="connsiteX9" fmla="*/ 7448 w 62949"/>
                <a:gd name="connsiteY9" fmla="*/ 31309 h 87777"/>
                <a:gd name="connsiteX10" fmla="*/ 14906 w 62949"/>
                <a:gd name="connsiteY10" fmla="*/ 23533 h 87777"/>
                <a:gd name="connsiteX11" fmla="*/ 7701 w 62949"/>
                <a:gd name="connsiteY11" fmla="*/ 15757 h 87777"/>
                <a:gd name="connsiteX12" fmla="*/ 27041 w 62949"/>
                <a:gd name="connsiteY12" fmla="*/ 5872 h 87777"/>
                <a:gd name="connsiteX13" fmla="*/ 49541 w 62949"/>
                <a:gd name="connsiteY13" fmla="*/ 26432 h 87777"/>
                <a:gd name="connsiteX14" fmla="*/ 32476 w 62949"/>
                <a:gd name="connsiteY14" fmla="*/ 54505 h 87777"/>
                <a:gd name="connsiteX15" fmla="*/ 1633 w 62949"/>
                <a:gd name="connsiteY15" fmla="*/ 81787 h 87777"/>
                <a:gd name="connsiteX16" fmla="*/ 116 w 62949"/>
                <a:gd name="connsiteY16" fmla="*/ 83896 h 87777"/>
                <a:gd name="connsiteX17" fmla="*/ 116 w 62949"/>
                <a:gd name="connsiteY17" fmla="*/ 87850 h 87777"/>
                <a:gd name="connsiteX18" fmla="*/ 58895 w 62949"/>
                <a:gd name="connsiteY18" fmla="*/ 87850 h 87777"/>
                <a:gd name="connsiteX19" fmla="*/ 63066 w 62949"/>
                <a:gd name="connsiteY19" fmla="*/ 62413 h 8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949" h="87777">
                  <a:moveTo>
                    <a:pt x="63066" y="62413"/>
                  </a:moveTo>
                  <a:lnTo>
                    <a:pt x="57757" y="62413"/>
                  </a:lnTo>
                  <a:cubicBezTo>
                    <a:pt x="57378" y="64917"/>
                    <a:pt x="56114" y="73089"/>
                    <a:pt x="54091" y="74407"/>
                  </a:cubicBezTo>
                  <a:cubicBezTo>
                    <a:pt x="53080" y="75198"/>
                    <a:pt x="42462" y="75198"/>
                    <a:pt x="40566" y="75198"/>
                  </a:cubicBezTo>
                  <a:lnTo>
                    <a:pt x="15791" y="75198"/>
                  </a:lnTo>
                  <a:cubicBezTo>
                    <a:pt x="24133" y="68739"/>
                    <a:pt x="33487" y="61359"/>
                    <a:pt x="41072" y="56087"/>
                  </a:cubicBezTo>
                  <a:cubicBezTo>
                    <a:pt x="52448" y="47915"/>
                    <a:pt x="63066" y="40271"/>
                    <a:pt x="63066" y="26301"/>
                  </a:cubicBezTo>
                  <a:cubicBezTo>
                    <a:pt x="63066" y="9431"/>
                    <a:pt x="47771" y="73"/>
                    <a:pt x="29695" y="73"/>
                  </a:cubicBezTo>
                  <a:cubicBezTo>
                    <a:pt x="12630" y="73"/>
                    <a:pt x="116" y="10353"/>
                    <a:pt x="116" y="23269"/>
                  </a:cubicBezTo>
                  <a:cubicBezTo>
                    <a:pt x="116" y="30123"/>
                    <a:pt x="5678" y="31309"/>
                    <a:pt x="7448" y="31309"/>
                  </a:cubicBezTo>
                  <a:cubicBezTo>
                    <a:pt x="10861" y="31309"/>
                    <a:pt x="14906" y="28937"/>
                    <a:pt x="14906" y="23533"/>
                  </a:cubicBezTo>
                  <a:cubicBezTo>
                    <a:pt x="14906" y="18788"/>
                    <a:pt x="11619" y="16152"/>
                    <a:pt x="7701" y="15757"/>
                  </a:cubicBezTo>
                  <a:cubicBezTo>
                    <a:pt x="11240" y="9826"/>
                    <a:pt x="18572" y="5872"/>
                    <a:pt x="27041" y="5872"/>
                  </a:cubicBezTo>
                  <a:cubicBezTo>
                    <a:pt x="39302" y="5872"/>
                    <a:pt x="49541" y="13516"/>
                    <a:pt x="49541" y="26432"/>
                  </a:cubicBezTo>
                  <a:cubicBezTo>
                    <a:pt x="49541" y="37503"/>
                    <a:pt x="42209" y="45939"/>
                    <a:pt x="32476" y="54505"/>
                  </a:cubicBezTo>
                  <a:lnTo>
                    <a:pt x="1633" y="81787"/>
                  </a:lnTo>
                  <a:cubicBezTo>
                    <a:pt x="369" y="82974"/>
                    <a:pt x="243" y="82974"/>
                    <a:pt x="116" y="83896"/>
                  </a:cubicBezTo>
                  <a:lnTo>
                    <a:pt x="116" y="87850"/>
                  </a:lnTo>
                  <a:lnTo>
                    <a:pt x="58895" y="87850"/>
                  </a:lnTo>
                  <a:lnTo>
                    <a:pt x="63066" y="62413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9F649E15-670B-57B1-394B-8962DCEAA6E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768465" y="5939696"/>
              <a:ext cx="102109" cy="120858"/>
            </a:xfrm>
            <a:custGeom>
              <a:avLst/>
              <a:gdLst>
                <a:gd name="connsiteX0" fmla="*/ 73210 w 102109"/>
                <a:gd name="connsiteY0" fmla="*/ 55610 h 120858"/>
                <a:gd name="connsiteX1" fmla="*/ 37463 w 102109"/>
                <a:gd name="connsiteY1" fmla="*/ 71 h 120858"/>
                <a:gd name="connsiteX2" fmla="*/ 13041 w 102109"/>
                <a:gd name="connsiteY2" fmla="*/ 10773 h 120858"/>
                <a:gd name="connsiteX3" fmla="*/ 123 w 102109"/>
                <a:gd name="connsiteY3" fmla="*/ 33284 h 120858"/>
                <a:gd name="connsiteX4" fmla="*/ 2954 w 102109"/>
                <a:gd name="connsiteY4" fmla="*/ 35498 h 120858"/>
                <a:gd name="connsiteX5" fmla="*/ 6317 w 102109"/>
                <a:gd name="connsiteY5" fmla="*/ 32361 h 120858"/>
                <a:gd name="connsiteX6" fmla="*/ 34985 w 102109"/>
                <a:gd name="connsiteY6" fmla="*/ 14832 h 120858"/>
                <a:gd name="connsiteX7" fmla="*/ 67193 w 102109"/>
                <a:gd name="connsiteY7" fmla="*/ 63360 h 120858"/>
                <a:gd name="connsiteX8" fmla="*/ 65954 w 102109"/>
                <a:gd name="connsiteY8" fmla="*/ 76645 h 120858"/>
                <a:gd name="connsiteX9" fmla="*/ 56575 w 102109"/>
                <a:gd name="connsiteY9" fmla="*/ 116500 h 120858"/>
                <a:gd name="connsiteX10" fmla="*/ 59584 w 102109"/>
                <a:gd name="connsiteY10" fmla="*/ 120929 h 120858"/>
                <a:gd name="connsiteX11" fmla="*/ 65600 w 102109"/>
                <a:gd name="connsiteY11" fmla="*/ 111334 h 120858"/>
                <a:gd name="connsiteX12" fmla="*/ 72502 w 102109"/>
                <a:gd name="connsiteY12" fmla="*/ 77198 h 120858"/>
                <a:gd name="connsiteX13" fmla="*/ 86836 w 102109"/>
                <a:gd name="connsiteY13" fmla="*/ 36974 h 120858"/>
                <a:gd name="connsiteX14" fmla="*/ 101348 w 102109"/>
                <a:gd name="connsiteY14" fmla="*/ 6529 h 120858"/>
                <a:gd name="connsiteX15" fmla="*/ 102233 w 102109"/>
                <a:gd name="connsiteY15" fmla="*/ 4130 h 120858"/>
                <a:gd name="connsiteX16" fmla="*/ 99401 w 102109"/>
                <a:gd name="connsiteY16" fmla="*/ 1916 h 120858"/>
                <a:gd name="connsiteX17" fmla="*/ 96747 w 102109"/>
                <a:gd name="connsiteY17" fmla="*/ 2838 h 120858"/>
                <a:gd name="connsiteX18" fmla="*/ 73210 w 102109"/>
                <a:gd name="connsiteY18" fmla="*/ 55610 h 12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2109" h="120858">
                  <a:moveTo>
                    <a:pt x="73210" y="55610"/>
                  </a:moveTo>
                  <a:cubicBezTo>
                    <a:pt x="72325" y="44908"/>
                    <a:pt x="66308" y="71"/>
                    <a:pt x="37463" y="71"/>
                  </a:cubicBezTo>
                  <a:cubicBezTo>
                    <a:pt x="27022" y="71"/>
                    <a:pt x="17996" y="5975"/>
                    <a:pt x="13041" y="10773"/>
                  </a:cubicBezTo>
                  <a:cubicBezTo>
                    <a:pt x="2246" y="20921"/>
                    <a:pt x="123" y="32730"/>
                    <a:pt x="123" y="33284"/>
                  </a:cubicBezTo>
                  <a:cubicBezTo>
                    <a:pt x="123" y="35498"/>
                    <a:pt x="2423" y="35498"/>
                    <a:pt x="2954" y="35498"/>
                  </a:cubicBezTo>
                  <a:cubicBezTo>
                    <a:pt x="5255" y="35498"/>
                    <a:pt x="5432" y="35129"/>
                    <a:pt x="6317" y="32361"/>
                  </a:cubicBezTo>
                  <a:cubicBezTo>
                    <a:pt x="10033" y="21475"/>
                    <a:pt x="23128" y="14832"/>
                    <a:pt x="34985" y="14832"/>
                  </a:cubicBezTo>
                  <a:cubicBezTo>
                    <a:pt x="63477" y="14832"/>
                    <a:pt x="67193" y="44539"/>
                    <a:pt x="67193" y="63360"/>
                  </a:cubicBezTo>
                  <a:cubicBezTo>
                    <a:pt x="67193" y="72586"/>
                    <a:pt x="66662" y="74615"/>
                    <a:pt x="65954" y="76645"/>
                  </a:cubicBezTo>
                  <a:cubicBezTo>
                    <a:pt x="61884" y="90484"/>
                    <a:pt x="56575" y="110965"/>
                    <a:pt x="56575" y="116500"/>
                  </a:cubicBezTo>
                  <a:cubicBezTo>
                    <a:pt x="56575" y="118530"/>
                    <a:pt x="57283" y="120929"/>
                    <a:pt x="59584" y="120929"/>
                  </a:cubicBezTo>
                  <a:cubicBezTo>
                    <a:pt x="60822" y="120929"/>
                    <a:pt x="62769" y="120929"/>
                    <a:pt x="65600" y="111334"/>
                  </a:cubicBezTo>
                  <a:cubicBezTo>
                    <a:pt x="67724" y="104138"/>
                    <a:pt x="71086" y="90484"/>
                    <a:pt x="72502" y="77198"/>
                  </a:cubicBezTo>
                  <a:cubicBezTo>
                    <a:pt x="73210" y="70740"/>
                    <a:pt x="83120" y="45831"/>
                    <a:pt x="86836" y="36974"/>
                  </a:cubicBezTo>
                  <a:cubicBezTo>
                    <a:pt x="89314" y="31254"/>
                    <a:pt x="93030" y="22582"/>
                    <a:pt x="101348" y="6529"/>
                  </a:cubicBezTo>
                  <a:cubicBezTo>
                    <a:pt x="101879" y="5606"/>
                    <a:pt x="102233" y="4868"/>
                    <a:pt x="102233" y="4130"/>
                  </a:cubicBezTo>
                  <a:cubicBezTo>
                    <a:pt x="102233" y="1916"/>
                    <a:pt x="99932" y="1916"/>
                    <a:pt x="99401" y="1916"/>
                  </a:cubicBezTo>
                  <a:cubicBezTo>
                    <a:pt x="98870" y="1916"/>
                    <a:pt x="97278" y="1916"/>
                    <a:pt x="96747" y="2838"/>
                  </a:cubicBezTo>
                  <a:cubicBezTo>
                    <a:pt x="94623" y="6713"/>
                    <a:pt x="81174" y="33099"/>
                    <a:pt x="73210" y="55610"/>
                  </a:cubicBez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C3FD08C7-411B-19F3-D0FA-7541DE3CAB6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887602" y="5957512"/>
              <a:ext cx="37163" cy="131797"/>
            </a:xfrm>
            <a:custGeom>
              <a:avLst/>
              <a:gdLst>
                <a:gd name="connsiteX0" fmla="*/ 36911 w 37163"/>
                <a:gd name="connsiteY0" fmla="*/ 3235 h 131797"/>
                <a:gd name="connsiteX1" fmla="*/ 37290 w 37163"/>
                <a:gd name="connsiteY1" fmla="*/ 1917 h 131797"/>
                <a:gd name="connsiteX2" fmla="*/ 35141 w 37163"/>
                <a:gd name="connsiteY2" fmla="*/ 72 h 131797"/>
                <a:gd name="connsiteX3" fmla="*/ 127 w 37163"/>
                <a:gd name="connsiteY3" fmla="*/ 65971 h 131797"/>
                <a:gd name="connsiteX4" fmla="*/ 35141 w 37163"/>
                <a:gd name="connsiteY4" fmla="*/ 131869 h 131797"/>
                <a:gd name="connsiteX5" fmla="*/ 37290 w 37163"/>
                <a:gd name="connsiteY5" fmla="*/ 130024 h 131797"/>
                <a:gd name="connsiteX6" fmla="*/ 36279 w 37163"/>
                <a:gd name="connsiteY6" fmla="*/ 128311 h 131797"/>
                <a:gd name="connsiteX7" fmla="*/ 9860 w 37163"/>
                <a:gd name="connsiteY7" fmla="*/ 65971 h 131797"/>
                <a:gd name="connsiteX8" fmla="*/ 36911 w 37163"/>
                <a:gd name="connsiteY8" fmla="*/ 3235 h 13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63" h="131797">
                  <a:moveTo>
                    <a:pt x="36911" y="3235"/>
                  </a:moveTo>
                  <a:cubicBezTo>
                    <a:pt x="36911" y="3103"/>
                    <a:pt x="37290" y="2576"/>
                    <a:pt x="37290" y="1917"/>
                  </a:cubicBezTo>
                  <a:cubicBezTo>
                    <a:pt x="37290" y="1390"/>
                    <a:pt x="37037" y="72"/>
                    <a:pt x="35141" y="72"/>
                  </a:cubicBezTo>
                  <a:cubicBezTo>
                    <a:pt x="32613" y="72"/>
                    <a:pt x="127" y="21160"/>
                    <a:pt x="127" y="65971"/>
                  </a:cubicBezTo>
                  <a:cubicBezTo>
                    <a:pt x="127" y="110650"/>
                    <a:pt x="32613" y="131869"/>
                    <a:pt x="35141" y="131869"/>
                  </a:cubicBezTo>
                  <a:cubicBezTo>
                    <a:pt x="37037" y="131869"/>
                    <a:pt x="37290" y="130551"/>
                    <a:pt x="37290" y="130024"/>
                  </a:cubicBezTo>
                  <a:cubicBezTo>
                    <a:pt x="37290" y="129102"/>
                    <a:pt x="36784" y="128706"/>
                    <a:pt x="36279" y="128311"/>
                  </a:cubicBezTo>
                  <a:cubicBezTo>
                    <a:pt x="13905" y="109727"/>
                    <a:pt x="9860" y="82973"/>
                    <a:pt x="9860" y="65971"/>
                  </a:cubicBezTo>
                  <a:cubicBezTo>
                    <a:pt x="9860" y="33680"/>
                    <a:pt x="24144" y="12461"/>
                    <a:pt x="36911" y="3235"/>
                  </a:cubicBez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08E413BA-3A71-4B23-D1FE-2281C1EA4C2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955187" y="5968583"/>
              <a:ext cx="51952" cy="87777"/>
            </a:xfrm>
            <a:custGeom>
              <a:avLst/>
              <a:gdLst>
                <a:gd name="connsiteX0" fmla="*/ 32363 w 51952"/>
                <a:gd name="connsiteY0" fmla="*/ 4026 h 87777"/>
                <a:gd name="connsiteX1" fmla="*/ 27812 w 51952"/>
                <a:gd name="connsiteY1" fmla="*/ 72 h 87777"/>
                <a:gd name="connsiteX2" fmla="*/ 2279 w 51952"/>
                <a:gd name="connsiteY2" fmla="*/ 8507 h 87777"/>
                <a:gd name="connsiteX3" fmla="*/ 130 w 51952"/>
                <a:gd name="connsiteY3" fmla="*/ 8507 h 87777"/>
                <a:gd name="connsiteX4" fmla="*/ 130 w 51952"/>
                <a:gd name="connsiteY4" fmla="*/ 14306 h 87777"/>
                <a:gd name="connsiteX5" fmla="*/ 2279 w 51952"/>
                <a:gd name="connsiteY5" fmla="*/ 14306 h 87777"/>
                <a:gd name="connsiteX6" fmla="*/ 20734 w 51952"/>
                <a:gd name="connsiteY6" fmla="*/ 10616 h 87777"/>
                <a:gd name="connsiteX7" fmla="*/ 20734 w 51952"/>
                <a:gd name="connsiteY7" fmla="*/ 76514 h 87777"/>
                <a:gd name="connsiteX8" fmla="*/ 7335 w 51952"/>
                <a:gd name="connsiteY8" fmla="*/ 82050 h 87777"/>
                <a:gd name="connsiteX9" fmla="*/ 1014 w 51952"/>
                <a:gd name="connsiteY9" fmla="*/ 82050 h 87777"/>
                <a:gd name="connsiteX10" fmla="*/ 1014 w 51952"/>
                <a:gd name="connsiteY10" fmla="*/ 87849 h 87777"/>
                <a:gd name="connsiteX11" fmla="*/ 26548 w 51952"/>
                <a:gd name="connsiteY11" fmla="*/ 87322 h 87777"/>
                <a:gd name="connsiteX12" fmla="*/ 52082 w 51952"/>
                <a:gd name="connsiteY12" fmla="*/ 87849 h 87777"/>
                <a:gd name="connsiteX13" fmla="*/ 52082 w 51952"/>
                <a:gd name="connsiteY13" fmla="*/ 82050 h 87777"/>
                <a:gd name="connsiteX14" fmla="*/ 45762 w 51952"/>
                <a:gd name="connsiteY14" fmla="*/ 82050 h 87777"/>
                <a:gd name="connsiteX15" fmla="*/ 32363 w 51952"/>
                <a:gd name="connsiteY15" fmla="*/ 76514 h 87777"/>
                <a:gd name="connsiteX16" fmla="*/ 32363 w 51952"/>
                <a:gd name="connsiteY16" fmla="*/ 4026 h 8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952" h="87777">
                  <a:moveTo>
                    <a:pt x="32363" y="4026"/>
                  </a:moveTo>
                  <a:cubicBezTo>
                    <a:pt x="32363" y="72"/>
                    <a:pt x="31984" y="72"/>
                    <a:pt x="27812" y="72"/>
                  </a:cubicBezTo>
                  <a:cubicBezTo>
                    <a:pt x="18838" y="8507"/>
                    <a:pt x="4807" y="8507"/>
                    <a:pt x="2279" y="8507"/>
                  </a:cubicBezTo>
                  <a:lnTo>
                    <a:pt x="130" y="8507"/>
                  </a:lnTo>
                  <a:lnTo>
                    <a:pt x="130" y="14306"/>
                  </a:lnTo>
                  <a:lnTo>
                    <a:pt x="2279" y="14306"/>
                  </a:lnTo>
                  <a:cubicBezTo>
                    <a:pt x="5186" y="14306"/>
                    <a:pt x="13402" y="13911"/>
                    <a:pt x="20734" y="10616"/>
                  </a:cubicBezTo>
                  <a:lnTo>
                    <a:pt x="20734" y="76514"/>
                  </a:lnTo>
                  <a:cubicBezTo>
                    <a:pt x="20734" y="80600"/>
                    <a:pt x="20734" y="82050"/>
                    <a:pt x="7335" y="82050"/>
                  </a:cubicBezTo>
                  <a:lnTo>
                    <a:pt x="1014" y="82050"/>
                  </a:lnTo>
                  <a:lnTo>
                    <a:pt x="1014" y="87849"/>
                  </a:lnTo>
                  <a:cubicBezTo>
                    <a:pt x="7967" y="87322"/>
                    <a:pt x="19217" y="87322"/>
                    <a:pt x="26548" y="87322"/>
                  </a:cubicBezTo>
                  <a:cubicBezTo>
                    <a:pt x="33880" y="87322"/>
                    <a:pt x="45130" y="87322"/>
                    <a:pt x="52082" y="87849"/>
                  </a:cubicBezTo>
                  <a:lnTo>
                    <a:pt x="52082" y="82050"/>
                  </a:lnTo>
                  <a:lnTo>
                    <a:pt x="45762" y="82050"/>
                  </a:lnTo>
                  <a:cubicBezTo>
                    <a:pt x="32363" y="82050"/>
                    <a:pt x="32363" y="80600"/>
                    <a:pt x="32363" y="76514"/>
                  </a:cubicBezTo>
                  <a:lnTo>
                    <a:pt x="32363" y="4026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2C01D05-610A-C0FD-1CFA-CDD047B9DB9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044374" y="6040281"/>
              <a:ext cx="17191" cy="41647"/>
            </a:xfrm>
            <a:custGeom>
              <a:avLst/>
              <a:gdLst>
                <a:gd name="connsiteX0" fmla="*/ 13026 w 17191"/>
                <a:gd name="connsiteY0" fmla="*/ 14306 h 41647"/>
                <a:gd name="connsiteX1" fmla="*/ 3040 w 17191"/>
                <a:gd name="connsiteY1" fmla="*/ 37107 h 41647"/>
                <a:gd name="connsiteX2" fmla="*/ 1523 w 17191"/>
                <a:gd name="connsiteY2" fmla="*/ 39348 h 41647"/>
                <a:gd name="connsiteX3" fmla="*/ 3799 w 17191"/>
                <a:gd name="connsiteY3" fmla="*/ 41720 h 41647"/>
                <a:gd name="connsiteX4" fmla="*/ 17324 w 17191"/>
                <a:gd name="connsiteY4" fmla="*/ 14965 h 41647"/>
                <a:gd name="connsiteX5" fmla="*/ 7844 w 17191"/>
                <a:gd name="connsiteY5" fmla="*/ 72 h 41647"/>
                <a:gd name="connsiteX6" fmla="*/ 133 w 17191"/>
                <a:gd name="connsiteY6" fmla="*/ 8112 h 41647"/>
                <a:gd name="connsiteX7" fmla="*/ 7844 w 17191"/>
                <a:gd name="connsiteY7" fmla="*/ 16151 h 41647"/>
                <a:gd name="connsiteX8" fmla="*/ 13026 w 17191"/>
                <a:gd name="connsiteY8" fmla="*/ 14306 h 4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91" h="41647">
                  <a:moveTo>
                    <a:pt x="13026" y="14306"/>
                  </a:moveTo>
                  <a:cubicBezTo>
                    <a:pt x="13026" y="26959"/>
                    <a:pt x="6453" y="34207"/>
                    <a:pt x="3040" y="37107"/>
                  </a:cubicBezTo>
                  <a:cubicBezTo>
                    <a:pt x="1776" y="38161"/>
                    <a:pt x="1523" y="38425"/>
                    <a:pt x="1523" y="39348"/>
                  </a:cubicBezTo>
                  <a:cubicBezTo>
                    <a:pt x="1523" y="40138"/>
                    <a:pt x="2661" y="41720"/>
                    <a:pt x="3799" y="41720"/>
                  </a:cubicBezTo>
                  <a:cubicBezTo>
                    <a:pt x="5442" y="41720"/>
                    <a:pt x="17324" y="31440"/>
                    <a:pt x="17324" y="14965"/>
                  </a:cubicBezTo>
                  <a:cubicBezTo>
                    <a:pt x="17324" y="6003"/>
                    <a:pt x="13532" y="72"/>
                    <a:pt x="7844" y="72"/>
                  </a:cubicBezTo>
                  <a:cubicBezTo>
                    <a:pt x="3040" y="72"/>
                    <a:pt x="133" y="4026"/>
                    <a:pt x="133" y="8112"/>
                  </a:cubicBezTo>
                  <a:cubicBezTo>
                    <a:pt x="133" y="12329"/>
                    <a:pt x="3040" y="16151"/>
                    <a:pt x="7844" y="16151"/>
                  </a:cubicBezTo>
                  <a:cubicBezTo>
                    <a:pt x="9740" y="16151"/>
                    <a:pt x="11636" y="15624"/>
                    <a:pt x="13026" y="14306"/>
                  </a:cubicBez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A974BAC-64A3-D94C-D4B2-73E66EB0172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099150" y="5968583"/>
              <a:ext cx="51952" cy="87777"/>
            </a:xfrm>
            <a:custGeom>
              <a:avLst/>
              <a:gdLst>
                <a:gd name="connsiteX0" fmla="*/ 32369 w 51952"/>
                <a:gd name="connsiteY0" fmla="*/ 4026 h 87777"/>
                <a:gd name="connsiteX1" fmla="*/ 27818 w 51952"/>
                <a:gd name="connsiteY1" fmla="*/ 72 h 87777"/>
                <a:gd name="connsiteX2" fmla="*/ 2284 w 51952"/>
                <a:gd name="connsiteY2" fmla="*/ 8507 h 87777"/>
                <a:gd name="connsiteX3" fmla="*/ 135 w 51952"/>
                <a:gd name="connsiteY3" fmla="*/ 8507 h 87777"/>
                <a:gd name="connsiteX4" fmla="*/ 135 w 51952"/>
                <a:gd name="connsiteY4" fmla="*/ 14306 h 87777"/>
                <a:gd name="connsiteX5" fmla="*/ 2284 w 51952"/>
                <a:gd name="connsiteY5" fmla="*/ 14306 h 87777"/>
                <a:gd name="connsiteX6" fmla="*/ 20739 w 51952"/>
                <a:gd name="connsiteY6" fmla="*/ 10616 h 87777"/>
                <a:gd name="connsiteX7" fmla="*/ 20739 w 51952"/>
                <a:gd name="connsiteY7" fmla="*/ 76514 h 87777"/>
                <a:gd name="connsiteX8" fmla="*/ 7340 w 51952"/>
                <a:gd name="connsiteY8" fmla="*/ 82050 h 87777"/>
                <a:gd name="connsiteX9" fmla="*/ 1020 w 51952"/>
                <a:gd name="connsiteY9" fmla="*/ 82050 h 87777"/>
                <a:gd name="connsiteX10" fmla="*/ 1020 w 51952"/>
                <a:gd name="connsiteY10" fmla="*/ 87849 h 87777"/>
                <a:gd name="connsiteX11" fmla="*/ 26554 w 51952"/>
                <a:gd name="connsiteY11" fmla="*/ 87322 h 87777"/>
                <a:gd name="connsiteX12" fmla="*/ 52088 w 51952"/>
                <a:gd name="connsiteY12" fmla="*/ 87849 h 87777"/>
                <a:gd name="connsiteX13" fmla="*/ 52088 w 51952"/>
                <a:gd name="connsiteY13" fmla="*/ 82050 h 87777"/>
                <a:gd name="connsiteX14" fmla="*/ 45767 w 51952"/>
                <a:gd name="connsiteY14" fmla="*/ 82050 h 87777"/>
                <a:gd name="connsiteX15" fmla="*/ 32369 w 51952"/>
                <a:gd name="connsiteY15" fmla="*/ 76514 h 87777"/>
                <a:gd name="connsiteX16" fmla="*/ 32369 w 51952"/>
                <a:gd name="connsiteY16" fmla="*/ 4026 h 8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952" h="87777">
                  <a:moveTo>
                    <a:pt x="32369" y="4026"/>
                  </a:moveTo>
                  <a:cubicBezTo>
                    <a:pt x="32369" y="72"/>
                    <a:pt x="31989" y="72"/>
                    <a:pt x="27818" y="72"/>
                  </a:cubicBezTo>
                  <a:cubicBezTo>
                    <a:pt x="18843" y="8507"/>
                    <a:pt x="4812" y="8507"/>
                    <a:pt x="2284" y="8507"/>
                  </a:cubicBezTo>
                  <a:lnTo>
                    <a:pt x="135" y="8507"/>
                  </a:lnTo>
                  <a:lnTo>
                    <a:pt x="135" y="14306"/>
                  </a:lnTo>
                  <a:lnTo>
                    <a:pt x="2284" y="14306"/>
                  </a:lnTo>
                  <a:cubicBezTo>
                    <a:pt x="5192" y="14306"/>
                    <a:pt x="13408" y="13911"/>
                    <a:pt x="20739" y="10616"/>
                  </a:cubicBezTo>
                  <a:lnTo>
                    <a:pt x="20739" y="76514"/>
                  </a:lnTo>
                  <a:cubicBezTo>
                    <a:pt x="20739" y="80600"/>
                    <a:pt x="20739" y="82050"/>
                    <a:pt x="7340" y="82050"/>
                  </a:cubicBezTo>
                  <a:lnTo>
                    <a:pt x="1020" y="82050"/>
                  </a:lnTo>
                  <a:lnTo>
                    <a:pt x="1020" y="87849"/>
                  </a:lnTo>
                  <a:cubicBezTo>
                    <a:pt x="7972" y="87322"/>
                    <a:pt x="19222" y="87322"/>
                    <a:pt x="26554" y="87322"/>
                  </a:cubicBezTo>
                  <a:cubicBezTo>
                    <a:pt x="33885" y="87322"/>
                    <a:pt x="45135" y="87322"/>
                    <a:pt x="52088" y="87849"/>
                  </a:cubicBezTo>
                  <a:lnTo>
                    <a:pt x="52088" y="82050"/>
                  </a:lnTo>
                  <a:lnTo>
                    <a:pt x="45767" y="82050"/>
                  </a:lnTo>
                  <a:cubicBezTo>
                    <a:pt x="32369" y="82050"/>
                    <a:pt x="32369" y="80600"/>
                    <a:pt x="32369" y="76514"/>
                  </a:cubicBezTo>
                  <a:lnTo>
                    <a:pt x="32369" y="4026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46CEBF6-6C1A-AB59-EF82-677F4894829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179489" y="5957512"/>
              <a:ext cx="37036" cy="131797"/>
            </a:xfrm>
            <a:custGeom>
              <a:avLst/>
              <a:gdLst>
                <a:gd name="connsiteX0" fmla="*/ 37175 w 37036"/>
                <a:gd name="connsiteY0" fmla="*/ 65971 h 131797"/>
                <a:gd name="connsiteX1" fmla="*/ 2161 w 37036"/>
                <a:gd name="connsiteY1" fmla="*/ 72 h 131797"/>
                <a:gd name="connsiteX2" fmla="*/ 139 w 37036"/>
                <a:gd name="connsiteY2" fmla="*/ 1917 h 131797"/>
                <a:gd name="connsiteX3" fmla="*/ 897 w 37036"/>
                <a:gd name="connsiteY3" fmla="*/ 3630 h 131797"/>
                <a:gd name="connsiteX4" fmla="*/ 27442 w 37036"/>
                <a:gd name="connsiteY4" fmla="*/ 65971 h 131797"/>
                <a:gd name="connsiteX5" fmla="*/ 20996 w 37036"/>
                <a:gd name="connsiteY5" fmla="*/ 101029 h 131797"/>
                <a:gd name="connsiteX6" fmla="*/ 771 w 37036"/>
                <a:gd name="connsiteY6" fmla="*/ 128574 h 131797"/>
                <a:gd name="connsiteX7" fmla="*/ 139 w 37036"/>
                <a:gd name="connsiteY7" fmla="*/ 130024 h 131797"/>
                <a:gd name="connsiteX8" fmla="*/ 2161 w 37036"/>
                <a:gd name="connsiteY8" fmla="*/ 131869 h 131797"/>
                <a:gd name="connsiteX9" fmla="*/ 37175 w 37036"/>
                <a:gd name="connsiteY9" fmla="*/ 65971 h 13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6" h="131797">
                  <a:moveTo>
                    <a:pt x="37175" y="65971"/>
                  </a:moveTo>
                  <a:cubicBezTo>
                    <a:pt x="37175" y="21291"/>
                    <a:pt x="4689" y="72"/>
                    <a:pt x="2161" y="72"/>
                  </a:cubicBezTo>
                  <a:cubicBezTo>
                    <a:pt x="139" y="72"/>
                    <a:pt x="139" y="1654"/>
                    <a:pt x="139" y="1917"/>
                  </a:cubicBezTo>
                  <a:cubicBezTo>
                    <a:pt x="139" y="2049"/>
                    <a:pt x="139" y="2840"/>
                    <a:pt x="897" y="3630"/>
                  </a:cubicBezTo>
                  <a:cubicBezTo>
                    <a:pt x="19858" y="19314"/>
                    <a:pt x="27442" y="42247"/>
                    <a:pt x="27442" y="65971"/>
                  </a:cubicBezTo>
                  <a:cubicBezTo>
                    <a:pt x="27442" y="77832"/>
                    <a:pt x="25293" y="90221"/>
                    <a:pt x="20996" y="101029"/>
                  </a:cubicBezTo>
                  <a:cubicBezTo>
                    <a:pt x="14928" y="116054"/>
                    <a:pt x="6965" y="123303"/>
                    <a:pt x="771" y="128574"/>
                  </a:cubicBezTo>
                  <a:cubicBezTo>
                    <a:pt x="392" y="128838"/>
                    <a:pt x="139" y="129497"/>
                    <a:pt x="139" y="130024"/>
                  </a:cubicBezTo>
                  <a:cubicBezTo>
                    <a:pt x="139" y="130288"/>
                    <a:pt x="139" y="131869"/>
                    <a:pt x="2161" y="131869"/>
                  </a:cubicBezTo>
                  <a:cubicBezTo>
                    <a:pt x="4689" y="131869"/>
                    <a:pt x="37175" y="110782"/>
                    <a:pt x="37175" y="65971"/>
                  </a:cubicBez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9D10BA9-5D73-64D6-66CB-8A9FE6FBB1D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338013" y="6058733"/>
              <a:ext cx="154466" cy="10543"/>
            </a:xfrm>
            <a:custGeom>
              <a:avLst/>
              <a:gdLst>
                <a:gd name="connsiteX0" fmla="*/ 145763 w 154466"/>
                <a:gd name="connsiteY0" fmla="*/ 10619 h 10543"/>
                <a:gd name="connsiteX1" fmla="*/ 154611 w 154466"/>
                <a:gd name="connsiteY1" fmla="*/ 5347 h 10543"/>
                <a:gd name="connsiteX2" fmla="*/ 145763 w 154466"/>
                <a:gd name="connsiteY2" fmla="*/ 75 h 10543"/>
                <a:gd name="connsiteX3" fmla="*/ 8993 w 154466"/>
                <a:gd name="connsiteY3" fmla="*/ 75 h 10543"/>
                <a:gd name="connsiteX4" fmla="*/ 145 w 154466"/>
                <a:gd name="connsiteY4" fmla="*/ 5347 h 10543"/>
                <a:gd name="connsiteX5" fmla="*/ 8993 w 154466"/>
                <a:gd name="connsiteY5" fmla="*/ 10619 h 10543"/>
                <a:gd name="connsiteX6" fmla="*/ 145763 w 154466"/>
                <a:gd name="connsiteY6" fmla="*/ 10619 h 1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466" h="10543">
                  <a:moveTo>
                    <a:pt x="145763" y="10619"/>
                  </a:moveTo>
                  <a:cubicBezTo>
                    <a:pt x="150061" y="10619"/>
                    <a:pt x="154611" y="10619"/>
                    <a:pt x="154611" y="5347"/>
                  </a:cubicBezTo>
                  <a:cubicBezTo>
                    <a:pt x="154611" y="75"/>
                    <a:pt x="150061" y="75"/>
                    <a:pt x="145763" y="75"/>
                  </a:cubicBezTo>
                  <a:lnTo>
                    <a:pt x="8993" y="75"/>
                  </a:lnTo>
                  <a:cubicBezTo>
                    <a:pt x="4695" y="75"/>
                    <a:pt x="145" y="75"/>
                    <a:pt x="145" y="5347"/>
                  </a:cubicBezTo>
                  <a:cubicBezTo>
                    <a:pt x="145" y="10619"/>
                    <a:pt x="4695" y="10619"/>
                    <a:pt x="8993" y="10619"/>
                  </a:cubicBezTo>
                  <a:lnTo>
                    <a:pt x="145763" y="10619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F11FBAE-44E1-08B2-D33F-95935ADB4C7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592339" y="5954350"/>
              <a:ext cx="83427" cy="175554"/>
            </a:xfrm>
            <a:custGeom>
              <a:avLst/>
              <a:gdLst>
                <a:gd name="connsiteX0" fmla="*/ 51981 w 83427"/>
                <a:gd name="connsiteY0" fmla="*/ 6928 h 175554"/>
                <a:gd name="connsiteX1" fmla="*/ 46166 w 83427"/>
                <a:gd name="connsiteY1" fmla="*/ 75 h 175554"/>
                <a:gd name="connsiteX2" fmla="*/ 155 w 83427"/>
                <a:gd name="connsiteY2" fmla="*/ 16945 h 175554"/>
                <a:gd name="connsiteX3" fmla="*/ 155 w 83427"/>
                <a:gd name="connsiteY3" fmla="*/ 25116 h 175554"/>
                <a:gd name="connsiteX4" fmla="*/ 33273 w 83427"/>
                <a:gd name="connsiteY4" fmla="*/ 18263 h 175554"/>
                <a:gd name="connsiteX5" fmla="*/ 33273 w 83427"/>
                <a:gd name="connsiteY5" fmla="*/ 154805 h 175554"/>
                <a:gd name="connsiteX6" fmla="*/ 9761 w 83427"/>
                <a:gd name="connsiteY6" fmla="*/ 167457 h 175554"/>
                <a:gd name="connsiteX7" fmla="*/ 1671 w 83427"/>
                <a:gd name="connsiteY7" fmla="*/ 167457 h 175554"/>
                <a:gd name="connsiteX8" fmla="*/ 1671 w 83427"/>
                <a:gd name="connsiteY8" fmla="*/ 175629 h 175554"/>
                <a:gd name="connsiteX9" fmla="*/ 42627 w 83427"/>
                <a:gd name="connsiteY9" fmla="*/ 174838 h 175554"/>
                <a:gd name="connsiteX10" fmla="*/ 83582 w 83427"/>
                <a:gd name="connsiteY10" fmla="*/ 175629 h 175554"/>
                <a:gd name="connsiteX11" fmla="*/ 83582 w 83427"/>
                <a:gd name="connsiteY11" fmla="*/ 167457 h 175554"/>
                <a:gd name="connsiteX12" fmla="*/ 75492 w 83427"/>
                <a:gd name="connsiteY12" fmla="*/ 167457 h 175554"/>
                <a:gd name="connsiteX13" fmla="*/ 51981 w 83427"/>
                <a:gd name="connsiteY13" fmla="*/ 154805 h 175554"/>
                <a:gd name="connsiteX14" fmla="*/ 51981 w 83427"/>
                <a:gd name="connsiteY14" fmla="*/ 6928 h 17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427" h="175554">
                  <a:moveTo>
                    <a:pt x="51981" y="6928"/>
                  </a:moveTo>
                  <a:cubicBezTo>
                    <a:pt x="51981" y="602"/>
                    <a:pt x="51981" y="75"/>
                    <a:pt x="46166" y="75"/>
                  </a:cubicBezTo>
                  <a:cubicBezTo>
                    <a:pt x="30492" y="16945"/>
                    <a:pt x="8244" y="16945"/>
                    <a:pt x="155" y="16945"/>
                  </a:cubicBezTo>
                  <a:lnTo>
                    <a:pt x="155" y="25116"/>
                  </a:lnTo>
                  <a:cubicBezTo>
                    <a:pt x="5211" y="25116"/>
                    <a:pt x="20127" y="25116"/>
                    <a:pt x="33273" y="18263"/>
                  </a:cubicBezTo>
                  <a:lnTo>
                    <a:pt x="33273" y="154805"/>
                  </a:lnTo>
                  <a:cubicBezTo>
                    <a:pt x="33273" y="164294"/>
                    <a:pt x="32514" y="167457"/>
                    <a:pt x="9761" y="167457"/>
                  </a:cubicBezTo>
                  <a:lnTo>
                    <a:pt x="1671" y="167457"/>
                  </a:lnTo>
                  <a:lnTo>
                    <a:pt x="1671" y="175629"/>
                  </a:lnTo>
                  <a:cubicBezTo>
                    <a:pt x="10520" y="174838"/>
                    <a:pt x="32514" y="174838"/>
                    <a:pt x="42627" y="174838"/>
                  </a:cubicBezTo>
                  <a:cubicBezTo>
                    <a:pt x="52739" y="174838"/>
                    <a:pt x="74733" y="174838"/>
                    <a:pt x="83582" y="175629"/>
                  </a:cubicBezTo>
                  <a:lnTo>
                    <a:pt x="83582" y="167457"/>
                  </a:lnTo>
                  <a:lnTo>
                    <a:pt x="75492" y="167457"/>
                  </a:lnTo>
                  <a:cubicBezTo>
                    <a:pt x="52739" y="167457"/>
                    <a:pt x="51981" y="164558"/>
                    <a:pt x="51981" y="154805"/>
                  </a:cubicBezTo>
                  <a:lnTo>
                    <a:pt x="51981" y="6928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54BE284D-866C-6F13-2A70-D6D089267D1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705345" y="5826767"/>
              <a:ext cx="96067" cy="474207"/>
            </a:xfrm>
            <a:custGeom>
              <a:avLst/>
              <a:gdLst>
                <a:gd name="connsiteX0" fmla="*/ 96227 w 96067"/>
                <a:gd name="connsiteY0" fmla="*/ 237035 h 474207"/>
                <a:gd name="connsiteX1" fmla="*/ 29485 w 96067"/>
                <a:gd name="connsiteY1" fmla="*/ 21678 h 474207"/>
                <a:gd name="connsiteX2" fmla="*/ 10525 w 96067"/>
                <a:gd name="connsiteY2" fmla="*/ 1645 h 474207"/>
                <a:gd name="connsiteX3" fmla="*/ 4963 w 96067"/>
                <a:gd name="connsiteY3" fmla="*/ 64 h 474207"/>
                <a:gd name="connsiteX4" fmla="*/ 160 w 96067"/>
                <a:gd name="connsiteY4" fmla="*/ 2700 h 474207"/>
                <a:gd name="connsiteX5" fmla="*/ 1676 w 96067"/>
                <a:gd name="connsiteY5" fmla="*/ 5336 h 474207"/>
                <a:gd name="connsiteX6" fmla="*/ 39598 w 96067"/>
                <a:gd name="connsiteY6" fmla="*/ 58055 h 474207"/>
                <a:gd name="connsiteX7" fmla="*/ 77014 w 96067"/>
                <a:gd name="connsiteY7" fmla="*/ 237035 h 474207"/>
                <a:gd name="connsiteX8" fmla="*/ 1171 w 96067"/>
                <a:gd name="connsiteY8" fmla="*/ 469526 h 474207"/>
                <a:gd name="connsiteX9" fmla="*/ 160 w 96067"/>
                <a:gd name="connsiteY9" fmla="*/ 471635 h 474207"/>
                <a:gd name="connsiteX10" fmla="*/ 4963 w 96067"/>
                <a:gd name="connsiteY10" fmla="*/ 474271 h 474207"/>
                <a:gd name="connsiteX11" fmla="*/ 11030 w 96067"/>
                <a:gd name="connsiteY11" fmla="*/ 472162 h 474207"/>
                <a:gd name="connsiteX12" fmla="*/ 79542 w 96067"/>
                <a:gd name="connsiteY12" fmla="*/ 358289 h 474207"/>
                <a:gd name="connsiteX13" fmla="*/ 96227 w 96067"/>
                <a:gd name="connsiteY13" fmla="*/ 237035 h 47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067" h="474207">
                  <a:moveTo>
                    <a:pt x="96227" y="237035"/>
                  </a:moveTo>
                  <a:cubicBezTo>
                    <a:pt x="96227" y="161384"/>
                    <a:pt x="79289" y="80987"/>
                    <a:pt x="29485" y="21678"/>
                  </a:cubicBezTo>
                  <a:cubicBezTo>
                    <a:pt x="25946" y="17461"/>
                    <a:pt x="16592" y="7181"/>
                    <a:pt x="10525" y="1645"/>
                  </a:cubicBezTo>
                  <a:cubicBezTo>
                    <a:pt x="8755" y="64"/>
                    <a:pt x="8249" y="64"/>
                    <a:pt x="4963" y="64"/>
                  </a:cubicBezTo>
                  <a:cubicBezTo>
                    <a:pt x="2435" y="64"/>
                    <a:pt x="160" y="64"/>
                    <a:pt x="160" y="2700"/>
                  </a:cubicBezTo>
                  <a:cubicBezTo>
                    <a:pt x="160" y="3754"/>
                    <a:pt x="1171" y="4808"/>
                    <a:pt x="1676" y="5336"/>
                  </a:cubicBezTo>
                  <a:cubicBezTo>
                    <a:pt x="10272" y="14561"/>
                    <a:pt x="23924" y="29059"/>
                    <a:pt x="39598" y="58055"/>
                  </a:cubicBezTo>
                  <a:cubicBezTo>
                    <a:pt x="66901" y="108665"/>
                    <a:pt x="77014" y="173773"/>
                    <a:pt x="77014" y="237035"/>
                  </a:cubicBezTo>
                  <a:cubicBezTo>
                    <a:pt x="77014" y="351436"/>
                    <a:pt x="46677" y="421288"/>
                    <a:pt x="1171" y="469526"/>
                  </a:cubicBezTo>
                  <a:cubicBezTo>
                    <a:pt x="665" y="470053"/>
                    <a:pt x="160" y="470844"/>
                    <a:pt x="160" y="471635"/>
                  </a:cubicBezTo>
                  <a:cubicBezTo>
                    <a:pt x="160" y="474271"/>
                    <a:pt x="2435" y="474271"/>
                    <a:pt x="4963" y="474271"/>
                  </a:cubicBezTo>
                  <a:cubicBezTo>
                    <a:pt x="8249" y="474271"/>
                    <a:pt x="8755" y="474271"/>
                    <a:pt x="11030" y="472162"/>
                  </a:cubicBezTo>
                  <a:cubicBezTo>
                    <a:pt x="35047" y="450547"/>
                    <a:pt x="62098" y="413908"/>
                    <a:pt x="79542" y="358289"/>
                  </a:cubicBezTo>
                  <a:cubicBezTo>
                    <a:pt x="90665" y="322177"/>
                    <a:pt x="96227" y="279474"/>
                    <a:pt x="96227" y="237035"/>
                  </a:cubicBez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488D2888-93FD-06E5-D66E-E93CBA738E2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896187" y="5944070"/>
              <a:ext cx="275309" cy="199014"/>
            </a:xfrm>
            <a:custGeom>
              <a:avLst/>
              <a:gdLst>
                <a:gd name="connsiteX0" fmla="*/ 90673 w 275309"/>
                <a:gd name="connsiteY0" fmla="*/ 38560 h 199014"/>
                <a:gd name="connsiteX1" fmla="*/ 123033 w 275309"/>
                <a:gd name="connsiteY1" fmla="*/ 159813 h 199014"/>
                <a:gd name="connsiteX2" fmla="*/ 133903 w 275309"/>
                <a:gd name="connsiteY2" fmla="*/ 176947 h 199014"/>
                <a:gd name="connsiteX3" fmla="*/ 139971 w 275309"/>
                <a:gd name="connsiteY3" fmla="*/ 172202 h 199014"/>
                <a:gd name="connsiteX4" fmla="*/ 190027 w 275309"/>
                <a:gd name="connsiteY4" fmla="*/ 116584 h 199014"/>
                <a:gd name="connsiteX5" fmla="*/ 245393 w 275309"/>
                <a:gd name="connsiteY5" fmla="*/ 49367 h 199014"/>
                <a:gd name="connsiteX6" fmla="*/ 232752 w 275309"/>
                <a:gd name="connsiteY6" fmla="*/ 161922 h 199014"/>
                <a:gd name="connsiteX7" fmla="*/ 233763 w 275309"/>
                <a:gd name="connsiteY7" fmla="*/ 183010 h 199014"/>
                <a:gd name="connsiteX8" fmla="*/ 245645 w 275309"/>
                <a:gd name="connsiteY8" fmla="*/ 193553 h 199014"/>
                <a:gd name="connsiteX9" fmla="*/ 275477 w 275309"/>
                <a:gd name="connsiteY9" fmla="*/ 176683 h 199014"/>
                <a:gd name="connsiteX10" fmla="*/ 273202 w 275309"/>
                <a:gd name="connsiteY10" fmla="*/ 174838 h 199014"/>
                <a:gd name="connsiteX11" fmla="*/ 262078 w 275309"/>
                <a:gd name="connsiteY11" fmla="*/ 179056 h 199014"/>
                <a:gd name="connsiteX12" fmla="*/ 254999 w 275309"/>
                <a:gd name="connsiteY12" fmla="*/ 167985 h 199014"/>
                <a:gd name="connsiteX13" fmla="*/ 254241 w 275309"/>
                <a:gd name="connsiteY13" fmla="*/ 150587 h 199014"/>
                <a:gd name="connsiteX14" fmla="*/ 272696 w 275309"/>
                <a:gd name="connsiteY14" fmla="*/ 8773 h 199014"/>
                <a:gd name="connsiteX15" fmla="*/ 273202 w 275309"/>
                <a:gd name="connsiteY15" fmla="*/ 4292 h 199014"/>
                <a:gd name="connsiteX16" fmla="*/ 271179 w 275309"/>
                <a:gd name="connsiteY16" fmla="*/ 338 h 199014"/>
                <a:gd name="connsiteX17" fmla="*/ 265112 w 275309"/>
                <a:gd name="connsiteY17" fmla="*/ 6401 h 199014"/>
                <a:gd name="connsiteX18" fmla="*/ 142499 w 275309"/>
                <a:gd name="connsiteY18" fmla="*/ 150851 h 199014"/>
                <a:gd name="connsiteX19" fmla="*/ 122780 w 275309"/>
                <a:gd name="connsiteY19" fmla="*/ 89961 h 199014"/>
                <a:gd name="connsiteX20" fmla="*/ 106853 w 275309"/>
                <a:gd name="connsiteY20" fmla="*/ 12727 h 199014"/>
                <a:gd name="connsiteX21" fmla="*/ 104830 w 275309"/>
                <a:gd name="connsiteY21" fmla="*/ 1393 h 199014"/>
                <a:gd name="connsiteX22" fmla="*/ 102049 w 275309"/>
                <a:gd name="connsiteY22" fmla="*/ 75 h 199014"/>
                <a:gd name="connsiteX23" fmla="*/ 86122 w 275309"/>
                <a:gd name="connsiteY23" fmla="*/ 11409 h 199014"/>
                <a:gd name="connsiteX24" fmla="*/ 60336 w 275309"/>
                <a:gd name="connsiteY24" fmla="*/ 118692 h 199014"/>
                <a:gd name="connsiteX25" fmla="*/ 29746 w 275309"/>
                <a:gd name="connsiteY25" fmla="*/ 174838 h 199014"/>
                <a:gd name="connsiteX26" fmla="*/ 11544 w 275309"/>
                <a:gd name="connsiteY26" fmla="*/ 167457 h 199014"/>
                <a:gd name="connsiteX27" fmla="*/ 9268 w 275309"/>
                <a:gd name="connsiteY27" fmla="*/ 166139 h 199014"/>
                <a:gd name="connsiteX28" fmla="*/ 167 w 275309"/>
                <a:gd name="connsiteY28" fmla="*/ 185382 h 199014"/>
                <a:gd name="connsiteX29" fmla="*/ 8257 w 275309"/>
                <a:gd name="connsiteY29" fmla="*/ 195399 h 199014"/>
                <a:gd name="connsiteX30" fmla="*/ 21909 w 275309"/>
                <a:gd name="connsiteY30" fmla="*/ 199089 h 199014"/>
                <a:gd name="connsiteX31" fmla="*/ 57555 w 275309"/>
                <a:gd name="connsiteY31" fmla="*/ 147951 h 199014"/>
                <a:gd name="connsiteX32" fmla="*/ 90673 w 275309"/>
                <a:gd name="connsiteY32" fmla="*/ 38560 h 19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09" h="199014">
                  <a:moveTo>
                    <a:pt x="90673" y="38560"/>
                  </a:moveTo>
                  <a:cubicBezTo>
                    <a:pt x="97499" y="72827"/>
                    <a:pt x="108623" y="129236"/>
                    <a:pt x="123033" y="159813"/>
                  </a:cubicBezTo>
                  <a:cubicBezTo>
                    <a:pt x="128594" y="171148"/>
                    <a:pt x="131375" y="176947"/>
                    <a:pt x="133903" y="176947"/>
                  </a:cubicBezTo>
                  <a:cubicBezTo>
                    <a:pt x="134915" y="176947"/>
                    <a:pt x="135420" y="176947"/>
                    <a:pt x="139971" y="172202"/>
                  </a:cubicBezTo>
                  <a:cubicBezTo>
                    <a:pt x="159184" y="152960"/>
                    <a:pt x="172331" y="137671"/>
                    <a:pt x="190027" y="116584"/>
                  </a:cubicBezTo>
                  <a:lnTo>
                    <a:pt x="245393" y="49367"/>
                  </a:lnTo>
                  <a:cubicBezTo>
                    <a:pt x="241853" y="71773"/>
                    <a:pt x="232752" y="131081"/>
                    <a:pt x="232752" y="161922"/>
                  </a:cubicBezTo>
                  <a:cubicBezTo>
                    <a:pt x="232752" y="169039"/>
                    <a:pt x="233005" y="175892"/>
                    <a:pt x="233763" y="183010"/>
                  </a:cubicBezTo>
                  <a:cubicBezTo>
                    <a:pt x="234016" y="185909"/>
                    <a:pt x="235027" y="193553"/>
                    <a:pt x="245645" y="193553"/>
                  </a:cubicBezTo>
                  <a:cubicBezTo>
                    <a:pt x="256263" y="193553"/>
                    <a:pt x="275477" y="181955"/>
                    <a:pt x="275477" y="176683"/>
                  </a:cubicBezTo>
                  <a:cubicBezTo>
                    <a:pt x="275477" y="175102"/>
                    <a:pt x="273960" y="174838"/>
                    <a:pt x="273202" y="174838"/>
                  </a:cubicBezTo>
                  <a:cubicBezTo>
                    <a:pt x="269915" y="174838"/>
                    <a:pt x="264859" y="177210"/>
                    <a:pt x="262078" y="179056"/>
                  </a:cubicBezTo>
                  <a:cubicBezTo>
                    <a:pt x="256011" y="178265"/>
                    <a:pt x="255505" y="174047"/>
                    <a:pt x="254999" y="167985"/>
                  </a:cubicBezTo>
                  <a:cubicBezTo>
                    <a:pt x="254241" y="159550"/>
                    <a:pt x="254241" y="151642"/>
                    <a:pt x="254241" y="150587"/>
                  </a:cubicBezTo>
                  <a:cubicBezTo>
                    <a:pt x="254241" y="121328"/>
                    <a:pt x="265365" y="41459"/>
                    <a:pt x="272696" y="8773"/>
                  </a:cubicBezTo>
                  <a:cubicBezTo>
                    <a:pt x="272949" y="6928"/>
                    <a:pt x="273202" y="6401"/>
                    <a:pt x="273202" y="4292"/>
                  </a:cubicBezTo>
                  <a:cubicBezTo>
                    <a:pt x="273202" y="3238"/>
                    <a:pt x="272949" y="338"/>
                    <a:pt x="271179" y="338"/>
                  </a:cubicBezTo>
                  <a:cubicBezTo>
                    <a:pt x="270168" y="338"/>
                    <a:pt x="269915" y="602"/>
                    <a:pt x="265112" y="6401"/>
                  </a:cubicBezTo>
                  <a:cubicBezTo>
                    <a:pt x="241348" y="36451"/>
                    <a:pt x="167527" y="128709"/>
                    <a:pt x="142499" y="150851"/>
                  </a:cubicBezTo>
                  <a:cubicBezTo>
                    <a:pt x="136179" y="136880"/>
                    <a:pt x="131628" y="126864"/>
                    <a:pt x="122780" y="89961"/>
                  </a:cubicBezTo>
                  <a:cubicBezTo>
                    <a:pt x="115448" y="60174"/>
                    <a:pt x="111151" y="38296"/>
                    <a:pt x="106853" y="12727"/>
                  </a:cubicBezTo>
                  <a:cubicBezTo>
                    <a:pt x="106094" y="9037"/>
                    <a:pt x="104830" y="1920"/>
                    <a:pt x="104830" y="1393"/>
                  </a:cubicBezTo>
                  <a:cubicBezTo>
                    <a:pt x="104072" y="75"/>
                    <a:pt x="102808" y="75"/>
                    <a:pt x="102049" y="75"/>
                  </a:cubicBezTo>
                  <a:cubicBezTo>
                    <a:pt x="97499" y="75"/>
                    <a:pt x="86881" y="5874"/>
                    <a:pt x="86122" y="11409"/>
                  </a:cubicBezTo>
                  <a:cubicBezTo>
                    <a:pt x="83089" y="33551"/>
                    <a:pt x="78033" y="68346"/>
                    <a:pt x="60336" y="118692"/>
                  </a:cubicBezTo>
                  <a:cubicBezTo>
                    <a:pt x="40111" y="174838"/>
                    <a:pt x="34549" y="174838"/>
                    <a:pt x="29746" y="174838"/>
                  </a:cubicBezTo>
                  <a:cubicBezTo>
                    <a:pt x="26459" y="174838"/>
                    <a:pt x="17105" y="172729"/>
                    <a:pt x="11544" y="167457"/>
                  </a:cubicBezTo>
                  <a:cubicBezTo>
                    <a:pt x="10280" y="166139"/>
                    <a:pt x="9774" y="166139"/>
                    <a:pt x="9268" y="166139"/>
                  </a:cubicBezTo>
                  <a:cubicBezTo>
                    <a:pt x="5729" y="166139"/>
                    <a:pt x="167" y="178001"/>
                    <a:pt x="167" y="185382"/>
                  </a:cubicBezTo>
                  <a:cubicBezTo>
                    <a:pt x="167" y="187754"/>
                    <a:pt x="167" y="190917"/>
                    <a:pt x="8257" y="195399"/>
                  </a:cubicBezTo>
                  <a:cubicBezTo>
                    <a:pt x="14577" y="198825"/>
                    <a:pt x="20645" y="199089"/>
                    <a:pt x="21909" y="199089"/>
                  </a:cubicBezTo>
                  <a:cubicBezTo>
                    <a:pt x="37583" y="199089"/>
                    <a:pt x="52499" y="161395"/>
                    <a:pt x="57555" y="147951"/>
                  </a:cubicBezTo>
                  <a:cubicBezTo>
                    <a:pt x="69437" y="118165"/>
                    <a:pt x="83594" y="76517"/>
                    <a:pt x="90673" y="38560"/>
                  </a:cubicBez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3C116CD-9DFB-342D-E6C3-1311DFE18C7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212250" y="6046924"/>
              <a:ext cx="64415" cy="122518"/>
            </a:xfrm>
            <a:custGeom>
              <a:avLst/>
              <a:gdLst>
                <a:gd name="connsiteX0" fmla="*/ 40174 w 64415"/>
                <a:gd name="connsiteY0" fmla="*/ 5243 h 122518"/>
                <a:gd name="connsiteX1" fmla="*/ 34865 w 64415"/>
                <a:gd name="connsiteY1" fmla="*/ 76 h 122518"/>
                <a:gd name="connsiteX2" fmla="*/ 179 w 64415"/>
                <a:gd name="connsiteY2" fmla="*/ 11885 h 122518"/>
                <a:gd name="connsiteX3" fmla="*/ 179 w 64415"/>
                <a:gd name="connsiteY3" fmla="*/ 18528 h 122518"/>
                <a:gd name="connsiteX4" fmla="*/ 25839 w 64415"/>
                <a:gd name="connsiteY4" fmla="*/ 13361 h 122518"/>
                <a:gd name="connsiteX5" fmla="*/ 25839 w 64415"/>
                <a:gd name="connsiteY5" fmla="*/ 107465 h 122518"/>
                <a:gd name="connsiteX6" fmla="*/ 8143 w 64415"/>
                <a:gd name="connsiteY6" fmla="*/ 115952 h 122518"/>
                <a:gd name="connsiteX7" fmla="*/ 1418 w 64415"/>
                <a:gd name="connsiteY7" fmla="*/ 115952 h 122518"/>
                <a:gd name="connsiteX8" fmla="*/ 1418 w 64415"/>
                <a:gd name="connsiteY8" fmla="*/ 122595 h 122518"/>
                <a:gd name="connsiteX9" fmla="*/ 32918 w 64415"/>
                <a:gd name="connsiteY9" fmla="*/ 121857 h 122518"/>
                <a:gd name="connsiteX10" fmla="*/ 64595 w 64415"/>
                <a:gd name="connsiteY10" fmla="*/ 122595 h 122518"/>
                <a:gd name="connsiteX11" fmla="*/ 64595 w 64415"/>
                <a:gd name="connsiteY11" fmla="*/ 115952 h 122518"/>
                <a:gd name="connsiteX12" fmla="*/ 57870 w 64415"/>
                <a:gd name="connsiteY12" fmla="*/ 115952 h 122518"/>
                <a:gd name="connsiteX13" fmla="*/ 40174 w 64415"/>
                <a:gd name="connsiteY13" fmla="*/ 107465 h 122518"/>
                <a:gd name="connsiteX14" fmla="*/ 40174 w 64415"/>
                <a:gd name="connsiteY14" fmla="*/ 5243 h 12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15" h="122518">
                  <a:moveTo>
                    <a:pt x="40174" y="5243"/>
                  </a:moveTo>
                  <a:cubicBezTo>
                    <a:pt x="40174" y="261"/>
                    <a:pt x="39820" y="76"/>
                    <a:pt x="34865" y="76"/>
                  </a:cubicBezTo>
                  <a:cubicBezTo>
                    <a:pt x="23539" y="11701"/>
                    <a:pt x="7435" y="11885"/>
                    <a:pt x="179" y="11885"/>
                  </a:cubicBezTo>
                  <a:lnTo>
                    <a:pt x="179" y="18528"/>
                  </a:lnTo>
                  <a:cubicBezTo>
                    <a:pt x="4426" y="18528"/>
                    <a:pt x="16106" y="18528"/>
                    <a:pt x="25839" y="13361"/>
                  </a:cubicBezTo>
                  <a:lnTo>
                    <a:pt x="25839" y="107465"/>
                  </a:lnTo>
                  <a:cubicBezTo>
                    <a:pt x="25839" y="113554"/>
                    <a:pt x="25839" y="115952"/>
                    <a:pt x="8143" y="115952"/>
                  </a:cubicBezTo>
                  <a:lnTo>
                    <a:pt x="1418" y="115952"/>
                  </a:lnTo>
                  <a:lnTo>
                    <a:pt x="1418" y="122595"/>
                  </a:lnTo>
                  <a:cubicBezTo>
                    <a:pt x="4603" y="122411"/>
                    <a:pt x="26370" y="121857"/>
                    <a:pt x="32918" y="121857"/>
                  </a:cubicBezTo>
                  <a:cubicBezTo>
                    <a:pt x="38404" y="121857"/>
                    <a:pt x="60702" y="122411"/>
                    <a:pt x="64595" y="122595"/>
                  </a:cubicBezTo>
                  <a:lnTo>
                    <a:pt x="64595" y="115952"/>
                  </a:lnTo>
                  <a:lnTo>
                    <a:pt x="57870" y="115952"/>
                  </a:lnTo>
                  <a:cubicBezTo>
                    <a:pt x="40174" y="115952"/>
                    <a:pt x="40174" y="113554"/>
                    <a:pt x="40174" y="107465"/>
                  </a:cubicBezTo>
                  <a:lnTo>
                    <a:pt x="40174" y="5243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D82B77C1-9B92-058B-1256-8D85B3F3E15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390755" y="6033165"/>
              <a:ext cx="168118" cy="61681"/>
            </a:xfrm>
            <a:custGeom>
              <a:avLst/>
              <a:gdLst>
                <a:gd name="connsiteX0" fmla="*/ 159709 w 168118"/>
                <a:gd name="connsiteY0" fmla="*/ 10619 h 61681"/>
                <a:gd name="connsiteX1" fmla="*/ 168305 w 168118"/>
                <a:gd name="connsiteY1" fmla="*/ 5347 h 61681"/>
                <a:gd name="connsiteX2" fmla="*/ 159962 w 168118"/>
                <a:gd name="connsiteY2" fmla="*/ 75 h 61681"/>
                <a:gd name="connsiteX3" fmla="*/ 8529 w 168118"/>
                <a:gd name="connsiteY3" fmla="*/ 75 h 61681"/>
                <a:gd name="connsiteX4" fmla="*/ 186 w 168118"/>
                <a:gd name="connsiteY4" fmla="*/ 5347 h 61681"/>
                <a:gd name="connsiteX5" fmla="*/ 8782 w 168118"/>
                <a:gd name="connsiteY5" fmla="*/ 10619 h 61681"/>
                <a:gd name="connsiteX6" fmla="*/ 159709 w 168118"/>
                <a:gd name="connsiteY6" fmla="*/ 10619 h 61681"/>
                <a:gd name="connsiteX7" fmla="*/ 159962 w 168118"/>
                <a:gd name="connsiteY7" fmla="*/ 61756 h 61681"/>
                <a:gd name="connsiteX8" fmla="*/ 168305 w 168118"/>
                <a:gd name="connsiteY8" fmla="*/ 56484 h 61681"/>
                <a:gd name="connsiteX9" fmla="*/ 159709 w 168118"/>
                <a:gd name="connsiteY9" fmla="*/ 51212 h 61681"/>
                <a:gd name="connsiteX10" fmla="*/ 8782 w 168118"/>
                <a:gd name="connsiteY10" fmla="*/ 51212 h 61681"/>
                <a:gd name="connsiteX11" fmla="*/ 186 w 168118"/>
                <a:gd name="connsiteY11" fmla="*/ 56484 h 61681"/>
                <a:gd name="connsiteX12" fmla="*/ 8529 w 168118"/>
                <a:gd name="connsiteY12" fmla="*/ 61756 h 61681"/>
                <a:gd name="connsiteX13" fmla="*/ 159962 w 168118"/>
                <a:gd name="connsiteY13" fmla="*/ 61756 h 6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118" h="61681">
                  <a:moveTo>
                    <a:pt x="159709" y="10619"/>
                  </a:moveTo>
                  <a:cubicBezTo>
                    <a:pt x="163501" y="10619"/>
                    <a:pt x="168305" y="10619"/>
                    <a:pt x="168305" y="5347"/>
                  </a:cubicBezTo>
                  <a:cubicBezTo>
                    <a:pt x="168305" y="75"/>
                    <a:pt x="163501" y="75"/>
                    <a:pt x="159962" y="75"/>
                  </a:cubicBezTo>
                  <a:lnTo>
                    <a:pt x="8529" y="75"/>
                  </a:lnTo>
                  <a:cubicBezTo>
                    <a:pt x="4990" y="75"/>
                    <a:pt x="186" y="75"/>
                    <a:pt x="186" y="5347"/>
                  </a:cubicBezTo>
                  <a:cubicBezTo>
                    <a:pt x="186" y="10619"/>
                    <a:pt x="4990" y="10619"/>
                    <a:pt x="8782" y="10619"/>
                  </a:cubicBezTo>
                  <a:lnTo>
                    <a:pt x="159709" y="10619"/>
                  </a:lnTo>
                  <a:close/>
                  <a:moveTo>
                    <a:pt x="159962" y="61756"/>
                  </a:moveTo>
                  <a:cubicBezTo>
                    <a:pt x="163501" y="61756"/>
                    <a:pt x="168305" y="61756"/>
                    <a:pt x="168305" y="56484"/>
                  </a:cubicBezTo>
                  <a:cubicBezTo>
                    <a:pt x="168305" y="51212"/>
                    <a:pt x="163501" y="51212"/>
                    <a:pt x="159709" y="51212"/>
                  </a:cubicBezTo>
                  <a:lnTo>
                    <a:pt x="8782" y="51212"/>
                  </a:lnTo>
                  <a:cubicBezTo>
                    <a:pt x="4990" y="51212"/>
                    <a:pt x="186" y="51212"/>
                    <a:pt x="186" y="56484"/>
                  </a:cubicBezTo>
                  <a:cubicBezTo>
                    <a:pt x="186" y="61756"/>
                    <a:pt x="4990" y="61756"/>
                    <a:pt x="8529" y="61756"/>
                  </a:cubicBezTo>
                  <a:lnTo>
                    <a:pt x="159962" y="61756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B900FE6-B5C7-74FF-C82C-D74CEC9FC15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664434" y="6058733"/>
              <a:ext cx="154466" cy="10543"/>
            </a:xfrm>
            <a:custGeom>
              <a:avLst/>
              <a:gdLst>
                <a:gd name="connsiteX0" fmla="*/ 145815 w 154466"/>
                <a:gd name="connsiteY0" fmla="*/ 10619 h 10543"/>
                <a:gd name="connsiteX1" fmla="*/ 154664 w 154466"/>
                <a:gd name="connsiteY1" fmla="*/ 5347 h 10543"/>
                <a:gd name="connsiteX2" fmla="*/ 145815 w 154466"/>
                <a:gd name="connsiteY2" fmla="*/ 75 h 10543"/>
                <a:gd name="connsiteX3" fmla="*/ 9045 w 154466"/>
                <a:gd name="connsiteY3" fmla="*/ 75 h 10543"/>
                <a:gd name="connsiteX4" fmla="*/ 197 w 154466"/>
                <a:gd name="connsiteY4" fmla="*/ 5347 h 10543"/>
                <a:gd name="connsiteX5" fmla="*/ 9045 w 154466"/>
                <a:gd name="connsiteY5" fmla="*/ 10619 h 10543"/>
                <a:gd name="connsiteX6" fmla="*/ 145815 w 154466"/>
                <a:gd name="connsiteY6" fmla="*/ 10619 h 1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466" h="10543">
                  <a:moveTo>
                    <a:pt x="145815" y="10619"/>
                  </a:moveTo>
                  <a:cubicBezTo>
                    <a:pt x="150113" y="10619"/>
                    <a:pt x="154664" y="10619"/>
                    <a:pt x="154664" y="5347"/>
                  </a:cubicBezTo>
                  <a:cubicBezTo>
                    <a:pt x="154664" y="75"/>
                    <a:pt x="150113" y="75"/>
                    <a:pt x="145815" y="75"/>
                  </a:cubicBezTo>
                  <a:lnTo>
                    <a:pt x="9045" y="75"/>
                  </a:lnTo>
                  <a:cubicBezTo>
                    <a:pt x="4747" y="75"/>
                    <a:pt x="197" y="75"/>
                    <a:pt x="197" y="5347"/>
                  </a:cubicBezTo>
                  <a:cubicBezTo>
                    <a:pt x="197" y="10619"/>
                    <a:pt x="4747" y="10619"/>
                    <a:pt x="9045" y="10619"/>
                  </a:cubicBezTo>
                  <a:lnTo>
                    <a:pt x="145815" y="10619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F2C66D87-4624-17B9-570E-C685A566293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847413" y="5955668"/>
              <a:ext cx="66741" cy="177135"/>
            </a:xfrm>
            <a:custGeom>
              <a:avLst/>
              <a:gdLst>
                <a:gd name="connsiteX0" fmla="*/ 64671 w 66741"/>
                <a:gd name="connsiteY0" fmla="*/ 9564 h 177135"/>
                <a:gd name="connsiteX1" fmla="*/ 55317 w 66741"/>
                <a:gd name="connsiteY1" fmla="*/ 75 h 177135"/>
                <a:gd name="connsiteX2" fmla="*/ 41665 w 66741"/>
                <a:gd name="connsiteY2" fmla="*/ 14045 h 177135"/>
                <a:gd name="connsiteX3" fmla="*/ 51272 w 66741"/>
                <a:gd name="connsiteY3" fmla="*/ 23535 h 177135"/>
                <a:gd name="connsiteX4" fmla="*/ 64671 w 66741"/>
                <a:gd name="connsiteY4" fmla="*/ 9564 h 177135"/>
                <a:gd name="connsiteX5" fmla="*/ 45458 w 66741"/>
                <a:gd name="connsiteY5" fmla="*/ 108676 h 177135"/>
                <a:gd name="connsiteX6" fmla="*/ 51019 w 66741"/>
                <a:gd name="connsiteY6" fmla="*/ 93387 h 177135"/>
                <a:gd name="connsiteX7" fmla="*/ 54306 w 66741"/>
                <a:gd name="connsiteY7" fmla="*/ 79417 h 177135"/>
                <a:gd name="connsiteX8" fmla="*/ 33576 w 66741"/>
                <a:gd name="connsiteY8" fmla="*/ 57802 h 177135"/>
                <a:gd name="connsiteX9" fmla="*/ 205 w 66741"/>
                <a:gd name="connsiteY9" fmla="*/ 98396 h 177135"/>
                <a:gd name="connsiteX10" fmla="*/ 3238 w 66741"/>
                <a:gd name="connsiteY10" fmla="*/ 101032 h 177135"/>
                <a:gd name="connsiteX11" fmla="*/ 7283 w 66741"/>
                <a:gd name="connsiteY11" fmla="*/ 96287 h 177135"/>
                <a:gd name="connsiteX12" fmla="*/ 32817 w 66741"/>
                <a:gd name="connsiteY12" fmla="*/ 63601 h 177135"/>
                <a:gd name="connsiteX13" fmla="*/ 39137 w 66741"/>
                <a:gd name="connsiteY13" fmla="*/ 72036 h 177135"/>
                <a:gd name="connsiteX14" fmla="*/ 36356 w 66741"/>
                <a:gd name="connsiteY14" fmla="*/ 85743 h 177135"/>
                <a:gd name="connsiteX15" fmla="*/ 18913 w 66741"/>
                <a:gd name="connsiteY15" fmla="*/ 134508 h 177135"/>
                <a:gd name="connsiteX16" fmla="*/ 13098 w 66741"/>
                <a:gd name="connsiteY16" fmla="*/ 155596 h 177135"/>
                <a:gd name="connsiteX17" fmla="*/ 33828 w 66741"/>
                <a:gd name="connsiteY17" fmla="*/ 177210 h 177135"/>
                <a:gd name="connsiteX18" fmla="*/ 66946 w 66741"/>
                <a:gd name="connsiteY18" fmla="*/ 136617 h 177135"/>
                <a:gd name="connsiteX19" fmla="*/ 63913 w 66741"/>
                <a:gd name="connsiteY19" fmla="*/ 133981 h 177135"/>
                <a:gd name="connsiteX20" fmla="*/ 60121 w 66741"/>
                <a:gd name="connsiteY20" fmla="*/ 138726 h 177135"/>
                <a:gd name="connsiteX21" fmla="*/ 34334 w 66741"/>
                <a:gd name="connsiteY21" fmla="*/ 171411 h 177135"/>
                <a:gd name="connsiteX22" fmla="*/ 28267 w 66741"/>
                <a:gd name="connsiteY22" fmla="*/ 162713 h 177135"/>
                <a:gd name="connsiteX23" fmla="*/ 35598 w 66741"/>
                <a:gd name="connsiteY23" fmla="*/ 136353 h 177135"/>
                <a:gd name="connsiteX24" fmla="*/ 45458 w 66741"/>
                <a:gd name="connsiteY24" fmla="*/ 108676 h 1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741" h="177135">
                  <a:moveTo>
                    <a:pt x="64671" y="9564"/>
                  </a:moveTo>
                  <a:cubicBezTo>
                    <a:pt x="64671" y="4292"/>
                    <a:pt x="61132" y="75"/>
                    <a:pt x="55317" y="75"/>
                  </a:cubicBezTo>
                  <a:cubicBezTo>
                    <a:pt x="48491" y="75"/>
                    <a:pt x="41665" y="6928"/>
                    <a:pt x="41665" y="14045"/>
                  </a:cubicBezTo>
                  <a:cubicBezTo>
                    <a:pt x="41665" y="19054"/>
                    <a:pt x="45205" y="23535"/>
                    <a:pt x="51272" y="23535"/>
                  </a:cubicBezTo>
                  <a:cubicBezTo>
                    <a:pt x="57087" y="23535"/>
                    <a:pt x="64671" y="17472"/>
                    <a:pt x="64671" y="9564"/>
                  </a:cubicBezTo>
                  <a:close/>
                  <a:moveTo>
                    <a:pt x="45458" y="108676"/>
                  </a:moveTo>
                  <a:cubicBezTo>
                    <a:pt x="48491" y="101032"/>
                    <a:pt x="48491" y="100504"/>
                    <a:pt x="51019" y="93387"/>
                  </a:cubicBezTo>
                  <a:cubicBezTo>
                    <a:pt x="53042" y="88115"/>
                    <a:pt x="54306" y="84425"/>
                    <a:pt x="54306" y="79417"/>
                  </a:cubicBezTo>
                  <a:cubicBezTo>
                    <a:pt x="54306" y="67555"/>
                    <a:pt x="46216" y="57802"/>
                    <a:pt x="33576" y="57802"/>
                  </a:cubicBezTo>
                  <a:cubicBezTo>
                    <a:pt x="9811" y="57802"/>
                    <a:pt x="205" y="96023"/>
                    <a:pt x="205" y="98396"/>
                  </a:cubicBezTo>
                  <a:cubicBezTo>
                    <a:pt x="205" y="101032"/>
                    <a:pt x="2733" y="101032"/>
                    <a:pt x="3238" y="101032"/>
                  </a:cubicBezTo>
                  <a:cubicBezTo>
                    <a:pt x="5766" y="101032"/>
                    <a:pt x="6019" y="100504"/>
                    <a:pt x="7283" y="96287"/>
                  </a:cubicBezTo>
                  <a:cubicBezTo>
                    <a:pt x="14109" y="71509"/>
                    <a:pt x="24222" y="63601"/>
                    <a:pt x="32817" y="63601"/>
                  </a:cubicBezTo>
                  <a:cubicBezTo>
                    <a:pt x="34840" y="63601"/>
                    <a:pt x="39137" y="63601"/>
                    <a:pt x="39137" y="72036"/>
                  </a:cubicBezTo>
                  <a:cubicBezTo>
                    <a:pt x="39137" y="77572"/>
                    <a:pt x="37368" y="83107"/>
                    <a:pt x="36356" y="85743"/>
                  </a:cubicBezTo>
                  <a:cubicBezTo>
                    <a:pt x="34334" y="92597"/>
                    <a:pt x="22957" y="123174"/>
                    <a:pt x="18913" y="134508"/>
                  </a:cubicBezTo>
                  <a:cubicBezTo>
                    <a:pt x="16384" y="141362"/>
                    <a:pt x="13098" y="150060"/>
                    <a:pt x="13098" y="155596"/>
                  </a:cubicBezTo>
                  <a:cubicBezTo>
                    <a:pt x="13098" y="167985"/>
                    <a:pt x="21693" y="177210"/>
                    <a:pt x="33828" y="177210"/>
                  </a:cubicBezTo>
                  <a:cubicBezTo>
                    <a:pt x="57592" y="177210"/>
                    <a:pt x="66946" y="138989"/>
                    <a:pt x="66946" y="136617"/>
                  </a:cubicBezTo>
                  <a:cubicBezTo>
                    <a:pt x="66946" y="133981"/>
                    <a:pt x="64671" y="133981"/>
                    <a:pt x="63913" y="133981"/>
                  </a:cubicBezTo>
                  <a:cubicBezTo>
                    <a:pt x="61385" y="133981"/>
                    <a:pt x="61385" y="134772"/>
                    <a:pt x="60121" y="138726"/>
                  </a:cubicBezTo>
                  <a:cubicBezTo>
                    <a:pt x="55570" y="155332"/>
                    <a:pt x="47227" y="171411"/>
                    <a:pt x="34334" y="171411"/>
                  </a:cubicBezTo>
                  <a:cubicBezTo>
                    <a:pt x="30036" y="171411"/>
                    <a:pt x="28267" y="168775"/>
                    <a:pt x="28267" y="162713"/>
                  </a:cubicBezTo>
                  <a:cubicBezTo>
                    <a:pt x="28267" y="156123"/>
                    <a:pt x="29783" y="152433"/>
                    <a:pt x="35598" y="136353"/>
                  </a:cubicBezTo>
                  <a:lnTo>
                    <a:pt x="45458" y="108676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5B8BBCD6-BCB1-2FFA-D105-6EEF6910F65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934004" y="5944070"/>
              <a:ext cx="275309" cy="199014"/>
            </a:xfrm>
            <a:custGeom>
              <a:avLst/>
              <a:gdLst>
                <a:gd name="connsiteX0" fmla="*/ 90714 w 275309"/>
                <a:gd name="connsiteY0" fmla="*/ 38560 h 199014"/>
                <a:gd name="connsiteX1" fmla="*/ 123074 w 275309"/>
                <a:gd name="connsiteY1" fmla="*/ 159813 h 199014"/>
                <a:gd name="connsiteX2" fmla="*/ 133944 w 275309"/>
                <a:gd name="connsiteY2" fmla="*/ 176947 h 199014"/>
                <a:gd name="connsiteX3" fmla="*/ 140012 w 275309"/>
                <a:gd name="connsiteY3" fmla="*/ 172202 h 199014"/>
                <a:gd name="connsiteX4" fmla="*/ 190068 w 275309"/>
                <a:gd name="connsiteY4" fmla="*/ 116584 h 199014"/>
                <a:gd name="connsiteX5" fmla="*/ 245433 w 275309"/>
                <a:gd name="connsiteY5" fmla="*/ 49367 h 199014"/>
                <a:gd name="connsiteX6" fmla="*/ 232793 w 275309"/>
                <a:gd name="connsiteY6" fmla="*/ 161922 h 199014"/>
                <a:gd name="connsiteX7" fmla="*/ 233804 w 275309"/>
                <a:gd name="connsiteY7" fmla="*/ 183010 h 199014"/>
                <a:gd name="connsiteX8" fmla="*/ 245686 w 275309"/>
                <a:gd name="connsiteY8" fmla="*/ 193553 h 199014"/>
                <a:gd name="connsiteX9" fmla="*/ 275518 w 275309"/>
                <a:gd name="connsiteY9" fmla="*/ 176683 h 199014"/>
                <a:gd name="connsiteX10" fmla="*/ 273243 w 275309"/>
                <a:gd name="connsiteY10" fmla="*/ 174838 h 199014"/>
                <a:gd name="connsiteX11" fmla="*/ 262119 w 275309"/>
                <a:gd name="connsiteY11" fmla="*/ 179056 h 199014"/>
                <a:gd name="connsiteX12" fmla="*/ 255040 w 275309"/>
                <a:gd name="connsiteY12" fmla="*/ 167985 h 199014"/>
                <a:gd name="connsiteX13" fmla="*/ 254282 w 275309"/>
                <a:gd name="connsiteY13" fmla="*/ 150587 h 199014"/>
                <a:gd name="connsiteX14" fmla="*/ 272737 w 275309"/>
                <a:gd name="connsiteY14" fmla="*/ 8773 h 199014"/>
                <a:gd name="connsiteX15" fmla="*/ 273243 w 275309"/>
                <a:gd name="connsiteY15" fmla="*/ 4292 h 199014"/>
                <a:gd name="connsiteX16" fmla="*/ 271220 w 275309"/>
                <a:gd name="connsiteY16" fmla="*/ 338 h 199014"/>
                <a:gd name="connsiteX17" fmla="*/ 265153 w 275309"/>
                <a:gd name="connsiteY17" fmla="*/ 6401 h 199014"/>
                <a:gd name="connsiteX18" fmla="*/ 142540 w 275309"/>
                <a:gd name="connsiteY18" fmla="*/ 150851 h 199014"/>
                <a:gd name="connsiteX19" fmla="*/ 122821 w 275309"/>
                <a:gd name="connsiteY19" fmla="*/ 89961 h 199014"/>
                <a:gd name="connsiteX20" fmla="*/ 106894 w 275309"/>
                <a:gd name="connsiteY20" fmla="*/ 12727 h 199014"/>
                <a:gd name="connsiteX21" fmla="*/ 104871 w 275309"/>
                <a:gd name="connsiteY21" fmla="*/ 1393 h 199014"/>
                <a:gd name="connsiteX22" fmla="*/ 102090 w 275309"/>
                <a:gd name="connsiteY22" fmla="*/ 75 h 199014"/>
                <a:gd name="connsiteX23" fmla="*/ 86163 w 275309"/>
                <a:gd name="connsiteY23" fmla="*/ 11409 h 199014"/>
                <a:gd name="connsiteX24" fmla="*/ 60377 w 275309"/>
                <a:gd name="connsiteY24" fmla="*/ 118692 h 199014"/>
                <a:gd name="connsiteX25" fmla="*/ 29787 w 275309"/>
                <a:gd name="connsiteY25" fmla="*/ 174838 h 199014"/>
                <a:gd name="connsiteX26" fmla="*/ 11585 w 275309"/>
                <a:gd name="connsiteY26" fmla="*/ 167457 h 199014"/>
                <a:gd name="connsiteX27" fmla="*/ 9309 w 275309"/>
                <a:gd name="connsiteY27" fmla="*/ 166139 h 199014"/>
                <a:gd name="connsiteX28" fmla="*/ 208 w 275309"/>
                <a:gd name="connsiteY28" fmla="*/ 185382 h 199014"/>
                <a:gd name="connsiteX29" fmla="*/ 8298 w 275309"/>
                <a:gd name="connsiteY29" fmla="*/ 195399 h 199014"/>
                <a:gd name="connsiteX30" fmla="*/ 21950 w 275309"/>
                <a:gd name="connsiteY30" fmla="*/ 199089 h 199014"/>
                <a:gd name="connsiteX31" fmla="*/ 57596 w 275309"/>
                <a:gd name="connsiteY31" fmla="*/ 147951 h 199014"/>
                <a:gd name="connsiteX32" fmla="*/ 90714 w 275309"/>
                <a:gd name="connsiteY32" fmla="*/ 38560 h 19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09" h="199014">
                  <a:moveTo>
                    <a:pt x="90714" y="38560"/>
                  </a:moveTo>
                  <a:cubicBezTo>
                    <a:pt x="97540" y="72827"/>
                    <a:pt x="108663" y="129236"/>
                    <a:pt x="123074" y="159813"/>
                  </a:cubicBezTo>
                  <a:cubicBezTo>
                    <a:pt x="128635" y="171148"/>
                    <a:pt x="131416" y="176947"/>
                    <a:pt x="133944" y="176947"/>
                  </a:cubicBezTo>
                  <a:cubicBezTo>
                    <a:pt x="134956" y="176947"/>
                    <a:pt x="135461" y="176947"/>
                    <a:pt x="140012" y="172202"/>
                  </a:cubicBezTo>
                  <a:cubicBezTo>
                    <a:pt x="159225" y="152960"/>
                    <a:pt x="172371" y="137671"/>
                    <a:pt x="190068" y="116584"/>
                  </a:cubicBezTo>
                  <a:lnTo>
                    <a:pt x="245433" y="49367"/>
                  </a:lnTo>
                  <a:cubicBezTo>
                    <a:pt x="241894" y="71773"/>
                    <a:pt x="232793" y="131081"/>
                    <a:pt x="232793" y="161922"/>
                  </a:cubicBezTo>
                  <a:cubicBezTo>
                    <a:pt x="232793" y="169039"/>
                    <a:pt x="233046" y="175892"/>
                    <a:pt x="233804" y="183010"/>
                  </a:cubicBezTo>
                  <a:cubicBezTo>
                    <a:pt x="234057" y="185909"/>
                    <a:pt x="235068" y="193553"/>
                    <a:pt x="245686" y="193553"/>
                  </a:cubicBezTo>
                  <a:cubicBezTo>
                    <a:pt x="256304" y="193553"/>
                    <a:pt x="275518" y="181955"/>
                    <a:pt x="275518" y="176683"/>
                  </a:cubicBezTo>
                  <a:cubicBezTo>
                    <a:pt x="275518" y="175102"/>
                    <a:pt x="274001" y="174838"/>
                    <a:pt x="273243" y="174838"/>
                  </a:cubicBezTo>
                  <a:cubicBezTo>
                    <a:pt x="269956" y="174838"/>
                    <a:pt x="264900" y="177210"/>
                    <a:pt x="262119" y="179056"/>
                  </a:cubicBezTo>
                  <a:cubicBezTo>
                    <a:pt x="256051" y="178265"/>
                    <a:pt x="255546" y="174047"/>
                    <a:pt x="255040" y="167985"/>
                  </a:cubicBezTo>
                  <a:cubicBezTo>
                    <a:pt x="254282" y="159550"/>
                    <a:pt x="254282" y="151642"/>
                    <a:pt x="254282" y="150587"/>
                  </a:cubicBezTo>
                  <a:cubicBezTo>
                    <a:pt x="254282" y="121328"/>
                    <a:pt x="265405" y="41459"/>
                    <a:pt x="272737" y="8773"/>
                  </a:cubicBezTo>
                  <a:cubicBezTo>
                    <a:pt x="272990" y="6928"/>
                    <a:pt x="273243" y="6401"/>
                    <a:pt x="273243" y="4292"/>
                  </a:cubicBezTo>
                  <a:cubicBezTo>
                    <a:pt x="273243" y="3238"/>
                    <a:pt x="272990" y="338"/>
                    <a:pt x="271220" y="338"/>
                  </a:cubicBezTo>
                  <a:cubicBezTo>
                    <a:pt x="270209" y="338"/>
                    <a:pt x="269956" y="602"/>
                    <a:pt x="265153" y="6401"/>
                  </a:cubicBezTo>
                  <a:cubicBezTo>
                    <a:pt x="241388" y="36451"/>
                    <a:pt x="167568" y="128709"/>
                    <a:pt x="142540" y="150851"/>
                  </a:cubicBezTo>
                  <a:cubicBezTo>
                    <a:pt x="136220" y="136880"/>
                    <a:pt x="131669" y="126864"/>
                    <a:pt x="122821" y="89961"/>
                  </a:cubicBezTo>
                  <a:cubicBezTo>
                    <a:pt x="115489" y="60174"/>
                    <a:pt x="111192" y="38296"/>
                    <a:pt x="106894" y="12727"/>
                  </a:cubicBezTo>
                  <a:cubicBezTo>
                    <a:pt x="106135" y="9037"/>
                    <a:pt x="104871" y="1920"/>
                    <a:pt x="104871" y="1393"/>
                  </a:cubicBezTo>
                  <a:cubicBezTo>
                    <a:pt x="104113" y="75"/>
                    <a:pt x="102849" y="75"/>
                    <a:pt x="102090" y="75"/>
                  </a:cubicBezTo>
                  <a:cubicBezTo>
                    <a:pt x="97540" y="75"/>
                    <a:pt x="86922" y="5874"/>
                    <a:pt x="86163" y="11409"/>
                  </a:cubicBezTo>
                  <a:cubicBezTo>
                    <a:pt x="83130" y="33551"/>
                    <a:pt x="78073" y="68346"/>
                    <a:pt x="60377" y="118692"/>
                  </a:cubicBezTo>
                  <a:cubicBezTo>
                    <a:pt x="40152" y="174838"/>
                    <a:pt x="34590" y="174838"/>
                    <a:pt x="29787" y="174838"/>
                  </a:cubicBezTo>
                  <a:cubicBezTo>
                    <a:pt x="26500" y="174838"/>
                    <a:pt x="17146" y="172729"/>
                    <a:pt x="11585" y="167457"/>
                  </a:cubicBezTo>
                  <a:cubicBezTo>
                    <a:pt x="10320" y="166139"/>
                    <a:pt x="9815" y="166139"/>
                    <a:pt x="9309" y="166139"/>
                  </a:cubicBezTo>
                  <a:cubicBezTo>
                    <a:pt x="5770" y="166139"/>
                    <a:pt x="208" y="178001"/>
                    <a:pt x="208" y="185382"/>
                  </a:cubicBezTo>
                  <a:cubicBezTo>
                    <a:pt x="208" y="187754"/>
                    <a:pt x="208" y="190917"/>
                    <a:pt x="8298" y="195399"/>
                  </a:cubicBezTo>
                  <a:cubicBezTo>
                    <a:pt x="14618" y="198825"/>
                    <a:pt x="20686" y="199089"/>
                    <a:pt x="21950" y="199089"/>
                  </a:cubicBezTo>
                  <a:cubicBezTo>
                    <a:pt x="37624" y="199089"/>
                    <a:pt x="52540" y="161395"/>
                    <a:pt x="57596" y="147951"/>
                  </a:cubicBezTo>
                  <a:cubicBezTo>
                    <a:pt x="69478" y="118165"/>
                    <a:pt x="83635" y="76517"/>
                    <a:pt x="90714" y="38560"/>
                  </a:cubicBez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84F92DE6-D823-3764-28D2-99A40C042E3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244403" y="5891168"/>
              <a:ext cx="65477" cy="169386"/>
            </a:xfrm>
            <a:custGeom>
              <a:avLst/>
              <a:gdLst>
                <a:gd name="connsiteX0" fmla="*/ 35082 w 65477"/>
                <a:gd name="connsiteY0" fmla="*/ 52842 h 169386"/>
                <a:gd name="connsiteX1" fmla="*/ 44816 w 65477"/>
                <a:gd name="connsiteY1" fmla="*/ 54872 h 169386"/>
                <a:gd name="connsiteX2" fmla="*/ 58088 w 65477"/>
                <a:gd name="connsiteY2" fmla="*/ 57640 h 169386"/>
                <a:gd name="connsiteX3" fmla="*/ 65698 w 65477"/>
                <a:gd name="connsiteY3" fmla="*/ 50444 h 169386"/>
                <a:gd name="connsiteX4" fmla="*/ 58088 w 65477"/>
                <a:gd name="connsiteY4" fmla="*/ 43247 h 169386"/>
                <a:gd name="connsiteX5" fmla="*/ 44816 w 65477"/>
                <a:gd name="connsiteY5" fmla="*/ 46015 h 169386"/>
                <a:gd name="connsiteX6" fmla="*/ 35082 w 65477"/>
                <a:gd name="connsiteY6" fmla="*/ 48045 h 169386"/>
                <a:gd name="connsiteX7" fmla="*/ 37560 w 65477"/>
                <a:gd name="connsiteY7" fmla="*/ 28117 h 169386"/>
                <a:gd name="connsiteX8" fmla="*/ 39861 w 65477"/>
                <a:gd name="connsiteY8" fmla="*/ 8558 h 169386"/>
                <a:gd name="connsiteX9" fmla="*/ 32959 w 65477"/>
                <a:gd name="connsiteY9" fmla="*/ 71 h 169386"/>
                <a:gd name="connsiteX10" fmla="*/ 26057 w 65477"/>
                <a:gd name="connsiteY10" fmla="*/ 8558 h 169386"/>
                <a:gd name="connsiteX11" fmla="*/ 28535 w 65477"/>
                <a:gd name="connsiteY11" fmla="*/ 30147 h 169386"/>
                <a:gd name="connsiteX12" fmla="*/ 30835 w 65477"/>
                <a:gd name="connsiteY12" fmla="*/ 48045 h 169386"/>
                <a:gd name="connsiteX13" fmla="*/ 21102 w 65477"/>
                <a:gd name="connsiteY13" fmla="*/ 46015 h 169386"/>
                <a:gd name="connsiteX14" fmla="*/ 7830 w 65477"/>
                <a:gd name="connsiteY14" fmla="*/ 43247 h 169386"/>
                <a:gd name="connsiteX15" fmla="*/ 220 w 65477"/>
                <a:gd name="connsiteY15" fmla="*/ 50444 h 169386"/>
                <a:gd name="connsiteX16" fmla="*/ 7830 w 65477"/>
                <a:gd name="connsiteY16" fmla="*/ 57640 h 169386"/>
                <a:gd name="connsiteX17" fmla="*/ 21102 w 65477"/>
                <a:gd name="connsiteY17" fmla="*/ 54872 h 169386"/>
                <a:gd name="connsiteX18" fmla="*/ 30835 w 65477"/>
                <a:gd name="connsiteY18" fmla="*/ 52842 h 169386"/>
                <a:gd name="connsiteX19" fmla="*/ 28358 w 65477"/>
                <a:gd name="connsiteY19" fmla="*/ 67235 h 169386"/>
                <a:gd name="connsiteX20" fmla="*/ 26057 w 65477"/>
                <a:gd name="connsiteY20" fmla="*/ 89561 h 169386"/>
                <a:gd name="connsiteX21" fmla="*/ 29950 w 65477"/>
                <a:gd name="connsiteY21" fmla="*/ 166689 h 169386"/>
                <a:gd name="connsiteX22" fmla="*/ 32959 w 65477"/>
                <a:gd name="connsiteY22" fmla="*/ 169457 h 169386"/>
                <a:gd name="connsiteX23" fmla="*/ 36144 w 65477"/>
                <a:gd name="connsiteY23" fmla="*/ 165766 h 169386"/>
                <a:gd name="connsiteX24" fmla="*/ 38268 w 65477"/>
                <a:gd name="connsiteY24" fmla="*/ 138273 h 169386"/>
                <a:gd name="connsiteX25" fmla="*/ 39861 w 65477"/>
                <a:gd name="connsiteY25" fmla="*/ 89561 h 169386"/>
                <a:gd name="connsiteX26" fmla="*/ 37383 w 65477"/>
                <a:gd name="connsiteY26" fmla="*/ 66866 h 169386"/>
                <a:gd name="connsiteX27" fmla="*/ 35082 w 65477"/>
                <a:gd name="connsiteY27" fmla="*/ 52842 h 169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477" h="169386">
                  <a:moveTo>
                    <a:pt x="35082" y="52842"/>
                  </a:moveTo>
                  <a:cubicBezTo>
                    <a:pt x="37737" y="53211"/>
                    <a:pt x="39507" y="53396"/>
                    <a:pt x="44816" y="54872"/>
                  </a:cubicBezTo>
                  <a:cubicBezTo>
                    <a:pt x="50479" y="56533"/>
                    <a:pt x="54726" y="57640"/>
                    <a:pt x="58088" y="57640"/>
                  </a:cubicBezTo>
                  <a:cubicBezTo>
                    <a:pt x="64990" y="57640"/>
                    <a:pt x="65698" y="52104"/>
                    <a:pt x="65698" y="50444"/>
                  </a:cubicBezTo>
                  <a:cubicBezTo>
                    <a:pt x="65698" y="48967"/>
                    <a:pt x="64990" y="43247"/>
                    <a:pt x="58088" y="43247"/>
                  </a:cubicBezTo>
                  <a:cubicBezTo>
                    <a:pt x="54726" y="43247"/>
                    <a:pt x="50479" y="44355"/>
                    <a:pt x="44816" y="46015"/>
                  </a:cubicBezTo>
                  <a:cubicBezTo>
                    <a:pt x="39507" y="47491"/>
                    <a:pt x="37737" y="47676"/>
                    <a:pt x="35082" y="48045"/>
                  </a:cubicBezTo>
                  <a:cubicBezTo>
                    <a:pt x="35436" y="41587"/>
                    <a:pt x="36675" y="33837"/>
                    <a:pt x="37560" y="28117"/>
                  </a:cubicBezTo>
                  <a:cubicBezTo>
                    <a:pt x="38268" y="24427"/>
                    <a:pt x="39861" y="15016"/>
                    <a:pt x="39861" y="8558"/>
                  </a:cubicBezTo>
                  <a:cubicBezTo>
                    <a:pt x="39861" y="3023"/>
                    <a:pt x="37383" y="71"/>
                    <a:pt x="32959" y="71"/>
                  </a:cubicBezTo>
                  <a:cubicBezTo>
                    <a:pt x="29243" y="71"/>
                    <a:pt x="26057" y="2100"/>
                    <a:pt x="26057" y="8558"/>
                  </a:cubicBezTo>
                  <a:cubicBezTo>
                    <a:pt x="26057" y="14647"/>
                    <a:pt x="27473" y="23873"/>
                    <a:pt x="28535" y="30147"/>
                  </a:cubicBezTo>
                  <a:cubicBezTo>
                    <a:pt x="28889" y="32176"/>
                    <a:pt x="30481" y="41218"/>
                    <a:pt x="30835" y="48045"/>
                  </a:cubicBezTo>
                  <a:cubicBezTo>
                    <a:pt x="28181" y="47676"/>
                    <a:pt x="26411" y="47491"/>
                    <a:pt x="21102" y="46015"/>
                  </a:cubicBezTo>
                  <a:cubicBezTo>
                    <a:pt x="15439" y="44355"/>
                    <a:pt x="11192" y="43247"/>
                    <a:pt x="7830" y="43247"/>
                  </a:cubicBezTo>
                  <a:cubicBezTo>
                    <a:pt x="928" y="43247"/>
                    <a:pt x="220" y="48783"/>
                    <a:pt x="220" y="50444"/>
                  </a:cubicBezTo>
                  <a:cubicBezTo>
                    <a:pt x="220" y="51920"/>
                    <a:pt x="928" y="57640"/>
                    <a:pt x="7830" y="57640"/>
                  </a:cubicBezTo>
                  <a:cubicBezTo>
                    <a:pt x="11192" y="57640"/>
                    <a:pt x="15439" y="56533"/>
                    <a:pt x="21102" y="54872"/>
                  </a:cubicBezTo>
                  <a:cubicBezTo>
                    <a:pt x="26411" y="53396"/>
                    <a:pt x="28181" y="53211"/>
                    <a:pt x="30835" y="52842"/>
                  </a:cubicBezTo>
                  <a:cubicBezTo>
                    <a:pt x="30481" y="57455"/>
                    <a:pt x="29243" y="63360"/>
                    <a:pt x="28358" y="67235"/>
                  </a:cubicBezTo>
                  <a:cubicBezTo>
                    <a:pt x="26057" y="78675"/>
                    <a:pt x="26057" y="79966"/>
                    <a:pt x="26057" y="89561"/>
                  </a:cubicBezTo>
                  <a:cubicBezTo>
                    <a:pt x="26057" y="125173"/>
                    <a:pt x="29420" y="162999"/>
                    <a:pt x="29950" y="166689"/>
                  </a:cubicBezTo>
                  <a:cubicBezTo>
                    <a:pt x="30127" y="168350"/>
                    <a:pt x="30481" y="169457"/>
                    <a:pt x="32959" y="169457"/>
                  </a:cubicBezTo>
                  <a:cubicBezTo>
                    <a:pt x="35613" y="169457"/>
                    <a:pt x="35790" y="168350"/>
                    <a:pt x="36144" y="165766"/>
                  </a:cubicBezTo>
                  <a:cubicBezTo>
                    <a:pt x="36144" y="165582"/>
                    <a:pt x="37560" y="149529"/>
                    <a:pt x="38268" y="138273"/>
                  </a:cubicBezTo>
                  <a:cubicBezTo>
                    <a:pt x="39153" y="122036"/>
                    <a:pt x="39861" y="105799"/>
                    <a:pt x="39861" y="89561"/>
                  </a:cubicBezTo>
                  <a:cubicBezTo>
                    <a:pt x="39861" y="79966"/>
                    <a:pt x="39861" y="78675"/>
                    <a:pt x="37383" y="66866"/>
                  </a:cubicBezTo>
                  <a:cubicBezTo>
                    <a:pt x="37029" y="64836"/>
                    <a:pt x="35436" y="57455"/>
                    <a:pt x="35082" y="52842"/>
                  </a:cubicBez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F412B759-8AF9-5DE8-8E7E-44C52F2BB99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342940" y="5944070"/>
              <a:ext cx="275309" cy="199014"/>
            </a:xfrm>
            <a:custGeom>
              <a:avLst/>
              <a:gdLst>
                <a:gd name="connsiteX0" fmla="*/ 90730 w 275309"/>
                <a:gd name="connsiteY0" fmla="*/ 38560 h 199014"/>
                <a:gd name="connsiteX1" fmla="*/ 123090 w 275309"/>
                <a:gd name="connsiteY1" fmla="*/ 159813 h 199014"/>
                <a:gd name="connsiteX2" fmla="*/ 133961 w 275309"/>
                <a:gd name="connsiteY2" fmla="*/ 176947 h 199014"/>
                <a:gd name="connsiteX3" fmla="*/ 140028 w 275309"/>
                <a:gd name="connsiteY3" fmla="*/ 172202 h 199014"/>
                <a:gd name="connsiteX4" fmla="*/ 190084 w 275309"/>
                <a:gd name="connsiteY4" fmla="*/ 116584 h 199014"/>
                <a:gd name="connsiteX5" fmla="*/ 245450 w 275309"/>
                <a:gd name="connsiteY5" fmla="*/ 49367 h 199014"/>
                <a:gd name="connsiteX6" fmla="*/ 232809 w 275309"/>
                <a:gd name="connsiteY6" fmla="*/ 161922 h 199014"/>
                <a:gd name="connsiteX7" fmla="*/ 233820 w 275309"/>
                <a:gd name="connsiteY7" fmla="*/ 183010 h 199014"/>
                <a:gd name="connsiteX8" fmla="*/ 245702 w 275309"/>
                <a:gd name="connsiteY8" fmla="*/ 193553 h 199014"/>
                <a:gd name="connsiteX9" fmla="*/ 275534 w 275309"/>
                <a:gd name="connsiteY9" fmla="*/ 176683 h 199014"/>
                <a:gd name="connsiteX10" fmla="*/ 273259 w 275309"/>
                <a:gd name="connsiteY10" fmla="*/ 174838 h 199014"/>
                <a:gd name="connsiteX11" fmla="*/ 262135 w 275309"/>
                <a:gd name="connsiteY11" fmla="*/ 179056 h 199014"/>
                <a:gd name="connsiteX12" fmla="*/ 255056 w 275309"/>
                <a:gd name="connsiteY12" fmla="*/ 167985 h 199014"/>
                <a:gd name="connsiteX13" fmla="*/ 254298 w 275309"/>
                <a:gd name="connsiteY13" fmla="*/ 150587 h 199014"/>
                <a:gd name="connsiteX14" fmla="*/ 272753 w 275309"/>
                <a:gd name="connsiteY14" fmla="*/ 8773 h 199014"/>
                <a:gd name="connsiteX15" fmla="*/ 273259 w 275309"/>
                <a:gd name="connsiteY15" fmla="*/ 4292 h 199014"/>
                <a:gd name="connsiteX16" fmla="*/ 271236 w 275309"/>
                <a:gd name="connsiteY16" fmla="*/ 338 h 199014"/>
                <a:gd name="connsiteX17" fmla="*/ 265169 w 275309"/>
                <a:gd name="connsiteY17" fmla="*/ 6401 h 199014"/>
                <a:gd name="connsiteX18" fmla="*/ 142556 w 275309"/>
                <a:gd name="connsiteY18" fmla="*/ 150851 h 199014"/>
                <a:gd name="connsiteX19" fmla="*/ 122837 w 275309"/>
                <a:gd name="connsiteY19" fmla="*/ 89961 h 199014"/>
                <a:gd name="connsiteX20" fmla="*/ 106910 w 275309"/>
                <a:gd name="connsiteY20" fmla="*/ 12727 h 199014"/>
                <a:gd name="connsiteX21" fmla="*/ 104887 w 275309"/>
                <a:gd name="connsiteY21" fmla="*/ 1393 h 199014"/>
                <a:gd name="connsiteX22" fmla="*/ 102106 w 275309"/>
                <a:gd name="connsiteY22" fmla="*/ 75 h 199014"/>
                <a:gd name="connsiteX23" fmla="*/ 86179 w 275309"/>
                <a:gd name="connsiteY23" fmla="*/ 11409 h 199014"/>
                <a:gd name="connsiteX24" fmla="*/ 60393 w 275309"/>
                <a:gd name="connsiteY24" fmla="*/ 118692 h 199014"/>
                <a:gd name="connsiteX25" fmla="*/ 29803 w 275309"/>
                <a:gd name="connsiteY25" fmla="*/ 174838 h 199014"/>
                <a:gd name="connsiteX26" fmla="*/ 11601 w 275309"/>
                <a:gd name="connsiteY26" fmla="*/ 167457 h 199014"/>
                <a:gd name="connsiteX27" fmla="*/ 9325 w 275309"/>
                <a:gd name="connsiteY27" fmla="*/ 166139 h 199014"/>
                <a:gd name="connsiteX28" fmla="*/ 224 w 275309"/>
                <a:gd name="connsiteY28" fmla="*/ 185382 h 199014"/>
                <a:gd name="connsiteX29" fmla="*/ 8314 w 275309"/>
                <a:gd name="connsiteY29" fmla="*/ 195399 h 199014"/>
                <a:gd name="connsiteX30" fmla="*/ 21966 w 275309"/>
                <a:gd name="connsiteY30" fmla="*/ 199089 h 199014"/>
                <a:gd name="connsiteX31" fmla="*/ 57612 w 275309"/>
                <a:gd name="connsiteY31" fmla="*/ 147951 h 199014"/>
                <a:gd name="connsiteX32" fmla="*/ 90730 w 275309"/>
                <a:gd name="connsiteY32" fmla="*/ 38560 h 19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09" h="199014">
                  <a:moveTo>
                    <a:pt x="90730" y="38560"/>
                  </a:moveTo>
                  <a:cubicBezTo>
                    <a:pt x="97556" y="72827"/>
                    <a:pt x="108680" y="129236"/>
                    <a:pt x="123090" y="159813"/>
                  </a:cubicBezTo>
                  <a:cubicBezTo>
                    <a:pt x="128651" y="171148"/>
                    <a:pt x="131432" y="176947"/>
                    <a:pt x="133961" y="176947"/>
                  </a:cubicBezTo>
                  <a:cubicBezTo>
                    <a:pt x="134972" y="176947"/>
                    <a:pt x="135477" y="176947"/>
                    <a:pt x="140028" y="172202"/>
                  </a:cubicBezTo>
                  <a:cubicBezTo>
                    <a:pt x="159241" y="152960"/>
                    <a:pt x="172388" y="137671"/>
                    <a:pt x="190084" y="116584"/>
                  </a:cubicBezTo>
                  <a:lnTo>
                    <a:pt x="245450" y="49367"/>
                  </a:lnTo>
                  <a:cubicBezTo>
                    <a:pt x="241910" y="71773"/>
                    <a:pt x="232809" y="131081"/>
                    <a:pt x="232809" y="161922"/>
                  </a:cubicBezTo>
                  <a:cubicBezTo>
                    <a:pt x="232809" y="169039"/>
                    <a:pt x="233062" y="175892"/>
                    <a:pt x="233820" y="183010"/>
                  </a:cubicBezTo>
                  <a:cubicBezTo>
                    <a:pt x="234073" y="185909"/>
                    <a:pt x="235084" y="193553"/>
                    <a:pt x="245702" y="193553"/>
                  </a:cubicBezTo>
                  <a:cubicBezTo>
                    <a:pt x="256320" y="193553"/>
                    <a:pt x="275534" y="181955"/>
                    <a:pt x="275534" y="176683"/>
                  </a:cubicBezTo>
                  <a:cubicBezTo>
                    <a:pt x="275534" y="175102"/>
                    <a:pt x="274017" y="174838"/>
                    <a:pt x="273259" y="174838"/>
                  </a:cubicBezTo>
                  <a:cubicBezTo>
                    <a:pt x="269972" y="174838"/>
                    <a:pt x="264916" y="177210"/>
                    <a:pt x="262135" y="179056"/>
                  </a:cubicBezTo>
                  <a:cubicBezTo>
                    <a:pt x="256068" y="178265"/>
                    <a:pt x="255562" y="174047"/>
                    <a:pt x="255056" y="167985"/>
                  </a:cubicBezTo>
                  <a:cubicBezTo>
                    <a:pt x="254298" y="159550"/>
                    <a:pt x="254298" y="151642"/>
                    <a:pt x="254298" y="150587"/>
                  </a:cubicBezTo>
                  <a:cubicBezTo>
                    <a:pt x="254298" y="121328"/>
                    <a:pt x="265422" y="41459"/>
                    <a:pt x="272753" y="8773"/>
                  </a:cubicBezTo>
                  <a:cubicBezTo>
                    <a:pt x="273006" y="6928"/>
                    <a:pt x="273259" y="6401"/>
                    <a:pt x="273259" y="4292"/>
                  </a:cubicBezTo>
                  <a:cubicBezTo>
                    <a:pt x="273259" y="3238"/>
                    <a:pt x="273006" y="338"/>
                    <a:pt x="271236" y="338"/>
                  </a:cubicBezTo>
                  <a:cubicBezTo>
                    <a:pt x="270225" y="338"/>
                    <a:pt x="269972" y="602"/>
                    <a:pt x="265169" y="6401"/>
                  </a:cubicBezTo>
                  <a:cubicBezTo>
                    <a:pt x="241405" y="36451"/>
                    <a:pt x="167584" y="128709"/>
                    <a:pt x="142556" y="150851"/>
                  </a:cubicBezTo>
                  <a:cubicBezTo>
                    <a:pt x="136236" y="136880"/>
                    <a:pt x="131685" y="126864"/>
                    <a:pt x="122837" y="89961"/>
                  </a:cubicBezTo>
                  <a:cubicBezTo>
                    <a:pt x="115505" y="60174"/>
                    <a:pt x="111208" y="38296"/>
                    <a:pt x="106910" y="12727"/>
                  </a:cubicBezTo>
                  <a:cubicBezTo>
                    <a:pt x="106151" y="9037"/>
                    <a:pt x="104887" y="1920"/>
                    <a:pt x="104887" y="1393"/>
                  </a:cubicBezTo>
                  <a:cubicBezTo>
                    <a:pt x="104129" y="75"/>
                    <a:pt x="102865" y="75"/>
                    <a:pt x="102106" y="75"/>
                  </a:cubicBezTo>
                  <a:cubicBezTo>
                    <a:pt x="97556" y="75"/>
                    <a:pt x="86938" y="5874"/>
                    <a:pt x="86179" y="11409"/>
                  </a:cubicBezTo>
                  <a:cubicBezTo>
                    <a:pt x="83146" y="33551"/>
                    <a:pt x="78090" y="68346"/>
                    <a:pt x="60393" y="118692"/>
                  </a:cubicBezTo>
                  <a:cubicBezTo>
                    <a:pt x="40168" y="174838"/>
                    <a:pt x="34606" y="174838"/>
                    <a:pt x="29803" y="174838"/>
                  </a:cubicBezTo>
                  <a:cubicBezTo>
                    <a:pt x="26516" y="174838"/>
                    <a:pt x="17162" y="172729"/>
                    <a:pt x="11601" y="167457"/>
                  </a:cubicBezTo>
                  <a:cubicBezTo>
                    <a:pt x="10337" y="166139"/>
                    <a:pt x="9831" y="166139"/>
                    <a:pt x="9325" y="166139"/>
                  </a:cubicBezTo>
                  <a:cubicBezTo>
                    <a:pt x="5786" y="166139"/>
                    <a:pt x="224" y="178001"/>
                    <a:pt x="224" y="185382"/>
                  </a:cubicBezTo>
                  <a:cubicBezTo>
                    <a:pt x="224" y="187754"/>
                    <a:pt x="224" y="190917"/>
                    <a:pt x="8314" y="195399"/>
                  </a:cubicBezTo>
                  <a:cubicBezTo>
                    <a:pt x="14634" y="198825"/>
                    <a:pt x="20702" y="199089"/>
                    <a:pt x="21966" y="199089"/>
                  </a:cubicBezTo>
                  <a:cubicBezTo>
                    <a:pt x="37640" y="199089"/>
                    <a:pt x="52556" y="161395"/>
                    <a:pt x="57612" y="147951"/>
                  </a:cubicBezTo>
                  <a:cubicBezTo>
                    <a:pt x="69494" y="118165"/>
                    <a:pt x="83651" y="76517"/>
                    <a:pt x="90730" y="38560"/>
                  </a:cubicBez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F00980C-D857-59BF-66FE-B27C0DD5868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660065" y="5882680"/>
              <a:ext cx="46011" cy="184331"/>
            </a:xfrm>
            <a:custGeom>
              <a:avLst/>
              <a:gdLst>
                <a:gd name="connsiteX0" fmla="*/ 42708 w 46011"/>
                <a:gd name="connsiteY0" fmla="*/ 71 h 184331"/>
                <a:gd name="connsiteX1" fmla="*/ 236 w 46011"/>
                <a:gd name="connsiteY1" fmla="*/ 92144 h 184331"/>
                <a:gd name="connsiteX2" fmla="*/ 42708 w 46011"/>
                <a:gd name="connsiteY2" fmla="*/ 184402 h 184331"/>
                <a:gd name="connsiteX3" fmla="*/ 46247 w 46011"/>
                <a:gd name="connsiteY3" fmla="*/ 182188 h 184331"/>
                <a:gd name="connsiteX4" fmla="*/ 44478 w 46011"/>
                <a:gd name="connsiteY4" fmla="*/ 179421 h 184331"/>
                <a:gd name="connsiteX5" fmla="*/ 12270 w 46011"/>
                <a:gd name="connsiteY5" fmla="*/ 92329 h 184331"/>
                <a:gd name="connsiteX6" fmla="*/ 45009 w 46011"/>
                <a:gd name="connsiteY6" fmla="*/ 4499 h 184331"/>
                <a:gd name="connsiteX7" fmla="*/ 46247 w 46011"/>
                <a:gd name="connsiteY7" fmla="*/ 2285 h 184331"/>
                <a:gd name="connsiteX8" fmla="*/ 42708 w 46011"/>
                <a:gd name="connsiteY8" fmla="*/ 71 h 18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11" h="184331">
                  <a:moveTo>
                    <a:pt x="42708" y="71"/>
                  </a:moveTo>
                  <a:cubicBezTo>
                    <a:pt x="9084" y="24796"/>
                    <a:pt x="236" y="63913"/>
                    <a:pt x="236" y="92144"/>
                  </a:cubicBezTo>
                  <a:cubicBezTo>
                    <a:pt x="236" y="118161"/>
                    <a:pt x="7669" y="158570"/>
                    <a:pt x="42708" y="184402"/>
                  </a:cubicBezTo>
                  <a:cubicBezTo>
                    <a:pt x="44124" y="184402"/>
                    <a:pt x="46247" y="184402"/>
                    <a:pt x="46247" y="182188"/>
                  </a:cubicBezTo>
                  <a:cubicBezTo>
                    <a:pt x="46247" y="181081"/>
                    <a:pt x="45717" y="180712"/>
                    <a:pt x="44478" y="179421"/>
                  </a:cubicBezTo>
                  <a:cubicBezTo>
                    <a:pt x="20941" y="157279"/>
                    <a:pt x="12270" y="125911"/>
                    <a:pt x="12270" y="92329"/>
                  </a:cubicBezTo>
                  <a:cubicBezTo>
                    <a:pt x="12270" y="42509"/>
                    <a:pt x="30497" y="18153"/>
                    <a:pt x="45009" y="4499"/>
                  </a:cubicBezTo>
                  <a:cubicBezTo>
                    <a:pt x="45717" y="3761"/>
                    <a:pt x="46247" y="3207"/>
                    <a:pt x="46247" y="2285"/>
                  </a:cubicBezTo>
                  <a:cubicBezTo>
                    <a:pt x="46247" y="71"/>
                    <a:pt x="44124" y="71"/>
                    <a:pt x="42708" y="71"/>
                  </a:cubicBez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6757336-CB30-82AB-9787-88BD1C3A531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737829" y="5970326"/>
              <a:ext cx="119629" cy="9041"/>
            </a:xfrm>
            <a:custGeom>
              <a:avLst/>
              <a:gdLst>
                <a:gd name="connsiteX0" fmla="*/ 112790 w 119629"/>
                <a:gd name="connsiteY0" fmla="*/ 9112 h 9041"/>
                <a:gd name="connsiteX1" fmla="*/ 119869 w 119629"/>
                <a:gd name="connsiteY1" fmla="*/ 4684 h 9041"/>
                <a:gd name="connsiteX2" fmla="*/ 112790 w 119629"/>
                <a:gd name="connsiteY2" fmla="*/ 71 h 9041"/>
                <a:gd name="connsiteX3" fmla="*/ 7318 w 119629"/>
                <a:gd name="connsiteY3" fmla="*/ 71 h 9041"/>
                <a:gd name="connsiteX4" fmla="*/ 239 w 119629"/>
                <a:gd name="connsiteY4" fmla="*/ 4499 h 9041"/>
                <a:gd name="connsiteX5" fmla="*/ 7318 w 119629"/>
                <a:gd name="connsiteY5" fmla="*/ 9112 h 9041"/>
                <a:gd name="connsiteX6" fmla="*/ 112790 w 119629"/>
                <a:gd name="connsiteY6" fmla="*/ 9112 h 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29" h="9041">
                  <a:moveTo>
                    <a:pt x="112790" y="9112"/>
                  </a:moveTo>
                  <a:cubicBezTo>
                    <a:pt x="115622" y="9112"/>
                    <a:pt x="119869" y="9112"/>
                    <a:pt x="119869" y="4684"/>
                  </a:cubicBezTo>
                  <a:cubicBezTo>
                    <a:pt x="119869" y="71"/>
                    <a:pt x="115799" y="71"/>
                    <a:pt x="112790" y="71"/>
                  </a:cubicBezTo>
                  <a:lnTo>
                    <a:pt x="7318" y="71"/>
                  </a:lnTo>
                  <a:cubicBezTo>
                    <a:pt x="4486" y="71"/>
                    <a:pt x="239" y="71"/>
                    <a:pt x="239" y="4499"/>
                  </a:cubicBezTo>
                  <a:cubicBezTo>
                    <a:pt x="239" y="9112"/>
                    <a:pt x="4309" y="9112"/>
                    <a:pt x="7318" y="9112"/>
                  </a:cubicBezTo>
                  <a:lnTo>
                    <a:pt x="112790" y="9112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B226278-A946-BE9B-EFAF-916E92887A8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889288" y="5882680"/>
              <a:ext cx="45834" cy="184331"/>
            </a:xfrm>
            <a:custGeom>
              <a:avLst/>
              <a:gdLst>
                <a:gd name="connsiteX0" fmla="*/ 3608 w 45834"/>
                <a:gd name="connsiteY0" fmla="*/ 71 h 184331"/>
                <a:gd name="connsiteX1" fmla="*/ 245 w 45834"/>
                <a:gd name="connsiteY1" fmla="*/ 2285 h 184331"/>
                <a:gd name="connsiteX2" fmla="*/ 1838 w 45834"/>
                <a:gd name="connsiteY2" fmla="*/ 5053 h 184331"/>
                <a:gd name="connsiteX3" fmla="*/ 34046 w 45834"/>
                <a:gd name="connsiteY3" fmla="*/ 92144 h 184331"/>
                <a:gd name="connsiteX4" fmla="*/ 3431 w 45834"/>
                <a:gd name="connsiteY4" fmla="*/ 177944 h 184331"/>
                <a:gd name="connsiteX5" fmla="*/ 245 w 45834"/>
                <a:gd name="connsiteY5" fmla="*/ 182188 h 184331"/>
                <a:gd name="connsiteX6" fmla="*/ 2546 w 45834"/>
                <a:gd name="connsiteY6" fmla="*/ 184402 h 184331"/>
                <a:gd name="connsiteX7" fmla="*/ 33161 w 45834"/>
                <a:gd name="connsiteY7" fmla="*/ 149160 h 184331"/>
                <a:gd name="connsiteX8" fmla="*/ 46080 w 45834"/>
                <a:gd name="connsiteY8" fmla="*/ 92329 h 184331"/>
                <a:gd name="connsiteX9" fmla="*/ 3608 w 45834"/>
                <a:gd name="connsiteY9" fmla="*/ 71 h 18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34" h="184331">
                  <a:moveTo>
                    <a:pt x="3608" y="71"/>
                  </a:moveTo>
                  <a:cubicBezTo>
                    <a:pt x="2369" y="71"/>
                    <a:pt x="245" y="71"/>
                    <a:pt x="245" y="2285"/>
                  </a:cubicBezTo>
                  <a:cubicBezTo>
                    <a:pt x="245" y="3207"/>
                    <a:pt x="776" y="3761"/>
                    <a:pt x="1838" y="5053"/>
                  </a:cubicBezTo>
                  <a:cubicBezTo>
                    <a:pt x="17057" y="19629"/>
                    <a:pt x="34046" y="44539"/>
                    <a:pt x="34046" y="92144"/>
                  </a:cubicBezTo>
                  <a:cubicBezTo>
                    <a:pt x="34046" y="130708"/>
                    <a:pt x="22543" y="159862"/>
                    <a:pt x="3431" y="177944"/>
                  </a:cubicBezTo>
                  <a:cubicBezTo>
                    <a:pt x="422" y="181081"/>
                    <a:pt x="245" y="181266"/>
                    <a:pt x="245" y="182188"/>
                  </a:cubicBezTo>
                  <a:cubicBezTo>
                    <a:pt x="245" y="183111"/>
                    <a:pt x="776" y="184402"/>
                    <a:pt x="2546" y="184402"/>
                  </a:cubicBezTo>
                  <a:cubicBezTo>
                    <a:pt x="4670" y="184402"/>
                    <a:pt x="21482" y="172224"/>
                    <a:pt x="33161" y="149160"/>
                  </a:cubicBezTo>
                  <a:cubicBezTo>
                    <a:pt x="40948" y="133845"/>
                    <a:pt x="46080" y="113917"/>
                    <a:pt x="46080" y="92329"/>
                  </a:cubicBezTo>
                  <a:cubicBezTo>
                    <a:pt x="46080" y="66312"/>
                    <a:pt x="38647" y="25903"/>
                    <a:pt x="3608" y="71"/>
                  </a:cubicBez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A123A1CF-6A7E-3DFA-42E4-E015251D181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045529" y="6058733"/>
              <a:ext cx="154466" cy="10543"/>
            </a:xfrm>
            <a:custGeom>
              <a:avLst/>
              <a:gdLst>
                <a:gd name="connsiteX0" fmla="*/ 145870 w 154466"/>
                <a:gd name="connsiteY0" fmla="*/ 10619 h 10543"/>
                <a:gd name="connsiteX1" fmla="*/ 154718 w 154466"/>
                <a:gd name="connsiteY1" fmla="*/ 5347 h 10543"/>
                <a:gd name="connsiteX2" fmla="*/ 145870 w 154466"/>
                <a:gd name="connsiteY2" fmla="*/ 75 h 10543"/>
                <a:gd name="connsiteX3" fmla="*/ 9100 w 154466"/>
                <a:gd name="connsiteY3" fmla="*/ 75 h 10543"/>
                <a:gd name="connsiteX4" fmla="*/ 251 w 154466"/>
                <a:gd name="connsiteY4" fmla="*/ 5347 h 10543"/>
                <a:gd name="connsiteX5" fmla="*/ 9100 w 154466"/>
                <a:gd name="connsiteY5" fmla="*/ 10619 h 10543"/>
                <a:gd name="connsiteX6" fmla="*/ 145870 w 154466"/>
                <a:gd name="connsiteY6" fmla="*/ 10619 h 1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466" h="10543">
                  <a:moveTo>
                    <a:pt x="145870" y="10619"/>
                  </a:moveTo>
                  <a:cubicBezTo>
                    <a:pt x="150167" y="10619"/>
                    <a:pt x="154718" y="10619"/>
                    <a:pt x="154718" y="5347"/>
                  </a:cubicBezTo>
                  <a:cubicBezTo>
                    <a:pt x="154718" y="75"/>
                    <a:pt x="150167" y="75"/>
                    <a:pt x="145870" y="75"/>
                  </a:cubicBezTo>
                  <a:lnTo>
                    <a:pt x="9100" y="75"/>
                  </a:lnTo>
                  <a:cubicBezTo>
                    <a:pt x="4802" y="75"/>
                    <a:pt x="251" y="75"/>
                    <a:pt x="251" y="5347"/>
                  </a:cubicBezTo>
                  <a:cubicBezTo>
                    <a:pt x="251" y="10619"/>
                    <a:pt x="4802" y="10619"/>
                    <a:pt x="9100" y="10619"/>
                  </a:cubicBezTo>
                  <a:lnTo>
                    <a:pt x="145870" y="10619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AD15C36-A0E6-DFB3-F474-58F0DFD0C5B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334490" y="5826767"/>
              <a:ext cx="57387" cy="474207"/>
            </a:xfrm>
            <a:custGeom>
              <a:avLst/>
              <a:gdLst>
                <a:gd name="connsiteX0" fmla="*/ 261 w 57387"/>
                <a:gd name="connsiteY0" fmla="*/ 474271 h 474207"/>
                <a:gd name="connsiteX1" fmla="*/ 57649 w 57387"/>
                <a:gd name="connsiteY1" fmla="*/ 474271 h 474207"/>
                <a:gd name="connsiteX2" fmla="*/ 57649 w 57387"/>
                <a:gd name="connsiteY2" fmla="*/ 461882 h 474207"/>
                <a:gd name="connsiteX3" fmla="*/ 12143 w 57387"/>
                <a:gd name="connsiteY3" fmla="*/ 461882 h 474207"/>
                <a:gd name="connsiteX4" fmla="*/ 12143 w 57387"/>
                <a:gd name="connsiteY4" fmla="*/ 12453 h 474207"/>
                <a:gd name="connsiteX5" fmla="*/ 57649 w 57387"/>
                <a:gd name="connsiteY5" fmla="*/ 12453 h 474207"/>
                <a:gd name="connsiteX6" fmla="*/ 57649 w 57387"/>
                <a:gd name="connsiteY6" fmla="*/ 64 h 474207"/>
                <a:gd name="connsiteX7" fmla="*/ 261 w 57387"/>
                <a:gd name="connsiteY7" fmla="*/ 64 h 474207"/>
                <a:gd name="connsiteX8" fmla="*/ 261 w 57387"/>
                <a:gd name="connsiteY8" fmla="*/ 474271 h 47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387" h="474207">
                  <a:moveTo>
                    <a:pt x="261" y="474271"/>
                  </a:moveTo>
                  <a:lnTo>
                    <a:pt x="57649" y="474271"/>
                  </a:lnTo>
                  <a:lnTo>
                    <a:pt x="57649" y="461882"/>
                  </a:lnTo>
                  <a:lnTo>
                    <a:pt x="12143" y="461882"/>
                  </a:lnTo>
                  <a:lnTo>
                    <a:pt x="12143" y="12453"/>
                  </a:lnTo>
                  <a:lnTo>
                    <a:pt x="57649" y="12453"/>
                  </a:lnTo>
                  <a:lnTo>
                    <a:pt x="57649" y="64"/>
                  </a:lnTo>
                  <a:lnTo>
                    <a:pt x="261" y="64"/>
                  </a:lnTo>
                  <a:lnTo>
                    <a:pt x="261" y="474271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F116F3C-0399-1E29-02D9-F94D196D8DD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433900" y="5944070"/>
              <a:ext cx="275309" cy="199014"/>
            </a:xfrm>
            <a:custGeom>
              <a:avLst/>
              <a:gdLst>
                <a:gd name="connsiteX0" fmla="*/ 90773 w 275309"/>
                <a:gd name="connsiteY0" fmla="*/ 38560 h 199014"/>
                <a:gd name="connsiteX1" fmla="*/ 123133 w 275309"/>
                <a:gd name="connsiteY1" fmla="*/ 159813 h 199014"/>
                <a:gd name="connsiteX2" fmla="*/ 134003 w 275309"/>
                <a:gd name="connsiteY2" fmla="*/ 176947 h 199014"/>
                <a:gd name="connsiteX3" fmla="*/ 140071 w 275309"/>
                <a:gd name="connsiteY3" fmla="*/ 172202 h 199014"/>
                <a:gd name="connsiteX4" fmla="*/ 190127 w 275309"/>
                <a:gd name="connsiteY4" fmla="*/ 116584 h 199014"/>
                <a:gd name="connsiteX5" fmla="*/ 245493 w 275309"/>
                <a:gd name="connsiteY5" fmla="*/ 49367 h 199014"/>
                <a:gd name="connsiteX6" fmla="*/ 232852 w 275309"/>
                <a:gd name="connsiteY6" fmla="*/ 161922 h 199014"/>
                <a:gd name="connsiteX7" fmla="*/ 233863 w 275309"/>
                <a:gd name="connsiteY7" fmla="*/ 183010 h 199014"/>
                <a:gd name="connsiteX8" fmla="*/ 245745 w 275309"/>
                <a:gd name="connsiteY8" fmla="*/ 193553 h 199014"/>
                <a:gd name="connsiteX9" fmla="*/ 275577 w 275309"/>
                <a:gd name="connsiteY9" fmla="*/ 176683 h 199014"/>
                <a:gd name="connsiteX10" fmla="*/ 273302 w 275309"/>
                <a:gd name="connsiteY10" fmla="*/ 174838 h 199014"/>
                <a:gd name="connsiteX11" fmla="*/ 262178 w 275309"/>
                <a:gd name="connsiteY11" fmla="*/ 179056 h 199014"/>
                <a:gd name="connsiteX12" fmla="*/ 255099 w 275309"/>
                <a:gd name="connsiteY12" fmla="*/ 167985 h 199014"/>
                <a:gd name="connsiteX13" fmla="*/ 254341 w 275309"/>
                <a:gd name="connsiteY13" fmla="*/ 150587 h 199014"/>
                <a:gd name="connsiteX14" fmla="*/ 272796 w 275309"/>
                <a:gd name="connsiteY14" fmla="*/ 8773 h 199014"/>
                <a:gd name="connsiteX15" fmla="*/ 273302 w 275309"/>
                <a:gd name="connsiteY15" fmla="*/ 4292 h 199014"/>
                <a:gd name="connsiteX16" fmla="*/ 271279 w 275309"/>
                <a:gd name="connsiteY16" fmla="*/ 338 h 199014"/>
                <a:gd name="connsiteX17" fmla="*/ 265212 w 275309"/>
                <a:gd name="connsiteY17" fmla="*/ 6401 h 199014"/>
                <a:gd name="connsiteX18" fmla="*/ 142599 w 275309"/>
                <a:gd name="connsiteY18" fmla="*/ 150851 h 199014"/>
                <a:gd name="connsiteX19" fmla="*/ 122880 w 275309"/>
                <a:gd name="connsiteY19" fmla="*/ 89961 h 199014"/>
                <a:gd name="connsiteX20" fmla="*/ 106953 w 275309"/>
                <a:gd name="connsiteY20" fmla="*/ 12727 h 199014"/>
                <a:gd name="connsiteX21" fmla="*/ 104930 w 275309"/>
                <a:gd name="connsiteY21" fmla="*/ 1393 h 199014"/>
                <a:gd name="connsiteX22" fmla="*/ 102149 w 275309"/>
                <a:gd name="connsiteY22" fmla="*/ 75 h 199014"/>
                <a:gd name="connsiteX23" fmla="*/ 86222 w 275309"/>
                <a:gd name="connsiteY23" fmla="*/ 11409 h 199014"/>
                <a:gd name="connsiteX24" fmla="*/ 60436 w 275309"/>
                <a:gd name="connsiteY24" fmla="*/ 118692 h 199014"/>
                <a:gd name="connsiteX25" fmla="*/ 29846 w 275309"/>
                <a:gd name="connsiteY25" fmla="*/ 174838 h 199014"/>
                <a:gd name="connsiteX26" fmla="*/ 11644 w 275309"/>
                <a:gd name="connsiteY26" fmla="*/ 167457 h 199014"/>
                <a:gd name="connsiteX27" fmla="*/ 9368 w 275309"/>
                <a:gd name="connsiteY27" fmla="*/ 166139 h 199014"/>
                <a:gd name="connsiteX28" fmla="*/ 267 w 275309"/>
                <a:gd name="connsiteY28" fmla="*/ 185382 h 199014"/>
                <a:gd name="connsiteX29" fmla="*/ 8357 w 275309"/>
                <a:gd name="connsiteY29" fmla="*/ 195399 h 199014"/>
                <a:gd name="connsiteX30" fmla="*/ 22009 w 275309"/>
                <a:gd name="connsiteY30" fmla="*/ 199089 h 199014"/>
                <a:gd name="connsiteX31" fmla="*/ 57655 w 275309"/>
                <a:gd name="connsiteY31" fmla="*/ 147951 h 199014"/>
                <a:gd name="connsiteX32" fmla="*/ 90773 w 275309"/>
                <a:gd name="connsiteY32" fmla="*/ 38560 h 19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09" h="199014">
                  <a:moveTo>
                    <a:pt x="90773" y="38560"/>
                  </a:moveTo>
                  <a:cubicBezTo>
                    <a:pt x="97599" y="72827"/>
                    <a:pt x="108723" y="129236"/>
                    <a:pt x="123133" y="159813"/>
                  </a:cubicBezTo>
                  <a:cubicBezTo>
                    <a:pt x="128694" y="171148"/>
                    <a:pt x="131475" y="176947"/>
                    <a:pt x="134003" y="176947"/>
                  </a:cubicBezTo>
                  <a:cubicBezTo>
                    <a:pt x="135015" y="176947"/>
                    <a:pt x="135520" y="176947"/>
                    <a:pt x="140071" y="172202"/>
                  </a:cubicBezTo>
                  <a:cubicBezTo>
                    <a:pt x="159284" y="152960"/>
                    <a:pt x="172431" y="137671"/>
                    <a:pt x="190127" y="116584"/>
                  </a:cubicBezTo>
                  <a:lnTo>
                    <a:pt x="245493" y="49367"/>
                  </a:lnTo>
                  <a:cubicBezTo>
                    <a:pt x="241953" y="71773"/>
                    <a:pt x="232852" y="131081"/>
                    <a:pt x="232852" y="161922"/>
                  </a:cubicBezTo>
                  <a:cubicBezTo>
                    <a:pt x="232852" y="169039"/>
                    <a:pt x="233105" y="175892"/>
                    <a:pt x="233863" y="183010"/>
                  </a:cubicBezTo>
                  <a:cubicBezTo>
                    <a:pt x="234116" y="185909"/>
                    <a:pt x="235127" y="193553"/>
                    <a:pt x="245745" y="193553"/>
                  </a:cubicBezTo>
                  <a:cubicBezTo>
                    <a:pt x="256363" y="193553"/>
                    <a:pt x="275577" y="181955"/>
                    <a:pt x="275577" y="176683"/>
                  </a:cubicBezTo>
                  <a:cubicBezTo>
                    <a:pt x="275577" y="175102"/>
                    <a:pt x="274060" y="174838"/>
                    <a:pt x="273302" y="174838"/>
                  </a:cubicBezTo>
                  <a:cubicBezTo>
                    <a:pt x="270015" y="174838"/>
                    <a:pt x="264959" y="177210"/>
                    <a:pt x="262178" y="179056"/>
                  </a:cubicBezTo>
                  <a:cubicBezTo>
                    <a:pt x="256111" y="178265"/>
                    <a:pt x="255605" y="174047"/>
                    <a:pt x="255099" y="167985"/>
                  </a:cubicBezTo>
                  <a:cubicBezTo>
                    <a:pt x="254341" y="159550"/>
                    <a:pt x="254341" y="151642"/>
                    <a:pt x="254341" y="150587"/>
                  </a:cubicBezTo>
                  <a:cubicBezTo>
                    <a:pt x="254341" y="121328"/>
                    <a:pt x="265465" y="41459"/>
                    <a:pt x="272796" y="8773"/>
                  </a:cubicBezTo>
                  <a:cubicBezTo>
                    <a:pt x="273049" y="6928"/>
                    <a:pt x="273302" y="6401"/>
                    <a:pt x="273302" y="4292"/>
                  </a:cubicBezTo>
                  <a:cubicBezTo>
                    <a:pt x="273302" y="3238"/>
                    <a:pt x="273049" y="338"/>
                    <a:pt x="271279" y="338"/>
                  </a:cubicBezTo>
                  <a:cubicBezTo>
                    <a:pt x="270268" y="338"/>
                    <a:pt x="270015" y="602"/>
                    <a:pt x="265212" y="6401"/>
                  </a:cubicBezTo>
                  <a:cubicBezTo>
                    <a:pt x="241448" y="36451"/>
                    <a:pt x="167627" y="128709"/>
                    <a:pt x="142599" y="150851"/>
                  </a:cubicBezTo>
                  <a:cubicBezTo>
                    <a:pt x="136279" y="136880"/>
                    <a:pt x="131728" y="126864"/>
                    <a:pt x="122880" y="89961"/>
                  </a:cubicBezTo>
                  <a:cubicBezTo>
                    <a:pt x="115548" y="60174"/>
                    <a:pt x="111251" y="38296"/>
                    <a:pt x="106953" y="12727"/>
                  </a:cubicBezTo>
                  <a:cubicBezTo>
                    <a:pt x="106194" y="9037"/>
                    <a:pt x="104930" y="1920"/>
                    <a:pt x="104930" y="1393"/>
                  </a:cubicBezTo>
                  <a:cubicBezTo>
                    <a:pt x="104172" y="75"/>
                    <a:pt x="102908" y="75"/>
                    <a:pt x="102149" y="75"/>
                  </a:cubicBezTo>
                  <a:cubicBezTo>
                    <a:pt x="97599" y="75"/>
                    <a:pt x="86981" y="5874"/>
                    <a:pt x="86222" y="11409"/>
                  </a:cubicBezTo>
                  <a:cubicBezTo>
                    <a:pt x="83189" y="33551"/>
                    <a:pt x="78133" y="68346"/>
                    <a:pt x="60436" y="118692"/>
                  </a:cubicBezTo>
                  <a:cubicBezTo>
                    <a:pt x="40211" y="174838"/>
                    <a:pt x="34649" y="174838"/>
                    <a:pt x="29846" y="174838"/>
                  </a:cubicBezTo>
                  <a:cubicBezTo>
                    <a:pt x="26559" y="174838"/>
                    <a:pt x="17205" y="172729"/>
                    <a:pt x="11644" y="167457"/>
                  </a:cubicBezTo>
                  <a:cubicBezTo>
                    <a:pt x="10380" y="166139"/>
                    <a:pt x="9874" y="166139"/>
                    <a:pt x="9368" y="166139"/>
                  </a:cubicBezTo>
                  <a:cubicBezTo>
                    <a:pt x="5829" y="166139"/>
                    <a:pt x="267" y="178001"/>
                    <a:pt x="267" y="185382"/>
                  </a:cubicBezTo>
                  <a:cubicBezTo>
                    <a:pt x="267" y="187754"/>
                    <a:pt x="267" y="190917"/>
                    <a:pt x="8357" y="195399"/>
                  </a:cubicBezTo>
                  <a:cubicBezTo>
                    <a:pt x="14677" y="198825"/>
                    <a:pt x="20745" y="199089"/>
                    <a:pt x="22009" y="199089"/>
                  </a:cubicBezTo>
                  <a:cubicBezTo>
                    <a:pt x="37683" y="199089"/>
                    <a:pt x="52599" y="161395"/>
                    <a:pt x="57655" y="147951"/>
                  </a:cubicBezTo>
                  <a:cubicBezTo>
                    <a:pt x="69537" y="118165"/>
                    <a:pt x="83694" y="76517"/>
                    <a:pt x="90773" y="38560"/>
                  </a:cubicBez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650BC2C-5187-4D98-F8DA-C13C5DD3641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751025" y="5854594"/>
              <a:ext cx="46011" cy="184331"/>
            </a:xfrm>
            <a:custGeom>
              <a:avLst/>
              <a:gdLst>
                <a:gd name="connsiteX0" fmla="*/ 42751 w 46011"/>
                <a:gd name="connsiteY0" fmla="*/ 70 h 184331"/>
                <a:gd name="connsiteX1" fmla="*/ 279 w 46011"/>
                <a:gd name="connsiteY1" fmla="*/ 92143 h 184331"/>
                <a:gd name="connsiteX2" fmla="*/ 42751 w 46011"/>
                <a:gd name="connsiteY2" fmla="*/ 184401 h 184331"/>
                <a:gd name="connsiteX3" fmla="*/ 46290 w 46011"/>
                <a:gd name="connsiteY3" fmla="*/ 182187 h 184331"/>
                <a:gd name="connsiteX4" fmla="*/ 44521 w 46011"/>
                <a:gd name="connsiteY4" fmla="*/ 179419 h 184331"/>
                <a:gd name="connsiteX5" fmla="*/ 12313 w 46011"/>
                <a:gd name="connsiteY5" fmla="*/ 92328 h 184331"/>
                <a:gd name="connsiteX6" fmla="*/ 45052 w 46011"/>
                <a:gd name="connsiteY6" fmla="*/ 4498 h 184331"/>
                <a:gd name="connsiteX7" fmla="*/ 46290 w 46011"/>
                <a:gd name="connsiteY7" fmla="*/ 2284 h 184331"/>
                <a:gd name="connsiteX8" fmla="*/ 42751 w 46011"/>
                <a:gd name="connsiteY8" fmla="*/ 70 h 18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11" h="184331">
                  <a:moveTo>
                    <a:pt x="42751" y="70"/>
                  </a:moveTo>
                  <a:cubicBezTo>
                    <a:pt x="9127" y="24795"/>
                    <a:pt x="279" y="63912"/>
                    <a:pt x="279" y="92143"/>
                  </a:cubicBezTo>
                  <a:cubicBezTo>
                    <a:pt x="279" y="118160"/>
                    <a:pt x="7712" y="158569"/>
                    <a:pt x="42751" y="184401"/>
                  </a:cubicBezTo>
                  <a:cubicBezTo>
                    <a:pt x="44167" y="184401"/>
                    <a:pt x="46290" y="184401"/>
                    <a:pt x="46290" y="182187"/>
                  </a:cubicBezTo>
                  <a:cubicBezTo>
                    <a:pt x="46290" y="181080"/>
                    <a:pt x="45760" y="180711"/>
                    <a:pt x="44521" y="179419"/>
                  </a:cubicBezTo>
                  <a:cubicBezTo>
                    <a:pt x="20984" y="157278"/>
                    <a:pt x="12313" y="125910"/>
                    <a:pt x="12313" y="92328"/>
                  </a:cubicBezTo>
                  <a:cubicBezTo>
                    <a:pt x="12313" y="42508"/>
                    <a:pt x="30540" y="18152"/>
                    <a:pt x="45052" y="4498"/>
                  </a:cubicBezTo>
                  <a:cubicBezTo>
                    <a:pt x="45760" y="3760"/>
                    <a:pt x="46290" y="3206"/>
                    <a:pt x="46290" y="2284"/>
                  </a:cubicBezTo>
                  <a:cubicBezTo>
                    <a:pt x="46290" y="70"/>
                    <a:pt x="44167" y="70"/>
                    <a:pt x="42751" y="70"/>
                  </a:cubicBez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6ED96F2-0E92-E9B2-D08B-51F0385EB0C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828789" y="5942239"/>
              <a:ext cx="119629" cy="9041"/>
            </a:xfrm>
            <a:custGeom>
              <a:avLst/>
              <a:gdLst>
                <a:gd name="connsiteX0" fmla="*/ 112833 w 119629"/>
                <a:gd name="connsiteY0" fmla="*/ 9111 h 9041"/>
                <a:gd name="connsiteX1" fmla="*/ 119912 w 119629"/>
                <a:gd name="connsiteY1" fmla="*/ 4682 h 9041"/>
                <a:gd name="connsiteX2" fmla="*/ 112833 w 119629"/>
                <a:gd name="connsiteY2" fmla="*/ 70 h 9041"/>
                <a:gd name="connsiteX3" fmla="*/ 7361 w 119629"/>
                <a:gd name="connsiteY3" fmla="*/ 70 h 9041"/>
                <a:gd name="connsiteX4" fmla="*/ 282 w 119629"/>
                <a:gd name="connsiteY4" fmla="*/ 4498 h 9041"/>
                <a:gd name="connsiteX5" fmla="*/ 7361 w 119629"/>
                <a:gd name="connsiteY5" fmla="*/ 9111 h 9041"/>
                <a:gd name="connsiteX6" fmla="*/ 112833 w 119629"/>
                <a:gd name="connsiteY6" fmla="*/ 9111 h 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29" h="9041">
                  <a:moveTo>
                    <a:pt x="112833" y="9111"/>
                  </a:moveTo>
                  <a:cubicBezTo>
                    <a:pt x="115665" y="9111"/>
                    <a:pt x="119912" y="9111"/>
                    <a:pt x="119912" y="4682"/>
                  </a:cubicBezTo>
                  <a:cubicBezTo>
                    <a:pt x="119912" y="70"/>
                    <a:pt x="115842" y="70"/>
                    <a:pt x="112833" y="70"/>
                  </a:cubicBezTo>
                  <a:lnTo>
                    <a:pt x="7361" y="70"/>
                  </a:lnTo>
                  <a:cubicBezTo>
                    <a:pt x="4529" y="70"/>
                    <a:pt x="282" y="70"/>
                    <a:pt x="282" y="4498"/>
                  </a:cubicBezTo>
                  <a:cubicBezTo>
                    <a:pt x="282" y="9111"/>
                    <a:pt x="4352" y="9111"/>
                    <a:pt x="7361" y="9111"/>
                  </a:cubicBezTo>
                  <a:lnTo>
                    <a:pt x="112833" y="9111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5A1CED7C-9C11-A5CA-5AD9-B0276996ED3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980248" y="5854594"/>
              <a:ext cx="45834" cy="184331"/>
            </a:xfrm>
            <a:custGeom>
              <a:avLst/>
              <a:gdLst>
                <a:gd name="connsiteX0" fmla="*/ 3651 w 45834"/>
                <a:gd name="connsiteY0" fmla="*/ 70 h 184331"/>
                <a:gd name="connsiteX1" fmla="*/ 288 w 45834"/>
                <a:gd name="connsiteY1" fmla="*/ 2284 h 184331"/>
                <a:gd name="connsiteX2" fmla="*/ 1881 w 45834"/>
                <a:gd name="connsiteY2" fmla="*/ 5051 h 184331"/>
                <a:gd name="connsiteX3" fmla="*/ 34089 w 45834"/>
                <a:gd name="connsiteY3" fmla="*/ 92143 h 184331"/>
                <a:gd name="connsiteX4" fmla="*/ 3474 w 45834"/>
                <a:gd name="connsiteY4" fmla="*/ 177943 h 184331"/>
                <a:gd name="connsiteX5" fmla="*/ 288 w 45834"/>
                <a:gd name="connsiteY5" fmla="*/ 182187 h 184331"/>
                <a:gd name="connsiteX6" fmla="*/ 2589 w 45834"/>
                <a:gd name="connsiteY6" fmla="*/ 184401 h 184331"/>
                <a:gd name="connsiteX7" fmla="*/ 33204 w 45834"/>
                <a:gd name="connsiteY7" fmla="*/ 149159 h 184331"/>
                <a:gd name="connsiteX8" fmla="*/ 46123 w 45834"/>
                <a:gd name="connsiteY8" fmla="*/ 92328 h 184331"/>
                <a:gd name="connsiteX9" fmla="*/ 3651 w 45834"/>
                <a:gd name="connsiteY9" fmla="*/ 70 h 18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34" h="184331">
                  <a:moveTo>
                    <a:pt x="3651" y="70"/>
                  </a:moveTo>
                  <a:cubicBezTo>
                    <a:pt x="2412" y="70"/>
                    <a:pt x="288" y="70"/>
                    <a:pt x="288" y="2284"/>
                  </a:cubicBezTo>
                  <a:cubicBezTo>
                    <a:pt x="288" y="3206"/>
                    <a:pt x="819" y="3760"/>
                    <a:pt x="1881" y="5051"/>
                  </a:cubicBezTo>
                  <a:cubicBezTo>
                    <a:pt x="17100" y="19628"/>
                    <a:pt x="34089" y="44538"/>
                    <a:pt x="34089" y="92143"/>
                  </a:cubicBezTo>
                  <a:cubicBezTo>
                    <a:pt x="34089" y="130707"/>
                    <a:pt x="22586" y="159861"/>
                    <a:pt x="3474" y="177943"/>
                  </a:cubicBezTo>
                  <a:cubicBezTo>
                    <a:pt x="465" y="181080"/>
                    <a:pt x="288" y="181265"/>
                    <a:pt x="288" y="182187"/>
                  </a:cubicBezTo>
                  <a:cubicBezTo>
                    <a:pt x="288" y="183110"/>
                    <a:pt x="819" y="184401"/>
                    <a:pt x="2589" y="184401"/>
                  </a:cubicBezTo>
                  <a:cubicBezTo>
                    <a:pt x="4713" y="184401"/>
                    <a:pt x="21525" y="172223"/>
                    <a:pt x="33204" y="149159"/>
                  </a:cubicBezTo>
                  <a:cubicBezTo>
                    <a:pt x="40991" y="133844"/>
                    <a:pt x="46123" y="113916"/>
                    <a:pt x="46123" y="92328"/>
                  </a:cubicBezTo>
                  <a:cubicBezTo>
                    <a:pt x="46123" y="66311"/>
                    <a:pt x="38690" y="25902"/>
                    <a:pt x="3651" y="70"/>
                  </a:cubicBez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92D775F9-FB34-672D-37D0-CD1FFA10815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749786" y="6081370"/>
              <a:ext cx="119629" cy="160898"/>
            </a:xfrm>
            <a:custGeom>
              <a:avLst/>
              <a:gdLst>
                <a:gd name="connsiteX0" fmla="*/ 115838 w 119629"/>
                <a:gd name="connsiteY0" fmla="*/ 65212 h 160898"/>
                <a:gd name="connsiteX1" fmla="*/ 119909 w 119629"/>
                <a:gd name="connsiteY1" fmla="*/ 60230 h 160898"/>
                <a:gd name="connsiteX2" fmla="*/ 115838 w 119629"/>
                <a:gd name="connsiteY2" fmla="*/ 55248 h 160898"/>
                <a:gd name="connsiteX3" fmla="*/ 8243 w 119629"/>
                <a:gd name="connsiteY3" fmla="*/ 1369 h 160898"/>
                <a:gd name="connsiteX4" fmla="*/ 4703 w 119629"/>
                <a:gd name="connsiteY4" fmla="*/ 78 h 160898"/>
                <a:gd name="connsiteX5" fmla="*/ 279 w 119629"/>
                <a:gd name="connsiteY5" fmla="*/ 4691 h 160898"/>
                <a:gd name="connsiteX6" fmla="*/ 3995 w 119629"/>
                <a:gd name="connsiteY6" fmla="*/ 9303 h 160898"/>
                <a:gd name="connsiteX7" fmla="*/ 105574 w 119629"/>
                <a:gd name="connsiteY7" fmla="*/ 60230 h 160898"/>
                <a:gd name="connsiteX8" fmla="*/ 4880 w 119629"/>
                <a:gd name="connsiteY8" fmla="*/ 110788 h 160898"/>
                <a:gd name="connsiteX9" fmla="*/ 279 w 119629"/>
                <a:gd name="connsiteY9" fmla="*/ 115954 h 160898"/>
                <a:gd name="connsiteX10" fmla="*/ 4703 w 119629"/>
                <a:gd name="connsiteY10" fmla="*/ 120382 h 160898"/>
                <a:gd name="connsiteX11" fmla="*/ 7889 w 119629"/>
                <a:gd name="connsiteY11" fmla="*/ 119275 h 160898"/>
                <a:gd name="connsiteX12" fmla="*/ 115838 w 119629"/>
                <a:gd name="connsiteY12" fmla="*/ 65212 h 160898"/>
                <a:gd name="connsiteX13" fmla="*/ 112830 w 119629"/>
                <a:gd name="connsiteY13" fmla="*/ 160976 h 160898"/>
                <a:gd name="connsiteX14" fmla="*/ 119909 w 119629"/>
                <a:gd name="connsiteY14" fmla="*/ 156548 h 160898"/>
                <a:gd name="connsiteX15" fmla="*/ 112830 w 119629"/>
                <a:gd name="connsiteY15" fmla="*/ 151935 h 160898"/>
                <a:gd name="connsiteX16" fmla="*/ 7358 w 119629"/>
                <a:gd name="connsiteY16" fmla="*/ 151935 h 160898"/>
                <a:gd name="connsiteX17" fmla="*/ 279 w 119629"/>
                <a:gd name="connsiteY17" fmla="*/ 156548 h 160898"/>
                <a:gd name="connsiteX18" fmla="*/ 7358 w 119629"/>
                <a:gd name="connsiteY18" fmla="*/ 160976 h 160898"/>
                <a:gd name="connsiteX19" fmla="*/ 112830 w 119629"/>
                <a:gd name="connsiteY19" fmla="*/ 160976 h 16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629" h="160898">
                  <a:moveTo>
                    <a:pt x="115838" y="65212"/>
                  </a:moveTo>
                  <a:cubicBezTo>
                    <a:pt x="118847" y="63736"/>
                    <a:pt x="119909" y="62260"/>
                    <a:pt x="119909" y="60230"/>
                  </a:cubicBezTo>
                  <a:cubicBezTo>
                    <a:pt x="119909" y="58200"/>
                    <a:pt x="118847" y="56724"/>
                    <a:pt x="115838" y="55248"/>
                  </a:cubicBezTo>
                  <a:lnTo>
                    <a:pt x="8243" y="1369"/>
                  </a:lnTo>
                  <a:cubicBezTo>
                    <a:pt x="5765" y="78"/>
                    <a:pt x="5057" y="78"/>
                    <a:pt x="4703" y="78"/>
                  </a:cubicBezTo>
                  <a:cubicBezTo>
                    <a:pt x="2226" y="78"/>
                    <a:pt x="279" y="2107"/>
                    <a:pt x="279" y="4691"/>
                  </a:cubicBezTo>
                  <a:cubicBezTo>
                    <a:pt x="279" y="7458"/>
                    <a:pt x="2403" y="8565"/>
                    <a:pt x="3995" y="9303"/>
                  </a:cubicBezTo>
                  <a:lnTo>
                    <a:pt x="105574" y="60230"/>
                  </a:lnTo>
                  <a:lnTo>
                    <a:pt x="4880" y="110788"/>
                  </a:lnTo>
                  <a:cubicBezTo>
                    <a:pt x="1695" y="112264"/>
                    <a:pt x="279" y="113002"/>
                    <a:pt x="279" y="115954"/>
                  </a:cubicBezTo>
                  <a:cubicBezTo>
                    <a:pt x="279" y="117984"/>
                    <a:pt x="1872" y="120382"/>
                    <a:pt x="4703" y="120382"/>
                  </a:cubicBezTo>
                  <a:cubicBezTo>
                    <a:pt x="4880" y="120382"/>
                    <a:pt x="5765" y="120382"/>
                    <a:pt x="7889" y="119275"/>
                  </a:cubicBezTo>
                  <a:lnTo>
                    <a:pt x="115838" y="65212"/>
                  </a:lnTo>
                  <a:close/>
                  <a:moveTo>
                    <a:pt x="112830" y="160976"/>
                  </a:moveTo>
                  <a:cubicBezTo>
                    <a:pt x="115661" y="160976"/>
                    <a:pt x="119909" y="160976"/>
                    <a:pt x="119909" y="156548"/>
                  </a:cubicBezTo>
                  <a:cubicBezTo>
                    <a:pt x="119909" y="151935"/>
                    <a:pt x="115838" y="151935"/>
                    <a:pt x="112830" y="151935"/>
                  </a:cubicBezTo>
                  <a:lnTo>
                    <a:pt x="7358" y="151935"/>
                  </a:lnTo>
                  <a:cubicBezTo>
                    <a:pt x="4349" y="151935"/>
                    <a:pt x="279" y="151935"/>
                    <a:pt x="279" y="156548"/>
                  </a:cubicBezTo>
                  <a:cubicBezTo>
                    <a:pt x="279" y="160976"/>
                    <a:pt x="4526" y="160976"/>
                    <a:pt x="7358" y="160976"/>
                  </a:cubicBezTo>
                  <a:lnTo>
                    <a:pt x="112830" y="160976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4602263E-20E9-414C-E38A-6A0B0FA1E0DB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899829" y="6085245"/>
              <a:ext cx="78219" cy="122518"/>
            </a:xfrm>
            <a:custGeom>
              <a:avLst/>
              <a:gdLst>
                <a:gd name="connsiteX0" fmla="*/ 78505 w 78219"/>
                <a:gd name="connsiteY0" fmla="*/ 89015 h 122518"/>
                <a:gd name="connsiteX1" fmla="*/ 72488 w 78219"/>
                <a:gd name="connsiteY1" fmla="*/ 89015 h 122518"/>
                <a:gd name="connsiteX2" fmla="*/ 67887 w 78219"/>
                <a:gd name="connsiteY2" fmla="*/ 105806 h 122518"/>
                <a:gd name="connsiteX3" fmla="*/ 50367 w 78219"/>
                <a:gd name="connsiteY3" fmla="*/ 106913 h 122518"/>
                <a:gd name="connsiteX4" fmla="*/ 17805 w 78219"/>
                <a:gd name="connsiteY4" fmla="*/ 106913 h 122518"/>
                <a:gd name="connsiteX5" fmla="*/ 53198 w 78219"/>
                <a:gd name="connsiteY5" fmla="*/ 75914 h 122518"/>
                <a:gd name="connsiteX6" fmla="*/ 78505 w 78219"/>
                <a:gd name="connsiteY6" fmla="*/ 36058 h 122518"/>
                <a:gd name="connsiteX7" fmla="*/ 37094 w 78219"/>
                <a:gd name="connsiteY7" fmla="*/ 78 h 122518"/>
                <a:gd name="connsiteX8" fmla="*/ 285 w 78219"/>
                <a:gd name="connsiteY8" fmla="*/ 33106 h 122518"/>
                <a:gd name="connsiteX9" fmla="*/ 9665 w 78219"/>
                <a:gd name="connsiteY9" fmla="*/ 43439 h 122518"/>
                <a:gd name="connsiteX10" fmla="*/ 19044 w 78219"/>
                <a:gd name="connsiteY10" fmla="*/ 33660 h 122518"/>
                <a:gd name="connsiteX11" fmla="*/ 8603 w 78219"/>
                <a:gd name="connsiteY11" fmla="*/ 23880 h 122518"/>
                <a:gd name="connsiteX12" fmla="*/ 34440 w 78219"/>
                <a:gd name="connsiteY12" fmla="*/ 6720 h 122518"/>
                <a:gd name="connsiteX13" fmla="*/ 61339 w 78219"/>
                <a:gd name="connsiteY13" fmla="*/ 36058 h 122518"/>
                <a:gd name="connsiteX14" fmla="*/ 44704 w 78219"/>
                <a:gd name="connsiteY14" fmla="*/ 71486 h 122518"/>
                <a:gd name="connsiteX15" fmla="*/ 2055 w 78219"/>
                <a:gd name="connsiteY15" fmla="*/ 115400 h 122518"/>
                <a:gd name="connsiteX16" fmla="*/ 285 w 78219"/>
                <a:gd name="connsiteY16" fmla="*/ 122597 h 122518"/>
                <a:gd name="connsiteX17" fmla="*/ 73196 w 78219"/>
                <a:gd name="connsiteY17" fmla="*/ 122597 h 122518"/>
                <a:gd name="connsiteX18" fmla="*/ 78505 w 78219"/>
                <a:gd name="connsiteY18" fmla="*/ 89015 h 12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19" h="122518">
                  <a:moveTo>
                    <a:pt x="78505" y="89015"/>
                  </a:moveTo>
                  <a:lnTo>
                    <a:pt x="72488" y="89015"/>
                  </a:lnTo>
                  <a:cubicBezTo>
                    <a:pt x="71957" y="93074"/>
                    <a:pt x="70187" y="103960"/>
                    <a:pt x="67887" y="105806"/>
                  </a:cubicBezTo>
                  <a:cubicBezTo>
                    <a:pt x="66471" y="106913"/>
                    <a:pt x="52845" y="106913"/>
                    <a:pt x="50367" y="106913"/>
                  </a:cubicBezTo>
                  <a:lnTo>
                    <a:pt x="17805" y="106913"/>
                  </a:lnTo>
                  <a:cubicBezTo>
                    <a:pt x="36387" y="89753"/>
                    <a:pt x="42580" y="84586"/>
                    <a:pt x="53198" y="75914"/>
                  </a:cubicBezTo>
                  <a:cubicBezTo>
                    <a:pt x="66294" y="65027"/>
                    <a:pt x="78505" y="53587"/>
                    <a:pt x="78505" y="36058"/>
                  </a:cubicBezTo>
                  <a:cubicBezTo>
                    <a:pt x="78505" y="13732"/>
                    <a:pt x="59746" y="78"/>
                    <a:pt x="37094" y="78"/>
                  </a:cubicBezTo>
                  <a:cubicBezTo>
                    <a:pt x="15151" y="78"/>
                    <a:pt x="285" y="16131"/>
                    <a:pt x="285" y="33106"/>
                  </a:cubicBezTo>
                  <a:cubicBezTo>
                    <a:pt x="285" y="42516"/>
                    <a:pt x="7895" y="43439"/>
                    <a:pt x="9665" y="43439"/>
                  </a:cubicBezTo>
                  <a:cubicBezTo>
                    <a:pt x="13912" y="43439"/>
                    <a:pt x="19044" y="40302"/>
                    <a:pt x="19044" y="33660"/>
                  </a:cubicBezTo>
                  <a:cubicBezTo>
                    <a:pt x="19044" y="30338"/>
                    <a:pt x="17805" y="23880"/>
                    <a:pt x="8603" y="23880"/>
                  </a:cubicBezTo>
                  <a:cubicBezTo>
                    <a:pt x="14089" y="10780"/>
                    <a:pt x="26123" y="6720"/>
                    <a:pt x="34440" y="6720"/>
                  </a:cubicBezTo>
                  <a:cubicBezTo>
                    <a:pt x="52137" y="6720"/>
                    <a:pt x="61339" y="21113"/>
                    <a:pt x="61339" y="36058"/>
                  </a:cubicBezTo>
                  <a:cubicBezTo>
                    <a:pt x="61339" y="52111"/>
                    <a:pt x="50367" y="64843"/>
                    <a:pt x="44704" y="71486"/>
                  </a:cubicBezTo>
                  <a:lnTo>
                    <a:pt x="2055" y="115400"/>
                  </a:lnTo>
                  <a:cubicBezTo>
                    <a:pt x="285" y="117061"/>
                    <a:pt x="285" y="117430"/>
                    <a:pt x="285" y="122597"/>
                  </a:cubicBezTo>
                  <a:lnTo>
                    <a:pt x="73196" y="122597"/>
                  </a:lnTo>
                  <a:lnTo>
                    <a:pt x="78505" y="89015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3E8296E2-7B87-2389-5D25-884E06A956A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095984" y="5821232"/>
              <a:ext cx="10870" cy="169227"/>
            </a:xfrm>
            <a:custGeom>
              <a:avLst/>
              <a:gdLst>
                <a:gd name="connsiteX0" fmla="*/ 292 w 10870"/>
                <a:gd name="connsiteY0" fmla="*/ 159538 h 169227"/>
                <a:gd name="connsiteX1" fmla="*/ 5601 w 10870"/>
                <a:gd name="connsiteY1" fmla="*/ 169291 h 169227"/>
                <a:gd name="connsiteX2" fmla="*/ 11163 w 10870"/>
                <a:gd name="connsiteY2" fmla="*/ 159538 h 169227"/>
                <a:gd name="connsiteX3" fmla="*/ 11163 w 10870"/>
                <a:gd name="connsiteY3" fmla="*/ 9816 h 169227"/>
                <a:gd name="connsiteX4" fmla="*/ 5854 w 10870"/>
                <a:gd name="connsiteY4" fmla="*/ 63 h 169227"/>
                <a:gd name="connsiteX5" fmla="*/ 292 w 10870"/>
                <a:gd name="connsiteY5" fmla="*/ 9816 h 169227"/>
                <a:gd name="connsiteX6" fmla="*/ 292 w 10870"/>
                <a:gd name="connsiteY6" fmla="*/ 159538 h 16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70" h="169227">
                  <a:moveTo>
                    <a:pt x="292" y="159538"/>
                  </a:moveTo>
                  <a:cubicBezTo>
                    <a:pt x="292" y="163756"/>
                    <a:pt x="292" y="169291"/>
                    <a:pt x="5601" y="169291"/>
                  </a:cubicBezTo>
                  <a:cubicBezTo>
                    <a:pt x="11163" y="169291"/>
                    <a:pt x="11163" y="164019"/>
                    <a:pt x="11163" y="159538"/>
                  </a:cubicBezTo>
                  <a:lnTo>
                    <a:pt x="11163" y="9816"/>
                  </a:lnTo>
                  <a:cubicBezTo>
                    <a:pt x="11163" y="5599"/>
                    <a:pt x="11163" y="63"/>
                    <a:pt x="5854" y="63"/>
                  </a:cubicBezTo>
                  <a:cubicBezTo>
                    <a:pt x="292" y="63"/>
                    <a:pt x="292" y="5335"/>
                    <a:pt x="292" y="9816"/>
                  </a:cubicBezTo>
                  <a:lnTo>
                    <a:pt x="292" y="159538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4F8B3B03-5381-B2EA-6E4A-C016841FC09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095984" y="5979390"/>
              <a:ext cx="10870" cy="169227"/>
            </a:xfrm>
            <a:custGeom>
              <a:avLst/>
              <a:gdLst>
                <a:gd name="connsiteX0" fmla="*/ 292 w 10870"/>
                <a:gd name="connsiteY0" fmla="*/ 159544 h 169227"/>
                <a:gd name="connsiteX1" fmla="*/ 5601 w 10870"/>
                <a:gd name="connsiteY1" fmla="*/ 169297 h 169227"/>
                <a:gd name="connsiteX2" fmla="*/ 11163 w 10870"/>
                <a:gd name="connsiteY2" fmla="*/ 159544 h 169227"/>
                <a:gd name="connsiteX3" fmla="*/ 11163 w 10870"/>
                <a:gd name="connsiteY3" fmla="*/ 9822 h 169227"/>
                <a:gd name="connsiteX4" fmla="*/ 5854 w 10870"/>
                <a:gd name="connsiteY4" fmla="*/ 69 h 169227"/>
                <a:gd name="connsiteX5" fmla="*/ 292 w 10870"/>
                <a:gd name="connsiteY5" fmla="*/ 9822 h 169227"/>
                <a:gd name="connsiteX6" fmla="*/ 292 w 10870"/>
                <a:gd name="connsiteY6" fmla="*/ 159544 h 16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70" h="169227">
                  <a:moveTo>
                    <a:pt x="292" y="159544"/>
                  </a:moveTo>
                  <a:cubicBezTo>
                    <a:pt x="292" y="163762"/>
                    <a:pt x="292" y="169297"/>
                    <a:pt x="5601" y="169297"/>
                  </a:cubicBezTo>
                  <a:cubicBezTo>
                    <a:pt x="11163" y="169297"/>
                    <a:pt x="11163" y="164025"/>
                    <a:pt x="11163" y="159544"/>
                  </a:cubicBezTo>
                  <a:lnTo>
                    <a:pt x="11163" y="9822"/>
                  </a:lnTo>
                  <a:cubicBezTo>
                    <a:pt x="11163" y="5605"/>
                    <a:pt x="11163" y="69"/>
                    <a:pt x="5854" y="69"/>
                  </a:cubicBezTo>
                  <a:cubicBezTo>
                    <a:pt x="292" y="69"/>
                    <a:pt x="292" y="5341"/>
                    <a:pt x="292" y="9822"/>
                  </a:cubicBezTo>
                  <a:lnTo>
                    <a:pt x="292" y="159544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7FE67428-6981-F3D6-8DEC-F093BB3B903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0095984" y="6137549"/>
              <a:ext cx="10870" cy="169227"/>
            </a:xfrm>
            <a:custGeom>
              <a:avLst/>
              <a:gdLst>
                <a:gd name="connsiteX0" fmla="*/ 292 w 10870"/>
                <a:gd name="connsiteY0" fmla="*/ 159550 h 169227"/>
                <a:gd name="connsiteX1" fmla="*/ 5601 w 10870"/>
                <a:gd name="connsiteY1" fmla="*/ 169303 h 169227"/>
                <a:gd name="connsiteX2" fmla="*/ 11163 w 10870"/>
                <a:gd name="connsiteY2" fmla="*/ 159550 h 169227"/>
                <a:gd name="connsiteX3" fmla="*/ 11163 w 10870"/>
                <a:gd name="connsiteY3" fmla="*/ 9828 h 169227"/>
                <a:gd name="connsiteX4" fmla="*/ 5854 w 10870"/>
                <a:gd name="connsiteY4" fmla="*/ 75 h 169227"/>
                <a:gd name="connsiteX5" fmla="*/ 292 w 10870"/>
                <a:gd name="connsiteY5" fmla="*/ 9828 h 169227"/>
                <a:gd name="connsiteX6" fmla="*/ 292 w 10870"/>
                <a:gd name="connsiteY6" fmla="*/ 159550 h 16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70" h="169227">
                  <a:moveTo>
                    <a:pt x="292" y="159550"/>
                  </a:moveTo>
                  <a:cubicBezTo>
                    <a:pt x="292" y="163768"/>
                    <a:pt x="292" y="169303"/>
                    <a:pt x="5601" y="169303"/>
                  </a:cubicBezTo>
                  <a:cubicBezTo>
                    <a:pt x="11163" y="169303"/>
                    <a:pt x="11163" y="164031"/>
                    <a:pt x="11163" y="159550"/>
                  </a:cubicBezTo>
                  <a:lnTo>
                    <a:pt x="11163" y="9828"/>
                  </a:lnTo>
                  <a:cubicBezTo>
                    <a:pt x="11163" y="5611"/>
                    <a:pt x="11163" y="75"/>
                    <a:pt x="5854" y="75"/>
                  </a:cubicBezTo>
                  <a:cubicBezTo>
                    <a:pt x="292" y="75"/>
                    <a:pt x="292" y="5347"/>
                    <a:pt x="292" y="9828"/>
                  </a:cubicBezTo>
                  <a:lnTo>
                    <a:pt x="292" y="159550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BD33276D-BADB-E9CB-B3E5-4DA6E711986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0156161" y="6233051"/>
              <a:ext cx="70609" cy="83216"/>
            </a:xfrm>
            <a:custGeom>
              <a:avLst/>
              <a:gdLst>
                <a:gd name="connsiteX0" fmla="*/ 64003 w 70609"/>
                <a:gd name="connsiteY0" fmla="*/ 12075 h 83216"/>
                <a:gd name="connsiteX1" fmla="*/ 56571 w 70609"/>
                <a:gd name="connsiteY1" fmla="*/ 20748 h 83216"/>
                <a:gd name="connsiteX2" fmla="*/ 62411 w 70609"/>
                <a:gd name="connsiteY2" fmla="*/ 26652 h 83216"/>
                <a:gd name="connsiteX3" fmla="*/ 70905 w 70609"/>
                <a:gd name="connsiteY3" fmla="*/ 16135 h 83216"/>
                <a:gd name="connsiteX4" fmla="*/ 47369 w 70609"/>
                <a:gd name="connsiteY4" fmla="*/ 82 h 83216"/>
                <a:gd name="connsiteX5" fmla="*/ 14807 w 70609"/>
                <a:gd name="connsiteY5" fmla="*/ 27021 h 83216"/>
                <a:gd name="connsiteX6" fmla="*/ 21001 w 70609"/>
                <a:gd name="connsiteY6" fmla="*/ 40491 h 83216"/>
                <a:gd name="connsiteX7" fmla="*/ 40998 w 70609"/>
                <a:gd name="connsiteY7" fmla="*/ 47133 h 83216"/>
                <a:gd name="connsiteX8" fmla="*/ 56040 w 70609"/>
                <a:gd name="connsiteY8" fmla="*/ 59311 h 83216"/>
                <a:gd name="connsiteX9" fmla="*/ 46661 w 70609"/>
                <a:gd name="connsiteY9" fmla="*/ 74073 h 83216"/>
                <a:gd name="connsiteX10" fmla="*/ 28964 w 70609"/>
                <a:gd name="connsiteY10" fmla="*/ 78132 h 83216"/>
                <a:gd name="connsiteX11" fmla="*/ 7728 w 70609"/>
                <a:gd name="connsiteY11" fmla="*/ 70382 h 83216"/>
                <a:gd name="connsiteX12" fmla="*/ 17461 w 70609"/>
                <a:gd name="connsiteY12" fmla="*/ 59865 h 83216"/>
                <a:gd name="connsiteX13" fmla="*/ 10559 w 70609"/>
                <a:gd name="connsiteY13" fmla="*/ 53038 h 83216"/>
                <a:gd name="connsiteX14" fmla="*/ 295 w 70609"/>
                <a:gd name="connsiteY14" fmla="*/ 65400 h 83216"/>
                <a:gd name="connsiteX15" fmla="*/ 28787 w 70609"/>
                <a:gd name="connsiteY15" fmla="*/ 83299 h 83216"/>
                <a:gd name="connsiteX16" fmla="*/ 67366 w 70609"/>
                <a:gd name="connsiteY16" fmla="*/ 52853 h 83216"/>
                <a:gd name="connsiteX17" fmla="*/ 42944 w 70609"/>
                <a:gd name="connsiteY17" fmla="*/ 31265 h 83216"/>
                <a:gd name="connsiteX18" fmla="*/ 35866 w 70609"/>
                <a:gd name="connsiteY18" fmla="*/ 29789 h 83216"/>
                <a:gd name="connsiteX19" fmla="*/ 26133 w 70609"/>
                <a:gd name="connsiteY19" fmla="*/ 20563 h 83216"/>
                <a:gd name="connsiteX20" fmla="*/ 33211 w 70609"/>
                <a:gd name="connsiteY20" fmla="*/ 8754 h 83216"/>
                <a:gd name="connsiteX21" fmla="*/ 47192 w 70609"/>
                <a:gd name="connsiteY21" fmla="*/ 5248 h 83216"/>
                <a:gd name="connsiteX22" fmla="*/ 64003 w 70609"/>
                <a:gd name="connsiteY22" fmla="*/ 12075 h 8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609" h="83216">
                  <a:moveTo>
                    <a:pt x="64003" y="12075"/>
                  </a:moveTo>
                  <a:cubicBezTo>
                    <a:pt x="59402" y="13182"/>
                    <a:pt x="56571" y="17057"/>
                    <a:pt x="56571" y="20748"/>
                  </a:cubicBezTo>
                  <a:cubicBezTo>
                    <a:pt x="56571" y="24991"/>
                    <a:pt x="60110" y="26652"/>
                    <a:pt x="62411" y="26652"/>
                  </a:cubicBezTo>
                  <a:cubicBezTo>
                    <a:pt x="64180" y="26652"/>
                    <a:pt x="70905" y="25545"/>
                    <a:pt x="70905" y="16135"/>
                  </a:cubicBezTo>
                  <a:cubicBezTo>
                    <a:pt x="70905" y="4141"/>
                    <a:pt x="58164" y="82"/>
                    <a:pt x="47369" y="82"/>
                  </a:cubicBezTo>
                  <a:cubicBezTo>
                    <a:pt x="19762" y="82"/>
                    <a:pt x="14807" y="21301"/>
                    <a:pt x="14807" y="27021"/>
                  </a:cubicBezTo>
                  <a:cubicBezTo>
                    <a:pt x="14807" y="33848"/>
                    <a:pt x="18523" y="38277"/>
                    <a:pt x="21001" y="40491"/>
                  </a:cubicBezTo>
                  <a:cubicBezTo>
                    <a:pt x="25602" y="44181"/>
                    <a:pt x="28787" y="44919"/>
                    <a:pt x="40998" y="47133"/>
                  </a:cubicBezTo>
                  <a:cubicBezTo>
                    <a:pt x="44714" y="47871"/>
                    <a:pt x="56040" y="50086"/>
                    <a:pt x="56040" y="59311"/>
                  </a:cubicBezTo>
                  <a:cubicBezTo>
                    <a:pt x="56040" y="62448"/>
                    <a:pt x="54093" y="69460"/>
                    <a:pt x="46661" y="74073"/>
                  </a:cubicBezTo>
                  <a:cubicBezTo>
                    <a:pt x="39759" y="78132"/>
                    <a:pt x="31088" y="78132"/>
                    <a:pt x="28964" y="78132"/>
                  </a:cubicBezTo>
                  <a:cubicBezTo>
                    <a:pt x="21885" y="78132"/>
                    <a:pt x="11798" y="76471"/>
                    <a:pt x="7728" y="70382"/>
                  </a:cubicBezTo>
                  <a:cubicBezTo>
                    <a:pt x="13568" y="69644"/>
                    <a:pt x="17461" y="65031"/>
                    <a:pt x="17461" y="59865"/>
                  </a:cubicBezTo>
                  <a:cubicBezTo>
                    <a:pt x="17461" y="55252"/>
                    <a:pt x="14276" y="53038"/>
                    <a:pt x="10559" y="53038"/>
                  </a:cubicBezTo>
                  <a:cubicBezTo>
                    <a:pt x="5427" y="53038"/>
                    <a:pt x="295" y="57282"/>
                    <a:pt x="295" y="65400"/>
                  </a:cubicBezTo>
                  <a:cubicBezTo>
                    <a:pt x="295" y="76471"/>
                    <a:pt x="11621" y="83299"/>
                    <a:pt x="28787" y="83299"/>
                  </a:cubicBezTo>
                  <a:cubicBezTo>
                    <a:pt x="61349" y="83299"/>
                    <a:pt x="67366" y="60050"/>
                    <a:pt x="67366" y="52853"/>
                  </a:cubicBezTo>
                  <a:cubicBezTo>
                    <a:pt x="67366" y="35878"/>
                    <a:pt x="49492" y="32557"/>
                    <a:pt x="42944" y="31265"/>
                  </a:cubicBezTo>
                  <a:cubicBezTo>
                    <a:pt x="41352" y="30896"/>
                    <a:pt x="36928" y="30158"/>
                    <a:pt x="35866" y="29789"/>
                  </a:cubicBezTo>
                  <a:cubicBezTo>
                    <a:pt x="29318" y="28497"/>
                    <a:pt x="26133" y="24622"/>
                    <a:pt x="26133" y="20563"/>
                  </a:cubicBezTo>
                  <a:cubicBezTo>
                    <a:pt x="26133" y="16319"/>
                    <a:pt x="29318" y="11337"/>
                    <a:pt x="33211" y="8754"/>
                  </a:cubicBezTo>
                  <a:cubicBezTo>
                    <a:pt x="37989" y="5617"/>
                    <a:pt x="44183" y="5248"/>
                    <a:pt x="47192" y="5248"/>
                  </a:cubicBezTo>
                  <a:cubicBezTo>
                    <a:pt x="50908" y="5248"/>
                    <a:pt x="60110" y="5802"/>
                    <a:pt x="64003" y="12075"/>
                  </a:cubicBez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84805CB-E1CE-4F32-13DC-6823CF24607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252641" y="6219581"/>
              <a:ext cx="174135" cy="97240"/>
            </a:xfrm>
            <a:custGeom>
              <a:avLst/>
              <a:gdLst>
                <a:gd name="connsiteX0" fmla="*/ 149482 w 174135"/>
                <a:gd name="connsiteY0" fmla="*/ 53222 h 97240"/>
                <a:gd name="connsiteX1" fmla="*/ 124176 w 174135"/>
                <a:gd name="connsiteY1" fmla="*/ 94554 h 97240"/>
                <a:gd name="connsiteX2" fmla="*/ 128423 w 174135"/>
                <a:gd name="connsiteY2" fmla="*/ 97322 h 97240"/>
                <a:gd name="connsiteX3" fmla="*/ 133024 w 174135"/>
                <a:gd name="connsiteY3" fmla="*/ 94185 h 97240"/>
                <a:gd name="connsiteX4" fmla="*/ 146120 w 174135"/>
                <a:gd name="connsiteY4" fmla="*/ 67615 h 97240"/>
                <a:gd name="connsiteX5" fmla="*/ 172665 w 174135"/>
                <a:gd name="connsiteY5" fmla="*/ 51193 h 97240"/>
                <a:gd name="connsiteX6" fmla="*/ 174434 w 174135"/>
                <a:gd name="connsiteY6" fmla="*/ 48794 h 97240"/>
                <a:gd name="connsiteX7" fmla="*/ 171072 w 174135"/>
                <a:gd name="connsiteY7" fmla="*/ 45842 h 97240"/>
                <a:gd name="connsiteX8" fmla="*/ 132847 w 174135"/>
                <a:gd name="connsiteY8" fmla="*/ 2296 h 97240"/>
                <a:gd name="connsiteX9" fmla="*/ 128423 w 174135"/>
                <a:gd name="connsiteY9" fmla="*/ 82 h 97240"/>
                <a:gd name="connsiteX10" fmla="*/ 124176 w 174135"/>
                <a:gd name="connsiteY10" fmla="*/ 2849 h 97240"/>
                <a:gd name="connsiteX11" fmla="*/ 134617 w 174135"/>
                <a:gd name="connsiteY11" fmla="*/ 28313 h 97240"/>
                <a:gd name="connsiteX12" fmla="*/ 149482 w 174135"/>
                <a:gd name="connsiteY12" fmla="*/ 44181 h 97240"/>
                <a:gd name="connsiteX13" fmla="*/ 7378 w 174135"/>
                <a:gd name="connsiteY13" fmla="*/ 44181 h 97240"/>
                <a:gd name="connsiteX14" fmla="*/ 299 w 174135"/>
                <a:gd name="connsiteY14" fmla="*/ 48610 h 97240"/>
                <a:gd name="connsiteX15" fmla="*/ 7378 w 174135"/>
                <a:gd name="connsiteY15" fmla="*/ 53222 h 97240"/>
                <a:gd name="connsiteX16" fmla="*/ 149482 w 174135"/>
                <a:gd name="connsiteY16" fmla="*/ 53222 h 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135" h="97240">
                  <a:moveTo>
                    <a:pt x="149482" y="53222"/>
                  </a:moveTo>
                  <a:cubicBezTo>
                    <a:pt x="127184" y="70198"/>
                    <a:pt x="124176" y="94370"/>
                    <a:pt x="124176" y="94554"/>
                  </a:cubicBezTo>
                  <a:cubicBezTo>
                    <a:pt x="124176" y="97322"/>
                    <a:pt x="125946" y="97322"/>
                    <a:pt x="128423" y="97322"/>
                  </a:cubicBezTo>
                  <a:cubicBezTo>
                    <a:pt x="131609" y="97322"/>
                    <a:pt x="132139" y="97322"/>
                    <a:pt x="133024" y="94185"/>
                  </a:cubicBezTo>
                  <a:cubicBezTo>
                    <a:pt x="134086" y="89572"/>
                    <a:pt x="136918" y="77763"/>
                    <a:pt x="146120" y="67615"/>
                  </a:cubicBezTo>
                  <a:cubicBezTo>
                    <a:pt x="156384" y="56359"/>
                    <a:pt x="165232" y="53591"/>
                    <a:pt x="172665" y="51193"/>
                  </a:cubicBezTo>
                  <a:cubicBezTo>
                    <a:pt x="173727" y="50824"/>
                    <a:pt x="174434" y="49717"/>
                    <a:pt x="174434" y="48794"/>
                  </a:cubicBezTo>
                  <a:cubicBezTo>
                    <a:pt x="174434" y="46949"/>
                    <a:pt x="173373" y="46580"/>
                    <a:pt x="171072" y="45842"/>
                  </a:cubicBezTo>
                  <a:cubicBezTo>
                    <a:pt x="145589" y="37354"/>
                    <a:pt x="136564" y="18533"/>
                    <a:pt x="132847" y="2296"/>
                  </a:cubicBezTo>
                  <a:cubicBezTo>
                    <a:pt x="132139" y="82"/>
                    <a:pt x="130901" y="82"/>
                    <a:pt x="128423" y="82"/>
                  </a:cubicBezTo>
                  <a:cubicBezTo>
                    <a:pt x="125946" y="82"/>
                    <a:pt x="124176" y="82"/>
                    <a:pt x="124176" y="2849"/>
                  </a:cubicBezTo>
                  <a:cubicBezTo>
                    <a:pt x="124176" y="3218"/>
                    <a:pt x="125946" y="15581"/>
                    <a:pt x="134617" y="28313"/>
                  </a:cubicBezTo>
                  <a:cubicBezTo>
                    <a:pt x="138687" y="34586"/>
                    <a:pt x="143642" y="39753"/>
                    <a:pt x="149482" y="44181"/>
                  </a:cubicBezTo>
                  <a:lnTo>
                    <a:pt x="7378" y="44181"/>
                  </a:lnTo>
                  <a:cubicBezTo>
                    <a:pt x="4546" y="44181"/>
                    <a:pt x="299" y="44181"/>
                    <a:pt x="299" y="48610"/>
                  </a:cubicBezTo>
                  <a:cubicBezTo>
                    <a:pt x="299" y="53222"/>
                    <a:pt x="4369" y="53222"/>
                    <a:pt x="7378" y="53222"/>
                  </a:cubicBezTo>
                  <a:lnTo>
                    <a:pt x="149482" y="53222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613D381F-B546-A223-FB06-24F1FF994BB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452418" y="6233051"/>
              <a:ext cx="75741" cy="83216"/>
            </a:xfrm>
            <a:custGeom>
              <a:avLst/>
              <a:gdLst>
                <a:gd name="connsiteX0" fmla="*/ 28091 w 75741"/>
                <a:gd name="connsiteY0" fmla="*/ 39384 h 83216"/>
                <a:gd name="connsiteX1" fmla="*/ 56583 w 75741"/>
                <a:gd name="connsiteY1" fmla="*/ 35509 h 83216"/>
                <a:gd name="connsiteX2" fmla="*/ 72156 w 75741"/>
                <a:gd name="connsiteY2" fmla="*/ 16319 h 83216"/>
                <a:gd name="connsiteX3" fmla="*/ 50212 w 75741"/>
                <a:gd name="connsiteY3" fmla="*/ 82 h 83216"/>
                <a:gd name="connsiteX4" fmla="*/ 307 w 75741"/>
                <a:gd name="connsiteY4" fmla="*/ 48610 h 83216"/>
                <a:gd name="connsiteX5" fmla="*/ 32161 w 75741"/>
                <a:gd name="connsiteY5" fmla="*/ 83299 h 83216"/>
                <a:gd name="connsiteX6" fmla="*/ 76049 w 75741"/>
                <a:gd name="connsiteY6" fmla="*/ 62448 h 83216"/>
                <a:gd name="connsiteX7" fmla="*/ 73040 w 75741"/>
                <a:gd name="connsiteY7" fmla="*/ 59311 h 83216"/>
                <a:gd name="connsiteX8" fmla="*/ 70209 w 75741"/>
                <a:gd name="connsiteY8" fmla="*/ 61157 h 83216"/>
                <a:gd name="connsiteX9" fmla="*/ 32515 w 75741"/>
                <a:gd name="connsiteY9" fmla="*/ 78132 h 83216"/>
                <a:gd name="connsiteX10" fmla="*/ 14818 w 75741"/>
                <a:gd name="connsiteY10" fmla="*/ 55806 h 83216"/>
                <a:gd name="connsiteX11" fmla="*/ 16942 w 75741"/>
                <a:gd name="connsiteY11" fmla="*/ 39384 h 83216"/>
                <a:gd name="connsiteX12" fmla="*/ 28091 w 75741"/>
                <a:gd name="connsiteY12" fmla="*/ 39384 h 83216"/>
                <a:gd name="connsiteX13" fmla="*/ 18358 w 75741"/>
                <a:gd name="connsiteY13" fmla="*/ 34217 h 83216"/>
                <a:gd name="connsiteX14" fmla="*/ 50212 w 75741"/>
                <a:gd name="connsiteY14" fmla="*/ 5248 h 83216"/>
                <a:gd name="connsiteX15" fmla="*/ 64546 w 75741"/>
                <a:gd name="connsiteY15" fmla="*/ 16319 h 83216"/>
                <a:gd name="connsiteX16" fmla="*/ 27029 w 75741"/>
                <a:gd name="connsiteY16" fmla="*/ 34217 h 83216"/>
                <a:gd name="connsiteX17" fmla="*/ 18358 w 75741"/>
                <a:gd name="connsiteY17" fmla="*/ 34217 h 8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741" h="83216">
                  <a:moveTo>
                    <a:pt x="28091" y="39384"/>
                  </a:moveTo>
                  <a:cubicBezTo>
                    <a:pt x="33046" y="39384"/>
                    <a:pt x="47026" y="39015"/>
                    <a:pt x="56583" y="35509"/>
                  </a:cubicBezTo>
                  <a:cubicBezTo>
                    <a:pt x="69678" y="30711"/>
                    <a:pt x="72156" y="21855"/>
                    <a:pt x="72156" y="16319"/>
                  </a:cubicBezTo>
                  <a:cubicBezTo>
                    <a:pt x="72156" y="6171"/>
                    <a:pt x="62422" y="82"/>
                    <a:pt x="50212" y="82"/>
                  </a:cubicBezTo>
                  <a:cubicBezTo>
                    <a:pt x="28976" y="82"/>
                    <a:pt x="307" y="17057"/>
                    <a:pt x="307" y="48610"/>
                  </a:cubicBezTo>
                  <a:cubicBezTo>
                    <a:pt x="307" y="67246"/>
                    <a:pt x="11456" y="83299"/>
                    <a:pt x="32161" y="83299"/>
                  </a:cubicBezTo>
                  <a:cubicBezTo>
                    <a:pt x="62069" y="83299"/>
                    <a:pt x="76049" y="65031"/>
                    <a:pt x="76049" y="62448"/>
                  </a:cubicBezTo>
                  <a:cubicBezTo>
                    <a:pt x="76049" y="61341"/>
                    <a:pt x="74456" y="59311"/>
                    <a:pt x="73040" y="59311"/>
                  </a:cubicBezTo>
                  <a:cubicBezTo>
                    <a:pt x="71979" y="59311"/>
                    <a:pt x="71625" y="59680"/>
                    <a:pt x="70209" y="61157"/>
                  </a:cubicBezTo>
                  <a:cubicBezTo>
                    <a:pt x="56406" y="78132"/>
                    <a:pt x="35700" y="78132"/>
                    <a:pt x="32515" y="78132"/>
                  </a:cubicBezTo>
                  <a:cubicBezTo>
                    <a:pt x="21897" y="78132"/>
                    <a:pt x="14818" y="70751"/>
                    <a:pt x="14818" y="55806"/>
                  </a:cubicBezTo>
                  <a:cubicBezTo>
                    <a:pt x="14818" y="53222"/>
                    <a:pt x="14818" y="49532"/>
                    <a:pt x="16942" y="39384"/>
                  </a:cubicBezTo>
                  <a:lnTo>
                    <a:pt x="28091" y="39384"/>
                  </a:lnTo>
                  <a:close/>
                  <a:moveTo>
                    <a:pt x="18358" y="34217"/>
                  </a:moveTo>
                  <a:cubicBezTo>
                    <a:pt x="25613" y="7462"/>
                    <a:pt x="45257" y="5248"/>
                    <a:pt x="50212" y="5248"/>
                  </a:cubicBezTo>
                  <a:cubicBezTo>
                    <a:pt x="57998" y="5248"/>
                    <a:pt x="64546" y="9308"/>
                    <a:pt x="64546" y="16319"/>
                  </a:cubicBezTo>
                  <a:cubicBezTo>
                    <a:pt x="64546" y="34217"/>
                    <a:pt x="34639" y="34217"/>
                    <a:pt x="27029" y="34217"/>
                  </a:cubicBezTo>
                  <a:lnTo>
                    <a:pt x="18358" y="34217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651A6010-85B8-CB39-341B-6A376D68FE8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547983" y="6173795"/>
              <a:ext cx="44494" cy="89358"/>
            </a:xfrm>
            <a:custGeom>
              <a:avLst/>
              <a:gdLst>
                <a:gd name="connsiteX0" fmla="*/ 38864 w 44494"/>
                <a:gd name="connsiteY0" fmla="*/ 5747 h 89358"/>
                <a:gd name="connsiteX1" fmla="*/ 33303 w 44494"/>
                <a:gd name="connsiteY1" fmla="*/ 80 h 89358"/>
                <a:gd name="connsiteX2" fmla="*/ 25592 w 44494"/>
                <a:gd name="connsiteY2" fmla="*/ 7988 h 89358"/>
                <a:gd name="connsiteX3" fmla="*/ 31027 w 44494"/>
                <a:gd name="connsiteY3" fmla="*/ 13655 h 89358"/>
                <a:gd name="connsiteX4" fmla="*/ 38864 w 44494"/>
                <a:gd name="connsiteY4" fmla="*/ 5747 h 89358"/>
                <a:gd name="connsiteX5" fmla="*/ 44805 w 44494"/>
                <a:gd name="connsiteY5" fmla="*/ 69010 h 89358"/>
                <a:gd name="connsiteX6" fmla="*/ 42151 w 44494"/>
                <a:gd name="connsiteY6" fmla="*/ 67165 h 89358"/>
                <a:gd name="connsiteX7" fmla="*/ 39117 w 44494"/>
                <a:gd name="connsiteY7" fmla="*/ 70196 h 89358"/>
                <a:gd name="connsiteX8" fmla="*/ 24960 w 44494"/>
                <a:gd name="connsiteY8" fmla="*/ 84957 h 89358"/>
                <a:gd name="connsiteX9" fmla="*/ 21168 w 44494"/>
                <a:gd name="connsiteY9" fmla="*/ 79949 h 89358"/>
                <a:gd name="connsiteX10" fmla="*/ 22811 w 44494"/>
                <a:gd name="connsiteY10" fmla="*/ 73227 h 89358"/>
                <a:gd name="connsiteX11" fmla="*/ 25465 w 44494"/>
                <a:gd name="connsiteY11" fmla="*/ 66110 h 89358"/>
                <a:gd name="connsiteX12" fmla="*/ 32671 w 44494"/>
                <a:gd name="connsiteY12" fmla="*/ 47922 h 89358"/>
                <a:gd name="connsiteX13" fmla="*/ 34440 w 44494"/>
                <a:gd name="connsiteY13" fmla="*/ 41332 h 89358"/>
                <a:gd name="connsiteX14" fmla="*/ 20662 w 44494"/>
                <a:gd name="connsiteY14" fmla="*/ 29734 h 89358"/>
                <a:gd name="connsiteX15" fmla="*/ 311 w 44494"/>
                <a:gd name="connsiteY15" fmla="*/ 50163 h 89358"/>
                <a:gd name="connsiteX16" fmla="*/ 2965 w 44494"/>
                <a:gd name="connsiteY16" fmla="*/ 52008 h 89358"/>
                <a:gd name="connsiteX17" fmla="*/ 5873 w 44494"/>
                <a:gd name="connsiteY17" fmla="*/ 49372 h 89358"/>
                <a:gd name="connsiteX18" fmla="*/ 20156 w 44494"/>
                <a:gd name="connsiteY18" fmla="*/ 34215 h 89358"/>
                <a:gd name="connsiteX19" fmla="*/ 23949 w 44494"/>
                <a:gd name="connsiteY19" fmla="*/ 39224 h 89358"/>
                <a:gd name="connsiteX20" fmla="*/ 23190 w 44494"/>
                <a:gd name="connsiteY20" fmla="*/ 43968 h 89358"/>
                <a:gd name="connsiteX21" fmla="*/ 14847 w 44494"/>
                <a:gd name="connsiteY21" fmla="*/ 64924 h 89358"/>
                <a:gd name="connsiteX22" fmla="*/ 12067 w 44494"/>
                <a:gd name="connsiteY22" fmla="*/ 71909 h 89358"/>
                <a:gd name="connsiteX23" fmla="*/ 10676 w 44494"/>
                <a:gd name="connsiteY23" fmla="*/ 77840 h 89358"/>
                <a:gd name="connsiteX24" fmla="*/ 24454 w 44494"/>
                <a:gd name="connsiteY24" fmla="*/ 89438 h 89358"/>
                <a:gd name="connsiteX25" fmla="*/ 44805 w 44494"/>
                <a:gd name="connsiteY25" fmla="*/ 69010 h 89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494" h="89358">
                  <a:moveTo>
                    <a:pt x="38864" y="5747"/>
                  </a:moveTo>
                  <a:cubicBezTo>
                    <a:pt x="38864" y="2584"/>
                    <a:pt x="36589" y="80"/>
                    <a:pt x="33303" y="80"/>
                  </a:cubicBezTo>
                  <a:cubicBezTo>
                    <a:pt x="29763" y="80"/>
                    <a:pt x="25592" y="3638"/>
                    <a:pt x="25592" y="7988"/>
                  </a:cubicBezTo>
                  <a:cubicBezTo>
                    <a:pt x="25592" y="11678"/>
                    <a:pt x="28373" y="13655"/>
                    <a:pt x="31027" y="13655"/>
                  </a:cubicBezTo>
                  <a:cubicBezTo>
                    <a:pt x="35199" y="13655"/>
                    <a:pt x="38864" y="9701"/>
                    <a:pt x="38864" y="5747"/>
                  </a:cubicBezTo>
                  <a:close/>
                  <a:moveTo>
                    <a:pt x="44805" y="69010"/>
                  </a:moveTo>
                  <a:cubicBezTo>
                    <a:pt x="44805" y="67165"/>
                    <a:pt x="42657" y="67165"/>
                    <a:pt x="42151" y="67165"/>
                  </a:cubicBezTo>
                  <a:cubicBezTo>
                    <a:pt x="40002" y="67165"/>
                    <a:pt x="39876" y="67692"/>
                    <a:pt x="39117" y="70196"/>
                  </a:cubicBezTo>
                  <a:cubicBezTo>
                    <a:pt x="36968" y="77445"/>
                    <a:pt x="31280" y="84957"/>
                    <a:pt x="24960" y="84957"/>
                  </a:cubicBezTo>
                  <a:cubicBezTo>
                    <a:pt x="22053" y="84957"/>
                    <a:pt x="21168" y="82848"/>
                    <a:pt x="21168" y="79949"/>
                  </a:cubicBezTo>
                  <a:cubicBezTo>
                    <a:pt x="21168" y="77181"/>
                    <a:pt x="21800" y="75731"/>
                    <a:pt x="22811" y="73227"/>
                  </a:cubicBezTo>
                  <a:cubicBezTo>
                    <a:pt x="23822" y="70591"/>
                    <a:pt x="24833" y="67955"/>
                    <a:pt x="25465" y="66110"/>
                  </a:cubicBezTo>
                  <a:cubicBezTo>
                    <a:pt x="25971" y="64924"/>
                    <a:pt x="30901" y="52667"/>
                    <a:pt x="32671" y="47922"/>
                  </a:cubicBezTo>
                  <a:cubicBezTo>
                    <a:pt x="33682" y="45286"/>
                    <a:pt x="34440" y="43573"/>
                    <a:pt x="34440" y="41332"/>
                  </a:cubicBezTo>
                  <a:cubicBezTo>
                    <a:pt x="34440" y="35006"/>
                    <a:pt x="28626" y="29734"/>
                    <a:pt x="20662" y="29734"/>
                  </a:cubicBezTo>
                  <a:cubicBezTo>
                    <a:pt x="7390" y="29734"/>
                    <a:pt x="311" y="46604"/>
                    <a:pt x="311" y="50163"/>
                  </a:cubicBezTo>
                  <a:cubicBezTo>
                    <a:pt x="311" y="52008"/>
                    <a:pt x="2333" y="52008"/>
                    <a:pt x="2965" y="52008"/>
                  </a:cubicBezTo>
                  <a:cubicBezTo>
                    <a:pt x="5114" y="52008"/>
                    <a:pt x="5241" y="51349"/>
                    <a:pt x="5873" y="49372"/>
                  </a:cubicBezTo>
                  <a:cubicBezTo>
                    <a:pt x="8654" y="40014"/>
                    <a:pt x="14721" y="34215"/>
                    <a:pt x="20156" y="34215"/>
                  </a:cubicBezTo>
                  <a:cubicBezTo>
                    <a:pt x="22558" y="34215"/>
                    <a:pt x="23949" y="35665"/>
                    <a:pt x="23949" y="39224"/>
                  </a:cubicBezTo>
                  <a:cubicBezTo>
                    <a:pt x="23949" y="39751"/>
                    <a:pt x="23949" y="41464"/>
                    <a:pt x="23190" y="43968"/>
                  </a:cubicBezTo>
                  <a:cubicBezTo>
                    <a:pt x="22305" y="46341"/>
                    <a:pt x="16617" y="60443"/>
                    <a:pt x="14847" y="64924"/>
                  </a:cubicBezTo>
                  <a:cubicBezTo>
                    <a:pt x="13963" y="67165"/>
                    <a:pt x="13963" y="67428"/>
                    <a:pt x="12067" y="71909"/>
                  </a:cubicBezTo>
                  <a:cubicBezTo>
                    <a:pt x="11435" y="73754"/>
                    <a:pt x="10676" y="75600"/>
                    <a:pt x="10676" y="77840"/>
                  </a:cubicBezTo>
                  <a:cubicBezTo>
                    <a:pt x="10676" y="84694"/>
                    <a:pt x="16870" y="89438"/>
                    <a:pt x="24454" y="89438"/>
                  </a:cubicBezTo>
                  <a:cubicBezTo>
                    <a:pt x="37727" y="89438"/>
                    <a:pt x="44805" y="72305"/>
                    <a:pt x="44805" y="69010"/>
                  </a:cubicBez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4642562-1D75-CE15-BDBD-6CA0F40039E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615177" y="6204899"/>
              <a:ext cx="85196" cy="58254"/>
            </a:xfrm>
            <a:custGeom>
              <a:avLst/>
              <a:gdLst>
                <a:gd name="connsiteX0" fmla="*/ 78179 w 85196"/>
                <a:gd name="connsiteY0" fmla="*/ 10096 h 58254"/>
                <a:gd name="connsiteX1" fmla="*/ 83488 w 85196"/>
                <a:gd name="connsiteY1" fmla="*/ 8778 h 58254"/>
                <a:gd name="connsiteX2" fmla="*/ 85510 w 85196"/>
                <a:gd name="connsiteY2" fmla="*/ 4297 h 58254"/>
                <a:gd name="connsiteX3" fmla="*/ 79569 w 85196"/>
                <a:gd name="connsiteY3" fmla="*/ 80 h 58254"/>
                <a:gd name="connsiteX4" fmla="*/ 25342 w 85196"/>
                <a:gd name="connsiteY4" fmla="*/ 80 h 58254"/>
                <a:gd name="connsiteX5" fmla="*/ 9415 w 85196"/>
                <a:gd name="connsiteY5" fmla="*/ 6670 h 58254"/>
                <a:gd name="connsiteX6" fmla="*/ 314 w 85196"/>
                <a:gd name="connsiteY6" fmla="*/ 18136 h 58254"/>
                <a:gd name="connsiteX7" fmla="*/ 2842 w 85196"/>
                <a:gd name="connsiteY7" fmla="*/ 19981 h 58254"/>
                <a:gd name="connsiteX8" fmla="*/ 5623 w 85196"/>
                <a:gd name="connsiteY8" fmla="*/ 18663 h 58254"/>
                <a:gd name="connsiteX9" fmla="*/ 23698 w 85196"/>
                <a:gd name="connsiteY9" fmla="*/ 10096 h 58254"/>
                <a:gd name="connsiteX10" fmla="*/ 32673 w 85196"/>
                <a:gd name="connsiteY10" fmla="*/ 10096 h 58254"/>
                <a:gd name="connsiteX11" fmla="*/ 17252 w 85196"/>
                <a:gd name="connsiteY11" fmla="*/ 48581 h 58254"/>
                <a:gd name="connsiteX12" fmla="*/ 15356 w 85196"/>
                <a:gd name="connsiteY12" fmla="*/ 53589 h 58254"/>
                <a:gd name="connsiteX13" fmla="*/ 20159 w 85196"/>
                <a:gd name="connsiteY13" fmla="*/ 58334 h 58254"/>
                <a:gd name="connsiteX14" fmla="*/ 30145 w 85196"/>
                <a:gd name="connsiteY14" fmla="*/ 41596 h 58254"/>
                <a:gd name="connsiteX15" fmla="*/ 38235 w 85196"/>
                <a:gd name="connsiteY15" fmla="*/ 10096 h 58254"/>
                <a:gd name="connsiteX16" fmla="*/ 54794 w 85196"/>
                <a:gd name="connsiteY16" fmla="*/ 10096 h 58254"/>
                <a:gd name="connsiteX17" fmla="*/ 50749 w 85196"/>
                <a:gd name="connsiteY17" fmla="*/ 36851 h 58254"/>
                <a:gd name="connsiteX18" fmla="*/ 59471 w 85196"/>
                <a:gd name="connsiteY18" fmla="*/ 58334 h 58254"/>
                <a:gd name="connsiteX19" fmla="*/ 66044 w 85196"/>
                <a:gd name="connsiteY19" fmla="*/ 51876 h 58254"/>
                <a:gd name="connsiteX20" fmla="*/ 64654 w 85196"/>
                <a:gd name="connsiteY20" fmla="*/ 48186 h 58254"/>
                <a:gd name="connsiteX21" fmla="*/ 58839 w 85196"/>
                <a:gd name="connsiteY21" fmla="*/ 24330 h 58254"/>
                <a:gd name="connsiteX22" fmla="*/ 60229 w 85196"/>
                <a:gd name="connsiteY22" fmla="*/ 10096 h 58254"/>
                <a:gd name="connsiteX23" fmla="*/ 78179 w 85196"/>
                <a:gd name="connsiteY23" fmla="*/ 10096 h 58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5196" h="58254">
                  <a:moveTo>
                    <a:pt x="78179" y="10096"/>
                  </a:moveTo>
                  <a:cubicBezTo>
                    <a:pt x="80454" y="10096"/>
                    <a:pt x="81718" y="10096"/>
                    <a:pt x="83488" y="8778"/>
                  </a:cubicBezTo>
                  <a:cubicBezTo>
                    <a:pt x="84246" y="7988"/>
                    <a:pt x="85510" y="6142"/>
                    <a:pt x="85510" y="4297"/>
                  </a:cubicBezTo>
                  <a:cubicBezTo>
                    <a:pt x="85510" y="80"/>
                    <a:pt x="81718" y="80"/>
                    <a:pt x="79569" y="80"/>
                  </a:cubicBezTo>
                  <a:lnTo>
                    <a:pt x="25342" y="80"/>
                  </a:lnTo>
                  <a:cubicBezTo>
                    <a:pt x="22561" y="80"/>
                    <a:pt x="16873" y="80"/>
                    <a:pt x="9415" y="6670"/>
                  </a:cubicBezTo>
                  <a:cubicBezTo>
                    <a:pt x="6002" y="9833"/>
                    <a:pt x="314" y="16554"/>
                    <a:pt x="314" y="18136"/>
                  </a:cubicBezTo>
                  <a:cubicBezTo>
                    <a:pt x="314" y="19981"/>
                    <a:pt x="2083" y="19981"/>
                    <a:pt x="2842" y="19981"/>
                  </a:cubicBezTo>
                  <a:cubicBezTo>
                    <a:pt x="4611" y="19981"/>
                    <a:pt x="4611" y="19849"/>
                    <a:pt x="5623" y="18663"/>
                  </a:cubicBezTo>
                  <a:cubicBezTo>
                    <a:pt x="9920" y="12996"/>
                    <a:pt x="15988" y="10096"/>
                    <a:pt x="23698" y="10096"/>
                  </a:cubicBezTo>
                  <a:lnTo>
                    <a:pt x="32673" y="10096"/>
                  </a:lnTo>
                  <a:cubicBezTo>
                    <a:pt x="28123" y="26571"/>
                    <a:pt x="21676" y="40278"/>
                    <a:pt x="17252" y="48581"/>
                  </a:cubicBezTo>
                  <a:cubicBezTo>
                    <a:pt x="15356" y="52008"/>
                    <a:pt x="15356" y="52271"/>
                    <a:pt x="15356" y="53589"/>
                  </a:cubicBezTo>
                  <a:cubicBezTo>
                    <a:pt x="15356" y="56621"/>
                    <a:pt x="17631" y="58334"/>
                    <a:pt x="20159" y="58334"/>
                  </a:cubicBezTo>
                  <a:cubicBezTo>
                    <a:pt x="25468" y="58334"/>
                    <a:pt x="27238" y="52271"/>
                    <a:pt x="30145" y="41596"/>
                  </a:cubicBezTo>
                  <a:cubicBezTo>
                    <a:pt x="33052" y="31316"/>
                    <a:pt x="35328" y="21826"/>
                    <a:pt x="38235" y="10096"/>
                  </a:cubicBezTo>
                  <a:lnTo>
                    <a:pt x="54794" y="10096"/>
                  </a:lnTo>
                  <a:cubicBezTo>
                    <a:pt x="54288" y="12073"/>
                    <a:pt x="50749" y="26439"/>
                    <a:pt x="50749" y="36851"/>
                  </a:cubicBezTo>
                  <a:cubicBezTo>
                    <a:pt x="50749" y="45945"/>
                    <a:pt x="53909" y="58334"/>
                    <a:pt x="59471" y="58334"/>
                  </a:cubicBezTo>
                  <a:cubicBezTo>
                    <a:pt x="62505" y="58334"/>
                    <a:pt x="66044" y="55303"/>
                    <a:pt x="66044" y="51876"/>
                  </a:cubicBezTo>
                  <a:cubicBezTo>
                    <a:pt x="66044" y="50426"/>
                    <a:pt x="65538" y="49767"/>
                    <a:pt x="64654" y="48186"/>
                  </a:cubicBezTo>
                  <a:cubicBezTo>
                    <a:pt x="58839" y="38301"/>
                    <a:pt x="58839" y="26703"/>
                    <a:pt x="58839" y="24330"/>
                  </a:cubicBezTo>
                  <a:cubicBezTo>
                    <a:pt x="58839" y="19849"/>
                    <a:pt x="59471" y="14577"/>
                    <a:pt x="60229" y="10096"/>
                  </a:cubicBezTo>
                  <a:lnTo>
                    <a:pt x="78179" y="10096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01CD463C-96ED-82AD-D557-FD06D56A61A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738727" y="6233051"/>
              <a:ext cx="70609" cy="83216"/>
            </a:xfrm>
            <a:custGeom>
              <a:avLst/>
              <a:gdLst>
                <a:gd name="connsiteX0" fmla="*/ 64026 w 70609"/>
                <a:gd name="connsiteY0" fmla="*/ 12075 h 83216"/>
                <a:gd name="connsiteX1" fmla="*/ 56594 w 70609"/>
                <a:gd name="connsiteY1" fmla="*/ 20748 h 83216"/>
                <a:gd name="connsiteX2" fmla="*/ 62434 w 70609"/>
                <a:gd name="connsiteY2" fmla="*/ 26652 h 83216"/>
                <a:gd name="connsiteX3" fmla="*/ 70928 w 70609"/>
                <a:gd name="connsiteY3" fmla="*/ 16135 h 83216"/>
                <a:gd name="connsiteX4" fmla="*/ 47392 w 70609"/>
                <a:gd name="connsiteY4" fmla="*/ 82 h 83216"/>
                <a:gd name="connsiteX5" fmla="*/ 14830 w 70609"/>
                <a:gd name="connsiteY5" fmla="*/ 27021 h 83216"/>
                <a:gd name="connsiteX6" fmla="*/ 21023 w 70609"/>
                <a:gd name="connsiteY6" fmla="*/ 40491 h 83216"/>
                <a:gd name="connsiteX7" fmla="*/ 41021 w 70609"/>
                <a:gd name="connsiteY7" fmla="*/ 47133 h 83216"/>
                <a:gd name="connsiteX8" fmla="*/ 56063 w 70609"/>
                <a:gd name="connsiteY8" fmla="*/ 59311 h 83216"/>
                <a:gd name="connsiteX9" fmla="*/ 46684 w 70609"/>
                <a:gd name="connsiteY9" fmla="*/ 74073 h 83216"/>
                <a:gd name="connsiteX10" fmla="*/ 28987 w 70609"/>
                <a:gd name="connsiteY10" fmla="*/ 78132 h 83216"/>
                <a:gd name="connsiteX11" fmla="*/ 7751 w 70609"/>
                <a:gd name="connsiteY11" fmla="*/ 70382 h 83216"/>
                <a:gd name="connsiteX12" fmla="*/ 17484 w 70609"/>
                <a:gd name="connsiteY12" fmla="*/ 59865 h 83216"/>
                <a:gd name="connsiteX13" fmla="*/ 10582 w 70609"/>
                <a:gd name="connsiteY13" fmla="*/ 53038 h 83216"/>
                <a:gd name="connsiteX14" fmla="*/ 318 w 70609"/>
                <a:gd name="connsiteY14" fmla="*/ 65400 h 83216"/>
                <a:gd name="connsiteX15" fmla="*/ 28810 w 70609"/>
                <a:gd name="connsiteY15" fmla="*/ 83299 h 83216"/>
                <a:gd name="connsiteX16" fmla="*/ 67389 w 70609"/>
                <a:gd name="connsiteY16" fmla="*/ 52853 h 83216"/>
                <a:gd name="connsiteX17" fmla="*/ 42967 w 70609"/>
                <a:gd name="connsiteY17" fmla="*/ 31265 h 83216"/>
                <a:gd name="connsiteX18" fmla="*/ 35889 w 70609"/>
                <a:gd name="connsiteY18" fmla="*/ 29789 h 83216"/>
                <a:gd name="connsiteX19" fmla="*/ 26156 w 70609"/>
                <a:gd name="connsiteY19" fmla="*/ 20563 h 83216"/>
                <a:gd name="connsiteX20" fmla="*/ 33234 w 70609"/>
                <a:gd name="connsiteY20" fmla="*/ 8754 h 83216"/>
                <a:gd name="connsiteX21" fmla="*/ 47215 w 70609"/>
                <a:gd name="connsiteY21" fmla="*/ 5248 h 83216"/>
                <a:gd name="connsiteX22" fmla="*/ 64026 w 70609"/>
                <a:gd name="connsiteY22" fmla="*/ 12075 h 8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609" h="83216">
                  <a:moveTo>
                    <a:pt x="64026" y="12075"/>
                  </a:moveTo>
                  <a:cubicBezTo>
                    <a:pt x="59425" y="13182"/>
                    <a:pt x="56594" y="17057"/>
                    <a:pt x="56594" y="20748"/>
                  </a:cubicBezTo>
                  <a:cubicBezTo>
                    <a:pt x="56594" y="24991"/>
                    <a:pt x="60133" y="26652"/>
                    <a:pt x="62434" y="26652"/>
                  </a:cubicBezTo>
                  <a:cubicBezTo>
                    <a:pt x="64203" y="26652"/>
                    <a:pt x="70928" y="25545"/>
                    <a:pt x="70928" y="16135"/>
                  </a:cubicBezTo>
                  <a:cubicBezTo>
                    <a:pt x="70928" y="4141"/>
                    <a:pt x="58187" y="82"/>
                    <a:pt x="47392" y="82"/>
                  </a:cubicBezTo>
                  <a:cubicBezTo>
                    <a:pt x="19785" y="82"/>
                    <a:pt x="14830" y="21301"/>
                    <a:pt x="14830" y="27021"/>
                  </a:cubicBezTo>
                  <a:cubicBezTo>
                    <a:pt x="14830" y="33848"/>
                    <a:pt x="18546" y="38277"/>
                    <a:pt x="21023" y="40491"/>
                  </a:cubicBezTo>
                  <a:cubicBezTo>
                    <a:pt x="25625" y="44181"/>
                    <a:pt x="28810" y="44919"/>
                    <a:pt x="41021" y="47133"/>
                  </a:cubicBezTo>
                  <a:cubicBezTo>
                    <a:pt x="44737" y="47871"/>
                    <a:pt x="56063" y="50086"/>
                    <a:pt x="56063" y="59311"/>
                  </a:cubicBezTo>
                  <a:cubicBezTo>
                    <a:pt x="56063" y="62448"/>
                    <a:pt x="54116" y="69460"/>
                    <a:pt x="46684" y="74073"/>
                  </a:cubicBezTo>
                  <a:cubicBezTo>
                    <a:pt x="39782" y="78132"/>
                    <a:pt x="31111" y="78132"/>
                    <a:pt x="28987" y="78132"/>
                  </a:cubicBezTo>
                  <a:cubicBezTo>
                    <a:pt x="21908" y="78132"/>
                    <a:pt x="11821" y="76471"/>
                    <a:pt x="7751" y="70382"/>
                  </a:cubicBezTo>
                  <a:cubicBezTo>
                    <a:pt x="13591" y="69644"/>
                    <a:pt x="17484" y="65031"/>
                    <a:pt x="17484" y="59865"/>
                  </a:cubicBezTo>
                  <a:cubicBezTo>
                    <a:pt x="17484" y="55252"/>
                    <a:pt x="14299" y="53038"/>
                    <a:pt x="10582" y="53038"/>
                  </a:cubicBezTo>
                  <a:cubicBezTo>
                    <a:pt x="5450" y="53038"/>
                    <a:pt x="318" y="57282"/>
                    <a:pt x="318" y="65400"/>
                  </a:cubicBezTo>
                  <a:cubicBezTo>
                    <a:pt x="318" y="76471"/>
                    <a:pt x="11644" y="83299"/>
                    <a:pt x="28810" y="83299"/>
                  </a:cubicBezTo>
                  <a:cubicBezTo>
                    <a:pt x="61372" y="83299"/>
                    <a:pt x="67389" y="60050"/>
                    <a:pt x="67389" y="52853"/>
                  </a:cubicBezTo>
                  <a:cubicBezTo>
                    <a:pt x="67389" y="35878"/>
                    <a:pt x="49515" y="32557"/>
                    <a:pt x="42967" y="31265"/>
                  </a:cubicBezTo>
                  <a:cubicBezTo>
                    <a:pt x="41375" y="30896"/>
                    <a:pt x="36951" y="30158"/>
                    <a:pt x="35889" y="29789"/>
                  </a:cubicBezTo>
                  <a:cubicBezTo>
                    <a:pt x="29341" y="28497"/>
                    <a:pt x="26156" y="24622"/>
                    <a:pt x="26156" y="20563"/>
                  </a:cubicBezTo>
                  <a:cubicBezTo>
                    <a:pt x="26156" y="16319"/>
                    <a:pt x="29341" y="11337"/>
                    <a:pt x="33234" y="8754"/>
                  </a:cubicBezTo>
                  <a:cubicBezTo>
                    <a:pt x="38012" y="5617"/>
                    <a:pt x="44206" y="5248"/>
                    <a:pt x="47215" y="5248"/>
                  </a:cubicBezTo>
                  <a:cubicBezTo>
                    <a:pt x="50931" y="5248"/>
                    <a:pt x="60133" y="5802"/>
                    <a:pt x="64026" y="12075"/>
                  </a:cubicBez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628CCEC4-C2E4-D1F4-F218-C1E5EA76FEC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911383" y="6058733"/>
              <a:ext cx="154466" cy="10543"/>
            </a:xfrm>
            <a:custGeom>
              <a:avLst/>
              <a:gdLst>
                <a:gd name="connsiteX0" fmla="*/ 145943 w 154466"/>
                <a:gd name="connsiteY0" fmla="*/ 10619 h 10543"/>
                <a:gd name="connsiteX1" fmla="*/ 154792 w 154466"/>
                <a:gd name="connsiteY1" fmla="*/ 5347 h 10543"/>
                <a:gd name="connsiteX2" fmla="*/ 145943 w 154466"/>
                <a:gd name="connsiteY2" fmla="*/ 75 h 10543"/>
                <a:gd name="connsiteX3" fmla="*/ 9173 w 154466"/>
                <a:gd name="connsiteY3" fmla="*/ 75 h 10543"/>
                <a:gd name="connsiteX4" fmla="*/ 325 w 154466"/>
                <a:gd name="connsiteY4" fmla="*/ 5347 h 10543"/>
                <a:gd name="connsiteX5" fmla="*/ 9173 w 154466"/>
                <a:gd name="connsiteY5" fmla="*/ 10619 h 10543"/>
                <a:gd name="connsiteX6" fmla="*/ 145943 w 154466"/>
                <a:gd name="connsiteY6" fmla="*/ 10619 h 1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466" h="10543">
                  <a:moveTo>
                    <a:pt x="145943" y="10619"/>
                  </a:moveTo>
                  <a:cubicBezTo>
                    <a:pt x="150241" y="10619"/>
                    <a:pt x="154792" y="10619"/>
                    <a:pt x="154792" y="5347"/>
                  </a:cubicBezTo>
                  <a:cubicBezTo>
                    <a:pt x="154792" y="75"/>
                    <a:pt x="150241" y="75"/>
                    <a:pt x="145943" y="75"/>
                  </a:cubicBezTo>
                  <a:lnTo>
                    <a:pt x="9173" y="75"/>
                  </a:lnTo>
                  <a:cubicBezTo>
                    <a:pt x="4875" y="75"/>
                    <a:pt x="325" y="75"/>
                    <a:pt x="325" y="5347"/>
                  </a:cubicBezTo>
                  <a:cubicBezTo>
                    <a:pt x="325" y="10619"/>
                    <a:pt x="4875" y="10619"/>
                    <a:pt x="9173" y="10619"/>
                  </a:cubicBezTo>
                  <a:lnTo>
                    <a:pt x="145943" y="10619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274C35D0-32E2-6E6E-4326-C9BB3A5441D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1150034" y="5944070"/>
              <a:ext cx="275309" cy="199014"/>
            </a:xfrm>
            <a:custGeom>
              <a:avLst/>
              <a:gdLst>
                <a:gd name="connsiteX0" fmla="*/ 90841 w 275309"/>
                <a:gd name="connsiteY0" fmla="*/ 38560 h 199014"/>
                <a:gd name="connsiteX1" fmla="*/ 123200 w 275309"/>
                <a:gd name="connsiteY1" fmla="*/ 159813 h 199014"/>
                <a:gd name="connsiteX2" fmla="*/ 134071 w 275309"/>
                <a:gd name="connsiteY2" fmla="*/ 176947 h 199014"/>
                <a:gd name="connsiteX3" fmla="*/ 140139 w 275309"/>
                <a:gd name="connsiteY3" fmla="*/ 172202 h 199014"/>
                <a:gd name="connsiteX4" fmla="*/ 190195 w 275309"/>
                <a:gd name="connsiteY4" fmla="*/ 116584 h 199014"/>
                <a:gd name="connsiteX5" fmla="*/ 245560 w 275309"/>
                <a:gd name="connsiteY5" fmla="*/ 49367 h 199014"/>
                <a:gd name="connsiteX6" fmla="*/ 232920 w 275309"/>
                <a:gd name="connsiteY6" fmla="*/ 161922 h 199014"/>
                <a:gd name="connsiteX7" fmla="*/ 233931 w 275309"/>
                <a:gd name="connsiteY7" fmla="*/ 183010 h 199014"/>
                <a:gd name="connsiteX8" fmla="*/ 245813 w 275309"/>
                <a:gd name="connsiteY8" fmla="*/ 193553 h 199014"/>
                <a:gd name="connsiteX9" fmla="*/ 275645 w 275309"/>
                <a:gd name="connsiteY9" fmla="*/ 176683 h 199014"/>
                <a:gd name="connsiteX10" fmla="*/ 273369 w 275309"/>
                <a:gd name="connsiteY10" fmla="*/ 174838 h 199014"/>
                <a:gd name="connsiteX11" fmla="*/ 262246 w 275309"/>
                <a:gd name="connsiteY11" fmla="*/ 179056 h 199014"/>
                <a:gd name="connsiteX12" fmla="*/ 255167 w 275309"/>
                <a:gd name="connsiteY12" fmla="*/ 167985 h 199014"/>
                <a:gd name="connsiteX13" fmla="*/ 254409 w 275309"/>
                <a:gd name="connsiteY13" fmla="*/ 150587 h 199014"/>
                <a:gd name="connsiteX14" fmla="*/ 272864 w 275309"/>
                <a:gd name="connsiteY14" fmla="*/ 8773 h 199014"/>
                <a:gd name="connsiteX15" fmla="*/ 273369 w 275309"/>
                <a:gd name="connsiteY15" fmla="*/ 4292 h 199014"/>
                <a:gd name="connsiteX16" fmla="*/ 271347 w 275309"/>
                <a:gd name="connsiteY16" fmla="*/ 338 h 199014"/>
                <a:gd name="connsiteX17" fmla="*/ 265279 w 275309"/>
                <a:gd name="connsiteY17" fmla="*/ 6401 h 199014"/>
                <a:gd name="connsiteX18" fmla="*/ 142667 w 275309"/>
                <a:gd name="connsiteY18" fmla="*/ 150851 h 199014"/>
                <a:gd name="connsiteX19" fmla="*/ 122948 w 275309"/>
                <a:gd name="connsiteY19" fmla="*/ 89961 h 199014"/>
                <a:gd name="connsiteX20" fmla="*/ 107020 w 275309"/>
                <a:gd name="connsiteY20" fmla="*/ 12727 h 199014"/>
                <a:gd name="connsiteX21" fmla="*/ 104998 w 275309"/>
                <a:gd name="connsiteY21" fmla="*/ 1393 h 199014"/>
                <a:gd name="connsiteX22" fmla="*/ 102217 w 275309"/>
                <a:gd name="connsiteY22" fmla="*/ 75 h 199014"/>
                <a:gd name="connsiteX23" fmla="*/ 86290 w 275309"/>
                <a:gd name="connsiteY23" fmla="*/ 11409 h 199014"/>
                <a:gd name="connsiteX24" fmla="*/ 60504 w 275309"/>
                <a:gd name="connsiteY24" fmla="*/ 118692 h 199014"/>
                <a:gd name="connsiteX25" fmla="*/ 29914 w 275309"/>
                <a:gd name="connsiteY25" fmla="*/ 174838 h 199014"/>
                <a:gd name="connsiteX26" fmla="*/ 11711 w 275309"/>
                <a:gd name="connsiteY26" fmla="*/ 167457 h 199014"/>
                <a:gd name="connsiteX27" fmla="*/ 9436 w 275309"/>
                <a:gd name="connsiteY27" fmla="*/ 166139 h 199014"/>
                <a:gd name="connsiteX28" fmla="*/ 335 w 275309"/>
                <a:gd name="connsiteY28" fmla="*/ 185382 h 199014"/>
                <a:gd name="connsiteX29" fmla="*/ 8425 w 275309"/>
                <a:gd name="connsiteY29" fmla="*/ 195399 h 199014"/>
                <a:gd name="connsiteX30" fmla="*/ 22076 w 275309"/>
                <a:gd name="connsiteY30" fmla="*/ 199089 h 199014"/>
                <a:gd name="connsiteX31" fmla="*/ 57723 w 275309"/>
                <a:gd name="connsiteY31" fmla="*/ 147951 h 199014"/>
                <a:gd name="connsiteX32" fmla="*/ 90841 w 275309"/>
                <a:gd name="connsiteY32" fmla="*/ 38560 h 19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09" h="199014">
                  <a:moveTo>
                    <a:pt x="90841" y="38560"/>
                  </a:moveTo>
                  <a:cubicBezTo>
                    <a:pt x="97667" y="72827"/>
                    <a:pt x="108790" y="129236"/>
                    <a:pt x="123200" y="159813"/>
                  </a:cubicBezTo>
                  <a:cubicBezTo>
                    <a:pt x="128762" y="171148"/>
                    <a:pt x="131543" y="176947"/>
                    <a:pt x="134071" y="176947"/>
                  </a:cubicBezTo>
                  <a:cubicBezTo>
                    <a:pt x="135082" y="176947"/>
                    <a:pt x="135588" y="176947"/>
                    <a:pt x="140139" y="172202"/>
                  </a:cubicBezTo>
                  <a:cubicBezTo>
                    <a:pt x="159352" y="152960"/>
                    <a:pt x="172498" y="137671"/>
                    <a:pt x="190195" y="116584"/>
                  </a:cubicBezTo>
                  <a:lnTo>
                    <a:pt x="245560" y="49367"/>
                  </a:lnTo>
                  <a:cubicBezTo>
                    <a:pt x="242021" y="71773"/>
                    <a:pt x="232920" y="131081"/>
                    <a:pt x="232920" y="161922"/>
                  </a:cubicBezTo>
                  <a:cubicBezTo>
                    <a:pt x="232920" y="169039"/>
                    <a:pt x="233173" y="175892"/>
                    <a:pt x="233931" y="183010"/>
                  </a:cubicBezTo>
                  <a:cubicBezTo>
                    <a:pt x="234184" y="185909"/>
                    <a:pt x="235195" y="193553"/>
                    <a:pt x="245813" y="193553"/>
                  </a:cubicBezTo>
                  <a:cubicBezTo>
                    <a:pt x="256431" y="193553"/>
                    <a:pt x="275645" y="181955"/>
                    <a:pt x="275645" y="176683"/>
                  </a:cubicBezTo>
                  <a:cubicBezTo>
                    <a:pt x="275645" y="175102"/>
                    <a:pt x="274128" y="174838"/>
                    <a:pt x="273369" y="174838"/>
                  </a:cubicBezTo>
                  <a:cubicBezTo>
                    <a:pt x="270083" y="174838"/>
                    <a:pt x="265027" y="177210"/>
                    <a:pt x="262246" y="179056"/>
                  </a:cubicBezTo>
                  <a:cubicBezTo>
                    <a:pt x="256178" y="178265"/>
                    <a:pt x="255673" y="174047"/>
                    <a:pt x="255167" y="167985"/>
                  </a:cubicBezTo>
                  <a:cubicBezTo>
                    <a:pt x="254409" y="159550"/>
                    <a:pt x="254409" y="151642"/>
                    <a:pt x="254409" y="150587"/>
                  </a:cubicBezTo>
                  <a:cubicBezTo>
                    <a:pt x="254409" y="121328"/>
                    <a:pt x="265532" y="41459"/>
                    <a:pt x="272864" y="8773"/>
                  </a:cubicBezTo>
                  <a:cubicBezTo>
                    <a:pt x="273116" y="6928"/>
                    <a:pt x="273369" y="6401"/>
                    <a:pt x="273369" y="4292"/>
                  </a:cubicBezTo>
                  <a:cubicBezTo>
                    <a:pt x="273369" y="3238"/>
                    <a:pt x="273116" y="338"/>
                    <a:pt x="271347" y="338"/>
                  </a:cubicBezTo>
                  <a:cubicBezTo>
                    <a:pt x="270336" y="338"/>
                    <a:pt x="270083" y="602"/>
                    <a:pt x="265279" y="6401"/>
                  </a:cubicBezTo>
                  <a:cubicBezTo>
                    <a:pt x="241515" y="36451"/>
                    <a:pt x="167695" y="128709"/>
                    <a:pt x="142667" y="150851"/>
                  </a:cubicBezTo>
                  <a:cubicBezTo>
                    <a:pt x="136346" y="136880"/>
                    <a:pt x="131796" y="126864"/>
                    <a:pt x="122948" y="89961"/>
                  </a:cubicBezTo>
                  <a:cubicBezTo>
                    <a:pt x="115616" y="60174"/>
                    <a:pt x="111318" y="38296"/>
                    <a:pt x="107020" y="12727"/>
                  </a:cubicBezTo>
                  <a:cubicBezTo>
                    <a:pt x="106262" y="9037"/>
                    <a:pt x="104998" y="1920"/>
                    <a:pt x="104998" y="1393"/>
                  </a:cubicBezTo>
                  <a:cubicBezTo>
                    <a:pt x="104240" y="75"/>
                    <a:pt x="102976" y="75"/>
                    <a:pt x="102217" y="75"/>
                  </a:cubicBezTo>
                  <a:cubicBezTo>
                    <a:pt x="97667" y="75"/>
                    <a:pt x="87049" y="5874"/>
                    <a:pt x="86290" y="11409"/>
                  </a:cubicBezTo>
                  <a:cubicBezTo>
                    <a:pt x="83256" y="33551"/>
                    <a:pt x="78200" y="68346"/>
                    <a:pt x="60504" y="118692"/>
                  </a:cubicBezTo>
                  <a:cubicBezTo>
                    <a:pt x="40279" y="174838"/>
                    <a:pt x="34717" y="174838"/>
                    <a:pt x="29914" y="174838"/>
                  </a:cubicBezTo>
                  <a:cubicBezTo>
                    <a:pt x="26627" y="174838"/>
                    <a:pt x="17273" y="172729"/>
                    <a:pt x="11711" y="167457"/>
                  </a:cubicBezTo>
                  <a:cubicBezTo>
                    <a:pt x="10447" y="166139"/>
                    <a:pt x="9942" y="166139"/>
                    <a:pt x="9436" y="166139"/>
                  </a:cubicBezTo>
                  <a:cubicBezTo>
                    <a:pt x="5897" y="166139"/>
                    <a:pt x="335" y="178001"/>
                    <a:pt x="335" y="185382"/>
                  </a:cubicBezTo>
                  <a:cubicBezTo>
                    <a:pt x="335" y="187754"/>
                    <a:pt x="335" y="190917"/>
                    <a:pt x="8425" y="195399"/>
                  </a:cubicBezTo>
                  <a:cubicBezTo>
                    <a:pt x="14745" y="198825"/>
                    <a:pt x="20812" y="199089"/>
                    <a:pt x="22076" y="199089"/>
                  </a:cubicBezTo>
                  <a:cubicBezTo>
                    <a:pt x="37751" y="199089"/>
                    <a:pt x="52666" y="161395"/>
                    <a:pt x="57723" y="147951"/>
                  </a:cubicBezTo>
                  <a:cubicBezTo>
                    <a:pt x="69605" y="118165"/>
                    <a:pt x="83762" y="76517"/>
                    <a:pt x="90841" y="38560"/>
                  </a:cubicBez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AEE8C629-E09D-0448-4B4B-A87E11BD4B7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1467159" y="5854594"/>
              <a:ext cx="46011" cy="184331"/>
            </a:xfrm>
            <a:custGeom>
              <a:avLst/>
              <a:gdLst>
                <a:gd name="connsiteX0" fmla="*/ 42819 w 46011"/>
                <a:gd name="connsiteY0" fmla="*/ 70 h 184331"/>
                <a:gd name="connsiteX1" fmla="*/ 347 w 46011"/>
                <a:gd name="connsiteY1" fmla="*/ 92143 h 184331"/>
                <a:gd name="connsiteX2" fmla="*/ 42819 w 46011"/>
                <a:gd name="connsiteY2" fmla="*/ 184401 h 184331"/>
                <a:gd name="connsiteX3" fmla="*/ 46358 w 46011"/>
                <a:gd name="connsiteY3" fmla="*/ 182187 h 184331"/>
                <a:gd name="connsiteX4" fmla="*/ 44588 w 46011"/>
                <a:gd name="connsiteY4" fmla="*/ 179419 h 184331"/>
                <a:gd name="connsiteX5" fmla="*/ 12380 w 46011"/>
                <a:gd name="connsiteY5" fmla="*/ 92328 h 184331"/>
                <a:gd name="connsiteX6" fmla="*/ 45119 w 46011"/>
                <a:gd name="connsiteY6" fmla="*/ 4498 h 184331"/>
                <a:gd name="connsiteX7" fmla="*/ 46358 w 46011"/>
                <a:gd name="connsiteY7" fmla="*/ 2284 h 184331"/>
                <a:gd name="connsiteX8" fmla="*/ 42819 w 46011"/>
                <a:gd name="connsiteY8" fmla="*/ 70 h 18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11" h="184331">
                  <a:moveTo>
                    <a:pt x="42819" y="70"/>
                  </a:moveTo>
                  <a:cubicBezTo>
                    <a:pt x="9195" y="24795"/>
                    <a:pt x="347" y="63912"/>
                    <a:pt x="347" y="92143"/>
                  </a:cubicBezTo>
                  <a:cubicBezTo>
                    <a:pt x="347" y="118160"/>
                    <a:pt x="7779" y="158569"/>
                    <a:pt x="42819" y="184401"/>
                  </a:cubicBezTo>
                  <a:cubicBezTo>
                    <a:pt x="44235" y="184401"/>
                    <a:pt x="46358" y="184401"/>
                    <a:pt x="46358" y="182187"/>
                  </a:cubicBezTo>
                  <a:cubicBezTo>
                    <a:pt x="46358" y="181080"/>
                    <a:pt x="45827" y="180711"/>
                    <a:pt x="44588" y="179419"/>
                  </a:cubicBezTo>
                  <a:cubicBezTo>
                    <a:pt x="21052" y="157278"/>
                    <a:pt x="12380" y="125910"/>
                    <a:pt x="12380" y="92328"/>
                  </a:cubicBezTo>
                  <a:cubicBezTo>
                    <a:pt x="12380" y="42508"/>
                    <a:pt x="30608" y="18152"/>
                    <a:pt x="45119" y="4498"/>
                  </a:cubicBezTo>
                  <a:cubicBezTo>
                    <a:pt x="45827" y="3760"/>
                    <a:pt x="46358" y="3206"/>
                    <a:pt x="46358" y="2284"/>
                  </a:cubicBezTo>
                  <a:cubicBezTo>
                    <a:pt x="46358" y="70"/>
                    <a:pt x="44235" y="70"/>
                    <a:pt x="42819" y="70"/>
                  </a:cubicBez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B618378D-FDBB-19DD-5CF9-C8C623C4370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1544923" y="5942239"/>
              <a:ext cx="119629" cy="9041"/>
            </a:xfrm>
            <a:custGeom>
              <a:avLst/>
              <a:gdLst>
                <a:gd name="connsiteX0" fmla="*/ 112901 w 119629"/>
                <a:gd name="connsiteY0" fmla="*/ 9111 h 9041"/>
                <a:gd name="connsiteX1" fmla="*/ 119979 w 119629"/>
                <a:gd name="connsiteY1" fmla="*/ 4682 h 9041"/>
                <a:gd name="connsiteX2" fmla="*/ 112901 w 119629"/>
                <a:gd name="connsiteY2" fmla="*/ 70 h 9041"/>
                <a:gd name="connsiteX3" fmla="*/ 7429 w 119629"/>
                <a:gd name="connsiteY3" fmla="*/ 70 h 9041"/>
                <a:gd name="connsiteX4" fmla="*/ 350 w 119629"/>
                <a:gd name="connsiteY4" fmla="*/ 4498 h 9041"/>
                <a:gd name="connsiteX5" fmla="*/ 7429 w 119629"/>
                <a:gd name="connsiteY5" fmla="*/ 9111 h 9041"/>
                <a:gd name="connsiteX6" fmla="*/ 112901 w 119629"/>
                <a:gd name="connsiteY6" fmla="*/ 9111 h 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29" h="9041">
                  <a:moveTo>
                    <a:pt x="112901" y="9111"/>
                  </a:moveTo>
                  <a:cubicBezTo>
                    <a:pt x="115732" y="9111"/>
                    <a:pt x="119979" y="9111"/>
                    <a:pt x="119979" y="4682"/>
                  </a:cubicBezTo>
                  <a:cubicBezTo>
                    <a:pt x="119979" y="70"/>
                    <a:pt x="115909" y="70"/>
                    <a:pt x="112901" y="70"/>
                  </a:cubicBezTo>
                  <a:lnTo>
                    <a:pt x="7429" y="70"/>
                  </a:lnTo>
                  <a:cubicBezTo>
                    <a:pt x="4597" y="70"/>
                    <a:pt x="350" y="70"/>
                    <a:pt x="350" y="4498"/>
                  </a:cubicBezTo>
                  <a:cubicBezTo>
                    <a:pt x="350" y="9111"/>
                    <a:pt x="4420" y="9111"/>
                    <a:pt x="7429" y="9111"/>
                  </a:cubicBezTo>
                  <a:lnTo>
                    <a:pt x="112901" y="9111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64E1981D-6B45-48CE-8B27-7E82E6C2CCB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1696382" y="5854594"/>
              <a:ext cx="45834" cy="184331"/>
            </a:xfrm>
            <a:custGeom>
              <a:avLst/>
              <a:gdLst>
                <a:gd name="connsiteX0" fmla="*/ 3718 w 45834"/>
                <a:gd name="connsiteY0" fmla="*/ 70 h 184331"/>
                <a:gd name="connsiteX1" fmla="*/ 356 w 45834"/>
                <a:gd name="connsiteY1" fmla="*/ 2284 h 184331"/>
                <a:gd name="connsiteX2" fmla="*/ 1949 w 45834"/>
                <a:gd name="connsiteY2" fmla="*/ 5051 h 184331"/>
                <a:gd name="connsiteX3" fmla="*/ 34157 w 45834"/>
                <a:gd name="connsiteY3" fmla="*/ 92143 h 184331"/>
                <a:gd name="connsiteX4" fmla="*/ 3542 w 45834"/>
                <a:gd name="connsiteY4" fmla="*/ 177943 h 184331"/>
                <a:gd name="connsiteX5" fmla="*/ 356 w 45834"/>
                <a:gd name="connsiteY5" fmla="*/ 182187 h 184331"/>
                <a:gd name="connsiteX6" fmla="*/ 2657 w 45834"/>
                <a:gd name="connsiteY6" fmla="*/ 184401 h 184331"/>
                <a:gd name="connsiteX7" fmla="*/ 33272 w 45834"/>
                <a:gd name="connsiteY7" fmla="*/ 149159 h 184331"/>
                <a:gd name="connsiteX8" fmla="*/ 46191 w 45834"/>
                <a:gd name="connsiteY8" fmla="*/ 92328 h 184331"/>
                <a:gd name="connsiteX9" fmla="*/ 3718 w 45834"/>
                <a:gd name="connsiteY9" fmla="*/ 70 h 18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34" h="184331">
                  <a:moveTo>
                    <a:pt x="3718" y="70"/>
                  </a:moveTo>
                  <a:cubicBezTo>
                    <a:pt x="2480" y="70"/>
                    <a:pt x="356" y="70"/>
                    <a:pt x="356" y="2284"/>
                  </a:cubicBezTo>
                  <a:cubicBezTo>
                    <a:pt x="356" y="3206"/>
                    <a:pt x="887" y="3760"/>
                    <a:pt x="1949" y="5051"/>
                  </a:cubicBezTo>
                  <a:cubicBezTo>
                    <a:pt x="17168" y="19628"/>
                    <a:pt x="34157" y="44538"/>
                    <a:pt x="34157" y="92143"/>
                  </a:cubicBezTo>
                  <a:cubicBezTo>
                    <a:pt x="34157" y="130707"/>
                    <a:pt x="22654" y="159861"/>
                    <a:pt x="3542" y="177943"/>
                  </a:cubicBezTo>
                  <a:cubicBezTo>
                    <a:pt x="533" y="181080"/>
                    <a:pt x="356" y="181265"/>
                    <a:pt x="356" y="182187"/>
                  </a:cubicBezTo>
                  <a:cubicBezTo>
                    <a:pt x="356" y="183110"/>
                    <a:pt x="887" y="184401"/>
                    <a:pt x="2657" y="184401"/>
                  </a:cubicBezTo>
                  <a:cubicBezTo>
                    <a:pt x="4780" y="184401"/>
                    <a:pt x="21592" y="172223"/>
                    <a:pt x="33272" y="149159"/>
                  </a:cubicBezTo>
                  <a:cubicBezTo>
                    <a:pt x="41058" y="133844"/>
                    <a:pt x="46191" y="113916"/>
                    <a:pt x="46191" y="92328"/>
                  </a:cubicBezTo>
                  <a:cubicBezTo>
                    <a:pt x="46191" y="66311"/>
                    <a:pt x="38758" y="25902"/>
                    <a:pt x="3718" y="70"/>
                  </a:cubicBez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A9FE1B84-E55E-7C80-8B1B-20A0828DFD3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1465920" y="6081370"/>
              <a:ext cx="119629" cy="160898"/>
            </a:xfrm>
            <a:custGeom>
              <a:avLst/>
              <a:gdLst>
                <a:gd name="connsiteX0" fmla="*/ 115906 w 119629"/>
                <a:gd name="connsiteY0" fmla="*/ 65212 h 160898"/>
                <a:gd name="connsiteX1" fmla="*/ 119976 w 119629"/>
                <a:gd name="connsiteY1" fmla="*/ 60230 h 160898"/>
                <a:gd name="connsiteX2" fmla="*/ 115906 w 119629"/>
                <a:gd name="connsiteY2" fmla="*/ 55248 h 160898"/>
                <a:gd name="connsiteX3" fmla="*/ 8310 w 119629"/>
                <a:gd name="connsiteY3" fmla="*/ 1369 h 160898"/>
                <a:gd name="connsiteX4" fmla="*/ 4771 w 119629"/>
                <a:gd name="connsiteY4" fmla="*/ 78 h 160898"/>
                <a:gd name="connsiteX5" fmla="*/ 347 w 119629"/>
                <a:gd name="connsiteY5" fmla="*/ 4691 h 160898"/>
                <a:gd name="connsiteX6" fmla="*/ 4063 w 119629"/>
                <a:gd name="connsiteY6" fmla="*/ 9303 h 160898"/>
                <a:gd name="connsiteX7" fmla="*/ 105642 w 119629"/>
                <a:gd name="connsiteY7" fmla="*/ 60230 h 160898"/>
                <a:gd name="connsiteX8" fmla="*/ 4948 w 119629"/>
                <a:gd name="connsiteY8" fmla="*/ 110788 h 160898"/>
                <a:gd name="connsiteX9" fmla="*/ 347 w 119629"/>
                <a:gd name="connsiteY9" fmla="*/ 115954 h 160898"/>
                <a:gd name="connsiteX10" fmla="*/ 4771 w 119629"/>
                <a:gd name="connsiteY10" fmla="*/ 120382 h 160898"/>
                <a:gd name="connsiteX11" fmla="*/ 7956 w 119629"/>
                <a:gd name="connsiteY11" fmla="*/ 119275 h 160898"/>
                <a:gd name="connsiteX12" fmla="*/ 115906 w 119629"/>
                <a:gd name="connsiteY12" fmla="*/ 65212 h 160898"/>
                <a:gd name="connsiteX13" fmla="*/ 112898 w 119629"/>
                <a:gd name="connsiteY13" fmla="*/ 160976 h 160898"/>
                <a:gd name="connsiteX14" fmla="*/ 119976 w 119629"/>
                <a:gd name="connsiteY14" fmla="*/ 156548 h 160898"/>
                <a:gd name="connsiteX15" fmla="*/ 112898 w 119629"/>
                <a:gd name="connsiteY15" fmla="*/ 151935 h 160898"/>
                <a:gd name="connsiteX16" fmla="*/ 7425 w 119629"/>
                <a:gd name="connsiteY16" fmla="*/ 151935 h 160898"/>
                <a:gd name="connsiteX17" fmla="*/ 347 w 119629"/>
                <a:gd name="connsiteY17" fmla="*/ 156548 h 160898"/>
                <a:gd name="connsiteX18" fmla="*/ 7425 w 119629"/>
                <a:gd name="connsiteY18" fmla="*/ 160976 h 160898"/>
                <a:gd name="connsiteX19" fmla="*/ 112898 w 119629"/>
                <a:gd name="connsiteY19" fmla="*/ 160976 h 16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629" h="160898">
                  <a:moveTo>
                    <a:pt x="115906" y="65212"/>
                  </a:moveTo>
                  <a:cubicBezTo>
                    <a:pt x="118914" y="63736"/>
                    <a:pt x="119976" y="62260"/>
                    <a:pt x="119976" y="60230"/>
                  </a:cubicBezTo>
                  <a:cubicBezTo>
                    <a:pt x="119976" y="58200"/>
                    <a:pt x="118914" y="56724"/>
                    <a:pt x="115906" y="55248"/>
                  </a:cubicBezTo>
                  <a:lnTo>
                    <a:pt x="8310" y="1369"/>
                  </a:lnTo>
                  <a:cubicBezTo>
                    <a:pt x="5833" y="78"/>
                    <a:pt x="5125" y="78"/>
                    <a:pt x="4771" y="78"/>
                  </a:cubicBezTo>
                  <a:cubicBezTo>
                    <a:pt x="2293" y="78"/>
                    <a:pt x="347" y="2107"/>
                    <a:pt x="347" y="4691"/>
                  </a:cubicBezTo>
                  <a:cubicBezTo>
                    <a:pt x="347" y="7458"/>
                    <a:pt x="2470" y="8565"/>
                    <a:pt x="4063" y="9303"/>
                  </a:cubicBezTo>
                  <a:lnTo>
                    <a:pt x="105642" y="60230"/>
                  </a:lnTo>
                  <a:lnTo>
                    <a:pt x="4948" y="110788"/>
                  </a:lnTo>
                  <a:cubicBezTo>
                    <a:pt x="1762" y="112264"/>
                    <a:pt x="347" y="113002"/>
                    <a:pt x="347" y="115954"/>
                  </a:cubicBezTo>
                  <a:cubicBezTo>
                    <a:pt x="347" y="117984"/>
                    <a:pt x="1939" y="120382"/>
                    <a:pt x="4771" y="120382"/>
                  </a:cubicBezTo>
                  <a:cubicBezTo>
                    <a:pt x="4948" y="120382"/>
                    <a:pt x="5833" y="120382"/>
                    <a:pt x="7956" y="119275"/>
                  </a:cubicBezTo>
                  <a:lnTo>
                    <a:pt x="115906" y="65212"/>
                  </a:lnTo>
                  <a:close/>
                  <a:moveTo>
                    <a:pt x="112898" y="160976"/>
                  </a:moveTo>
                  <a:cubicBezTo>
                    <a:pt x="115729" y="160976"/>
                    <a:pt x="119976" y="160976"/>
                    <a:pt x="119976" y="156548"/>
                  </a:cubicBezTo>
                  <a:cubicBezTo>
                    <a:pt x="119976" y="151935"/>
                    <a:pt x="115906" y="151935"/>
                    <a:pt x="112898" y="151935"/>
                  </a:cubicBezTo>
                  <a:lnTo>
                    <a:pt x="7425" y="151935"/>
                  </a:lnTo>
                  <a:cubicBezTo>
                    <a:pt x="4417" y="151935"/>
                    <a:pt x="347" y="151935"/>
                    <a:pt x="347" y="156548"/>
                  </a:cubicBezTo>
                  <a:cubicBezTo>
                    <a:pt x="347" y="160976"/>
                    <a:pt x="4594" y="160976"/>
                    <a:pt x="7425" y="160976"/>
                  </a:cubicBezTo>
                  <a:lnTo>
                    <a:pt x="112898" y="160976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A3E6CADD-5DF0-57FE-0D32-1E2A31EC1C7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1615963" y="6085245"/>
              <a:ext cx="78219" cy="122518"/>
            </a:xfrm>
            <a:custGeom>
              <a:avLst/>
              <a:gdLst>
                <a:gd name="connsiteX0" fmla="*/ 78572 w 78219"/>
                <a:gd name="connsiteY0" fmla="*/ 89015 h 122518"/>
                <a:gd name="connsiteX1" fmla="*/ 72555 w 78219"/>
                <a:gd name="connsiteY1" fmla="*/ 89015 h 122518"/>
                <a:gd name="connsiteX2" fmla="*/ 67954 w 78219"/>
                <a:gd name="connsiteY2" fmla="*/ 105806 h 122518"/>
                <a:gd name="connsiteX3" fmla="*/ 50435 w 78219"/>
                <a:gd name="connsiteY3" fmla="*/ 106913 h 122518"/>
                <a:gd name="connsiteX4" fmla="*/ 17873 w 78219"/>
                <a:gd name="connsiteY4" fmla="*/ 106913 h 122518"/>
                <a:gd name="connsiteX5" fmla="*/ 53266 w 78219"/>
                <a:gd name="connsiteY5" fmla="*/ 75914 h 122518"/>
                <a:gd name="connsiteX6" fmla="*/ 78572 w 78219"/>
                <a:gd name="connsiteY6" fmla="*/ 36058 h 122518"/>
                <a:gd name="connsiteX7" fmla="*/ 37162 w 78219"/>
                <a:gd name="connsiteY7" fmla="*/ 78 h 122518"/>
                <a:gd name="connsiteX8" fmla="*/ 353 w 78219"/>
                <a:gd name="connsiteY8" fmla="*/ 33106 h 122518"/>
                <a:gd name="connsiteX9" fmla="*/ 9732 w 78219"/>
                <a:gd name="connsiteY9" fmla="*/ 43439 h 122518"/>
                <a:gd name="connsiteX10" fmla="*/ 19111 w 78219"/>
                <a:gd name="connsiteY10" fmla="*/ 33660 h 122518"/>
                <a:gd name="connsiteX11" fmla="*/ 8670 w 78219"/>
                <a:gd name="connsiteY11" fmla="*/ 23880 h 122518"/>
                <a:gd name="connsiteX12" fmla="*/ 34508 w 78219"/>
                <a:gd name="connsiteY12" fmla="*/ 6720 h 122518"/>
                <a:gd name="connsiteX13" fmla="*/ 61407 w 78219"/>
                <a:gd name="connsiteY13" fmla="*/ 36058 h 122518"/>
                <a:gd name="connsiteX14" fmla="*/ 44772 w 78219"/>
                <a:gd name="connsiteY14" fmla="*/ 71486 h 122518"/>
                <a:gd name="connsiteX15" fmla="*/ 2123 w 78219"/>
                <a:gd name="connsiteY15" fmla="*/ 115400 h 122518"/>
                <a:gd name="connsiteX16" fmla="*/ 353 w 78219"/>
                <a:gd name="connsiteY16" fmla="*/ 122597 h 122518"/>
                <a:gd name="connsiteX17" fmla="*/ 73263 w 78219"/>
                <a:gd name="connsiteY17" fmla="*/ 122597 h 122518"/>
                <a:gd name="connsiteX18" fmla="*/ 78572 w 78219"/>
                <a:gd name="connsiteY18" fmla="*/ 89015 h 12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19" h="122518">
                  <a:moveTo>
                    <a:pt x="78572" y="89015"/>
                  </a:moveTo>
                  <a:lnTo>
                    <a:pt x="72555" y="89015"/>
                  </a:lnTo>
                  <a:cubicBezTo>
                    <a:pt x="72025" y="93074"/>
                    <a:pt x="70255" y="103960"/>
                    <a:pt x="67954" y="105806"/>
                  </a:cubicBezTo>
                  <a:cubicBezTo>
                    <a:pt x="66539" y="106913"/>
                    <a:pt x="52912" y="106913"/>
                    <a:pt x="50435" y="106913"/>
                  </a:cubicBezTo>
                  <a:lnTo>
                    <a:pt x="17873" y="106913"/>
                  </a:lnTo>
                  <a:cubicBezTo>
                    <a:pt x="36454" y="89753"/>
                    <a:pt x="42648" y="84586"/>
                    <a:pt x="53266" y="75914"/>
                  </a:cubicBezTo>
                  <a:cubicBezTo>
                    <a:pt x="66362" y="65027"/>
                    <a:pt x="78572" y="53587"/>
                    <a:pt x="78572" y="36058"/>
                  </a:cubicBezTo>
                  <a:cubicBezTo>
                    <a:pt x="78572" y="13732"/>
                    <a:pt x="59814" y="78"/>
                    <a:pt x="37162" y="78"/>
                  </a:cubicBezTo>
                  <a:cubicBezTo>
                    <a:pt x="15218" y="78"/>
                    <a:pt x="353" y="16131"/>
                    <a:pt x="353" y="33106"/>
                  </a:cubicBezTo>
                  <a:cubicBezTo>
                    <a:pt x="353" y="42516"/>
                    <a:pt x="7963" y="43439"/>
                    <a:pt x="9732" y="43439"/>
                  </a:cubicBezTo>
                  <a:cubicBezTo>
                    <a:pt x="13979" y="43439"/>
                    <a:pt x="19111" y="40302"/>
                    <a:pt x="19111" y="33660"/>
                  </a:cubicBezTo>
                  <a:cubicBezTo>
                    <a:pt x="19111" y="30338"/>
                    <a:pt x="17873" y="23880"/>
                    <a:pt x="8670" y="23880"/>
                  </a:cubicBezTo>
                  <a:cubicBezTo>
                    <a:pt x="14156" y="10780"/>
                    <a:pt x="26190" y="6720"/>
                    <a:pt x="34508" y="6720"/>
                  </a:cubicBezTo>
                  <a:cubicBezTo>
                    <a:pt x="52204" y="6720"/>
                    <a:pt x="61407" y="21113"/>
                    <a:pt x="61407" y="36058"/>
                  </a:cubicBezTo>
                  <a:cubicBezTo>
                    <a:pt x="61407" y="52111"/>
                    <a:pt x="50435" y="64843"/>
                    <a:pt x="44772" y="71486"/>
                  </a:cubicBezTo>
                  <a:lnTo>
                    <a:pt x="2123" y="115400"/>
                  </a:lnTo>
                  <a:cubicBezTo>
                    <a:pt x="353" y="117061"/>
                    <a:pt x="353" y="117430"/>
                    <a:pt x="353" y="122597"/>
                  </a:cubicBezTo>
                  <a:lnTo>
                    <a:pt x="73263" y="122597"/>
                  </a:lnTo>
                  <a:lnTo>
                    <a:pt x="78572" y="89015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489E6C4D-A389-056A-EB73-EC150EC034F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1780012" y="5826767"/>
              <a:ext cx="57387" cy="474207"/>
            </a:xfrm>
            <a:custGeom>
              <a:avLst/>
              <a:gdLst>
                <a:gd name="connsiteX0" fmla="*/ 45865 w 57387"/>
                <a:gd name="connsiteY0" fmla="*/ 461882 h 474207"/>
                <a:gd name="connsiteX1" fmla="*/ 360 w 57387"/>
                <a:gd name="connsiteY1" fmla="*/ 461882 h 474207"/>
                <a:gd name="connsiteX2" fmla="*/ 360 w 57387"/>
                <a:gd name="connsiteY2" fmla="*/ 474271 h 474207"/>
                <a:gd name="connsiteX3" fmla="*/ 57748 w 57387"/>
                <a:gd name="connsiteY3" fmla="*/ 474271 h 474207"/>
                <a:gd name="connsiteX4" fmla="*/ 57748 w 57387"/>
                <a:gd name="connsiteY4" fmla="*/ 64 h 474207"/>
                <a:gd name="connsiteX5" fmla="*/ 360 w 57387"/>
                <a:gd name="connsiteY5" fmla="*/ 64 h 474207"/>
                <a:gd name="connsiteX6" fmla="*/ 360 w 57387"/>
                <a:gd name="connsiteY6" fmla="*/ 12453 h 474207"/>
                <a:gd name="connsiteX7" fmla="*/ 45865 w 57387"/>
                <a:gd name="connsiteY7" fmla="*/ 12453 h 474207"/>
                <a:gd name="connsiteX8" fmla="*/ 45865 w 57387"/>
                <a:gd name="connsiteY8" fmla="*/ 461882 h 47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387" h="474207">
                  <a:moveTo>
                    <a:pt x="45865" y="461882"/>
                  </a:moveTo>
                  <a:lnTo>
                    <a:pt x="360" y="461882"/>
                  </a:lnTo>
                  <a:lnTo>
                    <a:pt x="360" y="474271"/>
                  </a:lnTo>
                  <a:lnTo>
                    <a:pt x="57748" y="474271"/>
                  </a:lnTo>
                  <a:lnTo>
                    <a:pt x="57748" y="64"/>
                  </a:lnTo>
                  <a:lnTo>
                    <a:pt x="360" y="64"/>
                  </a:lnTo>
                  <a:lnTo>
                    <a:pt x="360" y="12453"/>
                  </a:lnTo>
                  <a:lnTo>
                    <a:pt x="45865" y="12453"/>
                  </a:lnTo>
                  <a:lnTo>
                    <a:pt x="45865" y="461882"/>
                  </a:lnTo>
                  <a:close/>
                </a:path>
              </a:pathLst>
            </a:custGeom>
            <a:solidFill>
              <a:srgbClr val="000000"/>
            </a:solidFill>
            <a:ln w="253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63" name="Left Brace 262">
            <a:extLst>
              <a:ext uri="{FF2B5EF4-FFF2-40B4-BE49-F238E27FC236}">
                <a16:creationId xmlns:a16="http://schemas.microsoft.com/office/drawing/2014/main" id="{945F8C93-9332-81EC-9C99-AFBF9DE543B6}"/>
              </a:ext>
            </a:extLst>
          </p:cNvPr>
          <p:cNvSpPr/>
          <p:nvPr/>
        </p:nvSpPr>
        <p:spPr>
          <a:xfrm rot="16200000">
            <a:off x="7053190" y="4525391"/>
            <a:ext cx="265106" cy="2468880"/>
          </a:xfrm>
          <a:prstGeom prst="leftBrac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9B92481-5AD6-128B-CBEE-2B504219B974}"/>
              </a:ext>
            </a:extLst>
          </p:cNvPr>
          <p:cNvSpPr txBox="1"/>
          <p:nvPr/>
        </p:nvSpPr>
        <p:spPr>
          <a:xfrm>
            <a:off x="5951300" y="6075144"/>
            <a:ext cx="3407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Builds up phase and subtracts out non-Regge       ‘s</a:t>
            </a:r>
          </a:p>
        </p:txBody>
      </p:sp>
      <p:grpSp>
        <p:nvGrpSpPr>
          <p:cNvPr id="270" name="Group 269" descr="\documentclass{article}&#10;\usepackage{amsmath, physics}&#10;\usepackage{tikz-feynman}&#10;\usepackage{xcolor}&#10;\pagestyle{empty}&#10;\definecolor{SGreen}{rgb}{0.0547,0.613,0.328}&#10;\definecolor{NodeBlue}{rgb}{0.0547,0.148,0.578}&#10;\begin{document}&#10;&#10;$$i\pi$$&#10;&#10;&#10;&#10;\end{document}" title="IguanaTex Vector Display">
            <a:extLst>
              <a:ext uri="{FF2B5EF4-FFF2-40B4-BE49-F238E27FC236}">
                <a16:creationId xmlns:a16="http://schemas.microsoft.com/office/drawing/2014/main" id="{23527790-D12D-C7B5-F4F8-DC71F88DED7B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7559418" y="6460900"/>
            <a:ext cx="217737" cy="147579"/>
            <a:chOff x="8215605" y="4041927"/>
            <a:chExt cx="217737" cy="147579"/>
          </a:xfrm>
        </p:grpSpPr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3A34DD28-2B01-EA5B-A23A-A3D9F010BB8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215605" y="4041927"/>
              <a:ext cx="65135" cy="147579"/>
            </a:xfrm>
            <a:custGeom>
              <a:avLst/>
              <a:gdLst>
                <a:gd name="connsiteX0" fmla="*/ 63144 w 65135"/>
                <a:gd name="connsiteY0" fmla="*/ 7981 h 147579"/>
                <a:gd name="connsiteX1" fmla="*/ 54015 w 65135"/>
                <a:gd name="connsiteY1" fmla="*/ 75 h 147579"/>
                <a:gd name="connsiteX2" fmla="*/ 40692 w 65135"/>
                <a:gd name="connsiteY2" fmla="*/ 11714 h 147579"/>
                <a:gd name="connsiteX3" fmla="*/ 50067 w 65135"/>
                <a:gd name="connsiteY3" fmla="*/ 19620 h 147579"/>
                <a:gd name="connsiteX4" fmla="*/ 63144 w 65135"/>
                <a:gd name="connsiteY4" fmla="*/ 7981 h 147579"/>
                <a:gd name="connsiteX5" fmla="*/ 44393 w 65135"/>
                <a:gd name="connsiteY5" fmla="*/ 90555 h 147579"/>
                <a:gd name="connsiteX6" fmla="*/ 49821 w 65135"/>
                <a:gd name="connsiteY6" fmla="*/ 77817 h 147579"/>
                <a:gd name="connsiteX7" fmla="*/ 53028 w 65135"/>
                <a:gd name="connsiteY7" fmla="*/ 66178 h 147579"/>
                <a:gd name="connsiteX8" fmla="*/ 32797 w 65135"/>
                <a:gd name="connsiteY8" fmla="*/ 48170 h 147579"/>
                <a:gd name="connsiteX9" fmla="*/ 229 w 65135"/>
                <a:gd name="connsiteY9" fmla="*/ 81990 h 147579"/>
                <a:gd name="connsiteX10" fmla="*/ 3190 w 65135"/>
                <a:gd name="connsiteY10" fmla="*/ 84186 h 147579"/>
                <a:gd name="connsiteX11" fmla="*/ 7137 w 65135"/>
                <a:gd name="connsiteY11" fmla="*/ 80233 h 147579"/>
                <a:gd name="connsiteX12" fmla="*/ 32056 w 65135"/>
                <a:gd name="connsiteY12" fmla="*/ 53001 h 147579"/>
                <a:gd name="connsiteX13" fmla="*/ 38224 w 65135"/>
                <a:gd name="connsiteY13" fmla="*/ 60029 h 147579"/>
                <a:gd name="connsiteX14" fmla="*/ 35511 w 65135"/>
                <a:gd name="connsiteY14" fmla="*/ 71449 h 147579"/>
                <a:gd name="connsiteX15" fmla="*/ 18487 w 65135"/>
                <a:gd name="connsiteY15" fmla="*/ 112077 h 147579"/>
                <a:gd name="connsiteX16" fmla="*/ 12812 w 65135"/>
                <a:gd name="connsiteY16" fmla="*/ 129646 h 147579"/>
                <a:gd name="connsiteX17" fmla="*/ 33043 w 65135"/>
                <a:gd name="connsiteY17" fmla="*/ 147654 h 147579"/>
                <a:gd name="connsiteX18" fmla="*/ 65364 w 65135"/>
                <a:gd name="connsiteY18" fmla="*/ 113834 h 147579"/>
                <a:gd name="connsiteX19" fmla="*/ 62404 w 65135"/>
                <a:gd name="connsiteY19" fmla="*/ 111638 h 147579"/>
                <a:gd name="connsiteX20" fmla="*/ 58703 w 65135"/>
                <a:gd name="connsiteY20" fmla="*/ 115591 h 147579"/>
                <a:gd name="connsiteX21" fmla="*/ 33537 w 65135"/>
                <a:gd name="connsiteY21" fmla="*/ 142823 h 147579"/>
                <a:gd name="connsiteX22" fmla="*/ 27615 w 65135"/>
                <a:gd name="connsiteY22" fmla="*/ 135575 h 147579"/>
                <a:gd name="connsiteX23" fmla="*/ 34770 w 65135"/>
                <a:gd name="connsiteY23" fmla="*/ 113614 h 147579"/>
                <a:gd name="connsiteX24" fmla="*/ 44393 w 65135"/>
                <a:gd name="connsiteY24" fmla="*/ 90555 h 1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135" h="147579">
                  <a:moveTo>
                    <a:pt x="63144" y="7981"/>
                  </a:moveTo>
                  <a:cubicBezTo>
                    <a:pt x="63144" y="3589"/>
                    <a:pt x="59690" y="75"/>
                    <a:pt x="54015" y="75"/>
                  </a:cubicBezTo>
                  <a:cubicBezTo>
                    <a:pt x="47353" y="75"/>
                    <a:pt x="40692" y="5785"/>
                    <a:pt x="40692" y="11714"/>
                  </a:cubicBezTo>
                  <a:cubicBezTo>
                    <a:pt x="40692" y="15887"/>
                    <a:pt x="44146" y="19620"/>
                    <a:pt x="50067" y="19620"/>
                  </a:cubicBezTo>
                  <a:cubicBezTo>
                    <a:pt x="55742" y="19620"/>
                    <a:pt x="63144" y="14569"/>
                    <a:pt x="63144" y="7981"/>
                  </a:cubicBezTo>
                  <a:close/>
                  <a:moveTo>
                    <a:pt x="44393" y="90555"/>
                  </a:moveTo>
                  <a:cubicBezTo>
                    <a:pt x="47353" y="84186"/>
                    <a:pt x="47353" y="83747"/>
                    <a:pt x="49821" y="77817"/>
                  </a:cubicBezTo>
                  <a:cubicBezTo>
                    <a:pt x="51794" y="73425"/>
                    <a:pt x="53028" y="70351"/>
                    <a:pt x="53028" y="66178"/>
                  </a:cubicBezTo>
                  <a:cubicBezTo>
                    <a:pt x="53028" y="56295"/>
                    <a:pt x="45133" y="48170"/>
                    <a:pt x="32797" y="48170"/>
                  </a:cubicBezTo>
                  <a:cubicBezTo>
                    <a:pt x="9604" y="48170"/>
                    <a:pt x="229" y="80014"/>
                    <a:pt x="229" y="81990"/>
                  </a:cubicBezTo>
                  <a:cubicBezTo>
                    <a:pt x="229" y="84186"/>
                    <a:pt x="2696" y="84186"/>
                    <a:pt x="3190" y="84186"/>
                  </a:cubicBezTo>
                  <a:cubicBezTo>
                    <a:pt x="5657" y="84186"/>
                    <a:pt x="5904" y="83747"/>
                    <a:pt x="7137" y="80233"/>
                  </a:cubicBezTo>
                  <a:cubicBezTo>
                    <a:pt x="13799" y="59590"/>
                    <a:pt x="23668" y="53001"/>
                    <a:pt x="32056" y="53001"/>
                  </a:cubicBezTo>
                  <a:cubicBezTo>
                    <a:pt x="34030" y="53001"/>
                    <a:pt x="38224" y="53001"/>
                    <a:pt x="38224" y="60029"/>
                  </a:cubicBezTo>
                  <a:cubicBezTo>
                    <a:pt x="38224" y="64641"/>
                    <a:pt x="36497" y="69253"/>
                    <a:pt x="35511" y="71449"/>
                  </a:cubicBezTo>
                  <a:cubicBezTo>
                    <a:pt x="33537" y="77159"/>
                    <a:pt x="22434" y="102634"/>
                    <a:pt x="18487" y="112077"/>
                  </a:cubicBezTo>
                  <a:cubicBezTo>
                    <a:pt x="16019" y="117787"/>
                    <a:pt x="12812" y="125034"/>
                    <a:pt x="12812" y="129646"/>
                  </a:cubicBezTo>
                  <a:cubicBezTo>
                    <a:pt x="12812" y="139968"/>
                    <a:pt x="21200" y="147654"/>
                    <a:pt x="33043" y="147654"/>
                  </a:cubicBezTo>
                  <a:cubicBezTo>
                    <a:pt x="56235" y="147654"/>
                    <a:pt x="65364" y="115810"/>
                    <a:pt x="65364" y="113834"/>
                  </a:cubicBezTo>
                  <a:cubicBezTo>
                    <a:pt x="65364" y="111638"/>
                    <a:pt x="63144" y="111638"/>
                    <a:pt x="62404" y="111638"/>
                  </a:cubicBezTo>
                  <a:cubicBezTo>
                    <a:pt x="59936" y="111638"/>
                    <a:pt x="59936" y="112297"/>
                    <a:pt x="58703" y="115591"/>
                  </a:cubicBezTo>
                  <a:cubicBezTo>
                    <a:pt x="54262" y="129426"/>
                    <a:pt x="46120" y="142823"/>
                    <a:pt x="33537" y="142823"/>
                  </a:cubicBezTo>
                  <a:cubicBezTo>
                    <a:pt x="29342" y="142823"/>
                    <a:pt x="27615" y="140627"/>
                    <a:pt x="27615" y="135575"/>
                  </a:cubicBezTo>
                  <a:cubicBezTo>
                    <a:pt x="27615" y="130085"/>
                    <a:pt x="29096" y="127011"/>
                    <a:pt x="34770" y="113614"/>
                  </a:cubicBezTo>
                  <a:lnTo>
                    <a:pt x="44393" y="9055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88323CE9-41BF-949F-E720-090F4C16B23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300111" y="4092438"/>
              <a:ext cx="133231" cy="97068"/>
            </a:xfrm>
            <a:custGeom>
              <a:avLst/>
              <a:gdLst>
                <a:gd name="connsiteX0" fmla="*/ 58953 w 133231"/>
                <a:gd name="connsiteY0" fmla="*/ 12812 h 97068"/>
                <a:gd name="connsiteX1" fmla="*/ 86833 w 133231"/>
                <a:gd name="connsiteY1" fmla="*/ 12812 h 97068"/>
                <a:gd name="connsiteX2" fmla="*/ 76470 w 133231"/>
                <a:gd name="connsiteY2" fmla="*/ 69472 h 97068"/>
                <a:gd name="connsiteX3" fmla="*/ 78444 w 133231"/>
                <a:gd name="connsiteY3" fmla="*/ 86163 h 97068"/>
                <a:gd name="connsiteX4" fmla="*/ 87326 w 133231"/>
                <a:gd name="connsiteY4" fmla="*/ 97143 h 97068"/>
                <a:gd name="connsiteX5" fmla="*/ 97442 w 133231"/>
                <a:gd name="connsiteY5" fmla="*/ 88798 h 97068"/>
                <a:gd name="connsiteX6" fmla="*/ 95962 w 133231"/>
                <a:gd name="connsiteY6" fmla="*/ 83967 h 97068"/>
                <a:gd name="connsiteX7" fmla="*/ 88807 w 133231"/>
                <a:gd name="connsiteY7" fmla="*/ 47731 h 97068"/>
                <a:gd name="connsiteX8" fmla="*/ 93248 w 133231"/>
                <a:gd name="connsiteY8" fmla="*/ 12812 h 97068"/>
                <a:gd name="connsiteX9" fmla="*/ 121374 w 133231"/>
                <a:gd name="connsiteY9" fmla="*/ 12812 h 97068"/>
                <a:gd name="connsiteX10" fmla="*/ 133464 w 133231"/>
                <a:gd name="connsiteY10" fmla="*/ 5345 h 97068"/>
                <a:gd name="connsiteX11" fmla="*/ 123595 w 133231"/>
                <a:gd name="connsiteY11" fmla="*/ 75 h 97068"/>
                <a:gd name="connsiteX12" fmla="*/ 40942 w 133231"/>
                <a:gd name="connsiteY12" fmla="*/ 75 h 97068"/>
                <a:gd name="connsiteX13" fmla="*/ 15283 w 133231"/>
                <a:gd name="connsiteY13" fmla="*/ 10396 h 97068"/>
                <a:gd name="connsiteX14" fmla="*/ 232 w 133231"/>
                <a:gd name="connsiteY14" fmla="*/ 30162 h 97068"/>
                <a:gd name="connsiteX15" fmla="*/ 3193 w 133231"/>
                <a:gd name="connsiteY15" fmla="*/ 32358 h 97068"/>
                <a:gd name="connsiteX16" fmla="*/ 7141 w 133231"/>
                <a:gd name="connsiteY16" fmla="*/ 29722 h 97068"/>
                <a:gd name="connsiteX17" fmla="*/ 38475 w 133231"/>
                <a:gd name="connsiteY17" fmla="*/ 12812 h 97068"/>
                <a:gd name="connsiteX18" fmla="*/ 52538 w 133231"/>
                <a:gd name="connsiteY18" fmla="*/ 12812 h 97068"/>
                <a:gd name="connsiteX19" fmla="*/ 20957 w 133231"/>
                <a:gd name="connsiteY19" fmla="*/ 85943 h 97068"/>
                <a:gd name="connsiteX20" fmla="*/ 18983 w 133231"/>
                <a:gd name="connsiteY20" fmla="*/ 91214 h 97068"/>
                <a:gd name="connsiteX21" fmla="*/ 26138 w 133231"/>
                <a:gd name="connsiteY21" fmla="*/ 97143 h 97068"/>
                <a:gd name="connsiteX22" fmla="*/ 38475 w 133231"/>
                <a:gd name="connsiteY22" fmla="*/ 82869 h 97068"/>
                <a:gd name="connsiteX23" fmla="*/ 45136 w 133231"/>
                <a:gd name="connsiteY23" fmla="*/ 61347 h 97068"/>
                <a:gd name="connsiteX24" fmla="*/ 58953 w 133231"/>
                <a:gd name="connsiteY24" fmla="*/ 12812 h 9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3231" h="97068">
                  <a:moveTo>
                    <a:pt x="58953" y="12812"/>
                  </a:moveTo>
                  <a:lnTo>
                    <a:pt x="86833" y="12812"/>
                  </a:lnTo>
                  <a:cubicBezTo>
                    <a:pt x="78691" y="45315"/>
                    <a:pt x="76470" y="54758"/>
                    <a:pt x="76470" y="69472"/>
                  </a:cubicBezTo>
                  <a:cubicBezTo>
                    <a:pt x="76470" y="72766"/>
                    <a:pt x="76470" y="78696"/>
                    <a:pt x="78444" y="86163"/>
                  </a:cubicBezTo>
                  <a:cubicBezTo>
                    <a:pt x="80911" y="95826"/>
                    <a:pt x="83625" y="97143"/>
                    <a:pt x="87326" y="97143"/>
                  </a:cubicBezTo>
                  <a:cubicBezTo>
                    <a:pt x="92261" y="97143"/>
                    <a:pt x="97442" y="93190"/>
                    <a:pt x="97442" y="88798"/>
                  </a:cubicBezTo>
                  <a:cubicBezTo>
                    <a:pt x="97442" y="87480"/>
                    <a:pt x="97442" y="87041"/>
                    <a:pt x="95962" y="83967"/>
                  </a:cubicBezTo>
                  <a:cubicBezTo>
                    <a:pt x="88807" y="68155"/>
                    <a:pt x="88807" y="53880"/>
                    <a:pt x="88807" y="47731"/>
                  </a:cubicBezTo>
                  <a:cubicBezTo>
                    <a:pt x="88807" y="36091"/>
                    <a:pt x="90534" y="24232"/>
                    <a:pt x="93248" y="12812"/>
                  </a:cubicBezTo>
                  <a:lnTo>
                    <a:pt x="121374" y="12812"/>
                  </a:lnTo>
                  <a:cubicBezTo>
                    <a:pt x="124582" y="12812"/>
                    <a:pt x="133464" y="12812"/>
                    <a:pt x="133464" y="5345"/>
                  </a:cubicBezTo>
                  <a:cubicBezTo>
                    <a:pt x="133464" y="75"/>
                    <a:pt x="128282" y="75"/>
                    <a:pt x="123595" y="75"/>
                  </a:cubicBezTo>
                  <a:lnTo>
                    <a:pt x="40942" y="75"/>
                  </a:lnTo>
                  <a:cubicBezTo>
                    <a:pt x="35514" y="75"/>
                    <a:pt x="26138" y="75"/>
                    <a:pt x="15283" y="10396"/>
                  </a:cubicBezTo>
                  <a:cubicBezTo>
                    <a:pt x="6647" y="18961"/>
                    <a:pt x="232" y="29064"/>
                    <a:pt x="232" y="30162"/>
                  </a:cubicBezTo>
                  <a:cubicBezTo>
                    <a:pt x="232" y="30381"/>
                    <a:pt x="232" y="32358"/>
                    <a:pt x="3193" y="32358"/>
                  </a:cubicBezTo>
                  <a:cubicBezTo>
                    <a:pt x="5167" y="32358"/>
                    <a:pt x="5660" y="31479"/>
                    <a:pt x="7141" y="29722"/>
                  </a:cubicBezTo>
                  <a:cubicBezTo>
                    <a:pt x="19230" y="12812"/>
                    <a:pt x="33540" y="12812"/>
                    <a:pt x="38475" y="12812"/>
                  </a:cubicBezTo>
                  <a:lnTo>
                    <a:pt x="52538" y="12812"/>
                  </a:lnTo>
                  <a:cubicBezTo>
                    <a:pt x="44643" y="39385"/>
                    <a:pt x="31320" y="65958"/>
                    <a:pt x="20957" y="85943"/>
                  </a:cubicBezTo>
                  <a:cubicBezTo>
                    <a:pt x="18983" y="89237"/>
                    <a:pt x="18983" y="89676"/>
                    <a:pt x="18983" y="91214"/>
                  </a:cubicBezTo>
                  <a:cubicBezTo>
                    <a:pt x="18983" y="95386"/>
                    <a:pt x="22931" y="97143"/>
                    <a:pt x="26138" y="97143"/>
                  </a:cubicBezTo>
                  <a:cubicBezTo>
                    <a:pt x="33540" y="97143"/>
                    <a:pt x="35514" y="90994"/>
                    <a:pt x="38475" y="82869"/>
                  </a:cubicBezTo>
                  <a:cubicBezTo>
                    <a:pt x="41929" y="72766"/>
                    <a:pt x="41929" y="72327"/>
                    <a:pt x="45136" y="61347"/>
                  </a:cubicBezTo>
                  <a:lnTo>
                    <a:pt x="58953" y="1281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F6E6C98-2DC5-4EE0-89D6-40E446E6C7FF}"/>
              </a:ext>
            </a:extLst>
          </p:cNvPr>
          <p:cNvSpPr txBox="1"/>
          <p:nvPr/>
        </p:nvSpPr>
        <p:spPr>
          <a:xfrm>
            <a:off x="838200" y="4177496"/>
            <a:ext cx="106262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Formula for the Regge trajectory:</a:t>
            </a:r>
          </a:p>
          <a:p>
            <a:endParaRPr lang="en-US" dirty="0"/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55DBE5E6-AE0A-ED5B-30B6-7B26A6C2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34D-3539-4717-B4DA-123AF72A98F2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85" name="Group 84" descr="\documentclass{article}&#10;\usepackage{amsmath, physics}&#10;\usepackage{tikz-feynman}&#10;\usepackage{xcolor}&#10;\pagestyle{empty}&#10;\definecolor{SGreen}{rgb}{0.0547,0.613,0.328}&#10;\definecolor{NodeBlue}{rgb}{0.0547,0.148,0.578}&#10;\begin{document}&#10;&#10;$$S_{(1,j)} = S_{(j,1)} = 0$$&#10;&#10;&#10;&#10;\end{document}" title="IguanaTex Vector Display">
            <a:extLst>
              <a:ext uri="{FF2B5EF4-FFF2-40B4-BE49-F238E27FC236}">
                <a16:creationId xmlns:a16="http://schemas.microsoft.com/office/drawing/2014/main" id="{9DF090CA-0732-22ED-C8B3-C3E257B35F3C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6464938" y="1623447"/>
            <a:ext cx="1916463" cy="281607"/>
            <a:chOff x="8561539" y="4166777"/>
            <a:chExt cx="1916463" cy="28160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FAE0809-ECFA-31FE-522B-D7F70AA8769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561539" y="4166777"/>
              <a:ext cx="149084" cy="193166"/>
            </a:xfrm>
            <a:custGeom>
              <a:avLst/>
              <a:gdLst>
                <a:gd name="connsiteX0" fmla="*/ 149280 w 149084"/>
                <a:gd name="connsiteY0" fmla="*/ 2732 h 193166"/>
                <a:gd name="connsiteX1" fmla="*/ 146515 w 149084"/>
                <a:gd name="connsiteY1" fmla="*/ 75 h 193166"/>
                <a:gd name="connsiteX2" fmla="*/ 141989 w 149084"/>
                <a:gd name="connsiteY2" fmla="*/ 4060 h 193166"/>
                <a:gd name="connsiteX3" fmla="*/ 129922 w 149084"/>
                <a:gd name="connsiteY3" fmla="*/ 19205 h 193166"/>
                <a:gd name="connsiteX4" fmla="*/ 93970 w 149084"/>
                <a:gd name="connsiteY4" fmla="*/ 75 h 193166"/>
                <a:gd name="connsiteX5" fmla="*/ 31873 w 149084"/>
                <a:gd name="connsiteY5" fmla="*/ 62781 h 193166"/>
                <a:gd name="connsiteX6" fmla="*/ 58019 w 149084"/>
                <a:gd name="connsiteY6" fmla="*/ 100511 h 193166"/>
                <a:gd name="connsiteX7" fmla="*/ 84920 w 149084"/>
                <a:gd name="connsiteY7" fmla="*/ 107950 h 193166"/>
                <a:gd name="connsiteX8" fmla="*/ 108049 w 149084"/>
                <a:gd name="connsiteY8" fmla="*/ 136115 h 193166"/>
                <a:gd name="connsiteX9" fmla="*/ 62796 w 149084"/>
                <a:gd name="connsiteY9" fmla="*/ 185004 h 193166"/>
                <a:gd name="connsiteX10" fmla="*/ 18799 w 149084"/>
                <a:gd name="connsiteY10" fmla="*/ 146212 h 193166"/>
                <a:gd name="connsiteX11" fmla="*/ 20308 w 149084"/>
                <a:gd name="connsiteY11" fmla="*/ 131864 h 193166"/>
                <a:gd name="connsiteX12" fmla="*/ 20811 w 149084"/>
                <a:gd name="connsiteY12" fmla="*/ 130004 h 193166"/>
                <a:gd name="connsiteX13" fmla="*/ 17794 w 149084"/>
                <a:gd name="connsiteY13" fmla="*/ 127081 h 193166"/>
                <a:gd name="connsiteX14" fmla="*/ 15280 w 149084"/>
                <a:gd name="connsiteY14" fmla="*/ 128144 h 193166"/>
                <a:gd name="connsiteX15" fmla="*/ 195 w 149084"/>
                <a:gd name="connsiteY15" fmla="*/ 190584 h 193166"/>
                <a:gd name="connsiteX16" fmla="*/ 2961 w 149084"/>
                <a:gd name="connsiteY16" fmla="*/ 193241 h 193166"/>
                <a:gd name="connsiteX17" fmla="*/ 7486 w 149084"/>
                <a:gd name="connsiteY17" fmla="*/ 189256 h 193166"/>
                <a:gd name="connsiteX18" fmla="*/ 19805 w 149084"/>
                <a:gd name="connsiteY18" fmla="*/ 174111 h 193166"/>
                <a:gd name="connsiteX19" fmla="*/ 62293 w 149084"/>
                <a:gd name="connsiteY19" fmla="*/ 193241 h 193166"/>
                <a:gd name="connsiteX20" fmla="*/ 126151 w 149084"/>
                <a:gd name="connsiteY20" fmla="*/ 124955 h 193166"/>
                <a:gd name="connsiteX21" fmla="*/ 113832 w 149084"/>
                <a:gd name="connsiteY21" fmla="*/ 93868 h 193166"/>
                <a:gd name="connsiteX22" fmla="*/ 81903 w 149084"/>
                <a:gd name="connsiteY22" fmla="*/ 80583 h 193166"/>
                <a:gd name="connsiteX23" fmla="*/ 65058 w 149084"/>
                <a:gd name="connsiteY23" fmla="*/ 75800 h 193166"/>
                <a:gd name="connsiteX24" fmla="*/ 49723 w 149084"/>
                <a:gd name="connsiteY24" fmla="*/ 51621 h 193166"/>
                <a:gd name="connsiteX25" fmla="*/ 93719 w 149084"/>
                <a:gd name="connsiteY25" fmla="*/ 7514 h 193166"/>
                <a:gd name="connsiteX26" fmla="*/ 129922 w 149084"/>
                <a:gd name="connsiteY26" fmla="*/ 48698 h 193166"/>
                <a:gd name="connsiteX27" fmla="*/ 128916 w 149084"/>
                <a:gd name="connsiteY27" fmla="*/ 63578 h 193166"/>
                <a:gd name="connsiteX28" fmla="*/ 131933 w 149084"/>
                <a:gd name="connsiteY28" fmla="*/ 66235 h 193166"/>
                <a:gd name="connsiteX29" fmla="*/ 135704 w 149084"/>
                <a:gd name="connsiteY29" fmla="*/ 60921 h 193166"/>
                <a:gd name="connsiteX30" fmla="*/ 149280 w 149084"/>
                <a:gd name="connsiteY30" fmla="*/ 2732 h 19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9084" h="193166">
                  <a:moveTo>
                    <a:pt x="149280" y="2732"/>
                  </a:moveTo>
                  <a:cubicBezTo>
                    <a:pt x="149280" y="1935"/>
                    <a:pt x="148777" y="75"/>
                    <a:pt x="146515" y="75"/>
                  </a:cubicBezTo>
                  <a:cubicBezTo>
                    <a:pt x="145258" y="75"/>
                    <a:pt x="145006" y="340"/>
                    <a:pt x="141989" y="4060"/>
                  </a:cubicBezTo>
                  <a:lnTo>
                    <a:pt x="129922" y="19205"/>
                  </a:lnTo>
                  <a:cubicBezTo>
                    <a:pt x="123385" y="6717"/>
                    <a:pt x="110312" y="75"/>
                    <a:pt x="93970" y="75"/>
                  </a:cubicBezTo>
                  <a:cubicBezTo>
                    <a:pt x="62042" y="75"/>
                    <a:pt x="31873" y="30631"/>
                    <a:pt x="31873" y="62781"/>
                  </a:cubicBezTo>
                  <a:cubicBezTo>
                    <a:pt x="31873" y="84303"/>
                    <a:pt x="45197" y="96525"/>
                    <a:pt x="58019" y="100511"/>
                  </a:cubicBezTo>
                  <a:lnTo>
                    <a:pt x="84920" y="107950"/>
                  </a:lnTo>
                  <a:cubicBezTo>
                    <a:pt x="94222" y="110342"/>
                    <a:pt x="108049" y="114327"/>
                    <a:pt x="108049" y="136115"/>
                  </a:cubicBezTo>
                  <a:cubicBezTo>
                    <a:pt x="108049" y="160028"/>
                    <a:pt x="87434" y="185004"/>
                    <a:pt x="62796" y="185004"/>
                  </a:cubicBezTo>
                  <a:cubicBezTo>
                    <a:pt x="46706" y="185004"/>
                    <a:pt x="18799" y="179159"/>
                    <a:pt x="18799" y="146212"/>
                  </a:cubicBezTo>
                  <a:cubicBezTo>
                    <a:pt x="18799" y="139835"/>
                    <a:pt x="20056" y="133458"/>
                    <a:pt x="20308" y="131864"/>
                  </a:cubicBezTo>
                  <a:cubicBezTo>
                    <a:pt x="20559" y="130801"/>
                    <a:pt x="20811" y="130535"/>
                    <a:pt x="20811" y="130004"/>
                  </a:cubicBezTo>
                  <a:cubicBezTo>
                    <a:pt x="20811" y="127347"/>
                    <a:pt x="19051" y="127081"/>
                    <a:pt x="17794" y="127081"/>
                  </a:cubicBezTo>
                  <a:cubicBezTo>
                    <a:pt x="16537" y="127081"/>
                    <a:pt x="16034" y="127347"/>
                    <a:pt x="15280" y="128144"/>
                  </a:cubicBezTo>
                  <a:cubicBezTo>
                    <a:pt x="14274" y="129207"/>
                    <a:pt x="195" y="189787"/>
                    <a:pt x="195" y="190584"/>
                  </a:cubicBezTo>
                  <a:cubicBezTo>
                    <a:pt x="195" y="192178"/>
                    <a:pt x="1452" y="193241"/>
                    <a:pt x="2961" y="193241"/>
                  </a:cubicBezTo>
                  <a:cubicBezTo>
                    <a:pt x="4218" y="193241"/>
                    <a:pt x="4469" y="192976"/>
                    <a:pt x="7486" y="189256"/>
                  </a:cubicBezTo>
                  <a:lnTo>
                    <a:pt x="19805" y="174111"/>
                  </a:lnTo>
                  <a:cubicBezTo>
                    <a:pt x="30616" y="189521"/>
                    <a:pt x="47711" y="193241"/>
                    <a:pt x="62293" y="193241"/>
                  </a:cubicBezTo>
                  <a:cubicBezTo>
                    <a:pt x="96484" y="193241"/>
                    <a:pt x="126151" y="157903"/>
                    <a:pt x="126151" y="124955"/>
                  </a:cubicBezTo>
                  <a:cubicBezTo>
                    <a:pt x="126151" y="106622"/>
                    <a:pt x="117603" y="97588"/>
                    <a:pt x="113832" y="93868"/>
                  </a:cubicBezTo>
                  <a:cubicBezTo>
                    <a:pt x="108049" y="87757"/>
                    <a:pt x="104278" y="86694"/>
                    <a:pt x="81903" y="80583"/>
                  </a:cubicBezTo>
                  <a:cubicBezTo>
                    <a:pt x="76372" y="78989"/>
                    <a:pt x="67321" y="76332"/>
                    <a:pt x="65058" y="75800"/>
                  </a:cubicBezTo>
                  <a:cubicBezTo>
                    <a:pt x="58270" y="73409"/>
                    <a:pt x="49723" y="65704"/>
                    <a:pt x="49723" y="51621"/>
                  </a:cubicBezTo>
                  <a:cubicBezTo>
                    <a:pt x="49723" y="30099"/>
                    <a:pt x="69835" y="7514"/>
                    <a:pt x="93719" y="7514"/>
                  </a:cubicBezTo>
                  <a:cubicBezTo>
                    <a:pt x="114586" y="7514"/>
                    <a:pt x="129922" y="18940"/>
                    <a:pt x="129922" y="48698"/>
                  </a:cubicBezTo>
                  <a:cubicBezTo>
                    <a:pt x="129922" y="57201"/>
                    <a:pt x="128916" y="61984"/>
                    <a:pt x="128916" y="63578"/>
                  </a:cubicBezTo>
                  <a:cubicBezTo>
                    <a:pt x="128916" y="63844"/>
                    <a:pt x="128916" y="66235"/>
                    <a:pt x="131933" y="66235"/>
                  </a:cubicBezTo>
                  <a:cubicBezTo>
                    <a:pt x="134447" y="66235"/>
                    <a:pt x="134698" y="65438"/>
                    <a:pt x="135704" y="60921"/>
                  </a:cubicBezTo>
                  <a:lnTo>
                    <a:pt x="149280" y="2732"/>
                  </a:lnTo>
                  <a:close/>
                </a:path>
              </a:pathLst>
            </a:custGeom>
            <a:solidFill>
              <a:srgbClr val="000000"/>
            </a:solidFill>
            <a:ln w="25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ABD9563-2B74-9640-7060-8284C87ED43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722866" y="4262578"/>
              <a:ext cx="45756" cy="185806"/>
            </a:xfrm>
            <a:custGeom>
              <a:avLst/>
              <a:gdLst>
                <a:gd name="connsiteX0" fmla="*/ 42438 w 45756"/>
                <a:gd name="connsiteY0" fmla="*/ 77 h 185806"/>
                <a:gd name="connsiteX1" fmla="*/ 201 w 45756"/>
                <a:gd name="connsiteY1" fmla="*/ 92887 h 185806"/>
                <a:gd name="connsiteX2" fmla="*/ 42438 w 45756"/>
                <a:gd name="connsiteY2" fmla="*/ 185883 h 185806"/>
                <a:gd name="connsiteX3" fmla="*/ 45958 w 45756"/>
                <a:gd name="connsiteY3" fmla="*/ 183651 h 185806"/>
                <a:gd name="connsiteX4" fmla="*/ 44198 w 45756"/>
                <a:gd name="connsiteY4" fmla="*/ 180861 h 185806"/>
                <a:gd name="connsiteX5" fmla="*/ 12168 w 45756"/>
                <a:gd name="connsiteY5" fmla="*/ 93073 h 185806"/>
                <a:gd name="connsiteX6" fmla="*/ 44726 w 45756"/>
                <a:gd name="connsiteY6" fmla="*/ 4540 h 185806"/>
                <a:gd name="connsiteX7" fmla="*/ 45958 w 45756"/>
                <a:gd name="connsiteY7" fmla="*/ 2308 h 185806"/>
                <a:gd name="connsiteX8" fmla="*/ 42438 w 45756"/>
                <a:gd name="connsiteY8" fmla="*/ 77 h 18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56" h="185806">
                  <a:moveTo>
                    <a:pt x="42438" y="77"/>
                  </a:moveTo>
                  <a:cubicBezTo>
                    <a:pt x="9001" y="25000"/>
                    <a:pt x="201" y="64430"/>
                    <a:pt x="201" y="92887"/>
                  </a:cubicBezTo>
                  <a:cubicBezTo>
                    <a:pt x="201" y="119112"/>
                    <a:pt x="7593" y="159844"/>
                    <a:pt x="42438" y="185883"/>
                  </a:cubicBezTo>
                  <a:cubicBezTo>
                    <a:pt x="43846" y="185883"/>
                    <a:pt x="45958" y="185883"/>
                    <a:pt x="45958" y="183651"/>
                  </a:cubicBezTo>
                  <a:cubicBezTo>
                    <a:pt x="45958" y="182535"/>
                    <a:pt x="45430" y="182163"/>
                    <a:pt x="44198" y="180861"/>
                  </a:cubicBezTo>
                  <a:cubicBezTo>
                    <a:pt x="20792" y="158542"/>
                    <a:pt x="12168" y="126923"/>
                    <a:pt x="12168" y="93073"/>
                  </a:cubicBezTo>
                  <a:cubicBezTo>
                    <a:pt x="12168" y="42855"/>
                    <a:pt x="30295" y="18304"/>
                    <a:pt x="44726" y="4540"/>
                  </a:cubicBezTo>
                  <a:cubicBezTo>
                    <a:pt x="45430" y="3796"/>
                    <a:pt x="45958" y="3238"/>
                    <a:pt x="45958" y="2308"/>
                  </a:cubicBezTo>
                  <a:cubicBezTo>
                    <a:pt x="45958" y="77"/>
                    <a:pt x="43846" y="77"/>
                    <a:pt x="42438" y="77"/>
                  </a:cubicBezTo>
                  <a:close/>
                </a:path>
              </a:pathLst>
            </a:custGeom>
            <a:solidFill>
              <a:srgbClr val="000000"/>
            </a:solidFill>
            <a:ln w="25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40DF3F9-AAED-7FAB-1963-2AB93197FC9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800376" y="4278573"/>
              <a:ext cx="64058" cy="123499"/>
            </a:xfrm>
            <a:custGeom>
              <a:avLst/>
              <a:gdLst>
                <a:gd name="connsiteX0" fmla="*/ 39977 w 64058"/>
                <a:gd name="connsiteY0" fmla="*/ 5284 h 123499"/>
                <a:gd name="connsiteX1" fmla="*/ 34698 w 64058"/>
                <a:gd name="connsiteY1" fmla="*/ 77 h 123499"/>
                <a:gd name="connsiteX2" fmla="*/ 204 w 64058"/>
                <a:gd name="connsiteY2" fmla="*/ 11980 h 123499"/>
                <a:gd name="connsiteX3" fmla="*/ 204 w 64058"/>
                <a:gd name="connsiteY3" fmla="*/ 18676 h 123499"/>
                <a:gd name="connsiteX4" fmla="*/ 25722 w 64058"/>
                <a:gd name="connsiteY4" fmla="*/ 13468 h 123499"/>
                <a:gd name="connsiteX5" fmla="*/ 25722 w 64058"/>
                <a:gd name="connsiteY5" fmla="*/ 108324 h 123499"/>
                <a:gd name="connsiteX6" fmla="*/ 8124 w 64058"/>
                <a:gd name="connsiteY6" fmla="*/ 116880 h 123499"/>
                <a:gd name="connsiteX7" fmla="*/ 1436 w 64058"/>
                <a:gd name="connsiteY7" fmla="*/ 116880 h 123499"/>
                <a:gd name="connsiteX8" fmla="*/ 1436 w 64058"/>
                <a:gd name="connsiteY8" fmla="*/ 123576 h 123499"/>
                <a:gd name="connsiteX9" fmla="*/ 32762 w 64058"/>
                <a:gd name="connsiteY9" fmla="*/ 122832 h 123499"/>
                <a:gd name="connsiteX10" fmla="*/ 64263 w 64058"/>
                <a:gd name="connsiteY10" fmla="*/ 123576 h 123499"/>
                <a:gd name="connsiteX11" fmla="*/ 64263 w 64058"/>
                <a:gd name="connsiteY11" fmla="*/ 116880 h 123499"/>
                <a:gd name="connsiteX12" fmla="*/ 57576 w 64058"/>
                <a:gd name="connsiteY12" fmla="*/ 116880 h 123499"/>
                <a:gd name="connsiteX13" fmla="*/ 39977 w 64058"/>
                <a:gd name="connsiteY13" fmla="*/ 108324 h 123499"/>
                <a:gd name="connsiteX14" fmla="*/ 39977 w 64058"/>
                <a:gd name="connsiteY14" fmla="*/ 5284 h 12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058" h="123499">
                  <a:moveTo>
                    <a:pt x="39977" y="5284"/>
                  </a:moveTo>
                  <a:cubicBezTo>
                    <a:pt x="39977" y="263"/>
                    <a:pt x="39625" y="77"/>
                    <a:pt x="34698" y="77"/>
                  </a:cubicBezTo>
                  <a:cubicBezTo>
                    <a:pt x="23435" y="11794"/>
                    <a:pt x="7420" y="11980"/>
                    <a:pt x="204" y="11980"/>
                  </a:cubicBezTo>
                  <a:lnTo>
                    <a:pt x="204" y="18676"/>
                  </a:lnTo>
                  <a:cubicBezTo>
                    <a:pt x="4428" y="18676"/>
                    <a:pt x="16043" y="18676"/>
                    <a:pt x="25722" y="13468"/>
                  </a:cubicBezTo>
                  <a:lnTo>
                    <a:pt x="25722" y="108324"/>
                  </a:lnTo>
                  <a:cubicBezTo>
                    <a:pt x="25722" y="114462"/>
                    <a:pt x="25722" y="116880"/>
                    <a:pt x="8124" y="116880"/>
                  </a:cubicBezTo>
                  <a:lnTo>
                    <a:pt x="1436" y="116880"/>
                  </a:lnTo>
                  <a:lnTo>
                    <a:pt x="1436" y="123576"/>
                  </a:lnTo>
                  <a:cubicBezTo>
                    <a:pt x="4604" y="123390"/>
                    <a:pt x="26250" y="122832"/>
                    <a:pt x="32762" y="122832"/>
                  </a:cubicBezTo>
                  <a:cubicBezTo>
                    <a:pt x="38217" y="122832"/>
                    <a:pt x="60391" y="123390"/>
                    <a:pt x="64263" y="123576"/>
                  </a:cubicBezTo>
                  <a:lnTo>
                    <a:pt x="64263" y="116880"/>
                  </a:lnTo>
                  <a:lnTo>
                    <a:pt x="57576" y="116880"/>
                  </a:lnTo>
                  <a:cubicBezTo>
                    <a:pt x="39977" y="116880"/>
                    <a:pt x="39977" y="114462"/>
                    <a:pt x="39977" y="108324"/>
                  </a:cubicBezTo>
                  <a:lnTo>
                    <a:pt x="39977" y="5284"/>
                  </a:lnTo>
                  <a:close/>
                </a:path>
              </a:pathLst>
            </a:custGeom>
            <a:solidFill>
              <a:srgbClr val="000000"/>
            </a:solidFill>
            <a:ln w="25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436FB90-72D2-B29B-03AF-577120B7539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901118" y="4380683"/>
              <a:ext cx="22350" cy="57285"/>
            </a:xfrm>
            <a:custGeom>
              <a:avLst/>
              <a:gdLst>
                <a:gd name="connsiteX0" fmla="*/ 17631 w 22350"/>
                <a:gd name="connsiteY0" fmla="*/ 18490 h 57285"/>
                <a:gd name="connsiteX1" fmla="*/ 3904 w 22350"/>
                <a:gd name="connsiteY1" fmla="*/ 52526 h 57285"/>
                <a:gd name="connsiteX2" fmla="*/ 2672 w 22350"/>
                <a:gd name="connsiteY2" fmla="*/ 54758 h 57285"/>
                <a:gd name="connsiteX3" fmla="*/ 5136 w 22350"/>
                <a:gd name="connsiteY3" fmla="*/ 57362 h 57285"/>
                <a:gd name="connsiteX4" fmla="*/ 22559 w 22350"/>
                <a:gd name="connsiteY4" fmla="*/ 20350 h 57285"/>
                <a:gd name="connsiteX5" fmla="*/ 10240 w 22350"/>
                <a:gd name="connsiteY5" fmla="*/ 77 h 57285"/>
                <a:gd name="connsiteX6" fmla="*/ 208 w 22350"/>
                <a:gd name="connsiteY6" fmla="*/ 10678 h 57285"/>
                <a:gd name="connsiteX7" fmla="*/ 10416 w 22350"/>
                <a:gd name="connsiteY7" fmla="*/ 21466 h 57285"/>
                <a:gd name="connsiteX8" fmla="*/ 17631 w 22350"/>
                <a:gd name="connsiteY8" fmla="*/ 18490 h 5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50" h="57285">
                  <a:moveTo>
                    <a:pt x="17631" y="18490"/>
                  </a:moveTo>
                  <a:cubicBezTo>
                    <a:pt x="17631" y="28719"/>
                    <a:pt x="15871" y="40623"/>
                    <a:pt x="3904" y="52526"/>
                  </a:cubicBezTo>
                  <a:cubicBezTo>
                    <a:pt x="3200" y="53270"/>
                    <a:pt x="2672" y="53828"/>
                    <a:pt x="2672" y="54758"/>
                  </a:cubicBezTo>
                  <a:cubicBezTo>
                    <a:pt x="2672" y="56060"/>
                    <a:pt x="4080" y="57362"/>
                    <a:pt x="5136" y="57362"/>
                  </a:cubicBezTo>
                  <a:cubicBezTo>
                    <a:pt x="7600" y="57362"/>
                    <a:pt x="22559" y="42483"/>
                    <a:pt x="22559" y="20350"/>
                  </a:cubicBezTo>
                  <a:cubicBezTo>
                    <a:pt x="22559" y="8818"/>
                    <a:pt x="18335" y="77"/>
                    <a:pt x="10240" y="77"/>
                  </a:cubicBezTo>
                  <a:cubicBezTo>
                    <a:pt x="4432" y="77"/>
                    <a:pt x="208" y="4912"/>
                    <a:pt x="208" y="10678"/>
                  </a:cubicBezTo>
                  <a:cubicBezTo>
                    <a:pt x="208" y="16630"/>
                    <a:pt x="4256" y="21466"/>
                    <a:pt x="10416" y="21466"/>
                  </a:cubicBezTo>
                  <a:cubicBezTo>
                    <a:pt x="14639" y="21466"/>
                    <a:pt x="17455" y="18490"/>
                    <a:pt x="17631" y="18490"/>
                  </a:cubicBezTo>
                  <a:close/>
                </a:path>
              </a:pathLst>
            </a:custGeom>
            <a:solidFill>
              <a:srgbClr val="000000"/>
            </a:solidFill>
            <a:ln w="25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A659A3B-D15F-5F03-6A5F-9953D152F73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941118" y="4278759"/>
              <a:ext cx="77257" cy="161255"/>
            </a:xfrm>
            <a:custGeom>
              <a:avLst/>
              <a:gdLst>
                <a:gd name="connsiteX0" fmla="*/ 77468 w 77257"/>
                <a:gd name="connsiteY0" fmla="*/ 7144 h 161255"/>
                <a:gd name="connsiteX1" fmla="*/ 70429 w 77257"/>
                <a:gd name="connsiteY1" fmla="*/ 77 h 161255"/>
                <a:gd name="connsiteX2" fmla="*/ 60574 w 77257"/>
                <a:gd name="connsiteY2" fmla="*/ 10306 h 161255"/>
                <a:gd name="connsiteX3" fmla="*/ 67613 w 77257"/>
                <a:gd name="connsiteY3" fmla="*/ 17374 h 161255"/>
                <a:gd name="connsiteX4" fmla="*/ 77468 w 77257"/>
                <a:gd name="connsiteY4" fmla="*/ 7144 h 161255"/>
                <a:gd name="connsiteX5" fmla="*/ 40159 w 77257"/>
                <a:gd name="connsiteY5" fmla="*/ 132503 h 161255"/>
                <a:gd name="connsiteX6" fmla="*/ 17457 w 77257"/>
                <a:gd name="connsiteY6" fmla="*/ 156124 h 161255"/>
                <a:gd name="connsiteX7" fmla="*/ 11122 w 77257"/>
                <a:gd name="connsiteY7" fmla="*/ 155008 h 161255"/>
                <a:gd name="connsiteX8" fmla="*/ 17105 w 77257"/>
                <a:gd name="connsiteY8" fmla="*/ 145523 h 161255"/>
                <a:gd name="connsiteX9" fmla="*/ 10242 w 77257"/>
                <a:gd name="connsiteY9" fmla="*/ 138641 h 161255"/>
                <a:gd name="connsiteX10" fmla="*/ 211 w 77257"/>
                <a:gd name="connsiteY10" fmla="*/ 149615 h 161255"/>
                <a:gd name="connsiteX11" fmla="*/ 17633 w 77257"/>
                <a:gd name="connsiteY11" fmla="*/ 161332 h 161255"/>
                <a:gd name="connsiteX12" fmla="*/ 54238 w 77257"/>
                <a:gd name="connsiteY12" fmla="*/ 131945 h 161255"/>
                <a:gd name="connsiteX13" fmla="*/ 70077 w 77257"/>
                <a:gd name="connsiteY13" fmla="*/ 65360 h 161255"/>
                <a:gd name="connsiteX14" fmla="*/ 70957 w 77257"/>
                <a:gd name="connsiteY14" fmla="*/ 58850 h 161255"/>
                <a:gd name="connsiteX15" fmla="*/ 52126 w 77257"/>
                <a:gd name="connsiteY15" fmla="*/ 41367 h 161255"/>
                <a:gd name="connsiteX16" fmla="*/ 21329 w 77257"/>
                <a:gd name="connsiteY16" fmla="*/ 69824 h 161255"/>
                <a:gd name="connsiteX17" fmla="*/ 24321 w 77257"/>
                <a:gd name="connsiteY17" fmla="*/ 72242 h 161255"/>
                <a:gd name="connsiteX18" fmla="*/ 27840 w 77257"/>
                <a:gd name="connsiteY18" fmla="*/ 68894 h 161255"/>
                <a:gd name="connsiteX19" fmla="*/ 51599 w 77257"/>
                <a:gd name="connsiteY19" fmla="*/ 46575 h 161255"/>
                <a:gd name="connsiteX20" fmla="*/ 57582 w 77257"/>
                <a:gd name="connsiteY20" fmla="*/ 55688 h 161255"/>
                <a:gd name="connsiteX21" fmla="*/ 57054 w 77257"/>
                <a:gd name="connsiteY21" fmla="*/ 61268 h 161255"/>
                <a:gd name="connsiteX22" fmla="*/ 40159 w 77257"/>
                <a:gd name="connsiteY22" fmla="*/ 132503 h 16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257" h="161255">
                  <a:moveTo>
                    <a:pt x="77468" y="7144"/>
                  </a:moveTo>
                  <a:cubicBezTo>
                    <a:pt x="77468" y="3982"/>
                    <a:pt x="75181" y="77"/>
                    <a:pt x="70429" y="77"/>
                  </a:cubicBezTo>
                  <a:cubicBezTo>
                    <a:pt x="65325" y="77"/>
                    <a:pt x="60574" y="5284"/>
                    <a:pt x="60574" y="10306"/>
                  </a:cubicBezTo>
                  <a:cubicBezTo>
                    <a:pt x="60574" y="13282"/>
                    <a:pt x="62686" y="17374"/>
                    <a:pt x="67613" y="17374"/>
                  </a:cubicBezTo>
                  <a:cubicBezTo>
                    <a:pt x="72365" y="17374"/>
                    <a:pt x="77468" y="12538"/>
                    <a:pt x="77468" y="7144"/>
                  </a:cubicBezTo>
                  <a:close/>
                  <a:moveTo>
                    <a:pt x="40159" y="132503"/>
                  </a:moveTo>
                  <a:cubicBezTo>
                    <a:pt x="37168" y="145337"/>
                    <a:pt x="27840" y="156124"/>
                    <a:pt x="17457" y="156124"/>
                  </a:cubicBezTo>
                  <a:cubicBezTo>
                    <a:pt x="15170" y="156124"/>
                    <a:pt x="13058" y="155752"/>
                    <a:pt x="11122" y="155008"/>
                  </a:cubicBezTo>
                  <a:cubicBezTo>
                    <a:pt x="15697" y="152776"/>
                    <a:pt x="17105" y="148313"/>
                    <a:pt x="17105" y="145523"/>
                  </a:cubicBezTo>
                  <a:cubicBezTo>
                    <a:pt x="17105" y="141059"/>
                    <a:pt x="13762" y="138641"/>
                    <a:pt x="10242" y="138641"/>
                  </a:cubicBezTo>
                  <a:cubicBezTo>
                    <a:pt x="4786" y="138641"/>
                    <a:pt x="211" y="143663"/>
                    <a:pt x="211" y="149615"/>
                  </a:cubicBezTo>
                  <a:cubicBezTo>
                    <a:pt x="211" y="156682"/>
                    <a:pt x="7074" y="161332"/>
                    <a:pt x="17633" y="161332"/>
                  </a:cubicBezTo>
                  <a:cubicBezTo>
                    <a:pt x="28192" y="161332"/>
                    <a:pt x="48783" y="154636"/>
                    <a:pt x="54238" y="131945"/>
                  </a:cubicBezTo>
                  <a:lnTo>
                    <a:pt x="70077" y="65360"/>
                  </a:lnTo>
                  <a:cubicBezTo>
                    <a:pt x="70605" y="63314"/>
                    <a:pt x="70957" y="61640"/>
                    <a:pt x="70957" y="58850"/>
                  </a:cubicBezTo>
                  <a:cubicBezTo>
                    <a:pt x="70957" y="48621"/>
                    <a:pt x="62686" y="41367"/>
                    <a:pt x="52126" y="41367"/>
                  </a:cubicBezTo>
                  <a:cubicBezTo>
                    <a:pt x="32592" y="41367"/>
                    <a:pt x="21329" y="67220"/>
                    <a:pt x="21329" y="69824"/>
                  </a:cubicBezTo>
                  <a:cubicBezTo>
                    <a:pt x="21329" y="72242"/>
                    <a:pt x="23793" y="72242"/>
                    <a:pt x="24321" y="72242"/>
                  </a:cubicBezTo>
                  <a:cubicBezTo>
                    <a:pt x="26433" y="72242"/>
                    <a:pt x="26609" y="71684"/>
                    <a:pt x="27840" y="68894"/>
                  </a:cubicBezTo>
                  <a:cubicBezTo>
                    <a:pt x="32240" y="58106"/>
                    <a:pt x="41391" y="46575"/>
                    <a:pt x="51599" y="46575"/>
                  </a:cubicBezTo>
                  <a:cubicBezTo>
                    <a:pt x="55998" y="46575"/>
                    <a:pt x="57582" y="49737"/>
                    <a:pt x="57582" y="55688"/>
                  </a:cubicBezTo>
                  <a:cubicBezTo>
                    <a:pt x="57582" y="57734"/>
                    <a:pt x="57230" y="60338"/>
                    <a:pt x="57054" y="61268"/>
                  </a:cubicBezTo>
                  <a:lnTo>
                    <a:pt x="40159" y="132503"/>
                  </a:lnTo>
                  <a:close/>
                </a:path>
              </a:pathLst>
            </a:custGeom>
            <a:solidFill>
              <a:srgbClr val="000000"/>
            </a:solidFill>
            <a:ln w="25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499DC24-330B-8F04-25F2-A6547D52DAD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046975" y="4262578"/>
              <a:ext cx="45580" cy="185806"/>
            </a:xfrm>
            <a:custGeom>
              <a:avLst/>
              <a:gdLst>
                <a:gd name="connsiteX0" fmla="*/ 3558 w 45580"/>
                <a:gd name="connsiteY0" fmla="*/ 77 h 185806"/>
                <a:gd name="connsiteX1" fmla="*/ 214 w 45580"/>
                <a:gd name="connsiteY1" fmla="*/ 2308 h 185806"/>
                <a:gd name="connsiteX2" fmla="*/ 1798 w 45580"/>
                <a:gd name="connsiteY2" fmla="*/ 5098 h 185806"/>
                <a:gd name="connsiteX3" fmla="*/ 33828 w 45580"/>
                <a:gd name="connsiteY3" fmla="*/ 92887 h 185806"/>
                <a:gd name="connsiteX4" fmla="*/ 3382 w 45580"/>
                <a:gd name="connsiteY4" fmla="*/ 179373 h 185806"/>
                <a:gd name="connsiteX5" fmla="*/ 214 w 45580"/>
                <a:gd name="connsiteY5" fmla="*/ 183651 h 185806"/>
                <a:gd name="connsiteX6" fmla="*/ 2502 w 45580"/>
                <a:gd name="connsiteY6" fmla="*/ 185883 h 185806"/>
                <a:gd name="connsiteX7" fmla="*/ 32948 w 45580"/>
                <a:gd name="connsiteY7" fmla="*/ 150358 h 185806"/>
                <a:gd name="connsiteX8" fmla="*/ 45795 w 45580"/>
                <a:gd name="connsiteY8" fmla="*/ 93073 h 185806"/>
                <a:gd name="connsiteX9" fmla="*/ 3558 w 45580"/>
                <a:gd name="connsiteY9" fmla="*/ 77 h 18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580" h="185806">
                  <a:moveTo>
                    <a:pt x="3558" y="77"/>
                  </a:moveTo>
                  <a:cubicBezTo>
                    <a:pt x="2326" y="77"/>
                    <a:pt x="214" y="77"/>
                    <a:pt x="214" y="2308"/>
                  </a:cubicBezTo>
                  <a:cubicBezTo>
                    <a:pt x="214" y="3238"/>
                    <a:pt x="742" y="3796"/>
                    <a:pt x="1798" y="5098"/>
                  </a:cubicBezTo>
                  <a:cubicBezTo>
                    <a:pt x="16933" y="19792"/>
                    <a:pt x="33828" y="44901"/>
                    <a:pt x="33828" y="92887"/>
                  </a:cubicBezTo>
                  <a:cubicBezTo>
                    <a:pt x="33828" y="131759"/>
                    <a:pt x="22389" y="161146"/>
                    <a:pt x="3382" y="179373"/>
                  </a:cubicBezTo>
                  <a:cubicBezTo>
                    <a:pt x="390" y="182535"/>
                    <a:pt x="214" y="182721"/>
                    <a:pt x="214" y="183651"/>
                  </a:cubicBezTo>
                  <a:cubicBezTo>
                    <a:pt x="214" y="184581"/>
                    <a:pt x="742" y="185883"/>
                    <a:pt x="2502" y="185883"/>
                  </a:cubicBezTo>
                  <a:cubicBezTo>
                    <a:pt x="4614" y="185883"/>
                    <a:pt x="21333" y="173608"/>
                    <a:pt x="32948" y="150358"/>
                  </a:cubicBezTo>
                  <a:cubicBezTo>
                    <a:pt x="40691" y="134921"/>
                    <a:pt x="45795" y="114834"/>
                    <a:pt x="45795" y="93073"/>
                  </a:cubicBezTo>
                  <a:cubicBezTo>
                    <a:pt x="45795" y="66848"/>
                    <a:pt x="38403" y="26115"/>
                    <a:pt x="3558" y="77"/>
                  </a:cubicBezTo>
                  <a:close/>
                </a:path>
              </a:pathLst>
            </a:custGeom>
            <a:solidFill>
              <a:srgbClr val="000000"/>
            </a:solidFill>
            <a:ln w="25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FFFBBC8-EF6D-2DE4-33B3-46174EF7BAE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209527" y="4256584"/>
              <a:ext cx="167186" cy="62174"/>
            </a:xfrm>
            <a:custGeom>
              <a:avLst/>
              <a:gdLst>
                <a:gd name="connsiteX0" fmla="*/ 158859 w 167186"/>
                <a:gd name="connsiteY0" fmla="*/ 10703 h 62174"/>
                <a:gd name="connsiteX1" fmla="*/ 167407 w 167186"/>
                <a:gd name="connsiteY1" fmla="*/ 5389 h 62174"/>
                <a:gd name="connsiteX2" fmla="*/ 159111 w 167186"/>
                <a:gd name="connsiteY2" fmla="*/ 75 h 62174"/>
                <a:gd name="connsiteX3" fmla="*/ 8517 w 167186"/>
                <a:gd name="connsiteY3" fmla="*/ 75 h 62174"/>
                <a:gd name="connsiteX4" fmla="*/ 221 w 167186"/>
                <a:gd name="connsiteY4" fmla="*/ 5389 h 62174"/>
                <a:gd name="connsiteX5" fmla="*/ 8769 w 167186"/>
                <a:gd name="connsiteY5" fmla="*/ 10703 h 62174"/>
                <a:gd name="connsiteX6" fmla="*/ 158859 w 167186"/>
                <a:gd name="connsiteY6" fmla="*/ 10703 h 62174"/>
                <a:gd name="connsiteX7" fmla="*/ 159111 w 167186"/>
                <a:gd name="connsiteY7" fmla="*/ 62249 h 62174"/>
                <a:gd name="connsiteX8" fmla="*/ 167407 w 167186"/>
                <a:gd name="connsiteY8" fmla="*/ 56935 h 62174"/>
                <a:gd name="connsiteX9" fmla="*/ 158859 w 167186"/>
                <a:gd name="connsiteY9" fmla="*/ 51621 h 62174"/>
                <a:gd name="connsiteX10" fmla="*/ 8769 w 167186"/>
                <a:gd name="connsiteY10" fmla="*/ 51621 h 62174"/>
                <a:gd name="connsiteX11" fmla="*/ 221 w 167186"/>
                <a:gd name="connsiteY11" fmla="*/ 56935 h 62174"/>
                <a:gd name="connsiteX12" fmla="*/ 8517 w 167186"/>
                <a:gd name="connsiteY12" fmla="*/ 62249 h 62174"/>
                <a:gd name="connsiteX13" fmla="*/ 159111 w 167186"/>
                <a:gd name="connsiteY13" fmla="*/ 62249 h 6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186" h="62174">
                  <a:moveTo>
                    <a:pt x="158859" y="10703"/>
                  </a:moveTo>
                  <a:cubicBezTo>
                    <a:pt x="162630" y="10703"/>
                    <a:pt x="167407" y="10703"/>
                    <a:pt x="167407" y="5389"/>
                  </a:cubicBezTo>
                  <a:cubicBezTo>
                    <a:pt x="167407" y="75"/>
                    <a:pt x="162630" y="75"/>
                    <a:pt x="159111" y="75"/>
                  </a:cubicBezTo>
                  <a:lnTo>
                    <a:pt x="8517" y="75"/>
                  </a:lnTo>
                  <a:cubicBezTo>
                    <a:pt x="4998" y="75"/>
                    <a:pt x="221" y="75"/>
                    <a:pt x="221" y="5389"/>
                  </a:cubicBezTo>
                  <a:cubicBezTo>
                    <a:pt x="221" y="10703"/>
                    <a:pt x="4998" y="10703"/>
                    <a:pt x="8769" y="10703"/>
                  </a:cubicBezTo>
                  <a:lnTo>
                    <a:pt x="158859" y="10703"/>
                  </a:lnTo>
                  <a:close/>
                  <a:moveTo>
                    <a:pt x="159111" y="62249"/>
                  </a:moveTo>
                  <a:cubicBezTo>
                    <a:pt x="162630" y="62249"/>
                    <a:pt x="167407" y="62249"/>
                    <a:pt x="167407" y="56935"/>
                  </a:cubicBezTo>
                  <a:cubicBezTo>
                    <a:pt x="167407" y="51621"/>
                    <a:pt x="162630" y="51621"/>
                    <a:pt x="158859" y="51621"/>
                  </a:cubicBezTo>
                  <a:lnTo>
                    <a:pt x="8769" y="51621"/>
                  </a:lnTo>
                  <a:cubicBezTo>
                    <a:pt x="4998" y="51621"/>
                    <a:pt x="221" y="51621"/>
                    <a:pt x="221" y="56935"/>
                  </a:cubicBezTo>
                  <a:cubicBezTo>
                    <a:pt x="221" y="62249"/>
                    <a:pt x="4998" y="62249"/>
                    <a:pt x="8517" y="62249"/>
                  </a:cubicBezTo>
                  <a:lnTo>
                    <a:pt x="159111" y="62249"/>
                  </a:lnTo>
                  <a:close/>
                </a:path>
              </a:pathLst>
            </a:custGeom>
            <a:solidFill>
              <a:srgbClr val="000000"/>
            </a:solidFill>
            <a:ln w="25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5519B5-7382-CB9F-1C30-ACDA004D2A5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473896" y="4166777"/>
              <a:ext cx="149084" cy="193166"/>
            </a:xfrm>
            <a:custGeom>
              <a:avLst/>
              <a:gdLst>
                <a:gd name="connsiteX0" fmla="*/ 149316 w 149084"/>
                <a:gd name="connsiteY0" fmla="*/ 2732 h 193166"/>
                <a:gd name="connsiteX1" fmla="*/ 146551 w 149084"/>
                <a:gd name="connsiteY1" fmla="*/ 75 h 193166"/>
                <a:gd name="connsiteX2" fmla="*/ 142025 w 149084"/>
                <a:gd name="connsiteY2" fmla="*/ 4060 h 193166"/>
                <a:gd name="connsiteX3" fmla="*/ 129958 w 149084"/>
                <a:gd name="connsiteY3" fmla="*/ 19205 h 193166"/>
                <a:gd name="connsiteX4" fmla="*/ 94006 w 149084"/>
                <a:gd name="connsiteY4" fmla="*/ 75 h 193166"/>
                <a:gd name="connsiteX5" fmla="*/ 31909 w 149084"/>
                <a:gd name="connsiteY5" fmla="*/ 62781 h 193166"/>
                <a:gd name="connsiteX6" fmla="*/ 58055 w 149084"/>
                <a:gd name="connsiteY6" fmla="*/ 100511 h 193166"/>
                <a:gd name="connsiteX7" fmla="*/ 84956 w 149084"/>
                <a:gd name="connsiteY7" fmla="*/ 107950 h 193166"/>
                <a:gd name="connsiteX8" fmla="*/ 108085 w 149084"/>
                <a:gd name="connsiteY8" fmla="*/ 136115 h 193166"/>
                <a:gd name="connsiteX9" fmla="*/ 62832 w 149084"/>
                <a:gd name="connsiteY9" fmla="*/ 185004 h 193166"/>
                <a:gd name="connsiteX10" fmla="*/ 18836 w 149084"/>
                <a:gd name="connsiteY10" fmla="*/ 146212 h 193166"/>
                <a:gd name="connsiteX11" fmla="*/ 20344 w 149084"/>
                <a:gd name="connsiteY11" fmla="*/ 131864 h 193166"/>
                <a:gd name="connsiteX12" fmla="*/ 20847 w 149084"/>
                <a:gd name="connsiteY12" fmla="*/ 130004 h 193166"/>
                <a:gd name="connsiteX13" fmla="*/ 17830 w 149084"/>
                <a:gd name="connsiteY13" fmla="*/ 127081 h 193166"/>
                <a:gd name="connsiteX14" fmla="*/ 15316 w 149084"/>
                <a:gd name="connsiteY14" fmla="*/ 128144 h 193166"/>
                <a:gd name="connsiteX15" fmla="*/ 231 w 149084"/>
                <a:gd name="connsiteY15" fmla="*/ 190584 h 193166"/>
                <a:gd name="connsiteX16" fmla="*/ 2997 w 149084"/>
                <a:gd name="connsiteY16" fmla="*/ 193241 h 193166"/>
                <a:gd name="connsiteX17" fmla="*/ 7522 w 149084"/>
                <a:gd name="connsiteY17" fmla="*/ 189256 h 193166"/>
                <a:gd name="connsiteX18" fmla="*/ 19841 w 149084"/>
                <a:gd name="connsiteY18" fmla="*/ 174111 h 193166"/>
                <a:gd name="connsiteX19" fmla="*/ 62329 w 149084"/>
                <a:gd name="connsiteY19" fmla="*/ 193241 h 193166"/>
                <a:gd name="connsiteX20" fmla="*/ 126187 w 149084"/>
                <a:gd name="connsiteY20" fmla="*/ 124955 h 193166"/>
                <a:gd name="connsiteX21" fmla="*/ 113868 w 149084"/>
                <a:gd name="connsiteY21" fmla="*/ 93868 h 193166"/>
                <a:gd name="connsiteX22" fmla="*/ 81939 w 149084"/>
                <a:gd name="connsiteY22" fmla="*/ 80583 h 193166"/>
                <a:gd name="connsiteX23" fmla="*/ 65095 w 149084"/>
                <a:gd name="connsiteY23" fmla="*/ 75800 h 193166"/>
                <a:gd name="connsiteX24" fmla="*/ 49759 w 149084"/>
                <a:gd name="connsiteY24" fmla="*/ 51621 h 193166"/>
                <a:gd name="connsiteX25" fmla="*/ 93755 w 149084"/>
                <a:gd name="connsiteY25" fmla="*/ 7514 h 193166"/>
                <a:gd name="connsiteX26" fmla="*/ 129958 w 149084"/>
                <a:gd name="connsiteY26" fmla="*/ 48698 h 193166"/>
                <a:gd name="connsiteX27" fmla="*/ 128952 w 149084"/>
                <a:gd name="connsiteY27" fmla="*/ 63578 h 193166"/>
                <a:gd name="connsiteX28" fmla="*/ 131969 w 149084"/>
                <a:gd name="connsiteY28" fmla="*/ 66235 h 193166"/>
                <a:gd name="connsiteX29" fmla="*/ 135740 w 149084"/>
                <a:gd name="connsiteY29" fmla="*/ 60921 h 193166"/>
                <a:gd name="connsiteX30" fmla="*/ 149316 w 149084"/>
                <a:gd name="connsiteY30" fmla="*/ 2732 h 19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9084" h="193166">
                  <a:moveTo>
                    <a:pt x="149316" y="2732"/>
                  </a:moveTo>
                  <a:cubicBezTo>
                    <a:pt x="149316" y="1935"/>
                    <a:pt x="148813" y="75"/>
                    <a:pt x="146551" y="75"/>
                  </a:cubicBezTo>
                  <a:cubicBezTo>
                    <a:pt x="145294" y="75"/>
                    <a:pt x="145042" y="340"/>
                    <a:pt x="142025" y="4060"/>
                  </a:cubicBezTo>
                  <a:lnTo>
                    <a:pt x="129958" y="19205"/>
                  </a:lnTo>
                  <a:cubicBezTo>
                    <a:pt x="123421" y="6717"/>
                    <a:pt x="110348" y="75"/>
                    <a:pt x="94006" y="75"/>
                  </a:cubicBezTo>
                  <a:cubicBezTo>
                    <a:pt x="62078" y="75"/>
                    <a:pt x="31909" y="30631"/>
                    <a:pt x="31909" y="62781"/>
                  </a:cubicBezTo>
                  <a:cubicBezTo>
                    <a:pt x="31909" y="84303"/>
                    <a:pt x="45233" y="96525"/>
                    <a:pt x="58055" y="100511"/>
                  </a:cubicBezTo>
                  <a:lnTo>
                    <a:pt x="84956" y="107950"/>
                  </a:lnTo>
                  <a:cubicBezTo>
                    <a:pt x="94258" y="110342"/>
                    <a:pt x="108085" y="114327"/>
                    <a:pt x="108085" y="136115"/>
                  </a:cubicBezTo>
                  <a:cubicBezTo>
                    <a:pt x="108085" y="160028"/>
                    <a:pt x="87470" y="185004"/>
                    <a:pt x="62832" y="185004"/>
                  </a:cubicBezTo>
                  <a:cubicBezTo>
                    <a:pt x="46742" y="185004"/>
                    <a:pt x="18836" y="179159"/>
                    <a:pt x="18836" y="146212"/>
                  </a:cubicBezTo>
                  <a:cubicBezTo>
                    <a:pt x="18836" y="139835"/>
                    <a:pt x="20093" y="133458"/>
                    <a:pt x="20344" y="131864"/>
                  </a:cubicBezTo>
                  <a:cubicBezTo>
                    <a:pt x="20595" y="130801"/>
                    <a:pt x="20847" y="130535"/>
                    <a:pt x="20847" y="130004"/>
                  </a:cubicBezTo>
                  <a:cubicBezTo>
                    <a:pt x="20847" y="127347"/>
                    <a:pt x="19087" y="127081"/>
                    <a:pt x="17830" y="127081"/>
                  </a:cubicBezTo>
                  <a:cubicBezTo>
                    <a:pt x="16573" y="127081"/>
                    <a:pt x="16070" y="127347"/>
                    <a:pt x="15316" y="128144"/>
                  </a:cubicBezTo>
                  <a:cubicBezTo>
                    <a:pt x="14310" y="129207"/>
                    <a:pt x="231" y="189787"/>
                    <a:pt x="231" y="190584"/>
                  </a:cubicBezTo>
                  <a:cubicBezTo>
                    <a:pt x="231" y="192178"/>
                    <a:pt x="1488" y="193241"/>
                    <a:pt x="2997" y="193241"/>
                  </a:cubicBezTo>
                  <a:cubicBezTo>
                    <a:pt x="4254" y="193241"/>
                    <a:pt x="4505" y="192976"/>
                    <a:pt x="7522" y="189256"/>
                  </a:cubicBezTo>
                  <a:lnTo>
                    <a:pt x="19841" y="174111"/>
                  </a:lnTo>
                  <a:cubicBezTo>
                    <a:pt x="30652" y="189521"/>
                    <a:pt x="47747" y="193241"/>
                    <a:pt x="62329" y="193241"/>
                  </a:cubicBezTo>
                  <a:cubicBezTo>
                    <a:pt x="96521" y="193241"/>
                    <a:pt x="126187" y="157903"/>
                    <a:pt x="126187" y="124955"/>
                  </a:cubicBezTo>
                  <a:cubicBezTo>
                    <a:pt x="126187" y="106622"/>
                    <a:pt x="117639" y="97588"/>
                    <a:pt x="113868" y="93868"/>
                  </a:cubicBezTo>
                  <a:cubicBezTo>
                    <a:pt x="108085" y="87757"/>
                    <a:pt x="104314" y="86694"/>
                    <a:pt x="81939" y="80583"/>
                  </a:cubicBezTo>
                  <a:cubicBezTo>
                    <a:pt x="76408" y="78989"/>
                    <a:pt x="67357" y="76332"/>
                    <a:pt x="65095" y="75800"/>
                  </a:cubicBezTo>
                  <a:cubicBezTo>
                    <a:pt x="58307" y="73409"/>
                    <a:pt x="49759" y="65704"/>
                    <a:pt x="49759" y="51621"/>
                  </a:cubicBezTo>
                  <a:cubicBezTo>
                    <a:pt x="49759" y="30099"/>
                    <a:pt x="69871" y="7514"/>
                    <a:pt x="93755" y="7514"/>
                  </a:cubicBezTo>
                  <a:cubicBezTo>
                    <a:pt x="114622" y="7514"/>
                    <a:pt x="129958" y="18940"/>
                    <a:pt x="129958" y="48698"/>
                  </a:cubicBezTo>
                  <a:cubicBezTo>
                    <a:pt x="129958" y="57201"/>
                    <a:pt x="128952" y="61984"/>
                    <a:pt x="128952" y="63578"/>
                  </a:cubicBezTo>
                  <a:cubicBezTo>
                    <a:pt x="128952" y="63844"/>
                    <a:pt x="128952" y="66235"/>
                    <a:pt x="131969" y="66235"/>
                  </a:cubicBezTo>
                  <a:cubicBezTo>
                    <a:pt x="134483" y="66235"/>
                    <a:pt x="134735" y="65438"/>
                    <a:pt x="135740" y="60921"/>
                  </a:cubicBezTo>
                  <a:lnTo>
                    <a:pt x="149316" y="2732"/>
                  </a:lnTo>
                  <a:close/>
                </a:path>
              </a:pathLst>
            </a:custGeom>
            <a:solidFill>
              <a:srgbClr val="000000"/>
            </a:solidFill>
            <a:ln w="25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09CA54-D945-E53C-3210-9EC85A4E9EB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635223" y="4262578"/>
              <a:ext cx="45756" cy="185806"/>
            </a:xfrm>
            <a:custGeom>
              <a:avLst/>
              <a:gdLst>
                <a:gd name="connsiteX0" fmla="*/ 42474 w 45756"/>
                <a:gd name="connsiteY0" fmla="*/ 77 h 185806"/>
                <a:gd name="connsiteX1" fmla="*/ 237 w 45756"/>
                <a:gd name="connsiteY1" fmla="*/ 92887 h 185806"/>
                <a:gd name="connsiteX2" fmla="*/ 42474 w 45756"/>
                <a:gd name="connsiteY2" fmla="*/ 185883 h 185806"/>
                <a:gd name="connsiteX3" fmla="*/ 45994 w 45756"/>
                <a:gd name="connsiteY3" fmla="*/ 183651 h 185806"/>
                <a:gd name="connsiteX4" fmla="*/ 44234 w 45756"/>
                <a:gd name="connsiteY4" fmla="*/ 180861 h 185806"/>
                <a:gd name="connsiteX5" fmla="*/ 12204 w 45756"/>
                <a:gd name="connsiteY5" fmla="*/ 93073 h 185806"/>
                <a:gd name="connsiteX6" fmla="*/ 44762 w 45756"/>
                <a:gd name="connsiteY6" fmla="*/ 4540 h 185806"/>
                <a:gd name="connsiteX7" fmla="*/ 45994 w 45756"/>
                <a:gd name="connsiteY7" fmla="*/ 2308 h 185806"/>
                <a:gd name="connsiteX8" fmla="*/ 42474 w 45756"/>
                <a:gd name="connsiteY8" fmla="*/ 77 h 18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56" h="185806">
                  <a:moveTo>
                    <a:pt x="42474" y="77"/>
                  </a:moveTo>
                  <a:cubicBezTo>
                    <a:pt x="9037" y="25000"/>
                    <a:pt x="237" y="64430"/>
                    <a:pt x="237" y="92887"/>
                  </a:cubicBezTo>
                  <a:cubicBezTo>
                    <a:pt x="237" y="119112"/>
                    <a:pt x="7629" y="159844"/>
                    <a:pt x="42474" y="185883"/>
                  </a:cubicBezTo>
                  <a:cubicBezTo>
                    <a:pt x="43882" y="185883"/>
                    <a:pt x="45994" y="185883"/>
                    <a:pt x="45994" y="183651"/>
                  </a:cubicBezTo>
                  <a:cubicBezTo>
                    <a:pt x="45994" y="182535"/>
                    <a:pt x="45466" y="182163"/>
                    <a:pt x="44234" y="180861"/>
                  </a:cubicBezTo>
                  <a:cubicBezTo>
                    <a:pt x="20828" y="158542"/>
                    <a:pt x="12204" y="126923"/>
                    <a:pt x="12204" y="93073"/>
                  </a:cubicBezTo>
                  <a:cubicBezTo>
                    <a:pt x="12204" y="42855"/>
                    <a:pt x="30331" y="18304"/>
                    <a:pt x="44762" y="4540"/>
                  </a:cubicBezTo>
                  <a:cubicBezTo>
                    <a:pt x="45466" y="3796"/>
                    <a:pt x="45994" y="3238"/>
                    <a:pt x="45994" y="2308"/>
                  </a:cubicBezTo>
                  <a:cubicBezTo>
                    <a:pt x="45994" y="77"/>
                    <a:pt x="43882" y="77"/>
                    <a:pt x="42474" y="77"/>
                  </a:cubicBezTo>
                  <a:close/>
                </a:path>
              </a:pathLst>
            </a:custGeom>
            <a:solidFill>
              <a:srgbClr val="000000"/>
            </a:solidFill>
            <a:ln w="25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D57005F-1E57-D2F7-1089-5BF41096243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693550" y="4278759"/>
              <a:ext cx="77257" cy="161255"/>
            </a:xfrm>
            <a:custGeom>
              <a:avLst/>
              <a:gdLst>
                <a:gd name="connsiteX0" fmla="*/ 77498 w 77257"/>
                <a:gd name="connsiteY0" fmla="*/ 7144 h 161255"/>
                <a:gd name="connsiteX1" fmla="*/ 70459 w 77257"/>
                <a:gd name="connsiteY1" fmla="*/ 77 h 161255"/>
                <a:gd name="connsiteX2" fmla="*/ 60604 w 77257"/>
                <a:gd name="connsiteY2" fmla="*/ 10306 h 161255"/>
                <a:gd name="connsiteX3" fmla="*/ 67643 w 77257"/>
                <a:gd name="connsiteY3" fmla="*/ 17374 h 161255"/>
                <a:gd name="connsiteX4" fmla="*/ 77498 w 77257"/>
                <a:gd name="connsiteY4" fmla="*/ 7144 h 161255"/>
                <a:gd name="connsiteX5" fmla="*/ 40189 w 77257"/>
                <a:gd name="connsiteY5" fmla="*/ 132503 h 161255"/>
                <a:gd name="connsiteX6" fmla="*/ 17487 w 77257"/>
                <a:gd name="connsiteY6" fmla="*/ 156124 h 161255"/>
                <a:gd name="connsiteX7" fmla="*/ 11152 w 77257"/>
                <a:gd name="connsiteY7" fmla="*/ 155008 h 161255"/>
                <a:gd name="connsiteX8" fmla="*/ 17135 w 77257"/>
                <a:gd name="connsiteY8" fmla="*/ 145523 h 161255"/>
                <a:gd name="connsiteX9" fmla="*/ 10272 w 77257"/>
                <a:gd name="connsiteY9" fmla="*/ 138641 h 161255"/>
                <a:gd name="connsiteX10" fmla="*/ 241 w 77257"/>
                <a:gd name="connsiteY10" fmla="*/ 149615 h 161255"/>
                <a:gd name="connsiteX11" fmla="*/ 17663 w 77257"/>
                <a:gd name="connsiteY11" fmla="*/ 161332 h 161255"/>
                <a:gd name="connsiteX12" fmla="*/ 54268 w 77257"/>
                <a:gd name="connsiteY12" fmla="*/ 131945 h 161255"/>
                <a:gd name="connsiteX13" fmla="*/ 70107 w 77257"/>
                <a:gd name="connsiteY13" fmla="*/ 65360 h 161255"/>
                <a:gd name="connsiteX14" fmla="*/ 70987 w 77257"/>
                <a:gd name="connsiteY14" fmla="*/ 58850 h 161255"/>
                <a:gd name="connsiteX15" fmla="*/ 52156 w 77257"/>
                <a:gd name="connsiteY15" fmla="*/ 41367 h 161255"/>
                <a:gd name="connsiteX16" fmla="*/ 21359 w 77257"/>
                <a:gd name="connsiteY16" fmla="*/ 69824 h 161255"/>
                <a:gd name="connsiteX17" fmla="*/ 24351 w 77257"/>
                <a:gd name="connsiteY17" fmla="*/ 72242 h 161255"/>
                <a:gd name="connsiteX18" fmla="*/ 27870 w 77257"/>
                <a:gd name="connsiteY18" fmla="*/ 68894 h 161255"/>
                <a:gd name="connsiteX19" fmla="*/ 51628 w 77257"/>
                <a:gd name="connsiteY19" fmla="*/ 46575 h 161255"/>
                <a:gd name="connsiteX20" fmla="*/ 57612 w 77257"/>
                <a:gd name="connsiteY20" fmla="*/ 55688 h 161255"/>
                <a:gd name="connsiteX21" fmla="*/ 57084 w 77257"/>
                <a:gd name="connsiteY21" fmla="*/ 61268 h 161255"/>
                <a:gd name="connsiteX22" fmla="*/ 40189 w 77257"/>
                <a:gd name="connsiteY22" fmla="*/ 132503 h 16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257" h="161255">
                  <a:moveTo>
                    <a:pt x="77498" y="7144"/>
                  </a:moveTo>
                  <a:cubicBezTo>
                    <a:pt x="77498" y="3982"/>
                    <a:pt x="75210" y="77"/>
                    <a:pt x="70459" y="77"/>
                  </a:cubicBezTo>
                  <a:cubicBezTo>
                    <a:pt x="65355" y="77"/>
                    <a:pt x="60604" y="5284"/>
                    <a:pt x="60604" y="10306"/>
                  </a:cubicBezTo>
                  <a:cubicBezTo>
                    <a:pt x="60604" y="13282"/>
                    <a:pt x="62715" y="17374"/>
                    <a:pt x="67643" y="17374"/>
                  </a:cubicBezTo>
                  <a:cubicBezTo>
                    <a:pt x="72395" y="17374"/>
                    <a:pt x="77498" y="12538"/>
                    <a:pt x="77498" y="7144"/>
                  </a:cubicBezTo>
                  <a:close/>
                  <a:moveTo>
                    <a:pt x="40189" y="132503"/>
                  </a:moveTo>
                  <a:cubicBezTo>
                    <a:pt x="37198" y="145337"/>
                    <a:pt x="27870" y="156124"/>
                    <a:pt x="17487" y="156124"/>
                  </a:cubicBezTo>
                  <a:cubicBezTo>
                    <a:pt x="15199" y="156124"/>
                    <a:pt x="13088" y="155752"/>
                    <a:pt x="11152" y="155008"/>
                  </a:cubicBezTo>
                  <a:cubicBezTo>
                    <a:pt x="15727" y="152776"/>
                    <a:pt x="17135" y="148313"/>
                    <a:pt x="17135" y="145523"/>
                  </a:cubicBezTo>
                  <a:cubicBezTo>
                    <a:pt x="17135" y="141059"/>
                    <a:pt x="13791" y="138641"/>
                    <a:pt x="10272" y="138641"/>
                  </a:cubicBezTo>
                  <a:cubicBezTo>
                    <a:pt x="4816" y="138641"/>
                    <a:pt x="241" y="143663"/>
                    <a:pt x="241" y="149615"/>
                  </a:cubicBezTo>
                  <a:cubicBezTo>
                    <a:pt x="241" y="156682"/>
                    <a:pt x="7104" y="161332"/>
                    <a:pt x="17663" y="161332"/>
                  </a:cubicBezTo>
                  <a:cubicBezTo>
                    <a:pt x="28222" y="161332"/>
                    <a:pt x="48813" y="154636"/>
                    <a:pt x="54268" y="131945"/>
                  </a:cubicBezTo>
                  <a:lnTo>
                    <a:pt x="70107" y="65360"/>
                  </a:lnTo>
                  <a:cubicBezTo>
                    <a:pt x="70635" y="63314"/>
                    <a:pt x="70987" y="61640"/>
                    <a:pt x="70987" y="58850"/>
                  </a:cubicBezTo>
                  <a:cubicBezTo>
                    <a:pt x="70987" y="48621"/>
                    <a:pt x="62715" y="41367"/>
                    <a:pt x="52156" y="41367"/>
                  </a:cubicBezTo>
                  <a:cubicBezTo>
                    <a:pt x="32622" y="41367"/>
                    <a:pt x="21359" y="67220"/>
                    <a:pt x="21359" y="69824"/>
                  </a:cubicBezTo>
                  <a:cubicBezTo>
                    <a:pt x="21359" y="72242"/>
                    <a:pt x="23823" y="72242"/>
                    <a:pt x="24351" y="72242"/>
                  </a:cubicBezTo>
                  <a:cubicBezTo>
                    <a:pt x="26462" y="72242"/>
                    <a:pt x="26638" y="71684"/>
                    <a:pt x="27870" y="68894"/>
                  </a:cubicBezTo>
                  <a:cubicBezTo>
                    <a:pt x="32270" y="58106"/>
                    <a:pt x="41421" y="46575"/>
                    <a:pt x="51628" y="46575"/>
                  </a:cubicBezTo>
                  <a:cubicBezTo>
                    <a:pt x="56028" y="46575"/>
                    <a:pt x="57612" y="49737"/>
                    <a:pt x="57612" y="55688"/>
                  </a:cubicBezTo>
                  <a:cubicBezTo>
                    <a:pt x="57612" y="57734"/>
                    <a:pt x="57260" y="60338"/>
                    <a:pt x="57084" y="61268"/>
                  </a:cubicBezTo>
                  <a:lnTo>
                    <a:pt x="40189" y="132503"/>
                  </a:lnTo>
                  <a:close/>
                </a:path>
              </a:pathLst>
            </a:custGeom>
            <a:solidFill>
              <a:srgbClr val="000000"/>
            </a:solidFill>
            <a:ln w="25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D0A4A9A-CCFE-BD7D-3268-17E5B120C9A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795798" y="4380683"/>
              <a:ext cx="22350" cy="57285"/>
            </a:xfrm>
            <a:custGeom>
              <a:avLst/>
              <a:gdLst>
                <a:gd name="connsiteX0" fmla="*/ 17666 w 22350"/>
                <a:gd name="connsiteY0" fmla="*/ 18490 h 57285"/>
                <a:gd name="connsiteX1" fmla="*/ 3940 w 22350"/>
                <a:gd name="connsiteY1" fmla="*/ 52526 h 57285"/>
                <a:gd name="connsiteX2" fmla="*/ 2708 w 22350"/>
                <a:gd name="connsiteY2" fmla="*/ 54758 h 57285"/>
                <a:gd name="connsiteX3" fmla="*/ 5171 w 22350"/>
                <a:gd name="connsiteY3" fmla="*/ 57362 h 57285"/>
                <a:gd name="connsiteX4" fmla="*/ 22594 w 22350"/>
                <a:gd name="connsiteY4" fmla="*/ 20350 h 57285"/>
                <a:gd name="connsiteX5" fmla="*/ 10275 w 22350"/>
                <a:gd name="connsiteY5" fmla="*/ 77 h 57285"/>
                <a:gd name="connsiteX6" fmla="*/ 244 w 22350"/>
                <a:gd name="connsiteY6" fmla="*/ 10678 h 57285"/>
                <a:gd name="connsiteX7" fmla="*/ 10451 w 22350"/>
                <a:gd name="connsiteY7" fmla="*/ 21466 h 57285"/>
                <a:gd name="connsiteX8" fmla="*/ 17666 w 22350"/>
                <a:gd name="connsiteY8" fmla="*/ 18490 h 5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50" h="57285">
                  <a:moveTo>
                    <a:pt x="17666" y="18490"/>
                  </a:moveTo>
                  <a:cubicBezTo>
                    <a:pt x="17666" y="28719"/>
                    <a:pt x="15907" y="40623"/>
                    <a:pt x="3940" y="52526"/>
                  </a:cubicBezTo>
                  <a:cubicBezTo>
                    <a:pt x="3236" y="53270"/>
                    <a:pt x="2708" y="53828"/>
                    <a:pt x="2708" y="54758"/>
                  </a:cubicBezTo>
                  <a:cubicBezTo>
                    <a:pt x="2708" y="56060"/>
                    <a:pt x="4116" y="57362"/>
                    <a:pt x="5171" y="57362"/>
                  </a:cubicBezTo>
                  <a:cubicBezTo>
                    <a:pt x="7635" y="57362"/>
                    <a:pt x="22594" y="42483"/>
                    <a:pt x="22594" y="20350"/>
                  </a:cubicBezTo>
                  <a:cubicBezTo>
                    <a:pt x="22594" y="8818"/>
                    <a:pt x="18370" y="77"/>
                    <a:pt x="10275" y="77"/>
                  </a:cubicBezTo>
                  <a:cubicBezTo>
                    <a:pt x="4467" y="77"/>
                    <a:pt x="244" y="4912"/>
                    <a:pt x="244" y="10678"/>
                  </a:cubicBezTo>
                  <a:cubicBezTo>
                    <a:pt x="244" y="16630"/>
                    <a:pt x="4291" y="21466"/>
                    <a:pt x="10451" y="21466"/>
                  </a:cubicBezTo>
                  <a:cubicBezTo>
                    <a:pt x="14675" y="21466"/>
                    <a:pt x="17490" y="18490"/>
                    <a:pt x="17666" y="18490"/>
                  </a:cubicBezTo>
                  <a:close/>
                </a:path>
              </a:pathLst>
            </a:custGeom>
            <a:solidFill>
              <a:srgbClr val="000000"/>
            </a:solidFill>
            <a:ln w="25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A9BB774-6C2A-188A-DFB0-565711F6A3E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854980" y="4278573"/>
              <a:ext cx="64058" cy="123499"/>
            </a:xfrm>
            <a:custGeom>
              <a:avLst/>
              <a:gdLst>
                <a:gd name="connsiteX0" fmla="*/ 40019 w 64058"/>
                <a:gd name="connsiteY0" fmla="*/ 5284 h 123499"/>
                <a:gd name="connsiteX1" fmla="*/ 34739 w 64058"/>
                <a:gd name="connsiteY1" fmla="*/ 77 h 123499"/>
                <a:gd name="connsiteX2" fmla="*/ 246 w 64058"/>
                <a:gd name="connsiteY2" fmla="*/ 11980 h 123499"/>
                <a:gd name="connsiteX3" fmla="*/ 246 w 64058"/>
                <a:gd name="connsiteY3" fmla="*/ 18676 h 123499"/>
                <a:gd name="connsiteX4" fmla="*/ 25764 w 64058"/>
                <a:gd name="connsiteY4" fmla="*/ 13468 h 123499"/>
                <a:gd name="connsiteX5" fmla="*/ 25764 w 64058"/>
                <a:gd name="connsiteY5" fmla="*/ 108324 h 123499"/>
                <a:gd name="connsiteX6" fmla="*/ 8166 w 64058"/>
                <a:gd name="connsiteY6" fmla="*/ 116880 h 123499"/>
                <a:gd name="connsiteX7" fmla="*/ 1478 w 64058"/>
                <a:gd name="connsiteY7" fmla="*/ 116880 h 123499"/>
                <a:gd name="connsiteX8" fmla="*/ 1478 w 64058"/>
                <a:gd name="connsiteY8" fmla="*/ 123576 h 123499"/>
                <a:gd name="connsiteX9" fmla="*/ 32804 w 64058"/>
                <a:gd name="connsiteY9" fmla="*/ 122832 h 123499"/>
                <a:gd name="connsiteX10" fmla="*/ 64305 w 64058"/>
                <a:gd name="connsiteY10" fmla="*/ 123576 h 123499"/>
                <a:gd name="connsiteX11" fmla="*/ 64305 w 64058"/>
                <a:gd name="connsiteY11" fmla="*/ 116880 h 123499"/>
                <a:gd name="connsiteX12" fmla="*/ 57617 w 64058"/>
                <a:gd name="connsiteY12" fmla="*/ 116880 h 123499"/>
                <a:gd name="connsiteX13" fmla="*/ 40019 w 64058"/>
                <a:gd name="connsiteY13" fmla="*/ 108324 h 123499"/>
                <a:gd name="connsiteX14" fmla="*/ 40019 w 64058"/>
                <a:gd name="connsiteY14" fmla="*/ 5284 h 12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058" h="123499">
                  <a:moveTo>
                    <a:pt x="40019" y="5284"/>
                  </a:moveTo>
                  <a:cubicBezTo>
                    <a:pt x="40019" y="263"/>
                    <a:pt x="39667" y="77"/>
                    <a:pt x="34739" y="77"/>
                  </a:cubicBezTo>
                  <a:cubicBezTo>
                    <a:pt x="23476" y="11794"/>
                    <a:pt x="7462" y="11980"/>
                    <a:pt x="246" y="11980"/>
                  </a:cubicBezTo>
                  <a:lnTo>
                    <a:pt x="246" y="18676"/>
                  </a:lnTo>
                  <a:cubicBezTo>
                    <a:pt x="4470" y="18676"/>
                    <a:pt x="16085" y="18676"/>
                    <a:pt x="25764" y="13468"/>
                  </a:cubicBezTo>
                  <a:lnTo>
                    <a:pt x="25764" y="108324"/>
                  </a:lnTo>
                  <a:cubicBezTo>
                    <a:pt x="25764" y="114462"/>
                    <a:pt x="25764" y="116880"/>
                    <a:pt x="8166" y="116880"/>
                  </a:cubicBezTo>
                  <a:lnTo>
                    <a:pt x="1478" y="116880"/>
                  </a:lnTo>
                  <a:lnTo>
                    <a:pt x="1478" y="123576"/>
                  </a:lnTo>
                  <a:cubicBezTo>
                    <a:pt x="4646" y="123390"/>
                    <a:pt x="26292" y="122832"/>
                    <a:pt x="32804" y="122832"/>
                  </a:cubicBezTo>
                  <a:cubicBezTo>
                    <a:pt x="38259" y="122832"/>
                    <a:pt x="60433" y="123390"/>
                    <a:pt x="64305" y="123576"/>
                  </a:cubicBezTo>
                  <a:lnTo>
                    <a:pt x="64305" y="116880"/>
                  </a:lnTo>
                  <a:lnTo>
                    <a:pt x="57617" y="116880"/>
                  </a:lnTo>
                  <a:cubicBezTo>
                    <a:pt x="40019" y="116880"/>
                    <a:pt x="40019" y="114462"/>
                    <a:pt x="40019" y="108324"/>
                  </a:cubicBezTo>
                  <a:lnTo>
                    <a:pt x="40019" y="5284"/>
                  </a:lnTo>
                  <a:close/>
                </a:path>
              </a:pathLst>
            </a:custGeom>
            <a:solidFill>
              <a:srgbClr val="000000"/>
            </a:solidFill>
            <a:ln w="25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9A8A208-61D6-092A-BB0F-F8794934715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948507" y="4262578"/>
              <a:ext cx="45580" cy="185806"/>
            </a:xfrm>
            <a:custGeom>
              <a:avLst/>
              <a:gdLst>
                <a:gd name="connsiteX0" fmla="*/ 3594 w 45580"/>
                <a:gd name="connsiteY0" fmla="*/ 77 h 185806"/>
                <a:gd name="connsiteX1" fmla="*/ 250 w 45580"/>
                <a:gd name="connsiteY1" fmla="*/ 2308 h 185806"/>
                <a:gd name="connsiteX2" fmla="*/ 1834 w 45580"/>
                <a:gd name="connsiteY2" fmla="*/ 5098 h 185806"/>
                <a:gd name="connsiteX3" fmla="*/ 33863 w 45580"/>
                <a:gd name="connsiteY3" fmla="*/ 92887 h 185806"/>
                <a:gd name="connsiteX4" fmla="*/ 3418 w 45580"/>
                <a:gd name="connsiteY4" fmla="*/ 179373 h 185806"/>
                <a:gd name="connsiteX5" fmla="*/ 250 w 45580"/>
                <a:gd name="connsiteY5" fmla="*/ 183651 h 185806"/>
                <a:gd name="connsiteX6" fmla="*/ 2538 w 45580"/>
                <a:gd name="connsiteY6" fmla="*/ 185883 h 185806"/>
                <a:gd name="connsiteX7" fmla="*/ 32983 w 45580"/>
                <a:gd name="connsiteY7" fmla="*/ 150358 h 185806"/>
                <a:gd name="connsiteX8" fmla="*/ 45830 w 45580"/>
                <a:gd name="connsiteY8" fmla="*/ 93073 h 185806"/>
                <a:gd name="connsiteX9" fmla="*/ 3594 w 45580"/>
                <a:gd name="connsiteY9" fmla="*/ 77 h 18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580" h="185806">
                  <a:moveTo>
                    <a:pt x="3594" y="77"/>
                  </a:moveTo>
                  <a:cubicBezTo>
                    <a:pt x="2362" y="77"/>
                    <a:pt x="250" y="77"/>
                    <a:pt x="250" y="2308"/>
                  </a:cubicBezTo>
                  <a:cubicBezTo>
                    <a:pt x="250" y="3238"/>
                    <a:pt x="778" y="3796"/>
                    <a:pt x="1834" y="5098"/>
                  </a:cubicBezTo>
                  <a:cubicBezTo>
                    <a:pt x="16969" y="19792"/>
                    <a:pt x="33863" y="44901"/>
                    <a:pt x="33863" y="92887"/>
                  </a:cubicBezTo>
                  <a:cubicBezTo>
                    <a:pt x="33863" y="131759"/>
                    <a:pt x="22424" y="161146"/>
                    <a:pt x="3418" y="179373"/>
                  </a:cubicBezTo>
                  <a:cubicBezTo>
                    <a:pt x="426" y="182535"/>
                    <a:pt x="250" y="182721"/>
                    <a:pt x="250" y="183651"/>
                  </a:cubicBezTo>
                  <a:cubicBezTo>
                    <a:pt x="250" y="184581"/>
                    <a:pt x="778" y="185883"/>
                    <a:pt x="2538" y="185883"/>
                  </a:cubicBezTo>
                  <a:cubicBezTo>
                    <a:pt x="4650" y="185883"/>
                    <a:pt x="21368" y="173608"/>
                    <a:pt x="32983" y="150358"/>
                  </a:cubicBezTo>
                  <a:cubicBezTo>
                    <a:pt x="40727" y="134921"/>
                    <a:pt x="45830" y="114834"/>
                    <a:pt x="45830" y="93073"/>
                  </a:cubicBezTo>
                  <a:cubicBezTo>
                    <a:pt x="45830" y="66848"/>
                    <a:pt x="38439" y="26115"/>
                    <a:pt x="3594" y="77"/>
                  </a:cubicBezTo>
                  <a:close/>
                </a:path>
              </a:pathLst>
            </a:custGeom>
            <a:solidFill>
              <a:srgbClr val="000000"/>
            </a:solidFill>
            <a:ln w="25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FCE163C-80CA-3D60-D362-C885DE48928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111060" y="4256584"/>
              <a:ext cx="167186" cy="62174"/>
            </a:xfrm>
            <a:custGeom>
              <a:avLst/>
              <a:gdLst>
                <a:gd name="connsiteX0" fmla="*/ 158895 w 167186"/>
                <a:gd name="connsiteY0" fmla="*/ 10703 h 62174"/>
                <a:gd name="connsiteX1" fmla="*/ 167443 w 167186"/>
                <a:gd name="connsiteY1" fmla="*/ 5389 h 62174"/>
                <a:gd name="connsiteX2" fmla="*/ 159146 w 167186"/>
                <a:gd name="connsiteY2" fmla="*/ 75 h 62174"/>
                <a:gd name="connsiteX3" fmla="*/ 8553 w 167186"/>
                <a:gd name="connsiteY3" fmla="*/ 75 h 62174"/>
                <a:gd name="connsiteX4" fmla="*/ 257 w 167186"/>
                <a:gd name="connsiteY4" fmla="*/ 5389 h 62174"/>
                <a:gd name="connsiteX5" fmla="*/ 8804 w 167186"/>
                <a:gd name="connsiteY5" fmla="*/ 10703 h 62174"/>
                <a:gd name="connsiteX6" fmla="*/ 158895 w 167186"/>
                <a:gd name="connsiteY6" fmla="*/ 10703 h 62174"/>
                <a:gd name="connsiteX7" fmla="*/ 159146 w 167186"/>
                <a:gd name="connsiteY7" fmla="*/ 62249 h 62174"/>
                <a:gd name="connsiteX8" fmla="*/ 167443 w 167186"/>
                <a:gd name="connsiteY8" fmla="*/ 56935 h 62174"/>
                <a:gd name="connsiteX9" fmla="*/ 158895 w 167186"/>
                <a:gd name="connsiteY9" fmla="*/ 51621 h 62174"/>
                <a:gd name="connsiteX10" fmla="*/ 8804 w 167186"/>
                <a:gd name="connsiteY10" fmla="*/ 51621 h 62174"/>
                <a:gd name="connsiteX11" fmla="*/ 257 w 167186"/>
                <a:gd name="connsiteY11" fmla="*/ 56935 h 62174"/>
                <a:gd name="connsiteX12" fmla="*/ 8553 w 167186"/>
                <a:gd name="connsiteY12" fmla="*/ 62249 h 62174"/>
                <a:gd name="connsiteX13" fmla="*/ 159146 w 167186"/>
                <a:gd name="connsiteY13" fmla="*/ 62249 h 6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186" h="62174">
                  <a:moveTo>
                    <a:pt x="158895" y="10703"/>
                  </a:moveTo>
                  <a:cubicBezTo>
                    <a:pt x="162666" y="10703"/>
                    <a:pt x="167443" y="10703"/>
                    <a:pt x="167443" y="5389"/>
                  </a:cubicBezTo>
                  <a:cubicBezTo>
                    <a:pt x="167443" y="75"/>
                    <a:pt x="162666" y="75"/>
                    <a:pt x="159146" y="75"/>
                  </a:cubicBezTo>
                  <a:lnTo>
                    <a:pt x="8553" y="75"/>
                  </a:lnTo>
                  <a:cubicBezTo>
                    <a:pt x="5033" y="75"/>
                    <a:pt x="257" y="75"/>
                    <a:pt x="257" y="5389"/>
                  </a:cubicBezTo>
                  <a:cubicBezTo>
                    <a:pt x="257" y="10703"/>
                    <a:pt x="5033" y="10703"/>
                    <a:pt x="8804" y="10703"/>
                  </a:cubicBezTo>
                  <a:lnTo>
                    <a:pt x="158895" y="10703"/>
                  </a:lnTo>
                  <a:close/>
                  <a:moveTo>
                    <a:pt x="159146" y="62249"/>
                  </a:moveTo>
                  <a:cubicBezTo>
                    <a:pt x="162666" y="62249"/>
                    <a:pt x="167443" y="62249"/>
                    <a:pt x="167443" y="56935"/>
                  </a:cubicBezTo>
                  <a:cubicBezTo>
                    <a:pt x="167443" y="51621"/>
                    <a:pt x="162666" y="51621"/>
                    <a:pt x="158895" y="51621"/>
                  </a:cubicBezTo>
                  <a:lnTo>
                    <a:pt x="8804" y="51621"/>
                  </a:lnTo>
                  <a:cubicBezTo>
                    <a:pt x="5033" y="51621"/>
                    <a:pt x="257" y="51621"/>
                    <a:pt x="257" y="56935"/>
                  </a:cubicBezTo>
                  <a:cubicBezTo>
                    <a:pt x="257" y="62249"/>
                    <a:pt x="5033" y="62249"/>
                    <a:pt x="8553" y="62249"/>
                  </a:cubicBezTo>
                  <a:lnTo>
                    <a:pt x="159146" y="62249"/>
                  </a:lnTo>
                  <a:close/>
                </a:path>
              </a:pathLst>
            </a:custGeom>
            <a:solidFill>
              <a:srgbClr val="000000"/>
            </a:solidFill>
            <a:ln w="25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1072CE7-1C9D-6BBF-5768-F4768BB8E9A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372160" y="4177139"/>
              <a:ext cx="105842" cy="182804"/>
            </a:xfrm>
            <a:custGeom>
              <a:avLst/>
              <a:gdLst>
                <a:gd name="connsiteX0" fmla="*/ 106110 w 105842"/>
                <a:gd name="connsiteY0" fmla="*/ 92008 h 182804"/>
                <a:gd name="connsiteX1" fmla="*/ 96053 w 105842"/>
                <a:gd name="connsiteY1" fmla="*/ 29834 h 182804"/>
                <a:gd name="connsiteX2" fmla="*/ 53314 w 105842"/>
                <a:gd name="connsiteY2" fmla="*/ 75 h 182804"/>
                <a:gd name="connsiteX3" fmla="*/ 9569 w 105842"/>
                <a:gd name="connsiteY3" fmla="*/ 31693 h 182804"/>
                <a:gd name="connsiteX4" fmla="*/ 267 w 105842"/>
                <a:gd name="connsiteY4" fmla="*/ 92008 h 182804"/>
                <a:gd name="connsiteX5" fmla="*/ 11580 w 105842"/>
                <a:gd name="connsiteY5" fmla="*/ 156043 h 182804"/>
                <a:gd name="connsiteX6" fmla="*/ 53063 w 105842"/>
                <a:gd name="connsiteY6" fmla="*/ 182879 h 182804"/>
                <a:gd name="connsiteX7" fmla="*/ 96808 w 105842"/>
                <a:gd name="connsiteY7" fmla="*/ 152057 h 182804"/>
                <a:gd name="connsiteX8" fmla="*/ 106110 w 105842"/>
                <a:gd name="connsiteY8" fmla="*/ 92008 h 182804"/>
                <a:gd name="connsiteX9" fmla="*/ 53063 w 105842"/>
                <a:gd name="connsiteY9" fmla="*/ 177033 h 182804"/>
                <a:gd name="connsiteX10" fmla="*/ 23899 w 105842"/>
                <a:gd name="connsiteY10" fmla="*/ 144883 h 182804"/>
                <a:gd name="connsiteX11" fmla="*/ 21134 w 105842"/>
                <a:gd name="connsiteY11" fmla="*/ 88820 h 182804"/>
                <a:gd name="connsiteX12" fmla="*/ 23145 w 105842"/>
                <a:gd name="connsiteY12" fmla="*/ 39930 h 182804"/>
                <a:gd name="connsiteX13" fmla="*/ 53063 w 105842"/>
                <a:gd name="connsiteY13" fmla="*/ 5920 h 182804"/>
                <a:gd name="connsiteX14" fmla="*/ 82729 w 105842"/>
                <a:gd name="connsiteY14" fmla="*/ 37008 h 182804"/>
                <a:gd name="connsiteX15" fmla="*/ 85243 w 105842"/>
                <a:gd name="connsiteY15" fmla="*/ 88820 h 182804"/>
                <a:gd name="connsiteX16" fmla="*/ 82477 w 105842"/>
                <a:gd name="connsiteY16" fmla="*/ 143820 h 182804"/>
                <a:gd name="connsiteX17" fmla="*/ 53063 w 105842"/>
                <a:gd name="connsiteY17" fmla="*/ 177033 h 18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42" h="182804">
                  <a:moveTo>
                    <a:pt x="106110" y="92008"/>
                  </a:moveTo>
                  <a:cubicBezTo>
                    <a:pt x="106110" y="70752"/>
                    <a:pt x="104853" y="49496"/>
                    <a:pt x="96053" y="29834"/>
                  </a:cubicBezTo>
                  <a:cubicBezTo>
                    <a:pt x="84489" y="4326"/>
                    <a:pt x="63873" y="75"/>
                    <a:pt x="53314" y="75"/>
                  </a:cubicBezTo>
                  <a:cubicBezTo>
                    <a:pt x="38230" y="75"/>
                    <a:pt x="19877" y="6983"/>
                    <a:pt x="9569" y="31693"/>
                  </a:cubicBezTo>
                  <a:cubicBezTo>
                    <a:pt x="1524" y="50027"/>
                    <a:pt x="267" y="70752"/>
                    <a:pt x="267" y="92008"/>
                  </a:cubicBezTo>
                  <a:cubicBezTo>
                    <a:pt x="267" y="111936"/>
                    <a:pt x="1273" y="135849"/>
                    <a:pt x="11580" y="156043"/>
                  </a:cubicBezTo>
                  <a:cubicBezTo>
                    <a:pt x="22391" y="177565"/>
                    <a:pt x="40744" y="182879"/>
                    <a:pt x="53063" y="182879"/>
                  </a:cubicBezTo>
                  <a:cubicBezTo>
                    <a:pt x="66639" y="182879"/>
                    <a:pt x="85746" y="177299"/>
                    <a:pt x="96808" y="152057"/>
                  </a:cubicBezTo>
                  <a:cubicBezTo>
                    <a:pt x="104853" y="133724"/>
                    <a:pt x="106110" y="112999"/>
                    <a:pt x="106110" y="92008"/>
                  </a:cubicBezTo>
                  <a:close/>
                  <a:moveTo>
                    <a:pt x="53063" y="177033"/>
                  </a:moveTo>
                  <a:cubicBezTo>
                    <a:pt x="43258" y="177033"/>
                    <a:pt x="28425" y="170391"/>
                    <a:pt x="23899" y="144883"/>
                  </a:cubicBezTo>
                  <a:cubicBezTo>
                    <a:pt x="21134" y="128941"/>
                    <a:pt x="21134" y="104496"/>
                    <a:pt x="21134" y="88820"/>
                  </a:cubicBezTo>
                  <a:cubicBezTo>
                    <a:pt x="21134" y="71815"/>
                    <a:pt x="21134" y="54278"/>
                    <a:pt x="23145" y="39930"/>
                  </a:cubicBezTo>
                  <a:cubicBezTo>
                    <a:pt x="27922" y="8312"/>
                    <a:pt x="46778" y="5920"/>
                    <a:pt x="53063" y="5920"/>
                  </a:cubicBezTo>
                  <a:cubicBezTo>
                    <a:pt x="61359" y="5920"/>
                    <a:pt x="77952" y="10703"/>
                    <a:pt x="82729" y="37008"/>
                  </a:cubicBezTo>
                  <a:cubicBezTo>
                    <a:pt x="85243" y="51887"/>
                    <a:pt x="85243" y="72080"/>
                    <a:pt x="85243" y="88820"/>
                  </a:cubicBezTo>
                  <a:cubicBezTo>
                    <a:pt x="85243" y="108747"/>
                    <a:pt x="85243" y="126815"/>
                    <a:pt x="82477" y="143820"/>
                  </a:cubicBezTo>
                  <a:cubicBezTo>
                    <a:pt x="78706" y="169062"/>
                    <a:pt x="64376" y="177033"/>
                    <a:pt x="53063" y="177033"/>
                  </a:cubicBezTo>
                  <a:close/>
                </a:path>
              </a:pathLst>
            </a:custGeom>
            <a:solidFill>
              <a:srgbClr val="000000"/>
            </a:solidFill>
            <a:ln w="25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208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63" grpId="0" animBg="1"/>
      <p:bldP spid="26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13DDA-03AF-1D21-1B42-BB54209AC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8F289-E296-302F-DFA7-60E83766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Formula for Regge Trajectory</a:t>
            </a:r>
          </a:p>
        </p:txBody>
      </p:sp>
      <p:grpSp>
        <p:nvGrpSpPr>
          <p:cNvPr id="962" name="Group 961" descr="\documentclass{article}&#10;\usepackage{amsmath, physics}&#10;\usepackage{tikz-feynman}&#10;\usepackage{xcolor}&#10;\pagestyle{empty}&#10;\definecolor{SGreen}{rgb}{0.0547,0.613,0.328}&#10;\definecolor{NodeBlue}{rgb}{0.0547,0.148,0.578}&#10;\begin{document}&#10;&#10;$$\gamma_{(1,1)}^{(1)} = $$&#10;&#10;&#10;&#10;\end{document}" title="IguanaTex Vector Display">
            <a:extLst>
              <a:ext uri="{FF2B5EF4-FFF2-40B4-BE49-F238E27FC236}">
                <a16:creationId xmlns:a16="http://schemas.microsoft.com/office/drawing/2014/main" id="{C73C62CA-C0FC-8344-BED2-544BFF7D683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73324" y="2756257"/>
            <a:ext cx="811845" cy="388415"/>
            <a:chOff x="7171691" y="4326841"/>
            <a:chExt cx="811845" cy="388415"/>
          </a:xfrm>
        </p:grpSpPr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id="{9ECF54FC-A1DC-4EAE-AF1C-AAD48B2E2ECB}"/>
                </a:ext>
              </a:extLst>
            </p:cNvPr>
            <p:cNvSpPr/>
            <p:nvPr>
              <p:custDataLst>
                <p:tags r:id="rId389"/>
              </p:custDataLst>
            </p:nvPr>
          </p:nvSpPr>
          <p:spPr>
            <a:xfrm>
              <a:off x="7171691" y="4476908"/>
              <a:ext cx="132851" cy="163656"/>
            </a:xfrm>
            <a:custGeom>
              <a:avLst/>
              <a:gdLst>
                <a:gd name="connsiteX0" fmla="*/ 6037 w 132851"/>
                <a:gd name="connsiteY0" fmla="*/ 46905 h 163656"/>
                <a:gd name="connsiteX1" fmla="*/ 46273 w 132851"/>
                <a:gd name="connsiteY1" fmla="*/ 18010 h 163656"/>
                <a:gd name="connsiteX2" fmla="*/ 87267 w 132851"/>
                <a:gd name="connsiteY2" fmla="*/ 81280 h 163656"/>
                <a:gd name="connsiteX3" fmla="*/ 84230 w 132851"/>
                <a:gd name="connsiteY3" fmla="*/ 105692 h 163656"/>
                <a:gd name="connsiteX4" fmla="*/ 71072 w 132851"/>
                <a:gd name="connsiteY4" fmla="*/ 159248 h 163656"/>
                <a:gd name="connsiteX5" fmla="*/ 74361 w 132851"/>
                <a:gd name="connsiteY5" fmla="*/ 163732 h 163656"/>
                <a:gd name="connsiteX6" fmla="*/ 82459 w 132851"/>
                <a:gd name="connsiteY6" fmla="*/ 148786 h 163656"/>
                <a:gd name="connsiteX7" fmla="*/ 91822 w 132851"/>
                <a:gd name="connsiteY7" fmla="*/ 105941 h 163656"/>
                <a:gd name="connsiteX8" fmla="*/ 93846 w 132851"/>
                <a:gd name="connsiteY8" fmla="*/ 96226 h 163656"/>
                <a:gd name="connsiteX9" fmla="*/ 128261 w 132851"/>
                <a:gd name="connsiteY9" fmla="*/ 14771 h 163656"/>
                <a:gd name="connsiteX10" fmla="*/ 133069 w 132851"/>
                <a:gd name="connsiteY10" fmla="*/ 5306 h 163656"/>
                <a:gd name="connsiteX11" fmla="*/ 130032 w 132851"/>
                <a:gd name="connsiteY11" fmla="*/ 2815 h 163656"/>
                <a:gd name="connsiteX12" fmla="*/ 126996 w 132851"/>
                <a:gd name="connsiteY12" fmla="*/ 4558 h 163656"/>
                <a:gd name="connsiteX13" fmla="*/ 93593 w 132851"/>
                <a:gd name="connsiteY13" fmla="*/ 78291 h 163656"/>
                <a:gd name="connsiteX14" fmla="*/ 83218 w 132851"/>
                <a:gd name="connsiteY14" fmla="*/ 27475 h 163656"/>
                <a:gd name="connsiteX15" fmla="*/ 49562 w 132851"/>
                <a:gd name="connsiteY15" fmla="*/ 75 h 163656"/>
                <a:gd name="connsiteX16" fmla="*/ 217 w 132851"/>
                <a:gd name="connsiteY16" fmla="*/ 45660 h 163656"/>
                <a:gd name="connsiteX17" fmla="*/ 5025 w 132851"/>
                <a:gd name="connsiteY17" fmla="*/ 48150 h 163656"/>
                <a:gd name="connsiteX18" fmla="*/ 6037 w 132851"/>
                <a:gd name="connsiteY18" fmla="*/ 46905 h 16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851" h="163656">
                  <a:moveTo>
                    <a:pt x="6037" y="46905"/>
                  </a:moveTo>
                  <a:cubicBezTo>
                    <a:pt x="15906" y="18259"/>
                    <a:pt x="43489" y="18010"/>
                    <a:pt x="46273" y="18010"/>
                  </a:cubicBezTo>
                  <a:cubicBezTo>
                    <a:pt x="84483" y="18010"/>
                    <a:pt x="87267" y="61602"/>
                    <a:pt x="87267" y="81280"/>
                  </a:cubicBezTo>
                  <a:cubicBezTo>
                    <a:pt x="87267" y="96475"/>
                    <a:pt x="86002" y="100710"/>
                    <a:pt x="84230" y="105692"/>
                  </a:cubicBezTo>
                  <a:cubicBezTo>
                    <a:pt x="78663" y="123876"/>
                    <a:pt x="71072" y="152771"/>
                    <a:pt x="71072" y="159248"/>
                  </a:cubicBezTo>
                  <a:cubicBezTo>
                    <a:pt x="71072" y="161988"/>
                    <a:pt x="72337" y="163732"/>
                    <a:pt x="74361" y="163732"/>
                  </a:cubicBezTo>
                  <a:cubicBezTo>
                    <a:pt x="77651" y="163732"/>
                    <a:pt x="79675" y="158251"/>
                    <a:pt x="82459" y="148786"/>
                  </a:cubicBezTo>
                  <a:cubicBezTo>
                    <a:pt x="88279" y="127862"/>
                    <a:pt x="90810" y="113663"/>
                    <a:pt x="91822" y="105941"/>
                  </a:cubicBezTo>
                  <a:cubicBezTo>
                    <a:pt x="92328" y="102703"/>
                    <a:pt x="92834" y="99464"/>
                    <a:pt x="93846" y="96226"/>
                  </a:cubicBezTo>
                  <a:cubicBezTo>
                    <a:pt x="101944" y="71566"/>
                    <a:pt x="118139" y="34450"/>
                    <a:pt x="128261" y="14771"/>
                  </a:cubicBezTo>
                  <a:cubicBezTo>
                    <a:pt x="130032" y="11782"/>
                    <a:pt x="133069" y="6302"/>
                    <a:pt x="133069" y="5306"/>
                  </a:cubicBezTo>
                  <a:cubicBezTo>
                    <a:pt x="133069" y="2815"/>
                    <a:pt x="130539" y="2815"/>
                    <a:pt x="130032" y="2815"/>
                  </a:cubicBezTo>
                  <a:cubicBezTo>
                    <a:pt x="129273" y="2815"/>
                    <a:pt x="127755" y="2815"/>
                    <a:pt x="126996" y="4558"/>
                  </a:cubicBezTo>
                  <a:cubicBezTo>
                    <a:pt x="113837" y="28223"/>
                    <a:pt x="103715" y="53132"/>
                    <a:pt x="93593" y="78291"/>
                  </a:cubicBezTo>
                  <a:cubicBezTo>
                    <a:pt x="93340" y="70569"/>
                    <a:pt x="93087" y="51638"/>
                    <a:pt x="83218" y="27475"/>
                  </a:cubicBezTo>
                  <a:cubicBezTo>
                    <a:pt x="77145" y="12280"/>
                    <a:pt x="67023" y="75"/>
                    <a:pt x="49562" y="75"/>
                  </a:cubicBezTo>
                  <a:cubicBezTo>
                    <a:pt x="17931" y="75"/>
                    <a:pt x="217" y="37937"/>
                    <a:pt x="217" y="45660"/>
                  </a:cubicBezTo>
                  <a:cubicBezTo>
                    <a:pt x="217" y="48150"/>
                    <a:pt x="2495" y="48150"/>
                    <a:pt x="5025" y="48150"/>
                  </a:cubicBezTo>
                  <a:lnTo>
                    <a:pt x="6037" y="4690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4A4AA929-5A23-90C3-9428-F852204B7882}"/>
                </a:ext>
              </a:extLst>
            </p:cNvPr>
            <p:cNvSpPr/>
            <p:nvPr>
              <p:custDataLst>
                <p:tags r:id="rId390"/>
              </p:custDataLst>
            </p:nvPr>
          </p:nvSpPr>
          <p:spPr>
            <a:xfrm>
              <a:off x="7332577" y="4326841"/>
              <a:ext cx="46055" cy="174193"/>
            </a:xfrm>
            <a:custGeom>
              <a:avLst/>
              <a:gdLst>
                <a:gd name="connsiteX0" fmla="*/ 42736 w 46055"/>
                <a:gd name="connsiteY0" fmla="*/ 70 h 174193"/>
                <a:gd name="connsiteX1" fmla="*/ 223 w 46055"/>
                <a:gd name="connsiteY1" fmla="*/ 87079 h 174193"/>
                <a:gd name="connsiteX2" fmla="*/ 42736 w 46055"/>
                <a:gd name="connsiteY2" fmla="*/ 174263 h 174193"/>
                <a:gd name="connsiteX3" fmla="*/ 46278 w 46055"/>
                <a:gd name="connsiteY3" fmla="*/ 172171 h 174193"/>
                <a:gd name="connsiteX4" fmla="*/ 44507 w 46055"/>
                <a:gd name="connsiteY4" fmla="*/ 169555 h 174193"/>
                <a:gd name="connsiteX5" fmla="*/ 12268 w 46055"/>
                <a:gd name="connsiteY5" fmla="*/ 87254 h 174193"/>
                <a:gd name="connsiteX6" fmla="*/ 45038 w 46055"/>
                <a:gd name="connsiteY6" fmla="*/ 4254 h 174193"/>
                <a:gd name="connsiteX7" fmla="*/ 46278 w 46055"/>
                <a:gd name="connsiteY7" fmla="*/ 2162 h 174193"/>
                <a:gd name="connsiteX8" fmla="*/ 42736 w 46055"/>
                <a:gd name="connsiteY8" fmla="*/ 70 h 17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4193">
                  <a:moveTo>
                    <a:pt x="42736" y="70"/>
                  </a:moveTo>
                  <a:cubicBezTo>
                    <a:pt x="9080" y="23435"/>
                    <a:pt x="223" y="60401"/>
                    <a:pt x="223" y="87079"/>
                  </a:cubicBezTo>
                  <a:cubicBezTo>
                    <a:pt x="223" y="111665"/>
                    <a:pt x="7663" y="149852"/>
                    <a:pt x="42736" y="174263"/>
                  </a:cubicBezTo>
                  <a:cubicBezTo>
                    <a:pt x="44153" y="174263"/>
                    <a:pt x="46278" y="174263"/>
                    <a:pt x="46278" y="172171"/>
                  </a:cubicBezTo>
                  <a:cubicBezTo>
                    <a:pt x="46278" y="171125"/>
                    <a:pt x="45747" y="170776"/>
                    <a:pt x="44507" y="169555"/>
                  </a:cubicBezTo>
                  <a:cubicBezTo>
                    <a:pt x="20948" y="148631"/>
                    <a:pt x="12268" y="118989"/>
                    <a:pt x="12268" y="87254"/>
                  </a:cubicBezTo>
                  <a:cubicBezTo>
                    <a:pt x="12268" y="40174"/>
                    <a:pt x="30513" y="17158"/>
                    <a:pt x="45038" y="4254"/>
                  </a:cubicBezTo>
                  <a:cubicBezTo>
                    <a:pt x="45747" y="3557"/>
                    <a:pt x="46278" y="3034"/>
                    <a:pt x="46278" y="2162"/>
                  </a:cubicBezTo>
                  <a:cubicBezTo>
                    <a:pt x="46278" y="70"/>
                    <a:pt x="44153" y="70"/>
                    <a:pt x="42736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id="{D4292AD2-36DA-EE97-509B-90919E2EF2BE}"/>
                </a:ext>
              </a:extLst>
            </p:cNvPr>
            <p:cNvSpPr/>
            <p:nvPr>
              <p:custDataLst>
                <p:tags r:id="rId391"/>
              </p:custDataLst>
            </p:nvPr>
          </p:nvSpPr>
          <p:spPr>
            <a:xfrm>
              <a:off x="7410593" y="4341837"/>
              <a:ext cx="64477" cy="115780"/>
            </a:xfrm>
            <a:custGeom>
              <a:avLst/>
              <a:gdLst>
                <a:gd name="connsiteX0" fmla="*/ 40259 w 64477"/>
                <a:gd name="connsiteY0" fmla="*/ 4952 h 115780"/>
                <a:gd name="connsiteX1" fmla="*/ 34945 w 64477"/>
                <a:gd name="connsiteY1" fmla="*/ 70 h 115780"/>
                <a:gd name="connsiteX2" fmla="*/ 226 w 64477"/>
                <a:gd name="connsiteY2" fmla="*/ 11229 h 115780"/>
                <a:gd name="connsiteX3" fmla="*/ 226 w 64477"/>
                <a:gd name="connsiteY3" fmla="*/ 17506 h 115780"/>
                <a:gd name="connsiteX4" fmla="*/ 25911 w 64477"/>
                <a:gd name="connsiteY4" fmla="*/ 12624 h 115780"/>
                <a:gd name="connsiteX5" fmla="*/ 25911 w 64477"/>
                <a:gd name="connsiteY5" fmla="*/ 101552 h 115780"/>
                <a:gd name="connsiteX6" fmla="*/ 8197 w 64477"/>
                <a:gd name="connsiteY6" fmla="*/ 109573 h 115780"/>
                <a:gd name="connsiteX7" fmla="*/ 1466 w 64477"/>
                <a:gd name="connsiteY7" fmla="*/ 109573 h 115780"/>
                <a:gd name="connsiteX8" fmla="*/ 1466 w 64477"/>
                <a:gd name="connsiteY8" fmla="*/ 115850 h 115780"/>
                <a:gd name="connsiteX9" fmla="*/ 32996 w 64477"/>
                <a:gd name="connsiteY9" fmla="*/ 115152 h 115780"/>
                <a:gd name="connsiteX10" fmla="*/ 64704 w 64477"/>
                <a:gd name="connsiteY10" fmla="*/ 115850 h 115780"/>
                <a:gd name="connsiteX11" fmla="*/ 64704 w 64477"/>
                <a:gd name="connsiteY11" fmla="*/ 109573 h 115780"/>
                <a:gd name="connsiteX12" fmla="*/ 57972 w 64477"/>
                <a:gd name="connsiteY12" fmla="*/ 109573 h 115780"/>
                <a:gd name="connsiteX13" fmla="*/ 40259 w 64477"/>
                <a:gd name="connsiteY13" fmla="*/ 101552 h 115780"/>
                <a:gd name="connsiteX14" fmla="*/ 40259 w 64477"/>
                <a:gd name="connsiteY14" fmla="*/ 4952 h 11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5780">
                  <a:moveTo>
                    <a:pt x="40259" y="4952"/>
                  </a:moveTo>
                  <a:cubicBezTo>
                    <a:pt x="40259" y="244"/>
                    <a:pt x="39905" y="70"/>
                    <a:pt x="34945" y="70"/>
                  </a:cubicBezTo>
                  <a:cubicBezTo>
                    <a:pt x="23608" y="11055"/>
                    <a:pt x="7489" y="11229"/>
                    <a:pt x="226" y="11229"/>
                  </a:cubicBezTo>
                  <a:lnTo>
                    <a:pt x="226" y="17506"/>
                  </a:lnTo>
                  <a:cubicBezTo>
                    <a:pt x="4477" y="17506"/>
                    <a:pt x="16168" y="17506"/>
                    <a:pt x="25911" y="12624"/>
                  </a:cubicBezTo>
                  <a:lnTo>
                    <a:pt x="25911" y="101552"/>
                  </a:lnTo>
                  <a:cubicBezTo>
                    <a:pt x="25911" y="107306"/>
                    <a:pt x="25911" y="109573"/>
                    <a:pt x="8197" y="109573"/>
                  </a:cubicBezTo>
                  <a:lnTo>
                    <a:pt x="1466" y="109573"/>
                  </a:lnTo>
                  <a:lnTo>
                    <a:pt x="1466" y="115850"/>
                  </a:lnTo>
                  <a:cubicBezTo>
                    <a:pt x="4655" y="115676"/>
                    <a:pt x="26442" y="115152"/>
                    <a:pt x="32996" y="115152"/>
                  </a:cubicBezTo>
                  <a:cubicBezTo>
                    <a:pt x="38487" y="115152"/>
                    <a:pt x="60807" y="115676"/>
                    <a:pt x="64704" y="115850"/>
                  </a:cubicBezTo>
                  <a:lnTo>
                    <a:pt x="64704" y="109573"/>
                  </a:lnTo>
                  <a:lnTo>
                    <a:pt x="57972" y="109573"/>
                  </a:lnTo>
                  <a:cubicBezTo>
                    <a:pt x="40259" y="109573"/>
                    <a:pt x="40259" y="107306"/>
                    <a:pt x="40259" y="101552"/>
                  </a:cubicBezTo>
                  <a:lnTo>
                    <a:pt x="40259" y="495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id="{84785528-5708-96C5-CBB3-D8E3AFE95D7E}"/>
                </a:ext>
              </a:extLst>
            </p:cNvPr>
            <p:cNvSpPr/>
            <p:nvPr>
              <p:custDataLst>
                <p:tags r:id="rId392"/>
              </p:custDataLst>
            </p:nvPr>
          </p:nvSpPr>
          <p:spPr>
            <a:xfrm>
              <a:off x="7504732" y="4326841"/>
              <a:ext cx="45878" cy="174193"/>
            </a:xfrm>
            <a:custGeom>
              <a:avLst/>
              <a:gdLst>
                <a:gd name="connsiteX0" fmla="*/ 3596 w 45878"/>
                <a:gd name="connsiteY0" fmla="*/ 70 h 174193"/>
                <a:gd name="connsiteX1" fmla="*/ 230 w 45878"/>
                <a:gd name="connsiteY1" fmla="*/ 2162 h 174193"/>
                <a:gd name="connsiteX2" fmla="*/ 1824 w 45878"/>
                <a:gd name="connsiteY2" fmla="*/ 4777 h 174193"/>
                <a:gd name="connsiteX3" fmla="*/ 34063 w 45878"/>
                <a:gd name="connsiteY3" fmla="*/ 87079 h 174193"/>
                <a:gd name="connsiteX4" fmla="*/ 3419 w 45878"/>
                <a:gd name="connsiteY4" fmla="*/ 168160 h 174193"/>
                <a:gd name="connsiteX5" fmla="*/ 230 w 45878"/>
                <a:gd name="connsiteY5" fmla="*/ 172171 h 174193"/>
                <a:gd name="connsiteX6" fmla="*/ 2533 w 45878"/>
                <a:gd name="connsiteY6" fmla="*/ 174263 h 174193"/>
                <a:gd name="connsiteX7" fmla="*/ 33177 w 45878"/>
                <a:gd name="connsiteY7" fmla="*/ 140959 h 174193"/>
                <a:gd name="connsiteX8" fmla="*/ 46108 w 45878"/>
                <a:gd name="connsiteY8" fmla="*/ 87254 h 174193"/>
                <a:gd name="connsiteX9" fmla="*/ 3596 w 45878"/>
                <a:gd name="connsiteY9" fmla="*/ 70 h 17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4193">
                  <a:moveTo>
                    <a:pt x="3596" y="70"/>
                  </a:moveTo>
                  <a:cubicBezTo>
                    <a:pt x="2356" y="70"/>
                    <a:pt x="230" y="70"/>
                    <a:pt x="230" y="2162"/>
                  </a:cubicBezTo>
                  <a:cubicBezTo>
                    <a:pt x="230" y="3034"/>
                    <a:pt x="761" y="3557"/>
                    <a:pt x="1824" y="4777"/>
                  </a:cubicBezTo>
                  <a:cubicBezTo>
                    <a:pt x="17058" y="18553"/>
                    <a:pt x="34063" y="42092"/>
                    <a:pt x="34063" y="87079"/>
                  </a:cubicBezTo>
                  <a:cubicBezTo>
                    <a:pt x="34063" y="123522"/>
                    <a:pt x="22549" y="151072"/>
                    <a:pt x="3419" y="168160"/>
                  </a:cubicBezTo>
                  <a:cubicBezTo>
                    <a:pt x="407" y="171125"/>
                    <a:pt x="230" y="171299"/>
                    <a:pt x="230" y="172171"/>
                  </a:cubicBezTo>
                  <a:cubicBezTo>
                    <a:pt x="230" y="173043"/>
                    <a:pt x="761" y="174263"/>
                    <a:pt x="2533" y="174263"/>
                  </a:cubicBezTo>
                  <a:cubicBezTo>
                    <a:pt x="4658" y="174263"/>
                    <a:pt x="21486" y="162755"/>
                    <a:pt x="33177" y="140959"/>
                  </a:cubicBezTo>
                  <a:cubicBezTo>
                    <a:pt x="40971" y="126486"/>
                    <a:pt x="46108" y="107655"/>
                    <a:pt x="46108" y="87254"/>
                  </a:cubicBezTo>
                  <a:cubicBezTo>
                    <a:pt x="46108" y="62668"/>
                    <a:pt x="38669" y="24481"/>
                    <a:pt x="3596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id="{A7029B97-5AD9-26C4-0798-91135EF118A0}"/>
                </a:ext>
              </a:extLst>
            </p:cNvPr>
            <p:cNvSpPr/>
            <p:nvPr>
              <p:custDataLst>
                <p:tags r:id="rId393"/>
              </p:custDataLst>
            </p:nvPr>
          </p:nvSpPr>
          <p:spPr>
            <a:xfrm>
              <a:off x="7318519" y="4541063"/>
              <a:ext cx="46055" cy="174193"/>
            </a:xfrm>
            <a:custGeom>
              <a:avLst/>
              <a:gdLst>
                <a:gd name="connsiteX0" fmla="*/ 42735 w 46055"/>
                <a:gd name="connsiteY0" fmla="*/ 78 h 174193"/>
                <a:gd name="connsiteX1" fmla="*/ 222 w 46055"/>
                <a:gd name="connsiteY1" fmla="*/ 87088 h 174193"/>
                <a:gd name="connsiteX2" fmla="*/ 42735 w 46055"/>
                <a:gd name="connsiteY2" fmla="*/ 174272 h 174193"/>
                <a:gd name="connsiteX3" fmla="*/ 46278 w 46055"/>
                <a:gd name="connsiteY3" fmla="*/ 172179 h 174193"/>
                <a:gd name="connsiteX4" fmla="*/ 44506 w 46055"/>
                <a:gd name="connsiteY4" fmla="*/ 169564 h 174193"/>
                <a:gd name="connsiteX5" fmla="*/ 12268 w 46055"/>
                <a:gd name="connsiteY5" fmla="*/ 87262 h 174193"/>
                <a:gd name="connsiteX6" fmla="*/ 45038 w 46055"/>
                <a:gd name="connsiteY6" fmla="*/ 4263 h 174193"/>
                <a:gd name="connsiteX7" fmla="*/ 46278 w 46055"/>
                <a:gd name="connsiteY7" fmla="*/ 2171 h 174193"/>
                <a:gd name="connsiteX8" fmla="*/ 42735 w 46055"/>
                <a:gd name="connsiteY8" fmla="*/ 78 h 17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4193">
                  <a:moveTo>
                    <a:pt x="42735" y="78"/>
                  </a:moveTo>
                  <a:cubicBezTo>
                    <a:pt x="9079" y="23443"/>
                    <a:pt x="222" y="60409"/>
                    <a:pt x="222" y="87088"/>
                  </a:cubicBezTo>
                  <a:cubicBezTo>
                    <a:pt x="222" y="111674"/>
                    <a:pt x="7662" y="149860"/>
                    <a:pt x="42735" y="174272"/>
                  </a:cubicBezTo>
                  <a:cubicBezTo>
                    <a:pt x="44152" y="174272"/>
                    <a:pt x="46278" y="174272"/>
                    <a:pt x="46278" y="172179"/>
                  </a:cubicBezTo>
                  <a:cubicBezTo>
                    <a:pt x="46278" y="171133"/>
                    <a:pt x="45746" y="170784"/>
                    <a:pt x="44506" y="169564"/>
                  </a:cubicBezTo>
                  <a:cubicBezTo>
                    <a:pt x="20947" y="148640"/>
                    <a:pt x="12268" y="118997"/>
                    <a:pt x="12268" y="87262"/>
                  </a:cubicBezTo>
                  <a:cubicBezTo>
                    <a:pt x="12268" y="40183"/>
                    <a:pt x="30513" y="17166"/>
                    <a:pt x="45038" y="4263"/>
                  </a:cubicBezTo>
                  <a:cubicBezTo>
                    <a:pt x="45746" y="3565"/>
                    <a:pt x="46278" y="3042"/>
                    <a:pt x="46278" y="2171"/>
                  </a:cubicBezTo>
                  <a:cubicBezTo>
                    <a:pt x="46278" y="78"/>
                    <a:pt x="44152" y="78"/>
                    <a:pt x="42735" y="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id="{39A61965-767C-CF7F-890A-B35B68C948AB}"/>
                </a:ext>
              </a:extLst>
            </p:cNvPr>
            <p:cNvSpPr/>
            <p:nvPr>
              <p:custDataLst>
                <p:tags r:id="rId394"/>
              </p:custDataLst>
            </p:nvPr>
          </p:nvSpPr>
          <p:spPr>
            <a:xfrm>
              <a:off x="7396535" y="4556058"/>
              <a:ext cx="64477" cy="115780"/>
            </a:xfrm>
            <a:custGeom>
              <a:avLst/>
              <a:gdLst>
                <a:gd name="connsiteX0" fmla="*/ 40258 w 64477"/>
                <a:gd name="connsiteY0" fmla="*/ 4960 h 115780"/>
                <a:gd name="connsiteX1" fmla="*/ 34944 w 64477"/>
                <a:gd name="connsiteY1" fmla="*/ 78 h 115780"/>
                <a:gd name="connsiteX2" fmla="*/ 226 w 64477"/>
                <a:gd name="connsiteY2" fmla="*/ 11238 h 115780"/>
                <a:gd name="connsiteX3" fmla="*/ 226 w 64477"/>
                <a:gd name="connsiteY3" fmla="*/ 17515 h 115780"/>
                <a:gd name="connsiteX4" fmla="*/ 25910 w 64477"/>
                <a:gd name="connsiteY4" fmla="*/ 12633 h 115780"/>
                <a:gd name="connsiteX5" fmla="*/ 25910 w 64477"/>
                <a:gd name="connsiteY5" fmla="*/ 101560 h 115780"/>
                <a:gd name="connsiteX6" fmla="*/ 8197 w 64477"/>
                <a:gd name="connsiteY6" fmla="*/ 109581 h 115780"/>
                <a:gd name="connsiteX7" fmla="*/ 1465 w 64477"/>
                <a:gd name="connsiteY7" fmla="*/ 109581 h 115780"/>
                <a:gd name="connsiteX8" fmla="*/ 1465 w 64477"/>
                <a:gd name="connsiteY8" fmla="*/ 115858 h 115780"/>
                <a:gd name="connsiteX9" fmla="*/ 32996 w 64477"/>
                <a:gd name="connsiteY9" fmla="*/ 115161 h 115780"/>
                <a:gd name="connsiteX10" fmla="*/ 64703 w 64477"/>
                <a:gd name="connsiteY10" fmla="*/ 115858 h 115780"/>
                <a:gd name="connsiteX11" fmla="*/ 64703 w 64477"/>
                <a:gd name="connsiteY11" fmla="*/ 109581 h 115780"/>
                <a:gd name="connsiteX12" fmla="*/ 57972 w 64477"/>
                <a:gd name="connsiteY12" fmla="*/ 109581 h 115780"/>
                <a:gd name="connsiteX13" fmla="*/ 40258 w 64477"/>
                <a:gd name="connsiteY13" fmla="*/ 101560 h 115780"/>
                <a:gd name="connsiteX14" fmla="*/ 40258 w 64477"/>
                <a:gd name="connsiteY14" fmla="*/ 4960 h 11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5780">
                  <a:moveTo>
                    <a:pt x="40258" y="4960"/>
                  </a:moveTo>
                  <a:cubicBezTo>
                    <a:pt x="40258" y="252"/>
                    <a:pt x="39904" y="78"/>
                    <a:pt x="34944" y="78"/>
                  </a:cubicBezTo>
                  <a:cubicBezTo>
                    <a:pt x="23607" y="11063"/>
                    <a:pt x="7488" y="11238"/>
                    <a:pt x="226" y="11238"/>
                  </a:cubicBezTo>
                  <a:lnTo>
                    <a:pt x="226" y="17515"/>
                  </a:lnTo>
                  <a:cubicBezTo>
                    <a:pt x="4477" y="17515"/>
                    <a:pt x="16168" y="17515"/>
                    <a:pt x="25910" y="12633"/>
                  </a:cubicBezTo>
                  <a:lnTo>
                    <a:pt x="25910" y="101560"/>
                  </a:lnTo>
                  <a:cubicBezTo>
                    <a:pt x="25910" y="107314"/>
                    <a:pt x="25910" y="109581"/>
                    <a:pt x="8197" y="109581"/>
                  </a:cubicBezTo>
                  <a:lnTo>
                    <a:pt x="1465" y="109581"/>
                  </a:lnTo>
                  <a:lnTo>
                    <a:pt x="1465" y="115858"/>
                  </a:lnTo>
                  <a:cubicBezTo>
                    <a:pt x="4654" y="115684"/>
                    <a:pt x="26442" y="115161"/>
                    <a:pt x="32996" y="115161"/>
                  </a:cubicBezTo>
                  <a:cubicBezTo>
                    <a:pt x="38487" y="115161"/>
                    <a:pt x="60806" y="115684"/>
                    <a:pt x="64703" y="115858"/>
                  </a:cubicBezTo>
                  <a:lnTo>
                    <a:pt x="64703" y="109581"/>
                  </a:lnTo>
                  <a:lnTo>
                    <a:pt x="57972" y="109581"/>
                  </a:lnTo>
                  <a:cubicBezTo>
                    <a:pt x="40258" y="109581"/>
                    <a:pt x="40258" y="107314"/>
                    <a:pt x="40258" y="101560"/>
                  </a:cubicBezTo>
                  <a:lnTo>
                    <a:pt x="40258" y="496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id="{B444B99F-691D-87CF-F067-32CE7E523B1D}"/>
                </a:ext>
              </a:extLst>
            </p:cNvPr>
            <p:cNvSpPr/>
            <p:nvPr>
              <p:custDataLst>
                <p:tags r:id="rId395"/>
              </p:custDataLst>
            </p:nvPr>
          </p:nvSpPr>
          <p:spPr>
            <a:xfrm>
              <a:off x="7497936" y="4651786"/>
              <a:ext cx="22496" cy="53705"/>
            </a:xfrm>
            <a:custGeom>
              <a:avLst/>
              <a:gdLst>
                <a:gd name="connsiteX0" fmla="*/ 17766 w 22496"/>
                <a:gd name="connsiteY0" fmla="*/ 17341 h 53705"/>
                <a:gd name="connsiteX1" fmla="*/ 3949 w 22496"/>
                <a:gd name="connsiteY1" fmla="*/ 49250 h 53705"/>
                <a:gd name="connsiteX2" fmla="*/ 2709 w 22496"/>
                <a:gd name="connsiteY2" fmla="*/ 51342 h 53705"/>
                <a:gd name="connsiteX3" fmla="*/ 5189 w 22496"/>
                <a:gd name="connsiteY3" fmla="*/ 53783 h 53705"/>
                <a:gd name="connsiteX4" fmla="*/ 22726 w 22496"/>
                <a:gd name="connsiteY4" fmla="*/ 19084 h 53705"/>
                <a:gd name="connsiteX5" fmla="*/ 10326 w 22496"/>
                <a:gd name="connsiteY5" fmla="*/ 78 h 53705"/>
                <a:gd name="connsiteX6" fmla="*/ 230 w 22496"/>
                <a:gd name="connsiteY6" fmla="*/ 10017 h 53705"/>
                <a:gd name="connsiteX7" fmla="*/ 10503 w 22496"/>
                <a:gd name="connsiteY7" fmla="*/ 20130 h 53705"/>
                <a:gd name="connsiteX8" fmla="*/ 17766 w 22496"/>
                <a:gd name="connsiteY8" fmla="*/ 17341 h 5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3705">
                  <a:moveTo>
                    <a:pt x="17766" y="17341"/>
                  </a:moveTo>
                  <a:cubicBezTo>
                    <a:pt x="17766" y="26931"/>
                    <a:pt x="15995" y="38090"/>
                    <a:pt x="3949" y="49250"/>
                  </a:cubicBezTo>
                  <a:cubicBezTo>
                    <a:pt x="3241" y="49947"/>
                    <a:pt x="2709" y="50470"/>
                    <a:pt x="2709" y="51342"/>
                  </a:cubicBezTo>
                  <a:cubicBezTo>
                    <a:pt x="2709" y="52563"/>
                    <a:pt x="4127" y="53783"/>
                    <a:pt x="5189" y="53783"/>
                  </a:cubicBezTo>
                  <a:cubicBezTo>
                    <a:pt x="7669" y="53783"/>
                    <a:pt x="22726" y="39834"/>
                    <a:pt x="22726" y="19084"/>
                  </a:cubicBezTo>
                  <a:cubicBezTo>
                    <a:pt x="22726" y="8273"/>
                    <a:pt x="18474" y="78"/>
                    <a:pt x="10326" y="78"/>
                  </a:cubicBezTo>
                  <a:cubicBezTo>
                    <a:pt x="4481" y="78"/>
                    <a:pt x="230" y="4612"/>
                    <a:pt x="230" y="10017"/>
                  </a:cubicBezTo>
                  <a:cubicBezTo>
                    <a:pt x="230" y="15597"/>
                    <a:pt x="4304" y="20130"/>
                    <a:pt x="10503" y="20130"/>
                  </a:cubicBezTo>
                  <a:cubicBezTo>
                    <a:pt x="14755" y="20130"/>
                    <a:pt x="17589" y="17341"/>
                    <a:pt x="17766" y="1734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id="{2E29D704-57C3-4AB8-9C31-485BF9982474}"/>
                </a:ext>
              </a:extLst>
            </p:cNvPr>
            <p:cNvSpPr/>
            <p:nvPr>
              <p:custDataLst>
                <p:tags r:id="rId396"/>
              </p:custDataLst>
            </p:nvPr>
          </p:nvSpPr>
          <p:spPr>
            <a:xfrm>
              <a:off x="7557505" y="4556058"/>
              <a:ext cx="64477" cy="115780"/>
            </a:xfrm>
            <a:custGeom>
              <a:avLst/>
              <a:gdLst>
                <a:gd name="connsiteX0" fmla="*/ 40265 w 64477"/>
                <a:gd name="connsiteY0" fmla="*/ 4960 h 115780"/>
                <a:gd name="connsiteX1" fmla="*/ 34951 w 64477"/>
                <a:gd name="connsiteY1" fmla="*/ 78 h 115780"/>
                <a:gd name="connsiteX2" fmla="*/ 232 w 64477"/>
                <a:gd name="connsiteY2" fmla="*/ 11238 h 115780"/>
                <a:gd name="connsiteX3" fmla="*/ 232 w 64477"/>
                <a:gd name="connsiteY3" fmla="*/ 17515 h 115780"/>
                <a:gd name="connsiteX4" fmla="*/ 25917 w 64477"/>
                <a:gd name="connsiteY4" fmla="*/ 12633 h 115780"/>
                <a:gd name="connsiteX5" fmla="*/ 25917 w 64477"/>
                <a:gd name="connsiteY5" fmla="*/ 101560 h 115780"/>
                <a:gd name="connsiteX6" fmla="*/ 8203 w 64477"/>
                <a:gd name="connsiteY6" fmla="*/ 109581 h 115780"/>
                <a:gd name="connsiteX7" fmla="*/ 1472 w 64477"/>
                <a:gd name="connsiteY7" fmla="*/ 109581 h 115780"/>
                <a:gd name="connsiteX8" fmla="*/ 1472 w 64477"/>
                <a:gd name="connsiteY8" fmla="*/ 115858 h 115780"/>
                <a:gd name="connsiteX9" fmla="*/ 33002 w 64477"/>
                <a:gd name="connsiteY9" fmla="*/ 115161 h 115780"/>
                <a:gd name="connsiteX10" fmla="*/ 64709 w 64477"/>
                <a:gd name="connsiteY10" fmla="*/ 115858 h 115780"/>
                <a:gd name="connsiteX11" fmla="*/ 64709 w 64477"/>
                <a:gd name="connsiteY11" fmla="*/ 109581 h 115780"/>
                <a:gd name="connsiteX12" fmla="*/ 57978 w 64477"/>
                <a:gd name="connsiteY12" fmla="*/ 109581 h 115780"/>
                <a:gd name="connsiteX13" fmla="*/ 40265 w 64477"/>
                <a:gd name="connsiteY13" fmla="*/ 101560 h 115780"/>
                <a:gd name="connsiteX14" fmla="*/ 40265 w 64477"/>
                <a:gd name="connsiteY14" fmla="*/ 4960 h 11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5780">
                  <a:moveTo>
                    <a:pt x="40265" y="4960"/>
                  </a:moveTo>
                  <a:cubicBezTo>
                    <a:pt x="40265" y="252"/>
                    <a:pt x="39910" y="78"/>
                    <a:pt x="34951" y="78"/>
                  </a:cubicBezTo>
                  <a:cubicBezTo>
                    <a:pt x="23614" y="11063"/>
                    <a:pt x="7494" y="11238"/>
                    <a:pt x="232" y="11238"/>
                  </a:cubicBezTo>
                  <a:lnTo>
                    <a:pt x="232" y="17515"/>
                  </a:lnTo>
                  <a:cubicBezTo>
                    <a:pt x="4483" y="17515"/>
                    <a:pt x="16174" y="17515"/>
                    <a:pt x="25917" y="12633"/>
                  </a:cubicBezTo>
                  <a:lnTo>
                    <a:pt x="25917" y="101560"/>
                  </a:lnTo>
                  <a:cubicBezTo>
                    <a:pt x="25917" y="107314"/>
                    <a:pt x="25917" y="109581"/>
                    <a:pt x="8203" y="109581"/>
                  </a:cubicBezTo>
                  <a:lnTo>
                    <a:pt x="1472" y="109581"/>
                  </a:lnTo>
                  <a:lnTo>
                    <a:pt x="1472" y="115858"/>
                  </a:lnTo>
                  <a:cubicBezTo>
                    <a:pt x="4660" y="115684"/>
                    <a:pt x="26448" y="115161"/>
                    <a:pt x="33002" y="115161"/>
                  </a:cubicBezTo>
                  <a:cubicBezTo>
                    <a:pt x="38493" y="115161"/>
                    <a:pt x="60812" y="115684"/>
                    <a:pt x="64709" y="115858"/>
                  </a:cubicBezTo>
                  <a:lnTo>
                    <a:pt x="64709" y="109581"/>
                  </a:lnTo>
                  <a:lnTo>
                    <a:pt x="57978" y="109581"/>
                  </a:lnTo>
                  <a:cubicBezTo>
                    <a:pt x="40265" y="109581"/>
                    <a:pt x="40265" y="107314"/>
                    <a:pt x="40265" y="101560"/>
                  </a:cubicBezTo>
                  <a:lnTo>
                    <a:pt x="40265" y="496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id="{BDBA8011-8705-884C-F893-5C32FDD7E632}"/>
                </a:ext>
              </a:extLst>
            </p:cNvPr>
            <p:cNvSpPr/>
            <p:nvPr>
              <p:custDataLst>
                <p:tags r:id="rId397"/>
              </p:custDataLst>
            </p:nvPr>
          </p:nvSpPr>
          <p:spPr>
            <a:xfrm>
              <a:off x="7651643" y="4541063"/>
              <a:ext cx="45878" cy="174193"/>
            </a:xfrm>
            <a:custGeom>
              <a:avLst/>
              <a:gdLst>
                <a:gd name="connsiteX0" fmla="*/ 3601 w 45878"/>
                <a:gd name="connsiteY0" fmla="*/ 78 h 174193"/>
                <a:gd name="connsiteX1" fmla="*/ 236 w 45878"/>
                <a:gd name="connsiteY1" fmla="*/ 2171 h 174193"/>
                <a:gd name="connsiteX2" fmla="*/ 1830 w 45878"/>
                <a:gd name="connsiteY2" fmla="*/ 4786 h 174193"/>
                <a:gd name="connsiteX3" fmla="*/ 34069 w 45878"/>
                <a:gd name="connsiteY3" fmla="*/ 87088 h 174193"/>
                <a:gd name="connsiteX4" fmla="*/ 3424 w 45878"/>
                <a:gd name="connsiteY4" fmla="*/ 168169 h 174193"/>
                <a:gd name="connsiteX5" fmla="*/ 236 w 45878"/>
                <a:gd name="connsiteY5" fmla="*/ 172179 h 174193"/>
                <a:gd name="connsiteX6" fmla="*/ 2539 w 45878"/>
                <a:gd name="connsiteY6" fmla="*/ 174272 h 174193"/>
                <a:gd name="connsiteX7" fmla="*/ 33183 w 45878"/>
                <a:gd name="connsiteY7" fmla="*/ 140967 h 174193"/>
                <a:gd name="connsiteX8" fmla="*/ 46114 w 45878"/>
                <a:gd name="connsiteY8" fmla="*/ 87262 h 174193"/>
                <a:gd name="connsiteX9" fmla="*/ 3601 w 45878"/>
                <a:gd name="connsiteY9" fmla="*/ 78 h 17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4193">
                  <a:moveTo>
                    <a:pt x="3601" y="78"/>
                  </a:moveTo>
                  <a:cubicBezTo>
                    <a:pt x="2361" y="78"/>
                    <a:pt x="236" y="78"/>
                    <a:pt x="236" y="2171"/>
                  </a:cubicBezTo>
                  <a:cubicBezTo>
                    <a:pt x="236" y="3042"/>
                    <a:pt x="767" y="3565"/>
                    <a:pt x="1830" y="4786"/>
                  </a:cubicBezTo>
                  <a:cubicBezTo>
                    <a:pt x="17064" y="18561"/>
                    <a:pt x="34069" y="42101"/>
                    <a:pt x="34069" y="87088"/>
                  </a:cubicBezTo>
                  <a:cubicBezTo>
                    <a:pt x="34069" y="123531"/>
                    <a:pt x="22555" y="151081"/>
                    <a:pt x="3424" y="168169"/>
                  </a:cubicBezTo>
                  <a:cubicBezTo>
                    <a:pt x="413" y="171133"/>
                    <a:pt x="236" y="171307"/>
                    <a:pt x="236" y="172179"/>
                  </a:cubicBezTo>
                  <a:cubicBezTo>
                    <a:pt x="236" y="173051"/>
                    <a:pt x="767" y="174272"/>
                    <a:pt x="2539" y="174272"/>
                  </a:cubicBezTo>
                  <a:cubicBezTo>
                    <a:pt x="4664" y="174272"/>
                    <a:pt x="21492" y="162763"/>
                    <a:pt x="33183" y="140967"/>
                  </a:cubicBezTo>
                  <a:cubicBezTo>
                    <a:pt x="40977" y="126495"/>
                    <a:pt x="46114" y="107663"/>
                    <a:pt x="46114" y="87262"/>
                  </a:cubicBezTo>
                  <a:cubicBezTo>
                    <a:pt x="46114" y="62676"/>
                    <a:pt x="38674" y="24490"/>
                    <a:pt x="3601" y="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id="{639335E7-4428-2B2D-F060-99C1604491E8}"/>
                </a:ext>
              </a:extLst>
            </p:cNvPr>
            <p:cNvSpPr/>
            <p:nvPr>
              <p:custDataLst>
                <p:tags r:id="rId398"/>
              </p:custDataLst>
            </p:nvPr>
          </p:nvSpPr>
          <p:spPr>
            <a:xfrm>
              <a:off x="7815258" y="4495590"/>
              <a:ext cx="168278" cy="58288"/>
            </a:xfrm>
            <a:custGeom>
              <a:avLst/>
              <a:gdLst>
                <a:gd name="connsiteX0" fmla="*/ 159917 w 168278"/>
                <a:gd name="connsiteY0" fmla="*/ 10039 h 58288"/>
                <a:gd name="connsiteX1" fmla="*/ 168521 w 168278"/>
                <a:gd name="connsiteY1" fmla="*/ 5057 h 58288"/>
                <a:gd name="connsiteX2" fmla="*/ 160170 w 168278"/>
                <a:gd name="connsiteY2" fmla="*/ 75 h 58288"/>
                <a:gd name="connsiteX3" fmla="*/ 8593 w 168278"/>
                <a:gd name="connsiteY3" fmla="*/ 75 h 58288"/>
                <a:gd name="connsiteX4" fmla="*/ 242 w 168278"/>
                <a:gd name="connsiteY4" fmla="*/ 5057 h 58288"/>
                <a:gd name="connsiteX5" fmla="*/ 8846 w 168278"/>
                <a:gd name="connsiteY5" fmla="*/ 10039 h 58288"/>
                <a:gd name="connsiteX6" fmla="*/ 159917 w 168278"/>
                <a:gd name="connsiteY6" fmla="*/ 10039 h 58288"/>
                <a:gd name="connsiteX7" fmla="*/ 160170 w 168278"/>
                <a:gd name="connsiteY7" fmla="*/ 58363 h 58288"/>
                <a:gd name="connsiteX8" fmla="*/ 168521 w 168278"/>
                <a:gd name="connsiteY8" fmla="*/ 53382 h 58288"/>
                <a:gd name="connsiteX9" fmla="*/ 159917 w 168278"/>
                <a:gd name="connsiteY9" fmla="*/ 48400 h 58288"/>
                <a:gd name="connsiteX10" fmla="*/ 8846 w 168278"/>
                <a:gd name="connsiteY10" fmla="*/ 48400 h 58288"/>
                <a:gd name="connsiteX11" fmla="*/ 242 w 168278"/>
                <a:gd name="connsiteY11" fmla="*/ 53382 h 58288"/>
                <a:gd name="connsiteX12" fmla="*/ 8593 w 168278"/>
                <a:gd name="connsiteY12" fmla="*/ 58363 h 58288"/>
                <a:gd name="connsiteX13" fmla="*/ 160170 w 168278"/>
                <a:gd name="connsiteY13" fmla="*/ 58363 h 5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8288">
                  <a:moveTo>
                    <a:pt x="159917" y="10039"/>
                  </a:moveTo>
                  <a:cubicBezTo>
                    <a:pt x="163713" y="10039"/>
                    <a:pt x="168521" y="10039"/>
                    <a:pt x="168521" y="5057"/>
                  </a:cubicBezTo>
                  <a:cubicBezTo>
                    <a:pt x="168521" y="75"/>
                    <a:pt x="163713" y="75"/>
                    <a:pt x="160170" y="75"/>
                  </a:cubicBezTo>
                  <a:lnTo>
                    <a:pt x="8593" y="75"/>
                  </a:lnTo>
                  <a:cubicBezTo>
                    <a:pt x="5050" y="75"/>
                    <a:pt x="242" y="75"/>
                    <a:pt x="242" y="5057"/>
                  </a:cubicBezTo>
                  <a:cubicBezTo>
                    <a:pt x="242" y="10039"/>
                    <a:pt x="5050" y="10039"/>
                    <a:pt x="8846" y="10039"/>
                  </a:cubicBezTo>
                  <a:lnTo>
                    <a:pt x="159917" y="10039"/>
                  </a:lnTo>
                  <a:close/>
                  <a:moveTo>
                    <a:pt x="160170" y="58363"/>
                  </a:moveTo>
                  <a:cubicBezTo>
                    <a:pt x="163713" y="58363"/>
                    <a:pt x="168521" y="58363"/>
                    <a:pt x="168521" y="53382"/>
                  </a:cubicBezTo>
                  <a:cubicBezTo>
                    <a:pt x="168521" y="48400"/>
                    <a:pt x="163713" y="48400"/>
                    <a:pt x="159917" y="48400"/>
                  </a:cubicBezTo>
                  <a:lnTo>
                    <a:pt x="8846" y="48400"/>
                  </a:lnTo>
                  <a:cubicBezTo>
                    <a:pt x="5050" y="48400"/>
                    <a:pt x="242" y="48400"/>
                    <a:pt x="242" y="53382"/>
                  </a:cubicBezTo>
                  <a:cubicBezTo>
                    <a:pt x="242" y="58363"/>
                    <a:pt x="5050" y="58363"/>
                    <a:pt x="8593" y="58363"/>
                  </a:cubicBezTo>
                  <a:lnTo>
                    <a:pt x="160170" y="583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853" name="Content Placeholder 2">
            <a:extLst>
              <a:ext uri="{FF2B5EF4-FFF2-40B4-BE49-F238E27FC236}">
                <a16:creationId xmlns:a16="http://schemas.microsoft.com/office/drawing/2014/main" id="{DEFFA6D2-4001-4B79-F516-00AE64534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Reproduces known results at one and two loops:</a:t>
            </a:r>
          </a:p>
        </p:txBody>
      </p:sp>
      <p:grpSp>
        <p:nvGrpSpPr>
          <p:cNvPr id="922" name="Group 921" descr="\documentclass{article}&#10;\usepackage{amsmath, physics}&#10;\usepackage{tikz-feynman}&#10;\usepackage{xcolor}&#10;\pagestyle{empty}&#10;\definecolor{SGreen}{rgb}{0.0547,0.613,0.328}&#10;\definecolor{NodeBlue}{rgb}{0.0547,0.148,0.578}&#10;\begin{document}&#10;&#10;$$&#10;\left(&#10;\begin{gathered}&#10;\begin{tikzpicture}&#10;\begin{feynman}&#10; \vertex (i1)  at (-2,1.5);&#10; \vertex (f1) at (2, 1.5);&#10; \vertex (i2)  at (-2,-1.5);&#10; \vertex (f2) at (2, -1.5);&#10; \vertex (g11) at (-1,1.5);&#10; \vertex (g12) at (1,1.5);&#10; \vertex (g21) at (-1,-1.5);&#10; \vertex (g22) at (1,-1.5);&#10; \vertex (m1) at (0, 1.5);&#10; \vertex (m2) at (0,-1.5);&#10; \vertex (c1) at (0, 2.125);&#10; \vertex (c2) at (0,-2.125);&#10; \vertex [label= \(n\)] at (-2, 1);&#10; \vertex [label= \(\bar{n}\)] at (-2, -1.5);&#10;\diagram*{&#10; (i1)--[charged scalar, line width = 0.3mm](g11)--[charged scalar, line width = 0.3mm](m1)--[charged scalar, line width = 0.3mm](g12)--[charged scalar, line width = 0.3mm](f1),&#10; (f2)--[charged scalar, line width = 0.3mm](g22)--[charged scalar, line width = 0.3mm](m2)--[charged scalar, line width = 0.3mm](g21)--[charged scalar, line width = 0.3mm](i2),&#10; (g11)--[scalar, red, line width = 0.3mm](g21),&#10; (g12)--[scalar, red, line width = 0.3mm](g22),&#10; (c1)--[scalar, gray, line width = 0.3mm](c2),&#10;};&#10;\end{feynman}&#10; \filldraw[red] (-1,1.5) ellipse (0.6mm and 1.2mm);&#10; \filldraw[red] (-1,-1.5) ellipse (0.6mm and 1.2mm);&#10; \filldraw[red] (1,1.5) ellipse (0.6mm and 1.2mm);&#10; \filldraw[red] (1, -1.5) ellipse (0.6mm and 1.2mm);&#10;\end{tikzpicture}&#10;\end{gathered}&#10;\right)&#10;$$&#10;&#10;&#10;&#10;\end{document}" title="IguanaTex Vector Display">
            <a:extLst>
              <a:ext uri="{FF2B5EF4-FFF2-40B4-BE49-F238E27FC236}">
                <a16:creationId xmlns:a16="http://schemas.microsoft.com/office/drawing/2014/main" id="{531610F9-5AB3-8CCA-8FFE-76507E6E17BC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907861" y="2412310"/>
            <a:ext cx="1253292" cy="1193335"/>
            <a:chOff x="4658783" y="3345068"/>
            <a:chExt cx="1664104" cy="1584494"/>
          </a:xfrm>
        </p:grpSpPr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7ABB2610-2981-0AC4-7099-46955F782BF4}"/>
                </a:ext>
              </a:extLst>
            </p:cNvPr>
            <p:cNvSpPr/>
            <p:nvPr>
              <p:custDataLst>
                <p:tags r:id="rId325"/>
              </p:custDataLst>
            </p:nvPr>
          </p:nvSpPr>
          <p:spPr>
            <a:xfrm>
              <a:off x="4658783" y="3345068"/>
              <a:ext cx="69336" cy="227522"/>
            </a:xfrm>
            <a:custGeom>
              <a:avLst/>
              <a:gdLst>
                <a:gd name="connsiteX0" fmla="*/ 10609 w 69336"/>
                <a:gd name="connsiteY0" fmla="*/ 227586 h 227522"/>
                <a:gd name="connsiteX1" fmla="*/ 14133 w 69336"/>
                <a:gd name="connsiteY1" fmla="*/ 225826 h 227522"/>
                <a:gd name="connsiteX2" fmla="*/ 68621 w 69336"/>
                <a:gd name="connsiteY2" fmla="*/ 2957 h 227522"/>
                <a:gd name="connsiteX3" fmla="*/ 69502 w 69336"/>
                <a:gd name="connsiteY3" fmla="*/ 1322 h 227522"/>
                <a:gd name="connsiteX4" fmla="*/ 66607 w 69336"/>
                <a:gd name="connsiteY4" fmla="*/ 64 h 227522"/>
                <a:gd name="connsiteX5" fmla="*/ 64090 w 69336"/>
                <a:gd name="connsiteY5" fmla="*/ 316 h 227522"/>
                <a:gd name="connsiteX6" fmla="*/ 34896 w 69336"/>
                <a:gd name="connsiteY6" fmla="*/ 44336 h 227522"/>
                <a:gd name="connsiteX7" fmla="*/ 3185 w 69336"/>
                <a:gd name="connsiteY7" fmla="*/ 161430 h 227522"/>
                <a:gd name="connsiteX8" fmla="*/ 165 w 69336"/>
                <a:gd name="connsiteY8" fmla="*/ 221298 h 227522"/>
                <a:gd name="connsiteX9" fmla="*/ 165 w 69336"/>
                <a:gd name="connsiteY9" fmla="*/ 226203 h 227522"/>
                <a:gd name="connsiteX10" fmla="*/ 3688 w 69336"/>
                <a:gd name="connsiteY10" fmla="*/ 227586 h 227522"/>
                <a:gd name="connsiteX11" fmla="*/ 10609 w 69336"/>
                <a:gd name="connsiteY11" fmla="*/ 227586 h 22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336" h="227522">
                  <a:moveTo>
                    <a:pt x="10609" y="227586"/>
                  </a:moveTo>
                  <a:cubicBezTo>
                    <a:pt x="13378" y="227586"/>
                    <a:pt x="14133" y="227586"/>
                    <a:pt x="14133" y="225826"/>
                  </a:cubicBezTo>
                  <a:cubicBezTo>
                    <a:pt x="14385" y="137659"/>
                    <a:pt x="24577" y="64460"/>
                    <a:pt x="68621" y="2957"/>
                  </a:cubicBezTo>
                  <a:cubicBezTo>
                    <a:pt x="69502" y="1825"/>
                    <a:pt x="69502" y="1573"/>
                    <a:pt x="69502" y="1322"/>
                  </a:cubicBezTo>
                  <a:cubicBezTo>
                    <a:pt x="69502" y="64"/>
                    <a:pt x="68621" y="64"/>
                    <a:pt x="66607" y="64"/>
                  </a:cubicBezTo>
                  <a:cubicBezTo>
                    <a:pt x="64594" y="64"/>
                    <a:pt x="64342" y="64"/>
                    <a:pt x="64090" y="316"/>
                  </a:cubicBezTo>
                  <a:cubicBezTo>
                    <a:pt x="63587" y="693"/>
                    <a:pt x="47606" y="19056"/>
                    <a:pt x="34896" y="44336"/>
                  </a:cubicBezTo>
                  <a:cubicBezTo>
                    <a:pt x="18285" y="77540"/>
                    <a:pt x="7841" y="115649"/>
                    <a:pt x="3185" y="161430"/>
                  </a:cubicBezTo>
                  <a:cubicBezTo>
                    <a:pt x="2807" y="165329"/>
                    <a:pt x="165" y="191490"/>
                    <a:pt x="165" y="221298"/>
                  </a:cubicBezTo>
                  <a:lnTo>
                    <a:pt x="165" y="226203"/>
                  </a:lnTo>
                  <a:cubicBezTo>
                    <a:pt x="291" y="227586"/>
                    <a:pt x="1046" y="227586"/>
                    <a:pt x="3688" y="227586"/>
                  </a:cubicBezTo>
                  <a:lnTo>
                    <a:pt x="10609" y="227586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7803DD6B-91F2-FE22-F58A-A1167B671A4B}"/>
                </a:ext>
              </a:extLst>
            </p:cNvPr>
            <p:cNvSpPr/>
            <p:nvPr>
              <p:custDataLst>
                <p:tags r:id="rId326"/>
              </p:custDataLst>
            </p:nvPr>
          </p:nvSpPr>
          <p:spPr>
            <a:xfrm>
              <a:off x="4658783" y="3570078"/>
              <a:ext cx="13968" cy="77978"/>
            </a:xfrm>
            <a:custGeom>
              <a:avLst/>
              <a:gdLst>
                <a:gd name="connsiteX0" fmla="*/ 14133 w 13968"/>
                <a:gd name="connsiteY0" fmla="*/ 3478 h 77978"/>
                <a:gd name="connsiteX1" fmla="*/ 10609 w 13968"/>
                <a:gd name="connsiteY1" fmla="*/ 82 h 77978"/>
                <a:gd name="connsiteX2" fmla="*/ 3688 w 13968"/>
                <a:gd name="connsiteY2" fmla="*/ 82 h 77978"/>
                <a:gd name="connsiteX3" fmla="*/ 165 w 13968"/>
                <a:gd name="connsiteY3" fmla="*/ 3478 h 77978"/>
                <a:gd name="connsiteX4" fmla="*/ 165 w 13968"/>
                <a:gd name="connsiteY4" fmla="*/ 74665 h 77978"/>
                <a:gd name="connsiteX5" fmla="*/ 3688 w 13968"/>
                <a:gd name="connsiteY5" fmla="*/ 78061 h 77978"/>
                <a:gd name="connsiteX6" fmla="*/ 10609 w 13968"/>
                <a:gd name="connsiteY6" fmla="*/ 78061 h 77978"/>
                <a:gd name="connsiteX7" fmla="*/ 14133 w 13968"/>
                <a:gd name="connsiteY7" fmla="*/ 74665 h 77978"/>
                <a:gd name="connsiteX8" fmla="*/ 14133 w 13968"/>
                <a:gd name="connsiteY8" fmla="*/ 3478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478"/>
                  </a:moveTo>
                  <a:cubicBezTo>
                    <a:pt x="14133" y="207"/>
                    <a:pt x="14007" y="82"/>
                    <a:pt x="10609" y="82"/>
                  </a:cubicBezTo>
                  <a:lnTo>
                    <a:pt x="3688" y="82"/>
                  </a:lnTo>
                  <a:cubicBezTo>
                    <a:pt x="291" y="82"/>
                    <a:pt x="165" y="207"/>
                    <a:pt x="165" y="3478"/>
                  </a:cubicBezTo>
                  <a:lnTo>
                    <a:pt x="165" y="74665"/>
                  </a:lnTo>
                  <a:cubicBezTo>
                    <a:pt x="165" y="77935"/>
                    <a:pt x="291" y="78061"/>
                    <a:pt x="3688" y="78061"/>
                  </a:cubicBezTo>
                  <a:lnTo>
                    <a:pt x="10609" y="78061"/>
                  </a:lnTo>
                  <a:cubicBezTo>
                    <a:pt x="14007" y="78061"/>
                    <a:pt x="14133" y="77935"/>
                    <a:pt x="14133" y="74665"/>
                  </a:cubicBezTo>
                  <a:lnTo>
                    <a:pt x="14133" y="3478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9E325036-38D8-FD93-E107-204B5C4924E8}"/>
                </a:ext>
              </a:extLst>
            </p:cNvPr>
            <p:cNvSpPr/>
            <p:nvPr>
              <p:custDataLst>
                <p:tags r:id="rId327"/>
              </p:custDataLst>
            </p:nvPr>
          </p:nvSpPr>
          <p:spPr>
            <a:xfrm>
              <a:off x="4658783" y="3645542"/>
              <a:ext cx="13968" cy="77978"/>
            </a:xfrm>
            <a:custGeom>
              <a:avLst/>
              <a:gdLst>
                <a:gd name="connsiteX0" fmla="*/ 14133 w 13968"/>
                <a:gd name="connsiteY0" fmla="*/ 3484 h 77978"/>
                <a:gd name="connsiteX1" fmla="*/ 10609 w 13968"/>
                <a:gd name="connsiteY1" fmla="*/ 88 h 77978"/>
                <a:gd name="connsiteX2" fmla="*/ 3688 w 13968"/>
                <a:gd name="connsiteY2" fmla="*/ 88 h 77978"/>
                <a:gd name="connsiteX3" fmla="*/ 165 w 13968"/>
                <a:gd name="connsiteY3" fmla="*/ 3484 h 77978"/>
                <a:gd name="connsiteX4" fmla="*/ 165 w 13968"/>
                <a:gd name="connsiteY4" fmla="*/ 74671 h 77978"/>
                <a:gd name="connsiteX5" fmla="*/ 3688 w 13968"/>
                <a:gd name="connsiteY5" fmla="*/ 78067 h 77978"/>
                <a:gd name="connsiteX6" fmla="*/ 10609 w 13968"/>
                <a:gd name="connsiteY6" fmla="*/ 78067 h 77978"/>
                <a:gd name="connsiteX7" fmla="*/ 14133 w 13968"/>
                <a:gd name="connsiteY7" fmla="*/ 74671 h 77978"/>
                <a:gd name="connsiteX8" fmla="*/ 14133 w 13968"/>
                <a:gd name="connsiteY8" fmla="*/ 3484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484"/>
                  </a:moveTo>
                  <a:cubicBezTo>
                    <a:pt x="14133" y="213"/>
                    <a:pt x="14007" y="88"/>
                    <a:pt x="10609" y="88"/>
                  </a:cubicBezTo>
                  <a:lnTo>
                    <a:pt x="3688" y="88"/>
                  </a:lnTo>
                  <a:cubicBezTo>
                    <a:pt x="291" y="88"/>
                    <a:pt x="165" y="213"/>
                    <a:pt x="165" y="3484"/>
                  </a:cubicBezTo>
                  <a:lnTo>
                    <a:pt x="165" y="74671"/>
                  </a:lnTo>
                  <a:cubicBezTo>
                    <a:pt x="165" y="77941"/>
                    <a:pt x="291" y="78067"/>
                    <a:pt x="3688" y="78067"/>
                  </a:cubicBezTo>
                  <a:lnTo>
                    <a:pt x="10609" y="78067"/>
                  </a:lnTo>
                  <a:cubicBezTo>
                    <a:pt x="14007" y="78067"/>
                    <a:pt x="14133" y="77941"/>
                    <a:pt x="14133" y="74671"/>
                  </a:cubicBezTo>
                  <a:lnTo>
                    <a:pt x="14133" y="3484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2B31A8FE-FA10-6D24-BC90-308C82714D3D}"/>
                </a:ext>
              </a:extLst>
            </p:cNvPr>
            <p:cNvSpPr/>
            <p:nvPr>
              <p:custDataLst>
                <p:tags r:id="rId328"/>
              </p:custDataLst>
            </p:nvPr>
          </p:nvSpPr>
          <p:spPr>
            <a:xfrm>
              <a:off x="4658783" y="3721006"/>
              <a:ext cx="13968" cy="77978"/>
            </a:xfrm>
            <a:custGeom>
              <a:avLst/>
              <a:gdLst>
                <a:gd name="connsiteX0" fmla="*/ 14133 w 13968"/>
                <a:gd name="connsiteY0" fmla="*/ 3490 h 77978"/>
                <a:gd name="connsiteX1" fmla="*/ 10609 w 13968"/>
                <a:gd name="connsiteY1" fmla="*/ 94 h 77978"/>
                <a:gd name="connsiteX2" fmla="*/ 3688 w 13968"/>
                <a:gd name="connsiteY2" fmla="*/ 94 h 77978"/>
                <a:gd name="connsiteX3" fmla="*/ 165 w 13968"/>
                <a:gd name="connsiteY3" fmla="*/ 3490 h 77978"/>
                <a:gd name="connsiteX4" fmla="*/ 165 w 13968"/>
                <a:gd name="connsiteY4" fmla="*/ 74677 h 77978"/>
                <a:gd name="connsiteX5" fmla="*/ 3688 w 13968"/>
                <a:gd name="connsiteY5" fmla="*/ 78073 h 77978"/>
                <a:gd name="connsiteX6" fmla="*/ 10609 w 13968"/>
                <a:gd name="connsiteY6" fmla="*/ 78073 h 77978"/>
                <a:gd name="connsiteX7" fmla="*/ 14133 w 13968"/>
                <a:gd name="connsiteY7" fmla="*/ 74677 h 77978"/>
                <a:gd name="connsiteX8" fmla="*/ 14133 w 13968"/>
                <a:gd name="connsiteY8" fmla="*/ 3490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490"/>
                  </a:moveTo>
                  <a:cubicBezTo>
                    <a:pt x="14133" y="219"/>
                    <a:pt x="14007" y="94"/>
                    <a:pt x="10609" y="94"/>
                  </a:cubicBezTo>
                  <a:lnTo>
                    <a:pt x="3688" y="94"/>
                  </a:lnTo>
                  <a:cubicBezTo>
                    <a:pt x="291" y="94"/>
                    <a:pt x="165" y="219"/>
                    <a:pt x="165" y="3490"/>
                  </a:cubicBezTo>
                  <a:lnTo>
                    <a:pt x="165" y="74677"/>
                  </a:lnTo>
                  <a:cubicBezTo>
                    <a:pt x="165" y="77947"/>
                    <a:pt x="291" y="78073"/>
                    <a:pt x="3688" y="78073"/>
                  </a:cubicBezTo>
                  <a:lnTo>
                    <a:pt x="10609" y="78073"/>
                  </a:lnTo>
                  <a:cubicBezTo>
                    <a:pt x="14007" y="78073"/>
                    <a:pt x="14133" y="77947"/>
                    <a:pt x="14133" y="74677"/>
                  </a:cubicBezTo>
                  <a:lnTo>
                    <a:pt x="14133" y="3490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A3CCD8A8-4E0B-5971-7CD9-78589E7B187E}"/>
                </a:ext>
              </a:extLst>
            </p:cNvPr>
            <p:cNvSpPr/>
            <p:nvPr>
              <p:custDataLst>
                <p:tags r:id="rId329"/>
              </p:custDataLst>
            </p:nvPr>
          </p:nvSpPr>
          <p:spPr>
            <a:xfrm>
              <a:off x="4658783" y="3796470"/>
              <a:ext cx="13968" cy="77978"/>
            </a:xfrm>
            <a:custGeom>
              <a:avLst/>
              <a:gdLst>
                <a:gd name="connsiteX0" fmla="*/ 14133 w 13968"/>
                <a:gd name="connsiteY0" fmla="*/ 3495 h 77978"/>
                <a:gd name="connsiteX1" fmla="*/ 10609 w 13968"/>
                <a:gd name="connsiteY1" fmla="*/ 100 h 77978"/>
                <a:gd name="connsiteX2" fmla="*/ 3688 w 13968"/>
                <a:gd name="connsiteY2" fmla="*/ 100 h 77978"/>
                <a:gd name="connsiteX3" fmla="*/ 165 w 13968"/>
                <a:gd name="connsiteY3" fmla="*/ 3495 h 77978"/>
                <a:gd name="connsiteX4" fmla="*/ 165 w 13968"/>
                <a:gd name="connsiteY4" fmla="*/ 74683 h 77978"/>
                <a:gd name="connsiteX5" fmla="*/ 3688 w 13968"/>
                <a:gd name="connsiteY5" fmla="*/ 78079 h 77978"/>
                <a:gd name="connsiteX6" fmla="*/ 10609 w 13968"/>
                <a:gd name="connsiteY6" fmla="*/ 78079 h 77978"/>
                <a:gd name="connsiteX7" fmla="*/ 14133 w 13968"/>
                <a:gd name="connsiteY7" fmla="*/ 74683 h 77978"/>
                <a:gd name="connsiteX8" fmla="*/ 14133 w 13968"/>
                <a:gd name="connsiteY8" fmla="*/ 3495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495"/>
                  </a:moveTo>
                  <a:cubicBezTo>
                    <a:pt x="14133" y="225"/>
                    <a:pt x="14007" y="100"/>
                    <a:pt x="10609" y="100"/>
                  </a:cubicBezTo>
                  <a:lnTo>
                    <a:pt x="3688" y="100"/>
                  </a:lnTo>
                  <a:cubicBezTo>
                    <a:pt x="291" y="100"/>
                    <a:pt x="165" y="225"/>
                    <a:pt x="165" y="3495"/>
                  </a:cubicBezTo>
                  <a:lnTo>
                    <a:pt x="165" y="74683"/>
                  </a:lnTo>
                  <a:cubicBezTo>
                    <a:pt x="165" y="77953"/>
                    <a:pt x="291" y="78079"/>
                    <a:pt x="3688" y="78079"/>
                  </a:cubicBezTo>
                  <a:lnTo>
                    <a:pt x="10609" y="78079"/>
                  </a:lnTo>
                  <a:cubicBezTo>
                    <a:pt x="14007" y="78079"/>
                    <a:pt x="14133" y="77953"/>
                    <a:pt x="14133" y="74683"/>
                  </a:cubicBezTo>
                  <a:lnTo>
                    <a:pt x="14133" y="3495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7E86FFC5-6AB4-628F-51A6-911687210415}"/>
                </a:ext>
              </a:extLst>
            </p:cNvPr>
            <p:cNvSpPr/>
            <p:nvPr>
              <p:custDataLst>
                <p:tags r:id="rId330"/>
              </p:custDataLst>
            </p:nvPr>
          </p:nvSpPr>
          <p:spPr>
            <a:xfrm>
              <a:off x="4658783" y="3871934"/>
              <a:ext cx="13968" cy="77978"/>
            </a:xfrm>
            <a:custGeom>
              <a:avLst/>
              <a:gdLst>
                <a:gd name="connsiteX0" fmla="*/ 14133 w 13968"/>
                <a:gd name="connsiteY0" fmla="*/ 3501 h 77978"/>
                <a:gd name="connsiteX1" fmla="*/ 10609 w 13968"/>
                <a:gd name="connsiteY1" fmla="*/ 106 h 77978"/>
                <a:gd name="connsiteX2" fmla="*/ 3688 w 13968"/>
                <a:gd name="connsiteY2" fmla="*/ 106 h 77978"/>
                <a:gd name="connsiteX3" fmla="*/ 165 w 13968"/>
                <a:gd name="connsiteY3" fmla="*/ 3501 h 77978"/>
                <a:gd name="connsiteX4" fmla="*/ 165 w 13968"/>
                <a:gd name="connsiteY4" fmla="*/ 74689 h 77978"/>
                <a:gd name="connsiteX5" fmla="*/ 3688 w 13968"/>
                <a:gd name="connsiteY5" fmla="*/ 78084 h 77978"/>
                <a:gd name="connsiteX6" fmla="*/ 10609 w 13968"/>
                <a:gd name="connsiteY6" fmla="*/ 78084 h 77978"/>
                <a:gd name="connsiteX7" fmla="*/ 14133 w 13968"/>
                <a:gd name="connsiteY7" fmla="*/ 74689 h 77978"/>
                <a:gd name="connsiteX8" fmla="*/ 14133 w 13968"/>
                <a:gd name="connsiteY8" fmla="*/ 3501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501"/>
                  </a:moveTo>
                  <a:cubicBezTo>
                    <a:pt x="14133" y="231"/>
                    <a:pt x="14007" y="106"/>
                    <a:pt x="10609" y="106"/>
                  </a:cubicBezTo>
                  <a:lnTo>
                    <a:pt x="3688" y="106"/>
                  </a:lnTo>
                  <a:cubicBezTo>
                    <a:pt x="291" y="106"/>
                    <a:pt x="165" y="231"/>
                    <a:pt x="165" y="3501"/>
                  </a:cubicBezTo>
                  <a:lnTo>
                    <a:pt x="165" y="74689"/>
                  </a:lnTo>
                  <a:cubicBezTo>
                    <a:pt x="165" y="77959"/>
                    <a:pt x="291" y="78084"/>
                    <a:pt x="3688" y="78084"/>
                  </a:cubicBezTo>
                  <a:lnTo>
                    <a:pt x="10609" y="78084"/>
                  </a:lnTo>
                  <a:cubicBezTo>
                    <a:pt x="14007" y="78084"/>
                    <a:pt x="14133" y="77959"/>
                    <a:pt x="14133" y="74689"/>
                  </a:cubicBezTo>
                  <a:lnTo>
                    <a:pt x="14133" y="3501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7BE2A8EA-93B3-C412-A20C-4749B1A0A402}"/>
                </a:ext>
              </a:extLst>
            </p:cNvPr>
            <p:cNvSpPr/>
            <p:nvPr>
              <p:custDataLst>
                <p:tags r:id="rId331"/>
              </p:custDataLst>
            </p:nvPr>
          </p:nvSpPr>
          <p:spPr>
            <a:xfrm>
              <a:off x="4658783" y="3947399"/>
              <a:ext cx="13968" cy="77978"/>
            </a:xfrm>
            <a:custGeom>
              <a:avLst/>
              <a:gdLst>
                <a:gd name="connsiteX0" fmla="*/ 14133 w 13968"/>
                <a:gd name="connsiteY0" fmla="*/ 3507 h 77978"/>
                <a:gd name="connsiteX1" fmla="*/ 10609 w 13968"/>
                <a:gd name="connsiteY1" fmla="*/ 112 h 77978"/>
                <a:gd name="connsiteX2" fmla="*/ 3688 w 13968"/>
                <a:gd name="connsiteY2" fmla="*/ 112 h 77978"/>
                <a:gd name="connsiteX3" fmla="*/ 165 w 13968"/>
                <a:gd name="connsiteY3" fmla="*/ 3507 h 77978"/>
                <a:gd name="connsiteX4" fmla="*/ 165 w 13968"/>
                <a:gd name="connsiteY4" fmla="*/ 74695 h 77978"/>
                <a:gd name="connsiteX5" fmla="*/ 3688 w 13968"/>
                <a:gd name="connsiteY5" fmla="*/ 78090 h 77978"/>
                <a:gd name="connsiteX6" fmla="*/ 10609 w 13968"/>
                <a:gd name="connsiteY6" fmla="*/ 78090 h 77978"/>
                <a:gd name="connsiteX7" fmla="*/ 14133 w 13968"/>
                <a:gd name="connsiteY7" fmla="*/ 74695 h 77978"/>
                <a:gd name="connsiteX8" fmla="*/ 14133 w 13968"/>
                <a:gd name="connsiteY8" fmla="*/ 3507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507"/>
                  </a:moveTo>
                  <a:cubicBezTo>
                    <a:pt x="14133" y="237"/>
                    <a:pt x="14007" y="112"/>
                    <a:pt x="10609" y="112"/>
                  </a:cubicBezTo>
                  <a:lnTo>
                    <a:pt x="3688" y="112"/>
                  </a:lnTo>
                  <a:cubicBezTo>
                    <a:pt x="291" y="112"/>
                    <a:pt x="165" y="237"/>
                    <a:pt x="165" y="3507"/>
                  </a:cubicBezTo>
                  <a:lnTo>
                    <a:pt x="165" y="74695"/>
                  </a:lnTo>
                  <a:cubicBezTo>
                    <a:pt x="165" y="77965"/>
                    <a:pt x="291" y="78090"/>
                    <a:pt x="3688" y="78090"/>
                  </a:cubicBezTo>
                  <a:lnTo>
                    <a:pt x="10609" y="78090"/>
                  </a:lnTo>
                  <a:cubicBezTo>
                    <a:pt x="14007" y="78090"/>
                    <a:pt x="14133" y="77965"/>
                    <a:pt x="14133" y="74695"/>
                  </a:cubicBezTo>
                  <a:lnTo>
                    <a:pt x="14133" y="3507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7F11B782-F1AD-3C62-89CE-6506C09AC885}"/>
                </a:ext>
              </a:extLst>
            </p:cNvPr>
            <p:cNvSpPr/>
            <p:nvPr>
              <p:custDataLst>
                <p:tags r:id="rId332"/>
              </p:custDataLst>
            </p:nvPr>
          </p:nvSpPr>
          <p:spPr>
            <a:xfrm>
              <a:off x="4658783" y="4022863"/>
              <a:ext cx="13968" cy="77978"/>
            </a:xfrm>
            <a:custGeom>
              <a:avLst/>
              <a:gdLst>
                <a:gd name="connsiteX0" fmla="*/ 14133 w 13968"/>
                <a:gd name="connsiteY0" fmla="*/ 3513 h 77978"/>
                <a:gd name="connsiteX1" fmla="*/ 10609 w 13968"/>
                <a:gd name="connsiteY1" fmla="*/ 118 h 77978"/>
                <a:gd name="connsiteX2" fmla="*/ 3688 w 13968"/>
                <a:gd name="connsiteY2" fmla="*/ 118 h 77978"/>
                <a:gd name="connsiteX3" fmla="*/ 165 w 13968"/>
                <a:gd name="connsiteY3" fmla="*/ 3513 h 77978"/>
                <a:gd name="connsiteX4" fmla="*/ 165 w 13968"/>
                <a:gd name="connsiteY4" fmla="*/ 74701 h 77978"/>
                <a:gd name="connsiteX5" fmla="*/ 3688 w 13968"/>
                <a:gd name="connsiteY5" fmla="*/ 78096 h 77978"/>
                <a:gd name="connsiteX6" fmla="*/ 10609 w 13968"/>
                <a:gd name="connsiteY6" fmla="*/ 78096 h 77978"/>
                <a:gd name="connsiteX7" fmla="*/ 14133 w 13968"/>
                <a:gd name="connsiteY7" fmla="*/ 74701 h 77978"/>
                <a:gd name="connsiteX8" fmla="*/ 14133 w 13968"/>
                <a:gd name="connsiteY8" fmla="*/ 3513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513"/>
                  </a:moveTo>
                  <a:cubicBezTo>
                    <a:pt x="14133" y="243"/>
                    <a:pt x="14007" y="118"/>
                    <a:pt x="10609" y="118"/>
                  </a:cubicBezTo>
                  <a:lnTo>
                    <a:pt x="3688" y="118"/>
                  </a:lnTo>
                  <a:cubicBezTo>
                    <a:pt x="291" y="118"/>
                    <a:pt x="165" y="243"/>
                    <a:pt x="165" y="3513"/>
                  </a:cubicBezTo>
                  <a:lnTo>
                    <a:pt x="165" y="74701"/>
                  </a:lnTo>
                  <a:cubicBezTo>
                    <a:pt x="165" y="77971"/>
                    <a:pt x="291" y="78096"/>
                    <a:pt x="3688" y="78096"/>
                  </a:cubicBezTo>
                  <a:lnTo>
                    <a:pt x="10609" y="78096"/>
                  </a:lnTo>
                  <a:cubicBezTo>
                    <a:pt x="14007" y="78096"/>
                    <a:pt x="14133" y="77971"/>
                    <a:pt x="14133" y="74701"/>
                  </a:cubicBezTo>
                  <a:lnTo>
                    <a:pt x="14133" y="3513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27371E45-988C-307C-0595-B2E1F725671A}"/>
                </a:ext>
              </a:extLst>
            </p:cNvPr>
            <p:cNvSpPr/>
            <p:nvPr>
              <p:custDataLst>
                <p:tags r:id="rId333"/>
              </p:custDataLst>
            </p:nvPr>
          </p:nvSpPr>
          <p:spPr>
            <a:xfrm>
              <a:off x="4658783" y="4098327"/>
              <a:ext cx="13968" cy="77978"/>
            </a:xfrm>
            <a:custGeom>
              <a:avLst/>
              <a:gdLst>
                <a:gd name="connsiteX0" fmla="*/ 14133 w 13968"/>
                <a:gd name="connsiteY0" fmla="*/ 3519 h 77978"/>
                <a:gd name="connsiteX1" fmla="*/ 10609 w 13968"/>
                <a:gd name="connsiteY1" fmla="*/ 124 h 77978"/>
                <a:gd name="connsiteX2" fmla="*/ 3688 w 13968"/>
                <a:gd name="connsiteY2" fmla="*/ 124 h 77978"/>
                <a:gd name="connsiteX3" fmla="*/ 165 w 13968"/>
                <a:gd name="connsiteY3" fmla="*/ 3519 h 77978"/>
                <a:gd name="connsiteX4" fmla="*/ 165 w 13968"/>
                <a:gd name="connsiteY4" fmla="*/ 74707 h 77978"/>
                <a:gd name="connsiteX5" fmla="*/ 3688 w 13968"/>
                <a:gd name="connsiteY5" fmla="*/ 78102 h 77978"/>
                <a:gd name="connsiteX6" fmla="*/ 10609 w 13968"/>
                <a:gd name="connsiteY6" fmla="*/ 78102 h 77978"/>
                <a:gd name="connsiteX7" fmla="*/ 14133 w 13968"/>
                <a:gd name="connsiteY7" fmla="*/ 74707 h 77978"/>
                <a:gd name="connsiteX8" fmla="*/ 14133 w 13968"/>
                <a:gd name="connsiteY8" fmla="*/ 3519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519"/>
                  </a:moveTo>
                  <a:cubicBezTo>
                    <a:pt x="14133" y="249"/>
                    <a:pt x="14007" y="124"/>
                    <a:pt x="10609" y="124"/>
                  </a:cubicBezTo>
                  <a:lnTo>
                    <a:pt x="3688" y="124"/>
                  </a:lnTo>
                  <a:cubicBezTo>
                    <a:pt x="291" y="124"/>
                    <a:pt x="165" y="249"/>
                    <a:pt x="165" y="3519"/>
                  </a:cubicBezTo>
                  <a:lnTo>
                    <a:pt x="165" y="74707"/>
                  </a:lnTo>
                  <a:cubicBezTo>
                    <a:pt x="165" y="77977"/>
                    <a:pt x="291" y="78102"/>
                    <a:pt x="3688" y="78102"/>
                  </a:cubicBezTo>
                  <a:lnTo>
                    <a:pt x="10609" y="78102"/>
                  </a:lnTo>
                  <a:cubicBezTo>
                    <a:pt x="14007" y="78102"/>
                    <a:pt x="14133" y="77977"/>
                    <a:pt x="14133" y="74707"/>
                  </a:cubicBezTo>
                  <a:lnTo>
                    <a:pt x="14133" y="3519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9D9D95B7-FBD8-1810-2EDE-5C4B9EB0C948}"/>
                </a:ext>
              </a:extLst>
            </p:cNvPr>
            <p:cNvSpPr/>
            <p:nvPr>
              <p:custDataLst>
                <p:tags r:id="rId334"/>
              </p:custDataLst>
            </p:nvPr>
          </p:nvSpPr>
          <p:spPr>
            <a:xfrm>
              <a:off x="4658783" y="4173791"/>
              <a:ext cx="13968" cy="77978"/>
            </a:xfrm>
            <a:custGeom>
              <a:avLst/>
              <a:gdLst>
                <a:gd name="connsiteX0" fmla="*/ 14133 w 13968"/>
                <a:gd name="connsiteY0" fmla="*/ 3525 h 77978"/>
                <a:gd name="connsiteX1" fmla="*/ 10609 w 13968"/>
                <a:gd name="connsiteY1" fmla="*/ 130 h 77978"/>
                <a:gd name="connsiteX2" fmla="*/ 3688 w 13968"/>
                <a:gd name="connsiteY2" fmla="*/ 130 h 77978"/>
                <a:gd name="connsiteX3" fmla="*/ 165 w 13968"/>
                <a:gd name="connsiteY3" fmla="*/ 3525 h 77978"/>
                <a:gd name="connsiteX4" fmla="*/ 165 w 13968"/>
                <a:gd name="connsiteY4" fmla="*/ 74713 h 77978"/>
                <a:gd name="connsiteX5" fmla="*/ 3688 w 13968"/>
                <a:gd name="connsiteY5" fmla="*/ 78108 h 77978"/>
                <a:gd name="connsiteX6" fmla="*/ 10609 w 13968"/>
                <a:gd name="connsiteY6" fmla="*/ 78108 h 77978"/>
                <a:gd name="connsiteX7" fmla="*/ 14133 w 13968"/>
                <a:gd name="connsiteY7" fmla="*/ 74713 h 77978"/>
                <a:gd name="connsiteX8" fmla="*/ 14133 w 13968"/>
                <a:gd name="connsiteY8" fmla="*/ 3525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525"/>
                  </a:moveTo>
                  <a:cubicBezTo>
                    <a:pt x="14133" y="255"/>
                    <a:pt x="14007" y="130"/>
                    <a:pt x="10609" y="130"/>
                  </a:cubicBezTo>
                  <a:lnTo>
                    <a:pt x="3688" y="130"/>
                  </a:lnTo>
                  <a:cubicBezTo>
                    <a:pt x="291" y="130"/>
                    <a:pt x="165" y="255"/>
                    <a:pt x="165" y="3525"/>
                  </a:cubicBezTo>
                  <a:lnTo>
                    <a:pt x="165" y="74713"/>
                  </a:lnTo>
                  <a:cubicBezTo>
                    <a:pt x="165" y="77983"/>
                    <a:pt x="291" y="78108"/>
                    <a:pt x="3688" y="78108"/>
                  </a:cubicBezTo>
                  <a:lnTo>
                    <a:pt x="10609" y="78108"/>
                  </a:lnTo>
                  <a:cubicBezTo>
                    <a:pt x="14007" y="78108"/>
                    <a:pt x="14133" y="77983"/>
                    <a:pt x="14133" y="74713"/>
                  </a:cubicBezTo>
                  <a:lnTo>
                    <a:pt x="14133" y="3525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FBCCBBCC-E13F-9F23-704F-FA7FC6B2365C}"/>
                </a:ext>
              </a:extLst>
            </p:cNvPr>
            <p:cNvSpPr/>
            <p:nvPr>
              <p:custDataLst>
                <p:tags r:id="rId335"/>
              </p:custDataLst>
            </p:nvPr>
          </p:nvSpPr>
          <p:spPr>
            <a:xfrm>
              <a:off x="4658783" y="4249255"/>
              <a:ext cx="13968" cy="77978"/>
            </a:xfrm>
            <a:custGeom>
              <a:avLst/>
              <a:gdLst>
                <a:gd name="connsiteX0" fmla="*/ 14133 w 13968"/>
                <a:gd name="connsiteY0" fmla="*/ 3531 h 77978"/>
                <a:gd name="connsiteX1" fmla="*/ 10609 w 13968"/>
                <a:gd name="connsiteY1" fmla="*/ 135 h 77978"/>
                <a:gd name="connsiteX2" fmla="*/ 3688 w 13968"/>
                <a:gd name="connsiteY2" fmla="*/ 135 h 77978"/>
                <a:gd name="connsiteX3" fmla="*/ 165 w 13968"/>
                <a:gd name="connsiteY3" fmla="*/ 3531 h 77978"/>
                <a:gd name="connsiteX4" fmla="*/ 165 w 13968"/>
                <a:gd name="connsiteY4" fmla="*/ 74719 h 77978"/>
                <a:gd name="connsiteX5" fmla="*/ 3688 w 13968"/>
                <a:gd name="connsiteY5" fmla="*/ 78114 h 77978"/>
                <a:gd name="connsiteX6" fmla="*/ 10609 w 13968"/>
                <a:gd name="connsiteY6" fmla="*/ 78114 h 77978"/>
                <a:gd name="connsiteX7" fmla="*/ 14133 w 13968"/>
                <a:gd name="connsiteY7" fmla="*/ 74719 h 77978"/>
                <a:gd name="connsiteX8" fmla="*/ 14133 w 13968"/>
                <a:gd name="connsiteY8" fmla="*/ 3531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531"/>
                  </a:moveTo>
                  <a:cubicBezTo>
                    <a:pt x="14133" y="261"/>
                    <a:pt x="14007" y="135"/>
                    <a:pt x="10609" y="135"/>
                  </a:cubicBezTo>
                  <a:lnTo>
                    <a:pt x="3688" y="135"/>
                  </a:lnTo>
                  <a:cubicBezTo>
                    <a:pt x="291" y="135"/>
                    <a:pt x="165" y="261"/>
                    <a:pt x="165" y="3531"/>
                  </a:cubicBezTo>
                  <a:lnTo>
                    <a:pt x="165" y="74719"/>
                  </a:lnTo>
                  <a:cubicBezTo>
                    <a:pt x="165" y="77989"/>
                    <a:pt x="291" y="78114"/>
                    <a:pt x="3688" y="78114"/>
                  </a:cubicBezTo>
                  <a:lnTo>
                    <a:pt x="10609" y="78114"/>
                  </a:lnTo>
                  <a:cubicBezTo>
                    <a:pt x="14007" y="78114"/>
                    <a:pt x="14133" y="77989"/>
                    <a:pt x="14133" y="74719"/>
                  </a:cubicBezTo>
                  <a:lnTo>
                    <a:pt x="14133" y="3531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8CCDE48A-E103-B9F3-E9E2-0DA94649F368}"/>
                </a:ext>
              </a:extLst>
            </p:cNvPr>
            <p:cNvSpPr/>
            <p:nvPr>
              <p:custDataLst>
                <p:tags r:id="rId336"/>
              </p:custDataLst>
            </p:nvPr>
          </p:nvSpPr>
          <p:spPr>
            <a:xfrm>
              <a:off x="4658783" y="4324720"/>
              <a:ext cx="13968" cy="77978"/>
            </a:xfrm>
            <a:custGeom>
              <a:avLst/>
              <a:gdLst>
                <a:gd name="connsiteX0" fmla="*/ 14133 w 13968"/>
                <a:gd name="connsiteY0" fmla="*/ 3537 h 77978"/>
                <a:gd name="connsiteX1" fmla="*/ 10609 w 13968"/>
                <a:gd name="connsiteY1" fmla="*/ 141 h 77978"/>
                <a:gd name="connsiteX2" fmla="*/ 3688 w 13968"/>
                <a:gd name="connsiteY2" fmla="*/ 141 h 77978"/>
                <a:gd name="connsiteX3" fmla="*/ 165 w 13968"/>
                <a:gd name="connsiteY3" fmla="*/ 3537 h 77978"/>
                <a:gd name="connsiteX4" fmla="*/ 165 w 13968"/>
                <a:gd name="connsiteY4" fmla="*/ 74725 h 77978"/>
                <a:gd name="connsiteX5" fmla="*/ 3688 w 13968"/>
                <a:gd name="connsiteY5" fmla="*/ 78120 h 77978"/>
                <a:gd name="connsiteX6" fmla="*/ 10609 w 13968"/>
                <a:gd name="connsiteY6" fmla="*/ 78120 h 77978"/>
                <a:gd name="connsiteX7" fmla="*/ 14133 w 13968"/>
                <a:gd name="connsiteY7" fmla="*/ 74725 h 77978"/>
                <a:gd name="connsiteX8" fmla="*/ 14133 w 13968"/>
                <a:gd name="connsiteY8" fmla="*/ 3537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537"/>
                  </a:moveTo>
                  <a:cubicBezTo>
                    <a:pt x="14133" y="267"/>
                    <a:pt x="14007" y="141"/>
                    <a:pt x="10609" y="141"/>
                  </a:cubicBezTo>
                  <a:lnTo>
                    <a:pt x="3688" y="141"/>
                  </a:lnTo>
                  <a:cubicBezTo>
                    <a:pt x="291" y="141"/>
                    <a:pt x="165" y="267"/>
                    <a:pt x="165" y="3537"/>
                  </a:cubicBezTo>
                  <a:lnTo>
                    <a:pt x="165" y="74725"/>
                  </a:lnTo>
                  <a:cubicBezTo>
                    <a:pt x="165" y="77995"/>
                    <a:pt x="291" y="78120"/>
                    <a:pt x="3688" y="78120"/>
                  </a:cubicBezTo>
                  <a:lnTo>
                    <a:pt x="10609" y="78120"/>
                  </a:lnTo>
                  <a:cubicBezTo>
                    <a:pt x="14007" y="78120"/>
                    <a:pt x="14133" y="77995"/>
                    <a:pt x="14133" y="74725"/>
                  </a:cubicBezTo>
                  <a:lnTo>
                    <a:pt x="14133" y="3537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8AC85C8C-5AFE-C6F1-7901-5444AF5388D3}"/>
                </a:ext>
              </a:extLst>
            </p:cNvPr>
            <p:cNvSpPr/>
            <p:nvPr>
              <p:custDataLst>
                <p:tags r:id="rId337"/>
              </p:custDataLst>
            </p:nvPr>
          </p:nvSpPr>
          <p:spPr>
            <a:xfrm>
              <a:off x="4658783" y="4400184"/>
              <a:ext cx="13968" cy="77978"/>
            </a:xfrm>
            <a:custGeom>
              <a:avLst/>
              <a:gdLst>
                <a:gd name="connsiteX0" fmla="*/ 14133 w 13968"/>
                <a:gd name="connsiteY0" fmla="*/ 3543 h 77978"/>
                <a:gd name="connsiteX1" fmla="*/ 10609 w 13968"/>
                <a:gd name="connsiteY1" fmla="*/ 147 h 77978"/>
                <a:gd name="connsiteX2" fmla="*/ 3688 w 13968"/>
                <a:gd name="connsiteY2" fmla="*/ 147 h 77978"/>
                <a:gd name="connsiteX3" fmla="*/ 165 w 13968"/>
                <a:gd name="connsiteY3" fmla="*/ 3543 h 77978"/>
                <a:gd name="connsiteX4" fmla="*/ 165 w 13968"/>
                <a:gd name="connsiteY4" fmla="*/ 74730 h 77978"/>
                <a:gd name="connsiteX5" fmla="*/ 3688 w 13968"/>
                <a:gd name="connsiteY5" fmla="*/ 78126 h 77978"/>
                <a:gd name="connsiteX6" fmla="*/ 10609 w 13968"/>
                <a:gd name="connsiteY6" fmla="*/ 78126 h 77978"/>
                <a:gd name="connsiteX7" fmla="*/ 14133 w 13968"/>
                <a:gd name="connsiteY7" fmla="*/ 74730 h 77978"/>
                <a:gd name="connsiteX8" fmla="*/ 14133 w 13968"/>
                <a:gd name="connsiteY8" fmla="*/ 3543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543"/>
                  </a:moveTo>
                  <a:cubicBezTo>
                    <a:pt x="14133" y="273"/>
                    <a:pt x="14007" y="147"/>
                    <a:pt x="10609" y="147"/>
                  </a:cubicBezTo>
                  <a:lnTo>
                    <a:pt x="3688" y="147"/>
                  </a:lnTo>
                  <a:cubicBezTo>
                    <a:pt x="291" y="147"/>
                    <a:pt x="165" y="273"/>
                    <a:pt x="165" y="3543"/>
                  </a:cubicBezTo>
                  <a:lnTo>
                    <a:pt x="165" y="74730"/>
                  </a:lnTo>
                  <a:cubicBezTo>
                    <a:pt x="165" y="78001"/>
                    <a:pt x="291" y="78126"/>
                    <a:pt x="3688" y="78126"/>
                  </a:cubicBezTo>
                  <a:lnTo>
                    <a:pt x="10609" y="78126"/>
                  </a:lnTo>
                  <a:cubicBezTo>
                    <a:pt x="14007" y="78126"/>
                    <a:pt x="14133" y="78001"/>
                    <a:pt x="14133" y="74730"/>
                  </a:cubicBezTo>
                  <a:lnTo>
                    <a:pt x="14133" y="3543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A500AD95-9C7E-96C8-0B64-58D21296EF1F}"/>
                </a:ext>
              </a:extLst>
            </p:cNvPr>
            <p:cNvSpPr/>
            <p:nvPr>
              <p:custDataLst>
                <p:tags r:id="rId338"/>
              </p:custDataLst>
            </p:nvPr>
          </p:nvSpPr>
          <p:spPr>
            <a:xfrm>
              <a:off x="4658783" y="4475648"/>
              <a:ext cx="13968" cy="77978"/>
            </a:xfrm>
            <a:custGeom>
              <a:avLst/>
              <a:gdLst>
                <a:gd name="connsiteX0" fmla="*/ 14133 w 13968"/>
                <a:gd name="connsiteY0" fmla="*/ 3549 h 77978"/>
                <a:gd name="connsiteX1" fmla="*/ 10609 w 13968"/>
                <a:gd name="connsiteY1" fmla="*/ 153 h 77978"/>
                <a:gd name="connsiteX2" fmla="*/ 3688 w 13968"/>
                <a:gd name="connsiteY2" fmla="*/ 153 h 77978"/>
                <a:gd name="connsiteX3" fmla="*/ 165 w 13968"/>
                <a:gd name="connsiteY3" fmla="*/ 3549 h 77978"/>
                <a:gd name="connsiteX4" fmla="*/ 165 w 13968"/>
                <a:gd name="connsiteY4" fmla="*/ 74736 h 77978"/>
                <a:gd name="connsiteX5" fmla="*/ 3688 w 13968"/>
                <a:gd name="connsiteY5" fmla="*/ 78132 h 77978"/>
                <a:gd name="connsiteX6" fmla="*/ 10609 w 13968"/>
                <a:gd name="connsiteY6" fmla="*/ 78132 h 77978"/>
                <a:gd name="connsiteX7" fmla="*/ 14133 w 13968"/>
                <a:gd name="connsiteY7" fmla="*/ 74736 h 77978"/>
                <a:gd name="connsiteX8" fmla="*/ 14133 w 13968"/>
                <a:gd name="connsiteY8" fmla="*/ 3549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549"/>
                  </a:moveTo>
                  <a:cubicBezTo>
                    <a:pt x="14133" y="279"/>
                    <a:pt x="14007" y="153"/>
                    <a:pt x="10609" y="153"/>
                  </a:cubicBezTo>
                  <a:lnTo>
                    <a:pt x="3688" y="153"/>
                  </a:lnTo>
                  <a:cubicBezTo>
                    <a:pt x="291" y="153"/>
                    <a:pt x="165" y="279"/>
                    <a:pt x="165" y="3549"/>
                  </a:cubicBezTo>
                  <a:lnTo>
                    <a:pt x="165" y="74736"/>
                  </a:lnTo>
                  <a:cubicBezTo>
                    <a:pt x="165" y="78007"/>
                    <a:pt x="291" y="78132"/>
                    <a:pt x="3688" y="78132"/>
                  </a:cubicBezTo>
                  <a:lnTo>
                    <a:pt x="10609" y="78132"/>
                  </a:lnTo>
                  <a:cubicBezTo>
                    <a:pt x="14007" y="78132"/>
                    <a:pt x="14133" y="78007"/>
                    <a:pt x="14133" y="74736"/>
                  </a:cubicBezTo>
                  <a:lnTo>
                    <a:pt x="14133" y="3549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346A529E-305C-76CE-91CF-90B692036251}"/>
                </a:ext>
              </a:extLst>
            </p:cNvPr>
            <p:cNvSpPr/>
            <p:nvPr>
              <p:custDataLst>
                <p:tags r:id="rId339"/>
              </p:custDataLst>
            </p:nvPr>
          </p:nvSpPr>
          <p:spPr>
            <a:xfrm>
              <a:off x="4658783" y="4551112"/>
              <a:ext cx="13968" cy="77978"/>
            </a:xfrm>
            <a:custGeom>
              <a:avLst/>
              <a:gdLst>
                <a:gd name="connsiteX0" fmla="*/ 14133 w 13968"/>
                <a:gd name="connsiteY0" fmla="*/ 3555 h 77978"/>
                <a:gd name="connsiteX1" fmla="*/ 10609 w 13968"/>
                <a:gd name="connsiteY1" fmla="*/ 159 h 77978"/>
                <a:gd name="connsiteX2" fmla="*/ 3688 w 13968"/>
                <a:gd name="connsiteY2" fmla="*/ 159 h 77978"/>
                <a:gd name="connsiteX3" fmla="*/ 165 w 13968"/>
                <a:gd name="connsiteY3" fmla="*/ 3555 h 77978"/>
                <a:gd name="connsiteX4" fmla="*/ 165 w 13968"/>
                <a:gd name="connsiteY4" fmla="*/ 74742 h 77978"/>
                <a:gd name="connsiteX5" fmla="*/ 3688 w 13968"/>
                <a:gd name="connsiteY5" fmla="*/ 78138 h 77978"/>
                <a:gd name="connsiteX6" fmla="*/ 10609 w 13968"/>
                <a:gd name="connsiteY6" fmla="*/ 78138 h 77978"/>
                <a:gd name="connsiteX7" fmla="*/ 14133 w 13968"/>
                <a:gd name="connsiteY7" fmla="*/ 74742 h 77978"/>
                <a:gd name="connsiteX8" fmla="*/ 14133 w 13968"/>
                <a:gd name="connsiteY8" fmla="*/ 3555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555"/>
                  </a:moveTo>
                  <a:cubicBezTo>
                    <a:pt x="14133" y="285"/>
                    <a:pt x="14007" y="159"/>
                    <a:pt x="10609" y="159"/>
                  </a:cubicBezTo>
                  <a:lnTo>
                    <a:pt x="3688" y="159"/>
                  </a:lnTo>
                  <a:cubicBezTo>
                    <a:pt x="291" y="159"/>
                    <a:pt x="165" y="285"/>
                    <a:pt x="165" y="3555"/>
                  </a:cubicBezTo>
                  <a:lnTo>
                    <a:pt x="165" y="74742"/>
                  </a:lnTo>
                  <a:cubicBezTo>
                    <a:pt x="165" y="78013"/>
                    <a:pt x="291" y="78138"/>
                    <a:pt x="3688" y="78138"/>
                  </a:cubicBezTo>
                  <a:lnTo>
                    <a:pt x="10609" y="78138"/>
                  </a:lnTo>
                  <a:cubicBezTo>
                    <a:pt x="14007" y="78138"/>
                    <a:pt x="14133" y="78013"/>
                    <a:pt x="14133" y="74742"/>
                  </a:cubicBezTo>
                  <a:lnTo>
                    <a:pt x="14133" y="3555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4E12891C-2B71-C26F-7224-9A7FF2EF91AF}"/>
                </a:ext>
              </a:extLst>
            </p:cNvPr>
            <p:cNvSpPr/>
            <p:nvPr>
              <p:custDataLst>
                <p:tags r:id="rId340"/>
              </p:custDataLst>
            </p:nvPr>
          </p:nvSpPr>
          <p:spPr>
            <a:xfrm>
              <a:off x="4658783" y="4626576"/>
              <a:ext cx="13968" cy="77978"/>
            </a:xfrm>
            <a:custGeom>
              <a:avLst/>
              <a:gdLst>
                <a:gd name="connsiteX0" fmla="*/ 14133 w 13968"/>
                <a:gd name="connsiteY0" fmla="*/ 3561 h 77978"/>
                <a:gd name="connsiteX1" fmla="*/ 10609 w 13968"/>
                <a:gd name="connsiteY1" fmla="*/ 165 h 77978"/>
                <a:gd name="connsiteX2" fmla="*/ 3688 w 13968"/>
                <a:gd name="connsiteY2" fmla="*/ 165 h 77978"/>
                <a:gd name="connsiteX3" fmla="*/ 165 w 13968"/>
                <a:gd name="connsiteY3" fmla="*/ 3561 h 77978"/>
                <a:gd name="connsiteX4" fmla="*/ 165 w 13968"/>
                <a:gd name="connsiteY4" fmla="*/ 74748 h 77978"/>
                <a:gd name="connsiteX5" fmla="*/ 3688 w 13968"/>
                <a:gd name="connsiteY5" fmla="*/ 78144 h 77978"/>
                <a:gd name="connsiteX6" fmla="*/ 10609 w 13968"/>
                <a:gd name="connsiteY6" fmla="*/ 78144 h 77978"/>
                <a:gd name="connsiteX7" fmla="*/ 14133 w 13968"/>
                <a:gd name="connsiteY7" fmla="*/ 74748 h 77978"/>
                <a:gd name="connsiteX8" fmla="*/ 14133 w 13968"/>
                <a:gd name="connsiteY8" fmla="*/ 3561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561"/>
                  </a:moveTo>
                  <a:cubicBezTo>
                    <a:pt x="14133" y="291"/>
                    <a:pt x="14007" y="165"/>
                    <a:pt x="10609" y="165"/>
                  </a:cubicBezTo>
                  <a:lnTo>
                    <a:pt x="3688" y="165"/>
                  </a:lnTo>
                  <a:cubicBezTo>
                    <a:pt x="291" y="165"/>
                    <a:pt x="165" y="291"/>
                    <a:pt x="165" y="3561"/>
                  </a:cubicBezTo>
                  <a:lnTo>
                    <a:pt x="165" y="74748"/>
                  </a:lnTo>
                  <a:cubicBezTo>
                    <a:pt x="165" y="78018"/>
                    <a:pt x="291" y="78144"/>
                    <a:pt x="3688" y="78144"/>
                  </a:cubicBezTo>
                  <a:lnTo>
                    <a:pt x="10609" y="78144"/>
                  </a:lnTo>
                  <a:cubicBezTo>
                    <a:pt x="14007" y="78144"/>
                    <a:pt x="14133" y="78018"/>
                    <a:pt x="14133" y="74748"/>
                  </a:cubicBezTo>
                  <a:lnTo>
                    <a:pt x="14133" y="3561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AF73858C-7D56-CF73-9EA9-27C8022C36F0}"/>
                </a:ext>
              </a:extLst>
            </p:cNvPr>
            <p:cNvSpPr/>
            <p:nvPr>
              <p:custDataLst>
                <p:tags r:id="rId341"/>
              </p:custDataLst>
            </p:nvPr>
          </p:nvSpPr>
          <p:spPr>
            <a:xfrm>
              <a:off x="4658783" y="4702040"/>
              <a:ext cx="69336" cy="227522"/>
            </a:xfrm>
            <a:custGeom>
              <a:avLst/>
              <a:gdLst>
                <a:gd name="connsiteX0" fmla="*/ 3688 w 69336"/>
                <a:gd name="connsiteY0" fmla="*/ 172 h 227522"/>
                <a:gd name="connsiteX1" fmla="*/ 165 w 69336"/>
                <a:gd name="connsiteY1" fmla="*/ 1555 h 227522"/>
                <a:gd name="connsiteX2" fmla="*/ 165 w 69336"/>
                <a:gd name="connsiteY2" fmla="*/ 6460 h 227522"/>
                <a:gd name="connsiteX3" fmla="*/ 17782 w 69336"/>
                <a:gd name="connsiteY3" fmla="*/ 141037 h 227522"/>
                <a:gd name="connsiteX4" fmla="*/ 61322 w 69336"/>
                <a:gd name="connsiteY4" fmla="*/ 224298 h 227522"/>
                <a:gd name="connsiteX5" fmla="*/ 64216 w 69336"/>
                <a:gd name="connsiteY5" fmla="*/ 227442 h 227522"/>
                <a:gd name="connsiteX6" fmla="*/ 66607 w 69336"/>
                <a:gd name="connsiteY6" fmla="*/ 227694 h 227522"/>
                <a:gd name="connsiteX7" fmla="*/ 69502 w 69336"/>
                <a:gd name="connsiteY7" fmla="*/ 226436 h 227522"/>
                <a:gd name="connsiteX8" fmla="*/ 68747 w 69336"/>
                <a:gd name="connsiteY8" fmla="*/ 224801 h 227522"/>
                <a:gd name="connsiteX9" fmla="*/ 14133 w 69336"/>
                <a:gd name="connsiteY9" fmla="*/ 1933 h 227522"/>
                <a:gd name="connsiteX10" fmla="*/ 10609 w 69336"/>
                <a:gd name="connsiteY10" fmla="*/ 172 h 227522"/>
                <a:gd name="connsiteX11" fmla="*/ 3688 w 69336"/>
                <a:gd name="connsiteY11" fmla="*/ 172 h 22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336" h="227522">
                  <a:moveTo>
                    <a:pt x="3688" y="172"/>
                  </a:moveTo>
                  <a:cubicBezTo>
                    <a:pt x="1046" y="172"/>
                    <a:pt x="291" y="172"/>
                    <a:pt x="165" y="1555"/>
                  </a:cubicBezTo>
                  <a:lnTo>
                    <a:pt x="165" y="6460"/>
                  </a:lnTo>
                  <a:cubicBezTo>
                    <a:pt x="165" y="83307"/>
                    <a:pt x="13881" y="128334"/>
                    <a:pt x="17782" y="141037"/>
                  </a:cubicBezTo>
                  <a:cubicBezTo>
                    <a:pt x="26339" y="168958"/>
                    <a:pt x="40307" y="198389"/>
                    <a:pt x="61322" y="224298"/>
                  </a:cubicBezTo>
                  <a:cubicBezTo>
                    <a:pt x="63210" y="226562"/>
                    <a:pt x="63713" y="227191"/>
                    <a:pt x="64216" y="227442"/>
                  </a:cubicBezTo>
                  <a:cubicBezTo>
                    <a:pt x="64468" y="227568"/>
                    <a:pt x="64594" y="227694"/>
                    <a:pt x="66607" y="227694"/>
                  </a:cubicBezTo>
                  <a:cubicBezTo>
                    <a:pt x="68621" y="227694"/>
                    <a:pt x="69502" y="227694"/>
                    <a:pt x="69502" y="226436"/>
                  </a:cubicBezTo>
                  <a:cubicBezTo>
                    <a:pt x="69502" y="226185"/>
                    <a:pt x="69502" y="225933"/>
                    <a:pt x="68747" y="224801"/>
                  </a:cubicBezTo>
                  <a:cubicBezTo>
                    <a:pt x="26842" y="166694"/>
                    <a:pt x="14259" y="96765"/>
                    <a:pt x="14133" y="1933"/>
                  </a:cubicBezTo>
                  <a:cubicBezTo>
                    <a:pt x="14133" y="172"/>
                    <a:pt x="13378" y="172"/>
                    <a:pt x="10609" y="172"/>
                  </a:cubicBezTo>
                  <a:lnTo>
                    <a:pt x="3688" y="172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1F045696-78A1-DDFE-D4C1-7077CA3EC966}"/>
                </a:ext>
              </a:extLst>
            </p:cNvPr>
            <p:cNvSpPr/>
            <p:nvPr>
              <p:custDataLst>
                <p:tags r:id="rId342"/>
              </p:custDataLst>
            </p:nvPr>
          </p:nvSpPr>
          <p:spPr>
            <a:xfrm>
              <a:off x="4777849" y="3656789"/>
              <a:ext cx="68204" cy="56974"/>
            </a:xfrm>
            <a:custGeom>
              <a:avLst/>
              <a:gdLst>
                <a:gd name="connsiteX0" fmla="*/ 7601 w 68204"/>
                <a:gd name="connsiteY0" fmla="*/ 48264 h 56974"/>
                <a:gd name="connsiteX1" fmla="*/ 6469 w 68204"/>
                <a:gd name="connsiteY1" fmla="*/ 53672 h 56974"/>
                <a:gd name="connsiteX2" fmla="*/ 10118 w 68204"/>
                <a:gd name="connsiteY2" fmla="*/ 57068 h 56974"/>
                <a:gd name="connsiteX3" fmla="*/ 14774 w 68204"/>
                <a:gd name="connsiteY3" fmla="*/ 53546 h 56974"/>
                <a:gd name="connsiteX4" fmla="*/ 17165 w 68204"/>
                <a:gd name="connsiteY4" fmla="*/ 44239 h 56974"/>
                <a:gd name="connsiteX5" fmla="*/ 19933 w 68204"/>
                <a:gd name="connsiteY5" fmla="*/ 32919 h 56974"/>
                <a:gd name="connsiteX6" fmla="*/ 22073 w 68204"/>
                <a:gd name="connsiteY6" fmla="*/ 24493 h 56974"/>
                <a:gd name="connsiteX7" fmla="*/ 23709 w 68204"/>
                <a:gd name="connsiteY7" fmla="*/ 18204 h 56974"/>
                <a:gd name="connsiteX8" fmla="*/ 44220 w 68204"/>
                <a:gd name="connsiteY8" fmla="*/ 2860 h 56974"/>
                <a:gd name="connsiteX9" fmla="*/ 51015 w 68204"/>
                <a:gd name="connsiteY9" fmla="*/ 11664 h 56974"/>
                <a:gd name="connsiteX10" fmla="*/ 42836 w 68204"/>
                <a:gd name="connsiteY10" fmla="*/ 40969 h 56974"/>
                <a:gd name="connsiteX11" fmla="*/ 41578 w 68204"/>
                <a:gd name="connsiteY11" fmla="*/ 46754 h 56974"/>
                <a:gd name="connsiteX12" fmla="*/ 51896 w 68204"/>
                <a:gd name="connsiteY12" fmla="*/ 57068 h 56974"/>
                <a:gd name="connsiteX13" fmla="*/ 68381 w 68204"/>
                <a:gd name="connsiteY13" fmla="*/ 37699 h 56974"/>
                <a:gd name="connsiteX14" fmla="*/ 66871 w 68204"/>
                <a:gd name="connsiteY14" fmla="*/ 36441 h 56974"/>
                <a:gd name="connsiteX15" fmla="*/ 64983 w 68204"/>
                <a:gd name="connsiteY15" fmla="*/ 38705 h 56974"/>
                <a:gd name="connsiteX16" fmla="*/ 52148 w 68204"/>
                <a:gd name="connsiteY16" fmla="*/ 54301 h 56974"/>
                <a:gd name="connsiteX17" fmla="*/ 49128 w 68204"/>
                <a:gd name="connsiteY17" fmla="*/ 50150 h 56974"/>
                <a:gd name="connsiteX18" fmla="*/ 51393 w 68204"/>
                <a:gd name="connsiteY18" fmla="*/ 41220 h 56974"/>
                <a:gd name="connsiteX19" fmla="*/ 59069 w 68204"/>
                <a:gd name="connsiteY19" fmla="*/ 13551 h 56974"/>
                <a:gd name="connsiteX20" fmla="*/ 44598 w 68204"/>
                <a:gd name="connsiteY20" fmla="*/ 93 h 56974"/>
                <a:gd name="connsiteX21" fmla="*/ 24967 w 68204"/>
                <a:gd name="connsiteY21" fmla="*/ 11035 h 56974"/>
                <a:gd name="connsiteX22" fmla="*/ 13390 w 68204"/>
                <a:gd name="connsiteY22" fmla="*/ 93 h 56974"/>
                <a:gd name="connsiteX23" fmla="*/ 3952 w 68204"/>
                <a:gd name="connsiteY23" fmla="*/ 7262 h 56974"/>
                <a:gd name="connsiteX24" fmla="*/ 177 w 68204"/>
                <a:gd name="connsiteY24" fmla="*/ 19462 h 56974"/>
                <a:gd name="connsiteX25" fmla="*/ 1687 w 68204"/>
                <a:gd name="connsiteY25" fmla="*/ 20720 h 56974"/>
                <a:gd name="connsiteX26" fmla="*/ 3826 w 68204"/>
                <a:gd name="connsiteY26" fmla="*/ 17827 h 56974"/>
                <a:gd name="connsiteX27" fmla="*/ 13012 w 68204"/>
                <a:gd name="connsiteY27" fmla="*/ 2860 h 56974"/>
                <a:gd name="connsiteX28" fmla="*/ 16913 w 68204"/>
                <a:gd name="connsiteY28" fmla="*/ 8645 h 56974"/>
                <a:gd name="connsiteX29" fmla="*/ 14900 w 68204"/>
                <a:gd name="connsiteY29" fmla="*/ 19210 h 56974"/>
                <a:gd name="connsiteX30" fmla="*/ 7601 w 68204"/>
                <a:gd name="connsiteY30" fmla="*/ 48264 h 5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8204" h="56974">
                  <a:moveTo>
                    <a:pt x="7601" y="48264"/>
                  </a:moveTo>
                  <a:cubicBezTo>
                    <a:pt x="7224" y="50150"/>
                    <a:pt x="6469" y="53043"/>
                    <a:pt x="6469" y="53672"/>
                  </a:cubicBezTo>
                  <a:cubicBezTo>
                    <a:pt x="6469" y="55936"/>
                    <a:pt x="8231" y="57068"/>
                    <a:pt x="10118" y="57068"/>
                  </a:cubicBezTo>
                  <a:cubicBezTo>
                    <a:pt x="11628" y="57068"/>
                    <a:pt x="13893" y="56062"/>
                    <a:pt x="14774" y="53546"/>
                  </a:cubicBezTo>
                  <a:cubicBezTo>
                    <a:pt x="14900" y="53295"/>
                    <a:pt x="16410" y="47383"/>
                    <a:pt x="17165" y="44239"/>
                  </a:cubicBezTo>
                  <a:lnTo>
                    <a:pt x="19933" y="32919"/>
                  </a:lnTo>
                  <a:cubicBezTo>
                    <a:pt x="20688" y="30152"/>
                    <a:pt x="21443" y="27385"/>
                    <a:pt x="22073" y="24493"/>
                  </a:cubicBezTo>
                  <a:cubicBezTo>
                    <a:pt x="22576" y="22355"/>
                    <a:pt x="23583" y="18707"/>
                    <a:pt x="23709" y="18204"/>
                  </a:cubicBezTo>
                  <a:cubicBezTo>
                    <a:pt x="25596" y="14305"/>
                    <a:pt x="32266" y="2860"/>
                    <a:pt x="44220" y="2860"/>
                  </a:cubicBezTo>
                  <a:cubicBezTo>
                    <a:pt x="49883" y="2860"/>
                    <a:pt x="51015" y="7513"/>
                    <a:pt x="51015" y="11664"/>
                  </a:cubicBezTo>
                  <a:cubicBezTo>
                    <a:pt x="51015" y="19462"/>
                    <a:pt x="44849" y="35561"/>
                    <a:pt x="42836" y="40969"/>
                  </a:cubicBezTo>
                  <a:cubicBezTo>
                    <a:pt x="41703" y="43862"/>
                    <a:pt x="41578" y="45371"/>
                    <a:pt x="41578" y="46754"/>
                  </a:cubicBezTo>
                  <a:cubicBezTo>
                    <a:pt x="41578" y="52666"/>
                    <a:pt x="45982" y="57068"/>
                    <a:pt x="51896" y="57068"/>
                  </a:cubicBezTo>
                  <a:cubicBezTo>
                    <a:pt x="63725" y="57068"/>
                    <a:pt x="68381" y="38705"/>
                    <a:pt x="68381" y="37699"/>
                  </a:cubicBezTo>
                  <a:cubicBezTo>
                    <a:pt x="68381" y="36441"/>
                    <a:pt x="67248" y="36441"/>
                    <a:pt x="66871" y="36441"/>
                  </a:cubicBezTo>
                  <a:cubicBezTo>
                    <a:pt x="65613" y="36441"/>
                    <a:pt x="65613" y="36818"/>
                    <a:pt x="64983" y="38705"/>
                  </a:cubicBezTo>
                  <a:cubicBezTo>
                    <a:pt x="62467" y="47258"/>
                    <a:pt x="58314" y="54301"/>
                    <a:pt x="52148" y="54301"/>
                  </a:cubicBezTo>
                  <a:cubicBezTo>
                    <a:pt x="50009" y="54301"/>
                    <a:pt x="49128" y="53043"/>
                    <a:pt x="49128" y="50150"/>
                  </a:cubicBezTo>
                  <a:cubicBezTo>
                    <a:pt x="49128" y="47006"/>
                    <a:pt x="50260" y="43987"/>
                    <a:pt x="51393" y="41220"/>
                  </a:cubicBezTo>
                  <a:cubicBezTo>
                    <a:pt x="53784" y="34555"/>
                    <a:pt x="59069" y="20720"/>
                    <a:pt x="59069" y="13551"/>
                  </a:cubicBezTo>
                  <a:cubicBezTo>
                    <a:pt x="59069" y="5124"/>
                    <a:pt x="53658" y="93"/>
                    <a:pt x="44598" y="93"/>
                  </a:cubicBezTo>
                  <a:cubicBezTo>
                    <a:pt x="33272" y="93"/>
                    <a:pt x="27106" y="8142"/>
                    <a:pt x="24967" y="11035"/>
                  </a:cubicBezTo>
                  <a:cubicBezTo>
                    <a:pt x="24338" y="3992"/>
                    <a:pt x="19178" y="93"/>
                    <a:pt x="13390" y="93"/>
                  </a:cubicBezTo>
                  <a:cubicBezTo>
                    <a:pt x="7601" y="93"/>
                    <a:pt x="5210" y="4998"/>
                    <a:pt x="3952" y="7262"/>
                  </a:cubicBezTo>
                  <a:cubicBezTo>
                    <a:pt x="1939" y="11538"/>
                    <a:pt x="177" y="18959"/>
                    <a:pt x="177" y="19462"/>
                  </a:cubicBezTo>
                  <a:cubicBezTo>
                    <a:pt x="177" y="20720"/>
                    <a:pt x="1435" y="20720"/>
                    <a:pt x="1687" y="20720"/>
                  </a:cubicBezTo>
                  <a:cubicBezTo>
                    <a:pt x="2945" y="20720"/>
                    <a:pt x="3071" y="20594"/>
                    <a:pt x="3826" y="17827"/>
                  </a:cubicBezTo>
                  <a:cubicBezTo>
                    <a:pt x="5965" y="8897"/>
                    <a:pt x="8482" y="2860"/>
                    <a:pt x="13012" y="2860"/>
                  </a:cubicBezTo>
                  <a:cubicBezTo>
                    <a:pt x="15529" y="2860"/>
                    <a:pt x="16913" y="4495"/>
                    <a:pt x="16913" y="8645"/>
                  </a:cubicBezTo>
                  <a:cubicBezTo>
                    <a:pt x="16913" y="11287"/>
                    <a:pt x="16536" y="12670"/>
                    <a:pt x="14900" y="19210"/>
                  </a:cubicBezTo>
                  <a:lnTo>
                    <a:pt x="7601" y="48264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C17CD822-2D14-D3A6-3BA8-FFED8481884B}"/>
                </a:ext>
              </a:extLst>
            </p:cNvPr>
            <p:cNvSpPr/>
            <p:nvPr>
              <p:custDataLst>
                <p:tags r:id="rId343"/>
              </p:custDataLst>
            </p:nvPr>
          </p:nvSpPr>
          <p:spPr>
            <a:xfrm>
              <a:off x="4789189" y="4532824"/>
              <a:ext cx="45427" cy="3898"/>
            </a:xfrm>
            <a:custGeom>
              <a:avLst/>
              <a:gdLst>
                <a:gd name="connsiteX0" fmla="*/ 45605 w 45427"/>
                <a:gd name="connsiteY0" fmla="*/ 4063 h 3898"/>
                <a:gd name="connsiteX1" fmla="*/ 45605 w 45427"/>
                <a:gd name="connsiteY1" fmla="*/ 164 h 3898"/>
                <a:gd name="connsiteX2" fmla="*/ 177 w 45427"/>
                <a:gd name="connsiteY2" fmla="*/ 164 h 3898"/>
                <a:gd name="connsiteX3" fmla="*/ 177 w 45427"/>
                <a:gd name="connsiteY3" fmla="*/ 4063 h 3898"/>
                <a:gd name="connsiteX4" fmla="*/ 45605 w 45427"/>
                <a:gd name="connsiteY4" fmla="*/ 4063 h 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27" h="3898">
                  <a:moveTo>
                    <a:pt x="45605" y="4063"/>
                  </a:moveTo>
                  <a:lnTo>
                    <a:pt x="45605" y="164"/>
                  </a:lnTo>
                  <a:lnTo>
                    <a:pt x="177" y="164"/>
                  </a:lnTo>
                  <a:lnTo>
                    <a:pt x="177" y="4063"/>
                  </a:lnTo>
                  <a:lnTo>
                    <a:pt x="45605" y="4063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713C7A44-8822-1C55-F6D2-28B18DA8A0D4}"/>
                </a:ext>
              </a:extLst>
            </p:cNvPr>
            <p:cNvSpPr/>
            <p:nvPr>
              <p:custDataLst>
                <p:tags r:id="rId344"/>
              </p:custDataLst>
            </p:nvPr>
          </p:nvSpPr>
          <p:spPr>
            <a:xfrm>
              <a:off x="4777849" y="4551438"/>
              <a:ext cx="68204" cy="56974"/>
            </a:xfrm>
            <a:custGeom>
              <a:avLst/>
              <a:gdLst>
                <a:gd name="connsiteX0" fmla="*/ 7601 w 68204"/>
                <a:gd name="connsiteY0" fmla="*/ 48335 h 56974"/>
                <a:gd name="connsiteX1" fmla="*/ 6469 w 68204"/>
                <a:gd name="connsiteY1" fmla="*/ 53743 h 56974"/>
                <a:gd name="connsiteX2" fmla="*/ 10118 w 68204"/>
                <a:gd name="connsiteY2" fmla="*/ 57139 h 56974"/>
                <a:gd name="connsiteX3" fmla="*/ 14774 w 68204"/>
                <a:gd name="connsiteY3" fmla="*/ 53617 h 56974"/>
                <a:gd name="connsiteX4" fmla="*/ 17165 w 68204"/>
                <a:gd name="connsiteY4" fmla="*/ 44310 h 56974"/>
                <a:gd name="connsiteX5" fmla="*/ 19933 w 68204"/>
                <a:gd name="connsiteY5" fmla="*/ 32990 h 56974"/>
                <a:gd name="connsiteX6" fmla="*/ 22073 w 68204"/>
                <a:gd name="connsiteY6" fmla="*/ 24564 h 56974"/>
                <a:gd name="connsiteX7" fmla="*/ 23709 w 68204"/>
                <a:gd name="connsiteY7" fmla="*/ 18275 h 56974"/>
                <a:gd name="connsiteX8" fmla="*/ 44220 w 68204"/>
                <a:gd name="connsiteY8" fmla="*/ 2931 h 56974"/>
                <a:gd name="connsiteX9" fmla="*/ 51015 w 68204"/>
                <a:gd name="connsiteY9" fmla="*/ 11735 h 56974"/>
                <a:gd name="connsiteX10" fmla="*/ 42836 w 68204"/>
                <a:gd name="connsiteY10" fmla="*/ 41040 h 56974"/>
                <a:gd name="connsiteX11" fmla="*/ 41578 w 68204"/>
                <a:gd name="connsiteY11" fmla="*/ 46825 h 56974"/>
                <a:gd name="connsiteX12" fmla="*/ 51896 w 68204"/>
                <a:gd name="connsiteY12" fmla="*/ 57139 h 56974"/>
                <a:gd name="connsiteX13" fmla="*/ 68381 w 68204"/>
                <a:gd name="connsiteY13" fmla="*/ 37770 h 56974"/>
                <a:gd name="connsiteX14" fmla="*/ 66871 w 68204"/>
                <a:gd name="connsiteY14" fmla="*/ 36512 h 56974"/>
                <a:gd name="connsiteX15" fmla="*/ 64983 w 68204"/>
                <a:gd name="connsiteY15" fmla="*/ 38776 h 56974"/>
                <a:gd name="connsiteX16" fmla="*/ 52148 w 68204"/>
                <a:gd name="connsiteY16" fmla="*/ 54372 h 56974"/>
                <a:gd name="connsiteX17" fmla="*/ 49128 w 68204"/>
                <a:gd name="connsiteY17" fmla="*/ 50221 h 56974"/>
                <a:gd name="connsiteX18" fmla="*/ 51393 w 68204"/>
                <a:gd name="connsiteY18" fmla="*/ 41291 h 56974"/>
                <a:gd name="connsiteX19" fmla="*/ 59069 w 68204"/>
                <a:gd name="connsiteY19" fmla="*/ 13621 h 56974"/>
                <a:gd name="connsiteX20" fmla="*/ 44598 w 68204"/>
                <a:gd name="connsiteY20" fmla="*/ 164 h 56974"/>
                <a:gd name="connsiteX21" fmla="*/ 24967 w 68204"/>
                <a:gd name="connsiteY21" fmla="*/ 11106 h 56974"/>
                <a:gd name="connsiteX22" fmla="*/ 13390 w 68204"/>
                <a:gd name="connsiteY22" fmla="*/ 164 h 56974"/>
                <a:gd name="connsiteX23" fmla="*/ 3952 w 68204"/>
                <a:gd name="connsiteY23" fmla="*/ 7333 h 56974"/>
                <a:gd name="connsiteX24" fmla="*/ 177 w 68204"/>
                <a:gd name="connsiteY24" fmla="*/ 19533 h 56974"/>
                <a:gd name="connsiteX25" fmla="*/ 1687 w 68204"/>
                <a:gd name="connsiteY25" fmla="*/ 20790 h 56974"/>
                <a:gd name="connsiteX26" fmla="*/ 3826 w 68204"/>
                <a:gd name="connsiteY26" fmla="*/ 17898 h 56974"/>
                <a:gd name="connsiteX27" fmla="*/ 13012 w 68204"/>
                <a:gd name="connsiteY27" fmla="*/ 2931 h 56974"/>
                <a:gd name="connsiteX28" fmla="*/ 16913 w 68204"/>
                <a:gd name="connsiteY28" fmla="*/ 8716 h 56974"/>
                <a:gd name="connsiteX29" fmla="*/ 14900 w 68204"/>
                <a:gd name="connsiteY29" fmla="*/ 19281 h 56974"/>
                <a:gd name="connsiteX30" fmla="*/ 7601 w 68204"/>
                <a:gd name="connsiteY30" fmla="*/ 48335 h 5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8204" h="56974">
                  <a:moveTo>
                    <a:pt x="7601" y="48335"/>
                  </a:moveTo>
                  <a:cubicBezTo>
                    <a:pt x="7224" y="50221"/>
                    <a:pt x="6469" y="53114"/>
                    <a:pt x="6469" y="53743"/>
                  </a:cubicBezTo>
                  <a:cubicBezTo>
                    <a:pt x="6469" y="56007"/>
                    <a:pt x="8231" y="57139"/>
                    <a:pt x="10118" y="57139"/>
                  </a:cubicBezTo>
                  <a:cubicBezTo>
                    <a:pt x="11628" y="57139"/>
                    <a:pt x="13893" y="56132"/>
                    <a:pt x="14774" y="53617"/>
                  </a:cubicBezTo>
                  <a:cubicBezTo>
                    <a:pt x="14900" y="53365"/>
                    <a:pt x="16410" y="47454"/>
                    <a:pt x="17165" y="44310"/>
                  </a:cubicBezTo>
                  <a:lnTo>
                    <a:pt x="19933" y="32990"/>
                  </a:lnTo>
                  <a:cubicBezTo>
                    <a:pt x="20688" y="30223"/>
                    <a:pt x="21443" y="27456"/>
                    <a:pt x="22073" y="24564"/>
                  </a:cubicBezTo>
                  <a:cubicBezTo>
                    <a:pt x="22576" y="22425"/>
                    <a:pt x="23583" y="18778"/>
                    <a:pt x="23709" y="18275"/>
                  </a:cubicBezTo>
                  <a:cubicBezTo>
                    <a:pt x="25596" y="14376"/>
                    <a:pt x="32266" y="2931"/>
                    <a:pt x="44220" y="2931"/>
                  </a:cubicBezTo>
                  <a:cubicBezTo>
                    <a:pt x="49883" y="2931"/>
                    <a:pt x="51015" y="7584"/>
                    <a:pt x="51015" y="11735"/>
                  </a:cubicBezTo>
                  <a:cubicBezTo>
                    <a:pt x="51015" y="19533"/>
                    <a:pt x="44849" y="35632"/>
                    <a:pt x="42836" y="41040"/>
                  </a:cubicBezTo>
                  <a:cubicBezTo>
                    <a:pt x="41703" y="43933"/>
                    <a:pt x="41578" y="45442"/>
                    <a:pt x="41578" y="46825"/>
                  </a:cubicBezTo>
                  <a:cubicBezTo>
                    <a:pt x="41578" y="52737"/>
                    <a:pt x="45982" y="57139"/>
                    <a:pt x="51896" y="57139"/>
                  </a:cubicBezTo>
                  <a:cubicBezTo>
                    <a:pt x="63725" y="57139"/>
                    <a:pt x="68381" y="38776"/>
                    <a:pt x="68381" y="37770"/>
                  </a:cubicBezTo>
                  <a:cubicBezTo>
                    <a:pt x="68381" y="36512"/>
                    <a:pt x="67248" y="36512"/>
                    <a:pt x="66871" y="36512"/>
                  </a:cubicBezTo>
                  <a:cubicBezTo>
                    <a:pt x="65613" y="36512"/>
                    <a:pt x="65613" y="36889"/>
                    <a:pt x="64983" y="38776"/>
                  </a:cubicBezTo>
                  <a:cubicBezTo>
                    <a:pt x="62467" y="47328"/>
                    <a:pt x="58314" y="54372"/>
                    <a:pt x="52148" y="54372"/>
                  </a:cubicBezTo>
                  <a:cubicBezTo>
                    <a:pt x="50009" y="54372"/>
                    <a:pt x="49128" y="53114"/>
                    <a:pt x="49128" y="50221"/>
                  </a:cubicBezTo>
                  <a:cubicBezTo>
                    <a:pt x="49128" y="47077"/>
                    <a:pt x="50260" y="44058"/>
                    <a:pt x="51393" y="41291"/>
                  </a:cubicBezTo>
                  <a:cubicBezTo>
                    <a:pt x="53784" y="34625"/>
                    <a:pt x="59069" y="20790"/>
                    <a:pt x="59069" y="13621"/>
                  </a:cubicBezTo>
                  <a:cubicBezTo>
                    <a:pt x="59069" y="5195"/>
                    <a:pt x="53658" y="164"/>
                    <a:pt x="44598" y="164"/>
                  </a:cubicBezTo>
                  <a:cubicBezTo>
                    <a:pt x="33272" y="164"/>
                    <a:pt x="27106" y="8213"/>
                    <a:pt x="24967" y="11106"/>
                  </a:cubicBezTo>
                  <a:cubicBezTo>
                    <a:pt x="24338" y="4063"/>
                    <a:pt x="19178" y="164"/>
                    <a:pt x="13390" y="164"/>
                  </a:cubicBezTo>
                  <a:cubicBezTo>
                    <a:pt x="7601" y="164"/>
                    <a:pt x="5210" y="5069"/>
                    <a:pt x="3952" y="7333"/>
                  </a:cubicBezTo>
                  <a:cubicBezTo>
                    <a:pt x="1939" y="11609"/>
                    <a:pt x="177" y="19030"/>
                    <a:pt x="177" y="19533"/>
                  </a:cubicBezTo>
                  <a:cubicBezTo>
                    <a:pt x="177" y="20790"/>
                    <a:pt x="1435" y="20790"/>
                    <a:pt x="1687" y="20790"/>
                  </a:cubicBezTo>
                  <a:cubicBezTo>
                    <a:pt x="2945" y="20790"/>
                    <a:pt x="3071" y="20665"/>
                    <a:pt x="3826" y="17898"/>
                  </a:cubicBezTo>
                  <a:cubicBezTo>
                    <a:pt x="5965" y="8968"/>
                    <a:pt x="8482" y="2931"/>
                    <a:pt x="13012" y="2931"/>
                  </a:cubicBezTo>
                  <a:cubicBezTo>
                    <a:pt x="15529" y="2931"/>
                    <a:pt x="16913" y="4566"/>
                    <a:pt x="16913" y="8716"/>
                  </a:cubicBezTo>
                  <a:cubicBezTo>
                    <a:pt x="16913" y="11357"/>
                    <a:pt x="16536" y="12741"/>
                    <a:pt x="14900" y="19281"/>
                  </a:cubicBezTo>
                  <a:lnTo>
                    <a:pt x="7601" y="48335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EFC3A590-7AF0-2097-9B2C-C32A85DD971A}"/>
                </a:ext>
              </a:extLst>
            </p:cNvPr>
            <p:cNvSpPr/>
            <p:nvPr>
              <p:custDataLst>
                <p:tags r:id="rId345"/>
              </p:custDataLst>
            </p:nvPr>
          </p:nvSpPr>
          <p:spPr>
            <a:xfrm>
              <a:off x="4811997" y="3577863"/>
              <a:ext cx="358008" cy="12624"/>
            </a:xfrm>
            <a:custGeom>
              <a:avLst/>
              <a:gdLst>
                <a:gd name="connsiteX0" fmla="*/ 0 w 358008"/>
                <a:gd name="connsiteY0" fmla="*/ 0 h 12624"/>
                <a:gd name="connsiteX1" fmla="*/ 358009 w 358008"/>
                <a:gd name="connsiteY1" fmla="*/ 0 h 1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8008" h="12624">
                  <a:moveTo>
                    <a:pt x="0" y="0"/>
                  </a:moveTo>
                  <a:lnTo>
                    <a:pt x="358009" y="0"/>
                  </a:lnTo>
                </a:path>
              </a:pathLst>
            </a:custGeom>
            <a:noFill/>
            <a:ln w="10741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E4DF7748-0C8B-6CC1-E578-81EBDC3763CB}"/>
                </a:ext>
              </a:extLst>
            </p:cNvPr>
            <p:cNvSpPr/>
            <p:nvPr>
              <p:custDataLst>
                <p:tags r:id="rId346"/>
              </p:custDataLst>
            </p:nvPr>
          </p:nvSpPr>
          <p:spPr>
            <a:xfrm>
              <a:off x="4954243" y="3543393"/>
              <a:ext cx="83286" cy="68989"/>
            </a:xfrm>
            <a:custGeom>
              <a:avLst/>
              <a:gdLst>
                <a:gd name="connsiteX0" fmla="*/ 83286 w 83286"/>
                <a:gd name="connsiteY0" fmla="*/ 34470 h 68989"/>
                <a:gd name="connsiteX1" fmla="*/ 0 w 83286"/>
                <a:gd name="connsiteY1" fmla="*/ 0 h 68989"/>
                <a:gd name="connsiteX2" fmla="*/ 0 w 83286"/>
                <a:gd name="connsiteY2" fmla="*/ 68990 h 6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286" h="68989">
                  <a:moveTo>
                    <a:pt x="83286" y="34470"/>
                  </a:moveTo>
                  <a:lnTo>
                    <a:pt x="0" y="0"/>
                  </a:lnTo>
                  <a:lnTo>
                    <a:pt x="0" y="68990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89596FAE-CBFB-9100-4EC8-8F906AC5DD37}"/>
                </a:ext>
              </a:extLst>
            </p:cNvPr>
            <p:cNvSpPr/>
            <p:nvPr>
              <p:custDataLst>
                <p:tags r:id="rId347"/>
              </p:custDataLst>
            </p:nvPr>
          </p:nvSpPr>
          <p:spPr>
            <a:xfrm>
              <a:off x="5170005" y="3577863"/>
              <a:ext cx="358059" cy="12624"/>
            </a:xfrm>
            <a:custGeom>
              <a:avLst/>
              <a:gdLst>
                <a:gd name="connsiteX0" fmla="*/ 0 w 358059"/>
                <a:gd name="connsiteY0" fmla="*/ 0 h 12624"/>
                <a:gd name="connsiteX1" fmla="*/ 358059 w 358059"/>
                <a:gd name="connsiteY1" fmla="*/ 0 h 1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8059" h="12624">
                  <a:moveTo>
                    <a:pt x="0" y="0"/>
                  </a:moveTo>
                  <a:lnTo>
                    <a:pt x="358059" y="0"/>
                  </a:lnTo>
                </a:path>
              </a:pathLst>
            </a:custGeom>
            <a:noFill/>
            <a:ln w="10741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2B63A408-9D1B-04BE-D30E-64C41A528134}"/>
                </a:ext>
              </a:extLst>
            </p:cNvPr>
            <p:cNvSpPr/>
            <p:nvPr>
              <p:custDataLst>
                <p:tags r:id="rId348"/>
              </p:custDataLst>
            </p:nvPr>
          </p:nvSpPr>
          <p:spPr>
            <a:xfrm>
              <a:off x="5312253" y="3543393"/>
              <a:ext cx="83334" cy="68989"/>
            </a:xfrm>
            <a:custGeom>
              <a:avLst/>
              <a:gdLst>
                <a:gd name="connsiteX0" fmla="*/ 83334 w 83334"/>
                <a:gd name="connsiteY0" fmla="*/ 34470 h 68989"/>
                <a:gd name="connsiteX1" fmla="*/ 0 w 83334"/>
                <a:gd name="connsiteY1" fmla="*/ 0 h 68989"/>
                <a:gd name="connsiteX2" fmla="*/ 0 w 83334"/>
                <a:gd name="connsiteY2" fmla="*/ 68990 h 6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34" h="68989">
                  <a:moveTo>
                    <a:pt x="83334" y="34470"/>
                  </a:moveTo>
                  <a:lnTo>
                    <a:pt x="0" y="0"/>
                  </a:lnTo>
                  <a:lnTo>
                    <a:pt x="0" y="68990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D76E37B0-F886-EA35-F6CC-0FF3AD0391B5}"/>
                </a:ext>
              </a:extLst>
            </p:cNvPr>
            <p:cNvSpPr/>
            <p:nvPr>
              <p:custDataLst>
                <p:tags r:id="rId349"/>
              </p:custDataLst>
            </p:nvPr>
          </p:nvSpPr>
          <p:spPr>
            <a:xfrm>
              <a:off x="5528065" y="3577863"/>
              <a:ext cx="358059" cy="12624"/>
            </a:xfrm>
            <a:custGeom>
              <a:avLst/>
              <a:gdLst>
                <a:gd name="connsiteX0" fmla="*/ 0 w 358059"/>
                <a:gd name="connsiteY0" fmla="*/ 0 h 12624"/>
                <a:gd name="connsiteX1" fmla="*/ 358059 w 358059"/>
                <a:gd name="connsiteY1" fmla="*/ 0 h 1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8059" h="12624">
                  <a:moveTo>
                    <a:pt x="0" y="0"/>
                  </a:moveTo>
                  <a:lnTo>
                    <a:pt x="358059" y="0"/>
                  </a:lnTo>
                </a:path>
              </a:pathLst>
            </a:custGeom>
            <a:noFill/>
            <a:ln w="10741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A2ED4EB2-DADB-A7C1-E2BA-987BE557560A}"/>
                </a:ext>
              </a:extLst>
            </p:cNvPr>
            <p:cNvSpPr/>
            <p:nvPr>
              <p:custDataLst>
                <p:tags r:id="rId350"/>
              </p:custDataLst>
            </p:nvPr>
          </p:nvSpPr>
          <p:spPr>
            <a:xfrm>
              <a:off x="5670311" y="3543393"/>
              <a:ext cx="83335" cy="68989"/>
            </a:xfrm>
            <a:custGeom>
              <a:avLst/>
              <a:gdLst>
                <a:gd name="connsiteX0" fmla="*/ 83335 w 83335"/>
                <a:gd name="connsiteY0" fmla="*/ 34470 h 68989"/>
                <a:gd name="connsiteX1" fmla="*/ 0 w 83335"/>
                <a:gd name="connsiteY1" fmla="*/ 0 h 68989"/>
                <a:gd name="connsiteX2" fmla="*/ 0 w 83335"/>
                <a:gd name="connsiteY2" fmla="*/ 68990 h 6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35" h="68989">
                  <a:moveTo>
                    <a:pt x="83335" y="34470"/>
                  </a:moveTo>
                  <a:lnTo>
                    <a:pt x="0" y="0"/>
                  </a:lnTo>
                  <a:lnTo>
                    <a:pt x="0" y="68990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6C6CA5A5-17E3-904A-7545-9B486FDB6FC9}"/>
                </a:ext>
              </a:extLst>
            </p:cNvPr>
            <p:cNvSpPr/>
            <p:nvPr>
              <p:custDataLst>
                <p:tags r:id="rId351"/>
              </p:custDataLst>
            </p:nvPr>
          </p:nvSpPr>
          <p:spPr>
            <a:xfrm>
              <a:off x="5886124" y="3577863"/>
              <a:ext cx="358057" cy="12624"/>
            </a:xfrm>
            <a:custGeom>
              <a:avLst/>
              <a:gdLst>
                <a:gd name="connsiteX0" fmla="*/ 0 w 358057"/>
                <a:gd name="connsiteY0" fmla="*/ 0 h 12624"/>
                <a:gd name="connsiteX1" fmla="*/ 358058 w 358057"/>
                <a:gd name="connsiteY1" fmla="*/ 0 h 1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8057" h="12624">
                  <a:moveTo>
                    <a:pt x="0" y="0"/>
                  </a:moveTo>
                  <a:lnTo>
                    <a:pt x="358058" y="0"/>
                  </a:lnTo>
                </a:path>
              </a:pathLst>
            </a:custGeom>
            <a:noFill/>
            <a:ln w="10741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505B22F0-D1B8-AB99-DCD3-078C7B08ECD4}"/>
                </a:ext>
              </a:extLst>
            </p:cNvPr>
            <p:cNvSpPr/>
            <p:nvPr>
              <p:custDataLst>
                <p:tags r:id="rId352"/>
              </p:custDataLst>
            </p:nvPr>
          </p:nvSpPr>
          <p:spPr>
            <a:xfrm>
              <a:off x="6028370" y="3543393"/>
              <a:ext cx="83334" cy="68989"/>
            </a:xfrm>
            <a:custGeom>
              <a:avLst/>
              <a:gdLst>
                <a:gd name="connsiteX0" fmla="*/ 83334 w 83334"/>
                <a:gd name="connsiteY0" fmla="*/ 34470 h 68989"/>
                <a:gd name="connsiteX1" fmla="*/ 0 w 83334"/>
                <a:gd name="connsiteY1" fmla="*/ 0 h 68989"/>
                <a:gd name="connsiteX2" fmla="*/ 0 w 83334"/>
                <a:gd name="connsiteY2" fmla="*/ 68990 h 6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34" h="68989">
                  <a:moveTo>
                    <a:pt x="83334" y="34470"/>
                  </a:moveTo>
                  <a:lnTo>
                    <a:pt x="0" y="0"/>
                  </a:lnTo>
                  <a:lnTo>
                    <a:pt x="0" y="68990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D3957484-702A-18EB-9FA0-A1B0EBDCAF76}"/>
                </a:ext>
              </a:extLst>
            </p:cNvPr>
            <p:cNvSpPr/>
            <p:nvPr>
              <p:custDataLst>
                <p:tags r:id="rId353"/>
              </p:custDataLst>
            </p:nvPr>
          </p:nvSpPr>
          <p:spPr>
            <a:xfrm>
              <a:off x="5886124" y="4651481"/>
              <a:ext cx="358057" cy="12624"/>
            </a:xfrm>
            <a:custGeom>
              <a:avLst/>
              <a:gdLst>
                <a:gd name="connsiteX0" fmla="*/ 358058 w 358057"/>
                <a:gd name="connsiteY0" fmla="*/ 0 h 12624"/>
                <a:gd name="connsiteX1" fmla="*/ 0 w 358057"/>
                <a:gd name="connsiteY1" fmla="*/ 0 h 1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8057" h="12624">
                  <a:moveTo>
                    <a:pt x="358058" y="0"/>
                  </a:moveTo>
                  <a:lnTo>
                    <a:pt x="0" y="0"/>
                  </a:lnTo>
                </a:path>
              </a:pathLst>
            </a:custGeom>
            <a:noFill/>
            <a:ln w="10741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FF74BB78-DAB3-CBFE-17EC-99D2B91DBBDC}"/>
                </a:ext>
              </a:extLst>
            </p:cNvPr>
            <p:cNvSpPr/>
            <p:nvPr>
              <p:custDataLst>
                <p:tags r:id="rId354"/>
              </p:custDataLst>
            </p:nvPr>
          </p:nvSpPr>
          <p:spPr>
            <a:xfrm>
              <a:off x="6018600" y="4616960"/>
              <a:ext cx="83335" cy="68991"/>
            </a:xfrm>
            <a:custGeom>
              <a:avLst/>
              <a:gdLst>
                <a:gd name="connsiteX0" fmla="*/ 0 w 83335"/>
                <a:gd name="connsiteY0" fmla="*/ 34520 h 68991"/>
                <a:gd name="connsiteX1" fmla="*/ 83335 w 83335"/>
                <a:gd name="connsiteY1" fmla="*/ 68991 h 68991"/>
                <a:gd name="connsiteX2" fmla="*/ 83335 w 83335"/>
                <a:gd name="connsiteY2" fmla="*/ 0 h 6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35" h="68991">
                  <a:moveTo>
                    <a:pt x="0" y="34520"/>
                  </a:moveTo>
                  <a:lnTo>
                    <a:pt x="83335" y="68991"/>
                  </a:lnTo>
                  <a:lnTo>
                    <a:pt x="83335" y="0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D408CBF4-695E-8438-4CFD-5AC51B431520}"/>
                </a:ext>
              </a:extLst>
            </p:cNvPr>
            <p:cNvSpPr/>
            <p:nvPr>
              <p:custDataLst>
                <p:tags r:id="rId355"/>
              </p:custDataLst>
            </p:nvPr>
          </p:nvSpPr>
          <p:spPr>
            <a:xfrm>
              <a:off x="5528065" y="4651481"/>
              <a:ext cx="358059" cy="12624"/>
            </a:xfrm>
            <a:custGeom>
              <a:avLst/>
              <a:gdLst>
                <a:gd name="connsiteX0" fmla="*/ 358059 w 358059"/>
                <a:gd name="connsiteY0" fmla="*/ 0 h 12624"/>
                <a:gd name="connsiteX1" fmla="*/ 0 w 358059"/>
                <a:gd name="connsiteY1" fmla="*/ 0 h 1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8059" h="12624">
                  <a:moveTo>
                    <a:pt x="358059" y="0"/>
                  </a:moveTo>
                  <a:lnTo>
                    <a:pt x="0" y="0"/>
                  </a:lnTo>
                </a:path>
              </a:pathLst>
            </a:custGeom>
            <a:noFill/>
            <a:ln w="10741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75B1254B-0D60-7B08-E295-953EF015B403}"/>
                </a:ext>
              </a:extLst>
            </p:cNvPr>
            <p:cNvSpPr/>
            <p:nvPr>
              <p:custDataLst>
                <p:tags r:id="rId356"/>
              </p:custDataLst>
            </p:nvPr>
          </p:nvSpPr>
          <p:spPr>
            <a:xfrm>
              <a:off x="5660542" y="4616960"/>
              <a:ext cx="83334" cy="68991"/>
            </a:xfrm>
            <a:custGeom>
              <a:avLst/>
              <a:gdLst>
                <a:gd name="connsiteX0" fmla="*/ 0 w 83334"/>
                <a:gd name="connsiteY0" fmla="*/ 34520 h 68991"/>
                <a:gd name="connsiteX1" fmla="*/ 83334 w 83334"/>
                <a:gd name="connsiteY1" fmla="*/ 68991 h 68991"/>
                <a:gd name="connsiteX2" fmla="*/ 83334 w 83334"/>
                <a:gd name="connsiteY2" fmla="*/ 0 h 6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34" h="68991">
                  <a:moveTo>
                    <a:pt x="0" y="34520"/>
                  </a:moveTo>
                  <a:lnTo>
                    <a:pt x="83334" y="68991"/>
                  </a:lnTo>
                  <a:lnTo>
                    <a:pt x="83334" y="0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A81D5588-3545-5048-7FFD-0FE209384ADB}"/>
                </a:ext>
              </a:extLst>
            </p:cNvPr>
            <p:cNvSpPr/>
            <p:nvPr>
              <p:custDataLst>
                <p:tags r:id="rId357"/>
              </p:custDataLst>
            </p:nvPr>
          </p:nvSpPr>
          <p:spPr>
            <a:xfrm>
              <a:off x="5170005" y="4651481"/>
              <a:ext cx="358059" cy="12624"/>
            </a:xfrm>
            <a:custGeom>
              <a:avLst/>
              <a:gdLst>
                <a:gd name="connsiteX0" fmla="*/ 358059 w 358059"/>
                <a:gd name="connsiteY0" fmla="*/ 0 h 12624"/>
                <a:gd name="connsiteX1" fmla="*/ 0 w 358059"/>
                <a:gd name="connsiteY1" fmla="*/ 0 h 1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8059" h="12624">
                  <a:moveTo>
                    <a:pt x="358059" y="0"/>
                  </a:moveTo>
                  <a:lnTo>
                    <a:pt x="0" y="0"/>
                  </a:lnTo>
                </a:path>
              </a:pathLst>
            </a:custGeom>
            <a:noFill/>
            <a:ln w="10741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2C80DBD1-A941-3C3E-875B-D47BAA48B727}"/>
                </a:ext>
              </a:extLst>
            </p:cNvPr>
            <p:cNvSpPr/>
            <p:nvPr>
              <p:custDataLst>
                <p:tags r:id="rId358"/>
              </p:custDataLst>
            </p:nvPr>
          </p:nvSpPr>
          <p:spPr>
            <a:xfrm>
              <a:off x="5302483" y="4616960"/>
              <a:ext cx="83335" cy="68991"/>
            </a:xfrm>
            <a:custGeom>
              <a:avLst/>
              <a:gdLst>
                <a:gd name="connsiteX0" fmla="*/ 0 w 83335"/>
                <a:gd name="connsiteY0" fmla="*/ 34520 h 68991"/>
                <a:gd name="connsiteX1" fmla="*/ 83335 w 83335"/>
                <a:gd name="connsiteY1" fmla="*/ 68991 h 68991"/>
                <a:gd name="connsiteX2" fmla="*/ 83335 w 83335"/>
                <a:gd name="connsiteY2" fmla="*/ 0 h 6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35" h="68991">
                  <a:moveTo>
                    <a:pt x="0" y="34520"/>
                  </a:moveTo>
                  <a:lnTo>
                    <a:pt x="83335" y="68991"/>
                  </a:lnTo>
                  <a:lnTo>
                    <a:pt x="83335" y="0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6A55FCDE-70A8-00B2-76FF-A6A73058F661}"/>
                </a:ext>
              </a:extLst>
            </p:cNvPr>
            <p:cNvSpPr/>
            <p:nvPr>
              <p:custDataLst>
                <p:tags r:id="rId359"/>
              </p:custDataLst>
            </p:nvPr>
          </p:nvSpPr>
          <p:spPr>
            <a:xfrm>
              <a:off x="4811997" y="4651481"/>
              <a:ext cx="358008" cy="12624"/>
            </a:xfrm>
            <a:custGeom>
              <a:avLst/>
              <a:gdLst>
                <a:gd name="connsiteX0" fmla="*/ 358009 w 358008"/>
                <a:gd name="connsiteY0" fmla="*/ 0 h 12624"/>
                <a:gd name="connsiteX1" fmla="*/ 0 w 358008"/>
                <a:gd name="connsiteY1" fmla="*/ 0 h 1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8008" h="12624">
                  <a:moveTo>
                    <a:pt x="358009" y="0"/>
                  </a:moveTo>
                  <a:lnTo>
                    <a:pt x="0" y="0"/>
                  </a:lnTo>
                </a:path>
              </a:pathLst>
            </a:custGeom>
            <a:noFill/>
            <a:ln w="10741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389E0603-CDF8-D19D-B40A-C8AB2D6B1C0C}"/>
                </a:ext>
              </a:extLst>
            </p:cNvPr>
            <p:cNvSpPr/>
            <p:nvPr>
              <p:custDataLst>
                <p:tags r:id="rId360"/>
              </p:custDataLst>
            </p:nvPr>
          </p:nvSpPr>
          <p:spPr>
            <a:xfrm>
              <a:off x="4944474" y="4616960"/>
              <a:ext cx="83284" cy="68991"/>
            </a:xfrm>
            <a:custGeom>
              <a:avLst/>
              <a:gdLst>
                <a:gd name="connsiteX0" fmla="*/ 0 w 83284"/>
                <a:gd name="connsiteY0" fmla="*/ 34520 h 68991"/>
                <a:gd name="connsiteX1" fmla="*/ 83285 w 83284"/>
                <a:gd name="connsiteY1" fmla="*/ 68991 h 68991"/>
                <a:gd name="connsiteX2" fmla="*/ 83285 w 83284"/>
                <a:gd name="connsiteY2" fmla="*/ 0 h 6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284" h="68991">
                  <a:moveTo>
                    <a:pt x="0" y="34520"/>
                  </a:moveTo>
                  <a:lnTo>
                    <a:pt x="83285" y="68991"/>
                  </a:lnTo>
                  <a:lnTo>
                    <a:pt x="83285" y="0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FC68E774-00E6-0F76-8530-AF98ED5821CC}"/>
                </a:ext>
              </a:extLst>
            </p:cNvPr>
            <p:cNvSpPr/>
            <p:nvPr>
              <p:custDataLst>
                <p:tags r:id="rId361"/>
              </p:custDataLst>
            </p:nvPr>
          </p:nvSpPr>
          <p:spPr>
            <a:xfrm>
              <a:off x="5170005" y="3577863"/>
              <a:ext cx="12630" cy="1073617"/>
            </a:xfrm>
            <a:custGeom>
              <a:avLst/>
              <a:gdLst>
                <a:gd name="connsiteX0" fmla="*/ 0 w 12630"/>
                <a:gd name="connsiteY0" fmla="*/ 0 h 1073617"/>
                <a:gd name="connsiteX1" fmla="*/ 0 w 12630"/>
                <a:gd name="connsiteY1" fmla="*/ 1073617 h 107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0" h="1073617">
                  <a:moveTo>
                    <a:pt x="0" y="0"/>
                  </a:moveTo>
                  <a:lnTo>
                    <a:pt x="0" y="1073617"/>
                  </a:lnTo>
                </a:path>
              </a:pathLst>
            </a:custGeom>
            <a:noFill/>
            <a:ln w="10741" cap="flat">
              <a:solidFill>
                <a:srgbClr val="FF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76130098-DD02-87B2-F4DD-4541ECFF2A7C}"/>
                </a:ext>
              </a:extLst>
            </p:cNvPr>
            <p:cNvSpPr/>
            <p:nvPr>
              <p:custDataLst>
                <p:tags r:id="rId362"/>
              </p:custDataLst>
            </p:nvPr>
          </p:nvSpPr>
          <p:spPr>
            <a:xfrm>
              <a:off x="5886124" y="3577863"/>
              <a:ext cx="12630" cy="1073617"/>
            </a:xfrm>
            <a:custGeom>
              <a:avLst/>
              <a:gdLst>
                <a:gd name="connsiteX0" fmla="*/ 0 w 12630"/>
                <a:gd name="connsiteY0" fmla="*/ 0 h 1073617"/>
                <a:gd name="connsiteX1" fmla="*/ 0 w 12630"/>
                <a:gd name="connsiteY1" fmla="*/ 1073617 h 107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0" h="1073617">
                  <a:moveTo>
                    <a:pt x="0" y="0"/>
                  </a:moveTo>
                  <a:lnTo>
                    <a:pt x="0" y="1073617"/>
                  </a:lnTo>
                </a:path>
              </a:pathLst>
            </a:custGeom>
            <a:noFill/>
            <a:ln w="10741" cap="flat">
              <a:solidFill>
                <a:srgbClr val="FF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9E99E893-1398-2F35-0451-98A867C09F1C}"/>
                </a:ext>
              </a:extLst>
            </p:cNvPr>
            <p:cNvSpPr/>
            <p:nvPr>
              <p:custDataLst>
                <p:tags r:id="rId363"/>
              </p:custDataLst>
            </p:nvPr>
          </p:nvSpPr>
          <p:spPr>
            <a:xfrm>
              <a:off x="5528065" y="3354224"/>
              <a:ext cx="12630" cy="1520894"/>
            </a:xfrm>
            <a:custGeom>
              <a:avLst/>
              <a:gdLst>
                <a:gd name="connsiteX0" fmla="*/ 0 w 12630"/>
                <a:gd name="connsiteY0" fmla="*/ 0 h 1520894"/>
                <a:gd name="connsiteX1" fmla="*/ 0 w 12630"/>
                <a:gd name="connsiteY1" fmla="*/ 1520895 h 152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0" h="1520894">
                  <a:moveTo>
                    <a:pt x="0" y="0"/>
                  </a:moveTo>
                  <a:lnTo>
                    <a:pt x="0" y="1520895"/>
                  </a:lnTo>
                </a:path>
              </a:pathLst>
            </a:custGeom>
            <a:noFill/>
            <a:ln w="10741" cap="flat">
              <a:solidFill>
                <a:srgbClr val="80808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D3311B2C-988F-95EB-46C8-4D73D26429E0}"/>
                </a:ext>
              </a:extLst>
            </p:cNvPr>
            <p:cNvSpPr/>
            <p:nvPr>
              <p:custDataLst>
                <p:tags r:id="rId364"/>
              </p:custDataLst>
            </p:nvPr>
          </p:nvSpPr>
          <p:spPr>
            <a:xfrm>
              <a:off x="5148543" y="3534960"/>
              <a:ext cx="42975" cy="85856"/>
            </a:xfrm>
            <a:custGeom>
              <a:avLst/>
              <a:gdLst>
                <a:gd name="connsiteX0" fmla="*/ 42976 w 42975"/>
                <a:gd name="connsiteY0" fmla="*/ 42903 h 85856"/>
                <a:gd name="connsiteX1" fmla="*/ 21463 w 42975"/>
                <a:gd name="connsiteY1" fmla="*/ 0 h 85856"/>
                <a:gd name="connsiteX2" fmla="*/ 0 w 42975"/>
                <a:gd name="connsiteY2" fmla="*/ 42903 h 85856"/>
                <a:gd name="connsiteX3" fmla="*/ 21463 w 42975"/>
                <a:gd name="connsiteY3" fmla="*/ 85856 h 85856"/>
                <a:gd name="connsiteX4" fmla="*/ 42976 w 42975"/>
                <a:gd name="connsiteY4" fmla="*/ 42903 h 8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75" h="85856">
                  <a:moveTo>
                    <a:pt x="42976" y="42903"/>
                  </a:moveTo>
                  <a:cubicBezTo>
                    <a:pt x="42976" y="19232"/>
                    <a:pt x="33355" y="0"/>
                    <a:pt x="21463" y="0"/>
                  </a:cubicBezTo>
                  <a:cubicBezTo>
                    <a:pt x="9621" y="0"/>
                    <a:pt x="0" y="19232"/>
                    <a:pt x="0" y="42903"/>
                  </a:cubicBezTo>
                  <a:cubicBezTo>
                    <a:pt x="0" y="66623"/>
                    <a:pt x="9621" y="85856"/>
                    <a:pt x="21463" y="85856"/>
                  </a:cubicBezTo>
                  <a:cubicBezTo>
                    <a:pt x="33355" y="85856"/>
                    <a:pt x="42976" y="66623"/>
                    <a:pt x="42976" y="42903"/>
                  </a:cubicBezTo>
                  <a:close/>
                </a:path>
              </a:pathLst>
            </a:custGeom>
            <a:solidFill>
              <a:srgbClr val="FF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99FB5623-88F5-4094-9DC9-1A4C45212CA7}"/>
                </a:ext>
              </a:extLst>
            </p:cNvPr>
            <p:cNvSpPr/>
            <p:nvPr>
              <p:custDataLst>
                <p:tags r:id="rId365"/>
              </p:custDataLst>
            </p:nvPr>
          </p:nvSpPr>
          <p:spPr>
            <a:xfrm>
              <a:off x="5148543" y="3534960"/>
              <a:ext cx="42975" cy="85856"/>
            </a:xfrm>
            <a:custGeom>
              <a:avLst/>
              <a:gdLst>
                <a:gd name="connsiteX0" fmla="*/ 42976 w 42975"/>
                <a:gd name="connsiteY0" fmla="*/ 42903 h 85856"/>
                <a:gd name="connsiteX1" fmla="*/ 21463 w 42975"/>
                <a:gd name="connsiteY1" fmla="*/ 0 h 85856"/>
                <a:gd name="connsiteX2" fmla="*/ 0 w 42975"/>
                <a:gd name="connsiteY2" fmla="*/ 42903 h 85856"/>
                <a:gd name="connsiteX3" fmla="*/ 21463 w 42975"/>
                <a:gd name="connsiteY3" fmla="*/ 85856 h 85856"/>
                <a:gd name="connsiteX4" fmla="*/ 42976 w 42975"/>
                <a:gd name="connsiteY4" fmla="*/ 42903 h 8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75" h="85856">
                  <a:moveTo>
                    <a:pt x="42976" y="42903"/>
                  </a:moveTo>
                  <a:cubicBezTo>
                    <a:pt x="42976" y="19232"/>
                    <a:pt x="33355" y="0"/>
                    <a:pt x="21463" y="0"/>
                  </a:cubicBezTo>
                  <a:cubicBezTo>
                    <a:pt x="9621" y="0"/>
                    <a:pt x="0" y="19232"/>
                    <a:pt x="0" y="42903"/>
                  </a:cubicBezTo>
                  <a:cubicBezTo>
                    <a:pt x="0" y="66623"/>
                    <a:pt x="9621" y="85856"/>
                    <a:pt x="21463" y="85856"/>
                  </a:cubicBezTo>
                  <a:cubicBezTo>
                    <a:pt x="33355" y="85856"/>
                    <a:pt x="42976" y="66623"/>
                    <a:pt x="42976" y="42903"/>
                  </a:cubicBezTo>
                  <a:close/>
                </a:path>
              </a:pathLst>
            </a:custGeom>
            <a:noFill/>
            <a:ln w="5033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A77C6E90-7D9C-6ABD-3013-87D787A3624D}"/>
                </a:ext>
              </a:extLst>
            </p:cNvPr>
            <p:cNvSpPr/>
            <p:nvPr>
              <p:custDataLst>
                <p:tags r:id="rId366"/>
              </p:custDataLst>
            </p:nvPr>
          </p:nvSpPr>
          <p:spPr>
            <a:xfrm>
              <a:off x="5148543" y="4608528"/>
              <a:ext cx="42975" cy="85904"/>
            </a:xfrm>
            <a:custGeom>
              <a:avLst/>
              <a:gdLst>
                <a:gd name="connsiteX0" fmla="*/ 42976 w 42975"/>
                <a:gd name="connsiteY0" fmla="*/ 42952 h 85904"/>
                <a:gd name="connsiteX1" fmla="*/ 21463 w 42975"/>
                <a:gd name="connsiteY1" fmla="*/ 0 h 85904"/>
                <a:gd name="connsiteX2" fmla="*/ 0 w 42975"/>
                <a:gd name="connsiteY2" fmla="*/ 42952 h 85904"/>
                <a:gd name="connsiteX3" fmla="*/ 21463 w 42975"/>
                <a:gd name="connsiteY3" fmla="*/ 85904 h 85904"/>
                <a:gd name="connsiteX4" fmla="*/ 42976 w 42975"/>
                <a:gd name="connsiteY4" fmla="*/ 42952 h 8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75" h="85904">
                  <a:moveTo>
                    <a:pt x="42976" y="42952"/>
                  </a:moveTo>
                  <a:cubicBezTo>
                    <a:pt x="42976" y="19232"/>
                    <a:pt x="33355" y="0"/>
                    <a:pt x="21463" y="0"/>
                  </a:cubicBezTo>
                  <a:cubicBezTo>
                    <a:pt x="9621" y="0"/>
                    <a:pt x="0" y="19232"/>
                    <a:pt x="0" y="42952"/>
                  </a:cubicBezTo>
                  <a:cubicBezTo>
                    <a:pt x="0" y="66672"/>
                    <a:pt x="9621" y="85904"/>
                    <a:pt x="21463" y="85904"/>
                  </a:cubicBezTo>
                  <a:cubicBezTo>
                    <a:pt x="33355" y="85904"/>
                    <a:pt x="42976" y="66672"/>
                    <a:pt x="42976" y="42952"/>
                  </a:cubicBezTo>
                  <a:close/>
                </a:path>
              </a:pathLst>
            </a:custGeom>
            <a:solidFill>
              <a:srgbClr val="FF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9CF80B0A-72E3-280E-2D3C-6ABC8130DCB5}"/>
                </a:ext>
              </a:extLst>
            </p:cNvPr>
            <p:cNvSpPr/>
            <p:nvPr>
              <p:custDataLst>
                <p:tags r:id="rId367"/>
              </p:custDataLst>
            </p:nvPr>
          </p:nvSpPr>
          <p:spPr>
            <a:xfrm>
              <a:off x="5148543" y="4608528"/>
              <a:ext cx="42975" cy="85904"/>
            </a:xfrm>
            <a:custGeom>
              <a:avLst/>
              <a:gdLst>
                <a:gd name="connsiteX0" fmla="*/ 42976 w 42975"/>
                <a:gd name="connsiteY0" fmla="*/ 42952 h 85904"/>
                <a:gd name="connsiteX1" fmla="*/ 21463 w 42975"/>
                <a:gd name="connsiteY1" fmla="*/ 0 h 85904"/>
                <a:gd name="connsiteX2" fmla="*/ 0 w 42975"/>
                <a:gd name="connsiteY2" fmla="*/ 42952 h 85904"/>
                <a:gd name="connsiteX3" fmla="*/ 21463 w 42975"/>
                <a:gd name="connsiteY3" fmla="*/ 85904 h 85904"/>
                <a:gd name="connsiteX4" fmla="*/ 42976 w 42975"/>
                <a:gd name="connsiteY4" fmla="*/ 42952 h 8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75" h="85904">
                  <a:moveTo>
                    <a:pt x="42976" y="42952"/>
                  </a:moveTo>
                  <a:cubicBezTo>
                    <a:pt x="42976" y="19232"/>
                    <a:pt x="33355" y="0"/>
                    <a:pt x="21463" y="0"/>
                  </a:cubicBezTo>
                  <a:cubicBezTo>
                    <a:pt x="9621" y="0"/>
                    <a:pt x="0" y="19232"/>
                    <a:pt x="0" y="42952"/>
                  </a:cubicBezTo>
                  <a:cubicBezTo>
                    <a:pt x="0" y="66672"/>
                    <a:pt x="9621" y="85904"/>
                    <a:pt x="21463" y="85904"/>
                  </a:cubicBezTo>
                  <a:cubicBezTo>
                    <a:pt x="33355" y="85904"/>
                    <a:pt x="42976" y="66672"/>
                    <a:pt x="42976" y="42952"/>
                  </a:cubicBezTo>
                  <a:close/>
                </a:path>
              </a:pathLst>
            </a:custGeom>
            <a:noFill/>
            <a:ln w="5033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A21DE951-EC78-7EBF-564C-40759AEA7A2D}"/>
                </a:ext>
              </a:extLst>
            </p:cNvPr>
            <p:cNvSpPr/>
            <p:nvPr>
              <p:custDataLst>
                <p:tags r:id="rId368"/>
              </p:custDataLst>
            </p:nvPr>
          </p:nvSpPr>
          <p:spPr>
            <a:xfrm>
              <a:off x="5864660" y="3534960"/>
              <a:ext cx="42926" cy="85856"/>
            </a:xfrm>
            <a:custGeom>
              <a:avLst/>
              <a:gdLst>
                <a:gd name="connsiteX0" fmla="*/ 42926 w 42926"/>
                <a:gd name="connsiteY0" fmla="*/ 42903 h 85856"/>
                <a:gd name="connsiteX1" fmla="*/ 21464 w 42926"/>
                <a:gd name="connsiteY1" fmla="*/ 0 h 85856"/>
                <a:gd name="connsiteX2" fmla="*/ 0 w 42926"/>
                <a:gd name="connsiteY2" fmla="*/ 42903 h 85856"/>
                <a:gd name="connsiteX3" fmla="*/ 21464 w 42926"/>
                <a:gd name="connsiteY3" fmla="*/ 85856 h 85856"/>
                <a:gd name="connsiteX4" fmla="*/ 42926 w 42926"/>
                <a:gd name="connsiteY4" fmla="*/ 42903 h 8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26" h="85856">
                  <a:moveTo>
                    <a:pt x="42926" y="42903"/>
                  </a:moveTo>
                  <a:cubicBezTo>
                    <a:pt x="42926" y="19232"/>
                    <a:pt x="33305" y="0"/>
                    <a:pt x="21464" y="0"/>
                  </a:cubicBezTo>
                  <a:cubicBezTo>
                    <a:pt x="9573" y="0"/>
                    <a:pt x="0" y="19232"/>
                    <a:pt x="0" y="42903"/>
                  </a:cubicBezTo>
                  <a:cubicBezTo>
                    <a:pt x="0" y="66623"/>
                    <a:pt x="9573" y="85856"/>
                    <a:pt x="21464" y="85856"/>
                  </a:cubicBezTo>
                  <a:cubicBezTo>
                    <a:pt x="33305" y="85856"/>
                    <a:pt x="42926" y="66623"/>
                    <a:pt x="42926" y="42903"/>
                  </a:cubicBezTo>
                  <a:close/>
                </a:path>
              </a:pathLst>
            </a:custGeom>
            <a:solidFill>
              <a:srgbClr val="FF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572E4CB5-C70A-5BB4-1419-C629C5C5863D}"/>
                </a:ext>
              </a:extLst>
            </p:cNvPr>
            <p:cNvSpPr/>
            <p:nvPr>
              <p:custDataLst>
                <p:tags r:id="rId369"/>
              </p:custDataLst>
            </p:nvPr>
          </p:nvSpPr>
          <p:spPr>
            <a:xfrm>
              <a:off x="5864660" y="3534960"/>
              <a:ext cx="42926" cy="85856"/>
            </a:xfrm>
            <a:custGeom>
              <a:avLst/>
              <a:gdLst>
                <a:gd name="connsiteX0" fmla="*/ 42926 w 42926"/>
                <a:gd name="connsiteY0" fmla="*/ 42903 h 85856"/>
                <a:gd name="connsiteX1" fmla="*/ 21464 w 42926"/>
                <a:gd name="connsiteY1" fmla="*/ 0 h 85856"/>
                <a:gd name="connsiteX2" fmla="*/ 0 w 42926"/>
                <a:gd name="connsiteY2" fmla="*/ 42903 h 85856"/>
                <a:gd name="connsiteX3" fmla="*/ 21464 w 42926"/>
                <a:gd name="connsiteY3" fmla="*/ 85856 h 85856"/>
                <a:gd name="connsiteX4" fmla="*/ 42926 w 42926"/>
                <a:gd name="connsiteY4" fmla="*/ 42903 h 8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26" h="85856">
                  <a:moveTo>
                    <a:pt x="42926" y="42903"/>
                  </a:moveTo>
                  <a:cubicBezTo>
                    <a:pt x="42926" y="19232"/>
                    <a:pt x="33305" y="0"/>
                    <a:pt x="21464" y="0"/>
                  </a:cubicBezTo>
                  <a:cubicBezTo>
                    <a:pt x="9573" y="0"/>
                    <a:pt x="0" y="19232"/>
                    <a:pt x="0" y="42903"/>
                  </a:cubicBezTo>
                  <a:cubicBezTo>
                    <a:pt x="0" y="66623"/>
                    <a:pt x="9573" y="85856"/>
                    <a:pt x="21464" y="85856"/>
                  </a:cubicBezTo>
                  <a:cubicBezTo>
                    <a:pt x="33305" y="85856"/>
                    <a:pt x="42926" y="66623"/>
                    <a:pt x="42926" y="42903"/>
                  </a:cubicBezTo>
                  <a:close/>
                </a:path>
              </a:pathLst>
            </a:custGeom>
            <a:noFill/>
            <a:ln w="5033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73713181-A717-F1FE-F999-434907728AC1}"/>
                </a:ext>
              </a:extLst>
            </p:cNvPr>
            <p:cNvSpPr/>
            <p:nvPr>
              <p:custDataLst>
                <p:tags r:id="rId370"/>
              </p:custDataLst>
            </p:nvPr>
          </p:nvSpPr>
          <p:spPr>
            <a:xfrm>
              <a:off x="5864660" y="4608528"/>
              <a:ext cx="42926" cy="85904"/>
            </a:xfrm>
            <a:custGeom>
              <a:avLst/>
              <a:gdLst>
                <a:gd name="connsiteX0" fmla="*/ 42926 w 42926"/>
                <a:gd name="connsiteY0" fmla="*/ 42952 h 85904"/>
                <a:gd name="connsiteX1" fmla="*/ 21464 w 42926"/>
                <a:gd name="connsiteY1" fmla="*/ 0 h 85904"/>
                <a:gd name="connsiteX2" fmla="*/ 0 w 42926"/>
                <a:gd name="connsiteY2" fmla="*/ 42952 h 85904"/>
                <a:gd name="connsiteX3" fmla="*/ 21464 w 42926"/>
                <a:gd name="connsiteY3" fmla="*/ 85904 h 85904"/>
                <a:gd name="connsiteX4" fmla="*/ 42926 w 42926"/>
                <a:gd name="connsiteY4" fmla="*/ 42952 h 8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26" h="85904">
                  <a:moveTo>
                    <a:pt x="42926" y="42952"/>
                  </a:moveTo>
                  <a:cubicBezTo>
                    <a:pt x="42926" y="19232"/>
                    <a:pt x="33305" y="0"/>
                    <a:pt x="21464" y="0"/>
                  </a:cubicBezTo>
                  <a:cubicBezTo>
                    <a:pt x="9573" y="0"/>
                    <a:pt x="0" y="19232"/>
                    <a:pt x="0" y="42952"/>
                  </a:cubicBezTo>
                  <a:cubicBezTo>
                    <a:pt x="0" y="66672"/>
                    <a:pt x="9573" y="85904"/>
                    <a:pt x="21464" y="85904"/>
                  </a:cubicBezTo>
                  <a:cubicBezTo>
                    <a:pt x="33305" y="85904"/>
                    <a:pt x="42926" y="66672"/>
                    <a:pt x="42926" y="42952"/>
                  </a:cubicBezTo>
                  <a:close/>
                </a:path>
              </a:pathLst>
            </a:custGeom>
            <a:solidFill>
              <a:srgbClr val="FF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058EA448-2FEF-D800-0B2B-908D1FD03534}"/>
                </a:ext>
              </a:extLst>
            </p:cNvPr>
            <p:cNvSpPr/>
            <p:nvPr>
              <p:custDataLst>
                <p:tags r:id="rId371"/>
              </p:custDataLst>
            </p:nvPr>
          </p:nvSpPr>
          <p:spPr>
            <a:xfrm>
              <a:off x="5864660" y="4608528"/>
              <a:ext cx="42926" cy="85904"/>
            </a:xfrm>
            <a:custGeom>
              <a:avLst/>
              <a:gdLst>
                <a:gd name="connsiteX0" fmla="*/ 42926 w 42926"/>
                <a:gd name="connsiteY0" fmla="*/ 42952 h 85904"/>
                <a:gd name="connsiteX1" fmla="*/ 21464 w 42926"/>
                <a:gd name="connsiteY1" fmla="*/ 0 h 85904"/>
                <a:gd name="connsiteX2" fmla="*/ 0 w 42926"/>
                <a:gd name="connsiteY2" fmla="*/ 42952 h 85904"/>
                <a:gd name="connsiteX3" fmla="*/ 21464 w 42926"/>
                <a:gd name="connsiteY3" fmla="*/ 85904 h 85904"/>
                <a:gd name="connsiteX4" fmla="*/ 42926 w 42926"/>
                <a:gd name="connsiteY4" fmla="*/ 42952 h 8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26" h="85904">
                  <a:moveTo>
                    <a:pt x="42926" y="42952"/>
                  </a:moveTo>
                  <a:cubicBezTo>
                    <a:pt x="42926" y="19232"/>
                    <a:pt x="33305" y="0"/>
                    <a:pt x="21464" y="0"/>
                  </a:cubicBezTo>
                  <a:cubicBezTo>
                    <a:pt x="9573" y="0"/>
                    <a:pt x="0" y="19232"/>
                    <a:pt x="0" y="42952"/>
                  </a:cubicBezTo>
                  <a:cubicBezTo>
                    <a:pt x="0" y="66672"/>
                    <a:pt x="9573" y="85904"/>
                    <a:pt x="21464" y="85904"/>
                  </a:cubicBezTo>
                  <a:cubicBezTo>
                    <a:pt x="33305" y="85904"/>
                    <a:pt x="42926" y="66672"/>
                    <a:pt x="42926" y="42952"/>
                  </a:cubicBezTo>
                  <a:close/>
                </a:path>
              </a:pathLst>
            </a:custGeom>
            <a:noFill/>
            <a:ln w="5033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7489C4A6-594C-7CEF-4517-C2427E765E18}"/>
                </a:ext>
              </a:extLst>
            </p:cNvPr>
            <p:cNvSpPr/>
            <p:nvPr>
              <p:custDataLst>
                <p:tags r:id="rId372"/>
              </p:custDataLst>
            </p:nvPr>
          </p:nvSpPr>
          <p:spPr>
            <a:xfrm>
              <a:off x="6253551" y="3345068"/>
              <a:ext cx="69336" cy="227522"/>
            </a:xfrm>
            <a:custGeom>
              <a:avLst/>
              <a:gdLst>
                <a:gd name="connsiteX0" fmla="*/ 69630 w 69336"/>
                <a:gd name="connsiteY0" fmla="*/ 221298 h 227522"/>
                <a:gd name="connsiteX1" fmla="*/ 52013 w 69336"/>
                <a:gd name="connsiteY1" fmla="*/ 86721 h 227522"/>
                <a:gd name="connsiteX2" fmla="*/ 8473 w 69336"/>
                <a:gd name="connsiteY2" fmla="*/ 3460 h 227522"/>
                <a:gd name="connsiteX3" fmla="*/ 5579 w 69336"/>
                <a:gd name="connsiteY3" fmla="*/ 316 h 227522"/>
                <a:gd name="connsiteX4" fmla="*/ 3188 w 69336"/>
                <a:gd name="connsiteY4" fmla="*/ 64 h 227522"/>
                <a:gd name="connsiteX5" fmla="*/ 294 w 69336"/>
                <a:gd name="connsiteY5" fmla="*/ 1322 h 227522"/>
                <a:gd name="connsiteX6" fmla="*/ 1930 w 69336"/>
                <a:gd name="connsiteY6" fmla="*/ 4089 h 227522"/>
                <a:gd name="connsiteX7" fmla="*/ 55662 w 69336"/>
                <a:gd name="connsiteY7" fmla="*/ 225826 h 227522"/>
                <a:gd name="connsiteX8" fmla="*/ 59186 w 69336"/>
                <a:gd name="connsiteY8" fmla="*/ 227586 h 227522"/>
                <a:gd name="connsiteX9" fmla="*/ 66107 w 69336"/>
                <a:gd name="connsiteY9" fmla="*/ 227586 h 227522"/>
                <a:gd name="connsiteX10" fmla="*/ 69630 w 69336"/>
                <a:gd name="connsiteY10" fmla="*/ 226203 h 227522"/>
                <a:gd name="connsiteX11" fmla="*/ 69630 w 69336"/>
                <a:gd name="connsiteY11" fmla="*/ 221298 h 22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336" h="227522">
                  <a:moveTo>
                    <a:pt x="69630" y="221298"/>
                  </a:moveTo>
                  <a:cubicBezTo>
                    <a:pt x="69630" y="144451"/>
                    <a:pt x="55914" y="99424"/>
                    <a:pt x="52013" y="86721"/>
                  </a:cubicBezTo>
                  <a:cubicBezTo>
                    <a:pt x="43456" y="58800"/>
                    <a:pt x="29488" y="29369"/>
                    <a:pt x="8473" y="3460"/>
                  </a:cubicBezTo>
                  <a:cubicBezTo>
                    <a:pt x="6586" y="1196"/>
                    <a:pt x="6082" y="567"/>
                    <a:pt x="5579" y="316"/>
                  </a:cubicBezTo>
                  <a:cubicBezTo>
                    <a:pt x="5327" y="190"/>
                    <a:pt x="5201" y="64"/>
                    <a:pt x="3188" y="64"/>
                  </a:cubicBezTo>
                  <a:cubicBezTo>
                    <a:pt x="1300" y="64"/>
                    <a:pt x="294" y="64"/>
                    <a:pt x="294" y="1322"/>
                  </a:cubicBezTo>
                  <a:cubicBezTo>
                    <a:pt x="294" y="1573"/>
                    <a:pt x="294" y="1825"/>
                    <a:pt x="1930" y="4089"/>
                  </a:cubicBezTo>
                  <a:cubicBezTo>
                    <a:pt x="45721" y="65214"/>
                    <a:pt x="55537" y="140678"/>
                    <a:pt x="55662" y="225826"/>
                  </a:cubicBezTo>
                  <a:cubicBezTo>
                    <a:pt x="55662" y="227586"/>
                    <a:pt x="56417" y="227586"/>
                    <a:pt x="59186" y="227586"/>
                  </a:cubicBezTo>
                  <a:lnTo>
                    <a:pt x="66107" y="227586"/>
                  </a:lnTo>
                  <a:cubicBezTo>
                    <a:pt x="68750" y="227586"/>
                    <a:pt x="69505" y="227586"/>
                    <a:pt x="69630" y="226203"/>
                  </a:cubicBezTo>
                  <a:lnTo>
                    <a:pt x="69630" y="221298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C1803562-B155-A92A-B250-BB361CA69841}"/>
                </a:ext>
              </a:extLst>
            </p:cNvPr>
            <p:cNvSpPr/>
            <p:nvPr>
              <p:custDataLst>
                <p:tags r:id="rId373"/>
              </p:custDataLst>
            </p:nvPr>
          </p:nvSpPr>
          <p:spPr>
            <a:xfrm>
              <a:off x="6308919" y="3570078"/>
              <a:ext cx="13968" cy="77978"/>
            </a:xfrm>
            <a:custGeom>
              <a:avLst/>
              <a:gdLst>
                <a:gd name="connsiteX0" fmla="*/ 14262 w 13968"/>
                <a:gd name="connsiteY0" fmla="*/ 3478 h 77978"/>
                <a:gd name="connsiteX1" fmla="*/ 10738 w 13968"/>
                <a:gd name="connsiteY1" fmla="*/ 82 h 77978"/>
                <a:gd name="connsiteX2" fmla="*/ 3817 w 13968"/>
                <a:gd name="connsiteY2" fmla="*/ 82 h 77978"/>
                <a:gd name="connsiteX3" fmla="*/ 294 w 13968"/>
                <a:gd name="connsiteY3" fmla="*/ 3478 h 77978"/>
                <a:gd name="connsiteX4" fmla="*/ 294 w 13968"/>
                <a:gd name="connsiteY4" fmla="*/ 74665 h 77978"/>
                <a:gd name="connsiteX5" fmla="*/ 3817 w 13968"/>
                <a:gd name="connsiteY5" fmla="*/ 78061 h 77978"/>
                <a:gd name="connsiteX6" fmla="*/ 10738 w 13968"/>
                <a:gd name="connsiteY6" fmla="*/ 78061 h 77978"/>
                <a:gd name="connsiteX7" fmla="*/ 14262 w 13968"/>
                <a:gd name="connsiteY7" fmla="*/ 74665 h 77978"/>
                <a:gd name="connsiteX8" fmla="*/ 14262 w 13968"/>
                <a:gd name="connsiteY8" fmla="*/ 3478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478"/>
                  </a:moveTo>
                  <a:cubicBezTo>
                    <a:pt x="14262" y="207"/>
                    <a:pt x="14136" y="82"/>
                    <a:pt x="10738" y="82"/>
                  </a:cubicBezTo>
                  <a:lnTo>
                    <a:pt x="3817" y="82"/>
                  </a:lnTo>
                  <a:cubicBezTo>
                    <a:pt x="420" y="82"/>
                    <a:pt x="294" y="207"/>
                    <a:pt x="294" y="3478"/>
                  </a:cubicBezTo>
                  <a:lnTo>
                    <a:pt x="294" y="74665"/>
                  </a:lnTo>
                  <a:cubicBezTo>
                    <a:pt x="294" y="77935"/>
                    <a:pt x="420" y="78061"/>
                    <a:pt x="3817" y="78061"/>
                  </a:cubicBezTo>
                  <a:lnTo>
                    <a:pt x="10738" y="78061"/>
                  </a:lnTo>
                  <a:cubicBezTo>
                    <a:pt x="14136" y="78061"/>
                    <a:pt x="14262" y="77935"/>
                    <a:pt x="14262" y="74665"/>
                  </a:cubicBezTo>
                  <a:lnTo>
                    <a:pt x="14262" y="3478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06EE5443-E7BE-84C1-D6CF-5BEAFCEC2B80}"/>
                </a:ext>
              </a:extLst>
            </p:cNvPr>
            <p:cNvSpPr/>
            <p:nvPr>
              <p:custDataLst>
                <p:tags r:id="rId374"/>
              </p:custDataLst>
            </p:nvPr>
          </p:nvSpPr>
          <p:spPr>
            <a:xfrm>
              <a:off x="6308919" y="3645542"/>
              <a:ext cx="13968" cy="77978"/>
            </a:xfrm>
            <a:custGeom>
              <a:avLst/>
              <a:gdLst>
                <a:gd name="connsiteX0" fmla="*/ 14262 w 13968"/>
                <a:gd name="connsiteY0" fmla="*/ 3484 h 77978"/>
                <a:gd name="connsiteX1" fmla="*/ 10738 w 13968"/>
                <a:gd name="connsiteY1" fmla="*/ 88 h 77978"/>
                <a:gd name="connsiteX2" fmla="*/ 3817 w 13968"/>
                <a:gd name="connsiteY2" fmla="*/ 88 h 77978"/>
                <a:gd name="connsiteX3" fmla="*/ 294 w 13968"/>
                <a:gd name="connsiteY3" fmla="*/ 3484 h 77978"/>
                <a:gd name="connsiteX4" fmla="*/ 294 w 13968"/>
                <a:gd name="connsiteY4" fmla="*/ 74671 h 77978"/>
                <a:gd name="connsiteX5" fmla="*/ 3817 w 13968"/>
                <a:gd name="connsiteY5" fmla="*/ 78067 h 77978"/>
                <a:gd name="connsiteX6" fmla="*/ 10738 w 13968"/>
                <a:gd name="connsiteY6" fmla="*/ 78067 h 77978"/>
                <a:gd name="connsiteX7" fmla="*/ 14262 w 13968"/>
                <a:gd name="connsiteY7" fmla="*/ 74671 h 77978"/>
                <a:gd name="connsiteX8" fmla="*/ 14262 w 13968"/>
                <a:gd name="connsiteY8" fmla="*/ 3484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484"/>
                  </a:moveTo>
                  <a:cubicBezTo>
                    <a:pt x="14262" y="213"/>
                    <a:pt x="14136" y="88"/>
                    <a:pt x="10738" y="88"/>
                  </a:cubicBezTo>
                  <a:lnTo>
                    <a:pt x="3817" y="88"/>
                  </a:lnTo>
                  <a:cubicBezTo>
                    <a:pt x="420" y="88"/>
                    <a:pt x="294" y="213"/>
                    <a:pt x="294" y="3484"/>
                  </a:cubicBezTo>
                  <a:lnTo>
                    <a:pt x="294" y="74671"/>
                  </a:lnTo>
                  <a:cubicBezTo>
                    <a:pt x="294" y="77941"/>
                    <a:pt x="420" y="78067"/>
                    <a:pt x="3817" y="78067"/>
                  </a:cubicBezTo>
                  <a:lnTo>
                    <a:pt x="10738" y="78067"/>
                  </a:lnTo>
                  <a:cubicBezTo>
                    <a:pt x="14136" y="78067"/>
                    <a:pt x="14262" y="77941"/>
                    <a:pt x="14262" y="74671"/>
                  </a:cubicBezTo>
                  <a:lnTo>
                    <a:pt x="14262" y="3484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4FB33E49-10E8-BE97-4ED7-535C0670B746}"/>
                </a:ext>
              </a:extLst>
            </p:cNvPr>
            <p:cNvSpPr/>
            <p:nvPr>
              <p:custDataLst>
                <p:tags r:id="rId375"/>
              </p:custDataLst>
            </p:nvPr>
          </p:nvSpPr>
          <p:spPr>
            <a:xfrm>
              <a:off x="6308919" y="3721006"/>
              <a:ext cx="13968" cy="77978"/>
            </a:xfrm>
            <a:custGeom>
              <a:avLst/>
              <a:gdLst>
                <a:gd name="connsiteX0" fmla="*/ 14262 w 13968"/>
                <a:gd name="connsiteY0" fmla="*/ 3490 h 77978"/>
                <a:gd name="connsiteX1" fmla="*/ 10738 w 13968"/>
                <a:gd name="connsiteY1" fmla="*/ 94 h 77978"/>
                <a:gd name="connsiteX2" fmla="*/ 3817 w 13968"/>
                <a:gd name="connsiteY2" fmla="*/ 94 h 77978"/>
                <a:gd name="connsiteX3" fmla="*/ 294 w 13968"/>
                <a:gd name="connsiteY3" fmla="*/ 3490 h 77978"/>
                <a:gd name="connsiteX4" fmla="*/ 294 w 13968"/>
                <a:gd name="connsiteY4" fmla="*/ 74677 h 77978"/>
                <a:gd name="connsiteX5" fmla="*/ 3817 w 13968"/>
                <a:gd name="connsiteY5" fmla="*/ 78073 h 77978"/>
                <a:gd name="connsiteX6" fmla="*/ 10738 w 13968"/>
                <a:gd name="connsiteY6" fmla="*/ 78073 h 77978"/>
                <a:gd name="connsiteX7" fmla="*/ 14262 w 13968"/>
                <a:gd name="connsiteY7" fmla="*/ 74677 h 77978"/>
                <a:gd name="connsiteX8" fmla="*/ 14262 w 13968"/>
                <a:gd name="connsiteY8" fmla="*/ 3490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490"/>
                  </a:moveTo>
                  <a:cubicBezTo>
                    <a:pt x="14262" y="219"/>
                    <a:pt x="14136" y="94"/>
                    <a:pt x="10738" y="94"/>
                  </a:cubicBezTo>
                  <a:lnTo>
                    <a:pt x="3817" y="94"/>
                  </a:lnTo>
                  <a:cubicBezTo>
                    <a:pt x="420" y="94"/>
                    <a:pt x="294" y="219"/>
                    <a:pt x="294" y="3490"/>
                  </a:cubicBezTo>
                  <a:lnTo>
                    <a:pt x="294" y="74677"/>
                  </a:lnTo>
                  <a:cubicBezTo>
                    <a:pt x="294" y="77947"/>
                    <a:pt x="420" y="78073"/>
                    <a:pt x="3817" y="78073"/>
                  </a:cubicBezTo>
                  <a:lnTo>
                    <a:pt x="10738" y="78073"/>
                  </a:lnTo>
                  <a:cubicBezTo>
                    <a:pt x="14136" y="78073"/>
                    <a:pt x="14262" y="77947"/>
                    <a:pt x="14262" y="74677"/>
                  </a:cubicBezTo>
                  <a:lnTo>
                    <a:pt x="14262" y="3490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974FFB8D-6F22-05B3-3F5A-1FBD51F95F43}"/>
                </a:ext>
              </a:extLst>
            </p:cNvPr>
            <p:cNvSpPr/>
            <p:nvPr>
              <p:custDataLst>
                <p:tags r:id="rId376"/>
              </p:custDataLst>
            </p:nvPr>
          </p:nvSpPr>
          <p:spPr>
            <a:xfrm>
              <a:off x="6308919" y="3796470"/>
              <a:ext cx="13968" cy="77978"/>
            </a:xfrm>
            <a:custGeom>
              <a:avLst/>
              <a:gdLst>
                <a:gd name="connsiteX0" fmla="*/ 14262 w 13968"/>
                <a:gd name="connsiteY0" fmla="*/ 3495 h 77978"/>
                <a:gd name="connsiteX1" fmla="*/ 10738 w 13968"/>
                <a:gd name="connsiteY1" fmla="*/ 100 h 77978"/>
                <a:gd name="connsiteX2" fmla="*/ 3817 w 13968"/>
                <a:gd name="connsiteY2" fmla="*/ 100 h 77978"/>
                <a:gd name="connsiteX3" fmla="*/ 294 w 13968"/>
                <a:gd name="connsiteY3" fmla="*/ 3495 h 77978"/>
                <a:gd name="connsiteX4" fmla="*/ 294 w 13968"/>
                <a:gd name="connsiteY4" fmla="*/ 74683 h 77978"/>
                <a:gd name="connsiteX5" fmla="*/ 3817 w 13968"/>
                <a:gd name="connsiteY5" fmla="*/ 78079 h 77978"/>
                <a:gd name="connsiteX6" fmla="*/ 10738 w 13968"/>
                <a:gd name="connsiteY6" fmla="*/ 78079 h 77978"/>
                <a:gd name="connsiteX7" fmla="*/ 14262 w 13968"/>
                <a:gd name="connsiteY7" fmla="*/ 74683 h 77978"/>
                <a:gd name="connsiteX8" fmla="*/ 14262 w 13968"/>
                <a:gd name="connsiteY8" fmla="*/ 3495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495"/>
                  </a:moveTo>
                  <a:cubicBezTo>
                    <a:pt x="14262" y="225"/>
                    <a:pt x="14136" y="100"/>
                    <a:pt x="10738" y="100"/>
                  </a:cubicBezTo>
                  <a:lnTo>
                    <a:pt x="3817" y="100"/>
                  </a:lnTo>
                  <a:cubicBezTo>
                    <a:pt x="420" y="100"/>
                    <a:pt x="294" y="225"/>
                    <a:pt x="294" y="3495"/>
                  </a:cubicBezTo>
                  <a:lnTo>
                    <a:pt x="294" y="74683"/>
                  </a:lnTo>
                  <a:cubicBezTo>
                    <a:pt x="294" y="77953"/>
                    <a:pt x="420" y="78079"/>
                    <a:pt x="3817" y="78079"/>
                  </a:cubicBezTo>
                  <a:lnTo>
                    <a:pt x="10738" y="78079"/>
                  </a:lnTo>
                  <a:cubicBezTo>
                    <a:pt x="14136" y="78079"/>
                    <a:pt x="14262" y="77953"/>
                    <a:pt x="14262" y="74683"/>
                  </a:cubicBezTo>
                  <a:lnTo>
                    <a:pt x="14262" y="3495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06885049-71BE-E957-F759-74AABC532F09}"/>
                </a:ext>
              </a:extLst>
            </p:cNvPr>
            <p:cNvSpPr/>
            <p:nvPr>
              <p:custDataLst>
                <p:tags r:id="rId377"/>
              </p:custDataLst>
            </p:nvPr>
          </p:nvSpPr>
          <p:spPr>
            <a:xfrm>
              <a:off x="6308919" y="3871934"/>
              <a:ext cx="13968" cy="77978"/>
            </a:xfrm>
            <a:custGeom>
              <a:avLst/>
              <a:gdLst>
                <a:gd name="connsiteX0" fmla="*/ 14262 w 13968"/>
                <a:gd name="connsiteY0" fmla="*/ 3501 h 77978"/>
                <a:gd name="connsiteX1" fmla="*/ 10738 w 13968"/>
                <a:gd name="connsiteY1" fmla="*/ 106 h 77978"/>
                <a:gd name="connsiteX2" fmla="*/ 3817 w 13968"/>
                <a:gd name="connsiteY2" fmla="*/ 106 h 77978"/>
                <a:gd name="connsiteX3" fmla="*/ 294 w 13968"/>
                <a:gd name="connsiteY3" fmla="*/ 3501 h 77978"/>
                <a:gd name="connsiteX4" fmla="*/ 294 w 13968"/>
                <a:gd name="connsiteY4" fmla="*/ 74689 h 77978"/>
                <a:gd name="connsiteX5" fmla="*/ 3817 w 13968"/>
                <a:gd name="connsiteY5" fmla="*/ 78084 h 77978"/>
                <a:gd name="connsiteX6" fmla="*/ 10738 w 13968"/>
                <a:gd name="connsiteY6" fmla="*/ 78084 h 77978"/>
                <a:gd name="connsiteX7" fmla="*/ 14262 w 13968"/>
                <a:gd name="connsiteY7" fmla="*/ 74689 h 77978"/>
                <a:gd name="connsiteX8" fmla="*/ 14262 w 13968"/>
                <a:gd name="connsiteY8" fmla="*/ 3501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501"/>
                  </a:moveTo>
                  <a:cubicBezTo>
                    <a:pt x="14262" y="231"/>
                    <a:pt x="14136" y="106"/>
                    <a:pt x="10738" y="106"/>
                  </a:cubicBezTo>
                  <a:lnTo>
                    <a:pt x="3817" y="106"/>
                  </a:lnTo>
                  <a:cubicBezTo>
                    <a:pt x="420" y="106"/>
                    <a:pt x="294" y="231"/>
                    <a:pt x="294" y="3501"/>
                  </a:cubicBezTo>
                  <a:lnTo>
                    <a:pt x="294" y="74689"/>
                  </a:lnTo>
                  <a:cubicBezTo>
                    <a:pt x="294" y="77959"/>
                    <a:pt x="420" y="78084"/>
                    <a:pt x="3817" y="78084"/>
                  </a:cubicBezTo>
                  <a:lnTo>
                    <a:pt x="10738" y="78084"/>
                  </a:lnTo>
                  <a:cubicBezTo>
                    <a:pt x="14136" y="78084"/>
                    <a:pt x="14262" y="77959"/>
                    <a:pt x="14262" y="74689"/>
                  </a:cubicBezTo>
                  <a:lnTo>
                    <a:pt x="14262" y="3501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2B3E369A-6846-5F61-0E50-34F20DEF8B5E}"/>
                </a:ext>
              </a:extLst>
            </p:cNvPr>
            <p:cNvSpPr/>
            <p:nvPr>
              <p:custDataLst>
                <p:tags r:id="rId378"/>
              </p:custDataLst>
            </p:nvPr>
          </p:nvSpPr>
          <p:spPr>
            <a:xfrm>
              <a:off x="6308919" y="3947399"/>
              <a:ext cx="13968" cy="77978"/>
            </a:xfrm>
            <a:custGeom>
              <a:avLst/>
              <a:gdLst>
                <a:gd name="connsiteX0" fmla="*/ 14262 w 13968"/>
                <a:gd name="connsiteY0" fmla="*/ 3507 h 77978"/>
                <a:gd name="connsiteX1" fmla="*/ 10738 w 13968"/>
                <a:gd name="connsiteY1" fmla="*/ 112 h 77978"/>
                <a:gd name="connsiteX2" fmla="*/ 3817 w 13968"/>
                <a:gd name="connsiteY2" fmla="*/ 112 h 77978"/>
                <a:gd name="connsiteX3" fmla="*/ 294 w 13968"/>
                <a:gd name="connsiteY3" fmla="*/ 3507 h 77978"/>
                <a:gd name="connsiteX4" fmla="*/ 294 w 13968"/>
                <a:gd name="connsiteY4" fmla="*/ 74695 h 77978"/>
                <a:gd name="connsiteX5" fmla="*/ 3817 w 13968"/>
                <a:gd name="connsiteY5" fmla="*/ 78090 h 77978"/>
                <a:gd name="connsiteX6" fmla="*/ 10738 w 13968"/>
                <a:gd name="connsiteY6" fmla="*/ 78090 h 77978"/>
                <a:gd name="connsiteX7" fmla="*/ 14262 w 13968"/>
                <a:gd name="connsiteY7" fmla="*/ 74695 h 77978"/>
                <a:gd name="connsiteX8" fmla="*/ 14262 w 13968"/>
                <a:gd name="connsiteY8" fmla="*/ 3507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507"/>
                  </a:moveTo>
                  <a:cubicBezTo>
                    <a:pt x="14262" y="237"/>
                    <a:pt x="14136" y="112"/>
                    <a:pt x="10738" y="112"/>
                  </a:cubicBezTo>
                  <a:lnTo>
                    <a:pt x="3817" y="112"/>
                  </a:lnTo>
                  <a:cubicBezTo>
                    <a:pt x="420" y="112"/>
                    <a:pt x="294" y="237"/>
                    <a:pt x="294" y="3507"/>
                  </a:cubicBezTo>
                  <a:lnTo>
                    <a:pt x="294" y="74695"/>
                  </a:lnTo>
                  <a:cubicBezTo>
                    <a:pt x="294" y="77965"/>
                    <a:pt x="420" y="78090"/>
                    <a:pt x="3817" y="78090"/>
                  </a:cubicBezTo>
                  <a:lnTo>
                    <a:pt x="10738" y="78090"/>
                  </a:lnTo>
                  <a:cubicBezTo>
                    <a:pt x="14136" y="78090"/>
                    <a:pt x="14262" y="77965"/>
                    <a:pt x="14262" y="74695"/>
                  </a:cubicBezTo>
                  <a:lnTo>
                    <a:pt x="14262" y="3507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7F19FB60-26B2-AA04-9751-0FA48748C0F2}"/>
                </a:ext>
              </a:extLst>
            </p:cNvPr>
            <p:cNvSpPr/>
            <p:nvPr>
              <p:custDataLst>
                <p:tags r:id="rId379"/>
              </p:custDataLst>
            </p:nvPr>
          </p:nvSpPr>
          <p:spPr>
            <a:xfrm>
              <a:off x="6308919" y="4022863"/>
              <a:ext cx="13968" cy="77978"/>
            </a:xfrm>
            <a:custGeom>
              <a:avLst/>
              <a:gdLst>
                <a:gd name="connsiteX0" fmla="*/ 14262 w 13968"/>
                <a:gd name="connsiteY0" fmla="*/ 3513 h 77978"/>
                <a:gd name="connsiteX1" fmla="*/ 10738 w 13968"/>
                <a:gd name="connsiteY1" fmla="*/ 118 h 77978"/>
                <a:gd name="connsiteX2" fmla="*/ 3817 w 13968"/>
                <a:gd name="connsiteY2" fmla="*/ 118 h 77978"/>
                <a:gd name="connsiteX3" fmla="*/ 294 w 13968"/>
                <a:gd name="connsiteY3" fmla="*/ 3513 h 77978"/>
                <a:gd name="connsiteX4" fmla="*/ 294 w 13968"/>
                <a:gd name="connsiteY4" fmla="*/ 74701 h 77978"/>
                <a:gd name="connsiteX5" fmla="*/ 3817 w 13968"/>
                <a:gd name="connsiteY5" fmla="*/ 78096 h 77978"/>
                <a:gd name="connsiteX6" fmla="*/ 10738 w 13968"/>
                <a:gd name="connsiteY6" fmla="*/ 78096 h 77978"/>
                <a:gd name="connsiteX7" fmla="*/ 14262 w 13968"/>
                <a:gd name="connsiteY7" fmla="*/ 74701 h 77978"/>
                <a:gd name="connsiteX8" fmla="*/ 14262 w 13968"/>
                <a:gd name="connsiteY8" fmla="*/ 3513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513"/>
                  </a:moveTo>
                  <a:cubicBezTo>
                    <a:pt x="14262" y="243"/>
                    <a:pt x="14136" y="118"/>
                    <a:pt x="10738" y="118"/>
                  </a:cubicBezTo>
                  <a:lnTo>
                    <a:pt x="3817" y="118"/>
                  </a:lnTo>
                  <a:cubicBezTo>
                    <a:pt x="420" y="118"/>
                    <a:pt x="294" y="243"/>
                    <a:pt x="294" y="3513"/>
                  </a:cubicBezTo>
                  <a:lnTo>
                    <a:pt x="294" y="74701"/>
                  </a:lnTo>
                  <a:cubicBezTo>
                    <a:pt x="294" y="77971"/>
                    <a:pt x="420" y="78096"/>
                    <a:pt x="3817" y="78096"/>
                  </a:cubicBezTo>
                  <a:lnTo>
                    <a:pt x="10738" y="78096"/>
                  </a:lnTo>
                  <a:cubicBezTo>
                    <a:pt x="14136" y="78096"/>
                    <a:pt x="14262" y="77971"/>
                    <a:pt x="14262" y="74701"/>
                  </a:cubicBezTo>
                  <a:lnTo>
                    <a:pt x="14262" y="3513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68973A64-FC1F-A099-96F8-FA1E6D03B1A5}"/>
                </a:ext>
              </a:extLst>
            </p:cNvPr>
            <p:cNvSpPr/>
            <p:nvPr>
              <p:custDataLst>
                <p:tags r:id="rId380"/>
              </p:custDataLst>
            </p:nvPr>
          </p:nvSpPr>
          <p:spPr>
            <a:xfrm>
              <a:off x="6308919" y="4098327"/>
              <a:ext cx="13968" cy="77978"/>
            </a:xfrm>
            <a:custGeom>
              <a:avLst/>
              <a:gdLst>
                <a:gd name="connsiteX0" fmla="*/ 14262 w 13968"/>
                <a:gd name="connsiteY0" fmla="*/ 3519 h 77978"/>
                <a:gd name="connsiteX1" fmla="*/ 10738 w 13968"/>
                <a:gd name="connsiteY1" fmla="*/ 124 h 77978"/>
                <a:gd name="connsiteX2" fmla="*/ 3817 w 13968"/>
                <a:gd name="connsiteY2" fmla="*/ 124 h 77978"/>
                <a:gd name="connsiteX3" fmla="*/ 294 w 13968"/>
                <a:gd name="connsiteY3" fmla="*/ 3519 h 77978"/>
                <a:gd name="connsiteX4" fmla="*/ 294 w 13968"/>
                <a:gd name="connsiteY4" fmla="*/ 74707 h 77978"/>
                <a:gd name="connsiteX5" fmla="*/ 3817 w 13968"/>
                <a:gd name="connsiteY5" fmla="*/ 78102 h 77978"/>
                <a:gd name="connsiteX6" fmla="*/ 10738 w 13968"/>
                <a:gd name="connsiteY6" fmla="*/ 78102 h 77978"/>
                <a:gd name="connsiteX7" fmla="*/ 14262 w 13968"/>
                <a:gd name="connsiteY7" fmla="*/ 74707 h 77978"/>
                <a:gd name="connsiteX8" fmla="*/ 14262 w 13968"/>
                <a:gd name="connsiteY8" fmla="*/ 3519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519"/>
                  </a:moveTo>
                  <a:cubicBezTo>
                    <a:pt x="14262" y="249"/>
                    <a:pt x="14136" y="124"/>
                    <a:pt x="10738" y="124"/>
                  </a:cubicBezTo>
                  <a:lnTo>
                    <a:pt x="3817" y="124"/>
                  </a:lnTo>
                  <a:cubicBezTo>
                    <a:pt x="420" y="124"/>
                    <a:pt x="294" y="249"/>
                    <a:pt x="294" y="3519"/>
                  </a:cubicBezTo>
                  <a:lnTo>
                    <a:pt x="294" y="74707"/>
                  </a:lnTo>
                  <a:cubicBezTo>
                    <a:pt x="294" y="77977"/>
                    <a:pt x="420" y="78102"/>
                    <a:pt x="3817" y="78102"/>
                  </a:cubicBezTo>
                  <a:lnTo>
                    <a:pt x="10738" y="78102"/>
                  </a:lnTo>
                  <a:cubicBezTo>
                    <a:pt x="14136" y="78102"/>
                    <a:pt x="14262" y="77977"/>
                    <a:pt x="14262" y="74707"/>
                  </a:cubicBezTo>
                  <a:lnTo>
                    <a:pt x="14262" y="3519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1A40C402-CF9E-F88E-E235-8F4CC291CC49}"/>
                </a:ext>
              </a:extLst>
            </p:cNvPr>
            <p:cNvSpPr/>
            <p:nvPr>
              <p:custDataLst>
                <p:tags r:id="rId381"/>
              </p:custDataLst>
            </p:nvPr>
          </p:nvSpPr>
          <p:spPr>
            <a:xfrm>
              <a:off x="6308919" y="4173791"/>
              <a:ext cx="13968" cy="77978"/>
            </a:xfrm>
            <a:custGeom>
              <a:avLst/>
              <a:gdLst>
                <a:gd name="connsiteX0" fmla="*/ 14262 w 13968"/>
                <a:gd name="connsiteY0" fmla="*/ 3525 h 77978"/>
                <a:gd name="connsiteX1" fmla="*/ 10738 w 13968"/>
                <a:gd name="connsiteY1" fmla="*/ 130 h 77978"/>
                <a:gd name="connsiteX2" fmla="*/ 3817 w 13968"/>
                <a:gd name="connsiteY2" fmla="*/ 130 h 77978"/>
                <a:gd name="connsiteX3" fmla="*/ 294 w 13968"/>
                <a:gd name="connsiteY3" fmla="*/ 3525 h 77978"/>
                <a:gd name="connsiteX4" fmla="*/ 294 w 13968"/>
                <a:gd name="connsiteY4" fmla="*/ 74713 h 77978"/>
                <a:gd name="connsiteX5" fmla="*/ 3817 w 13968"/>
                <a:gd name="connsiteY5" fmla="*/ 78108 h 77978"/>
                <a:gd name="connsiteX6" fmla="*/ 10738 w 13968"/>
                <a:gd name="connsiteY6" fmla="*/ 78108 h 77978"/>
                <a:gd name="connsiteX7" fmla="*/ 14262 w 13968"/>
                <a:gd name="connsiteY7" fmla="*/ 74713 h 77978"/>
                <a:gd name="connsiteX8" fmla="*/ 14262 w 13968"/>
                <a:gd name="connsiteY8" fmla="*/ 3525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525"/>
                  </a:moveTo>
                  <a:cubicBezTo>
                    <a:pt x="14262" y="255"/>
                    <a:pt x="14136" y="130"/>
                    <a:pt x="10738" y="130"/>
                  </a:cubicBezTo>
                  <a:lnTo>
                    <a:pt x="3817" y="130"/>
                  </a:lnTo>
                  <a:cubicBezTo>
                    <a:pt x="420" y="130"/>
                    <a:pt x="294" y="255"/>
                    <a:pt x="294" y="3525"/>
                  </a:cubicBezTo>
                  <a:lnTo>
                    <a:pt x="294" y="74713"/>
                  </a:lnTo>
                  <a:cubicBezTo>
                    <a:pt x="294" y="77983"/>
                    <a:pt x="420" y="78108"/>
                    <a:pt x="3817" y="78108"/>
                  </a:cubicBezTo>
                  <a:lnTo>
                    <a:pt x="10738" y="78108"/>
                  </a:lnTo>
                  <a:cubicBezTo>
                    <a:pt x="14136" y="78108"/>
                    <a:pt x="14262" y="77983"/>
                    <a:pt x="14262" y="74713"/>
                  </a:cubicBezTo>
                  <a:lnTo>
                    <a:pt x="14262" y="3525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E0272507-9095-9A85-97DB-B1C25F942187}"/>
                </a:ext>
              </a:extLst>
            </p:cNvPr>
            <p:cNvSpPr/>
            <p:nvPr>
              <p:custDataLst>
                <p:tags r:id="rId382"/>
              </p:custDataLst>
            </p:nvPr>
          </p:nvSpPr>
          <p:spPr>
            <a:xfrm>
              <a:off x="6308919" y="4249255"/>
              <a:ext cx="13968" cy="77978"/>
            </a:xfrm>
            <a:custGeom>
              <a:avLst/>
              <a:gdLst>
                <a:gd name="connsiteX0" fmla="*/ 14262 w 13968"/>
                <a:gd name="connsiteY0" fmla="*/ 3531 h 77978"/>
                <a:gd name="connsiteX1" fmla="*/ 10738 w 13968"/>
                <a:gd name="connsiteY1" fmla="*/ 135 h 77978"/>
                <a:gd name="connsiteX2" fmla="*/ 3817 w 13968"/>
                <a:gd name="connsiteY2" fmla="*/ 135 h 77978"/>
                <a:gd name="connsiteX3" fmla="*/ 294 w 13968"/>
                <a:gd name="connsiteY3" fmla="*/ 3531 h 77978"/>
                <a:gd name="connsiteX4" fmla="*/ 294 w 13968"/>
                <a:gd name="connsiteY4" fmla="*/ 74719 h 77978"/>
                <a:gd name="connsiteX5" fmla="*/ 3817 w 13968"/>
                <a:gd name="connsiteY5" fmla="*/ 78114 h 77978"/>
                <a:gd name="connsiteX6" fmla="*/ 10738 w 13968"/>
                <a:gd name="connsiteY6" fmla="*/ 78114 h 77978"/>
                <a:gd name="connsiteX7" fmla="*/ 14262 w 13968"/>
                <a:gd name="connsiteY7" fmla="*/ 74719 h 77978"/>
                <a:gd name="connsiteX8" fmla="*/ 14262 w 13968"/>
                <a:gd name="connsiteY8" fmla="*/ 3531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531"/>
                  </a:moveTo>
                  <a:cubicBezTo>
                    <a:pt x="14262" y="261"/>
                    <a:pt x="14136" y="135"/>
                    <a:pt x="10738" y="135"/>
                  </a:cubicBezTo>
                  <a:lnTo>
                    <a:pt x="3817" y="135"/>
                  </a:lnTo>
                  <a:cubicBezTo>
                    <a:pt x="420" y="135"/>
                    <a:pt x="294" y="261"/>
                    <a:pt x="294" y="3531"/>
                  </a:cubicBezTo>
                  <a:lnTo>
                    <a:pt x="294" y="74719"/>
                  </a:lnTo>
                  <a:cubicBezTo>
                    <a:pt x="294" y="77989"/>
                    <a:pt x="420" y="78114"/>
                    <a:pt x="3817" y="78114"/>
                  </a:cubicBezTo>
                  <a:lnTo>
                    <a:pt x="10738" y="78114"/>
                  </a:lnTo>
                  <a:cubicBezTo>
                    <a:pt x="14136" y="78114"/>
                    <a:pt x="14262" y="77989"/>
                    <a:pt x="14262" y="74719"/>
                  </a:cubicBezTo>
                  <a:lnTo>
                    <a:pt x="14262" y="3531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8AACDB12-54BC-A27E-D115-274762EE1D59}"/>
                </a:ext>
              </a:extLst>
            </p:cNvPr>
            <p:cNvSpPr/>
            <p:nvPr>
              <p:custDataLst>
                <p:tags r:id="rId383"/>
              </p:custDataLst>
            </p:nvPr>
          </p:nvSpPr>
          <p:spPr>
            <a:xfrm>
              <a:off x="6308919" y="4324720"/>
              <a:ext cx="13968" cy="77978"/>
            </a:xfrm>
            <a:custGeom>
              <a:avLst/>
              <a:gdLst>
                <a:gd name="connsiteX0" fmla="*/ 14262 w 13968"/>
                <a:gd name="connsiteY0" fmla="*/ 3537 h 77978"/>
                <a:gd name="connsiteX1" fmla="*/ 10738 w 13968"/>
                <a:gd name="connsiteY1" fmla="*/ 141 h 77978"/>
                <a:gd name="connsiteX2" fmla="*/ 3817 w 13968"/>
                <a:gd name="connsiteY2" fmla="*/ 141 h 77978"/>
                <a:gd name="connsiteX3" fmla="*/ 294 w 13968"/>
                <a:gd name="connsiteY3" fmla="*/ 3537 h 77978"/>
                <a:gd name="connsiteX4" fmla="*/ 294 w 13968"/>
                <a:gd name="connsiteY4" fmla="*/ 74725 h 77978"/>
                <a:gd name="connsiteX5" fmla="*/ 3817 w 13968"/>
                <a:gd name="connsiteY5" fmla="*/ 78120 h 77978"/>
                <a:gd name="connsiteX6" fmla="*/ 10738 w 13968"/>
                <a:gd name="connsiteY6" fmla="*/ 78120 h 77978"/>
                <a:gd name="connsiteX7" fmla="*/ 14262 w 13968"/>
                <a:gd name="connsiteY7" fmla="*/ 74725 h 77978"/>
                <a:gd name="connsiteX8" fmla="*/ 14262 w 13968"/>
                <a:gd name="connsiteY8" fmla="*/ 3537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537"/>
                  </a:moveTo>
                  <a:cubicBezTo>
                    <a:pt x="14262" y="267"/>
                    <a:pt x="14136" y="141"/>
                    <a:pt x="10738" y="141"/>
                  </a:cubicBezTo>
                  <a:lnTo>
                    <a:pt x="3817" y="141"/>
                  </a:lnTo>
                  <a:cubicBezTo>
                    <a:pt x="420" y="141"/>
                    <a:pt x="294" y="267"/>
                    <a:pt x="294" y="3537"/>
                  </a:cubicBezTo>
                  <a:lnTo>
                    <a:pt x="294" y="74725"/>
                  </a:lnTo>
                  <a:cubicBezTo>
                    <a:pt x="294" y="77995"/>
                    <a:pt x="420" y="78120"/>
                    <a:pt x="3817" y="78120"/>
                  </a:cubicBezTo>
                  <a:lnTo>
                    <a:pt x="10738" y="78120"/>
                  </a:lnTo>
                  <a:cubicBezTo>
                    <a:pt x="14136" y="78120"/>
                    <a:pt x="14262" y="77995"/>
                    <a:pt x="14262" y="74725"/>
                  </a:cubicBezTo>
                  <a:lnTo>
                    <a:pt x="14262" y="3537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043E736E-14D0-6AC0-D064-55AF83583B0D}"/>
                </a:ext>
              </a:extLst>
            </p:cNvPr>
            <p:cNvSpPr/>
            <p:nvPr>
              <p:custDataLst>
                <p:tags r:id="rId384"/>
              </p:custDataLst>
            </p:nvPr>
          </p:nvSpPr>
          <p:spPr>
            <a:xfrm>
              <a:off x="6308919" y="4400184"/>
              <a:ext cx="13968" cy="77978"/>
            </a:xfrm>
            <a:custGeom>
              <a:avLst/>
              <a:gdLst>
                <a:gd name="connsiteX0" fmla="*/ 14262 w 13968"/>
                <a:gd name="connsiteY0" fmla="*/ 3543 h 77978"/>
                <a:gd name="connsiteX1" fmla="*/ 10738 w 13968"/>
                <a:gd name="connsiteY1" fmla="*/ 147 h 77978"/>
                <a:gd name="connsiteX2" fmla="*/ 3817 w 13968"/>
                <a:gd name="connsiteY2" fmla="*/ 147 h 77978"/>
                <a:gd name="connsiteX3" fmla="*/ 294 w 13968"/>
                <a:gd name="connsiteY3" fmla="*/ 3543 h 77978"/>
                <a:gd name="connsiteX4" fmla="*/ 294 w 13968"/>
                <a:gd name="connsiteY4" fmla="*/ 74730 h 77978"/>
                <a:gd name="connsiteX5" fmla="*/ 3817 w 13968"/>
                <a:gd name="connsiteY5" fmla="*/ 78126 h 77978"/>
                <a:gd name="connsiteX6" fmla="*/ 10738 w 13968"/>
                <a:gd name="connsiteY6" fmla="*/ 78126 h 77978"/>
                <a:gd name="connsiteX7" fmla="*/ 14262 w 13968"/>
                <a:gd name="connsiteY7" fmla="*/ 74730 h 77978"/>
                <a:gd name="connsiteX8" fmla="*/ 14262 w 13968"/>
                <a:gd name="connsiteY8" fmla="*/ 3543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543"/>
                  </a:moveTo>
                  <a:cubicBezTo>
                    <a:pt x="14262" y="273"/>
                    <a:pt x="14136" y="147"/>
                    <a:pt x="10738" y="147"/>
                  </a:cubicBezTo>
                  <a:lnTo>
                    <a:pt x="3817" y="147"/>
                  </a:lnTo>
                  <a:cubicBezTo>
                    <a:pt x="420" y="147"/>
                    <a:pt x="294" y="273"/>
                    <a:pt x="294" y="3543"/>
                  </a:cubicBezTo>
                  <a:lnTo>
                    <a:pt x="294" y="74730"/>
                  </a:lnTo>
                  <a:cubicBezTo>
                    <a:pt x="294" y="78001"/>
                    <a:pt x="420" y="78126"/>
                    <a:pt x="3817" y="78126"/>
                  </a:cubicBezTo>
                  <a:lnTo>
                    <a:pt x="10738" y="78126"/>
                  </a:lnTo>
                  <a:cubicBezTo>
                    <a:pt x="14136" y="78126"/>
                    <a:pt x="14262" y="78001"/>
                    <a:pt x="14262" y="74730"/>
                  </a:cubicBezTo>
                  <a:lnTo>
                    <a:pt x="14262" y="3543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837FD2E9-6851-619D-6F4B-981802BDB931}"/>
                </a:ext>
              </a:extLst>
            </p:cNvPr>
            <p:cNvSpPr/>
            <p:nvPr>
              <p:custDataLst>
                <p:tags r:id="rId385"/>
              </p:custDataLst>
            </p:nvPr>
          </p:nvSpPr>
          <p:spPr>
            <a:xfrm>
              <a:off x="6308919" y="4475648"/>
              <a:ext cx="13968" cy="77978"/>
            </a:xfrm>
            <a:custGeom>
              <a:avLst/>
              <a:gdLst>
                <a:gd name="connsiteX0" fmla="*/ 14262 w 13968"/>
                <a:gd name="connsiteY0" fmla="*/ 3549 h 77978"/>
                <a:gd name="connsiteX1" fmla="*/ 10738 w 13968"/>
                <a:gd name="connsiteY1" fmla="*/ 153 h 77978"/>
                <a:gd name="connsiteX2" fmla="*/ 3817 w 13968"/>
                <a:gd name="connsiteY2" fmla="*/ 153 h 77978"/>
                <a:gd name="connsiteX3" fmla="*/ 294 w 13968"/>
                <a:gd name="connsiteY3" fmla="*/ 3549 h 77978"/>
                <a:gd name="connsiteX4" fmla="*/ 294 w 13968"/>
                <a:gd name="connsiteY4" fmla="*/ 74736 h 77978"/>
                <a:gd name="connsiteX5" fmla="*/ 3817 w 13968"/>
                <a:gd name="connsiteY5" fmla="*/ 78132 h 77978"/>
                <a:gd name="connsiteX6" fmla="*/ 10738 w 13968"/>
                <a:gd name="connsiteY6" fmla="*/ 78132 h 77978"/>
                <a:gd name="connsiteX7" fmla="*/ 14262 w 13968"/>
                <a:gd name="connsiteY7" fmla="*/ 74736 h 77978"/>
                <a:gd name="connsiteX8" fmla="*/ 14262 w 13968"/>
                <a:gd name="connsiteY8" fmla="*/ 3549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549"/>
                  </a:moveTo>
                  <a:cubicBezTo>
                    <a:pt x="14262" y="279"/>
                    <a:pt x="14136" y="153"/>
                    <a:pt x="10738" y="153"/>
                  </a:cubicBezTo>
                  <a:lnTo>
                    <a:pt x="3817" y="153"/>
                  </a:lnTo>
                  <a:cubicBezTo>
                    <a:pt x="420" y="153"/>
                    <a:pt x="294" y="279"/>
                    <a:pt x="294" y="3549"/>
                  </a:cubicBezTo>
                  <a:lnTo>
                    <a:pt x="294" y="74736"/>
                  </a:lnTo>
                  <a:cubicBezTo>
                    <a:pt x="294" y="78007"/>
                    <a:pt x="420" y="78132"/>
                    <a:pt x="3817" y="78132"/>
                  </a:cubicBezTo>
                  <a:lnTo>
                    <a:pt x="10738" y="78132"/>
                  </a:lnTo>
                  <a:cubicBezTo>
                    <a:pt x="14136" y="78132"/>
                    <a:pt x="14262" y="78007"/>
                    <a:pt x="14262" y="74736"/>
                  </a:cubicBezTo>
                  <a:lnTo>
                    <a:pt x="14262" y="3549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194FAF48-704D-7F44-BFF6-038D2ACB3BF4}"/>
                </a:ext>
              </a:extLst>
            </p:cNvPr>
            <p:cNvSpPr/>
            <p:nvPr>
              <p:custDataLst>
                <p:tags r:id="rId386"/>
              </p:custDataLst>
            </p:nvPr>
          </p:nvSpPr>
          <p:spPr>
            <a:xfrm>
              <a:off x="6308919" y="4551112"/>
              <a:ext cx="13968" cy="77978"/>
            </a:xfrm>
            <a:custGeom>
              <a:avLst/>
              <a:gdLst>
                <a:gd name="connsiteX0" fmla="*/ 14262 w 13968"/>
                <a:gd name="connsiteY0" fmla="*/ 3555 h 77978"/>
                <a:gd name="connsiteX1" fmla="*/ 10738 w 13968"/>
                <a:gd name="connsiteY1" fmla="*/ 159 h 77978"/>
                <a:gd name="connsiteX2" fmla="*/ 3817 w 13968"/>
                <a:gd name="connsiteY2" fmla="*/ 159 h 77978"/>
                <a:gd name="connsiteX3" fmla="*/ 294 w 13968"/>
                <a:gd name="connsiteY3" fmla="*/ 3555 h 77978"/>
                <a:gd name="connsiteX4" fmla="*/ 294 w 13968"/>
                <a:gd name="connsiteY4" fmla="*/ 74742 h 77978"/>
                <a:gd name="connsiteX5" fmla="*/ 3817 w 13968"/>
                <a:gd name="connsiteY5" fmla="*/ 78138 h 77978"/>
                <a:gd name="connsiteX6" fmla="*/ 10738 w 13968"/>
                <a:gd name="connsiteY6" fmla="*/ 78138 h 77978"/>
                <a:gd name="connsiteX7" fmla="*/ 14262 w 13968"/>
                <a:gd name="connsiteY7" fmla="*/ 74742 h 77978"/>
                <a:gd name="connsiteX8" fmla="*/ 14262 w 13968"/>
                <a:gd name="connsiteY8" fmla="*/ 3555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555"/>
                  </a:moveTo>
                  <a:cubicBezTo>
                    <a:pt x="14262" y="285"/>
                    <a:pt x="14136" y="159"/>
                    <a:pt x="10738" y="159"/>
                  </a:cubicBezTo>
                  <a:lnTo>
                    <a:pt x="3817" y="159"/>
                  </a:lnTo>
                  <a:cubicBezTo>
                    <a:pt x="420" y="159"/>
                    <a:pt x="294" y="285"/>
                    <a:pt x="294" y="3555"/>
                  </a:cubicBezTo>
                  <a:lnTo>
                    <a:pt x="294" y="74742"/>
                  </a:lnTo>
                  <a:cubicBezTo>
                    <a:pt x="294" y="78013"/>
                    <a:pt x="420" y="78138"/>
                    <a:pt x="3817" y="78138"/>
                  </a:cubicBezTo>
                  <a:lnTo>
                    <a:pt x="10738" y="78138"/>
                  </a:lnTo>
                  <a:cubicBezTo>
                    <a:pt x="14136" y="78138"/>
                    <a:pt x="14262" y="78013"/>
                    <a:pt x="14262" y="74742"/>
                  </a:cubicBezTo>
                  <a:lnTo>
                    <a:pt x="14262" y="3555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60E65C98-B74E-EF6C-AFA5-1ED84F52D981}"/>
                </a:ext>
              </a:extLst>
            </p:cNvPr>
            <p:cNvSpPr/>
            <p:nvPr>
              <p:custDataLst>
                <p:tags r:id="rId387"/>
              </p:custDataLst>
            </p:nvPr>
          </p:nvSpPr>
          <p:spPr>
            <a:xfrm>
              <a:off x="6308919" y="4626576"/>
              <a:ext cx="13968" cy="77978"/>
            </a:xfrm>
            <a:custGeom>
              <a:avLst/>
              <a:gdLst>
                <a:gd name="connsiteX0" fmla="*/ 14262 w 13968"/>
                <a:gd name="connsiteY0" fmla="*/ 3561 h 77978"/>
                <a:gd name="connsiteX1" fmla="*/ 10738 w 13968"/>
                <a:gd name="connsiteY1" fmla="*/ 165 h 77978"/>
                <a:gd name="connsiteX2" fmla="*/ 3817 w 13968"/>
                <a:gd name="connsiteY2" fmla="*/ 165 h 77978"/>
                <a:gd name="connsiteX3" fmla="*/ 294 w 13968"/>
                <a:gd name="connsiteY3" fmla="*/ 3561 h 77978"/>
                <a:gd name="connsiteX4" fmla="*/ 294 w 13968"/>
                <a:gd name="connsiteY4" fmla="*/ 74748 h 77978"/>
                <a:gd name="connsiteX5" fmla="*/ 3817 w 13968"/>
                <a:gd name="connsiteY5" fmla="*/ 78144 h 77978"/>
                <a:gd name="connsiteX6" fmla="*/ 10738 w 13968"/>
                <a:gd name="connsiteY6" fmla="*/ 78144 h 77978"/>
                <a:gd name="connsiteX7" fmla="*/ 14262 w 13968"/>
                <a:gd name="connsiteY7" fmla="*/ 74748 h 77978"/>
                <a:gd name="connsiteX8" fmla="*/ 14262 w 13968"/>
                <a:gd name="connsiteY8" fmla="*/ 3561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561"/>
                  </a:moveTo>
                  <a:cubicBezTo>
                    <a:pt x="14262" y="291"/>
                    <a:pt x="14136" y="165"/>
                    <a:pt x="10738" y="165"/>
                  </a:cubicBezTo>
                  <a:lnTo>
                    <a:pt x="3817" y="165"/>
                  </a:lnTo>
                  <a:cubicBezTo>
                    <a:pt x="420" y="165"/>
                    <a:pt x="294" y="291"/>
                    <a:pt x="294" y="3561"/>
                  </a:cubicBezTo>
                  <a:lnTo>
                    <a:pt x="294" y="74748"/>
                  </a:lnTo>
                  <a:cubicBezTo>
                    <a:pt x="294" y="78018"/>
                    <a:pt x="420" y="78144"/>
                    <a:pt x="3817" y="78144"/>
                  </a:cubicBezTo>
                  <a:lnTo>
                    <a:pt x="10738" y="78144"/>
                  </a:lnTo>
                  <a:cubicBezTo>
                    <a:pt x="14136" y="78144"/>
                    <a:pt x="14262" y="78018"/>
                    <a:pt x="14262" y="74748"/>
                  </a:cubicBezTo>
                  <a:lnTo>
                    <a:pt x="14262" y="3561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C71DFE46-BC52-74AD-0B49-46BC92E351FE}"/>
                </a:ext>
              </a:extLst>
            </p:cNvPr>
            <p:cNvSpPr/>
            <p:nvPr>
              <p:custDataLst>
                <p:tags r:id="rId388"/>
              </p:custDataLst>
            </p:nvPr>
          </p:nvSpPr>
          <p:spPr>
            <a:xfrm>
              <a:off x="6253551" y="4702040"/>
              <a:ext cx="69336" cy="227522"/>
            </a:xfrm>
            <a:custGeom>
              <a:avLst/>
              <a:gdLst>
                <a:gd name="connsiteX0" fmla="*/ 69630 w 69336"/>
                <a:gd name="connsiteY0" fmla="*/ 1555 h 227522"/>
                <a:gd name="connsiteX1" fmla="*/ 66107 w 69336"/>
                <a:gd name="connsiteY1" fmla="*/ 172 h 227522"/>
                <a:gd name="connsiteX2" fmla="*/ 59186 w 69336"/>
                <a:gd name="connsiteY2" fmla="*/ 172 h 227522"/>
                <a:gd name="connsiteX3" fmla="*/ 55662 w 69336"/>
                <a:gd name="connsiteY3" fmla="*/ 1933 h 227522"/>
                <a:gd name="connsiteX4" fmla="*/ 52265 w 69336"/>
                <a:gd name="connsiteY4" fmla="*/ 76138 h 227522"/>
                <a:gd name="connsiteX5" fmla="*/ 1175 w 69336"/>
                <a:gd name="connsiteY5" fmla="*/ 224801 h 227522"/>
                <a:gd name="connsiteX6" fmla="*/ 294 w 69336"/>
                <a:gd name="connsiteY6" fmla="*/ 226436 h 227522"/>
                <a:gd name="connsiteX7" fmla="*/ 3188 w 69336"/>
                <a:gd name="connsiteY7" fmla="*/ 227694 h 227522"/>
                <a:gd name="connsiteX8" fmla="*/ 5705 w 69336"/>
                <a:gd name="connsiteY8" fmla="*/ 227442 h 227522"/>
                <a:gd name="connsiteX9" fmla="*/ 34899 w 69336"/>
                <a:gd name="connsiteY9" fmla="*/ 183422 h 227522"/>
                <a:gd name="connsiteX10" fmla="*/ 66610 w 69336"/>
                <a:gd name="connsiteY10" fmla="*/ 66328 h 227522"/>
                <a:gd name="connsiteX11" fmla="*/ 69630 w 69336"/>
                <a:gd name="connsiteY11" fmla="*/ 6460 h 227522"/>
                <a:gd name="connsiteX12" fmla="*/ 69630 w 69336"/>
                <a:gd name="connsiteY12" fmla="*/ 1555 h 22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336" h="227522">
                  <a:moveTo>
                    <a:pt x="69630" y="1555"/>
                  </a:moveTo>
                  <a:cubicBezTo>
                    <a:pt x="69505" y="172"/>
                    <a:pt x="68750" y="172"/>
                    <a:pt x="66107" y="172"/>
                  </a:cubicBezTo>
                  <a:lnTo>
                    <a:pt x="59186" y="172"/>
                  </a:lnTo>
                  <a:cubicBezTo>
                    <a:pt x="56417" y="172"/>
                    <a:pt x="55662" y="172"/>
                    <a:pt x="55662" y="1933"/>
                  </a:cubicBezTo>
                  <a:cubicBezTo>
                    <a:pt x="55662" y="14887"/>
                    <a:pt x="55537" y="44821"/>
                    <a:pt x="52265" y="76138"/>
                  </a:cubicBezTo>
                  <a:cubicBezTo>
                    <a:pt x="45469" y="141163"/>
                    <a:pt x="28733" y="186189"/>
                    <a:pt x="1175" y="224801"/>
                  </a:cubicBezTo>
                  <a:cubicBezTo>
                    <a:pt x="294" y="225933"/>
                    <a:pt x="294" y="226185"/>
                    <a:pt x="294" y="226436"/>
                  </a:cubicBezTo>
                  <a:cubicBezTo>
                    <a:pt x="294" y="227694"/>
                    <a:pt x="1300" y="227694"/>
                    <a:pt x="3188" y="227694"/>
                  </a:cubicBezTo>
                  <a:cubicBezTo>
                    <a:pt x="5201" y="227694"/>
                    <a:pt x="5453" y="227694"/>
                    <a:pt x="5705" y="227442"/>
                  </a:cubicBezTo>
                  <a:cubicBezTo>
                    <a:pt x="6208" y="227065"/>
                    <a:pt x="22189" y="208702"/>
                    <a:pt x="34899" y="183422"/>
                  </a:cubicBezTo>
                  <a:cubicBezTo>
                    <a:pt x="51510" y="150218"/>
                    <a:pt x="61954" y="112109"/>
                    <a:pt x="66610" y="66328"/>
                  </a:cubicBezTo>
                  <a:cubicBezTo>
                    <a:pt x="66988" y="62429"/>
                    <a:pt x="69630" y="36268"/>
                    <a:pt x="69630" y="6460"/>
                  </a:cubicBezTo>
                  <a:lnTo>
                    <a:pt x="69630" y="1555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0" name="Group 929" descr="\documentclass{article}&#10;\usepackage{amsmath, physics}&#10;\usepackage{tikz-feynman}&#10;\usepackage{xcolor}&#10;\pagestyle{empty}&#10;\definecolor{SGreen}{rgb}{0.0547,0.613,0.328}&#10;\definecolor{NodeBlue}{rgb}{0.0547,0.148,0.578}&#10;\begin{document}&#10;&#10;$$\frac{1}{i\pi}$$&#10;&#10;&#10;&#10;\end{document}" title="IguanaTex Vector Display">
            <a:extLst>
              <a:ext uri="{FF2B5EF4-FFF2-40B4-BE49-F238E27FC236}">
                <a16:creationId xmlns:a16="http://schemas.microsoft.com/office/drawing/2014/main" id="{F86DB3FF-E93F-3852-EE74-F664F6678E24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574914" y="2665425"/>
            <a:ext cx="260546" cy="522538"/>
            <a:chOff x="9013298" y="3807525"/>
            <a:chExt cx="260546" cy="522538"/>
          </a:xfrm>
        </p:grpSpPr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447F3F9D-C28C-BB21-C0AE-27A158F7DA07}"/>
                </a:ext>
              </a:extLst>
            </p:cNvPr>
            <p:cNvSpPr/>
            <p:nvPr>
              <p:custDataLst>
                <p:tags r:id="rId321"/>
              </p:custDataLst>
            </p:nvPr>
          </p:nvSpPr>
          <p:spPr>
            <a:xfrm>
              <a:off x="9099434" y="3807525"/>
              <a:ext cx="90465" cy="170638"/>
            </a:xfrm>
            <a:custGeom>
              <a:avLst/>
              <a:gdLst>
                <a:gd name="connsiteX0" fmla="*/ 56430 w 90465"/>
                <a:gd name="connsiteY0" fmla="*/ 6732 h 170638"/>
                <a:gd name="connsiteX1" fmla="*/ 50124 w 90465"/>
                <a:gd name="connsiteY1" fmla="*/ 70 h 170638"/>
                <a:gd name="connsiteX2" fmla="*/ 231 w 90465"/>
                <a:gd name="connsiteY2" fmla="*/ 16468 h 170638"/>
                <a:gd name="connsiteX3" fmla="*/ 231 w 90465"/>
                <a:gd name="connsiteY3" fmla="*/ 24411 h 170638"/>
                <a:gd name="connsiteX4" fmla="*/ 36143 w 90465"/>
                <a:gd name="connsiteY4" fmla="*/ 17749 h 170638"/>
                <a:gd name="connsiteX5" fmla="*/ 36143 w 90465"/>
                <a:gd name="connsiteY5" fmla="*/ 150468 h 170638"/>
                <a:gd name="connsiteX6" fmla="*/ 10648 w 90465"/>
                <a:gd name="connsiteY6" fmla="*/ 162766 h 170638"/>
                <a:gd name="connsiteX7" fmla="*/ 1876 w 90465"/>
                <a:gd name="connsiteY7" fmla="*/ 162766 h 170638"/>
                <a:gd name="connsiteX8" fmla="*/ 1876 w 90465"/>
                <a:gd name="connsiteY8" fmla="*/ 170709 h 170638"/>
                <a:gd name="connsiteX9" fmla="*/ 46286 w 90465"/>
                <a:gd name="connsiteY9" fmla="*/ 169940 h 170638"/>
                <a:gd name="connsiteX10" fmla="*/ 90697 w 90465"/>
                <a:gd name="connsiteY10" fmla="*/ 170709 h 170638"/>
                <a:gd name="connsiteX11" fmla="*/ 90697 w 90465"/>
                <a:gd name="connsiteY11" fmla="*/ 162766 h 170638"/>
                <a:gd name="connsiteX12" fmla="*/ 81924 w 90465"/>
                <a:gd name="connsiteY12" fmla="*/ 162766 h 170638"/>
                <a:gd name="connsiteX13" fmla="*/ 56430 w 90465"/>
                <a:gd name="connsiteY13" fmla="*/ 150468 h 170638"/>
                <a:gd name="connsiteX14" fmla="*/ 56430 w 90465"/>
                <a:gd name="connsiteY14" fmla="*/ 6732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465" h="170638">
                  <a:moveTo>
                    <a:pt x="56430" y="6732"/>
                  </a:moveTo>
                  <a:cubicBezTo>
                    <a:pt x="56430" y="583"/>
                    <a:pt x="56430" y="70"/>
                    <a:pt x="50124" y="70"/>
                  </a:cubicBezTo>
                  <a:cubicBezTo>
                    <a:pt x="33128" y="16468"/>
                    <a:pt x="9004" y="16468"/>
                    <a:pt x="231" y="16468"/>
                  </a:cubicBezTo>
                  <a:lnTo>
                    <a:pt x="231" y="24411"/>
                  </a:lnTo>
                  <a:cubicBezTo>
                    <a:pt x="5714" y="24411"/>
                    <a:pt x="21888" y="24411"/>
                    <a:pt x="36143" y="17749"/>
                  </a:cubicBezTo>
                  <a:lnTo>
                    <a:pt x="36143" y="150468"/>
                  </a:lnTo>
                  <a:cubicBezTo>
                    <a:pt x="36143" y="159692"/>
                    <a:pt x="35321" y="162766"/>
                    <a:pt x="10648" y="162766"/>
                  </a:cubicBezTo>
                  <a:lnTo>
                    <a:pt x="1876" y="162766"/>
                  </a:lnTo>
                  <a:lnTo>
                    <a:pt x="1876" y="170709"/>
                  </a:lnTo>
                  <a:cubicBezTo>
                    <a:pt x="11471" y="169940"/>
                    <a:pt x="35321" y="169940"/>
                    <a:pt x="46286" y="169940"/>
                  </a:cubicBezTo>
                  <a:cubicBezTo>
                    <a:pt x="57252" y="169940"/>
                    <a:pt x="81102" y="169940"/>
                    <a:pt x="90697" y="170709"/>
                  </a:cubicBezTo>
                  <a:lnTo>
                    <a:pt x="90697" y="162766"/>
                  </a:lnTo>
                  <a:lnTo>
                    <a:pt x="81924" y="162766"/>
                  </a:lnTo>
                  <a:cubicBezTo>
                    <a:pt x="57252" y="162766"/>
                    <a:pt x="56430" y="159948"/>
                    <a:pt x="56430" y="150468"/>
                  </a:cubicBezTo>
                  <a:lnTo>
                    <a:pt x="56430" y="6732"/>
                  </a:lnTo>
                  <a:close/>
                </a:path>
              </a:pathLst>
            </a:custGeom>
            <a:solidFill>
              <a:srgbClr val="000000"/>
            </a:solidFill>
            <a:ln w="27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1AE701AA-BC91-E657-1DF2-0FAEBFF4E20A}"/>
                </a:ext>
              </a:extLst>
            </p:cNvPr>
            <p:cNvSpPr/>
            <p:nvPr>
              <p:custDataLst>
                <p:tags r:id="rId322"/>
              </p:custDataLst>
            </p:nvPr>
          </p:nvSpPr>
          <p:spPr>
            <a:xfrm>
              <a:off x="9013298" y="4082317"/>
              <a:ext cx="260546" cy="10248"/>
            </a:xfrm>
            <a:custGeom>
              <a:avLst/>
              <a:gdLst>
                <a:gd name="connsiteX0" fmla="*/ 0 w 260546"/>
                <a:gd name="connsiteY0" fmla="*/ 0 h 10248"/>
                <a:gd name="connsiteX1" fmla="*/ 260546 w 260546"/>
                <a:gd name="connsiteY1" fmla="*/ 0 h 10248"/>
                <a:gd name="connsiteX2" fmla="*/ 260546 w 260546"/>
                <a:gd name="connsiteY2" fmla="*/ 10248 h 10248"/>
                <a:gd name="connsiteX3" fmla="*/ 0 w 260546"/>
                <a:gd name="connsiteY3" fmla="*/ 10248 h 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546" h="10248">
                  <a:moveTo>
                    <a:pt x="0" y="0"/>
                  </a:moveTo>
                  <a:lnTo>
                    <a:pt x="260546" y="0"/>
                  </a:lnTo>
                  <a:lnTo>
                    <a:pt x="260546" y="10248"/>
                  </a:lnTo>
                  <a:lnTo>
                    <a:pt x="0" y="10248"/>
                  </a:lnTo>
                  <a:close/>
                </a:path>
              </a:pathLst>
            </a:custGeom>
            <a:solidFill>
              <a:srgbClr val="000000"/>
            </a:solidFill>
            <a:ln w="27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ADAAE2FF-16DE-448B-6A75-C872EA794D31}"/>
                </a:ext>
              </a:extLst>
            </p:cNvPr>
            <p:cNvSpPr/>
            <p:nvPr>
              <p:custDataLst>
                <p:tags r:id="rId323"/>
              </p:custDataLst>
            </p:nvPr>
          </p:nvSpPr>
          <p:spPr>
            <a:xfrm>
              <a:off x="9021248" y="4157887"/>
              <a:ext cx="72372" cy="172175"/>
            </a:xfrm>
            <a:custGeom>
              <a:avLst/>
              <a:gdLst>
                <a:gd name="connsiteX0" fmla="*/ 70134 w 72372"/>
                <a:gd name="connsiteY0" fmla="*/ 9307 h 172175"/>
                <a:gd name="connsiteX1" fmla="*/ 59991 w 72372"/>
                <a:gd name="connsiteY1" fmla="*/ 84 h 172175"/>
                <a:gd name="connsiteX2" fmla="*/ 45188 w 72372"/>
                <a:gd name="connsiteY2" fmla="*/ 13663 h 172175"/>
                <a:gd name="connsiteX3" fmla="*/ 55605 w 72372"/>
                <a:gd name="connsiteY3" fmla="*/ 22887 h 172175"/>
                <a:gd name="connsiteX4" fmla="*/ 70134 w 72372"/>
                <a:gd name="connsiteY4" fmla="*/ 9307 h 172175"/>
                <a:gd name="connsiteX5" fmla="*/ 49300 w 72372"/>
                <a:gd name="connsiteY5" fmla="*/ 105644 h 172175"/>
                <a:gd name="connsiteX6" fmla="*/ 55331 w 72372"/>
                <a:gd name="connsiteY6" fmla="*/ 90784 h 172175"/>
                <a:gd name="connsiteX7" fmla="*/ 58895 w 72372"/>
                <a:gd name="connsiteY7" fmla="*/ 77204 h 172175"/>
                <a:gd name="connsiteX8" fmla="*/ 36415 w 72372"/>
                <a:gd name="connsiteY8" fmla="*/ 56195 h 172175"/>
                <a:gd name="connsiteX9" fmla="*/ 229 w 72372"/>
                <a:gd name="connsiteY9" fmla="*/ 95652 h 172175"/>
                <a:gd name="connsiteX10" fmla="*/ 3519 w 72372"/>
                <a:gd name="connsiteY10" fmla="*/ 98214 h 172175"/>
                <a:gd name="connsiteX11" fmla="*/ 7905 w 72372"/>
                <a:gd name="connsiteY11" fmla="*/ 93602 h 172175"/>
                <a:gd name="connsiteX12" fmla="*/ 35593 w 72372"/>
                <a:gd name="connsiteY12" fmla="*/ 61831 h 172175"/>
                <a:gd name="connsiteX13" fmla="*/ 42446 w 72372"/>
                <a:gd name="connsiteY13" fmla="*/ 70030 h 172175"/>
                <a:gd name="connsiteX14" fmla="*/ 39431 w 72372"/>
                <a:gd name="connsiteY14" fmla="*/ 83353 h 172175"/>
                <a:gd name="connsiteX15" fmla="*/ 20515 w 72372"/>
                <a:gd name="connsiteY15" fmla="*/ 130753 h 172175"/>
                <a:gd name="connsiteX16" fmla="*/ 14210 w 72372"/>
                <a:gd name="connsiteY16" fmla="*/ 151250 h 172175"/>
                <a:gd name="connsiteX17" fmla="*/ 36689 w 72372"/>
                <a:gd name="connsiteY17" fmla="*/ 172260 h 172175"/>
                <a:gd name="connsiteX18" fmla="*/ 72601 w 72372"/>
                <a:gd name="connsiteY18" fmla="*/ 132803 h 172175"/>
                <a:gd name="connsiteX19" fmla="*/ 69312 w 72372"/>
                <a:gd name="connsiteY19" fmla="*/ 130241 h 172175"/>
                <a:gd name="connsiteX20" fmla="*/ 65200 w 72372"/>
                <a:gd name="connsiteY20" fmla="*/ 134852 h 172175"/>
                <a:gd name="connsiteX21" fmla="*/ 37238 w 72372"/>
                <a:gd name="connsiteY21" fmla="*/ 166623 h 172175"/>
                <a:gd name="connsiteX22" fmla="*/ 30658 w 72372"/>
                <a:gd name="connsiteY22" fmla="*/ 158168 h 172175"/>
                <a:gd name="connsiteX23" fmla="*/ 38608 w 72372"/>
                <a:gd name="connsiteY23" fmla="*/ 132547 h 172175"/>
                <a:gd name="connsiteX24" fmla="*/ 49300 w 72372"/>
                <a:gd name="connsiteY24" fmla="*/ 105644 h 17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372" h="172175">
                  <a:moveTo>
                    <a:pt x="70134" y="9307"/>
                  </a:moveTo>
                  <a:cubicBezTo>
                    <a:pt x="70134" y="4183"/>
                    <a:pt x="66296" y="84"/>
                    <a:pt x="59991" y="84"/>
                  </a:cubicBezTo>
                  <a:cubicBezTo>
                    <a:pt x="52589" y="84"/>
                    <a:pt x="45188" y="6745"/>
                    <a:pt x="45188" y="13663"/>
                  </a:cubicBezTo>
                  <a:cubicBezTo>
                    <a:pt x="45188" y="18531"/>
                    <a:pt x="49026" y="22887"/>
                    <a:pt x="55605" y="22887"/>
                  </a:cubicBezTo>
                  <a:cubicBezTo>
                    <a:pt x="61910" y="22887"/>
                    <a:pt x="70134" y="16994"/>
                    <a:pt x="70134" y="9307"/>
                  </a:cubicBezTo>
                  <a:close/>
                  <a:moveTo>
                    <a:pt x="49300" y="105644"/>
                  </a:moveTo>
                  <a:cubicBezTo>
                    <a:pt x="52589" y="98214"/>
                    <a:pt x="52589" y="97701"/>
                    <a:pt x="55331" y="90784"/>
                  </a:cubicBezTo>
                  <a:cubicBezTo>
                    <a:pt x="57524" y="85659"/>
                    <a:pt x="58895" y="82072"/>
                    <a:pt x="58895" y="77204"/>
                  </a:cubicBezTo>
                  <a:cubicBezTo>
                    <a:pt x="58895" y="65675"/>
                    <a:pt x="50122" y="56195"/>
                    <a:pt x="36415" y="56195"/>
                  </a:cubicBezTo>
                  <a:cubicBezTo>
                    <a:pt x="10646" y="56195"/>
                    <a:pt x="229" y="93346"/>
                    <a:pt x="229" y="95652"/>
                  </a:cubicBezTo>
                  <a:cubicBezTo>
                    <a:pt x="229" y="98214"/>
                    <a:pt x="2970" y="98214"/>
                    <a:pt x="3519" y="98214"/>
                  </a:cubicBezTo>
                  <a:cubicBezTo>
                    <a:pt x="6260" y="98214"/>
                    <a:pt x="6534" y="97701"/>
                    <a:pt x="7905" y="93602"/>
                  </a:cubicBezTo>
                  <a:cubicBezTo>
                    <a:pt x="15307" y="69518"/>
                    <a:pt x="26272" y="61831"/>
                    <a:pt x="35593" y="61831"/>
                  </a:cubicBezTo>
                  <a:cubicBezTo>
                    <a:pt x="37786" y="61831"/>
                    <a:pt x="42446" y="61831"/>
                    <a:pt x="42446" y="70030"/>
                  </a:cubicBezTo>
                  <a:cubicBezTo>
                    <a:pt x="42446" y="75411"/>
                    <a:pt x="40527" y="80791"/>
                    <a:pt x="39431" y="83353"/>
                  </a:cubicBezTo>
                  <a:cubicBezTo>
                    <a:pt x="37238" y="90015"/>
                    <a:pt x="24901" y="119736"/>
                    <a:pt x="20515" y="130753"/>
                  </a:cubicBezTo>
                  <a:cubicBezTo>
                    <a:pt x="17774" y="137415"/>
                    <a:pt x="14210" y="145870"/>
                    <a:pt x="14210" y="151250"/>
                  </a:cubicBezTo>
                  <a:cubicBezTo>
                    <a:pt x="14210" y="163292"/>
                    <a:pt x="23531" y="172260"/>
                    <a:pt x="36689" y="172260"/>
                  </a:cubicBezTo>
                  <a:cubicBezTo>
                    <a:pt x="62458" y="172260"/>
                    <a:pt x="72601" y="135109"/>
                    <a:pt x="72601" y="132803"/>
                  </a:cubicBezTo>
                  <a:cubicBezTo>
                    <a:pt x="72601" y="130241"/>
                    <a:pt x="70134" y="130241"/>
                    <a:pt x="69312" y="130241"/>
                  </a:cubicBezTo>
                  <a:cubicBezTo>
                    <a:pt x="66570" y="130241"/>
                    <a:pt x="66570" y="131009"/>
                    <a:pt x="65200" y="134852"/>
                  </a:cubicBezTo>
                  <a:cubicBezTo>
                    <a:pt x="60265" y="150994"/>
                    <a:pt x="51219" y="166623"/>
                    <a:pt x="37238" y="166623"/>
                  </a:cubicBezTo>
                  <a:cubicBezTo>
                    <a:pt x="32577" y="166623"/>
                    <a:pt x="30658" y="164061"/>
                    <a:pt x="30658" y="158168"/>
                  </a:cubicBezTo>
                  <a:cubicBezTo>
                    <a:pt x="30658" y="151763"/>
                    <a:pt x="32303" y="148176"/>
                    <a:pt x="38608" y="132547"/>
                  </a:cubicBezTo>
                  <a:lnTo>
                    <a:pt x="49300" y="105644"/>
                  </a:lnTo>
                  <a:close/>
                </a:path>
              </a:pathLst>
            </a:custGeom>
            <a:solidFill>
              <a:srgbClr val="000000"/>
            </a:solidFill>
            <a:ln w="27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F1329673-78C0-3DF8-FCD9-ED6D835D03F2}"/>
                </a:ext>
              </a:extLst>
            </p:cNvPr>
            <p:cNvSpPr/>
            <p:nvPr>
              <p:custDataLst>
                <p:tags r:id="rId324"/>
              </p:custDataLst>
            </p:nvPr>
          </p:nvSpPr>
          <p:spPr>
            <a:xfrm>
              <a:off x="9115144" y="4216817"/>
              <a:ext cx="148034" cy="113246"/>
            </a:xfrm>
            <a:custGeom>
              <a:avLst/>
              <a:gdLst>
                <a:gd name="connsiteX0" fmla="*/ 65477 w 148034"/>
                <a:gd name="connsiteY0" fmla="*/ 14944 h 113246"/>
                <a:gd name="connsiteX1" fmla="*/ 96455 w 148034"/>
                <a:gd name="connsiteY1" fmla="*/ 14944 h 113246"/>
                <a:gd name="connsiteX2" fmla="*/ 84941 w 148034"/>
                <a:gd name="connsiteY2" fmla="*/ 81047 h 113246"/>
                <a:gd name="connsiteX3" fmla="*/ 87134 w 148034"/>
                <a:gd name="connsiteY3" fmla="*/ 100520 h 113246"/>
                <a:gd name="connsiteX4" fmla="*/ 97003 w 148034"/>
                <a:gd name="connsiteY4" fmla="*/ 113330 h 113246"/>
                <a:gd name="connsiteX5" fmla="*/ 108243 w 148034"/>
                <a:gd name="connsiteY5" fmla="*/ 103594 h 113246"/>
                <a:gd name="connsiteX6" fmla="*/ 106598 w 148034"/>
                <a:gd name="connsiteY6" fmla="*/ 97958 h 113246"/>
                <a:gd name="connsiteX7" fmla="*/ 98648 w 148034"/>
                <a:gd name="connsiteY7" fmla="*/ 55682 h 113246"/>
                <a:gd name="connsiteX8" fmla="*/ 103583 w 148034"/>
                <a:gd name="connsiteY8" fmla="*/ 14944 h 113246"/>
                <a:gd name="connsiteX9" fmla="*/ 134834 w 148034"/>
                <a:gd name="connsiteY9" fmla="*/ 14944 h 113246"/>
                <a:gd name="connsiteX10" fmla="*/ 148267 w 148034"/>
                <a:gd name="connsiteY10" fmla="*/ 6233 h 113246"/>
                <a:gd name="connsiteX11" fmla="*/ 137302 w 148034"/>
                <a:gd name="connsiteY11" fmla="*/ 84 h 113246"/>
                <a:gd name="connsiteX12" fmla="*/ 45465 w 148034"/>
                <a:gd name="connsiteY12" fmla="*/ 84 h 113246"/>
                <a:gd name="connsiteX13" fmla="*/ 16955 w 148034"/>
                <a:gd name="connsiteY13" fmla="*/ 12126 h 113246"/>
                <a:gd name="connsiteX14" fmla="*/ 232 w 148034"/>
                <a:gd name="connsiteY14" fmla="*/ 35185 h 113246"/>
                <a:gd name="connsiteX15" fmla="*/ 3522 w 148034"/>
                <a:gd name="connsiteY15" fmla="*/ 37747 h 113246"/>
                <a:gd name="connsiteX16" fmla="*/ 7908 w 148034"/>
                <a:gd name="connsiteY16" fmla="*/ 34673 h 113246"/>
                <a:gd name="connsiteX17" fmla="*/ 42724 w 148034"/>
                <a:gd name="connsiteY17" fmla="*/ 14944 h 113246"/>
                <a:gd name="connsiteX18" fmla="*/ 58350 w 148034"/>
                <a:gd name="connsiteY18" fmla="*/ 14944 h 113246"/>
                <a:gd name="connsiteX19" fmla="*/ 23260 w 148034"/>
                <a:gd name="connsiteY19" fmla="*/ 100264 h 113246"/>
                <a:gd name="connsiteX20" fmla="*/ 21067 w 148034"/>
                <a:gd name="connsiteY20" fmla="*/ 106413 h 113246"/>
                <a:gd name="connsiteX21" fmla="*/ 29017 w 148034"/>
                <a:gd name="connsiteY21" fmla="*/ 113330 h 113246"/>
                <a:gd name="connsiteX22" fmla="*/ 42724 w 148034"/>
                <a:gd name="connsiteY22" fmla="*/ 96677 h 113246"/>
                <a:gd name="connsiteX23" fmla="*/ 50126 w 148034"/>
                <a:gd name="connsiteY23" fmla="*/ 71568 h 113246"/>
                <a:gd name="connsiteX24" fmla="*/ 65477 w 148034"/>
                <a:gd name="connsiteY24" fmla="*/ 14944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8034" h="113246">
                  <a:moveTo>
                    <a:pt x="65477" y="14944"/>
                  </a:moveTo>
                  <a:lnTo>
                    <a:pt x="96455" y="14944"/>
                  </a:lnTo>
                  <a:cubicBezTo>
                    <a:pt x="87408" y="52864"/>
                    <a:pt x="84941" y="63881"/>
                    <a:pt x="84941" y="81047"/>
                  </a:cubicBezTo>
                  <a:cubicBezTo>
                    <a:pt x="84941" y="84891"/>
                    <a:pt x="84941" y="91808"/>
                    <a:pt x="87134" y="100520"/>
                  </a:cubicBezTo>
                  <a:cubicBezTo>
                    <a:pt x="89876" y="111793"/>
                    <a:pt x="92891" y="113330"/>
                    <a:pt x="97003" y="113330"/>
                  </a:cubicBezTo>
                  <a:cubicBezTo>
                    <a:pt x="102486" y="113330"/>
                    <a:pt x="108243" y="108719"/>
                    <a:pt x="108243" y="103594"/>
                  </a:cubicBezTo>
                  <a:cubicBezTo>
                    <a:pt x="108243" y="102057"/>
                    <a:pt x="108243" y="101545"/>
                    <a:pt x="106598" y="97958"/>
                  </a:cubicBezTo>
                  <a:cubicBezTo>
                    <a:pt x="98648" y="79510"/>
                    <a:pt x="98648" y="62856"/>
                    <a:pt x="98648" y="55682"/>
                  </a:cubicBezTo>
                  <a:cubicBezTo>
                    <a:pt x="98648" y="42103"/>
                    <a:pt x="100567" y="28267"/>
                    <a:pt x="103583" y="14944"/>
                  </a:cubicBezTo>
                  <a:lnTo>
                    <a:pt x="134834" y="14944"/>
                  </a:lnTo>
                  <a:cubicBezTo>
                    <a:pt x="138398" y="14944"/>
                    <a:pt x="148267" y="14944"/>
                    <a:pt x="148267" y="6233"/>
                  </a:cubicBezTo>
                  <a:cubicBezTo>
                    <a:pt x="148267" y="84"/>
                    <a:pt x="142510" y="84"/>
                    <a:pt x="137302" y="84"/>
                  </a:cubicBezTo>
                  <a:lnTo>
                    <a:pt x="45465" y="84"/>
                  </a:lnTo>
                  <a:cubicBezTo>
                    <a:pt x="39434" y="84"/>
                    <a:pt x="29017" y="84"/>
                    <a:pt x="16955" y="12126"/>
                  </a:cubicBezTo>
                  <a:cubicBezTo>
                    <a:pt x="7360" y="22118"/>
                    <a:pt x="232" y="33904"/>
                    <a:pt x="232" y="35185"/>
                  </a:cubicBezTo>
                  <a:cubicBezTo>
                    <a:pt x="232" y="35441"/>
                    <a:pt x="232" y="37747"/>
                    <a:pt x="3522" y="37747"/>
                  </a:cubicBezTo>
                  <a:cubicBezTo>
                    <a:pt x="5715" y="37747"/>
                    <a:pt x="6263" y="36722"/>
                    <a:pt x="7908" y="34673"/>
                  </a:cubicBezTo>
                  <a:cubicBezTo>
                    <a:pt x="21341" y="14944"/>
                    <a:pt x="37241" y="14944"/>
                    <a:pt x="42724" y="14944"/>
                  </a:cubicBezTo>
                  <a:lnTo>
                    <a:pt x="58350" y="14944"/>
                  </a:lnTo>
                  <a:cubicBezTo>
                    <a:pt x="49577" y="45946"/>
                    <a:pt x="34774" y="76948"/>
                    <a:pt x="23260" y="100264"/>
                  </a:cubicBezTo>
                  <a:cubicBezTo>
                    <a:pt x="21067" y="104107"/>
                    <a:pt x="21067" y="104619"/>
                    <a:pt x="21067" y="106413"/>
                  </a:cubicBezTo>
                  <a:cubicBezTo>
                    <a:pt x="21067" y="111281"/>
                    <a:pt x="25453" y="113330"/>
                    <a:pt x="29017" y="113330"/>
                  </a:cubicBezTo>
                  <a:cubicBezTo>
                    <a:pt x="37241" y="113330"/>
                    <a:pt x="39434" y="106156"/>
                    <a:pt x="42724" y="96677"/>
                  </a:cubicBezTo>
                  <a:cubicBezTo>
                    <a:pt x="46562" y="84891"/>
                    <a:pt x="46562" y="84378"/>
                    <a:pt x="50126" y="71568"/>
                  </a:cubicBezTo>
                  <a:lnTo>
                    <a:pt x="65477" y="14944"/>
                  </a:lnTo>
                  <a:close/>
                </a:path>
              </a:pathLst>
            </a:custGeom>
            <a:solidFill>
              <a:srgbClr val="000000"/>
            </a:solidFill>
            <a:ln w="27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44" name="Group 943" descr="\documentclass{article}&#10;\usepackage{amsmath, physics}&#10;\usepackage{tikz-feynman}&#10;\usepackage{xcolor}&#10;\pagestyle{empty}&#10;\definecolor{SGreen}{rgb}{0.0547,0.613,0.328}&#10;\definecolor{NodeBlue}{rgb}{0.0547,0.148,0.578}&#10;\begin{document}&#10;&#10;$$^{(-)}$$&#10;&#10;&#10;&#10;\end{document}" title="IguanaTex Vector Display">
            <a:extLst>
              <a:ext uri="{FF2B5EF4-FFF2-40B4-BE49-F238E27FC236}">
                <a16:creationId xmlns:a16="http://schemas.microsoft.com/office/drawing/2014/main" id="{4510E0D8-631C-9BF5-6747-CE5533A7B41F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4231440" y="2410731"/>
            <a:ext cx="292528" cy="170638"/>
            <a:chOff x="10192443" y="3774521"/>
            <a:chExt cx="292528" cy="170638"/>
          </a:xfrm>
        </p:grpSpPr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id="{401D8F8C-33D4-1F3C-A170-A80084A3DC97}"/>
                </a:ext>
              </a:extLst>
            </p:cNvPr>
            <p:cNvSpPr/>
            <p:nvPr>
              <p:custDataLst>
                <p:tags r:id="rId318"/>
              </p:custDataLst>
            </p:nvPr>
          </p:nvSpPr>
          <p:spPr>
            <a:xfrm>
              <a:off x="10192443" y="3774521"/>
              <a:ext cx="48933" cy="170638"/>
            </a:xfrm>
            <a:custGeom>
              <a:avLst/>
              <a:gdLst>
                <a:gd name="connsiteX0" fmla="*/ 45397 w 48933"/>
                <a:gd name="connsiteY0" fmla="*/ 71 h 170638"/>
                <a:gd name="connsiteX1" fmla="*/ 227 w 48933"/>
                <a:gd name="connsiteY1" fmla="*/ 85305 h 170638"/>
                <a:gd name="connsiteX2" fmla="*/ 45397 w 48933"/>
                <a:gd name="connsiteY2" fmla="*/ 170709 h 170638"/>
                <a:gd name="connsiteX3" fmla="*/ 49161 w 48933"/>
                <a:gd name="connsiteY3" fmla="*/ 168660 h 170638"/>
                <a:gd name="connsiteX4" fmla="*/ 47279 w 48933"/>
                <a:gd name="connsiteY4" fmla="*/ 166097 h 170638"/>
                <a:gd name="connsiteX5" fmla="*/ 13025 w 48933"/>
                <a:gd name="connsiteY5" fmla="*/ 85475 h 170638"/>
                <a:gd name="connsiteX6" fmla="*/ 47843 w 48933"/>
                <a:gd name="connsiteY6" fmla="*/ 4170 h 170638"/>
                <a:gd name="connsiteX7" fmla="*/ 49161 w 48933"/>
                <a:gd name="connsiteY7" fmla="*/ 2120 h 170638"/>
                <a:gd name="connsiteX8" fmla="*/ 45397 w 48933"/>
                <a:gd name="connsiteY8" fmla="*/ 71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33" h="170638">
                  <a:moveTo>
                    <a:pt x="45397" y="71"/>
                  </a:moveTo>
                  <a:cubicBezTo>
                    <a:pt x="9637" y="22959"/>
                    <a:pt x="227" y="59171"/>
                    <a:pt x="227" y="85305"/>
                  </a:cubicBezTo>
                  <a:cubicBezTo>
                    <a:pt x="227" y="109389"/>
                    <a:pt x="8132" y="146796"/>
                    <a:pt x="45397" y="170709"/>
                  </a:cubicBezTo>
                  <a:cubicBezTo>
                    <a:pt x="46902" y="170709"/>
                    <a:pt x="49161" y="170709"/>
                    <a:pt x="49161" y="168660"/>
                  </a:cubicBezTo>
                  <a:cubicBezTo>
                    <a:pt x="49161" y="167635"/>
                    <a:pt x="48596" y="167293"/>
                    <a:pt x="47279" y="166097"/>
                  </a:cubicBezTo>
                  <a:cubicBezTo>
                    <a:pt x="22247" y="145600"/>
                    <a:pt x="13025" y="116563"/>
                    <a:pt x="13025" y="85475"/>
                  </a:cubicBezTo>
                  <a:cubicBezTo>
                    <a:pt x="13025" y="39357"/>
                    <a:pt x="32410" y="16810"/>
                    <a:pt x="47843" y="4170"/>
                  </a:cubicBezTo>
                  <a:cubicBezTo>
                    <a:pt x="48596" y="3487"/>
                    <a:pt x="49161" y="2974"/>
                    <a:pt x="49161" y="2120"/>
                  </a:cubicBezTo>
                  <a:cubicBezTo>
                    <a:pt x="49161" y="71"/>
                    <a:pt x="46902" y="71"/>
                    <a:pt x="45397" y="7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id="{201AC2F3-5901-EB08-3AB1-9727E9C78831}"/>
                </a:ext>
              </a:extLst>
            </p:cNvPr>
            <p:cNvSpPr/>
            <p:nvPr>
              <p:custDataLst>
                <p:tags r:id="rId319"/>
              </p:custDataLst>
            </p:nvPr>
          </p:nvSpPr>
          <p:spPr>
            <a:xfrm>
              <a:off x="10275147" y="3855655"/>
              <a:ext cx="127227" cy="8369"/>
            </a:xfrm>
            <a:custGeom>
              <a:avLst/>
              <a:gdLst>
                <a:gd name="connsiteX0" fmla="*/ 119930 w 127227"/>
                <a:gd name="connsiteY0" fmla="*/ 8440 h 8369"/>
                <a:gd name="connsiteX1" fmla="*/ 127458 w 127227"/>
                <a:gd name="connsiteY1" fmla="*/ 4341 h 8369"/>
                <a:gd name="connsiteX2" fmla="*/ 119930 w 127227"/>
                <a:gd name="connsiteY2" fmla="*/ 71 h 8369"/>
                <a:gd name="connsiteX3" fmla="*/ 7759 w 127227"/>
                <a:gd name="connsiteY3" fmla="*/ 71 h 8369"/>
                <a:gd name="connsiteX4" fmla="*/ 230 w 127227"/>
                <a:gd name="connsiteY4" fmla="*/ 4170 h 8369"/>
                <a:gd name="connsiteX5" fmla="*/ 7759 w 127227"/>
                <a:gd name="connsiteY5" fmla="*/ 8440 h 8369"/>
                <a:gd name="connsiteX6" fmla="*/ 119930 w 127227"/>
                <a:gd name="connsiteY6" fmla="*/ 8440 h 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227" h="8369">
                  <a:moveTo>
                    <a:pt x="119930" y="8440"/>
                  </a:moveTo>
                  <a:cubicBezTo>
                    <a:pt x="122941" y="8440"/>
                    <a:pt x="127458" y="8440"/>
                    <a:pt x="127458" y="4341"/>
                  </a:cubicBezTo>
                  <a:cubicBezTo>
                    <a:pt x="127458" y="71"/>
                    <a:pt x="123129" y="71"/>
                    <a:pt x="119930" y="71"/>
                  </a:cubicBezTo>
                  <a:lnTo>
                    <a:pt x="7759" y="71"/>
                  </a:lnTo>
                  <a:cubicBezTo>
                    <a:pt x="4747" y="71"/>
                    <a:pt x="230" y="71"/>
                    <a:pt x="230" y="4170"/>
                  </a:cubicBezTo>
                  <a:cubicBezTo>
                    <a:pt x="230" y="8440"/>
                    <a:pt x="4559" y="8440"/>
                    <a:pt x="7759" y="8440"/>
                  </a:cubicBezTo>
                  <a:lnTo>
                    <a:pt x="119930" y="844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id="{DB5B1FE4-76EB-D477-AAFB-071AD46F2996}"/>
                </a:ext>
              </a:extLst>
            </p:cNvPr>
            <p:cNvSpPr/>
            <p:nvPr>
              <p:custDataLst>
                <p:tags r:id="rId320"/>
              </p:custDataLst>
            </p:nvPr>
          </p:nvSpPr>
          <p:spPr>
            <a:xfrm>
              <a:off x="10436226" y="3774521"/>
              <a:ext cx="48745" cy="170638"/>
            </a:xfrm>
            <a:custGeom>
              <a:avLst/>
              <a:gdLst>
                <a:gd name="connsiteX0" fmla="*/ 3812 w 48745"/>
                <a:gd name="connsiteY0" fmla="*/ 71 h 170638"/>
                <a:gd name="connsiteX1" fmla="*/ 236 w 48745"/>
                <a:gd name="connsiteY1" fmla="*/ 2120 h 170638"/>
                <a:gd name="connsiteX2" fmla="*/ 1930 w 48745"/>
                <a:gd name="connsiteY2" fmla="*/ 4682 h 170638"/>
                <a:gd name="connsiteX3" fmla="*/ 36184 w 48745"/>
                <a:gd name="connsiteY3" fmla="*/ 85305 h 170638"/>
                <a:gd name="connsiteX4" fmla="*/ 3624 w 48745"/>
                <a:gd name="connsiteY4" fmla="*/ 164731 h 170638"/>
                <a:gd name="connsiteX5" fmla="*/ 236 w 48745"/>
                <a:gd name="connsiteY5" fmla="*/ 168660 h 170638"/>
                <a:gd name="connsiteX6" fmla="*/ 2683 w 48745"/>
                <a:gd name="connsiteY6" fmla="*/ 170709 h 170638"/>
                <a:gd name="connsiteX7" fmla="*/ 35243 w 48745"/>
                <a:gd name="connsiteY7" fmla="*/ 138085 h 170638"/>
                <a:gd name="connsiteX8" fmla="*/ 48982 w 48745"/>
                <a:gd name="connsiteY8" fmla="*/ 85475 h 170638"/>
                <a:gd name="connsiteX9" fmla="*/ 3812 w 48745"/>
                <a:gd name="connsiteY9" fmla="*/ 71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745" h="170638">
                  <a:moveTo>
                    <a:pt x="3812" y="71"/>
                  </a:moveTo>
                  <a:cubicBezTo>
                    <a:pt x="2495" y="71"/>
                    <a:pt x="236" y="71"/>
                    <a:pt x="236" y="2120"/>
                  </a:cubicBezTo>
                  <a:cubicBezTo>
                    <a:pt x="236" y="2974"/>
                    <a:pt x="801" y="3487"/>
                    <a:pt x="1930" y="4682"/>
                  </a:cubicBezTo>
                  <a:cubicBezTo>
                    <a:pt x="18116" y="18176"/>
                    <a:pt x="36184" y="41236"/>
                    <a:pt x="36184" y="85305"/>
                  </a:cubicBezTo>
                  <a:cubicBezTo>
                    <a:pt x="36184" y="121004"/>
                    <a:pt x="23951" y="147992"/>
                    <a:pt x="3624" y="164731"/>
                  </a:cubicBezTo>
                  <a:cubicBezTo>
                    <a:pt x="425" y="167635"/>
                    <a:pt x="236" y="167806"/>
                    <a:pt x="236" y="168660"/>
                  </a:cubicBezTo>
                  <a:cubicBezTo>
                    <a:pt x="236" y="169514"/>
                    <a:pt x="801" y="170709"/>
                    <a:pt x="2683" y="170709"/>
                  </a:cubicBezTo>
                  <a:cubicBezTo>
                    <a:pt x="4942" y="170709"/>
                    <a:pt x="22821" y="159436"/>
                    <a:pt x="35243" y="138085"/>
                  </a:cubicBezTo>
                  <a:cubicBezTo>
                    <a:pt x="43524" y="123907"/>
                    <a:pt x="48982" y="105460"/>
                    <a:pt x="48982" y="85475"/>
                  </a:cubicBezTo>
                  <a:cubicBezTo>
                    <a:pt x="48982" y="61391"/>
                    <a:pt x="41077" y="23984"/>
                    <a:pt x="3812" y="7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326" name="Group 1325" descr="\documentclass{article}&#10;\usepackage{amsmath, physics}&#10;\usepackage{tikz-feynman}&#10;\usepackage{xcolor}&#10;\pagestyle{empty}&#10;\definecolor{SGreen}{rgb}{0.0547,0.613,0.328}&#10;\definecolor{NodeBlue}{rgb}{0.0547,0.148,0.578}&#10;\begin{document}&#10;&#10;$$\left(&#10;\begin{gathered}&#10;\begin{tikzpicture}&#10;\begin{feynman}&#10; \vertex (f1) at (1,1.5);&#10; \vertex (f2) at (1,-1.5);&#10; \vertex (p3) at (1.75, 1.5);&#10; \vertex (p2) at (-1.75, 1.5);&#10; \vertex (p1) at (-1.75, -1.5);&#10; \vertex (p4) at (1.75, -1.5);&#10; \vertex [label= \(n\)] at (-1.75, 1);&#10; \vertex [label= \(\bar{n}\)] at (-1.75, -1.5);&#10; \vertex (g1) at (-1, 1.5);&#10; \vertex (g2) at (-1, -1.5);&#10; \vertex (c1) at (0, 2.0);&#10; \vertex (c2) at (0, -2.0);&#10;  \vertex (c3) at (0, 1.5);&#10; \vertex (c4) at (0, -1.5);&#10; \vertex (s1) at (-1,.622);&#10; \vertex (s2) at (-1, -.622);&#10;\diagram*{&#10; (f1)--[scalar, red, line width = 0.3mm](f2),&#10; (p2)--[charged scalar,  line width = 0.3mm](g1)--[charged scalar,  line width = 0.3mm](c3)--[charged scalar,  line width = 0.3mm](f1)--[charged scalar,  line width = 0.3mm](p3),&#10; (p4)--[charged scalar,  line width = 0.3mm](f2)--[charged scalar,  line width = 0.3mm](c4)--[charged scalar,  line width = 0.3mm](g2)--[charged scalar,  line width = 0.3mm](p1),&#10; (c1)--[scalar, gray, line width = 0.3mm](c2),&#10; (g1)--[scalar, red, line width = 0.3mm](s1),&#10; (g2)--[scalar, red, line width = 0.3mm](s2),&#10; % (s2)--[SGreen, fermion,looseness = 1.75, line width=0.3mm, half right](s1)--[SGreen, fermion,looseness = 1.75, line width=0.3mm, half right](s2),&#10; (s2)--[SGreen, gluon,looseness = 1.75, line width=0.3mm, half right](s1)--[SGreen, gluon,looseness = 1.75, line width=0.3mm, half right](s2),&#10;};&#10;\end{feynman}&#10; \filldraw[red] (-1,1.5) ellipse (0.6mm and 1.2mm);&#10; \filldraw[red] (-1,-1.5) ellipse (0.6mm and 1.2mm);&#10; \filldraw[red] (1,1.5) ellipse (0.6mm and 1.2mm);&#10; \filldraw[red] (1, -1.5) ellipse (0.6mm and 1.2mm);&#10; \filldraw[red] (-1,.622) ellipse (0.6mm and 1.2mm);&#10; \filldraw[red] (-1,-.622) ellipse (0.6mm and 1.2mm);&#10;\end{tikzpicture}&#10;\end{gathered}&#10;\right)$$&#10;&#10;&#10;&#10;&#10;\end{document}" title="IguanaTex Vector Display">
            <a:extLst>
              <a:ext uri="{FF2B5EF4-FFF2-40B4-BE49-F238E27FC236}">
                <a16:creationId xmlns:a16="http://schemas.microsoft.com/office/drawing/2014/main" id="{53CB48F4-6297-C513-304C-BDE4CA3F407D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5396226" y="4006728"/>
            <a:ext cx="1201841" cy="1166056"/>
            <a:chOff x="4327120" y="3189294"/>
            <a:chExt cx="1201841" cy="1166056"/>
          </a:xfrm>
        </p:grpSpPr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id="{184C8F9D-5747-4698-AB69-0EC2611E70AE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4327120" y="3206603"/>
              <a:ext cx="56112" cy="182318"/>
            </a:xfrm>
            <a:custGeom>
              <a:avLst/>
              <a:gdLst>
                <a:gd name="connsiteX0" fmla="*/ 8624 w 56112"/>
                <a:gd name="connsiteY0" fmla="*/ 182385 h 182318"/>
                <a:gd name="connsiteX1" fmla="*/ 11476 w 56112"/>
                <a:gd name="connsiteY1" fmla="*/ 180974 h 182318"/>
                <a:gd name="connsiteX2" fmla="*/ 55572 w 56112"/>
                <a:gd name="connsiteY2" fmla="*/ 2384 h 182318"/>
                <a:gd name="connsiteX3" fmla="*/ 56284 w 56112"/>
                <a:gd name="connsiteY3" fmla="*/ 1074 h 182318"/>
                <a:gd name="connsiteX4" fmla="*/ 53942 w 56112"/>
                <a:gd name="connsiteY4" fmla="*/ 66 h 182318"/>
                <a:gd name="connsiteX5" fmla="*/ 51905 w 56112"/>
                <a:gd name="connsiteY5" fmla="*/ 268 h 182318"/>
                <a:gd name="connsiteX6" fmla="*/ 28279 w 56112"/>
                <a:gd name="connsiteY6" fmla="*/ 35542 h 182318"/>
                <a:gd name="connsiteX7" fmla="*/ 2616 w 56112"/>
                <a:gd name="connsiteY7" fmla="*/ 129372 h 182318"/>
                <a:gd name="connsiteX8" fmla="*/ 172 w 56112"/>
                <a:gd name="connsiteY8" fmla="*/ 177346 h 182318"/>
                <a:gd name="connsiteX9" fmla="*/ 172 w 56112"/>
                <a:gd name="connsiteY9" fmla="*/ 181276 h 182318"/>
                <a:gd name="connsiteX10" fmla="*/ 3023 w 56112"/>
                <a:gd name="connsiteY10" fmla="*/ 182385 h 182318"/>
                <a:gd name="connsiteX11" fmla="*/ 8624 w 56112"/>
                <a:gd name="connsiteY11" fmla="*/ 182385 h 18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12" h="182318">
                  <a:moveTo>
                    <a:pt x="8624" y="182385"/>
                  </a:moveTo>
                  <a:cubicBezTo>
                    <a:pt x="10865" y="182385"/>
                    <a:pt x="11476" y="182385"/>
                    <a:pt x="11476" y="180974"/>
                  </a:cubicBezTo>
                  <a:cubicBezTo>
                    <a:pt x="11680" y="110324"/>
                    <a:pt x="19928" y="51668"/>
                    <a:pt x="55572" y="2384"/>
                  </a:cubicBezTo>
                  <a:cubicBezTo>
                    <a:pt x="56284" y="1477"/>
                    <a:pt x="56284" y="1276"/>
                    <a:pt x="56284" y="1074"/>
                  </a:cubicBezTo>
                  <a:cubicBezTo>
                    <a:pt x="56284" y="66"/>
                    <a:pt x="55572" y="66"/>
                    <a:pt x="53942" y="66"/>
                  </a:cubicBezTo>
                  <a:cubicBezTo>
                    <a:pt x="52313" y="66"/>
                    <a:pt x="52109" y="66"/>
                    <a:pt x="51905" y="268"/>
                  </a:cubicBezTo>
                  <a:cubicBezTo>
                    <a:pt x="51498" y="570"/>
                    <a:pt x="38565" y="15285"/>
                    <a:pt x="28279" y="35542"/>
                  </a:cubicBezTo>
                  <a:cubicBezTo>
                    <a:pt x="14837" y="62149"/>
                    <a:pt x="6384" y="92687"/>
                    <a:pt x="2616" y="129372"/>
                  </a:cubicBezTo>
                  <a:cubicBezTo>
                    <a:pt x="2311" y="132497"/>
                    <a:pt x="172" y="153460"/>
                    <a:pt x="172" y="177346"/>
                  </a:cubicBezTo>
                  <a:lnTo>
                    <a:pt x="172" y="181276"/>
                  </a:lnTo>
                  <a:cubicBezTo>
                    <a:pt x="274" y="182385"/>
                    <a:pt x="885" y="182385"/>
                    <a:pt x="3023" y="182385"/>
                  </a:cubicBezTo>
                  <a:lnTo>
                    <a:pt x="8624" y="182385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id="{AFA77AA7-EF86-F7A4-03E2-EC9B7908C2BA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4327120" y="3386908"/>
              <a:ext cx="11303" cy="62486"/>
            </a:xfrm>
            <a:custGeom>
              <a:avLst/>
              <a:gdLst>
                <a:gd name="connsiteX0" fmla="*/ 11476 w 11303"/>
                <a:gd name="connsiteY0" fmla="*/ 2805 h 62486"/>
                <a:gd name="connsiteX1" fmla="*/ 8624 w 11303"/>
                <a:gd name="connsiteY1" fmla="*/ 84 h 62486"/>
                <a:gd name="connsiteX2" fmla="*/ 3023 w 11303"/>
                <a:gd name="connsiteY2" fmla="*/ 84 h 62486"/>
                <a:gd name="connsiteX3" fmla="*/ 172 w 11303"/>
                <a:gd name="connsiteY3" fmla="*/ 2805 h 62486"/>
                <a:gd name="connsiteX4" fmla="*/ 172 w 11303"/>
                <a:gd name="connsiteY4" fmla="*/ 59849 h 62486"/>
                <a:gd name="connsiteX5" fmla="*/ 3023 w 11303"/>
                <a:gd name="connsiteY5" fmla="*/ 62570 h 62486"/>
                <a:gd name="connsiteX6" fmla="*/ 8624 w 11303"/>
                <a:gd name="connsiteY6" fmla="*/ 62570 h 62486"/>
                <a:gd name="connsiteX7" fmla="*/ 11476 w 11303"/>
                <a:gd name="connsiteY7" fmla="*/ 59849 h 62486"/>
                <a:gd name="connsiteX8" fmla="*/ 11476 w 11303"/>
                <a:gd name="connsiteY8" fmla="*/ 2805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05"/>
                  </a:moveTo>
                  <a:cubicBezTo>
                    <a:pt x="11476" y="185"/>
                    <a:pt x="11374" y="84"/>
                    <a:pt x="8624" y="84"/>
                  </a:cubicBezTo>
                  <a:lnTo>
                    <a:pt x="3023" y="84"/>
                  </a:lnTo>
                  <a:cubicBezTo>
                    <a:pt x="274" y="84"/>
                    <a:pt x="172" y="185"/>
                    <a:pt x="172" y="2805"/>
                  </a:cubicBezTo>
                  <a:lnTo>
                    <a:pt x="172" y="59849"/>
                  </a:lnTo>
                  <a:cubicBezTo>
                    <a:pt x="172" y="62469"/>
                    <a:pt x="274" y="62570"/>
                    <a:pt x="3023" y="62570"/>
                  </a:cubicBezTo>
                  <a:lnTo>
                    <a:pt x="8624" y="62570"/>
                  </a:lnTo>
                  <a:cubicBezTo>
                    <a:pt x="11374" y="62570"/>
                    <a:pt x="11476" y="62469"/>
                    <a:pt x="11476" y="59849"/>
                  </a:cubicBezTo>
                  <a:lnTo>
                    <a:pt x="11476" y="2805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id="{5DF6098F-A71D-908C-E90B-752DB07A0793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4327120" y="3447379"/>
              <a:ext cx="11303" cy="62486"/>
            </a:xfrm>
            <a:custGeom>
              <a:avLst/>
              <a:gdLst>
                <a:gd name="connsiteX0" fmla="*/ 11476 w 11303"/>
                <a:gd name="connsiteY0" fmla="*/ 2811 h 62486"/>
                <a:gd name="connsiteX1" fmla="*/ 8624 w 11303"/>
                <a:gd name="connsiteY1" fmla="*/ 90 h 62486"/>
                <a:gd name="connsiteX2" fmla="*/ 3023 w 11303"/>
                <a:gd name="connsiteY2" fmla="*/ 90 h 62486"/>
                <a:gd name="connsiteX3" fmla="*/ 172 w 11303"/>
                <a:gd name="connsiteY3" fmla="*/ 2811 h 62486"/>
                <a:gd name="connsiteX4" fmla="*/ 172 w 11303"/>
                <a:gd name="connsiteY4" fmla="*/ 59855 h 62486"/>
                <a:gd name="connsiteX5" fmla="*/ 3023 w 11303"/>
                <a:gd name="connsiteY5" fmla="*/ 62576 h 62486"/>
                <a:gd name="connsiteX6" fmla="*/ 8624 w 11303"/>
                <a:gd name="connsiteY6" fmla="*/ 62576 h 62486"/>
                <a:gd name="connsiteX7" fmla="*/ 11476 w 11303"/>
                <a:gd name="connsiteY7" fmla="*/ 59855 h 62486"/>
                <a:gd name="connsiteX8" fmla="*/ 11476 w 11303"/>
                <a:gd name="connsiteY8" fmla="*/ 2811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11"/>
                  </a:moveTo>
                  <a:cubicBezTo>
                    <a:pt x="11476" y="191"/>
                    <a:pt x="11374" y="90"/>
                    <a:pt x="8624" y="90"/>
                  </a:cubicBezTo>
                  <a:lnTo>
                    <a:pt x="3023" y="90"/>
                  </a:lnTo>
                  <a:cubicBezTo>
                    <a:pt x="274" y="90"/>
                    <a:pt x="172" y="191"/>
                    <a:pt x="172" y="2811"/>
                  </a:cubicBezTo>
                  <a:lnTo>
                    <a:pt x="172" y="59855"/>
                  </a:lnTo>
                  <a:cubicBezTo>
                    <a:pt x="172" y="62475"/>
                    <a:pt x="274" y="62576"/>
                    <a:pt x="3023" y="62576"/>
                  </a:cubicBezTo>
                  <a:lnTo>
                    <a:pt x="8624" y="62576"/>
                  </a:lnTo>
                  <a:cubicBezTo>
                    <a:pt x="11374" y="62576"/>
                    <a:pt x="11476" y="62475"/>
                    <a:pt x="11476" y="59855"/>
                  </a:cubicBezTo>
                  <a:lnTo>
                    <a:pt x="11476" y="2811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id="{D7A9376C-50D7-5C9D-6C66-920834CC0443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4327120" y="3507850"/>
              <a:ext cx="11303" cy="62486"/>
            </a:xfrm>
            <a:custGeom>
              <a:avLst/>
              <a:gdLst>
                <a:gd name="connsiteX0" fmla="*/ 11476 w 11303"/>
                <a:gd name="connsiteY0" fmla="*/ 2817 h 62486"/>
                <a:gd name="connsiteX1" fmla="*/ 8624 w 11303"/>
                <a:gd name="connsiteY1" fmla="*/ 96 h 62486"/>
                <a:gd name="connsiteX2" fmla="*/ 3023 w 11303"/>
                <a:gd name="connsiteY2" fmla="*/ 96 h 62486"/>
                <a:gd name="connsiteX3" fmla="*/ 172 w 11303"/>
                <a:gd name="connsiteY3" fmla="*/ 2817 h 62486"/>
                <a:gd name="connsiteX4" fmla="*/ 172 w 11303"/>
                <a:gd name="connsiteY4" fmla="*/ 59861 h 62486"/>
                <a:gd name="connsiteX5" fmla="*/ 3023 w 11303"/>
                <a:gd name="connsiteY5" fmla="*/ 62582 h 62486"/>
                <a:gd name="connsiteX6" fmla="*/ 8624 w 11303"/>
                <a:gd name="connsiteY6" fmla="*/ 62582 h 62486"/>
                <a:gd name="connsiteX7" fmla="*/ 11476 w 11303"/>
                <a:gd name="connsiteY7" fmla="*/ 59861 h 62486"/>
                <a:gd name="connsiteX8" fmla="*/ 11476 w 11303"/>
                <a:gd name="connsiteY8" fmla="*/ 2817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17"/>
                  </a:moveTo>
                  <a:cubicBezTo>
                    <a:pt x="11476" y="197"/>
                    <a:pt x="11374" y="96"/>
                    <a:pt x="8624" y="96"/>
                  </a:cubicBezTo>
                  <a:lnTo>
                    <a:pt x="3023" y="96"/>
                  </a:lnTo>
                  <a:cubicBezTo>
                    <a:pt x="274" y="96"/>
                    <a:pt x="172" y="197"/>
                    <a:pt x="172" y="2817"/>
                  </a:cubicBezTo>
                  <a:lnTo>
                    <a:pt x="172" y="59861"/>
                  </a:lnTo>
                  <a:cubicBezTo>
                    <a:pt x="172" y="62481"/>
                    <a:pt x="274" y="62582"/>
                    <a:pt x="3023" y="62582"/>
                  </a:cubicBezTo>
                  <a:lnTo>
                    <a:pt x="8624" y="62582"/>
                  </a:lnTo>
                  <a:cubicBezTo>
                    <a:pt x="11374" y="62582"/>
                    <a:pt x="11476" y="62481"/>
                    <a:pt x="11476" y="59861"/>
                  </a:cubicBezTo>
                  <a:lnTo>
                    <a:pt x="11476" y="2817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id="{9957783D-CD6D-008A-46B2-E98D661F7DA6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4327120" y="3568321"/>
              <a:ext cx="11303" cy="62486"/>
            </a:xfrm>
            <a:custGeom>
              <a:avLst/>
              <a:gdLst>
                <a:gd name="connsiteX0" fmla="*/ 11476 w 11303"/>
                <a:gd name="connsiteY0" fmla="*/ 2823 h 62486"/>
                <a:gd name="connsiteX1" fmla="*/ 8624 w 11303"/>
                <a:gd name="connsiteY1" fmla="*/ 102 h 62486"/>
                <a:gd name="connsiteX2" fmla="*/ 3023 w 11303"/>
                <a:gd name="connsiteY2" fmla="*/ 102 h 62486"/>
                <a:gd name="connsiteX3" fmla="*/ 172 w 11303"/>
                <a:gd name="connsiteY3" fmla="*/ 2823 h 62486"/>
                <a:gd name="connsiteX4" fmla="*/ 172 w 11303"/>
                <a:gd name="connsiteY4" fmla="*/ 59867 h 62486"/>
                <a:gd name="connsiteX5" fmla="*/ 3023 w 11303"/>
                <a:gd name="connsiteY5" fmla="*/ 62588 h 62486"/>
                <a:gd name="connsiteX6" fmla="*/ 8624 w 11303"/>
                <a:gd name="connsiteY6" fmla="*/ 62588 h 62486"/>
                <a:gd name="connsiteX7" fmla="*/ 11476 w 11303"/>
                <a:gd name="connsiteY7" fmla="*/ 59867 h 62486"/>
                <a:gd name="connsiteX8" fmla="*/ 11476 w 11303"/>
                <a:gd name="connsiteY8" fmla="*/ 2823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23"/>
                  </a:moveTo>
                  <a:cubicBezTo>
                    <a:pt x="11476" y="203"/>
                    <a:pt x="11374" y="102"/>
                    <a:pt x="8624" y="102"/>
                  </a:cubicBezTo>
                  <a:lnTo>
                    <a:pt x="3023" y="102"/>
                  </a:lnTo>
                  <a:cubicBezTo>
                    <a:pt x="274" y="102"/>
                    <a:pt x="172" y="203"/>
                    <a:pt x="172" y="2823"/>
                  </a:cubicBezTo>
                  <a:lnTo>
                    <a:pt x="172" y="59867"/>
                  </a:lnTo>
                  <a:cubicBezTo>
                    <a:pt x="172" y="62487"/>
                    <a:pt x="274" y="62588"/>
                    <a:pt x="3023" y="62588"/>
                  </a:cubicBezTo>
                  <a:lnTo>
                    <a:pt x="8624" y="62588"/>
                  </a:lnTo>
                  <a:cubicBezTo>
                    <a:pt x="11374" y="62588"/>
                    <a:pt x="11476" y="62487"/>
                    <a:pt x="11476" y="59867"/>
                  </a:cubicBezTo>
                  <a:lnTo>
                    <a:pt x="11476" y="2823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id="{0448C42D-077A-AABF-DA79-154FE09B568F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4327120" y="3628792"/>
              <a:ext cx="11303" cy="62486"/>
            </a:xfrm>
            <a:custGeom>
              <a:avLst/>
              <a:gdLst>
                <a:gd name="connsiteX0" fmla="*/ 11476 w 11303"/>
                <a:gd name="connsiteY0" fmla="*/ 2829 h 62486"/>
                <a:gd name="connsiteX1" fmla="*/ 8624 w 11303"/>
                <a:gd name="connsiteY1" fmla="*/ 108 h 62486"/>
                <a:gd name="connsiteX2" fmla="*/ 3023 w 11303"/>
                <a:gd name="connsiteY2" fmla="*/ 108 h 62486"/>
                <a:gd name="connsiteX3" fmla="*/ 172 w 11303"/>
                <a:gd name="connsiteY3" fmla="*/ 2829 h 62486"/>
                <a:gd name="connsiteX4" fmla="*/ 172 w 11303"/>
                <a:gd name="connsiteY4" fmla="*/ 59873 h 62486"/>
                <a:gd name="connsiteX5" fmla="*/ 3023 w 11303"/>
                <a:gd name="connsiteY5" fmla="*/ 62594 h 62486"/>
                <a:gd name="connsiteX6" fmla="*/ 8624 w 11303"/>
                <a:gd name="connsiteY6" fmla="*/ 62594 h 62486"/>
                <a:gd name="connsiteX7" fmla="*/ 11476 w 11303"/>
                <a:gd name="connsiteY7" fmla="*/ 59873 h 62486"/>
                <a:gd name="connsiteX8" fmla="*/ 11476 w 11303"/>
                <a:gd name="connsiteY8" fmla="*/ 2829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29"/>
                  </a:moveTo>
                  <a:cubicBezTo>
                    <a:pt x="11476" y="209"/>
                    <a:pt x="11374" y="108"/>
                    <a:pt x="8624" y="108"/>
                  </a:cubicBezTo>
                  <a:lnTo>
                    <a:pt x="3023" y="108"/>
                  </a:lnTo>
                  <a:cubicBezTo>
                    <a:pt x="274" y="108"/>
                    <a:pt x="172" y="209"/>
                    <a:pt x="172" y="2829"/>
                  </a:cubicBezTo>
                  <a:lnTo>
                    <a:pt x="172" y="59873"/>
                  </a:lnTo>
                  <a:cubicBezTo>
                    <a:pt x="172" y="62493"/>
                    <a:pt x="274" y="62594"/>
                    <a:pt x="3023" y="62594"/>
                  </a:cubicBezTo>
                  <a:lnTo>
                    <a:pt x="8624" y="62594"/>
                  </a:lnTo>
                  <a:cubicBezTo>
                    <a:pt x="11374" y="62594"/>
                    <a:pt x="11476" y="62493"/>
                    <a:pt x="11476" y="59873"/>
                  </a:cubicBezTo>
                  <a:lnTo>
                    <a:pt x="11476" y="2829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id="{50342EAE-EDA3-FE22-78DB-D0733B4459CF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4327120" y="3689263"/>
              <a:ext cx="11303" cy="62486"/>
            </a:xfrm>
            <a:custGeom>
              <a:avLst/>
              <a:gdLst>
                <a:gd name="connsiteX0" fmla="*/ 11476 w 11303"/>
                <a:gd name="connsiteY0" fmla="*/ 2835 h 62486"/>
                <a:gd name="connsiteX1" fmla="*/ 8624 w 11303"/>
                <a:gd name="connsiteY1" fmla="*/ 114 h 62486"/>
                <a:gd name="connsiteX2" fmla="*/ 3023 w 11303"/>
                <a:gd name="connsiteY2" fmla="*/ 114 h 62486"/>
                <a:gd name="connsiteX3" fmla="*/ 172 w 11303"/>
                <a:gd name="connsiteY3" fmla="*/ 2835 h 62486"/>
                <a:gd name="connsiteX4" fmla="*/ 172 w 11303"/>
                <a:gd name="connsiteY4" fmla="*/ 59879 h 62486"/>
                <a:gd name="connsiteX5" fmla="*/ 3023 w 11303"/>
                <a:gd name="connsiteY5" fmla="*/ 62600 h 62486"/>
                <a:gd name="connsiteX6" fmla="*/ 8624 w 11303"/>
                <a:gd name="connsiteY6" fmla="*/ 62600 h 62486"/>
                <a:gd name="connsiteX7" fmla="*/ 11476 w 11303"/>
                <a:gd name="connsiteY7" fmla="*/ 59879 h 62486"/>
                <a:gd name="connsiteX8" fmla="*/ 11476 w 11303"/>
                <a:gd name="connsiteY8" fmla="*/ 2835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35"/>
                  </a:moveTo>
                  <a:cubicBezTo>
                    <a:pt x="11476" y="214"/>
                    <a:pt x="11374" y="114"/>
                    <a:pt x="8624" y="114"/>
                  </a:cubicBezTo>
                  <a:lnTo>
                    <a:pt x="3023" y="114"/>
                  </a:lnTo>
                  <a:cubicBezTo>
                    <a:pt x="274" y="114"/>
                    <a:pt x="172" y="214"/>
                    <a:pt x="172" y="2835"/>
                  </a:cubicBezTo>
                  <a:lnTo>
                    <a:pt x="172" y="59879"/>
                  </a:lnTo>
                  <a:cubicBezTo>
                    <a:pt x="172" y="62499"/>
                    <a:pt x="274" y="62600"/>
                    <a:pt x="3023" y="62600"/>
                  </a:cubicBezTo>
                  <a:lnTo>
                    <a:pt x="8624" y="62600"/>
                  </a:lnTo>
                  <a:cubicBezTo>
                    <a:pt x="11374" y="62600"/>
                    <a:pt x="11476" y="62499"/>
                    <a:pt x="11476" y="59879"/>
                  </a:cubicBezTo>
                  <a:lnTo>
                    <a:pt x="11476" y="2835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id="{42FBEF26-942D-2F13-3A19-CA8FA052E4E3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4327120" y="3749734"/>
              <a:ext cx="11303" cy="62486"/>
            </a:xfrm>
            <a:custGeom>
              <a:avLst/>
              <a:gdLst>
                <a:gd name="connsiteX0" fmla="*/ 11476 w 11303"/>
                <a:gd name="connsiteY0" fmla="*/ 2841 h 62486"/>
                <a:gd name="connsiteX1" fmla="*/ 8624 w 11303"/>
                <a:gd name="connsiteY1" fmla="*/ 120 h 62486"/>
                <a:gd name="connsiteX2" fmla="*/ 3023 w 11303"/>
                <a:gd name="connsiteY2" fmla="*/ 120 h 62486"/>
                <a:gd name="connsiteX3" fmla="*/ 172 w 11303"/>
                <a:gd name="connsiteY3" fmla="*/ 2841 h 62486"/>
                <a:gd name="connsiteX4" fmla="*/ 172 w 11303"/>
                <a:gd name="connsiteY4" fmla="*/ 59885 h 62486"/>
                <a:gd name="connsiteX5" fmla="*/ 3023 w 11303"/>
                <a:gd name="connsiteY5" fmla="*/ 62606 h 62486"/>
                <a:gd name="connsiteX6" fmla="*/ 8624 w 11303"/>
                <a:gd name="connsiteY6" fmla="*/ 62606 h 62486"/>
                <a:gd name="connsiteX7" fmla="*/ 11476 w 11303"/>
                <a:gd name="connsiteY7" fmla="*/ 59885 h 62486"/>
                <a:gd name="connsiteX8" fmla="*/ 11476 w 11303"/>
                <a:gd name="connsiteY8" fmla="*/ 2841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41"/>
                  </a:moveTo>
                  <a:cubicBezTo>
                    <a:pt x="11476" y="220"/>
                    <a:pt x="11374" y="120"/>
                    <a:pt x="8624" y="120"/>
                  </a:cubicBezTo>
                  <a:lnTo>
                    <a:pt x="3023" y="120"/>
                  </a:lnTo>
                  <a:cubicBezTo>
                    <a:pt x="274" y="120"/>
                    <a:pt x="172" y="220"/>
                    <a:pt x="172" y="2841"/>
                  </a:cubicBezTo>
                  <a:lnTo>
                    <a:pt x="172" y="59885"/>
                  </a:lnTo>
                  <a:cubicBezTo>
                    <a:pt x="172" y="62505"/>
                    <a:pt x="274" y="62606"/>
                    <a:pt x="3023" y="62606"/>
                  </a:cubicBezTo>
                  <a:lnTo>
                    <a:pt x="8624" y="62606"/>
                  </a:lnTo>
                  <a:cubicBezTo>
                    <a:pt x="11374" y="62606"/>
                    <a:pt x="11476" y="62505"/>
                    <a:pt x="11476" y="59885"/>
                  </a:cubicBezTo>
                  <a:lnTo>
                    <a:pt x="11476" y="2841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id="{AD7FE0D7-4258-BEE9-B881-8794823CAE04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4327120" y="3810205"/>
              <a:ext cx="11303" cy="62486"/>
            </a:xfrm>
            <a:custGeom>
              <a:avLst/>
              <a:gdLst>
                <a:gd name="connsiteX0" fmla="*/ 11476 w 11303"/>
                <a:gd name="connsiteY0" fmla="*/ 2847 h 62486"/>
                <a:gd name="connsiteX1" fmla="*/ 8624 w 11303"/>
                <a:gd name="connsiteY1" fmla="*/ 126 h 62486"/>
                <a:gd name="connsiteX2" fmla="*/ 3023 w 11303"/>
                <a:gd name="connsiteY2" fmla="*/ 126 h 62486"/>
                <a:gd name="connsiteX3" fmla="*/ 172 w 11303"/>
                <a:gd name="connsiteY3" fmla="*/ 2847 h 62486"/>
                <a:gd name="connsiteX4" fmla="*/ 172 w 11303"/>
                <a:gd name="connsiteY4" fmla="*/ 59891 h 62486"/>
                <a:gd name="connsiteX5" fmla="*/ 3023 w 11303"/>
                <a:gd name="connsiteY5" fmla="*/ 62612 h 62486"/>
                <a:gd name="connsiteX6" fmla="*/ 8624 w 11303"/>
                <a:gd name="connsiteY6" fmla="*/ 62612 h 62486"/>
                <a:gd name="connsiteX7" fmla="*/ 11476 w 11303"/>
                <a:gd name="connsiteY7" fmla="*/ 59891 h 62486"/>
                <a:gd name="connsiteX8" fmla="*/ 11476 w 11303"/>
                <a:gd name="connsiteY8" fmla="*/ 2847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47"/>
                  </a:moveTo>
                  <a:cubicBezTo>
                    <a:pt x="11476" y="226"/>
                    <a:pt x="11374" y="126"/>
                    <a:pt x="8624" y="126"/>
                  </a:cubicBezTo>
                  <a:lnTo>
                    <a:pt x="3023" y="126"/>
                  </a:lnTo>
                  <a:cubicBezTo>
                    <a:pt x="274" y="126"/>
                    <a:pt x="172" y="226"/>
                    <a:pt x="172" y="2847"/>
                  </a:cubicBezTo>
                  <a:lnTo>
                    <a:pt x="172" y="59891"/>
                  </a:lnTo>
                  <a:cubicBezTo>
                    <a:pt x="172" y="62511"/>
                    <a:pt x="274" y="62612"/>
                    <a:pt x="3023" y="62612"/>
                  </a:cubicBezTo>
                  <a:lnTo>
                    <a:pt x="8624" y="62612"/>
                  </a:lnTo>
                  <a:cubicBezTo>
                    <a:pt x="11374" y="62612"/>
                    <a:pt x="11476" y="62511"/>
                    <a:pt x="11476" y="59891"/>
                  </a:cubicBezTo>
                  <a:lnTo>
                    <a:pt x="11476" y="2847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id="{F21228E8-4203-E152-0F27-85A88BD6A923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4327120" y="3870676"/>
              <a:ext cx="11303" cy="62486"/>
            </a:xfrm>
            <a:custGeom>
              <a:avLst/>
              <a:gdLst>
                <a:gd name="connsiteX0" fmla="*/ 11476 w 11303"/>
                <a:gd name="connsiteY0" fmla="*/ 2853 h 62486"/>
                <a:gd name="connsiteX1" fmla="*/ 8624 w 11303"/>
                <a:gd name="connsiteY1" fmla="*/ 132 h 62486"/>
                <a:gd name="connsiteX2" fmla="*/ 3023 w 11303"/>
                <a:gd name="connsiteY2" fmla="*/ 132 h 62486"/>
                <a:gd name="connsiteX3" fmla="*/ 172 w 11303"/>
                <a:gd name="connsiteY3" fmla="*/ 2853 h 62486"/>
                <a:gd name="connsiteX4" fmla="*/ 172 w 11303"/>
                <a:gd name="connsiteY4" fmla="*/ 59897 h 62486"/>
                <a:gd name="connsiteX5" fmla="*/ 3023 w 11303"/>
                <a:gd name="connsiteY5" fmla="*/ 62618 h 62486"/>
                <a:gd name="connsiteX6" fmla="*/ 8624 w 11303"/>
                <a:gd name="connsiteY6" fmla="*/ 62618 h 62486"/>
                <a:gd name="connsiteX7" fmla="*/ 11476 w 11303"/>
                <a:gd name="connsiteY7" fmla="*/ 59897 h 62486"/>
                <a:gd name="connsiteX8" fmla="*/ 11476 w 11303"/>
                <a:gd name="connsiteY8" fmla="*/ 2853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53"/>
                  </a:moveTo>
                  <a:cubicBezTo>
                    <a:pt x="11476" y="232"/>
                    <a:pt x="11374" y="132"/>
                    <a:pt x="8624" y="132"/>
                  </a:cubicBezTo>
                  <a:lnTo>
                    <a:pt x="3023" y="132"/>
                  </a:lnTo>
                  <a:cubicBezTo>
                    <a:pt x="274" y="132"/>
                    <a:pt x="172" y="232"/>
                    <a:pt x="172" y="2853"/>
                  </a:cubicBezTo>
                  <a:lnTo>
                    <a:pt x="172" y="59897"/>
                  </a:lnTo>
                  <a:cubicBezTo>
                    <a:pt x="172" y="62517"/>
                    <a:pt x="274" y="62618"/>
                    <a:pt x="3023" y="62618"/>
                  </a:cubicBezTo>
                  <a:lnTo>
                    <a:pt x="8624" y="62618"/>
                  </a:lnTo>
                  <a:cubicBezTo>
                    <a:pt x="11374" y="62618"/>
                    <a:pt x="11476" y="62517"/>
                    <a:pt x="11476" y="59897"/>
                  </a:cubicBezTo>
                  <a:lnTo>
                    <a:pt x="11476" y="2853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id="{39728D1F-983A-ECEF-4F22-01DC88103398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4327120" y="3931147"/>
              <a:ext cx="11303" cy="62486"/>
            </a:xfrm>
            <a:custGeom>
              <a:avLst/>
              <a:gdLst>
                <a:gd name="connsiteX0" fmla="*/ 11476 w 11303"/>
                <a:gd name="connsiteY0" fmla="*/ 2859 h 62486"/>
                <a:gd name="connsiteX1" fmla="*/ 8624 w 11303"/>
                <a:gd name="connsiteY1" fmla="*/ 138 h 62486"/>
                <a:gd name="connsiteX2" fmla="*/ 3023 w 11303"/>
                <a:gd name="connsiteY2" fmla="*/ 138 h 62486"/>
                <a:gd name="connsiteX3" fmla="*/ 172 w 11303"/>
                <a:gd name="connsiteY3" fmla="*/ 2859 h 62486"/>
                <a:gd name="connsiteX4" fmla="*/ 172 w 11303"/>
                <a:gd name="connsiteY4" fmla="*/ 59903 h 62486"/>
                <a:gd name="connsiteX5" fmla="*/ 3023 w 11303"/>
                <a:gd name="connsiteY5" fmla="*/ 62624 h 62486"/>
                <a:gd name="connsiteX6" fmla="*/ 8624 w 11303"/>
                <a:gd name="connsiteY6" fmla="*/ 62624 h 62486"/>
                <a:gd name="connsiteX7" fmla="*/ 11476 w 11303"/>
                <a:gd name="connsiteY7" fmla="*/ 59903 h 62486"/>
                <a:gd name="connsiteX8" fmla="*/ 11476 w 11303"/>
                <a:gd name="connsiteY8" fmla="*/ 2859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59"/>
                  </a:moveTo>
                  <a:cubicBezTo>
                    <a:pt x="11476" y="238"/>
                    <a:pt x="11374" y="138"/>
                    <a:pt x="8624" y="138"/>
                  </a:cubicBezTo>
                  <a:lnTo>
                    <a:pt x="3023" y="138"/>
                  </a:lnTo>
                  <a:cubicBezTo>
                    <a:pt x="274" y="138"/>
                    <a:pt x="172" y="238"/>
                    <a:pt x="172" y="2859"/>
                  </a:cubicBezTo>
                  <a:lnTo>
                    <a:pt x="172" y="59903"/>
                  </a:lnTo>
                  <a:cubicBezTo>
                    <a:pt x="172" y="62523"/>
                    <a:pt x="274" y="62624"/>
                    <a:pt x="3023" y="62624"/>
                  </a:cubicBezTo>
                  <a:lnTo>
                    <a:pt x="8624" y="62624"/>
                  </a:lnTo>
                  <a:cubicBezTo>
                    <a:pt x="11374" y="62624"/>
                    <a:pt x="11476" y="62523"/>
                    <a:pt x="11476" y="59903"/>
                  </a:cubicBezTo>
                  <a:lnTo>
                    <a:pt x="11476" y="2859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id="{245867CC-D227-B861-160F-94273BC16D18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4327120" y="3991619"/>
              <a:ext cx="11303" cy="62486"/>
            </a:xfrm>
            <a:custGeom>
              <a:avLst/>
              <a:gdLst>
                <a:gd name="connsiteX0" fmla="*/ 11476 w 11303"/>
                <a:gd name="connsiteY0" fmla="*/ 2865 h 62486"/>
                <a:gd name="connsiteX1" fmla="*/ 8624 w 11303"/>
                <a:gd name="connsiteY1" fmla="*/ 144 h 62486"/>
                <a:gd name="connsiteX2" fmla="*/ 3023 w 11303"/>
                <a:gd name="connsiteY2" fmla="*/ 144 h 62486"/>
                <a:gd name="connsiteX3" fmla="*/ 172 w 11303"/>
                <a:gd name="connsiteY3" fmla="*/ 2865 h 62486"/>
                <a:gd name="connsiteX4" fmla="*/ 172 w 11303"/>
                <a:gd name="connsiteY4" fmla="*/ 59909 h 62486"/>
                <a:gd name="connsiteX5" fmla="*/ 3023 w 11303"/>
                <a:gd name="connsiteY5" fmla="*/ 62630 h 62486"/>
                <a:gd name="connsiteX6" fmla="*/ 8624 w 11303"/>
                <a:gd name="connsiteY6" fmla="*/ 62630 h 62486"/>
                <a:gd name="connsiteX7" fmla="*/ 11476 w 11303"/>
                <a:gd name="connsiteY7" fmla="*/ 59909 h 62486"/>
                <a:gd name="connsiteX8" fmla="*/ 11476 w 11303"/>
                <a:gd name="connsiteY8" fmla="*/ 2865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65"/>
                  </a:moveTo>
                  <a:cubicBezTo>
                    <a:pt x="11476" y="244"/>
                    <a:pt x="11374" y="144"/>
                    <a:pt x="8624" y="144"/>
                  </a:cubicBezTo>
                  <a:lnTo>
                    <a:pt x="3023" y="144"/>
                  </a:lnTo>
                  <a:cubicBezTo>
                    <a:pt x="274" y="144"/>
                    <a:pt x="172" y="244"/>
                    <a:pt x="172" y="2865"/>
                  </a:cubicBezTo>
                  <a:lnTo>
                    <a:pt x="172" y="59909"/>
                  </a:lnTo>
                  <a:cubicBezTo>
                    <a:pt x="172" y="62529"/>
                    <a:pt x="274" y="62630"/>
                    <a:pt x="3023" y="62630"/>
                  </a:cubicBezTo>
                  <a:lnTo>
                    <a:pt x="8624" y="62630"/>
                  </a:lnTo>
                  <a:cubicBezTo>
                    <a:pt x="11374" y="62630"/>
                    <a:pt x="11476" y="62529"/>
                    <a:pt x="11476" y="59909"/>
                  </a:cubicBezTo>
                  <a:lnTo>
                    <a:pt x="11476" y="2865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id="{B82121CA-8E54-02EA-DECE-8FF18250AE9B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4327120" y="4052090"/>
              <a:ext cx="11303" cy="62486"/>
            </a:xfrm>
            <a:custGeom>
              <a:avLst/>
              <a:gdLst>
                <a:gd name="connsiteX0" fmla="*/ 11476 w 11303"/>
                <a:gd name="connsiteY0" fmla="*/ 2871 h 62486"/>
                <a:gd name="connsiteX1" fmla="*/ 8624 w 11303"/>
                <a:gd name="connsiteY1" fmla="*/ 150 h 62486"/>
                <a:gd name="connsiteX2" fmla="*/ 3023 w 11303"/>
                <a:gd name="connsiteY2" fmla="*/ 150 h 62486"/>
                <a:gd name="connsiteX3" fmla="*/ 172 w 11303"/>
                <a:gd name="connsiteY3" fmla="*/ 2871 h 62486"/>
                <a:gd name="connsiteX4" fmla="*/ 172 w 11303"/>
                <a:gd name="connsiteY4" fmla="*/ 59915 h 62486"/>
                <a:gd name="connsiteX5" fmla="*/ 3023 w 11303"/>
                <a:gd name="connsiteY5" fmla="*/ 62636 h 62486"/>
                <a:gd name="connsiteX6" fmla="*/ 8624 w 11303"/>
                <a:gd name="connsiteY6" fmla="*/ 62636 h 62486"/>
                <a:gd name="connsiteX7" fmla="*/ 11476 w 11303"/>
                <a:gd name="connsiteY7" fmla="*/ 59915 h 62486"/>
                <a:gd name="connsiteX8" fmla="*/ 11476 w 11303"/>
                <a:gd name="connsiteY8" fmla="*/ 2871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71"/>
                  </a:moveTo>
                  <a:cubicBezTo>
                    <a:pt x="11476" y="250"/>
                    <a:pt x="11374" y="150"/>
                    <a:pt x="8624" y="150"/>
                  </a:cubicBezTo>
                  <a:lnTo>
                    <a:pt x="3023" y="150"/>
                  </a:lnTo>
                  <a:cubicBezTo>
                    <a:pt x="274" y="150"/>
                    <a:pt x="172" y="250"/>
                    <a:pt x="172" y="2871"/>
                  </a:cubicBezTo>
                  <a:lnTo>
                    <a:pt x="172" y="59915"/>
                  </a:lnTo>
                  <a:cubicBezTo>
                    <a:pt x="172" y="62535"/>
                    <a:pt x="274" y="62636"/>
                    <a:pt x="3023" y="62636"/>
                  </a:cubicBezTo>
                  <a:lnTo>
                    <a:pt x="8624" y="62636"/>
                  </a:lnTo>
                  <a:cubicBezTo>
                    <a:pt x="11374" y="62636"/>
                    <a:pt x="11476" y="62535"/>
                    <a:pt x="11476" y="59915"/>
                  </a:cubicBezTo>
                  <a:lnTo>
                    <a:pt x="11476" y="2871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id="{1A42D3EE-F020-6FA4-8B8A-E419D3DA4BD5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4327120" y="4112561"/>
              <a:ext cx="11303" cy="62486"/>
            </a:xfrm>
            <a:custGeom>
              <a:avLst/>
              <a:gdLst>
                <a:gd name="connsiteX0" fmla="*/ 11476 w 11303"/>
                <a:gd name="connsiteY0" fmla="*/ 2877 h 62486"/>
                <a:gd name="connsiteX1" fmla="*/ 8624 w 11303"/>
                <a:gd name="connsiteY1" fmla="*/ 156 h 62486"/>
                <a:gd name="connsiteX2" fmla="*/ 3023 w 11303"/>
                <a:gd name="connsiteY2" fmla="*/ 156 h 62486"/>
                <a:gd name="connsiteX3" fmla="*/ 172 w 11303"/>
                <a:gd name="connsiteY3" fmla="*/ 2877 h 62486"/>
                <a:gd name="connsiteX4" fmla="*/ 172 w 11303"/>
                <a:gd name="connsiteY4" fmla="*/ 59921 h 62486"/>
                <a:gd name="connsiteX5" fmla="*/ 3023 w 11303"/>
                <a:gd name="connsiteY5" fmla="*/ 62642 h 62486"/>
                <a:gd name="connsiteX6" fmla="*/ 8624 w 11303"/>
                <a:gd name="connsiteY6" fmla="*/ 62642 h 62486"/>
                <a:gd name="connsiteX7" fmla="*/ 11476 w 11303"/>
                <a:gd name="connsiteY7" fmla="*/ 59921 h 62486"/>
                <a:gd name="connsiteX8" fmla="*/ 11476 w 11303"/>
                <a:gd name="connsiteY8" fmla="*/ 2877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77"/>
                  </a:moveTo>
                  <a:cubicBezTo>
                    <a:pt x="11476" y="256"/>
                    <a:pt x="11374" y="156"/>
                    <a:pt x="8624" y="156"/>
                  </a:cubicBezTo>
                  <a:lnTo>
                    <a:pt x="3023" y="156"/>
                  </a:lnTo>
                  <a:cubicBezTo>
                    <a:pt x="274" y="156"/>
                    <a:pt x="172" y="256"/>
                    <a:pt x="172" y="2877"/>
                  </a:cubicBezTo>
                  <a:lnTo>
                    <a:pt x="172" y="59921"/>
                  </a:lnTo>
                  <a:cubicBezTo>
                    <a:pt x="172" y="62541"/>
                    <a:pt x="274" y="62642"/>
                    <a:pt x="3023" y="62642"/>
                  </a:cubicBezTo>
                  <a:lnTo>
                    <a:pt x="8624" y="62642"/>
                  </a:lnTo>
                  <a:cubicBezTo>
                    <a:pt x="11374" y="62642"/>
                    <a:pt x="11476" y="62541"/>
                    <a:pt x="11476" y="59921"/>
                  </a:cubicBezTo>
                  <a:lnTo>
                    <a:pt x="11476" y="2877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2" name="Freeform: Shape 1271">
              <a:extLst>
                <a:ext uri="{FF2B5EF4-FFF2-40B4-BE49-F238E27FC236}">
                  <a16:creationId xmlns:a16="http://schemas.microsoft.com/office/drawing/2014/main" id="{27644D87-44EE-D505-D85D-AE19FCE4FCB0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4327120" y="4173032"/>
              <a:ext cx="56112" cy="182318"/>
            </a:xfrm>
            <a:custGeom>
              <a:avLst/>
              <a:gdLst>
                <a:gd name="connsiteX0" fmla="*/ 3023 w 56112"/>
                <a:gd name="connsiteY0" fmla="*/ 162 h 182318"/>
                <a:gd name="connsiteX1" fmla="*/ 172 w 56112"/>
                <a:gd name="connsiteY1" fmla="*/ 1271 h 182318"/>
                <a:gd name="connsiteX2" fmla="*/ 172 w 56112"/>
                <a:gd name="connsiteY2" fmla="*/ 5201 h 182318"/>
                <a:gd name="connsiteX3" fmla="*/ 14429 w 56112"/>
                <a:gd name="connsiteY3" fmla="*/ 113040 h 182318"/>
                <a:gd name="connsiteX4" fmla="*/ 49665 w 56112"/>
                <a:gd name="connsiteY4" fmla="*/ 179759 h 182318"/>
                <a:gd name="connsiteX5" fmla="*/ 52007 w 56112"/>
                <a:gd name="connsiteY5" fmla="*/ 182279 h 182318"/>
                <a:gd name="connsiteX6" fmla="*/ 53942 w 56112"/>
                <a:gd name="connsiteY6" fmla="*/ 182480 h 182318"/>
                <a:gd name="connsiteX7" fmla="*/ 56284 w 56112"/>
                <a:gd name="connsiteY7" fmla="*/ 181473 h 182318"/>
                <a:gd name="connsiteX8" fmla="*/ 55673 w 56112"/>
                <a:gd name="connsiteY8" fmla="*/ 180162 h 182318"/>
                <a:gd name="connsiteX9" fmla="*/ 11476 w 56112"/>
                <a:gd name="connsiteY9" fmla="*/ 1573 h 182318"/>
                <a:gd name="connsiteX10" fmla="*/ 8624 w 56112"/>
                <a:gd name="connsiteY10" fmla="*/ 162 h 182318"/>
                <a:gd name="connsiteX11" fmla="*/ 3023 w 56112"/>
                <a:gd name="connsiteY11" fmla="*/ 162 h 18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12" h="182318">
                  <a:moveTo>
                    <a:pt x="3023" y="162"/>
                  </a:moveTo>
                  <a:cubicBezTo>
                    <a:pt x="885" y="162"/>
                    <a:pt x="274" y="162"/>
                    <a:pt x="172" y="1271"/>
                  </a:cubicBezTo>
                  <a:lnTo>
                    <a:pt x="172" y="5201"/>
                  </a:lnTo>
                  <a:cubicBezTo>
                    <a:pt x="172" y="66780"/>
                    <a:pt x="11272" y="102861"/>
                    <a:pt x="14429" y="113040"/>
                  </a:cubicBezTo>
                  <a:cubicBezTo>
                    <a:pt x="21354" y="135414"/>
                    <a:pt x="32658" y="158998"/>
                    <a:pt x="49665" y="179759"/>
                  </a:cubicBezTo>
                  <a:cubicBezTo>
                    <a:pt x="51193" y="181573"/>
                    <a:pt x="51600" y="182077"/>
                    <a:pt x="52007" y="182279"/>
                  </a:cubicBezTo>
                  <a:cubicBezTo>
                    <a:pt x="52211" y="182380"/>
                    <a:pt x="52313" y="182480"/>
                    <a:pt x="53942" y="182480"/>
                  </a:cubicBezTo>
                  <a:cubicBezTo>
                    <a:pt x="55572" y="182480"/>
                    <a:pt x="56284" y="182480"/>
                    <a:pt x="56284" y="181473"/>
                  </a:cubicBezTo>
                  <a:cubicBezTo>
                    <a:pt x="56284" y="181271"/>
                    <a:pt x="56284" y="181069"/>
                    <a:pt x="55673" y="180162"/>
                  </a:cubicBezTo>
                  <a:cubicBezTo>
                    <a:pt x="21762" y="133600"/>
                    <a:pt x="11578" y="77564"/>
                    <a:pt x="11476" y="1573"/>
                  </a:cubicBezTo>
                  <a:cubicBezTo>
                    <a:pt x="11476" y="162"/>
                    <a:pt x="10865" y="162"/>
                    <a:pt x="8624" y="162"/>
                  </a:cubicBezTo>
                  <a:lnTo>
                    <a:pt x="3023" y="162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id="{2B99C4A2-23AB-7DC8-4B9F-71E806C0F4A6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4423481" y="3395921"/>
              <a:ext cx="55195" cy="45655"/>
            </a:xfrm>
            <a:custGeom>
              <a:avLst/>
              <a:gdLst>
                <a:gd name="connsiteX0" fmla="*/ 6192 w 55195"/>
                <a:gd name="connsiteY0" fmla="*/ 38689 h 45655"/>
                <a:gd name="connsiteX1" fmla="*/ 5276 w 55195"/>
                <a:gd name="connsiteY1" fmla="*/ 43023 h 45655"/>
                <a:gd name="connsiteX2" fmla="*/ 8229 w 55195"/>
                <a:gd name="connsiteY2" fmla="*/ 45744 h 45655"/>
                <a:gd name="connsiteX3" fmla="*/ 11997 w 55195"/>
                <a:gd name="connsiteY3" fmla="*/ 42922 h 45655"/>
                <a:gd name="connsiteX4" fmla="*/ 13932 w 55195"/>
                <a:gd name="connsiteY4" fmla="*/ 35464 h 45655"/>
                <a:gd name="connsiteX5" fmla="*/ 16172 w 55195"/>
                <a:gd name="connsiteY5" fmla="*/ 26394 h 45655"/>
                <a:gd name="connsiteX6" fmla="*/ 17904 w 55195"/>
                <a:gd name="connsiteY6" fmla="*/ 19641 h 45655"/>
                <a:gd name="connsiteX7" fmla="*/ 19228 w 55195"/>
                <a:gd name="connsiteY7" fmla="*/ 14602 h 45655"/>
                <a:gd name="connsiteX8" fmla="*/ 35827 w 55195"/>
                <a:gd name="connsiteY8" fmla="*/ 2306 h 45655"/>
                <a:gd name="connsiteX9" fmla="*/ 41326 w 55195"/>
                <a:gd name="connsiteY9" fmla="*/ 9361 h 45655"/>
                <a:gd name="connsiteX10" fmla="*/ 34707 w 55195"/>
                <a:gd name="connsiteY10" fmla="*/ 32844 h 45655"/>
                <a:gd name="connsiteX11" fmla="*/ 33689 w 55195"/>
                <a:gd name="connsiteY11" fmla="*/ 37480 h 45655"/>
                <a:gd name="connsiteX12" fmla="*/ 42039 w 55195"/>
                <a:gd name="connsiteY12" fmla="*/ 45744 h 45655"/>
                <a:gd name="connsiteX13" fmla="*/ 55380 w 55195"/>
                <a:gd name="connsiteY13" fmla="*/ 30223 h 45655"/>
                <a:gd name="connsiteX14" fmla="*/ 54158 w 55195"/>
                <a:gd name="connsiteY14" fmla="*/ 29216 h 45655"/>
                <a:gd name="connsiteX15" fmla="*/ 52630 w 55195"/>
                <a:gd name="connsiteY15" fmla="*/ 31030 h 45655"/>
                <a:gd name="connsiteX16" fmla="*/ 42243 w 55195"/>
                <a:gd name="connsiteY16" fmla="*/ 43527 h 45655"/>
                <a:gd name="connsiteX17" fmla="*/ 39799 w 55195"/>
                <a:gd name="connsiteY17" fmla="*/ 40201 h 45655"/>
                <a:gd name="connsiteX18" fmla="*/ 41632 w 55195"/>
                <a:gd name="connsiteY18" fmla="*/ 33045 h 45655"/>
                <a:gd name="connsiteX19" fmla="*/ 47844 w 55195"/>
                <a:gd name="connsiteY19" fmla="*/ 10873 h 45655"/>
                <a:gd name="connsiteX20" fmla="*/ 36133 w 55195"/>
                <a:gd name="connsiteY20" fmla="*/ 89 h 45655"/>
                <a:gd name="connsiteX21" fmla="*/ 20246 w 55195"/>
                <a:gd name="connsiteY21" fmla="*/ 8857 h 45655"/>
                <a:gd name="connsiteX22" fmla="*/ 10877 w 55195"/>
                <a:gd name="connsiteY22" fmla="*/ 89 h 45655"/>
                <a:gd name="connsiteX23" fmla="*/ 3239 w 55195"/>
                <a:gd name="connsiteY23" fmla="*/ 5834 h 45655"/>
                <a:gd name="connsiteX24" fmla="*/ 184 w 55195"/>
                <a:gd name="connsiteY24" fmla="*/ 15610 h 45655"/>
                <a:gd name="connsiteX25" fmla="*/ 1406 w 55195"/>
                <a:gd name="connsiteY25" fmla="*/ 16618 h 45655"/>
                <a:gd name="connsiteX26" fmla="*/ 3137 w 55195"/>
                <a:gd name="connsiteY26" fmla="*/ 14300 h 45655"/>
                <a:gd name="connsiteX27" fmla="*/ 10571 w 55195"/>
                <a:gd name="connsiteY27" fmla="*/ 2306 h 45655"/>
                <a:gd name="connsiteX28" fmla="*/ 13728 w 55195"/>
                <a:gd name="connsiteY28" fmla="*/ 6942 h 45655"/>
                <a:gd name="connsiteX29" fmla="*/ 12099 w 55195"/>
                <a:gd name="connsiteY29" fmla="*/ 15408 h 45655"/>
                <a:gd name="connsiteX30" fmla="*/ 6192 w 55195"/>
                <a:gd name="connsiteY30" fmla="*/ 38689 h 4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195" h="45655">
                  <a:moveTo>
                    <a:pt x="6192" y="38689"/>
                  </a:moveTo>
                  <a:cubicBezTo>
                    <a:pt x="5887" y="40201"/>
                    <a:pt x="5276" y="42519"/>
                    <a:pt x="5276" y="43023"/>
                  </a:cubicBezTo>
                  <a:cubicBezTo>
                    <a:pt x="5276" y="44837"/>
                    <a:pt x="6702" y="45744"/>
                    <a:pt x="8229" y="45744"/>
                  </a:cubicBezTo>
                  <a:cubicBezTo>
                    <a:pt x="9451" y="45744"/>
                    <a:pt x="11284" y="44938"/>
                    <a:pt x="11997" y="42922"/>
                  </a:cubicBezTo>
                  <a:cubicBezTo>
                    <a:pt x="12099" y="42721"/>
                    <a:pt x="13321" y="37984"/>
                    <a:pt x="13932" y="35464"/>
                  </a:cubicBezTo>
                  <a:lnTo>
                    <a:pt x="16172" y="26394"/>
                  </a:lnTo>
                  <a:cubicBezTo>
                    <a:pt x="16783" y="24176"/>
                    <a:pt x="17395" y="21959"/>
                    <a:pt x="17904" y="19641"/>
                  </a:cubicBezTo>
                  <a:cubicBezTo>
                    <a:pt x="18311" y="17928"/>
                    <a:pt x="19126" y="15005"/>
                    <a:pt x="19228" y="14602"/>
                  </a:cubicBezTo>
                  <a:cubicBezTo>
                    <a:pt x="20755" y="11478"/>
                    <a:pt x="26153" y="2306"/>
                    <a:pt x="35827" y="2306"/>
                  </a:cubicBezTo>
                  <a:cubicBezTo>
                    <a:pt x="40410" y="2306"/>
                    <a:pt x="41326" y="6035"/>
                    <a:pt x="41326" y="9361"/>
                  </a:cubicBezTo>
                  <a:cubicBezTo>
                    <a:pt x="41326" y="15610"/>
                    <a:pt x="36336" y="28510"/>
                    <a:pt x="34707" y="32844"/>
                  </a:cubicBezTo>
                  <a:cubicBezTo>
                    <a:pt x="33790" y="35162"/>
                    <a:pt x="33689" y="36371"/>
                    <a:pt x="33689" y="37480"/>
                  </a:cubicBezTo>
                  <a:cubicBezTo>
                    <a:pt x="33689" y="42217"/>
                    <a:pt x="37253" y="45744"/>
                    <a:pt x="42039" y="45744"/>
                  </a:cubicBezTo>
                  <a:cubicBezTo>
                    <a:pt x="51612" y="45744"/>
                    <a:pt x="55380" y="31030"/>
                    <a:pt x="55380" y="30223"/>
                  </a:cubicBezTo>
                  <a:cubicBezTo>
                    <a:pt x="55380" y="29216"/>
                    <a:pt x="54463" y="29216"/>
                    <a:pt x="54158" y="29216"/>
                  </a:cubicBezTo>
                  <a:cubicBezTo>
                    <a:pt x="53140" y="29216"/>
                    <a:pt x="53140" y="29518"/>
                    <a:pt x="52630" y="31030"/>
                  </a:cubicBezTo>
                  <a:cubicBezTo>
                    <a:pt x="50594" y="37883"/>
                    <a:pt x="47233" y="43527"/>
                    <a:pt x="42243" y="43527"/>
                  </a:cubicBezTo>
                  <a:cubicBezTo>
                    <a:pt x="40512" y="43527"/>
                    <a:pt x="39799" y="42519"/>
                    <a:pt x="39799" y="40201"/>
                  </a:cubicBezTo>
                  <a:cubicBezTo>
                    <a:pt x="39799" y="37681"/>
                    <a:pt x="40715" y="35263"/>
                    <a:pt x="41632" y="33045"/>
                  </a:cubicBezTo>
                  <a:cubicBezTo>
                    <a:pt x="43567" y="27704"/>
                    <a:pt x="47844" y="16618"/>
                    <a:pt x="47844" y="10873"/>
                  </a:cubicBezTo>
                  <a:cubicBezTo>
                    <a:pt x="47844" y="4120"/>
                    <a:pt x="43465" y="89"/>
                    <a:pt x="36133" y="89"/>
                  </a:cubicBezTo>
                  <a:cubicBezTo>
                    <a:pt x="26967" y="89"/>
                    <a:pt x="21977" y="6539"/>
                    <a:pt x="20246" y="8857"/>
                  </a:cubicBezTo>
                  <a:cubicBezTo>
                    <a:pt x="19737" y="3213"/>
                    <a:pt x="15561" y="89"/>
                    <a:pt x="10877" y="89"/>
                  </a:cubicBezTo>
                  <a:cubicBezTo>
                    <a:pt x="6192" y="89"/>
                    <a:pt x="4257" y="4020"/>
                    <a:pt x="3239" y="5834"/>
                  </a:cubicBezTo>
                  <a:cubicBezTo>
                    <a:pt x="1610" y="9260"/>
                    <a:pt x="184" y="15207"/>
                    <a:pt x="184" y="15610"/>
                  </a:cubicBezTo>
                  <a:cubicBezTo>
                    <a:pt x="184" y="16618"/>
                    <a:pt x="1202" y="16618"/>
                    <a:pt x="1406" y="16618"/>
                  </a:cubicBezTo>
                  <a:cubicBezTo>
                    <a:pt x="2424" y="16618"/>
                    <a:pt x="2526" y="16517"/>
                    <a:pt x="3137" y="14300"/>
                  </a:cubicBezTo>
                  <a:cubicBezTo>
                    <a:pt x="4868" y="7144"/>
                    <a:pt x="6905" y="2306"/>
                    <a:pt x="10571" y="2306"/>
                  </a:cubicBezTo>
                  <a:cubicBezTo>
                    <a:pt x="12608" y="2306"/>
                    <a:pt x="13728" y="3616"/>
                    <a:pt x="13728" y="6942"/>
                  </a:cubicBezTo>
                  <a:cubicBezTo>
                    <a:pt x="13728" y="9059"/>
                    <a:pt x="13423" y="10167"/>
                    <a:pt x="12099" y="15408"/>
                  </a:cubicBezTo>
                  <a:lnTo>
                    <a:pt x="6192" y="38689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id="{1250D265-12AB-9C23-77EA-E2FA3625438C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4432658" y="4097906"/>
              <a:ext cx="36763" cy="3124"/>
            </a:xfrm>
            <a:custGeom>
              <a:avLst/>
              <a:gdLst>
                <a:gd name="connsiteX0" fmla="*/ 36948 w 36763"/>
                <a:gd name="connsiteY0" fmla="*/ 3284 h 3124"/>
                <a:gd name="connsiteX1" fmla="*/ 36948 w 36763"/>
                <a:gd name="connsiteY1" fmla="*/ 160 h 3124"/>
                <a:gd name="connsiteX2" fmla="*/ 184 w 36763"/>
                <a:gd name="connsiteY2" fmla="*/ 160 h 3124"/>
                <a:gd name="connsiteX3" fmla="*/ 184 w 36763"/>
                <a:gd name="connsiteY3" fmla="*/ 3284 h 3124"/>
                <a:gd name="connsiteX4" fmla="*/ 36948 w 36763"/>
                <a:gd name="connsiteY4" fmla="*/ 3284 h 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63" h="3124">
                  <a:moveTo>
                    <a:pt x="36948" y="3284"/>
                  </a:moveTo>
                  <a:lnTo>
                    <a:pt x="36948" y="160"/>
                  </a:lnTo>
                  <a:lnTo>
                    <a:pt x="184" y="160"/>
                  </a:lnTo>
                  <a:lnTo>
                    <a:pt x="184" y="3284"/>
                  </a:lnTo>
                  <a:lnTo>
                    <a:pt x="36948" y="3284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id="{8CE2D3F8-C390-6E0A-C855-6A280218E4F5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4423481" y="4112822"/>
              <a:ext cx="55195" cy="45655"/>
            </a:xfrm>
            <a:custGeom>
              <a:avLst/>
              <a:gdLst>
                <a:gd name="connsiteX0" fmla="*/ 6192 w 55195"/>
                <a:gd name="connsiteY0" fmla="*/ 38760 h 45655"/>
                <a:gd name="connsiteX1" fmla="*/ 5276 w 55195"/>
                <a:gd name="connsiteY1" fmla="*/ 43094 h 45655"/>
                <a:gd name="connsiteX2" fmla="*/ 8229 w 55195"/>
                <a:gd name="connsiteY2" fmla="*/ 45815 h 45655"/>
                <a:gd name="connsiteX3" fmla="*/ 11997 w 55195"/>
                <a:gd name="connsiteY3" fmla="*/ 42993 h 45655"/>
                <a:gd name="connsiteX4" fmla="*/ 13932 w 55195"/>
                <a:gd name="connsiteY4" fmla="*/ 35535 h 45655"/>
                <a:gd name="connsiteX5" fmla="*/ 16172 w 55195"/>
                <a:gd name="connsiteY5" fmla="*/ 26465 h 45655"/>
                <a:gd name="connsiteX6" fmla="*/ 17904 w 55195"/>
                <a:gd name="connsiteY6" fmla="*/ 19712 h 45655"/>
                <a:gd name="connsiteX7" fmla="*/ 19228 w 55195"/>
                <a:gd name="connsiteY7" fmla="*/ 14673 h 45655"/>
                <a:gd name="connsiteX8" fmla="*/ 35827 w 55195"/>
                <a:gd name="connsiteY8" fmla="*/ 2377 h 45655"/>
                <a:gd name="connsiteX9" fmla="*/ 41326 w 55195"/>
                <a:gd name="connsiteY9" fmla="*/ 9432 h 45655"/>
                <a:gd name="connsiteX10" fmla="*/ 34707 w 55195"/>
                <a:gd name="connsiteY10" fmla="*/ 32915 h 45655"/>
                <a:gd name="connsiteX11" fmla="*/ 33689 w 55195"/>
                <a:gd name="connsiteY11" fmla="*/ 37551 h 45655"/>
                <a:gd name="connsiteX12" fmla="*/ 42039 w 55195"/>
                <a:gd name="connsiteY12" fmla="*/ 45815 h 45655"/>
                <a:gd name="connsiteX13" fmla="*/ 55380 w 55195"/>
                <a:gd name="connsiteY13" fmla="*/ 30294 h 45655"/>
                <a:gd name="connsiteX14" fmla="*/ 54158 w 55195"/>
                <a:gd name="connsiteY14" fmla="*/ 29286 h 45655"/>
                <a:gd name="connsiteX15" fmla="*/ 52630 w 55195"/>
                <a:gd name="connsiteY15" fmla="*/ 31101 h 45655"/>
                <a:gd name="connsiteX16" fmla="*/ 42243 w 55195"/>
                <a:gd name="connsiteY16" fmla="*/ 43598 h 45655"/>
                <a:gd name="connsiteX17" fmla="*/ 39799 w 55195"/>
                <a:gd name="connsiteY17" fmla="*/ 40272 h 45655"/>
                <a:gd name="connsiteX18" fmla="*/ 41632 w 55195"/>
                <a:gd name="connsiteY18" fmla="*/ 33116 h 45655"/>
                <a:gd name="connsiteX19" fmla="*/ 47844 w 55195"/>
                <a:gd name="connsiteY19" fmla="*/ 10944 h 45655"/>
                <a:gd name="connsiteX20" fmla="*/ 36133 w 55195"/>
                <a:gd name="connsiteY20" fmla="*/ 160 h 45655"/>
                <a:gd name="connsiteX21" fmla="*/ 20246 w 55195"/>
                <a:gd name="connsiteY21" fmla="*/ 8928 h 45655"/>
                <a:gd name="connsiteX22" fmla="*/ 10877 w 55195"/>
                <a:gd name="connsiteY22" fmla="*/ 160 h 45655"/>
                <a:gd name="connsiteX23" fmla="*/ 3239 w 55195"/>
                <a:gd name="connsiteY23" fmla="*/ 5905 h 45655"/>
                <a:gd name="connsiteX24" fmla="*/ 184 w 55195"/>
                <a:gd name="connsiteY24" fmla="*/ 15681 h 45655"/>
                <a:gd name="connsiteX25" fmla="*/ 1406 w 55195"/>
                <a:gd name="connsiteY25" fmla="*/ 16688 h 45655"/>
                <a:gd name="connsiteX26" fmla="*/ 3137 w 55195"/>
                <a:gd name="connsiteY26" fmla="*/ 14370 h 45655"/>
                <a:gd name="connsiteX27" fmla="*/ 10571 w 55195"/>
                <a:gd name="connsiteY27" fmla="*/ 2377 h 45655"/>
                <a:gd name="connsiteX28" fmla="*/ 13728 w 55195"/>
                <a:gd name="connsiteY28" fmla="*/ 7013 h 45655"/>
                <a:gd name="connsiteX29" fmla="*/ 12099 w 55195"/>
                <a:gd name="connsiteY29" fmla="*/ 15479 h 45655"/>
                <a:gd name="connsiteX30" fmla="*/ 6192 w 55195"/>
                <a:gd name="connsiteY30" fmla="*/ 38760 h 4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195" h="45655">
                  <a:moveTo>
                    <a:pt x="6192" y="38760"/>
                  </a:moveTo>
                  <a:cubicBezTo>
                    <a:pt x="5887" y="40272"/>
                    <a:pt x="5276" y="42590"/>
                    <a:pt x="5276" y="43094"/>
                  </a:cubicBezTo>
                  <a:cubicBezTo>
                    <a:pt x="5276" y="44908"/>
                    <a:pt x="6702" y="45815"/>
                    <a:pt x="8229" y="45815"/>
                  </a:cubicBezTo>
                  <a:cubicBezTo>
                    <a:pt x="9451" y="45815"/>
                    <a:pt x="11284" y="45009"/>
                    <a:pt x="11997" y="42993"/>
                  </a:cubicBezTo>
                  <a:cubicBezTo>
                    <a:pt x="12099" y="42792"/>
                    <a:pt x="13321" y="38055"/>
                    <a:pt x="13932" y="35535"/>
                  </a:cubicBezTo>
                  <a:lnTo>
                    <a:pt x="16172" y="26465"/>
                  </a:lnTo>
                  <a:cubicBezTo>
                    <a:pt x="16783" y="24247"/>
                    <a:pt x="17395" y="22030"/>
                    <a:pt x="17904" y="19712"/>
                  </a:cubicBezTo>
                  <a:cubicBezTo>
                    <a:pt x="18311" y="17999"/>
                    <a:pt x="19126" y="15076"/>
                    <a:pt x="19228" y="14673"/>
                  </a:cubicBezTo>
                  <a:cubicBezTo>
                    <a:pt x="20755" y="11548"/>
                    <a:pt x="26153" y="2377"/>
                    <a:pt x="35827" y="2377"/>
                  </a:cubicBezTo>
                  <a:cubicBezTo>
                    <a:pt x="40410" y="2377"/>
                    <a:pt x="41326" y="6106"/>
                    <a:pt x="41326" y="9432"/>
                  </a:cubicBezTo>
                  <a:cubicBezTo>
                    <a:pt x="41326" y="15681"/>
                    <a:pt x="36336" y="28581"/>
                    <a:pt x="34707" y="32915"/>
                  </a:cubicBezTo>
                  <a:cubicBezTo>
                    <a:pt x="33790" y="35233"/>
                    <a:pt x="33689" y="36442"/>
                    <a:pt x="33689" y="37551"/>
                  </a:cubicBezTo>
                  <a:cubicBezTo>
                    <a:pt x="33689" y="42288"/>
                    <a:pt x="37253" y="45815"/>
                    <a:pt x="42039" y="45815"/>
                  </a:cubicBezTo>
                  <a:cubicBezTo>
                    <a:pt x="51612" y="45815"/>
                    <a:pt x="55380" y="31101"/>
                    <a:pt x="55380" y="30294"/>
                  </a:cubicBezTo>
                  <a:cubicBezTo>
                    <a:pt x="55380" y="29286"/>
                    <a:pt x="54463" y="29286"/>
                    <a:pt x="54158" y="29286"/>
                  </a:cubicBezTo>
                  <a:cubicBezTo>
                    <a:pt x="53140" y="29286"/>
                    <a:pt x="53140" y="29589"/>
                    <a:pt x="52630" y="31101"/>
                  </a:cubicBezTo>
                  <a:cubicBezTo>
                    <a:pt x="50594" y="37954"/>
                    <a:pt x="47233" y="43598"/>
                    <a:pt x="42243" y="43598"/>
                  </a:cubicBezTo>
                  <a:cubicBezTo>
                    <a:pt x="40512" y="43598"/>
                    <a:pt x="39799" y="42590"/>
                    <a:pt x="39799" y="40272"/>
                  </a:cubicBezTo>
                  <a:cubicBezTo>
                    <a:pt x="39799" y="37752"/>
                    <a:pt x="40715" y="35334"/>
                    <a:pt x="41632" y="33116"/>
                  </a:cubicBezTo>
                  <a:cubicBezTo>
                    <a:pt x="43567" y="27775"/>
                    <a:pt x="47844" y="16688"/>
                    <a:pt x="47844" y="10944"/>
                  </a:cubicBezTo>
                  <a:cubicBezTo>
                    <a:pt x="47844" y="4191"/>
                    <a:pt x="43465" y="160"/>
                    <a:pt x="36133" y="160"/>
                  </a:cubicBezTo>
                  <a:cubicBezTo>
                    <a:pt x="26967" y="160"/>
                    <a:pt x="21977" y="6610"/>
                    <a:pt x="20246" y="8928"/>
                  </a:cubicBezTo>
                  <a:cubicBezTo>
                    <a:pt x="19737" y="3284"/>
                    <a:pt x="15561" y="160"/>
                    <a:pt x="10877" y="160"/>
                  </a:cubicBezTo>
                  <a:cubicBezTo>
                    <a:pt x="6192" y="160"/>
                    <a:pt x="4257" y="4090"/>
                    <a:pt x="3239" y="5905"/>
                  </a:cubicBezTo>
                  <a:cubicBezTo>
                    <a:pt x="1610" y="9331"/>
                    <a:pt x="184" y="15278"/>
                    <a:pt x="184" y="15681"/>
                  </a:cubicBezTo>
                  <a:cubicBezTo>
                    <a:pt x="184" y="16688"/>
                    <a:pt x="1202" y="16688"/>
                    <a:pt x="1406" y="16688"/>
                  </a:cubicBezTo>
                  <a:cubicBezTo>
                    <a:pt x="2424" y="16688"/>
                    <a:pt x="2526" y="16588"/>
                    <a:pt x="3137" y="14370"/>
                  </a:cubicBezTo>
                  <a:cubicBezTo>
                    <a:pt x="4868" y="7215"/>
                    <a:pt x="6905" y="2377"/>
                    <a:pt x="10571" y="2377"/>
                  </a:cubicBezTo>
                  <a:cubicBezTo>
                    <a:pt x="12608" y="2377"/>
                    <a:pt x="13728" y="3687"/>
                    <a:pt x="13728" y="7013"/>
                  </a:cubicBezTo>
                  <a:cubicBezTo>
                    <a:pt x="13728" y="9130"/>
                    <a:pt x="13423" y="10238"/>
                    <a:pt x="12099" y="15479"/>
                  </a:cubicBezTo>
                  <a:lnTo>
                    <a:pt x="6192" y="38760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id="{1A1A6D68-58F9-1EE4-B332-71649F4AD454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5247938" y="3332699"/>
              <a:ext cx="10221" cy="860272"/>
            </a:xfrm>
            <a:custGeom>
              <a:avLst/>
              <a:gdLst>
                <a:gd name="connsiteX0" fmla="*/ 0 w 10221"/>
                <a:gd name="connsiteY0" fmla="*/ 0 h 860272"/>
                <a:gd name="connsiteX1" fmla="*/ 0 w 10221"/>
                <a:gd name="connsiteY1" fmla="*/ 860272 h 86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21" h="860272">
                  <a:moveTo>
                    <a:pt x="0" y="0"/>
                  </a:moveTo>
                  <a:lnTo>
                    <a:pt x="0" y="860272"/>
                  </a:lnTo>
                </a:path>
              </a:pathLst>
            </a:custGeom>
            <a:noFill/>
            <a:ln w="8693" cap="flat">
              <a:solidFill>
                <a:srgbClr val="FF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id="{5F3555F4-93D6-66D7-1FC7-627782C24A5C}"/>
                </a:ext>
              </a:extLst>
            </p:cNvPr>
            <p:cNvSpPr/>
            <p:nvPr>
              <p:custDataLst>
                <p:tags r:id="rId270"/>
              </p:custDataLst>
            </p:nvPr>
          </p:nvSpPr>
          <p:spPr>
            <a:xfrm>
              <a:off x="4451105" y="3332699"/>
              <a:ext cx="217296" cy="10116"/>
            </a:xfrm>
            <a:custGeom>
              <a:avLst/>
              <a:gdLst>
                <a:gd name="connsiteX0" fmla="*/ 0 w 217296"/>
                <a:gd name="connsiteY0" fmla="*/ 0 h 10116"/>
                <a:gd name="connsiteX1" fmla="*/ 217296 w 217296"/>
                <a:gd name="connsiteY1" fmla="*/ 0 h 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7296" h="10116">
                  <a:moveTo>
                    <a:pt x="0" y="0"/>
                  </a:moveTo>
                  <a:lnTo>
                    <a:pt x="217296" y="0"/>
                  </a:lnTo>
                </a:path>
              </a:pathLst>
            </a:custGeom>
            <a:noFill/>
            <a:ln w="8693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id="{7FD23C70-62E8-1636-BF22-FDD801AD876B}"/>
                </a:ext>
              </a:extLst>
            </p:cNvPr>
            <p:cNvSpPr/>
            <p:nvPr>
              <p:custDataLst>
                <p:tags r:id="rId271"/>
              </p:custDataLst>
            </p:nvPr>
          </p:nvSpPr>
          <p:spPr>
            <a:xfrm>
              <a:off x="4530006" y="3305038"/>
              <a:ext cx="67400" cy="55283"/>
            </a:xfrm>
            <a:custGeom>
              <a:avLst/>
              <a:gdLst>
                <a:gd name="connsiteX0" fmla="*/ 67401 w 67400"/>
                <a:gd name="connsiteY0" fmla="*/ 27662 h 55283"/>
                <a:gd name="connsiteX1" fmla="*/ 0 w 67400"/>
                <a:gd name="connsiteY1" fmla="*/ 0 h 55283"/>
                <a:gd name="connsiteX2" fmla="*/ 0 w 67400"/>
                <a:gd name="connsiteY2" fmla="*/ 55283 h 5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00" h="55283">
                  <a:moveTo>
                    <a:pt x="67401" y="27662"/>
                  </a:moveTo>
                  <a:lnTo>
                    <a:pt x="0" y="0"/>
                  </a:lnTo>
                  <a:lnTo>
                    <a:pt x="0" y="55283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id="{08E4FFA4-7639-7F83-4345-98E577AAF7CC}"/>
                </a:ext>
              </a:extLst>
            </p:cNvPr>
            <p:cNvSpPr/>
            <p:nvPr>
              <p:custDataLst>
                <p:tags r:id="rId272"/>
              </p:custDataLst>
            </p:nvPr>
          </p:nvSpPr>
          <p:spPr>
            <a:xfrm>
              <a:off x="4668401" y="3332699"/>
              <a:ext cx="289768" cy="10116"/>
            </a:xfrm>
            <a:custGeom>
              <a:avLst/>
              <a:gdLst>
                <a:gd name="connsiteX0" fmla="*/ 0 w 289768"/>
                <a:gd name="connsiteY0" fmla="*/ 0 h 10116"/>
                <a:gd name="connsiteX1" fmla="*/ 289769 w 289768"/>
                <a:gd name="connsiteY1" fmla="*/ 0 h 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9768" h="10116">
                  <a:moveTo>
                    <a:pt x="0" y="0"/>
                  </a:moveTo>
                  <a:lnTo>
                    <a:pt x="289769" y="0"/>
                  </a:lnTo>
                </a:path>
              </a:pathLst>
            </a:custGeom>
            <a:noFill/>
            <a:ln w="8693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id="{7579808A-FEA9-989D-08BB-DB1593AD39F1}"/>
                </a:ext>
              </a:extLst>
            </p:cNvPr>
            <p:cNvSpPr/>
            <p:nvPr>
              <p:custDataLst>
                <p:tags r:id="rId273"/>
              </p:custDataLst>
            </p:nvPr>
          </p:nvSpPr>
          <p:spPr>
            <a:xfrm>
              <a:off x="4783518" y="3305038"/>
              <a:ext cx="67440" cy="55283"/>
            </a:xfrm>
            <a:custGeom>
              <a:avLst/>
              <a:gdLst>
                <a:gd name="connsiteX0" fmla="*/ 67440 w 67440"/>
                <a:gd name="connsiteY0" fmla="*/ 27662 h 55283"/>
                <a:gd name="connsiteX1" fmla="*/ 0 w 67440"/>
                <a:gd name="connsiteY1" fmla="*/ 0 h 55283"/>
                <a:gd name="connsiteX2" fmla="*/ 0 w 67440"/>
                <a:gd name="connsiteY2" fmla="*/ 55283 h 5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40" h="55283">
                  <a:moveTo>
                    <a:pt x="67440" y="27662"/>
                  </a:moveTo>
                  <a:lnTo>
                    <a:pt x="0" y="0"/>
                  </a:lnTo>
                  <a:lnTo>
                    <a:pt x="0" y="55283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id="{CF151C0A-5F31-1C4B-9B6B-1CF30A802671}"/>
                </a:ext>
              </a:extLst>
            </p:cNvPr>
            <p:cNvSpPr/>
            <p:nvPr>
              <p:custDataLst>
                <p:tags r:id="rId274"/>
              </p:custDataLst>
            </p:nvPr>
          </p:nvSpPr>
          <p:spPr>
            <a:xfrm>
              <a:off x="4958170" y="3332699"/>
              <a:ext cx="289768" cy="10116"/>
            </a:xfrm>
            <a:custGeom>
              <a:avLst/>
              <a:gdLst>
                <a:gd name="connsiteX0" fmla="*/ 0 w 289768"/>
                <a:gd name="connsiteY0" fmla="*/ 0 h 10116"/>
                <a:gd name="connsiteX1" fmla="*/ 289769 w 289768"/>
                <a:gd name="connsiteY1" fmla="*/ 0 h 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9768" h="10116">
                  <a:moveTo>
                    <a:pt x="0" y="0"/>
                  </a:moveTo>
                  <a:lnTo>
                    <a:pt x="289769" y="0"/>
                  </a:lnTo>
                </a:path>
              </a:pathLst>
            </a:custGeom>
            <a:noFill/>
            <a:ln w="8693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id="{628D1300-301D-E4F5-F5C0-63FD362471DB}"/>
                </a:ext>
              </a:extLst>
            </p:cNvPr>
            <p:cNvSpPr/>
            <p:nvPr>
              <p:custDataLst>
                <p:tags r:id="rId275"/>
              </p:custDataLst>
            </p:nvPr>
          </p:nvSpPr>
          <p:spPr>
            <a:xfrm>
              <a:off x="5073286" y="3305038"/>
              <a:ext cx="67441" cy="55283"/>
            </a:xfrm>
            <a:custGeom>
              <a:avLst/>
              <a:gdLst>
                <a:gd name="connsiteX0" fmla="*/ 67441 w 67441"/>
                <a:gd name="connsiteY0" fmla="*/ 27662 h 55283"/>
                <a:gd name="connsiteX1" fmla="*/ 0 w 67441"/>
                <a:gd name="connsiteY1" fmla="*/ 0 h 55283"/>
                <a:gd name="connsiteX2" fmla="*/ 0 w 67441"/>
                <a:gd name="connsiteY2" fmla="*/ 55283 h 5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41" h="55283">
                  <a:moveTo>
                    <a:pt x="67441" y="27662"/>
                  </a:moveTo>
                  <a:lnTo>
                    <a:pt x="0" y="0"/>
                  </a:lnTo>
                  <a:lnTo>
                    <a:pt x="0" y="55283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77C72E38-961A-47E5-138B-8B11FEB63BD4}"/>
                </a:ext>
              </a:extLst>
            </p:cNvPr>
            <p:cNvSpPr/>
            <p:nvPr>
              <p:custDataLst>
                <p:tags r:id="rId276"/>
              </p:custDataLst>
            </p:nvPr>
          </p:nvSpPr>
          <p:spPr>
            <a:xfrm>
              <a:off x="5247938" y="3332699"/>
              <a:ext cx="217336" cy="10116"/>
            </a:xfrm>
            <a:custGeom>
              <a:avLst/>
              <a:gdLst>
                <a:gd name="connsiteX0" fmla="*/ 0 w 217336"/>
                <a:gd name="connsiteY0" fmla="*/ 0 h 10116"/>
                <a:gd name="connsiteX1" fmla="*/ 217336 w 217336"/>
                <a:gd name="connsiteY1" fmla="*/ 0 h 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7336" h="10116">
                  <a:moveTo>
                    <a:pt x="0" y="0"/>
                  </a:moveTo>
                  <a:lnTo>
                    <a:pt x="217336" y="0"/>
                  </a:lnTo>
                </a:path>
              </a:pathLst>
            </a:custGeom>
            <a:noFill/>
            <a:ln w="8693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id="{2D8EC593-06A7-D2CD-91BB-B3C64C276CAE}"/>
                </a:ext>
              </a:extLst>
            </p:cNvPr>
            <p:cNvSpPr/>
            <p:nvPr>
              <p:custDataLst>
                <p:tags r:id="rId277"/>
              </p:custDataLst>
            </p:nvPr>
          </p:nvSpPr>
          <p:spPr>
            <a:xfrm>
              <a:off x="5326839" y="3305038"/>
              <a:ext cx="67441" cy="55283"/>
            </a:xfrm>
            <a:custGeom>
              <a:avLst/>
              <a:gdLst>
                <a:gd name="connsiteX0" fmla="*/ 67441 w 67441"/>
                <a:gd name="connsiteY0" fmla="*/ 27662 h 55283"/>
                <a:gd name="connsiteX1" fmla="*/ 0 w 67441"/>
                <a:gd name="connsiteY1" fmla="*/ 0 h 55283"/>
                <a:gd name="connsiteX2" fmla="*/ 0 w 67441"/>
                <a:gd name="connsiteY2" fmla="*/ 55283 h 5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41" h="55283">
                  <a:moveTo>
                    <a:pt x="67441" y="27662"/>
                  </a:moveTo>
                  <a:lnTo>
                    <a:pt x="0" y="0"/>
                  </a:lnTo>
                  <a:lnTo>
                    <a:pt x="0" y="55283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id="{C60E8FAD-A189-7C3C-73F6-F25BC8E8B7A4}"/>
                </a:ext>
              </a:extLst>
            </p:cNvPr>
            <p:cNvSpPr/>
            <p:nvPr>
              <p:custDataLst>
                <p:tags r:id="rId278"/>
              </p:custDataLst>
            </p:nvPr>
          </p:nvSpPr>
          <p:spPr>
            <a:xfrm>
              <a:off x="5247938" y="4192972"/>
              <a:ext cx="217336" cy="10116"/>
            </a:xfrm>
            <a:custGeom>
              <a:avLst/>
              <a:gdLst>
                <a:gd name="connsiteX0" fmla="*/ 217336 w 217336"/>
                <a:gd name="connsiteY0" fmla="*/ 0 h 10116"/>
                <a:gd name="connsiteX1" fmla="*/ 0 w 217336"/>
                <a:gd name="connsiteY1" fmla="*/ 0 h 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7336" h="10116">
                  <a:moveTo>
                    <a:pt x="217336" y="0"/>
                  </a:moveTo>
                  <a:lnTo>
                    <a:pt x="0" y="0"/>
                  </a:lnTo>
                </a:path>
              </a:pathLst>
            </a:custGeom>
            <a:noFill/>
            <a:ln w="8693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id="{2BD3E97A-8013-AB91-6459-45BD2010750B}"/>
                </a:ext>
              </a:extLst>
            </p:cNvPr>
            <p:cNvSpPr/>
            <p:nvPr>
              <p:custDataLst>
                <p:tags r:id="rId279"/>
              </p:custDataLst>
            </p:nvPr>
          </p:nvSpPr>
          <p:spPr>
            <a:xfrm>
              <a:off x="5318933" y="4165350"/>
              <a:ext cx="67440" cy="55283"/>
            </a:xfrm>
            <a:custGeom>
              <a:avLst/>
              <a:gdLst>
                <a:gd name="connsiteX0" fmla="*/ 0 w 67440"/>
                <a:gd name="connsiteY0" fmla="*/ 27621 h 55283"/>
                <a:gd name="connsiteX1" fmla="*/ 67440 w 67440"/>
                <a:gd name="connsiteY1" fmla="*/ 55283 h 55283"/>
                <a:gd name="connsiteX2" fmla="*/ 67440 w 67440"/>
                <a:gd name="connsiteY2" fmla="*/ 0 h 5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40" h="55283">
                  <a:moveTo>
                    <a:pt x="0" y="27621"/>
                  </a:moveTo>
                  <a:lnTo>
                    <a:pt x="67440" y="55283"/>
                  </a:lnTo>
                  <a:lnTo>
                    <a:pt x="67440" y="0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id="{B0BF302C-D8FF-E693-B6A2-DCD8C135A06A}"/>
                </a:ext>
              </a:extLst>
            </p:cNvPr>
            <p:cNvSpPr/>
            <p:nvPr>
              <p:custDataLst>
                <p:tags r:id="rId280"/>
              </p:custDataLst>
            </p:nvPr>
          </p:nvSpPr>
          <p:spPr>
            <a:xfrm>
              <a:off x="4958170" y="4192972"/>
              <a:ext cx="289768" cy="10116"/>
            </a:xfrm>
            <a:custGeom>
              <a:avLst/>
              <a:gdLst>
                <a:gd name="connsiteX0" fmla="*/ 289769 w 289768"/>
                <a:gd name="connsiteY0" fmla="*/ 0 h 10116"/>
                <a:gd name="connsiteX1" fmla="*/ 0 w 289768"/>
                <a:gd name="connsiteY1" fmla="*/ 0 h 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9768" h="10116">
                  <a:moveTo>
                    <a:pt x="289769" y="0"/>
                  </a:moveTo>
                  <a:lnTo>
                    <a:pt x="0" y="0"/>
                  </a:lnTo>
                </a:path>
              </a:pathLst>
            </a:custGeom>
            <a:noFill/>
            <a:ln w="8693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id="{3A9252CB-A4B4-23EA-CA24-393C3AEF178E}"/>
                </a:ext>
              </a:extLst>
            </p:cNvPr>
            <p:cNvSpPr/>
            <p:nvPr>
              <p:custDataLst>
                <p:tags r:id="rId281"/>
              </p:custDataLst>
            </p:nvPr>
          </p:nvSpPr>
          <p:spPr>
            <a:xfrm>
              <a:off x="5065381" y="4165350"/>
              <a:ext cx="67440" cy="55283"/>
            </a:xfrm>
            <a:custGeom>
              <a:avLst/>
              <a:gdLst>
                <a:gd name="connsiteX0" fmla="*/ 0 w 67440"/>
                <a:gd name="connsiteY0" fmla="*/ 27621 h 55283"/>
                <a:gd name="connsiteX1" fmla="*/ 67440 w 67440"/>
                <a:gd name="connsiteY1" fmla="*/ 55283 h 55283"/>
                <a:gd name="connsiteX2" fmla="*/ 67440 w 67440"/>
                <a:gd name="connsiteY2" fmla="*/ 0 h 5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40" h="55283">
                  <a:moveTo>
                    <a:pt x="0" y="27621"/>
                  </a:moveTo>
                  <a:lnTo>
                    <a:pt x="67440" y="55283"/>
                  </a:lnTo>
                  <a:lnTo>
                    <a:pt x="67440" y="0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id="{85A4BA69-F350-D9E0-DDE7-EF7936AE3D71}"/>
                </a:ext>
              </a:extLst>
            </p:cNvPr>
            <p:cNvSpPr/>
            <p:nvPr>
              <p:custDataLst>
                <p:tags r:id="rId282"/>
              </p:custDataLst>
            </p:nvPr>
          </p:nvSpPr>
          <p:spPr>
            <a:xfrm>
              <a:off x="4668401" y="4192972"/>
              <a:ext cx="289768" cy="10116"/>
            </a:xfrm>
            <a:custGeom>
              <a:avLst/>
              <a:gdLst>
                <a:gd name="connsiteX0" fmla="*/ 289769 w 289768"/>
                <a:gd name="connsiteY0" fmla="*/ 0 h 10116"/>
                <a:gd name="connsiteX1" fmla="*/ 0 w 289768"/>
                <a:gd name="connsiteY1" fmla="*/ 0 h 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9768" h="10116">
                  <a:moveTo>
                    <a:pt x="289769" y="0"/>
                  </a:moveTo>
                  <a:lnTo>
                    <a:pt x="0" y="0"/>
                  </a:lnTo>
                </a:path>
              </a:pathLst>
            </a:custGeom>
            <a:noFill/>
            <a:ln w="8693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id="{AB063702-6C23-E2E2-6561-C21ED71A71B7}"/>
                </a:ext>
              </a:extLst>
            </p:cNvPr>
            <p:cNvSpPr/>
            <p:nvPr>
              <p:custDataLst>
                <p:tags r:id="rId283"/>
              </p:custDataLst>
            </p:nvPr>
          </p:nvSpPr>
          <p:spPr>
            <a:xfrm>
              <a:off x="4775612" y="4165350"/>
              <a:ext cx="67441" cy="55283"/>
            </a:xfrm>
            <a:custGeom>
              <a:avLst/>
              <a:gdLst>
                <a:gd name="connsiteX0" fmla="*/ 0 w 67441"/>
                <a:gd name="connsiteY0" fmla="*/ 27621 h 55283"/>
                <a:gd name="connsiteX1" fmla="*/ 67441 w 67441"/>
                <a:gd name="connsiteY1" fmla="*/ 55283 h 55283"/>
                <a:gd name="connsiteX2" fmla="*/ 67441 w 67441"/>
                <a:gd name="connsiteY2" fmla="*/ 0 h 5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41" h="55283">
                  <a:moveTo>
                    <a:pt x="0" y="27621"/>
                  </a:moveTo>
                  <a:lnTo>
                    <a:pt x="67441" y="55283"/>
                  </a:lnTo>
                  <a:lnTo>
                    <a:pt x="67441" y="0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id="{F48B44CE-65A7-5163-7642-1D6DCC548252}"/>
                </a:ext>
              </a:extLst>
            </p:cNvPr>
            <p:cNvSpPr/>
            <p:nvPr>
              <p:custDataLst>
                <p:tags r:id="rId284"/>
              </p:custDataLst>
            </p:nvPr>
          </p:nvSpPr>
          <p:spPr>
            <a:xfrm>
              <a:off x="4451105" y="4192972"/>
              <a:ext cx="217296" cy="10116"/>
            </a:xfrm>
            <a:custGeom>
              <a:avLst/>
              <a:gdLst>
                <a:gd name="connsiteX0" fmla="*/ 217296 w 217296"/>
                <a:gd name="connsiteY0" fmla="*/ 0 h 10116"/>
                <a:gd name="connsiteX1" fmla="*/ 0 w 217296"/>
                <a:gd name="connsiteY1" fmla="*/ 0 h 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7296" h="10116">
                  <a:moveTo>
                    <a:pt x="217296" y="0"/>
                  </a:moveTo>
                  <a:lnTo>
                    <a:pt x="0" y="0"/>
                  </a:lnTo>
                </a:path>
              </a:pathLst>
            </a:custGeom>
            <a:noFill/>
            <a:ln w="8693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id="{CAACA69B-582B-6F4D-247A-3EAD779C690F}"/>
                </a:ext>
              </a:extLst>
            </p:cNvPr>
            <p:cNvSpPr/>
            <p:nvPr>
              <p:custDataLst>
                <p:tags r:id="rId285"/>
              </p:custDataLst>
            </p:nvPr>
          </p:nvSpPr>
          <p:spPr>
            <a:xfrm>
              <a:off x="4522099" y="4165350"/>
              <a:ext cx="67401" cy="55283"/>
            </a:xfrm>
            <a:custGeom>
              <a:avLst/>
              <a:gdLst>
                <a:gd name="connsiteX0" fmla="*/ 0 w 67401"/>
                <a:gd name="connsiteY0" fmla="*/ 27621 h 55283"/>
                <a:gd name="connsiteX1" fmla="*/ 67401 w 67401"/>
                <a:gd name="connsiteY1" fmla="*/ 55283 h 55283"/>
                <a:gd name="connsiteX2" fmla="*/ 67401 w 67401"/>
                <a:gd name="connsiteY2" fmla="*/ 0 h 5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01" h="55283">
                  <a:moveTo>
                    <a:pt x="0" y="27621"/>
                  </a:moveTo>
                  <a:lnTo>
                    <a:pt x="67401" y="55283"/>
                  </a:lnTo>
                  <a:lnTo>
                    <a:pt x="67401" y="0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id="{89FD425B-2014-96B0-2592-A614874B7DE4}"/>
                </a:ext>
              </a:extLst>
            </p:cNvPr>
            <p:cNvSpPr/>
            <p:nvPr>
              <p:custDataLst>
                <p:tags r:id="rId286"/>
              </p:custDataLst>
            </p:nvPr>
          </p:nvSpPr>
          <p:spPr>
            <a:xfrm>
              <a:off x="4958170" y="3189294"/>
              <a:ext cx="10221" cy="1147082"/>
            </a:xfrm>
            <a:custGeom>
              <a:avLst/>
              <a:gdLst>
                <a:gd name="connsiteX0" fmla="*/ 0 w 10221"/>
                <a:gd name="connsiteY0" fmla="*/ 0 h 1147082"/>
                <a:gd name="connsiteX1" fmla="*/ 0 w 10221"/>
                <a:gd name="connsiteY1" fmla="*/ 1147083 h 114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21" h="1147082">
                  <a:moveTo>
                    <a:pt x="0" y="0"/>
                  </a:moveTo>
                  <a:lnTo>
                    <a:pt x="0" y="1147083"/>
                  </a:lnTo>
                </a:path>
              </a:pathLst>
            </a:custGeom>
            <a:noFill/>
            <a:ln w="8693" cap="flat">
              <a:solidFill>
                <a:srgbClr val="80808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id="{2AB89DD5-7F24-97A8-BA36-74ABD5313254}"/>
                </a:ext>
              </a:extLst>
            </p:cNvPr>
            <p:cNvSpPr/>
            <p:nvPr>
              <p:custDataLst>
                <p:tags r:id="rId287"/>
              </p:custDataLst>
            </p:nvPr>
          </p:nvSpPr>
          <p:spPr>
            <a:xfrm>
              <a:off x="4668401" y="3332699"/>
              <a:ext cx="10221" cy="251759"/>
            </a:xfrm>
            <a:custGeom>
              <a:avLst/>
              <a:gdLst>
                <a:gd name="connsiteX0" fmla="*/ 0 w 10221"/>
                <a:gd name="connsiteY0" fmla="*/ 0 h 251759"/>
                <a:gd name="connsiteX1" fmla="*/ 0 w 10221"/>
                <a:gd name="connsiteY1" fmla="*/ 251759 h 25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21" h="251759">
                  <a:moveTo>
                    <a:pt x="0" y="0"/>
                  </a:moveTo>
                  <a:lnTo>
                    <a:pt x="0" y="251759"/>
                  </a:lnTo>
                </a:path>
              </a:pathLst>
            </a:custGeom>
            <a:noFill/>
            <a:ln w="8693" cap="flat">
              <a:solidFill>
                <a:srgbClr val="FF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id="{486838F0-95B0-8570-E4D7-0CFA2DD40E68}"/>
                </a:ext>
              </a:extLst>
            </p:cNvPr>
            <p:cNvSpPr/>
            <p:nvPr>
              <p:custDataLst>
                <p:tags r:id="rId288"/>
              </p:custDataLst>
            </p:nvPr>
          </p:nvSpPr>
          <p:spPr>
            <a:xfrm>
              <a:off x="4668401" y="3941213"/>
              <a:ext cx="10221" cy="251759"/>
            </a:xfrm>
            <a:custGeom>
              <a:avLst/>
              <a:gdLst>
                <a:gd name="connsiteX0" fmla="*/ 0 w 10221"/>
                <a:gd name="connsiteY0" fmla="*/ 251759 h 251759"/>
                <a:gd name="connsiteX1" fmla="*/ 0 w 10221"/>
                <a:gd name="connsiteY1" fmla="*/ 0 h 25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21" h="251759">
                  <a:moveTo>
                    <a:pt x="0" y="251759"/>
                  </a:moveTo>
                  <a:lnTo>
                    <a:pt x="0" y="0"/>
                  </a:lnTo>
                </a:path>
              </a:pathLst>
            </a:custGeom>
            <a:noFill/>
            <a:ln w="8693" cap="flat">
              <a:solidFill>
                <a:srgbClr val="FF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id="{50C03EC9-3A75-613A-32D3-FC484717BDAC}"/>
                </a:ext>
              </a:extLst>
            </p:cNvPr>
            <p:cNvSpPr/>
            <p:nvPr>
              <p:custDataLst>
                <p:tags r:id="rId289"/>
              </p:custDataLst>
            </p:nvPr>
          </p:nvSpPr>
          <p:spPr>
            <a:xfrm>
              <a:off x="4668401" y="3571941"/>
              <a:ext cx="184677" cy="394444"/>
            </a:xfrm>
            <a:custGeom>
              <a:avLst/>
              <a:gdLst>
                <a:gd name="connsiteX0" fmla="*/ 0 w 184677"/>
                <a:gd name="connsiteY0" fmla="*/ 369272 h 394444"/>
                <a:gd name="connsiteX1" fmla="*/ 29987 w 184677"/>
                <a:gd name="connsiteY1" fmla="*/ 394444 h 394444"/>
                <a:gd name="connsiteX2" fmla="*/ 59934 w 184677"/>
                <a:gd name="connsiteY2" fmla="*/ 369272 h 394444"/>
                <a:gd name="connsiteX3" fmla="*/ 51709 w 184677"/>
                <a:gd name="connsiteY3" fmla="*/ 344060 h 394444"/>
                <a:gd name="connsiteX4" fmla="*/ 43484 w 184677"/>
                <a:gd name="connsiteY4" fmla="*/ 369272 h 394444"/>
                <a:gd name="connsiteX5" fmla="*/ 78622 w 184677"/>
                <a:gd name="connsiteY5" fmla="*/ 380298 h 394444"/>
                <a:gd name="connsiteX6" fmla="*/ 100822 w 184677"/>
                <a:gd name="connsiteY6" fmla="*/ 348210 h 394444"/>
                <a:gd name="connsiteX7" fmla="*/ 86208 w 184677"/>
                <a:gd name="connsiteY7" fmla="*/ 326041 h 394444"/>
                <a:gd name="connsiteX8" fmla="*/ 84930 w 184677"/>
                <a:gd name="connsiteY8" fmla="*/ 352478 h 394444"/>
                <a:gd name="connsiteX9" fmla="*/ 121586 w 184677"/>
                <a:gd name="connsiteY9" fmla="*/ 351450 h 394444"/>
                <a:gd name="connsiteX10" fmla="*/ 132926 w 184677"/>
                <a:gd name="connsiteY10" fmla="*/ 314186 h 394444"/>
                <a:gd name="connsiteX11" fmla="*/ 112202 w 184677"/>
                <a:gd name="connsiteY11" fmla="*/ 297471 h 394444"/>
                <a:gd name="connsiteX12" fmla="*/ 119110 w 184677"/>
                <a:gd name="connsiteY12" fmla="*/ 323038 h 394444"/>
                <a:gd name="connsiteX13" fmla="*/ 153769 w 184677"/>
                <a:gd name="connsiteY13" fmla="*/ 311460 h 394444"/>
                <a:gd name="connsiteX14" fmla="*/ 153569 w 184677"/>
                <a:gd name="connsiteY14" fmla="*/ 272536 h 394444"/>
                <a:gd name="connsiteX15" fmla="*/ 128773 w 184677"/>
                <a:gd name="connsiteY15" fmla="*/ 262578 h 394444"/>
                <a:gd name="connsiteX16" fmla="*/ 142988 w 184677"/>
                <a:gd name="connsiteY16" fmla="*/ 284984 h 394444"/>
                <a:gd name="connsiteX17" fmla="*/ 174133 w 184677"/>
                <a:gd name="connsiteY17" fmla="*/ 265739 h 394444"/>
                <a:gd name="connsiteX18" fmla="*/ 163951 w 184677"/>
                <a:gd name="connsiteY18" fmla="*/ 228159 h 394444"/>
                <a:gd name="connsiteX19" fmla="*/ 137438 w 184677"/>
                <a:gd name="connsiteY19" fmla="*/ 224721 h 394444"/>
                <a:gd name="connsiteX20" fmla="*/ 156923 w 184677"/>
                <a:gd name="connsiteY20" fmla="*/ 242859 h 394444"/>
                <a:gd name="connsiteX21" fmla="*/ 183995 w 184677"/>
                <a:gd name="connsiteY21" fmla="*/ 217924 h 394444"/>
                <a:gd name="connsiteX22" fmla="*/ 165907 w 184677"/>
                <a:gd name="connsiteY22" fmla="*/ 183347 h 394444"/>
                <a:gd name="connsiteX23" fmla="*/ 139234 w 184677"/>
                <a:gd name="connsiteY23" fmla="*/ 185639 h 394444"/>
                <a:gd name="connsiteX24" fmla="*/ 162194 w 184677"/>
                <a:gd name="connsiteY24" fmla="*/ 199233 h 394444"/>
                <a:gd name="connsiteX25" fmla="*/ 184474 w 184677"/>
                <a:gd name="connsiteY25" fmla="*/ 169754 h 394444"/>
                <a:gd name="connsiteX26" fmla="*/ 160038 w 184677"/>
                <a:gd name="connsiteY26" fmla="*/ 139287 h 394444"/>
                <a:gd name="connsiteX27" fmla="*/ 134324 w 184677"/>
                <a:gd name="connsiteY27" fmla="*/ 146597 h 394444"/>
                <a:gd name="connsiteX28" fmla="*/ 159479 w 184677"/>
                <a:gd name="connsiteY28" fmla="*/ 155567 h 394444"/>
                <a:gd name="connsiteX29" fmla="*/ 175850 w 184677"/>
                <a:gd name="connsiteY29" fmla="*/ 122452 h 394444"/>
                <a:gd name="connsiteX30" fmla="*/ 146062 w 184677"/>
                <a:gd name="connsiteY30" fmla="*/ 97083 h 394444"/>
                <a:gd name="connsiteX31" fmla="*/ 122185 w 184677"/>
                <a:gd name="connsiteY31" fmla="*/ 109056 h 394444"/>
                <a:gd name="connsiteX32" fmla="*/ 148618 w 184677"/>
                <a:gd name="connsiteY32" fmla="*/ 113166 h 394444"/>
                <a:gd name="connsiteX33" fmla="*/ 157522 w 184677"/>
                <a:gd name="connsiteY33" fmla="*/ 77483 h 394444"/>
                <a:gd name="connsiteX34" fmla="*/ 123103 w 184677"/>
                <a:gd name="connsiteY34" fmla="*/ 58673 h 394444"/>
                <a:gd name="connsiteX35" fmla="*/ 102220 w 184677"/>
                <a:gd name="connsiteY35" fmla="*/ 75230 h 394444"/>
                <a:gd name="connsiteX36" fmla="*/ 128933 w 184677"/>
                <a:gd name="connsiteY36" fmla="*/ 73926 h 394444"/>
                <a:gd name="connsiteX37" fmla="*/ 128373 w 184677"/>
                <a:gd name="connsiteY37" fmla="*/ 37334 h 394444"/>
                <a:gd name="connsiteX38" fmla="*/ 90401 w 184677"/>
                <a:gd name="connsiteY38" fmla="*/ 27178 h 394444"/>
                <a:gd name="connsiteX39" fmla="*/ 74109 w 184677"/>
                <a:gd name="connsiteY39" fmla="*/ 48161 h 394444"/>
                <a:gd name="connsiteX40" fmla="*/ 99745 w 184677"/>
                <a:gd name="connsiteY40" fmla="*/ 40614 h 394444"/>
                <a:gd name="connsiteX41" fmla="*/ 87925 w 184677"/>
                <a:gd name="connsiteY41" fmla="*/ 6156 h 394444"/>
                <a:gd name="connsiteX42" fmla="*/ 48635 w 184677"/>
                <a:gd name="connsiteY42" fmla="*/ 6985 h 394444"/>
                <a:gd name="connsiteX43" fmla="*/ 0 w 184677"/>
                <a:gd name="connsiteY43" fmla="*/ 12518 h 39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4677" h="394444">
                  <a:moveTo>
                    <a:pt x="0" y="369272"/>
                  </a:moveTo>
                  <a:cubicBezTo>
                    <a:pt x="3634" y="383261"/>
                    <a:pt x="15772" y="394444"/>
                    <a:pt x="29987" y="394444"/>
                  </a:cubicBezTo>
                  <a:cubicBezTo>
                    <a:pt x="44203" y="394444"/>
                    <a:pt x="56301" y="383261"/>
                    <a:pt x="59934" y="369272"/>
                  </a:cubicBezTo>
                  <a:cubicBezTo>
                    <a:pt x="63568" y="355283"/>
                    <a:pt x="58697" y="344060"/>
                    <a:pt x="51709" y="344060"/>
                  </a:cubicBezTo>
                  <a:cubicBezTo>
                    <a:pt x="44721" y="344060"/>
                    <a:pt x="39850" y="355283"/>
                    <a:pt x="43484" y="369272"/>
                  </a:cubicBezTo>
                  <a:cubicBezTo>
                    <a:pt x="50232" y="376345"/>
                    <a:pt x="64886" y="384012"/>
                    <a:pt x="78622" y="380298"/>
                  </a:cubicBezTo>
                  <a:cubicBezTo>
                    <a:pt x="92317" y="376583"/>
                    <a:pt x="101062" y="362634"/>
                    <a:pt x="100822" y="348210"/>
                  </a:cubicBezTo>
                  <a:cubicBezTo>
                    <a:pt x="100623" y="333747"/>
                    <a:pt x="92916" y="324223"/>
                    <a:pt x="86208" y="326041"/>
                  </a:cubicBezTo>
                  <a:cubicBezTo>
                    <a:pt x="79460" y="327859"/>
                    <a:pt x="77743" y="339912"/>
                    <a:pt x="84930" y="352478"/>
                  </a:cubicBezTo>
                  <a:cubicBezTo>
                    <a:pt x="93316" y="356193"/>
                    <a:pt x="109647" y="359077"/>
                    <a:pt x="121586" y="351450"/>
                  </a:cubicBezTo>
                  <a:cubicBezTo>
                    <a:pt x="133524" y="343824"/>
                    <a:pt x="137558" y="327899"/>
                    <a:pt x="132926" y="314186"/>
                  </a:cubicBezTo>
                  <a:cubicBezTo>
                    <a:pt x="128294" y="300513"/>
                    <a:pt x="118072" y="293717"/>
                    <a:pt x="112202" y="297471"/>
                  </a:cubicBezTo>
                  <a:cubicBezTo>
                    <a:pt x="106333" y="301186"/>
                    <a:pt x="108409" y="313238"/>
                    <a:pt x="119110" y="323038"/>
                  </a:cubicBezTo>
                  <a:cubicBezTo>
                    <a:pt x="128174" y="324184"/>
                    <a:pt x="144625" y="322208"/>
                    <a:pt x="153769" y="311460"/>
                  </a:cubicBezTo>
                  <a:cubicBezTo>
                    <a:pt x="162912" y="300672"/>
                    <a:pt x="162034" y="284272"/>
                    <a:pt x="153569" y="272536"/>
                  </a:cubicBezTo>
                  <a:cubicBezTo>
                    <a:pt x="145065" y="260800"/>
                    <a:pt x="133245" y="257283"/>
                    <a:pt x="128773" y="262578"/>
                  </a:cubicBezTo>
                  <a:cubicBezTo>
                    <a:pt x="124301" y="267833"/>
                    <a:pt x="129812" y="278740"/>
                    <a:pt x="142988" y="284984"/>
                  </a:cubicBezTo>
                  <a:cubicBezTo>
                    <a:pt x="152611" y="284509"/>
                    <a:pt x="168023" y="278463"/>
                    <a:pt x="174133" y="265739"/>
                  </a:cubicBezTo>
                  <a:cubicBezTo>
                    <a:pt x="180243" y="253015"/>
                    <a:pt x="175171" y="237406"/>
                    <a:pt x="163951" y="228159"/>
                  </a:cubicBezTo>
                  <a:cubicBezTo>
                    <a:pt x="152731" y="218912"/>
                    <a:pt x="140432" y="218477"/>
                    <a:pt x="137438" y="224721"/>
                  </a:cubicBezTo>
                  <a:cubicBezTo>
                    <a:pt x="134443" y="230965"/>
                    <a:pt x="142589" y="240133"/>
                    <a:pt x="156923" y="242859"/>
                  </a:cubicBezTo>
                  <a:cubicBezTo>
                    <a:pt x="167026" y="240804"/>
                    <a:pt x="180801" y="231636"/>
                    <a:pt x="183995" y="217924"/>
                  </a:cubicBezTo>
                  <a:cubicBezTo>
                    <a:pt x="187189" y="204212"/>
                    <a:pt x="178844" y="189986"/>
                    <a:pt x="165907" y="183347"/>
                  </a:cubicBezTo>
                  <a:cubicBezTo>
                    <a:pt x="152970" y="176709"/>
                    <a:pt x="140832" y="178921"/>
                    <a:pt x="139234" y="185639"/>
                  </a:cubicBezTo>
                  <a:cubicBezTo>
                    <a:pt x="137677" y="192357"/>
                    <a:pt x="147620" y="199589"/>
                    <a:pt x="162194" y="199233"/>
                  </a:cubicBezTo>
                  <a:cubicBezTo>
                    <a:pt x="172256" y="195439"/>
                    <a:pt x="183995" y="183822"/>
                    <a:pt x="184474" y="169754"/>
                  </a:cubicBezTo>
                  <a:cubicBezTo>
                    <a:pt x="184954" y="155686"/>
                    <a:pt x="174013" y="143317"/>
                    <a:pt x="160038" y="139287"/>
                  </a:cubicBezTo>
                  <a:cubicBezTo>
                    <a:pt x="146023" y="135216"/>
                    <a:pt x="134523" y="139682"/>
                    <a:pt x="134324" y="146597"/>
                  </a:cubicBezTo>
                  <a:cubicBezTo>
                    <a:pt x="134083" y="153473"/>
                    <a:pt x="145224" y="158689"/>
                    <a:pt x="159479" y="155567"/>
                  </a:cubicBezTo>
                  <a:cubicBezTo>
                    <a:pt x="168783" y="149956"/>
                    <a:pt x="178086" y="136362"/>
                    <a:pt x="175850" y="122452"/>
                  </a:cubicBezTo>
                  <a:cubicBezTo>
                    <a:pt x="173654" y="108543"/>
                    <a:pt x="160557" y="98466"/>
                    <a:pt x="146062" y="97083"/>
                  </a:cubicBezTo>
                  <a:cubicBezTo>
                    <a:pt x="131528" y="95739"/>
                    <a:pt x="121107" y="102260"/>
                    <a:pt x="122185" y="109056"/>
                  </a:cubicBezTo>
                  <a:cubicBezTo>
                    <a:pt x="123262" y="115893"/>
                    <a:pt x="135202" y="118896"/>
                    <a:pt x="148618" y="113166"/>
                  </a:cubicBezTo>
                  <a:cubicBezTo>
                    <a:pt x="156284" y="105816"/>
                    <a:pt x="162593" y="90642"/>
                    <a:pt x="157522" y="77483"/>
                  </a:cubicBezTo>
                  <a:cubicBezTo>
                    <a:pt x="152491" y="64324"/>
                    <a:pt x="137598" y="57092"/>
                    <a:pt x="123103" y="58673"/>
                  </a:cubicBezTo>
                  <a:cubicBezTo>
                    <a:pt x="108608" y="60294"/>
                    <a:pt x="99745" y="68750"/>
                    <a:pt x="102220" y="75230"/>
                  </a:cubicBezTo>
                  <a:cubicBezTo>
                    <a:pt x="104695" y="81671"/>
                    <a:pt x="117034" y="82225"/>
                    <a:pt x="128933" y="73926"/>
                  </a:cubicBezTo>
                  <a:cubicBezTo>
                    <a:pt x="133964" y="65154"/>
                    <a:pt x="136440" y="48913"/>
                    <a:pt x="128373" y="37334"/>
                  </a:cubicBezTo>
                  <a:cubicBezTo>
                    <a:pt x="120308" y="25716"/>
                    <a:pt x="104096" y="22199"/>
                    <a:pt x="90401" y="27178"/>
                  </a:cubicBezTo>
                  <a:cubicBezTo>
                    <a:pt x="76706" y="32157"/>
                    <a:pt x="70156" y="42471"/>
                    <a:pt x="74109" y="48161"/>
                  </a:cubicBezTo>
                  <a:cubicBezTo>
                    <a:pt x="78063" y="53852"/>
                    <a:pt x="90162" y="51481"/>
                    <a:pt x="99745" y="40614"/>
                  </a:cubicBezTo>
                  <a:cubicBezTo>
                    <a:pt x="101222" y="31288"/>
                    <a:pt x="98985" y="15047"/>
                    <a:pt x="87925" y="6156"/>
                  </a:cubicBezTo>
                  <a:cubicBezTo>
                    <a:pt x="76905" y="-2735"/>
                    <a:pt x="60374" y="-1589"/>
                    <a:pt x="48635" y="6985"/>
                  </a:cubicBezTo>
                  <a:lnTo>
                    <a:pt x="0" y="12518"/>
                  </a:lnTo>
                </a:path>
              </a:pathLst>
            </a:custGeom>
            <a:noFill/>
            <a:ln w="8693" cap="flat">
              <a:solidFill>
                <a:srgbClr val="0E9C5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id="{AB745172-2CF3-82D4-3712-ACAB8EC75898}"/>
                </a:ext>
              </a:extLst>
            </p:cNvPr>
            <p:cNvSpPr/>
            <p:nvPr>
              <p:custDataLst>
                <p:tags r:id="rId290"/>
              </p:custDataLst>
            </p:nvPr>
          </p:nvSpPr>
          <p:spPr>
            <a:xfrm>
              <a:off x="4483762" y="3559286"/>
              <a:ext cx="184639" cy="394458"/>
            </a:xfrm>
            <a:custGeom>
              <a:avLst/>
              <a:gdLst>
                <a:gd name="connsiteX0" fmla="*/ 184639 w 184639"/>
                <a:gd name="connsiteY0" fmla="*/ 25172 h 394458"/>
                <a:gd name="connsiteX1" fmla="*/ 154693 w 184639"/>
                <a:gd name="connsiteY1" fmla="*/ 0 h 394458"/>
                <a:gd name="connsiteX2" fmla="*/ 124746 w 184639"/>
                <a:gd name="connsiteY2" fmla="*/ 25172 h 394458"/>
                <a:gd name="connsiteX3" fmla="*/ 132971 w 184639"/>
                <a:gd name="connsiteY3" fmla="*/ 50384 h 394458"/>
                <a:gd name="connsiteX4" fmla="*/ 141196 w 184639"/>
                <a:gd name="connsiteY4" fmla="*/ 25172 h 394458"/>
                <a:gd name="connsiteX5" fmla="*/ 106058 w 184639"/>
                <a:gd name="connsiteY5" fmla="*/ 14148 h 394458"/>
                <a:gd name="connsiteX6" fmla="*/ 83858 w 184639"/>
                <a:gd name="connsiteY6" fmla="*/ 46234 h 394458"/>
                <a:gd name="connsiteX7" fmla="*/ 98472 w 184639"/>
                <a:gd name="connsiteY7" fmla="*/ 68403 h 394458"/>
                <a:gd name="connsiteX8" fmla="*/ 99710 w 184639"/>
                <a:gd name="connsiteY8" fmla="*/ 41967 h 394458"/>
                <a:gd name="connsiteX9" fmla="*/ 63094 w 184639"/>
                <a:gd name="connsiteY9" fmla="*/ 42994 h 394458"/>
                <a:gd name="connsiteX10" fmla="*/ 51754 w 184639"/>
                <a:gd name="connsiteY10" fmla="*/ 80258 h 394458"/>
                <a:gd name="connsiteX11" fmla="*/ 72478 w 184639"/>
                <a:gd name="connsiteY11" fmla="*/ 96974 h 394458"/>
                <a:gd name="connsiteX12" fmla="*/ 65570 w 184639"/>
                <a:gd name="connsiteY12" fmla="*/ 71406 h 394458"/>
                <a:gd name="connsiteX13" fmla="*/ 30911 w 184639"/>
                <a:gd name="connsiteY13" fmla="*/ 83024 h 394458"/>
                <a:gd name="connsiteX14" fmla="*/ 31111 w 184639"/>
                <a:gd name="connsiteY14" fmla="*/ 121908 h 394458"/>
                <a:gd name="connsiteX15" fmla="*/ 55907 w 184639"/>
                <a:gd name="connsiteY15" fmla="*/ 131906 h 394458"/>
                <a:gd name="connsiteX16" fmla="*/ 41692 w 184639"/>
                <a:gd name="connsiteY16" fmla="*/ 109461 h 394458"/>
                <a:gd name="connsiteX17" fmla="*/ 10547 w 184639"/>
                <a:gd name="connsiteY17" fmla="*/ 128705 h 394458"/>
                <a:gd name="connsiteX18" fmla="*/ 20689 w 184639"/>
                <a:gd name="connsiteY18" fmla="*/ 166285 h 394458"/>
                <a:gd name="connsiteX19" fmla="*/ 47242 w 184639"/>
                <a:gd name="connsiteY19" fmla="*/ 169723 h 394458"/>
                <a:gd name="connsiteX20" fmla="*/ 27757 w 184639"/>
                <a:gd name="connsiteY20" fmla="*/ 151585 h 394458"/>
                <a:gd name="connsiteX21" fmla="*/ 685 w 184639"/>
                <a:gd name="connsiteY21" fmla="*/ 176520 h 394458"/>
                <a:gd name="connsiteX22" fmla="*/ 18773 w 184639"/>
                <a:gd name="connsiteY22" fmla="*/ 211097 h 394458"/>
                <a:gd name="connsiteX23" fmla="*/ 45406 w 184639"/>
                <a:gd name="connsiteY23" fmla="*/ 208805 h 394458"/>
                <a:gd name="connsiteX24" fmla="*/ 22446 w 184639"/>
                <a:gd name="connsiteY24" fmla="*/ 195211 h 394458"/>
                <a:gd name="connsiteX25" fmla="*/ 206 w 184639"/>
                <a:gd name="connsiteY25" fmla="*/ 224691 h 394458"/>
                <a:gd name="connsiteX26" fmla="*/ 24642 w 184639"/>
                <a:gd name="connsiteY26" fmla="*/ 255158 h 394458"/>
                <a:gd name="connsiteX27" fmla="*/ 50357 w 184639"/>
                <a:gd name="connsiteY27" fmla="*/ 247887 h 394458"/>
                <a:gd name="connsiteX28" fmla="*/ 25201 w 184639"/>
                <a:gd name="connsiteY28" fmla="*/ 238877 h 394458"/>
                <a:gd name="connsiteX29" fmla="*/ 8830 w 184639"/>
                <a:gd name="connsiteY29" fmla="*/ 271992 h 394458"/>
                <a:gd name="connsiteX30" fmla="*/ 38618 w 184639"/>
                <a:gd name="connsiteY30" fmla="*/ 297361 h 394458"/>
                <a:gd name="connsiteX31" fmla="*/ 62495 w 184639"/>
                <a:gd name="connsiteY31" fmla="*/ 285388 h 394458"/>
                <a:gd name="connsiteX32" fmla="*/ 36062 w 184639"/>
                <a:gd name="connsiteY32" fmla="*/ 281278 h 394458"/>
                <a:gd name="connsiteX33" fmla="*/ 27118 w 184639"/>
                <a:gd name="connsiteY33" fmla="*/ 316961 h 394458"/>
                <a:gd name="connsiteX34" fmla="*/ 61577 w 184639"/>
                <a:gd name="connsiteY34" fmla="*/ 335771 h 394458"/>
                <a:gd name="connsiteX35" fmla="*/ 82461 w 184639"/>
                <a:gd name="connsiteY35" fmla="*/ 319214 h 394458"/>
                <a:gd name="connsiteX36" fmla="*/ 55748 w 184639"/>
                <a:gd name="connsiteY36" fmla="*/ 320557 h 394458"/>
                <a:gd name="connsiteX37" fmla="*/ 56307 w 184639"/>
                <a:gd name="connsiteY37" fmla="*/ 357110 h 394458"/>
                <a:gd name="connsiteX38" fmla="*/ 94279 w 184639"/>
                <a:gd name="connsiteY38" fmla="*/ 367266 h 394458"/>
                <a:gd name="connsiteX39" fmla="*/ 110571 w 184639"/>
                <a:gd name="connsiteY39" fmla="*/ 346283 h 394458"/>
                <a:gd name="connsiteX40" fmla="*/ 84935 w 184639"/>
                <a:gd name="connsiteY40" fmla="*/ 353870 h 394458"/>
                <a:gd name="connsiteX41" fmla="*/ 96755 w 184639"/>
                <a:gd name="connsiteY41" fmla="*/ 388288 h 394458"/>
                <a:gd name="connsiteX42" fmla="*/ 136045 w 184639"/>
                <a:gd name="connsiteY42" fmla="*/ 387459 h 394458"/>
                <a:gd name="connsiteX43" fmla="*/ 184639 w 184639"/>
                <a:gd name="connsiteY43" fmla="*/ 381926 h 39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4639" h="394458">
                  <a:moveTo>
                    <a:pt x="184639" y="25172"/>
                  </a:moveTo>
                  <a:cubicBezTo>
                    <a:pt x="181046" y="11183"/>
                    <a:pt x="168908" y="0"/>
                    <a:pt x="154693" y="0"/>
                  </a:cubicBezTo>
                  <a:cubicBezTo>
                    <a:pt x="140477" y="0"/>
                    <a:pt x="128339" y="11183"/>
                    <a:pt x="124746" y="25172"/>
                  </a:cubicBezTo>
                  <a:cubicBezTo>
                    <a:pt x="121112" y="39161"/>
                    <a:pt x="125984" y="50384"/>
                    <a:pt x="132971" y="50384"/>
                  </a:cubicBezTo>
                  <a:cubicBezTo>
                    <a:pt x="139959" y="50384"/>
                    <a:pt x="144830" y="39161"/>
                    <a:pt x="141196" y="25172"/>
                  </a:cubicBezTo>
                  <a:cubicBezTo>
                    <a:pt x="134448" y="18099"/>
                    <a:pt x="119794" y="10433"/>
                    <a:pt x="106058" y="14148"/>
                  </a:cubicBezTo>
                  <a:cubicBezTo>
                    <a:pt x="92323" y="17861"/>
                    <a:pt x="83618" y="31810"/>
                    <a:pt x="83858" y="46234"/>
                  </a:cubicBezTo>
                  <a:cubicBezTo>
                    <a:pt x="84057" y="60697"/>
                    <a:pt x="91724" y="70221"/>
                    <a:pt x="98472" y="68403"/>
                  </a:cubicBezTo>
                  <a:cubicBezTo>
                    <a:pt x="105220" y="66585"/>
                    <a:pt x="106937" y="54532"/>
                    <a:pt x="99710" y="41967"/>
                  </a:cubicBezTo>
                  <a:cubicBezTo>
                    <a:pt x="91364" y="38292"/>
                    <a:pt x="75033" y="35367"/>
                    <a:pt x="63094" y="42994"/>
                  </a:cubicBezTo>
                  <a:cubicBezTo>
                    <a:pt x="51156" y="50621"/>
                    <a:pt x="47122" y="66545"/>
                    <a:pt x="51754" y="80258"/>
                  </a:cubicBezTo>
                  <a:cubicBezTo>
                    <a:pt x="56347" y="93931"/>
                    <a:pt x="66608" y="100727"/>
                    <a:pt x="72478" y="96974"/>
                  </a:cubicBezTo>
                  <a:cubicBezTo>
                    <a:pt x="78307" y="93259"/>
                    <a:pt x="76271" y="81207"/>
                    <a:pt x="65570" y="71406"/>
                  </a:cubicBezTo>
                  <a:cubicBezTo>
                    <a:pt x="56506" y="70260"/>
                    <a:pt x="40055" y="72236"/>
                    <a:pt x="30911" y="83024"/>
                  </a:cubicBezTo>
                  <a:cubicBezTo>
                    <a:pt x="21727" y="93772"/>
                    <a:pt x="22606" y="110172"/>
                    <a:pt x="31111" y="121908"/>
                  </a:cubicBezTo>
                  <a:cubicBezTo>
                    <a:pt x="39615" y="133645"/>
                    <a:pt x="51395" y="137162"/>
                    <a:pt x="55907" y="131906"/>
                  </a:cubicBezTo>
                  <a:cubicBezTo>
                    <a:pt x="60379" y="126611"/>
                    <a:pt x="54829" y="115704"/>
                    <a:pt x="41692" y="109461"/>
                  </a:cubicBezTo>
                  <a:cubicBezTo>
                    <a:pt x="32069" y="109974"/>
                    <a:pt x="16616" y="115981"/>
                    <a:pt x="10547" y="128705"/>
                  </a:cubicBezTo>
                  <a:cubicBezTo>
                    <a:pt x="4437" y="141429"/>
                    <a:pt x="9469" y="157078"/>
                    <a:pt x="20689" y="166285"/>
                  </a:cubicBezTo>
                  <a:cubicBezTo>
                    <a:pt x="31909" y="175532"/>
                    <a:pt x="44248" y="175967"/>
                    <a:pt x="47242" y="169723"/>
                  </a:cubicBezTo>
                  <a:cubicBezTo>
                    <a:pt x="50237" y="163480"/>
                    <a:pt x="42091" y="154312"/>
                    <a:pt x="27757" y="151585"/>
                  </a:cubicBezTo>
                  <a:cubicBezTo>
                    <a:pt x="17654" y="153680"/>
                    <a:pt x="3879" y="162847"/>
                    <a:pt x="685" y="176520"/>
                  </a:cubicBezTo>
                  <a:cubicBezTo>
                    <a:pt x="-2509" y="190232"/>
                    <a:pt x="5796" y="204458"/>
                    <a:pt x="18773" y="211097"/>
                  </a:cubicBezTo>
                  <a:cubicBezTo>
                    <a:pt x="31710" y="217736"/>
                    <a:pt x="43848" y="215562"/>
                    <a:pt x="45406" y="208805"/>
                  </a:cubicBezTo>
                  <a:cubicBezTo>
                    <a:pt x="47003" y="202087"/>
                    <a:pt x="37060" y="194856"/>
                    <a:pt x="22446" y="195211"/>
                  </a:cubicBezTo>
                  <a:cubicBezTo>
                    <a:pt x="12384" y="199044"/>
                    <a:pt x="685" y="210623"/>
                    <a:pt x="206" y="224691"/>
                  </a:cubicBezTo>
                  <a:cubicBezTo>
                    <a:pt x="-274" y="238759"/>
                    <a:pt x="10627" y="251127"/>
                    <a:pt x="24642" y="255158"/>
                  </a:cubicBezTo>
                  <a:cubicBezTo>
                    <a:pt x="38658" y="259228"/>
                    <a:pt x="50117" y="254763"/>
                    <a:pt x="50357" y="247887"/>
                  </a:cubicBezTo>
                  <a:cubicBezTo>
                    <a:pt x="50597" y="240971"/>
                    <a:pt x="39416" y="235795"/>
                    <a:pt x="25201" y="238877"/>
                  </a:cubicBezTo>
                  <a:cubicBezTo>
                    <a:pt x="15897" y="244488"/>
                    <a:pt x="6594" y="258082"/>
                    <a:pt x="8830" y="271992"/>
                  </a:cubicBezTo>
                  <a:cubicBezTo>
                    <a:pt x="11027" y="285902"/>
                    <a:pt x="24123" y="296018"/>
                    <a:pt x="38618" y="297361"/>
                  </a:cubicBezTo>
                  <a:cubicBezTo>
                    <a:pt x="53152" y="298705"/>
                    <a:pt x="63574" y="292224"/>
                    <a:pt x="62495" y="285388"/>
                  </a:cubicBezTo>
                  <a:cubicBezTo>
                    <a:pt x="61418" y="278552"/>
                    <a:pt x="49439" y="275548"/>
                    <a:pt x="36062" y="281278"/>
                  </a:cubicBezTo>
                  <a:cubicBezTo>
                    <a:pt x="28396" y="288628"/>
                    <a:pt x="22087" y="303803"/>
                    <a:pt x="27118" y="316961"/>
                  </a:cubicBezTo>
                  <a:cubicBezTo>
                    <a:pt x="32189" y="330120"/>
                    <a:pt x="47082" y="337392"/>
                    <a:pt x="61577" y="335771"/>
                  </a:cubicBezTo>
                  <a:cubicBezTo>
                    <a:pt x="76072" y="334191"/>
                    <a:pt x="84935" y="325694"/>
                    <a:pt x="82461" y="319214"/>
                  </a:cubicBezTo>
                  <a:cubicBezTo>
                    <a:pt x="79985" y="312773"/>
                    <a:pt x="67646" y="312220"/>
                    <a:pt x="55748" y="320557"/>
                  </a:cubicBezTo>
                  <a:cubicBezTo>
                    <a:pt x="50716" y="329291"/>
                    <a:pt x="48241" y="345532"/>
                    <a:pt x="56307" y="357110"/>
                  </a:cubicBezTo>
                  <a:cubicBezTo>
                    <a:pt x="64372" y="368728"/>
                    <a:pt x="80584" y="372245"/>
                    <a:pt x="94279" y="367266"/>
                  </a:cubicBezTo>
                  <a:cubicBezTo>
                    <a:pt x="107975" y="362287"/>
                    <a:pt x="114524" y="351973"/>
                    <a:pt x="110571" y="346283"/>
                  </a:cubicBezTo>
                  <a:cubicBezTo>
                    <a:pt x="106617" y="340592"/>
                    <a:pt x="94518" y="342964"/>
                    <a:pt x="84935" y="353870"/>
                  </a:cubicBezTo>
                  <a:cubicBezTo>
                    <a:pt x="83458" y="363157"/>
                    <a:pt x="85735" y="379437"/>
                    <a:pt x="96755" y="388288"/>
                  </a:cubicBezTo>
                  <a:cubicBezTo>
                    <a:pt x="107775" y="397180"/>
                    <a:pt x="124346" y="396074"/>
                    <a:pt x="136045" y="387459"/>
                  </a:cubicBezTo>
                  <a:lnTo>
                    <a:pt x="184639" y="381926"/>
                  </a:lnTo>
                </a:path>
              </a:pathLst>
            </a:custGeom>
            <a:noFill/>
            <a:ln w="8693" cap="flat">
              <a:solidFill>
                <a:srgbClr val="0E9C5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id="{31B23413-1F0B-8D99-7E5E-612310F3FB09}"/>
                </a:ext>
              </a:extLst>
            </p:cNvPr>
            <p:cNvSpPr/>
            <p:nvPr>
              <p:custDataLst>
                <p:tags r:id="rId291"/>
              </p:custDataLst>
            </p:nvPr>
          </p:nvSpPr>
          <p:spPr>
            <a:xfrm>
              <a:off x="4651032" y="3298280"/>
              <a:ext cx="34779" cy="68837"/>
            </a:xfrm>
            <a:custGeom>
              <a:avLst/>
              <a:gdLst>
                <a:gd name="connsiteX0" fmla="*/ 34779 w 34779"/>
                <a:gd name="connsiteY0" fmla="*/ 34419 h 68837"/>
                <a:gd name="connsiteX1" fmla="*/ 17369 w 34779"/>
                <a:gd name="connsiteY1" fmla="*/ 0 h 68837"/>
                <a:gd name="connsiteX2" fmla="*/ 0 w 34779"/>
                <a:gd name="connsiteY2" fmla="*/ 34419 h 68837"/>
                <a:gd name="connsiteX3" fmla="*/ 17369 w 34779"/>
                <a:gd name="connsiteY3" fmla="*/ 68838 h 68837"/>
                <a:gd name="connsiteX4" fmla="*/ 34779 w 34779"/>
                <a:gd name="connsiteY4" fmla="*/ 34419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9" h="68837">
                  <a:moveTo>
                    <a:pt x="34779" y="34419"/>
                  </a:moveTo>
                  <a:cubicBezTo>
                    <a:pt x="34779" y="15412"/>
                    <a:pt x="26993" y="0"/>
                    <a:pt x="17369" y="0"/>
                  </a:cubicBezTo>
                  <a:cubicBezTo>
                    <a:pt x="7786" y="0"/>
                    <a:pt x="0" y="15412"/>
                    <a:pt x="0" y="34419"/>
                  </a:cubicBezTo>
                  <a:cubicBezTo>
                    <a:pt x="0" y="53427"/>
                    <a:pt x="7786" y="68838"/>
                    <a:pt x="17369" y="68838"/>
                  </a:cubicBezTo>
                  <a:cubicBezTo>
                    <a:pt x="26993" y="68838"/>
                    <a:pt x="34779" y="53427"/>
                    <a:pt x="34779" y="34419"/>
                  </a:cubicBezTo>
                  <a:close/>
                </a:path>
              </a:pathLst>
            </a:custGeom>
            <a:solidFill>
              <a:srgbClr val="FF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id="{C187F8C0-965E-F124-9E31-F9F724F55A7D}"/>
                </a:ext>
              </a:extLst>
            </p:cNvPr>
            <p:cNvSpPr/>
            <p:nvPr>
              <p:custDataLst>
                <p:tags r:id="rId292"/>
              </p:custDataLst>
            </p:nvPr>
          </p:nvSpPr>
          <p:spPr>
            <a:xfrm>
              <a:off x="4651032" y="3298280"/>
              <a:ext cx="34779" cy="68837"/>
            </a:xfrm>
            <a:custGeom>
              <a:avLst/>
              <a:gdLst>
                <a:gd name="connsiteX0" fmla="*/ 34779 w 34779"/>
                <a:gd name="connsiteY0" fmla="*/ 34419 h 68837"/>
                <a:gd name="connsiteX1" fmla="*/ 17369 w 34779"/>
                <a:gd name="connsiteY1" fmla="*/ 0 h 68837"/>
                <a:gd name="connsiteX2" fmla="*/ 0 w 34779"/>
                <a:gd name="connsiteY2" fmla="*/ 34419 h 68837"/>
                <a:gd name="connsiteX3" fmla="*/ 17369 w 34779"/>
                <a:gd name="connsiteY3" fmla="*/ 68838 h 68837"/>
                <a:gd name="connsiteX4" fmla="*/ 34779 w 34779"/>
                <a:gd name="connsiteY4" fmla="*/ 34419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9" h="68837">
                  <a:moveTo>
                    <a:pt x="34779" y="34419"/>
                  </a:moveTo>
                  <a:cubicBezTo>
                    <a:pt x="34779" y="15412"/>
                    <a:pt x="26993" y="0"/>
                    <a:pt x="17369" y="0"/>
                  </a:cubicBezTo>
                  <a:cubicBezTo>
                    <a:pt x="7786" y="0"/>
                    <a:pt x="0" y="15412"/>
                    <a:pt x="0" y="34419"/>
                  </a:cubicBezTo>
                  <a:cubicBezTo>
                    <a:pt x="0" y="53427"/>
                    <a:pt x="7786" y="68838"/>
                    <a:pt x="17369" y="68838"/>
                  </a:cubicBezTo>
                  <a:cubicBezTo>
                    <a:pt x="26993" y="68838"/>
                    <a:pt x="34779" y="53427"/>
                    <a:pt x="34779" y="34419"/>
                  </a:cubicBezTo>
                  <a:close/>
                </a:path>
              </a:pathLst>
            </a:custGeom>
            <a:noFill/>
            <a:ln w="4073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id="{D838D558-297B-7A03-A7D7-9117C0B70F5D}"/>
                </a:ext>
              </a:extLst>
            </p:cNvPr>
            <p:cNvSpPr/>
            <p:nvPr>
              <p:custDataLst>
                <p:tags r:id="rId293"/>
              </p:custDataLst>
            </p:nvPr>
          </p:nvSpPr>
          <p:spPr>
            <a:xfrm>
              <a:off x="4651032" y="4158553"/>
              <a:ext cx="34779" cy="68837"/>
            </a:xfrm>
            <a:custGeom>
              <a:avLst/>
              <a:gdLst>
                <a:gd name="connsiteX0" fmla="*/ 34779 w 34779"/>
                <a:gd name="connsiteY0" fmla="*/ 34419 h 68837"/>
                <a:gd name="connsiteX1" fmla="*/ 17369 w 34779"/>
                <a:gd name="connsiteY1" fmla="*/ 0 h 68837"/>
                <a:gd name="connsiteX2" fmla="*/ 0 w 34779"/>
                <a:gd name="connsiteY2" fmla="*/ 34419 h 68837"/>
                <a:gd name="connsiteX3" fmla="*/ 17369 w 34779"/>
                <a:gd name="connsiteY3" fmla="*/ 68838 h 68837"/>
                <a:gd name="connsiteX4" fmla="*/ 34779 w 34779"/>
                <a:gd name="connsiteY4" fmla="*/ 34419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9" h="68837">
                  <a:moveTo>
                    <a:pt x="34779" y="34419"/>
                  </a:moveTo>
                  <a:cubicBezTo>
                    <a:pt x="34779" y="15411"/>
                    <a:pt x="26993" y="0"/>
                    <a:pt x="17369" y="0"/>
                  </a:cubicBezTo>
                  <a:cubicBezTo>
                    <a:pt x="7786" y="0"/>
                    <a:pt x="0" y="15411"/>
                    <a:pt x="0" y="34419"/>
                  </a:cubicBezTo>
                  <a:cubicBezTo>
                    <a:pt x="0" y="53426"/>
                    <a:pt x="7786" y="68838"/>
                    <a:pt x="17369" y="68838"/>
                  </a:cubicBezTo>
                  <a:cubicBezTo>
                    <a:pt x="26993" y="68838"/>
                    <a:pt x="34779" y="53426"/>
                    <a:pt x="34779" y="34419"/>
                  </a:cubicBezTo>
                  <a:close/>
                </a:path>
              </a:pathLst>
            </a:custGeom>
            <a:solidFill>
              <a:srgbClr val="FF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id="{3636314B-9285-85FE-5CBE-59B7AAB78256}"/>
                </a:ext>
              </a:extLst>
            </p:cNvPr>
            <p:cNvSpPr/>
            <p:nvPr>
              <p:custDataLst>
                <p:tags r:id="rId294"/>
              </p:custDataLst>
            </p:nvPr>
          </p:nvSpPr>
          <p:spPr>
            <a:xfrm>
              <a:off x="4651032" y="4158553"/>
              <a:ext cx="34779" cy="68837"/>
            </a:xfrm>
            <a:custGeom>
              <a:avLst/>
              <a:gdLst>
                <a:gd name="connsiteX0" fmla="*/ 34779 w 34779"/>
                <a:gd name="connsiteY0" fmla="*/ 34419 h 68837"/>
                <a:gd name="connsiteX1" fmla="*/ 17369 w 34779"/>
                <a:gd name="connsiteY1" fmla="*/ 0 h 68837"/>
                <a:gd name="connsiteX2" fmla="*/ 0 w 34779"/>
                <a:gd name="connsiteY2" fmla="*/ 34419 h 68837"/>
                <a:gd name="connsiteX3" fmla="*/ 17369 w 34779"/>
                <a:gd name="connsiteY3" fmla="*/ 68838 h 68837"/>
                <a:gd name="connsiteX4" fmla="*/ 34779 w 34779"/>
                <a:gd name="connsiteY4" fmla="*/ 34419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9" h="68837">
                  <a:moveTo>
                    <a:pt x="34779" y="34419"/>
                  </a:moveTo>
                  <a:cubicBezTo>
                    <a:pt x="34779" y="15411"/>
                    <a:pt x="26993" y="0"/>
                    <a:pt x="17369" y="0"/>
                  </a:cubicBezTo>
                  <a:cubicBezTo>
                    <a:pt x="7786" y="0"/>
                    <a:pt x="0" y="15411"/>
                    <a:pt x="0" y="34419"/>
                  </a:cubicBezTo>
                  <a:cubicBezTo>
                    <a:pt x="0" y="53426"/>
                    <a:pt x="7786" y="68838"/>
                    <a:pt x="17369" y="68838"/>
                  </a:cubicBezTo>
                  <a:cubicBezTo>
                    <a:pt x="26993" y="68838"/>
                    <a:pt x="34779" y="53426"/>
                    <a:pt x="34779" y="34419"/>
                  </a:cubicBezTo>
                  <a:close/>
                </a:path>
              </a:pathLst>
            </a:custGeom>
            <a:noFill/>
            <a:ln w="4073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3" name="Freeform: Shape 1302">
              <a:extLst>
                <a:ext uri="{FF2B5EF4-FFF2-40B4-BE49-F238E27FC236}">
                  <a16:creationId xmlns:a16="http://schemas.microsoft.com/office/drawing/2014/main" id="{1CC607C7-5355-A8DB-C42D-28894A8E7468}"/>
                </a:ext>
              </a:extLst>
            </p:cNvPr>
            <p:cNvSpPr/>
            <p:nvPr>
              <p:custDataLst>
                <p:tags r:id="rId295"/>
              </p:custDataLst>
            </p:nvPr>
          </p:nvSpPr>
          <p:spPr>
            <a:xfrm>
              <a:off x="5230568" y="3298280"/>
              <a:ext cx="34739" cy="68837"/>
            </a:xfrm>
            <a:custGeom>
              <a:avLst/>
              <a:gdLst>
                <a:gd name="connsiteX0" fmla="*/ 34739 w 34739"/>
                <a:gd name="connsiteY0" fmla="*/ 34419 h 68837"/>
                <a:gd name="connsiteX1" fmla="*/ 17370 w 34739"/>
                <a:gd name="connsiteY1" fmla="*/ 0 h 68837"/>
                <a:gd name="connsiteX2" fmla="*/ 0 w 34739"/>
                <a:gd name="connsiteY2" fmla="*/ 34419 h 68837"/>
                <a:gd name="connsiteX3" fmla="*/ 17370 w 34739"/>
                <a:gd name="connsiteY3" fmla="*/ 68838 h 68837"/>
                <a:gd name="connsiteX4" fmla="*/ 34739 w 34739"/>
                <a:gd name="connsiteY4" fmla="*/ 34419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39" h="68837">
                  <a:moveTo>
                    <a:pt x="34739" y="34419"/>
                  </a:moveTo>
                  <a:cubicBezTo>
                    <a:pt x="34739" y="15412"/>
                    <a:pt x="26953" y="0"/>
                    <a:pt x="17370" y="0"/>
                  </a:cubicBezTo>
                  <a:cubicBezTo>
                    <a:pt x="7747" y="0"/>
                    <a:pt x="0" y="15412"/>
                    <a:pt x="0" y="34419"/>
                  </a:cubicBezTo>
                  <a:cubicBezTo>
                    <a:pt x="0" y="53427"/>
                    <a:pt x="7747" y="68838"/>
                    <a:pt x="17370" y="68838"/>
                  </a:cubicBezTo>
                  <a:cubicBezTo>
                    <a:pt x="26953" y="68838"/>
                    <a:pt x="34739" y="53427"/>
                    <a:pt x="34739" y="34419"/>
                  </a:cubicBezTo>
                  <a:close/>
                </a:path>
              </a:pathLst>
            </a:custGeom>
            <a:solidFill>
              <a:srgbClr val="FF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id="{C52630D7-B009-625A-9A2C-192094AB1B86}"/>
                </a:ext>
              </a:extLst>
            </p:cNvPr>
            <p:cNvSpPr/>
            <p:nvPr>
              <p:custDataLst>
                <p:tags r:id="rId296"/>
              </p:custDataLst>
            </p:nvPr>
          </p:nvSpPr>
          <p:spPr>
            <a:xfrm>
              <a:off x="5230568" y="3298280"/>
              <a:ext cx="34739" cy="68837"/>
            </a:xfrm>
            <a:custGeom>
              <a:avLst/>
              <a:gdLst>
                <a:gd name="connsiteX0" fmla="*/ 34739 w 34739"/>
                <a:gd name="connsiteY0" fmla="*/ 34419 h 68837"/>
                <a:gd name="connsiteX1" fmla="*/ 17370 w 34739"/>
                <a:gd name="connsiteY1" fmla="*/ 0 h 68837"/>
                <a:gd name="connsiteX2" fmla="*/ 0 w 34739"/>
                <a:gd name="connsiteY2" fmla="*/ 34419 h 68837"/>
                <a:gd name="connsiteX3" fmla="*/ 17370 w 34739"/>
                <a:gd name="connsiteY3" fmla="*/ 68838 h 68837"/>
                <a:gd name="connsiteX4" fmla="*/ 34739 w 34739"/>
                <a:gd name="connsiteY4" fmla="*/ 34419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39" h="68837">
                  <a:moveTo>
                    <a:pt x="34739" y="34419"/>
                  </a:moveTo>
                  <a:cubicBezTo>
                    <a:pt x="34739" y="15412"/>
                    <a:pt x="26953" y="0"/>
                    <a:pt x="17370" y="0"/>
                  </a:cubicBezTo>
                  <a:cubicBezTo>
                    <a:pt x="7747" y="0"/>
                    <a:pt x="0" y="15412"/>
                    <a:pt x="0" y="34419"/>
                  </a:cubicBezTo>
                  <a:cubicBezTo>
                    <a:pt x="0" y="53427"/>
                    <a:pt x="7747" y="68838"/>
                    <a:pt x="17370" y="68838"/>
                  </a:cubicBezTo>
                  <a:cubicBezTo>
                    <a:pt x="26953" y="68838"/>
                    <a:pt x="34739" y="53427"/>
                    <a:pt x="34739" y="34419"/>
                  </a:cubicBezTo>
                  <a:close/>
                </a:path>
              </a:pathLst>
            </a:custGeom>
            <a:noFill/>
            <a:ln w="4073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id="{5CCF8025-83D5-CF92-8E99-DB68DC2082D9}"/>
                </a:ext>
              </a:extLst>
            </p:cNvPr>
            <p:cNvSpPr/>
            <p:nvPr>
              <p:custDataLst>
                <p:tags r:id="rId297"/>
              </p:custDataLst>
            </p:nvPr>
          </p:nvSpPr>
          <p:spPr>
            <a:xfrm>
              <a:off x="5230568" y="4158553"/>
              <a:ext cx="34739" cy="68837"/>
            </a:xfrm>
            <a:custGeom>
              <a:avLst/>
              <a:gdLst>
                <a:gd name="connsiteX0" fmla="*/ 34739 w 34739"/>
                <a:gd name="connsiteY0" fmla="*/ 34419 h 68837"/>
                <a:gd name="connsiteX1" fmla="*/ 17370 w 34739"/>
                <a:gd name="connsiteY1" fmla="*/ 0 h 68837"/>
                <a:gd name="connsiteX2" fmla="*/ 0 w 34739"/>
                <a:gd name="connsiteY2" fmla="*/ 34419 h 68837"/>
                <a:gd name="connsiteX3" fmla="*/ 17370 w 34739"/>
                <a:gd name="connsiteY3" fmla="*/ 68838 h 68837"/>
                <a:gd name="connsiteX4" fmla="*/ 34739 w 34739"/>
                <a:gd name="connsiteY4" fmla="*/ 34419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39" h="68837">
                  <a:moveTo>
                    <a:pt x="34739" y="34419"/>
                  </a:moveTo>
                  <a:cubicBezTo>
                    <a:pt x="34739" y="15411"/>
                    <a:pt x="26953" y="0"/>
                    <a:pt x="17370" y="0"/>
                  </a:cubicBezTo>
                  <a:cubicBezTo>
                    <a:pt x="7747" y="0"/>
                    <a:pt x="0" y="15411"/>
                    <a:pt x="0" y="34419"/>
                  </a:cubicBezTo>
                  <a:cubicBezTo>
                    <a:pt x="0" y="53426"/>
                    <a:pt x="7747" y="68838"/>
                    <a:pt x="17370" y="68838"/>
                  </a:cubicBezTo>
                  <a:cubicBezTo>
                    <a:pt x="26953" y="68838"/>
                    <a:pt x="34739" y="53426"/>
                    <a:pt x="34739" y="34419"/>
                  </a:cubicBezTo>
                  <a:close/>
                </a:path>
              </a:pathLst>
            </a:custGeom>
            <a:solidFill>
              <a:srgbClr val="FF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id="{EB45A66D-83EB-D476-0D52-CDD489E70B72}"/>
                </a:ext>
              </a:extLst>
            </p:cNvPr>
            <p:cNvSpPr/>
            <p:nvPr>
              <p:custDataLst>
                <p:tags r:id="rId298"/>
              </p:custDataLst>
            </p:nvPr>
          </p:nvSpPr>
          <p:spPr>
            <a:xfrm>
              <a:off x="5230568" y="4158553"/>
              <a:ext cx="34739" cy="68837"/>
            </a:xfrm>
            <a:custGeom>
              <a:avLst/>
              <a:gdLst>
                <a:gd name="connsiteX0" fmla="*/ 34739 w 34739"/>
                <a:gd name="connsiteY0" fmla="*/ 34419 h 68837"/>
                <a:gd name="connsiteX1" fmla="*/ 17370 w 34739"/>
                <a:gd name="connsiteY1" fmla="*/ 0 h 68837"/>
                <a:gd name="connsiteX2" fmla="*/ 0 w 34739"/>
                <a:gd name="connsiteY2" fmla="*/ 34419 h 68837"/>
                <a:gd name="connsiteX3" fmla="*/ 17370 w 34739"/>
                <a:gd name="connsiteY3" fmla="*/ 68838 h 68837"/>
                <a:gd name="connsiteX4" fmla="*/ 34739 w 34739"/>
                <a:gd name="connsiteY4" fmla="*/ 34419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39" h="68837">
                  <a:moveTo>
                    <a:pt x="34739" y="34419"/>
                  </a:moveTo>
                  <a:cubicBezTo>
                    <a:pt x="34739" y="15411"/>
                    <a:pt x="26953" y="0"/>
                    <a:pt x="17370" y="0"/>
                  </a:cubicBezTo>
                  <a:cubicBezTo>
                    <a:pt x="7747" y="0"/>
                    <a:pt x="0" y="15411"/>
                    <a:pt x="0" y="34419"/>
                  </a:cubicBezTo>
                  <a:cubicBezTo>
                    <a:pt x="0" y="53426"/>
                    <a:pt x="7747" y="68838"/>
                    <a:pt x="17370" y="68838"/>
                  </a:cubicBezTo>
                  <a:cubicBezTo>
                    <a:pt x="26953" y="68838"/>
                    <a:pt x="34739" y="53426"/>
                    <a:pt x="34739" y="34419"/>
                  </a:cubicBezTo>
                  <a:close/>
                </a:path>
              </a:pathLst>
            </a:custGeom>
            <a:noFill/>
            <a:ln w="4073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id="{E759BBFD-8E45-9FC1-4A7A-2083FA0F4D88}"/>
                </a:ext>
              </a:extLst>
            </p:cNvPr>
            <p:cNvSpPr/>
            <p:nvPr>
              <p:custDataLst>
                <p:tags r:id="rId299"/>
              </p:custDataLst>
            </p:nvPr>
          </p:nvSpPr>
          <p:spPr>
            <a:xfrm>
              <a:off x="4651032" y="3550080"/>
              <a:ext cx="34779" cy="68797"/>
            </a:xfrm>
            <a:custGeom>
              <a:avLst/>
              <a:gdLst>
                <a:gd name="connsiteX0" fmla="*/ 34779 w 34779"/>
                <a:gd name="connsiteY0" fmla="*/ 34379 h 68797"/>
                <a:gd name="connsiteX1" fmla="*/ 17369 w 34779"/>
                <a:gd name="connsiteY1" fmla="*/ 0 h 68797"/>
                <a:gd name="connsiteX2" fmla="*/ 0 w 34779"/>
                <a:gd name="connsiteY2" fmla="*/ 34379 h 68797"/>
                <a:gd name="connsiteX3" fmla="*/ 17369 w 34779"/>
                <a:gd name="connsiteY3" fmla="*/ 68797 h 68797"/>
                <a:gd name="connsiteX4" fmla="*/ 34779 w 34779"/>
                <a:gd name="connsiteY4" fmla="*/ 34379 h 68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9" h="68797">
                  <a:moveTo>
                    <a:pt x="34779" y="34379"/>
                  </a:moveTo>
                  <a:cubicBezTo>
                    <a:pt x="34779" y="15372"/>
                    <a:pt x="26993" y="0"/>
                    <a:pt x="17369" y="0"/>
                  </a:cubicBezTo>
                  <a:cubicBezTo>
                    <a:pt x="7786" y="0"/>
                    <a:pt x="0" y="15372"/>
                    <a:pt x="0" y="34379"/>
                  </a:cubicBezTo>
                  <a:cubicBezTo>
                    <a:pt x="0" y="53386"/>
                    <a:pt x="7786" y="68797"/>
                    <a:pt x="17369" y="68797"/>
                  </a:cubicBezTo>
                  <a:cubicBezTo>
                    <a:pt x="26993" y="68797"/>
                    <a:pt x="34779" y="53386"/>
                    <a:pt x="34779" y="34379"/>
                  </a:cubicBezTo>
                  <a:close/>
                </a:path>
              </a:pathLst>
            </a:custGeom>
            <a:solidFill>
              <a:srgbClr val="FF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id="{562033E1-08B1-AC22-6421-30EBB6D6B780}"/>
                </a:ext>
              </a:extLst>
            </p:cNvPr>
            <p:cNvSpPr/>
            <p:nvPr>
              <p:custDataLst>
                <p:tags r:id="rId300"/>
              </p:custDataLst>
            </p:nvPr>
          </p:nvSpPr>
          <p:spPr>
            <a:xfrm>
              <a:off x="4651032" y="3550080"/>
              <a:ext cx="34779" cy="68797"/>
            </a:xfrm>
            <a:custGeom>
              <a:avLst/>
              <a:gdLst>
                <a:gd name="connsiteX0" fmla="*/ 34779 w 34779"/>
                <a:gd name="connsiteY0" fmla="*/ 34379 h 68797"/>
                <a:gd name="connsiteX1" fmla="*/ 17369 w 34779"/>
                <a:gd name="connsiteY1" fmla="*/ 0 h 68797"/>
                <a:gd name="connsiteX2" fmla="*/ 0 w 34779"/>
                <a:gd name="connsiteY2" fmla="*/ 34379 h 68797"/>
                <a:gd name="connsiteX3" fmla="*/ 17369 w 34779"/>
                <a:gd name="connsiteY3" fmla="*/ 68797 h 68797"/>
                <a:gd name="connsiteX4" fmla="*/ 34779 w 34779"/>
                <a:gd name="connsiteY4" fmla="*/ 34379 h 68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9" h="68797">
                  <a:moveTo>
                    <a:pt x="34779" y="34379"/>
                  </a:moveTo>
                  <a:cubicBezTo>
                    <a:pt x="34779" y="15372"/>
                    <a:pt x="26993" y="0"/>
                    <a:pt x="17369" y="0"/>
                  </a:cubicBezTo>
                  <a:cubicBezTo>
                    <a:pt x="7786" y="0"/>
                    <a:pt x="0" y="15372"/>
                    <a:pt x="0" y="34379"/>
                  </a:cubicBezTo>
                  <a:cubicBezTo>
                    <a:pt x="0" y="53386"/>
                    <a:pt x="7786" y="68797"/>
                    <a:pt x="17369" y="68797"/>
                  </a:cubicBezTo>
                  <a:cubicBezTo>
                    <a:pt x="26993" y="68797"/>
                    <a:pt x="34779" y="53386"/>
                    <a:pt x="34779" y="34379"/>
                  </a:cubicBezTo>
                  <a:close/>
                </a:path>
              </a:pathLst>
            </a:custGeom>
            <a:noFill/>
            <a:ln w="4073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id="{7FC494DD-96BC-8700-7FAB-AEFFC146075C}"/>
                </a:ext>
              </a:extLst>
            </p:cNvPr>
            <p:cNvSpPr/>
            <p:nvPr>
              <p:custDataLst>
                <p:tags r:id="rId301"/>
              </p:custDataLst>
            </p:nvPr>
          </p:nvSpPr>
          <p:spPr>
            <a:xfrm>
              <a:off x="4651032" y="3906794"/>
              <a:ext cx="34779" cy="68837"/>
            </a:xfrm>
            <a:custGeom>
              <a:avLst/>
              <a:gdLst>
                <a:gd name="connsiteX0" fmla="*/ 34779 w 34779"/>
                <a:gd name="connsiteY0" fmla="*/ 34418 h 68837"/>
                <a:gd name="connsiteX1" fmla="*/ 17369 w 34779"/>
                <a:gd name="connsiteY1" fmla="*/ 0 h 68837"/>
                <a:gd name="connsiteX2" fmla="*/ 0 w 34779"/>
                <a:gd name="connsiteY2" fmla="*/ 34418 h 68837"/>
                <a:gd name="connsiteX3" fmla="*/ 17369 w 34779"/>
                <a:gd name="connsiteY3" fmla="*/ 68838 h 68837"/>
                <a:gd name="connsiteX4" fmla="*/ 34779 w 34779"/>
                <a:gd name="connsiteY4" fmla="*/ 34418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9" h="68837">
                  <a:moveTo>
                    <a:pt x="34779" y="34418"/>
                  </a:moveTo>
                  <a:cubicBezTo>
                    <a:pt x="34779" y="15411"/>
                    <a:pt x="26993" y="0"/>
                    <a:pt x="17369" y="0"/>
                  </a:cubicBezTo>
                  <a:cubicBezTo>
                    <a:pt x="7786" y="0"/>
                    <a:pt x="0" y="15411"/>
                    <a:pt x="0" y="34418"/>
                  </a:cubicBezTo>
                  <a:cubicBezTo>
                    <a:pt x="0" y="53426"/>
                    <a:pt x="7786" y="68838"/>
                    <a:pt x="17369" y="68838"/>
                  </a:cubicBezTo>
                  <a:cubicBezTo>
                    <a:pt x="26993" y="68838"/>
                    <a:pt x="34779" y="53426"/>
                    <a:pt x="34779" y="34418"/>
                  </a:cubicBezTo>
                  <a:close/>
                </a:path>
              </a:pathLst>
            </a:custGeom>
            <a:solidFill>
              <a:srgbClr val="FF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id="{EE0863B1-B244-8162-E93B-764985C3CDB3}"/>
                </a:ext>
              </a:extLst>
            </p:cNvPr>
            <p:cNvSpPr/>
            <p:nvPr>
              <p:custDataLst>
                <p:tags r:id="rId302"/>
              </p:custDataLst>
            </p:nvPr>
          </p:nvSpPr>
          <p:spPr>
            <a:xfrm>
              <a:off x="4651032" y="3906794"/>
              <a:ext cx="34779" cy="68837"/>
            </a:xfrm>
            <a:custGeom>
              <a:avLst/>
              <a:gdLst>
                <a:gd name="connsiteX0" fmla="*/ 34779 w 34779"/>
                <a:gd name="connsiteY0" fmla="*/ 34418 h 68837"/>
                <a:gd name="connsiteX1" fmla="*/ 17369 w 34779"/>
                <a:gd name="connsiteY1" fmla="*/ 0 h 68837"/>
                <a:gd name="connsiteX2" fmla="*/ 0 w 34779"/>
                <a:gd name="connsiteY2" fmla="*/ 34418 h 68837"/>
                <a:gd name="connsiteX3" fmla="*/ 17369 w 34779"/>
                <a:gd name="connsiteY3" fmla="*/ 68838 h 68837"/>
                <a:gd name="connsiteX4" fmla="*/ 34779 w 34779"/>
                <a:gd name="connsiteY4" fmla="*/ 34418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9" h="68837">
                  <a:moveTo>
                    <a:pt x="34779" y="34418"/>
                  </a:moveTo>
                  <a:cubicBezTo>
                    <a:pt x="34779" y="15411"/>
                    <a:pt x="26993" y="0"/>
                    <a:pt x="17369" y="0"/>
                  </a:cubicBezTo>
                  <a:cubicBezTo>
                    <a:pt x="7786" y="0"/>
                    <a:pt x="0" y="15411"/>
                    <a:pt x="0" y="34418"/>
                  </a:cubicBezTo>
                  <a:cubicBezTo>
                    <a:pt x="0" y="53426"/>
                    <a:pt x="7786" y="68838"/>
                    <a:pt x="17369" y="68838"/>
                  </a:cubicBezTo>
                  <a:cubicBezTo>
                    <a:pt x="26993" y="68838"/>
                    <a:pt x="34779" y="53426"/>
                    <a:pt x="34779" y="34418"/>
                  </a:cubicBezTo>
                  <a:close/>
                </a:path>
              </a:pathLst>
            </a:custGeom>
            <a:noFill/>
            <a:ln w="4073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id="{3C4F7074-8138-3000-2B09-E277294E5F4A}"/>
                </a:ext>
              </a:extLst>
            </p:cNvPr>
            <p:cNvSpPr/>
            <p:nvPr>
              <p:custDataLst>
                <p:tags r:id="rId303"/>
              </p:custDataLst>
            </p:nvPr>
          </p:nvSpPr>
          <p:spPr>
            <a:xfrm>
              <a:off x="5472849" y="3206603"/>
              <a:ext cx="56112" cy="182318"/>
            </a:xfrm>
            <a:custGeom>
              <a:avLst/>
              <a:gdLst>
                <a:gd name="connsiteX0" fmla="*/ 56399 w 56112"/>
                <a:gd name="connsiteY0" fmla="*/ 177346 h 182318"/>
                <a:gd name="connsiteX1" fmla="*/ 42142 w 56112"/>
                <a:gd name="connsiteY1" fmla="*/ 69507 h 182318"/>
                <a:gd name="connsiteX2" fmla="*/ 6906 w 56112"/>
                <a:gd name="connsiteY2" fmla="*/ 2787 h 182318"/>
                <a:gd name="connsiteX3" fmla="*/ 4564 w 56112"/>
                <a:gd name="connsiteY3" fmla="*/ 268 h 182318"/>
                <a:gd name="connsiteX4" fmla="*/ 2629 w 56112"/>
                <a:gd name="connsiteY4" fmla="*/ 66 h 182318"/>
                <a:gd name="connsiteX5" fmla="*/ 287 w 56112"/>
                <a:gd name="connsiteY5" fmla="*/ 1074 h 182318"/>
                <a:gd name="connsiteX6" fmla="*/ 1610 w 56112"/>
                <a:gd name="connsiteY6" fmla="*/ 3291 h 182318"/>
                <a:gd name="connsiteX7" fmla="*/ 45095 w 56112"/>
                <a:gd name="connsiteY7" fmla="*/ 180974 h 182318"/>
                <a:gd name="connsiteX8" fmla="*/ 47947 w 56112"/>
                <a:gd name="connsiteY8" fmla="*/ 182385 h 182318"/>
                <a:gd name="connsiteX9" fmla="*/ 53548 w 56112"/>
                <a:gd name="connsiteY9" fmla="*/ 182385 h 182318"/>
                <a:gd name="connsiteX10" fmla="*/ 56399 w 56112"/>
                <a:gd name="connsiteY10" fmla="*/ 181276 h 182318"/>
                <a:gd name="connsiteX11" fmla="*/ 56399 w 56112"/>
                <a:gd name="connsiteY11" fmla="*/ 177346 h 18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12" h="182318">
                  <a:moveTo>
                    <a:pt x="56399" y="177346"/>
                  </a:moveTo>
                  <a:cubicBezTo>
                    <a:pt x="56399" y="115766"/>
                    <a:pt x="45299" y="79686"/>
                    <a:pt x="42142" y="69507"/>
                  </a:cubicBezTo>
                  <a:cubicBezTo>
                    <a:pt x="35217" y="47132"/>
                    <a:pt x="23913" y="23549"/>
                    <a:pt x="6906" y="2787"/>
                  </a:cubicBezTo>
                  <a:cubicBezTo>
                    <a:pt x="5378" y="973"/>
                    <a:pt x="4971" y="469"/>
                    <a:pt x="4564" y="268"/>
                  </a:cubicBezTo>
                  <a:cubicBezTo>
                    <a:pt x="4360" y="167"/>
                    <a:pt x="4258" y="66"/>
                    <a:pt x="2629" y="66"/>
                  </a:cubicBezTo>
                  <a:cubicBezTo>
                    <a:pt x="1101" y="66"/>
                    <a:pt x="287" y="66"/>
                    <a:pt x="287" y="1074"/>
                  </a:cubicBezTo>
                  <a:cubicBezTo>
                    <a:pt x="287" y="1276"/>
                    <a:pt x="287" y="1477"/>
                    <a:pt x="1610" y="3291"/>
                  </a:cubicBezTo>
                  <a:cubicBezTo>
                    <a:pt x="37050" y="52272"/>
                    <a:pt x="44993" y="112743"/>
                    <a:pt x="45095" y="180974"/>
                  </a:cubicBezTo>
                  <a:cubicBezTo>
                    <a:pt x="45095" y="182385"/>
                    <a:pt x="45706" y="182385"/>
                    <a:pt x="47947" y="182385"/>
                  </a:cubicBezTo>
                  <a:lnTo>
                    <a:pt x="53548" y="182385"/>
                  </a:lnTo>
                  <a:cubicBezTo>
                    <a:pt x="55686" y="182385"/>
                    <a:pt x="56297" y="182385"/>
                    <a:pt x="56399" y="181276"/>
                  </a:cubicBezTo>
                  <a:lnTo>
                    <a:pt x="56399" y="177346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id="{D99A8BEA-F3EC-07F6-3A17-219A691AC32C}"/>
                </a:ext>
              </a:extLst>
            </p:cNvPr>
            <p:cNvSpPr/>
            <p:nvPr>
              <p:custDataLst>
                <p:tags r:id="rId304"/>
              </p:custDataLst>
            </p:nvPr>
          </p:nvSpPr>
          <p:spPr>
            <a:xfrm>
              <a:off x="5517658" y="3386908"/>
              <a:ext cx="11303" cy="62486"/>
            </a:xfrm>
            <a:custGeom>
              <a:avLst/>
              <a:gdLst>
                <a:gd name="connsiteX0" fmla="*/ 11591 w 11303"/>
                <a:gd name="connsiteY0" fmla="*/ 2805 h 62486"/>
                <a:gd name="connsiteX1" fmla="*/ 8739 w 11303"/>
                <a:gd name="connsiteY1" fmla="*/ 84 h 62486"/>
                <a:gd name="connsiteX2" fmla="*/ 3138 w 11303"/>
                <a:gd name="connsiteY2" fmla="*/ 84 h 62486"/>
                <a:gd name="connsiteX3" fmla="*/ 287 w 11303"/>
                <a:gd name="connsiteY3" fmla="*/ 2805 h 62486"/>
                <a:gd name="connsiteX4" fmla="*/ 287 w 11303"/>
                <a:gd name="connsiteY4" fmla="*/ 59849 h 62486"/>
                <a:gd name="connsiteX5" fmla="*/ 3138 w 11303"/>
                <a:gd name="connsiteY5" fmla="*/ 62570 h 62486"/>
                <a:gd name="connsiteX6" fmla="*/ 8739 w 11303"/>
                <a:gd name="connsiteY6" fmla="*/ 62570 h 62486"/>
                <a:gd name="connsiteX7" fmla="*/ 11591 w 11303"/>
                <a:gd name="connsiteY7" fmla="*/ 59849 h 62486"/>
                <a:gd name="connsiteX8" fmla="*/ 11591 w 11303"/>
                <a:gd name="connsiteY8" fmla="*/ 2805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05"/>
                  </a:moveTo>
                  <a:cubicBezTo>
                    <a:pt x="11591" y="185"/>
                    <a:pt x="11489" y="84"/>
                    <a:pt x="8739" y="84"/>
                  </a:cubicBezTo>
                  <a:lnTo>
                    <a:pt x="3138" y="84"/>
                  </a:lnTo>
                  <a:cubicBezTo>
                    <a:pt x="388" y="84"/>
                    <a:pt x="287" y="185"/>
                    <a:pt x="287" y="2805"/>
                  </a:cubicBezTo>
                  <a:lnTo>
                    <a:pt x="287" y="59849"/>
                  </a:lnTo>
                  <a:cubicBezTo>
                    <a:pt x="287" y="62469"/>
                    <a:pt x="388" y="62570"/>
                    <a:pt x="3138" y="62570"/>
                  </a:cubicBezTo>
                  <a:lnTo>
                    <a:pt x="8739" y="62570"/>
                  </a:lnTo>
                  <a:cubicBezTo>
                    <a:pt x="11489" y="62570"/>
                    <a:pt x="11591" y="62469"/>
                    <a:pt x="11591" y="59849"/>
                  </a:cubicBezTo>
                  <a:lnTo>
                    <a:pt x="11591" y="2805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id="{C210F877-BEF8-22AB-C97D-3BF64AEF977C}"/>
                </a:ext>
              </a:extLst>
            </p:cNvPr>
            <p:cNvSpPr/>
            <p:nvPr>
              <p:custDataLst>
                <p:tags r:id="rId305"/>
              </p:custDataLst>
            </p:nvPr>
          </p:nvSpPr>
          <p:spPr>
            <a:xfrm>
              <a:off x="5517658" y="3447379"/>
              <a:ext cx="11303" cy="62486"/>
            </a:xfrm>
            <a:custGeom>
              <a:avLst/>
              <a:gdLst>
                <a:gd name="connsiteX0" fmla="*/ 11591 w 11303"/>
                <a:gd name="connsiteY0" fmla="*/ 2811 h 62486"/>
                <a:gd name="connsiteX1" fmla="*/ 8739 w 11303"/>
                <a:gd name="connsiteY1" fmla="*/ 90 h 62486"/>
                <a:gd name="connsiteX2" fmla="*/ 3138 w 11303"/>
                <a:gd name="connsiteY2" fmla="*/ 90 h 62486"/>
                <a:gd name="connsiteX3" fmla="*/ 287 w 11303"/>
                <a:gd name="connsiteY3" fmla="*/ 2811 h 62486"/>
                <a:gd name="connsiteX4" fmla="*/ 287 w 11303"/>
                <a:gd name="connsiteY4" fmla="*/ 59855 h 62486"/>
                <a:gd name="connsiteX5" fmla="*/ 3138 w 11303"/>
                <a:gd name="connsiteY5" fmla="*/ 62576 h 62486"/>
                <a:gd name="connsiteX6" fmla="*/ 8739 w 11303"/>
                <a:gd name="connsiteY6" fmla="*/ 62576 h 62486"/>
                <a:gd name="connsiteX7" fmla="*/ 11591 w 11303"/>
                <a:gd name="connsiteY7" fmla="*/ 59855 h 62486"/>
                <a:gd name="connsiteX8" fmla="*/ 11591 w 11303"/>
                <a:gd name="connsiteY8" fmla="*/ 2811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11"/>
                  </a:moveTo>
                  <a:cubicBezTo>
                    <a:pt x="11591" y="191"/>
                    <a:pt x="11489" y="90"/>
                    <a:pt x="8739" y="90"/>
                  </a:cubicBezTo>
                  <a:lnTo>
                    <a:pt x="3138" y="90"/>
                  </a:lnTo>
                  <a:cubicBezTo>
                    <a:pt x="388" y="90"/>
                    <a:pt x="287" y="191"/>
                    <a:pt x="287" y="2811"/>
                  </a:cubicBezTo>
                  <a:lnTo>
                    <a:pt x="287" y="59855"/>
                  </a:lnTo>
                  <a:cubicBezTo>
                    <a:pt x="287" y="62475"/>
                    <a:pt x="388" y="62576"/>
                    <a:pt x="3138" y="62576"/>
                  </a:cubicBezTo>
                  <a:lnTo>
                    <a:pt x="8739" y="62576"/>
                  </a:lnTo>
                  <a:cubicBezTo>
                    <a:pt x="11489" y="62576"/>
                    <a:pt x="11591" y="62475"/>
                    <a:pt x="11591" y="59855"/>
                  </a:cubicBezTo>
                  <a:lnTo>
                    <a:pt x="11591" y="2811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id="{88531912-D50E-B650-7DF9-2E18A0971D9D}"/>
                </a:ext>
              </a:extLst>
            </p:cNvPr>
            <p:cNvSpPr/>
            <p:nvPr>
              <p:custDataLst>
                <p:tags r:id="rId306"/>
              </p:custDataLst>
            </p:nvPr>
          </p:nvSpPr>
          <p:spPr>
            <a:xfrm>
              <a:off x="5517658" y="3507850"/>
              <a:ext cx="11303" cy="62486"/>
            </a:xfrm>
            <a:custGeom>
              <a:avLst/>
              <a:gdLst>
                <a:gd name="connsiteX0" fmla="*/ 11591 w 11303"/>
                <a:gd name="connsiteY0" fmla="*/ 2817 h 62486"/>
                <a:gd name="connsiteX1" fmla="*/ 8739 w 11303"/>
                <a:gd name="connsiteY1" fmla="*/ 96 h 62486"/>
                <a:gd name="connsiteX2" fmla="*/ 3138 w 11303"/>
                <a:gd name="connsiteY2" fmla="*/ 96 h 62486"/>
                <a:gd name="connsiteX3" fmla="*/ 287 w 11303"/>
                <a:gd name="connsiteY3" fmla="*/ 2817 h 62486"/>
                <a:gd name="connsiteX4" fmla="*/ 287 w 11303"/>
                <a:gd name="connsiteY4" fmla="*/ 59861 h 62486"/>
                <a:gd name="connsiteX5" fmla="*/ 3138 w 11303"/>
                <a:gd name="connsiteY5" fmla="*/ 62582 h 62486"/>
                <a:gd name="connsiteX6" fmla="*/ 8739 w 11303"/>
                <a:gd name="connsiteY6" fmla="*/ 62582 h 62486"/>
                <a:gd name="connsiteX7" fmla="*/ 11591 w 11303"/>
                <a:gd name="connsiteY7" fmla="*/ 59861 h 62486"/>
                <a:gd name="connsiteX8" fmla="*/ 11591 w 11303"/>
                <a:gd name="connsiteY8" fmla="*/ 2817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17"/>
                  </a:moveTo>
                  <a:cubicBezTo>
                    <a:pt x="11591" y="197"/>
                    <a:pt x="11489" y="96"/>
                    <a:pt x="8739" y="96"/>
                  </a:cubicBezTo>
                  <a:lnTo>
                    <a:pt x="3138" y="96"/>
                  </a:lnTo>
                  <a:cubicBezTo>
                    <a:pt x="388" y="96"/>
                    <a:pt x="287" y="197"/>
                    <a:pt x="287" y="2817"/>
                  </a:cubicBezTo>
                  <a:lnTo>
                    <a:pt x="287" y="59861"/>
                  </a:lnTo>
                  <a:cubicBezTo>
                    <a:pt x="287" y="62481"/>
                    <a:pt x="388" y="62582"/>
                    <a:pt x="3138" y="62582"/>
                  </a:cubicBezTo>
                  <a:lnTo>
                    <a:pt x="8739" y="62582"/>
                  </a:lnTo>
                  <a:cubicBezTo>
                    <a:pt x="11489" y="62582"/>
                    <a:pt x="11591" y="62481"/>
                    <a:pt x="11591" y="59861"/>
                  </a:cubicBezTo>
                  <a:lnTo>
                    <a:pt x="11591" y="2817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id="{CDE6B742-5059-5EC9-F1A9-15B3D9ACF873}"/>
                </a:ext>
              </a:extLst>
            </p:cNvPr>
            <p:cNvSpPr/>
            <p:nvPr>
              <p:custDataLst>
                <p:tags r:id="rId307"/>
              </p:custDataLst>
            </p:nvPr>
          </p:nvSpPr>
          <p:spPr>
            <a:xfrm>
              <a:off x="5517658" y="3568321"/>
              <a:ext cx="11303" cy="62486"/>
            </a:xfrm>
            <a:custGeom>
              <a:avLst/>
              <a:gdLst>
                <a:gd name="connsiteX0" fmla="*/ 11591 w 11303"/>
                <a:gd name="connsiteY0" fmla="*/ 2823 h 62486"/>
                <a:gd name="connsiteX1" fmla="*/ 8739 w 11303"/>
                <a:gd name="connsiteY1" fmla="*/ 102 h 62486"/>
                <a:gd name="connsiteX2" fmla="*/ 3138 w 11303"/>
                <a:gd name="connsiteY2" fmla="*/ 102 h 62486"/>
                <a:gd name="connsiteX3" fmla="*/ 287 w 11303"/>
                <a:gd name="connsiteY3" fmla="*/ 2823 h 62486"/>
                <a:gd name="connsiteX4" fmla="*/ 287 w 11303"/>
                <a:gd name="connsiteY4" fmla="*/ 59867 h 62486"/>
                <a:gd name="connsiteX5" fmla="*/ 3138 w 11303"/>
                <a:gd name="connsiteY5" fmla="*/ 62588 h 62486"/>
                <a:gd name="connsiteX6" fmla="*/ 8739 w 11303"/>
                <a:gd name="connsiteY6" fmla="*/ 62588 h 62486"/>
                <a:gd name="connsiteX7" fmla="*/ 11591 w 11303"/>
                <a:gd name="connsiteY7" fmla="*/ 59867 h 62486"/>
                <a:gd name="connsiteX8" fmla="*/ 11591 w 11303"/>
                <a:gd name="connsiteY8" fmla="*/ 2823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23"/>
                  </a:moveTo>
                  <a:cubicBezTo>
                    <a:pt x="11591" y="203"/>
                    <a:pt x="11489" y="102"/>
                    <a:pt x="8739" y="102"/>
                  </a:cubicBezTo>
                  <a:lnTo>
                    <a:pt x="3138" y="102"/>
                  </a:lnTo>
                  <a:cubicBezTo>
                    <a:pt x="388" y="102"/>
                    <a:pt x="287" y="203"/>
                    <a:pt x="287" y="2823"/>
                  </a:cubicBezTo>
                  <a:lnTo>
                    <a:pt x="287" y="59867"/>
                  </a:lnTo>
                  <a:cubicBezTo>
                    <a:pt x="287" y="62487"/>
                    <a:pt x="388" y="62588"/>
                    <a:pt x="3138" y="62588"/>
                  </a:cubicBezTo>
                  <a:lnTo>
                    <a:pt x="8739" y="62588"/>
                  </a:lnTo>
                  <a:cubicBezTo>
                    <a:pt x="11489" y="62588"/>
                    <a:pt x="11591" y="62487"/>
                    <a:pt x="11591" y="59867"/>
                  </a:cubicBezTo>
                  <a:lnTo>
                    <a:pt x="11591" y="2823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id="{CB209116-603E-F220-24C2-EC37EEE40872}"/>
                </a:ext>
              </a:extLst>
            </p:cNvPr>
            <p:cNvSpPr/>
            <p:nvPr>
              <p:custDataLst>
                <p:tags r:id="rId308"/>
              </p:custDataLst>
            </p:nvPr>
          </p:nvSpPr>
          <p:spPr>
            <a:xfrm>
              <a:off x="5517658" y="3628792"/>
              <a:ext cx="11303" cy="62486"/>
            </a:xfrm>
            <a:custGeom>
              <a:avLst/>
              <a:gdLst>
                <a:gd name="connsiteX0" fmla="*/ 11591 w 11303"/>
                <a:gd name="connsiteY0" fmla="*/ 2829 h 62486"/>
                <a:gd name="connsiteX1" fmla="*/ 8739 w 11303"/>
                <a:gd name="connsiteY1" fmla="*/ 108 h 62486"/>
                <a:gd name="connsiteX2" fmla="*/ 3138 w 11303"/>
                <a:gd name="connsiteY2" fmla="*/ 108 h 62486"/>
                <a:gd name="connsiteX3" fmla="*/ 287 w 11303"/>
                <a:gd name="connsiteY3" fmla="*/ 2829 h 62486"/>
                <a:gd name="connsiteX4" fmla="*/ 287 w 11303"/>
                <a:gd name="connsiteY4" fmla="*/ 59873 h 62486"/>
                <a:gd name="connsiteX5" fmla="*/ 3138 w 11303"/>
                <a:gd name="connsiteY5" fmla="*/ 62594 h 62486"/>
                <a:gd name="connsiteX6" fmla="*/ 8739 w 11303"/>
                <a:gd name="connsiteY6" fmla="*/ 62594 h 62486"/>
                <a:gd name="connsiteX7" fmla="*/ 11591 w 11303"/>
                <a:gd name="connsiteY7" fmla="*/ 59873 h 62486"/>
                <a:gd name="connsiteX8" fmla="*/ 11591 w 11303"/>
                <a:gd name="connsiteY8" fmla="*/ 2829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29"/>
                  </a:moveTo>
                  <a:cubicBezTo>
                    <a:pt x="11591" y="209"/>
                    <a:pt x="11489" y="108"/>
                    <a:pt x="8739" y="108"/>
                  </a:cubicBezTo>
                  <a:lnTo>
                    <a:pt x="3138" y="108"/>
                  </a:lnTo>
                  <a:cubicBezTo>
                    <a:pt x="388" y="108"/>
                    <a:pt x="287" y="209"/>
                    <a:pt x="287" y="2829"/>
                  </a:cubicBezTo>
                  <a:lnTo>
                    <a:pt x="287" y="59873"/>
                  </a:lnTo>
                  <a:cubicBezTo>
                    <a:pt x="287" y="62493"/>
                    <a:pt x="388" y="62594"/>
                    <a:pt x="3138" y="62594"/>
                  </a:cubicBezTo>
                  <a:lnTo>
                    <a:pt x="8739" y="62594"/>
                  </a:lnTo>
                  <a:cubicBezTo>
                    <a:pt x="11489" y="62594"/>
                    <a:pt x="11591" y="62493"/>
                    <a:pt x="11591" y="59873"/>
                  </a:cubicBezTo>
                  <a:lnTo>
                    <a:pt x="11591" y="2829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id="{1976B3D6-BA00-DB29-D3AF-F3A82E357062}"/>
                </a:ext>
              </a:extLst>
            </p:cNvPr>
            <p:cNvSpPr/>
            <p:nvPr>
              <p:custDataLst>
                <p:tags r:id="rId309"/>
              </p:custDataLst>
            </p:nvPr>
          </p:nvSpPr>
          <p:spPr>
            <a:xfrm>
              <a:off x="5517658" y="3689263"/>
              <a:ext cx="11303" cy="62486"/>
            </a:xfrm>
            <a:custGeom>
              <a:avLst/>
              <a:gdLst>
                <a:gd name="connsiteX0" fmla="*/ 11591 w 11303"/>
                <a:gd name="connsiteY0" fmla="*/ 2835 h 62486"/>
                <a:gd name="connsiteX1" fmla="*/ 8739 w 11303"/>
                <a:gd name="connsiteY1" fmla="*/ 114 h 62486"/>
                <a:gd name="connsiteX2" fmla="*/ 3138 w 11303"/>
                <a:gd name="connsiteY2" fmla="*/ 114 h 62486"/>
                <a:gd name="connsiteX3" fmla="*/ 287 w 11303"/>
                <a:gd name="connsiteY3" fmla="*/ 2835 h 62486"/>
                <a:gd name="connsiteX4" fmla="*/ 287 w 11303"/>
                <a:gd name="connsiteY4" fmla="*/ 59879 h 62486"/>
                <a:gd name="connsiteX5" fmla="*/ 3138 w 11303"/>
                <a:gd name="connsiteY5" fmla="*/ 62600 h 62486"/>
                <a:gd name="connsiteX6" fmla="*/ 8739 w 11303"/>
                <a:gd name="connsiteY6" fmla="*/ 62600 h 62486"/>
                <a:gd name="connsiteX7" fmla="*/ 11591 w 11303"/>
                <a:gd name="connsiteY7" fmla="*/ 59879 h 62486"/>
                <a:gd name="connsiteX8" fmla="*/ 11591 w 11303"/>
                <a:gd name="connsiteY8" fmla="*/ 2835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35"/>
                  </a:moveTo>
                  <a:cubicBezTo>
                    <a:pt x="11591" y="214"/>
                    <a:pt x="11489" y="114"/>
                    <a:pt x="8739" y="114"/>
                  </a:cubicBezTo>
                  <a:lnTo>
                    <a:pt x="3138" y="114"/>
                  </a:lnTo>
                  <a:cubicBezTo>
                    <a:pt x="388" y="114"/>
                    <a:pt x="287" y="214"/>
                    <a:pt x="287" y="2835"/>
                  </a:cubicBezTo>
                  <a:lnTo>
                    <a:pt x="287" y="59879"/>
                  </a:lnTo>
                  <a:cubicBezTo>
                    <a:pt x="287" y="62499"/>
                    <a:pt x="388" y="62600"/>
                    <a:pt x="3138" y="62600"/>
                  </a:cubicBezTo>
                  <a:lnTo>
                    <a:pt x="8739" y="62600"/>
                  </a:lnTo>
                  <a:cubicBezTo>
                    <a:pt x="11489" y="62600"/>
                    <a:pt x="11591" y="62499"/>
                    <a:pt x="11591" y="59879"/>
                  </a:cubicBezTo>
                  <a:lnTo>
                    <a:pt x="11591" y="2835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id="{A0384628-3D30-20BD-B9F4-466E6C9499CF}"/>
                </a:ext>
              </a:extLst>
            </p:cNvPr>
            <p:cNvSpPr/>
            <p:nvPr>
              <p:custDataLst>
                <p:tags r:id="rId310"/>
              </p:custDataLst>
            </p:nvPr>
          </p:nvSpPr>
          <p:spPr>
            <a:xfrm>
              <a:off x="5517658" y="3749734"/>
              <a:ext cx="11303" cy="62486"/>
            </a:xfrm>
            <a:custGeom>
              <a:avLst/>
              <a:gdLst>
                <a:gd name="connsiteX0" fmla="*/ 11591 w 11303"/>
                <a:gd name="connsiteY0" fmla="*/ 2841 h 62486"/>
                <a:gd name="connsiteX1" fmla="*/ 8739 w 11303"/>
                <a:gd name="connsiteY1" fmla="*/ 120 h 62486"/>
                <a:gd name="connsiteX2" fmla="*/ 3138 w 11303"/>
                <a:gd name="connsiteY2" fmla="*/ 120 h 62486"/>
                <a:gd name="connsiteX3" fmla="*/ 287 w 11303"/>
                <a:gd name="connsiteY3" fmla="*/ 2841 h 62486"/>
                <a:gd name="connsiteX4" fmla="*/ 287 w 11303"/>
                <a:gd name="connsiteY4" fmla="*/ 59885 h 62486"/>
                <a:gd name="connsiteX5" fmla="*/ 3138 w 11303"/>
                <a:gd name="connsiteY5" fmla="*/ 62606 h 62486"/>
                <a:gd name="connsiteX6" fmla="*/ 8739 w 11303"/>
                <a:gd name="connsiteY6" fmla="*/ 62606 h 62486"/>
                <a:gd name="connsiteX7" fmla="*/ 11591 w 11303"/>
                <a:gd name="connsiteY7" fmla="*/ 59885 h 62486"/>
                <a:gd name="connsiteX8" fmla="*/ 11591 w 11303"/>
                <a:gd name="connsiteY8" fmla="*/ 2841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41"/>
                  </a:moveTo>
                  <a:cubicBezTo>
                    <a:pt x="11591" y="220"/>
                    <a:pt x="11489" y="120"/>
                    <a:pt x="8739" y="120"/>
                  </a:cubicBezTo>
                  <a:lnTo>
                    <a:pt x="3138" y="120"/>
                  </a:lnTo>
                  <a:cubicBezTo>
                    <a:pt x="388" y="120"/>
                    <a:pt x="287" y="220"/>
                    <a:pt x="287" y="2841"/>
                  </a:cubicBezTo>
                  <a:lnTo>
                    <a:pt x="287" y="59885"/>
                  </a:lnTo>
                  <a:cubicBezTo>
                    <a:pt x="287" y="62505"/>
                    <a:pt x="388" y="62606"/>
                    <a:pt x="3138" y="62606"/>
                  </a:cubicBezTo>
                  <a:lnTo>
                    <a:pt x="8739" y="62606"/>
                  </a:lnTo>
                  <a:cubicBezTo>
                    <a:pt x="11489" y="62606"/>
                    <a:pt x="11591" y="62505"/>
                    <a:pt x="11591" y="59885"/>
                  </a:cubicBezTo>
                  <a:lnTo>
                    <a:pt x="11591" y="2841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id="{CECBA313-67CD-D66B-E93A-2E6F040122E6}"/>
                </a:ext>
              </a:extLst>
            </p:cNvPr>
            <p:cNvSpPr/>
            <p:nvPr>
              <p:custDataLst>
                <p:tags r:id="rId311"/>
              </p:custDataLst>
            </p:nvPr>
          </p:nvSpPr>
          <p:spPr>
            <a:xfrm>
              <a:off x="5517658" y="3810205"/>
              <a:ext cx="11303" cy="62486"/>
            </a:xfrm>
            <a:custGeom>
              <a:avLst/>
              <a:gdLst>
                <a:gd name="connsiteX0" fmla="*/ 11591 w 11303"/>
                <a:gd name="connsiteY0" fmla="*/ 2847 h 62486"/>
                <a:gd name="connsiteX1" fmla="*/ 8739 w 11303"/>
                <a:gd name="connsiteY1" fmla="*/ 126 h 62486"/>
                <a:gd name="connsiteX2" fmla="*/ 3138 w 11303"/>
                <a:gd name="connsiteY2" fmla="*/ 126 h 62486"/>
                <a:gd name="connsiteX3" fmla="*/ 287 w 11303"/>
                <a:gd name="connsiteY3" fmla="*/ 2847 h 62486"/>
                <a:gd name="connsiteX4" fmla="*/ 287 w 11303"/>
                <a:gd name="connsiteY4" fmla="*/ 59891 h 62486"/>
                <a:gd name="connsiteX5" fmla="*/ 3138 w 11303"/>
                <a:gd name="connsiteY5" fmla="*/ 62612 h 62486"/>
                <a:gd name="connsiteX6" fmla="*/ 8739 w 11303"/>
                <a:gd name="connsiteY6" fmla="*/ 62612 h 62486"/>
                <a:gd name="connsiteX7" fmla="*/ 11591 w 11303"/>
                <a:gd name="connsiteY7" fmla="*/ 59891 h 62486"/>
                <a:gd name="connsiteX8" fmla="*/ 11591 w 11303"/>
                <a:gd name="connsiteY8" fmla="*/ 2847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47"/>
                  </a:moveTo>
                  <a:cubicBezTo>
                    <a:pt x="11591" y="226"/>
                    <a:pt x="11489" y="126"/>
                    <a:pt x="8739" y="126"/>
                  </a:cubicBezTo>
                  <a:lnTo>
                    <a:pt x="3138" y="126"/>
                  </a:lnTo>
                  <a:cubicBezTo>
                    <a:pt x="388" y="126"/>
                    <a:pt x="287" y="226"/>
                    <a:pt x="287" y="2847"/>
                  </a:cubicBezTo>
                  <a:lnTo>
                    <a:pt x="287" y="59891"/>
                  </a:lnTo>
                  <a:cubicBezTo>
                    <a:pt x="287" y="62511"/>
                    <a:pt x="388" y="62612"/>
                    <a:pt x="3138" y="62612"/>
                  </a:cubicBezTo>
                  <a:lnTo>
                    <a:pt x="8739" y="62612"/>
                  </a:lnTo>
                  <a:cubicBezTo>
                    <a:pt x="11489" y="62612"/>
                    <a:pt x="11591" y="62511"/>
                    <a:pt x="11591" y="59891"/>
                  </a:cubicBezTo>
                  <a:lnTo>
                    <a:pt x="11591" y="2847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0" name="Freeform: Shape 1319">
              <a:extLst>
                <a:ext uri="{FF2B5EF4-FFF2-40B4-BE49-F238E27FC236}">
                  <a16:creationId xmlns:a16="http://schemas.microsoft.com/office/drawing/2014/main" id="{8206CF65-42F0-8759-A1E5-658380338E8D}"/>
                </a:ext>
              </a:extLst>
            </p:cNvPr>
            <p:cNvSpPr/>
            <p:nvPr>
              <p:custDataLst>
                <p:tags r:id="rId312"/>
              </p:custDataLst>
            </p:nvPr>
          </p:nvSpPr>
          <p:spPr>
            <a:xfrm>
              <a:off x="5517658" y="3870676"/>
              <a:ext cx="11303" cy="62486"/>
            </a:xfrm>
            <a:custGeom>
              <a:avLst/>
              <a:gdLst>
                <a:gd name="connsiteX0" fmla="*/ 11591 w 11303"/>
                <a:gd name="connsiteY0" fmla="*/ 2853 h 62486"/>
                <a:gd name="connsiteX1" fmla="*/ 8739 w 11303"/>
                <a:gd name="connsiteY1" fmla="*/ 132 h 62486"/>
                <a:gd name="connsiteX2" fmla="*/ 3138 w 11303"/>
                <a:gd name="connsiteY2" fmla="*/ 132 h 62486"/>
                <a:gd name="connsiteX3" fmla="*/ 287 w 11303"/>
                <a:gd name="connsiteY3" fmla="*/ 2853 h 62486"/>
                <a:gd name="connsiteX4" fmla="*/ 287 w 11303"/>
                <a:gd name="connsiteY4" fmla="*/ 59897 h 62486"/>
                <a:gd name="connsiteX5" fmla="*/ 3138 w 11303"/>
                <a:gd name="connsiteY5" fmla="*/ 62618 h 62486"/>
                <a:gd name="connsiteX6" fmla="*/ 8739 w 11303"/>
                <a:gd name="connsiteY6" fmla="*/ 62618 h 62486"/>
                <a:gd name="connsiteX7" fmla="*/ 11591 w 11303"/>
                <a:gd name="connsiteY7" fmla="*/ 59897 h 62486"/>
                <a:gd name="connsiteX8" fmla="*/ 11591 w 11303"/>
                <a:gd name="connsiteY8" fmla="*/ 2853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53"/>
                  </a:moveTo>
                  <a:cubicBezTo>
                    <a:pt x="11591" y="232"/>
                    <a:pt x="11489" y="132"/>
                    <a:pt x="8739" y="132"/>
                  </a:cubicBezTo>
                  <a:lnTo>
                    <a:pt x="3138" y="132"/>
                  </a:lnTo>
                  <a:cubicBezTo>
                    <a:pt x="388" y="132"/>
                    <a:pt x="287" y="232"/>
                    <a:pt x="287" y="2853"/>
                  </a:cubicBezTo>
                  <a:lnTo>
                    <a:pt x="287" y="59897"/>
                  </a:lnTo>
                  <a:cubicBezTo>
                    <a:pt x="287" y="62517"/>
                    <a:pt x="388" y="62618"/>
                    <a:pt x="3138" y="62618"/>
                  </a:cubicBezTo>
                  <a:lnTo>
                    <a:pt x="8739" y="62618"/>
                  </a:lnTo>
                  <a:cubicBezTo>
                    <a:pt x="11489" y="62618"/>
                    <a:pt x="11591" y="62517"/>
                    <a:pt x="11591" y="59897"/>
                  </a:cubicBezTo>
                  <a:lnTo>
                    <a:pt x="11591" y="2853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id="{C54E926A-D355-45C2-4EB1-F52EDDB082C4}"/>
                </a:ext>
              </a:extLst>
            </p:cNvPr>
            <p:cNvSpPr/>
            <p:nvPr>
              <p:custDataLst>
                <p:tags r:id="rId313"/>
              </p:custDataLst>
            </p:nvPr>
          </p:nvSpPr>
          <p:spPr>
            <a:xfrm>
              <a:off x="5517658" y="3931147"/>
              <a:ext cx="11303" cy="62486"/>
            </a:xfrm>
            <a:custGeom>
              <a:avLst/>
              <a:gdLst>
                <a:gd name="connsiteX0" fmla="*/ 11591 w 11303"/>
                <a:gd name="connsiteY0" fmla="*/ 2859 h 62486"/>
                <a:gd name="connsiteX1" fmla="*/ 8739 w 11303"/>
                <a:gd name="connsiteY1" fmla="*/ 138 h 62486"/>
                <a:gd name="connsiteX2" fmla="*/ 3138 w 11303"/>
                <a:gd name="connsiteY2" fmla="*/ 138 h 62486"/>
                <a:gd name="connsiteX3" fmla="*/ 287 w 11303"/>
                <a:gd name="connsiteY3" fmla="*/ 2859 h 62486"/>
                <a:gd name="connsiteX4" fmla="*/ 287 w 11303"/>
                <a:gd name="connsiteY4" fmla="*/ 59903 h 62486"/>
                <a:gd name="connsiteX5" fmla="*/ 3138 w 11303"/>
                <a:gd name="connsiteY5" fmla="*/ 62624 h 62486"/>
                <a:gd name="connsiteX6" fmla="*/ 8739 w 11303"/>
                <a:gd name="connsiteY6" fmla="*/ 62624 h 62486"/>
                <a:gd name="connsiteX7" fmla="*/ 11591 w 11303"/>
                <a:gd name="connsiteY7" fmla="*/ 59903 h 62486"/>
                <a:gd name="connsiteX8" fmla="*/ 11591 w 11303"/>
                <a:gd name="connsiteY8" fmla="*/ 2859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59"/>
                  </a:moveTo>
                  <a:cubicBezTo>
                    <a:pt x="11591" y="238"/>
                    <a:pt x="11489" y="138"/>
                    <a:pt x="8739" y="138"/>
                  </a:cubicBezTo>
                  <a:lnTo>
                    <a:pt x="3138" y="138"/>
                  </a:lnTo>
                  <a:cubicBezTo>
                    <a:pt x="388" y="138"/>
                    <a:pt x="287" y="238"/>
                    <a:pt x="287" y="2859"/>
                  </a:cubicBezTo>
                  <a:lnTo>
                    <a:pt x="287" y="59903"/>
                  </a:lnTo>
                  <a:cubicBezTo>
                    <a:pt x="287" y="62523"/>
                    <a:pt x="388" y="62624"/>
                    <a:pt x="3138" y="62624"/>
                  </a:cubicBezTo>
                  <a:lnTo>
                    <a:pt x="8739" y="62624"/>
                  </a:lnTo>
                  <a:cubicBezTo>
                    <a:pt x="11489" y="62624"/>
                    <a:pt x="11591" y="62523"/>
                    <a:pt x="11591" y="59903"/>
                  </a:cubicBezTo>
                  <a:lnTo>
                    <a:pt x="11591" y="2859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2" name="Freeform: Shape 1321">
              <a:extLst>
                <a:ext uri="{FF2B5EF4-FFF2-40B4-BE49-F238E27FC236}">
                  <a16:creationId xmlns:a16="http://schemas.microsoft.com/office/drawing/2014/main" id="{F2BC40AD-006F-D08A-7B92-59DF70DAADB4}"/>
                </a:ext>
              </a:extLst>
            </p:cNvPr>
            <p:cNvSpPr/>
            <p:nvPr>
              <p:custDataLst>
                <p:tags r:id="rId314"/>
              </p:custDataLst>
            </p:nvPr>
          </p:nvSpPr>
          <p:spPr>
            <a:xfrm>
              <a:off x="5517658" y="3991619"/>
              <a:ext cx="11303" cy="62486"/>
            </a:xfrm>
            <a:custGeom>
              <a:avLst/>
              <a:gdLst>
                <a:gd name="connsiteX0" fmla="*/ 11591 w 11303"/>
                <a:gd name="connsiteY0" fmla="*/ 2865 h 62486"/>
                <a:gd name="connsiteX1" fmla="*/ 8739 w 11303"/>
                <a:gd name="connsiteY1" fmla="*/ 144 h 62486"/>
                <a:gd name="connsiteX2" fmla="*/ 3138 w 11303"/>
                <a:gd name="connsiteY2" fmla="*/ 144 h 62486"/>
                <a:gd name="connsiteX3" fmla="*/ 287 w 11303"/>
                <a:gd name="connsiteY3" fmla="*/ 2865 h 62486"/>
                <a:gd name="connsiteX4" fmla="*/ 287 w 11303"/>
                <a:gd name="connsiteY4" fmla="*/ 59909 h 62486"/>
                <a:gd name="connsiteX5" fmla="*/ 3138 w 11303"/>
                <a:gd name="connsiteY5" fmla="*/ 62630 h 62486"/>
                <a:gd name="connsiteX6" fmla="*/ 8739 w 11303"/>
                <a:gd name="connsiteY6" fmla="*/ 62630 h 62486"/>
                <a:gd name="connsiteX7" fmla="*/ 11591 w 11303"/>
                <a:gd name="connsiteY7" fmla="*/ 59909 h 62486"/>
                <a:gd name="connsiteX8" fmla="*/ 11591 w 11303"/>
                <a:gd name="connsiteY8" fmla="*/ 2865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65"/>
                  </a:moveTo>
                  <a:cubicBezTo>
                    <a:pt x="11591" y="244"/>
                    <a:pt x="11489" y="144"/>
                    <a:pt x="8739" y="144"/>
                  </a:cubicBezTo>
                  <a:lnTo>
                    <a:pt x="3138" y="144"/>
                  </a:lnTo>
                  <a:cubicBezTo>
                    <a:pt x="388" y="144"/>
                    <a:pt x="287" y="244"/>
                    <a:pt x="287" y="2865"/>
                  </a:cubicBezTo>
                  <a:lnTo>
                    <a:pt x="287" y="59909"/>
                  </a:lnTo>
                  <a:cubicBezTo>
                    <a:pt x="287" y="62529"/>
                    <a:pt x="388" y="62630"/>
                    <a:pt x="3138" y="62630"/>
                  </a:cubicBezTo>
                  <a:lnTo>
                    <a:pt x="8739" y="62630"/>
                  </a:lnTo>
                  <a:cubicBezTo>
                    <a:pt x="11489" y="62630"/>
                    <a:pt x="11591" y="62529"/>
                    <a:pt x="11591" y="59909"/>
                  </a:cubicBezTo>
                  <a:lnTo>
                    <a:pt x="11591" y="2865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3" name="Freeform: Shape 1322">
              <a:extLst>
                <a:ext uri="{FF2B5EF4-FFF2-40B4-BE49-F238E27FC236}">
                  <a16:creationId xmlns:a16="http://schemas.microsoft.com/office/drawing/2014/main" id="{8269494C-62B0-B6FA-B3AE-C093DF592FC8}"/>
                </a:ext>
              </a:extLst>
            </p:cNvPr>
            <p:cNvSpPr/>
            <p:nvPr>
              <p:custDataLst>
                <p:tags r:id="rId315"/>
              </p:custDataLst>
            </p:nvPr>
          </p:nvSpPr>
          <p:spPr>
            <a:xfrm>
              <a:off x="5517658" y="4052090"/>
              <a:ext cx="11303" cy="62486"/>
            </a:xfrm>
            <a:custGeom>
              <a:avLst/>
              <a:gdLst>
                <a:gd name="connsiteX0" fmla="*/ 11591 w 11303"/>
                <a:gd name="connsiteY0" fmla="*/ 2871 h 62486"/>
                <a:gd name="connsiteX1" fmla="*/ 8739 w 11303"/>
                <a:gd name="connsiteY1" fmla="*/ 150 h 62486"/>
                <a:gd name="connsiteX2" fmla="*/ 3138 w 11303"/>
                <a:gd name="connsiteY2" fmla="*/ 150 h 62486"/>
                <a:gd name="connsiteX3" fmla="*/ 287 w 11303"/>
                <a:gd name="connsiteY3" fmla="*/ 2871 h 62486"/>
                <a:gd name="connsiteX4" fmla="*/ 287 w 11303"/>
                <a:gd name="connsiteY4" fmla="*/ 59915 h 62486"/>
                <a:gd name="connsiteX5" fmla="*/ 3138 w 11303"/>
                <a:gd name="connsiteY5" fmla="*/ 62636 h 62486"/>
                <a:gd name="connsiteX6" fmla="*/ 8739 w 11303"/>
                <a:gd name="connsiteY6" fmla="*/ 62636 h 62486"/>
                <a:gd name="connsiteX7" fmla="*/ 11591 w 11303"/>
                <a:gd name="connsiteY7" fmla="*/ 59915 h 62486"/>
                <a:gd name="connsiteX8" fmla="*/ 11591 w 11303"/>
                <a:gd name="connsiteY8" fmla="*/ 2871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71"/>
                  </a:moveTo>
                  <a:cubicBezTo>
                    <a:pt x="11591" y="250"/>
                    <a:pt x="11489" y="150"/>
                    <a:pt x="8739" y="150"/>
                  </a:cubicBezTo>
                  <a:lnTo>
                    <a:pt x="3138" y="150"/>
                  </a:lnTo>
                  <a:cubicBezTo>
                    <a:pt x="388" y="150"/>
                    <a:pt x="287" y="250"/>
                    <a:pt x="287" y="2871"/>
                  </a:cubicBezTo>
                  <a:lnTo>
                    <a:pt x="287" y="59915"/>
                  </a:lnTo>
                  <a:cubicBezTo>
                    <a:pt x="287" y="62535"/>
                    <a:pt x="388" y="62636"/>
                    <a:pt x="3138" y="62636"/>
                  </a:cubicBezTo>
                  <a:lnTo>
                    <a:pt x="8739" y="62636"/>
                  </a:lnTo>
                  <a:cubicBezTo>
                    <a:pt x="11489" y="62636"/>
                    <a:pt x="11591" y="62535"/>
                    <a:pt x="11591" y="59915"/>
                  </a:cubicBezTo>
                  <a:lnTo>
                    <a:pt x="11591" y="2871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4" name="Freeform: Shape 1323">
              <a:extLst>
                <a:ext uri="{FF2B5EF4-FFF2-40B4-BE49-F238E27FC236}">
                  <a16:creationId xmlns:a16="http://schemas.microsoft.com/office/drawing/2014/main" id="{1880E432-2DA5-3E6A-26B9-41580B773AD0}"/>
                </a:ext>
              </a:extLst>
            </p:cNvPr>
            <p:cNvSpPr/>
            <p:nvPr>
              <p:custDataLst>
                <p:tags r:id="rId316"/>
              </p:custDataLst>
            </p:nvPr>
          </p:nvSpPr>
          <p:spPr>
            <a:xfrm>
              <a:off x="5517658" y="4112561"/>
              <a:ext cx="11303" cy="62486"/>
            </a:xfrm>
            <a:custGeom>
              <a:avLst/>
              <a:gdLst>
                <a:gd name="connsiteX0" fmla="*/ 11591 w 11303"/>
                <a:gd name="connsiteY0" fmla="*/ 2877 h 62486"/>
                <a:gd name="connsiteX1" fmla="*/ 8739 w 11303"/>
                <a:gd name="connsiteY1" fmla="*/ 156 h 62486"/>
                <a:gd name="connsiteX2" fmla="*/ 3138 w 11303"/>
                <a:gd name="connsiteY2" fmla="*/ 156 h 62486"/>
                <a:gd name="connsiteX3" fmla="*/ 287 w 11303"/>
                <a:gd name="connsiteY3" fmla="*/ 2877 h 62486"/>
                <a:gd name="connsiteX4" fmla="*/ 287 w 11303"/>
                <a:gd name="connsiteY4" fmla="*/ 59921 h 62486"/>
                <a:gd name="connsiteX5" fmla="*/ 3138 w 11303"/>
                <a:gd name="connsiteY5" fmla="*/ 62642 h 62486"/>
                <a:gd name="connsiteX6" fmla="*/ 8739 w 11303"/>
                <a:gd name="connsiteY6" fmla="*/ 62642 h 62486"/>
                <a:gd name="connsiteX7" fmla="*/ 11591 w 11303"/>
                <a:gd name="connsiteY7" fmla="*/ 59921 h 62486"/>
                <a:gd name="connsiteX8" fmla="*/ 11591 w 11303"/>
                <a:gd name="connsiteY8" fmla="*/ 2877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77"/>
                  </a:moveTo>
                  <a:cubicBezTo>
                    <a:pt x="11591" y="256"/>
                    <a:pt x="11489" y="156"/>
                    <a:pt x="8739" y="156"/>
                  </a:cubicBezTo>
                  <a:lnTo>
                    <a:pt x="3138" y="156"/>
                  </a:lnTo>
                  <a:cubicBezTo>
                    <a:pt x="388" y="156"/>
                    <a:pt x="287" y="256"/>
                    <a:pt x="287" y="2877"/>
                  </a:cubicBezTo>
                  <a:lnTo>
                    <a:pt x="287" y="59921"/>
                  </a:lnTo>
                  <a:cubicBezTo>
                    <a:pt x="287" y="62541"/>
                    <a:pt x="388" y="62642"/>
                    <a:pt x="3138" y="62642"/>
                  </a:cubicBezTo>
                  <a:lnTo>
                    <a:pt x="8739" y="62642"/>
                  </a:lnTo>
                  <a:cubicBezTo>
                    <a:pt x="11489" y="62642"/>
                    <a:pt x="11591" y="62541"/>
                    <a:pt x="11591" y="59921"/>
                  </a:cubicBezTo>
                  <a:lnTo>
                    <a:pt x="11591" y="2877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5" name="Freeform: Shape 1324">
              <a:extLst>
                <a:ext uri="{FF2B5EF4-FFF2-40B4-BE49-F238E27FC236}">
                  <a16:creationId xmlns:a16="http://schemas.microsoft.com/office/drawing/2014/main" id="{6C944195-BF48-6754-3390-F3B8BBAAD680}"/>
                </a:ext>
              </a:extLst>
            </p:cNvPr>
            <p:cNvSpPr/>
            <p:nvPr>
              <p:custDataLst>
                <p:tags r:id="rId317"/>
              </p:custDataLst>
            </p:nvPr>
          </p:nvSpPr>
          <p:spPr>
            <a:xfrm>
              <a:off x="5472849" y="4173032"/>
              <a:ext cx="56112" cy="182318"/>
            </a:xfrm>
            <a:custGeom>
              <a:avLst/>
              <a:gdLst>
                <a:gd name="connsiteX0" fmla="*/ 56399 w 56112"/>
                <a:gd name="connsiteY0" fmla="*/ 1271 h 182318"/>
                <a:gd name="connsiteX1" fmla="*/ 53548 w 56112"/>
                <a:gd name="connsiteY1" fmla="*/ 162 h 182318"/>
                <a:gd name="connsiteX2" fmla="*/ 47947 w 56112"/>
                <a:gd name="connsiteY2" fmla="*/ 162 h 182318"/>
                <a:gd name="connsiteX3" fmla="*/ 45095 w 56112"/>
                <a:gd name="connsiteY3" fmla="*/ 1573 h 182318"/>
                <a:gd name="connsiteX4" fmla="*/ 42346 w 56112"/>
                <a:gd name="connsiteY4" fmla="*/ 61036 h 182318"/>
                <a:gd name="connsiteX5" fmla="*/ 999 w 56112"/>
                <a:gd name="connsiteY5" fmla="*/ 180162 h 182318"/>
                <a:gd name="connsiteX6" fmla="*/ 287 w 56112"/>
                <a:gd name="connsiteY6" fmla="*/ 181473 h 182318"/>
                <a:gd name="connsiteX7" fmla="*/ 2629 w 56112"/>
                <a:gd name="connsiteY7" fmla="*/ 182480 h 182318"/>
                <a:gd name="connsiteX8" fmla="*/ 4666 w 56112"/>
                <a:gd name="connsiteY8" fmla="*/ 182279 h 182318"/>
                <a:gd name="connsiteX9" fmla="*/ 28292 w 56112"/>
                <a:gd name="connsiteY9" fmla="*/ 147004 h 182318"/>
                <a:gd name="connsiteX10" fmla="*/ 53955 w 56112"/>
                <a:gd name="connsiteY10" fmla="*/ 53174 h 182318"/>
                <a:gd name="connsiteX11" fmla="*/ 56399 w 56112"/>
                <a:gd name="connsiteY11" fmla="*/ 5201 h 182318"/>
                <a:gd name="connsiteX12" fmla="*/ 56399 w 56112"/>
                <a:gd name="connsiteY12" fmla="*/ 1271 h 18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12" h="182318">
                  <a:moveTo>
                    <a:pt x="56399" y="1271"/>
                  </a:moveTo>
                  <a:cubicBezTo>
                    <a:pt x="56297" y="162"/>
                    <a:pt x="55686" y="162"/>
                    <a:pt x="53548" y="162"/>
                  </a:cubicBezTo>
                  <a:lnTo>
                    <a:pt x="47947" y="162"/>
                  </a:lnTo>
                  <a:cubicBezTo>
                    <a:pt x="45706" y="162"/>
                    <a:pt x="45095" y="162"/>
                    <a:pt x="45095" y="1573"/>
                  </a:cubicBezTo>
                  <a:cubicBezTo>
                    <a:pt x="45095" y="11954"/>
                    <a:pt x="44993" y="35940"/>
                    <a:pt x="42346" y="61036"/>
                  </a:cubicBezTo>
                  <a:cubicBezTo>
                    <a:pt x="36846" y="113141"/>
                    <a:pt x="23302" y="149222"/>
                    <a:pt x="999" y="180162"/>
                  </a:cubicBezTo>
                  <a:cubicBezTo>
                    <a:pt x="287" y="181069"/>
                    <a:pt x="287" y="181271"/>
                    <a:pt x="287" y="181473"/>
                  </a:cubicBezTo>
                  <a:cubicBezTo>
                    <a:pt x="287" y="182480"/>
                    <a:pt x="1101" y="182480"/>
                    <a:pt x="2629" y="182480"/>
                  </a:cubicBezTo>
                  <a:cubicBezTo>
                    <a:pt x="4258" y="182480"/>
                    <a:pt x="4462" y="182480"/>
                    <a:pt x="4666" y="182279"/>
                  </a:cubicBezTo>
                  <a:cubicBezTo>
                    <a:pt x="5073" y="181976"/>
                    <a:pt x="18006" y="167262"/>
                    <a:pt x="28292" y="147004"/>
                  </a:cubicBezTo>
                  <a:cubicBezTo>
                    <a:pt x="41735" y="120397"/>
                    <a:pt x="50187" y="89860"/>
                    <a:pt x="53955" y="53174"/>
                  </a:cubicBezTo>
                  <a:cubicBezTo>
                    <a:pt x="54261" y="50050"/>
                    <a:pt x="56399" y="29087"/>
                    <a:pt x="56399" y="5201"/>
                  </a:cubicBezTo>
                  <a:lnTo>
                    <a:pt x="56399" y="1271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18" name="Group 1517" descr="\documentclass{article}&#10;\usepackage{amsmath, physics}&#10;\usepackage{tikz-feynman}&#10;\usepackage{xcolor}&#10;\pagestyle{empty}&#10;\definecolor{SGreen}{rgb}{0.0547,0.613,0.328}&#10;\definecolor{NodeBlue}{rgb}{0.0547,0.148,0.578}&#10;\begin{document}&#10;&#10;$$&#10;\left(&#10;\begin{gathered}&#10;\begin{tikzpicture}&#10;\begin{feynman}&#10; \vertex (f1) at (1,1.5);&#10; \vertex (f2) at (1,-1.5);&#10; \vertex (p3) at (1.75, 1.5);&#10; \vertex (p2) at (-1.75, 1.5);&#10; \vertex (p1) at (-1.75, -1.5);&#10; \vertex (p4) at (1.75, -1.5);&#10; \vertex [label= \(n\)] at (-1.75, 1);&#10; \vertex [label= \(\bar{n}\)] at (-1.75, -1.5);&#10; \vertex (g1) at (-1, 1.5);&#10; \vertex (g2) at (-1, -1.5);&#10; \vertex (c1) at (0, 2.0);&#10; \vertex (c2) at (0, -2.0);&#10; \vertex (s1) at (-1,.622);&#10; \vertex (s2) at (-1, -.622);&#10;    \vertex (c3) at (0, 1.5);&#10; \vertex (c4) at (0, -1.5);&#10;\diagram*{&#10; (f1)--[scalar, red, line width = 0.3mm](f2),&#10; (p2)--[charged scalar,  line width = 0.3mm](g1)--[charged scalar,  line width = 0.3mm](c3)--[charged scalar,  line width = 0.3mm](f1)--[charged scalar,  line width = 0.3mm](p3),&#10; (p4)--[charged scalar,  line width = 0.3mm](f2)--[charged scalar,  line width = 0.3mm](c4)--[charged scalar,  line width = 0.3mm](g2)--[charged scalar,  line width = 0.3mm](p1),&#10; (c1)--[scalar, gray, line width = 0.3mm ](c2),&#10; (g1)--[scalar, red, line width = 0.3mm](s1),&#10; (g2)--[scalar, red, line width = 0.3mm](s2),&#10;  (s2)--[SGreen, fermion,looseness = 1.75, line width=0.3mm, half right](s1)--[SGreen, fermion,looseness = 1.75, line width=0.3mm, half right](s2),&#10; %(s2)--[SGreen, gluon,looseness = 1.75, line width=0.3mm, half right](s1)--[SGreen, gluon,looseness = 1.75, line width=0.3mm, half right](s2),&#10;};&#10;\end{feynman}&#10; \filldraw[red] (-1,1.5) ellipse (0.6mm and 1.2mm);&#10; \filldraw[red] (-1,-1.5) ellipse (0.6mm and 1.2mm);&#10; \filldraw[red] (1,1.5) ellipse (0.6mm and 1.2mm);&#10; \filldraw[red] (1., -1.5) ellipse (0.6mm and 1.2mm);&#10; \filldraw[red] (-1,.622) ellipse (0.6mm and 1.2mm);&#10; \filldraw[red] (-1,-.622) ellipse (0.6mm and 1.2mm);&#10;\end{tikzpicture}&#10;\end{gathered}\right)&#10;$$&#10;&#10;&#10;&#10;\end{document}" title="IguanaTex Vector Display">
            <a:extLst>
              <a:ext uri="{FF2B5EF4-FFF2-40B4-BE49-F238E27FC236}">
                <a16:creationId xmlns:a16="http://schemas.microsoft.com/office/drawing/2014/main" id="{8B7ED367-E77A-51BA-DC1C-C53A77CFC153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7384911" y="4007128"/>
            <a:ext cx="1201841" cy="1166056"/>
            <a:chOff x="4327120" y="3189294"/>
            <a:chExt cx="1201841" cy="1166056"/>
          </a:xfrm>
        </p:grpSpPr>
        <p:sp>
          <p:nvSpPr>
            <p:cNvPr id="1448" name="Freeform: Shape 1447">
              <a:extLst>
                <a:ext uri="{FF2B5EF4-FFF2-40B4-BE49-F238E27FC236}">
                  <a16:creationId xmlns:a16="http://schemas.microsoft.com/office/drawing/2014/main" id="{3E54EA7A-B112-641D-B5EB-AFE6D8988BD6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4327120" y="3206603"/>
              <a:ext cx="56112" cy="182318"/>
            </a:xfrm>
            <a:custGeom>
              <a:avLst/>
              <a:gdLst>
                <a:gd name="connsiteX0" fmla="*/ 8624 w 56112"/>
                <a:gd name="connsiteY0" fmla="*/ 182385 h 182318"/>
                <a:gd name="connsiteX1" fmla="*/ 11476 w 56112"/>
                <a:gd name="connsiteY1" fmla="*/ 180974 h 182318"/>
                <a:gd name="connsiteX2" fmla="*/ 55572 w 56112"/>
                <a:gd name="connsiteY2" fmla="*/ 2384 h 182318"/>
                <a:gd name="connsiteX3" fmla="*/ 56284 w 56112"/>
                <a:gd name="connsiteY3" fmla="*/ 1074 h 182318"/>
                <a:gd name="connsiteX4" fmla="*/ 53942 w 56112"/>
                <a:gd name="connsiteY4" fmla="*/ 66 h 182318"/>
                <a:gd name="connsiteX5" fmla="*/ 51905 w 56112"/>
                <a:gd name="connsiteY5" fmla="*/ 268 h 182318"/>
                <a:gd name="connsiteX6" fmla="*/ 28279 w 56112"/>
                <a:gd name="connsiteY6" fmla="*/ 35542 h 182318"/>
                <a:gd name="connsiteX7" fmla="*/ 2616 w 56112"/>
                <a:gd name="connsiteY7" fmla="*/ 129372 h 182318"/>
                <a:gd name="connsiteX8" fmla="*/ 172 w 56112"/>
                <a:gd name="connsiteY8" fmla="*/ 177346 h 182318"/>
                <a:gd name="connsiteX9" fmla="*/ 172 w 56112"/>
                <a:gd name="connsiteY9" fmla="*/ 181276 h 182318"/>
                <a:gd name="connsiteX10" fmla="*/ 3023 w 56112"/>
                <a:gd name="connsiteY10" fmla="*/ 182385 h 182318"/>
                <a:gd name="connsiteX11" fmla="*/ 8624 w 56112"/>
                <a:gd name="connsiteY11" fmla="*/ 182385 h 18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12" h="182318">
                  <a:moveTo>
                    <a:pt x="8624" y="182385"/>
                  </a:moveTo>
                  <a:cubicBezTo>
                    <a:pt x="10865" y="182385"/>
                    <a:pt x="11476" y="182385"/>
                    <a:pt x="11476" y="180974"/>
                  </a:cubicBezTo>
                  <a:cubicBezTo>
                    <a:pt x="11680" y="110324"/>
                    <a:pt x="19928" y="51668"/>
                    <a:pt x="55572" y="2384"/>
                  </a:cubicBezTo>
                  <a:cubicBezTo>
                    <a:pt x="56284" y="1477"/>
                    <a:pt x="56284" y="1276"/>
                    <a:pt x="56284" y="1074"/>
                  </a:cubicBezTo>
                  <a:cubicBezTo>
                    <a:pt x="56284" y="66"/>
                    <a:pt x="55572" y="66"/>
                    <a:pt x="53942" y="66"/>
                  </a:cubicBezTo>
                  <a:cubicBezTo>
                    <a:pt x="52313" y="66"/>
                    <a:pt x="52109" y="66"/>
                    <a:pt x="51905" y="268"/>
                  </a:cubicBezTo>
                  <a:cubicBezTo>
                    <a:pt x="51498" y="570"/>
                    <a:pt x="38565" y="15285"/>
                    <a:pt x="28279" y="35542"/>
                  </a:cubicBezTo>
                  <a:cubicBezTo>
                    <a:pt x="14837" y="62149"/>
                    <a:pt x="6384" y="92687"/>
                    <a:pt x="2616" y="129372"/>
                  </a:cubicBezTo>
                  <a:cubicBezTo>
                    <a:pt x="2311" y="132497"/>
                    <a:pt x="172" y="153460"/>
                    <a:pt x="172" y="177346"/>
                  </a:cubicBezTo>
                  <a:lnTo>
                    <a:pt x="172" y="181276"/>
                  </a:lnTo>
                  <a:cubicBezTo>
                    <a:pt x="274" y="182385"/>
                    <a:pt x="885" y="182385"/>
                    <a:pt x="3023" y="182385"/>
                  </a:cubicBezTo>
                  <a:lnTo>
                    <a:pt x="8624" y="182385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9" name="Freeform: Shape 1448">
              <a:extLst>
                <a:ext uri="{FF2B5EF4-FFF2-40B4-BE49-F238E27FC236}">
                  <a16:creationId xmlns:a16="http://schemas.microsoft.com/office/drawing/2014/main" id="{6EF316B8-4039-2DA0-0D5B-AF30F82713CC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4327120" y="3386908"/>
              <a:ext cx="11303" cy="62486"/>
            </a:xfrm>
            <a:custGeom>
              <a:avLst/>
              <a:gdLst>
                <a:gd name="connsiteX0" fmla="*/ 11476 w 11303"/>
                <a:gd name="connsiteY0" fmla="*/ 2805 h 62486"/>
                <a:gd name="connsiteX1" fmla="*/ 8624 w 11303"/>
                <a:gd name="connsiteY1" fmla="*/ 84 h 62486"/>
                <a:gd name="connsiteX2" fmla="*/ 3023 w 11303"/>
                <a:gd name="connsiteY2" fmla="*/ 84 h 62486"/>
                <a:gd name="connsiteX3" fmla="*/ 172 w 11303"/>
                <a:gd name="connsiteY3" fmla="*/ 2805 h 62486"/>
                <a:gd name="connsiteX4" fmla="*/ 172 w 11303"/>
                <a:gd name="connsiteY4" fmla="*/ 59849 h 62486"/>
                <a:gd name="connsiteX5" fmla="*/ 3023 w 11303"/>
                <a:gd name="connsiteY5" fmla="*/ 62570 h 62486"/>
                <a:gd name="connsiteX6" fmla="*/ 8624 w 11303"/>
                <a:gd name="connsiteY6" fmla="*/ 62570 h 62486"/>
                <a:gd name="connsiteX7" fmla="*/ 11476 w 11303"/>
                <a:gd name="connsiteY7" fmla="*/ 59849 h 62486"/>
                <a:gd name="connsiteX8" fmla="*/ 11476 w 11303"/>
                <a:gd name="connsiteY8" fmla="*/ 2805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05"/>
                  </a:moveTo>
                  <a:cubicBezTo>
                    <a:pt x="11476" y="185"/>
                    <a:pt x="11374" y="84"/>
                    <a:pt x="8624" y="84"/>
                  </a:cubicBezTo>
                  <a:lnTo>
                    <a:pt x="3023" y="84"/>
                  </a:lnTo>
                  <a:cubicBezTo>
                    <a:pt x="274" y="84"/>
                    <a:pt x="172" y="185"/>
                    <a:pt x="172" y="2805"/>
                  </a:cubicBezTo>
                  <a:lnTo>
                    <a:pt x="172" y="59849"/>
                  </a:lnTo>
                  <a:cubicBezTo>
                    <a:pt x="172" y="62469"/>
                    <a:pt x="274" y="62570"/>
                    <a:pt x="3023" y="62570"/>
                  </a:cubicBezTo>
                  <a:lnTo>
                    <a:pt x="8624" y="62570"/>
                  </a:lnTo>
                  <a:cubicBezTo>
                    <a:pt x="11374" y="62570"/>
                    <a:pt x="11476" y="62469"/>
                    <a:pt x="11476" y="59849"/>
                  </a:cubicBezTo>
                  <a:lnTo>
                    <a:pt x="11476" y="2805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0" name="Freeform: Shape 1449">
              <a:extLst>
                <a:ext uri="{FF2B5EF4-FFF2-40B4-BE49-F238E27FC236}">
                  <a16:creationId xmlns:a16="http://schemas.microsoft.com/office/drawing/2014/main" id="{D93652E2-2CA4-D16A-0B1B-98006EE90CF0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4327120" y="3447379"/>
              <a:ext cx="11303" cy="62486"/>
            </a:xfrm>
            <a:custGeom>
              <a:avLst/>
              <a:gdLst>
                <a:gd name="connsiteX0" fmla="*/ 11476 w 11303"/>
                <a:gd name="connsiteY0" fmla="*/ 2811 h 62486"/>
                <a:gd name="connsiteX1" fmla="*/ 8624 w 11303"/>
                <a:gd name="connsiteY1" fmla="*/ 90 h 62486"/>
                <a:gd name="connsiteX2" fmla="*/ 3023 w 11303"/>
                <a:gd name="connsiteY2" fmla="*/ 90 h 62486"/>
                <a:gd name="connsiteX3" fmla="*/ 172 w 11303"/>
                <a:gd name="connsiteY3" fmla="*/ 2811 h 62486"/>
                <a:gd name="connsiteX4" fmla="*/ 172 w 11303"/>
                <a:gd name="connsiteY4" fmla="*/ 59855 h 62486"/>
                <a:gd name="connsiteX5" fmla="*/ 3023 w 11303"/>
                <a:gd name="connsiteY5" fmla="*/ 62576 h 62486"/>
                <a:gd name="connsiteX6" fmla="*/ 8624 w 11303"/>
                <a:gd name="connsiteY6" fmla="*/ 62576 h 62486"/>
                <a:gd name="connsiteX7" fmla="*/ 11476 w 11303"/>
                <a:gd name="connsiteY7" fmla="*/ 59855 h 62486"/>
                <a:gd name="connsiteX8" fmla="*/ 11476 w 11303"/>
                <a:gd name="connsiteY8" fmla="*/ 2811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11"/>
                  </a:moveTo>
                  <a:cubicBezTo>
                    <a:pt x="11476" y="191"/>
                    <a:pt x="11374" y="90"/>
                    <a:pt x="8624" y="90"/>
                  </a:cubicBezTo>
                  <a:lnTo>
                    <a:pt x="3023" y="90"/>
                  </a:lnTo>
                  <a:cubicBezTo>
                    <a:pt x="274" y="90"/>
                    <a:pt x="172" y="191"/>
                    <a:pt x="172" y="2811"/>
                  </a:cubicBezTo>
                  <a:lnTo>
                    <a:pt x="172" y="59855"/>
                  </a:lnTo>
                  <a:cubicBezTo>
                    <a:pt x="172" y="62475"/>
                    <a:pt x="274" y="62576"/>
                    <a:pt x="3023" y="62576"/>
                  </a:cubicBezTo>
                  <a:lnTo>
                    <a:pt x="8624" y="62576"/>
                  </a:lnTo>
                  <a:cubicBezTo>
                    <a:pt x="11374" y="62576"/>
                    <a:pt x="11476" y="62475"/>
                    <a:pt x="11476" y="59855"/>
                  </a:cubicBezTo>
                  <a:lnTo>
                    <a:pt x="11476" y="2811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1" name="Freeform: Shape 1450">
              <a:extLst>
                <a:ext uri="{FF2B5EF4-FFF2-40B4-BE49-F238E27FC236}">
                  <a16:creationId xmlns:a16="http://schemas.microsoft.com/office/drawing/2014/main" id="{C1AD3ADF-12A0-0EDE-D041-D53373F4326D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4327120" y="3507850"/>
              <a:ext cx="11303" cy="62486"/>
            </a:xfrm>
            <a:custGeom>
              <a:avLst/>
              <a:gdLst>
                <a:gd name="connsiteX0" fmla="*/ 11476 w 11303"/>
                <a:gd name="connsiteY0" fmla="*/ 2817 h 62486"/>
                <a:gd name="connsiteX1" fmla="*/ 8624 w 11303"/>
                <a:gd name="connsiteY1" fmla="*/ 96 h 62486"/>
                <a:gd name="connsiteX2" fmla="*/ 3023 w 11303"/>
                <a:gd name="connsiteY2" fmla="*/ 96 h 62486"/>
                <a:gd name="connsiteX3" fmla="*/ 172 w 11303"/>
                <a:gd name="connsiteY3" fmla="*/ 2817 h 62486"/>
                <a:gd name="connsiteX4" fmla="*/ 172 w 11303"/>
                <a:gd name="connsiteY4" fmla="*/ 59861 h 62486"/>
                <a:gd name="connsiteX5" fmla="*/ 3023 w 11303"/>
                <a:gd name="connsiteY5" fmla="*/ 62582 h 62486"/>
                <a:gd name="connsiteX6" fmla="*/ 8624 w 11303"/>
                <a:gd name="connsiteY6" fmla="*/ 62582 h 62486"/>
                <a:gd name="connsiteX7" fmla="*/ 11476 w 11303"/>
                <a:gd name="connsiteY7" fmla="*/ 59861 h 62486"/>
                <a:gd name="connsiteX8" fmla="*/ 11476 w 11303"/>
                <a:gd name="connsiteY8" fmla="*/ 2817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17"/>
                  </a:moveTo>
                  <a:cubicBezTo>
                    <a:pt x="11476" y="197"/>
                    <a:pt x="11374" y="96"/>
                    <a:pt x="8624" y="96"/>
                  </a:cubicBezTo>
                  <a:lnTo>
                    <a:pt x="3023" y="96"/>
                  </a:lnTo>
                  <a:cubicBezTo>
                    <a:pt x="274" y="96"/>
                    <a:pt x="172" y="197"/>
                    <a:pt x="172" y="2817"/>
                  </a:cubicBezTo>
                  <a:lnTo>
                    <a:pt x="172" y="59861"/>
                  </a:lnTo>
                  <a:cubicBezTo>
                    <a:pt x="172" y="62481"/>
                    <a:pt x="274" y="62582"/>
                    <a:pt x="3023" y="62582"/>
                  </a:cubicBezTo>
                  <a:lnTo>
                    <a:pt x="8624" y="62582"/>
                  </a:lnTo>
                  <a:cubicBezTo>
                    <a:pt x="11374" y="62582"/>
                    <a:pt x="11476" y="62481"/>
                    <a:pt x="11476" y="59861"/>
                  </a:cubicBezTo>
                  <a:lnTo>
                    <a:pt x="11476" y="2817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2" name="Freeform: Shape 1451">
              <a:extLst>
                <a:ext uri="{FF2B5EF4-FFF2-40B4-BE49-F238E27FC236}">
                  <a16:creationId xmlns:a16="http://schemas.microsoft.com/office/drawing/2014/main" id="{35BAC0E1-C178-7BF7-0FD4-D07753277223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4327120" y="3568321"/>
              <a:ext cx="11303" cy="62486"/>
            </a:xfrm>
            <a:custGeom>
              <a:avLst/>
              <a:gdLst>
                <a:gd name="connsiteX0" fmla="*/ 11476 w 11303"/>
                <a:gd name="connsiteY0" fmla="*/ 2823 h 62486"/>
                <a:gd name="connsiteX1" fmla="*/ 8624 w 11303"/>
                <a:gd name="connsiteY1" fmla="*/ 102 h 62486"/>
                <a:gd name="connsiteX2" fmla="*/ 3023 w 11303"/>
                <a:gd name="connsiteY2" fmla="*/ 102 h 62486"/>
                <a:gd name="connsiteX3" fmla="*/ 172 w 11303"/>
                <a:gd name="connsiteY3" fmla="*/ 2823 h 62486"/>
                <a:gd name="connsiteX4" fmla="*/ 172 w 11303"/>
                <a:gd name="connsiteY4" fmla="*/ 59867 h 62486"/>
                <a:gd name="connsiteX5" fmla="*/ 3023 w 11303"/>
                <a:gd name="connsiteY5" fmla="*/ 62588 h 62486"/>
                <a:gd name="connsiteX6" fmla="*/ 8624 w 11303"/>
                <a:gd name="connsiteY6" fmla="*/ 62588 h 62486"/>
                <a:gd name="connsiteX7" fmla="*/ 11476 w 11303"/>
                <a:gd name="connsiteY7" fmla="*/ 59867 h 62486"/>
                <a:gd name="connsiteX8" fmla="*/ 11476 w 11303"/>
                <a:gd name="connsiteY8" fmla="*/ 2823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23"/>
                  </a:moveTo>
                  <a:cubicBezTo>
                    <a:pt x="11476" y="203"/>
                    <a:pt x="11374" y="102"/>
                    <a:pt x="8624" y="102"/>
                  </a:cubicBezTo>
                  <a:lnTo>
                    <a:pt x="3023" y="102"/>
                  </a:lnTo>
                  <a:cubicBezTo>
                    <a:pt x="274" y="102"/>
                    <a:pt x="172" y="203"/>
                    <a:pt x="172" y="2823"/>
                  </a:cubicBezTo>
                  <a:lnTo>
                    <a:pt x="172" y="59867"/>
                  </a:lnTo>
                  <a:cubicBezTo>
                    <a:pt x="172" y="62487"/>
                    <a:pt x="274" y="62588"/>
                    <a:pt x="3023" y="62588"/>
                  </a:cubicBezTo>
                  <a:lnTo>
                    <a:pt x="8624" y="62588"/>
                  </a:lnTo>
                  <a:cubicBezTo>
                    <a:pt x="11374" y="62588"/>
                    <a:pt x="11476" y="62487"/>
                    <a:pt x="11476" y="59867"/>
                  </a:cubicBezTo>
                  <a:lnTo>
                    <a:pt x="11476" y="2823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3" name="Freeform: Shape 1452">
              <a:extLst>
                <a:ext uri="{FF2B5EF4-FFF2-40B4-BE49-F238E27FC236}">
                  <a16:creationId xmlns:a16="http://schemas.microsoft.com/office/drawing/2014/main" id="{D962E8C2-16CB-818D-E9F6-9F1A7F8CED8B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4327120" y="3628792"/>
              <a:ext cx="11303" cy="62486"/>
            </a:xfrm>
            <a:custGeom>
              <a:avLst/>
              <a:gdLst>
                <a:gd name="connsiteX0" fmla="*/ 11476 w 11303"/>
                <a:gd name="connsiteY0" fmla="*/ 2829 h 62486"/>
                <a:gd name="connsiteX1" fmla="*/ 8624 w 11303"/>
                <a:gd name="connsiteY1" fmla="*/ 108 h 62486"/>
                <a:gd name="connsiteX2" fmla="*/ 3023 w 11303"/>
                <a:gd name="connsiteY2" fmla="*/ 108 h 62486"/>
                <a:gd name="connsiteX3" fmla="*/ 172 w 11303"/>
                <a:gd name="connsiteY3" fmla="*/ 2829 h 62486"/>
                <a:gd name="connsiteX4" fmla="*/ 172 w 11303"/>
                <a:gd name="connsiteY4" fmla="*/ 59873 h 62486"/>
                <a:gd name="connsiteX5" fmla="*/ 3023 w 11303"/>
                <a:gd name="connsiteY5" fmla="*/ 62594 h 62486"/>
                <a:gd name="connsiteX6" fmla="*/ 8624 w 11303"/>
                <a:gd name="connsiteY6" fmla="*/ 62594 h 62486"/>
                <a:gd name="connsiteX7" fmla="*/ 11476 w 11303"/>
                <a:gd name="connsiteY7" fmla="*/ 59873 h 62486"/>
                <a:gd name="connsiteX8" fmla="*/ 11476 w 11303"/>
                <a:gd name="connsiteY8" fmla="*/ 2829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29"/>
                  </a:moveTo>
                  <a:cubicBezTo>
                    <a:pt x="11476" y="209"/>
                    <a:pt x="11374" y="108"/>
                    <a:pt x="8624" y="108"/>
                  </a:cubicBezTo>
                  <a:lnTo>
                    <a:pt x="3023" y="108"/>
                  </a:lnTo>
                  <a:cubicBezTo>
                    <a:pt x="274" y="108"/>
                    <a:pt x="172" y="209"/>
                    <a:pt x="172" y="2829"/>
                  </a:cubicBezTo>
                  <a:lnTo>
                    <a:pt x="172" y="59873"/>
                  </a:lnTo>
                  <a:cubicBezTo>
                    <a:pt x="172" y="62493"/>
                    <a:pt x="274" y="62594"/>
                    <a:pt x="3023" y="62594"/>
                  </a:cubicBezTo>
                  <a:lnTo>
                    <a:pt x="8624" y="62594"/>
                  </a:lnTo>
                  <a:cubicBezTo>
                    <a:pt x="11374" y="62594"/>
                    <a:pt x="11476" y="62493"/>
                    <a:pt x="11476" y="59873"/>
                  </a:cubicBezTo>
                  <a:lnTo>
                    <a:pt x="11476" y="2829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4" name="Freeform: Shape 1453">
              <a:extLst>
                <a:ext uri="{FF2B5EF4-FFF2-40B4-BE49-F238E27FC236}">
                  <a16:creationId xmlns:a16="http://schemas.microsoft.com/office/drawing/2014/main" id="{E47A1A0A-2D93-2ED7-72AB-4EFCD6A4E93B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4327120" y="3689263"/>
              <a:ext cx="11303" cy="62486"/>
            </a:xfrm>
            <a:custGeom>
              <a:avLst/>
              <a:gdLst>
                <a:gd name="connsiteX0" fmla="*/ 11476 w 11303"/>
                <a:gd name="connsiteY0" fmla="*/ 2835 h 62486"/>
                <a:gd name="connsiteX1" fmla="*/ 8624 w 11303"/>
                <a:gd name="connsiteY1" fmla="*/ 114 h 62486"/>
                <a:gd name="connsiteX2" fmla="*/ 3023 w 11303"/>
                <a:gd name="connsiteY2" fmla="*/ 114 h 62486"/>
                <a:gd name="connsiteX3" fmla="*/ 172 w 11303"/>
                <a:gd name="connsiteY3" fmla="*/ 2835 h 62486"/>
                <a:gd name="connsiteX4" fmla="*/ 172 w 11303"/>
                <a:gd name="connsiteY4" fmla="*/ 59879 h 62486"/>
                <a:gd name="connsiteX5" fmla="*/ 3023 w 11303"/>
                <a:gd name="connsiteY5" fmla="*/ 62600 h 62486"/>
                <a:gd name="connsiteX6" fmla="*/ 8624 w 11303"/>
                <a:gd name="connsiteY6" fmla="*/ 62600 h 62486"/>
                <a:gd name="connsiteX7" fmla="*/ 11476 w 11303"/>
                <a:gd name="connsiteY7" fmla="*/ 59879 h 62486"/>
                <a:gd name="connsiteX8" fmla="*/ 11476 w 11303"/>
                <a:gd name="connsiteY8" fmla="*/ 2835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35"/>
                  </a:moveTo>
                  <a:cubicBezTo>
                    <a:pt x="11476" y="214"/>
                    <a:pt x="11374" y="114"/>
                    <a:pt x="8624" y="114"/>
                  </a:cubicBezTo>
                  <a:lnTo>
                    <a:pt x="3023" y="114"/>
                  </a:lnTo>
                  <a:cubicBezTo>
                    <a:pt x="274" y="114"/>
                    <a:pt x="172" y="214"/>
                    <a:pt x="172" y="2835"/>
                  </a:cubicBezTo>
                  <a:lnTo>
                    <a:pt x="172" y="59879"/>
                  </a:lnTo>
                  <a:cubicBezTo>
                    <a:pt x="172" y="62499"/>
                    <a:pt x="274" y="62600"/>
                    <a:pt x="3023" y="62600"/>
                  </a:cubicBezTo>
                  <a:lnTo>
                    <a:pt x="8624" y="62600"/>
                  </a:lnTo>
                  <a:cubicBezTo>
                    <a:pt x="11374" y="62600"/>
                    <a:pt x="11476" y="62499"/>
                    <a:pt x="11476" y="59879"/>
                  </a:cubicBezTo>
                  <a:lnTo>
                    <a:pt x="11476" y="2835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5" name="Freeform: Shape 1454">
              <a:extLst>
                <a:ext uri="{FF2B5EF4-FFF2-40B4-BE49-F238E27FC236}">
                  <a16:creationId xmlns:a16="http://schemas.microsoft.com/office/drawing/2014/main" id="{8622BA53-F3E0-E2CD-B9B2-706AA25CB54E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4327120" y="3749734"/>
              <a:ext cx="11303" cy="62486"/>
            </a:xfrm>
            <a:custGeom>
              <a:avLst/>
              <a:gdLst>
                <a:gd name="connsiteX0" fmla="*/ 11476 w 11303"/>
                <a:gd name="connsiteY0" fmla="*/ 2841 h 62486"/>
                <a:gd name="connsiteX1" fmla="*/ 8624 w 11303"/>
                <a:gd name="connsiteY1" fmla="*/ 120 h 62486"/>
                <a:gd name="connsiteX2" fmla="*/ 3023 w 11303"/>
                <a:gd name="connsiteY2" fmla="*/ 120 h 62486"/>
                <a:gd name="connsiteX3" fmla="*/ 172 w 11303"/>
                <a:gd name="connsiteY3" fmla="*/ 2841 h 62486"/>
                <a:gd name="connsiteX4" fmla="*/ 172 w 11303"/>
                <a:gd name="connsiteY4" fmla="*/ 59885 h 62486"/>
                <a:gd name="connsiteX5" fmla="*/ 3023 w 11303"/>
                <a:gd name="connsiteY5" fmla="*/ 62606 h 62486"/>
                <a:gd name="connsiteX6" fmla="*/ 8624 w 11303"/>
                <a:gd name="connsiteY6" fmla="*/ 62606 h 62486"/>
                <a:gd name="connsiteX7" fmla="*/ 11476 w 11303"/>
                <a:gd name="connsiteY7" fmla="*/ 59885 h 62486"/>
                <a:gd name="connsiteX8" fmla="*/ 11476 w 11303"/>
                <a:gd name="connsiteY8" fmla="*/ 2841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41"/>
                  </a:moveTo>
                  <a:cubicBezTo>
                    <a:pt x="11476" y="220"/>
                    <a:pt x="11374" y="120"/>
                    <a:pt x="8624" y="120"/>
                  </a:cubicBezTo>
                  <a:lnTo>
                    <a:pt x="3023" y="120"/>
                  </a:lnTo>
                  <a:cubicBezTo>
                    <a:pt x="274" y="120"/>
                    <a:pt x="172" y="220"/>
                    <a:pt x="172" y="2841"/>
                  </a:cubicBezTo>
                  <a:lnTo>
                    <a:pt x="172" y="59885"/>
                  </a:lnTo>
                  <a:cubicBezTo>
                    <a:pt x="172" y="62505"/>
                    <a:pt x="274" y="62606"/>
                    <a:pt x="3023" y="62606"/>
                  </a:cubicBezTo>
                  <a:lnTo>
                    <a:pt x="8624" y="62606"/>
                  </a:lnTo>
                  <a:cubicBezTo>
                    <a:pt x="11374" y="62606"/>
                    <a:pt x="11476" y="62505"/>
                    <a:pt x="11476" y="59885"/>
                  </a:cubicBezTo>
                  <a:lnTo>
                    <a:pt x="11476" y="2841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6" name="Freeform: Shape 1455">
              <a:extLst>
                <a:ext uri="{FF2B5EF4-FFF2-40B4-BE49-F238E27FC236}">
                  <a16:creationId xmlns:a16="http://schemas.microsoft.com/office/drawing/2014/main" id="{1288B5C5-6BD1-1AD3-9381-4381AFC2F957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4327120" y="3810205"/>
              <a:ext cx="11303" cy="62486"/>
            </a:xfrm>
            <a:custGeom>
              <a:avLst/>
              <a:gdLst>
                <a:gd name="connsiteX0" fmla="*/ 11476 w 11303"/>
                <a:gd name="connsiteY0" fmla="*/ 2847 h 62486"/>
                <a:gd name="connsiteX1" fmla="*/ 8624 w 11303"/>
                <a:gd name="connsiteY1" fmla="*/ 126 h 62486"/>
                <a:gd name="connsiteX2" fmla="*/ 3023 w 11303"/>
                <a:gd name="connsiteY2" fmla="*/ 126 h 62486"/>
                <a:gd name="connsiteX3" fmla="*/ 172 w 11303"/>
                <a:gd name="connsiteY3" fmla="*/ 2847 h 62486"/>
                <a:gd name="connsiteX4" fmla="*/ 172 w 11303"/>
                <a:gd name="connsiteY4" fmla="*/ 59891 h 62486"/>
                <a:gd name="connsiteX5" fmla="*/ 3023 w 11303"/>
                <a:gd name="connsiteY5" fmla="*/ 62612 h 62486"/>
                <a:gd name="connsiteX6" fmla="*/ 8624 w 11303"/>
                <a:gd name="connsiteY6" fmla="*/ 62612 h 62486"/>
                <a:gd name="connsiteX7" fmla="*/ 11476 w 11303"/>
                <a:gd name="connsiteY7" fmla="*/ 59891 h 62486"/>
                <a:gd name="connsiteX8" fmla="*/ 11476 w 11303"/>
                <a:gd name="connsiteY8" fmla="*/ 2847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47"/>
                  </a:moveTo>
                  <a:cubicBezTo>
                    <a:pt x="11476" y="226"/>
                    <a:pt x="11374" y="126"/>
                    <a:pt x="8624" y="126"/>
                  </a:cubicBezTo>
                  <a:lnTo>
                    <a:pt x="3023" y="126"/>
                  </a:lnTo>
                  <a:cubicBezTo>
                    <a:pt x="274" y="126"/>
                    <a:pt x="172" y="226"/>
                    <a:pt x="172" y="2847"/>
                  </a:cubicBezTo>
                  <a:lnTo>
                    <a:pt x="172" y="59891"/>
                  </a:lnTo>
                  <a:cubicBezTo>
                    <a:pt x="172" y="62511"/>
                    <a:pt x="274" y="62612"/>
                    <a:pt x="3023" y="62612"/>
                  </a:cubicBezTo>
                  <a:lnTo>
                    <a:pt x="8624" y="62612"/>
                  </a:lnTo>
                  <a:cubicBezTo>
                    <a:pt x="11374" y="62612"/>
                    <a:pt x="11476" y="62511"/>
                    <a:pt x="11476" y="59891"/>
                  </a:cubicBezTo>
                  <a:lnTo>
                    <a:pt x="11476" y="2847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7" name="Freeform: Shape 1456">
              <a:extLst>
                <a:ext uri="{FF2B5EF4-FFF2-40B4-BE49-F238E27FC236}">
                  <a16:creationId xmlns:a16="http://schemas.microsoft.com/office/drawing/2014/main" id="{983C08CA-7D0B-EECF-9A1A-1CE342F6C84A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4327120" y="3870676"/>
              <a:ext cx="11303" cy="62486"/>
            </a:xfrm>
            <a:custGeom>
              <a:avLst/>
              <a:gdLst>
                <a:gd name="connsiteX0" fmla="*/ 11476 w 11303"/>
                <a:gd name="connsiteY0" fmla="*/ 2853 h 62486"/>
                <a:gd name="connsiteX1" fmla="*/ 8624 w 11303"/>
                <a:gd name="connsiteY1" fmla="*/ 132 h 62486"/>
                <a:gd name="connsiteX2" fmla="*/ 3023 w 11303"/>
                <a:gd name="connsiteY2" fmla="*/ 132 h 62486"/>
                <a:gd name="connsiteX3" fmla="*/ 172 w 11303"/>
                <a:gd name="connsiteY3" fmla="*/ 2853 h 62486"/>
                <a:gd name="connsiteX4" fmla="*/ 172 w 11303"/>
                <a:gd name="connsiteY4" fmla="*/ 59897 h 62486"/>
                <a:gd name="connsiteX5" fmla="*/ 3023 w 11303"/>
                <a:gd name="connsiteY5" fmla="*/ 62618 h 62486"/>
                <a:gd name="connsiteX6" fmla="*/ 8624 w 11303"/>
                <a:gd name="connsiteY6" fmla="*/ 62618 h 62486"/>
                <a:gd name="connsiteX7" fmla="*/ 11476 w 11303"/>
                <a:gd name="connsiteY7" fmla="*/ 59897 h 62486"/>
                <a:gd name="connsiteX8" fmla="*/ 11476 w 11303"/>
                <a:gd name="connsiteY8" fmla="*/ 2853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53"/>
                  </a:moveTo>
                  <a:cubicBezTo>
                    <a:pt x="11476" y="232"/>
                    <a:pt x="11374" y="132"/>
                    <a:pt x="8624" y="132"/>
                  </a:cubicBezTo>
                  <a:lnTo>
                    <a:pt x="3023" y="132"/>
                  </a:lnTo>
                  <a:cubicBezTo>
                    <a:pt x="274" y="132"/>
                    <a:pt x="172" y="232"/>
                    <a:pt x="172" y="2853"/>
                  </a:cubicBezTo>
                  <a:lnTo>
                    <a:pt x="172" y="59897"/>
                  </a:lnTo>
                  <a:cubicBezTo>
                    <a:pt x="172" y="62517"/>
                    <a:pt x="274" y="62618"/>
                    <a:pt x="3023" y="62618"/>
                  </a:cubicBezTo>
                  <a:lnTo>
                    <a:pt x="8624" y="62618"/>
                  </a:lnTo>
                  <a:cubicBezTo>
                    <a:pt x="11374" y="62618"/>
                    <a:pt x="11476" y="62517"/>
                    <a:pt x="11476" y="59897"/>
                  </a:cubicBezTo>
                  <a:lnTo>
                    <a:pt x="11476" y="2853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8" name="Freeform: Shape 1457">
              <a:extLst>
                <a:ext uri="{FF2B5EF4-FFF2-40B4-BE49-F238E27FC236}">
                  <a16:creationId xmlns:a16="http://schemas.microsoft.com/office/drawing/2014/main" id="{75067ED0-7231-C305-3863-D652D182C563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4327120" y="3931147"/>
              <a:ext cx="11303" cy="62486"/>
            </a:xfrm>
            <a:custGeom>
              <a:avLst/>
              <a:gdLst>
                <a:gd name="connsiteX0" fmla="*/ 11476 w 11303"/>
                <a:gd name="connsiteY0" fmla="*/ 2859 h 62486"/>
                <a:gd name="connsiteX1" fmla="*/ 8624 w 11303"/>
                <a:gd name="connsiteY1" fmla="*/ 138 h 62486"/>
                <a:gd name="connsiteX2" fmla="*/ 3023 w 11303"/>
                <a:gd name="connsiteY2" fmla="*/ 138 h 62486"/>
                <a:gd name="connsiteX3" fmla="*/ 172 w 11303"/>
                <a:gd name="connsiteY3" fmla="*/ 2859 h 62486"/>
                <a:gd name="connsiteX4" fmla="*/ 172 w 11303"/>
                <a:gd name="connsiteY4" fmla="*/ 59903 h 62486"/>
                <a:gd name="connsiteX5" fmla="*/ 3023 w 11303"/>
                <a:gd name="connsiteY5" fmla="*/ 62624 h 62486"/>
                <a:gd name="connsiteX6" fmla="*/ 8624 w 11303"/>
                <a:gd name="connsiteY6" fmla="*/ 62624 h 62486"/>
                <a:gd name="connsiteX7" fmla="*/ 11476 w 11303"/>
                <a:gd name="connsiteY7" fmla="*/ 59903 h 62486"/>
                <a:gd name="connsiteX8" fmla="*/ 11476 w 11303"/>
                <a:gd name="connsiteY8" fmla="*/ 2859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59"/>
                  </a:moveTo>
                  <a:cubicBezTo>
                    <a:pt x="11476" y="238"/>
                    <a:pt x="11374" y="138"/>
                    <a:pt x="8624" y="138"/>
                  </a:cubicBezTo>
                  <a:lnTo>
                    <a:pt x="3023" y="138"/>
                  </a:lnTo>
                  <a:cubicBezTo>
                    <a:pt x="274" y="138"/>
                    <a:pt x="172" y="238"/>
                    <a:pt x="172" y="2859"/>
                  </a:cubicBezTo>
                  <a:lnTo>
                    <a:pt x="172" y="59903"/>
                  </a:lnTo>
                  <a:cubicBezTo>
                    <a:pt x="172" y="62523"/>
                    <a:pt x="274" y="62624"/>
                    <a:pt x="3023" y="62624"/>
                  </a:cubicBezTo>
                  <a:lnTo>
                    <a:pt x="8624" y="62624"/>
                  </a:lnTo>
                  <a:cubicBezTo>
                    <a:pt x="11374" y="62624"/>
                    <a:pt x="11476" y="62523"/>
                    <a:pt x="11476" y="59903"/>
                  </a:cubicBezTo>
                  <a:lnTo>
                    <a:pt x="11476" y="2859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9" name="Freeform: Shape 1458">
              <a:extLst>
                <a:ext uri="{FF2B5EF4-FFF2-40B4-BE49-F238E27FC236}">
                  <a16:creationId xmlns:a16="http://schemas.microsoft.com/office/drawing/2014/main" id="{7FFAD178-3497-D936-5B51-0CA42E8D85A9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4327120" y="3991619"/>
              <a:ext cx="11303" cy="62486"/>
            </a:xfrm>
            <a:custGeom>
              <a:avLst/>
              <a:gdLst>
                <a:gd name="connsiteX0" fmla="*/ 11476 w 11303"/>
                <a:gd name="connsiteY0" fmla="*/ 2865 h 62486"/>
                <a:gd name="connsiteX1" fmla="*/ 8624 w 11303"/>
                <a:gd name="connsiteY1" fmla="*/ 144 h 62486"/>
                <a:gd name="connsiteX2" fmla="*/ 3023 w 11303"/>
                <a:gd name="connsiteY2" fmla="*/ 144 h 62486"/>
                <a:gd name="connsiteX3" fmla="*/ 172 w 11303"/>
                <a:gd name="connsiteY3" fmla="*/ 2865 h 62486"/>
                <a:gd name="connsiteX4" fmla="*/ 172 w 11303"/>
                <a:gd name="connsiteY4" fmla="*/ 59909 h 62486"/>
                <a:gd name="connsiteX5" fmla="*/ 3023 w 11303"/>
                <a:gd name="connsiteY5" fmla="*/ 62630 h 62486"/>
                <a:gd name="connsiteX6" fmla="*/ 8624 w 11303"/>
                <a:gd name="connsiteY6" fmla="*/ 62630 h 62486"/>
                <a:gd name="connsiteX7" fmla="*/ 11476 w 11303"/>
                <a:gd name="connsiteY7" fmla="*/ 59909 h 62486"/>
                <a:gd name="connsiteX8" fmla="*/ 11476 w 11303"/>
                <a:gd name="connsiteY8" fmla="*/ 2865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65"/>
                  </a:moveTo>
                  <a:cubicBezTo>
                    <a:pt x="11476" y="244"/>
                    <a:pt x="11374" y="144"/>
                    <a:pt x="8624" y="144"/>
                  </a:cubicBezTo>
                  <a:lnTo>
                    <a:pt x="3023" y="144"/>
                  </a:lnTo>
                  <a:cubicBezTo>
                    <a:pt x="274" y="144"/>
                    <a:pt x="172" y="244"/>
                    <a:pt x="172" y="2865"/>
                  </a:cubicBezTo>
                  <a:lnTo>
                    <a:pt x="172" y="59909"/>
                  </a:lnTo>
                  <a:cubicBezTo>
                    <a:pt x="172" y="62529"/>
                    <a:pt x="274" y="62630"/>
                    <a:pt x="3023" y="62630"/>
                  </a:cubicBezTo>
                  <a:lnTo>
                    <a:pt x="8624" y="62630"/>
                  </a:lnTo>
                  <a:cubicBezTo>
                    <a:pt x="11374" y="62630"/>
                    <a:pt x="11476" y="62529"/>
                    <a:pt x="11476" y="59909"/>
                  </a:cubicBezTo>
                  <a:lnTo>
                    <a:pt x="11476" y="2865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0" name="Freeform: Shape 1459">
              <a:extLst>
                <a:ext uri="{FF2B5EF4-FFF2-40B4-BE49-F238E27FC236}">
                  <a16:creationId xmlns:a16="http://schemas.microsoft.com/office/drawing/2014/main" id="{9EE98D4F-1C55-002D-B0E5-A1C35E0AA46A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4327120" y="4052090"/>
              <a:ext cx="11303" cy="62486"/>
            </a:xfrm>
            <a:custGeom>
              <a:avLst/>
              <a:gdLst>
                <a:gd name="connsiteX0" fmla="*/ 11476 w 11303"/>
                <a:gd name="connsiteY0" fmla="*/ 2871 h 62486"/>
                <a:gd name="connsiteX1" fmla="*/ 8624 w 11303"/>
                <a:gd name="connsiteY1" fmla="*/ 150 h 62486"/>
                <a:gd name="connsiteX2" fmla="*/ 3023 w 11303"/>
                <a:gd name="connsiteY2" fmla="*/ 150 h 62486"/>
                <a:gd name="connsiteX3" fmla="*/ 172 w 11303"/>
                <a:gd name="connsiteY3" fmla="*/ 2871 h 62486"/>
                <a:gd name="connsiteX4" fmla="*/ 172 w 11303"/>
                <a:gd name="connsiteY4" fmla="*/ 59915 h 62486"/>
                <a:gd name="connsiteX5" fmla="*/ 3023 w 11303"/>
                <a:gd name="connsiteY5" fmla="*/ 62636 h 62486"/>
                <a:gd name="connsiteX6" fmla="*/ 8624 w 11303"/>
                <a:gd name="connsiteY6" fmla="*/ 62636 h 62486"/>
                <a:gd name="connsiteX7" fmla="*/ 11476 w 11303"/>
                <a:gd name="connsiteY7" fmla="*/ 59915 h 62486"/>
                <a:gd name="connsiteX8" fmla="*/ 11476 w 11303"/>
                <a:gd name="connsiteY8" fmla="*/ 2871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71"/>
                  </a:moveTo>
                  <a:cubicBezTo>
                    <a:pt x="11476" y="250"/>
                    <a:pt x="11374" y="150"/>
                    <a:pt x="8624" y="150"/>
                  </a:cubicBezTo>
                  <a:lnTo>
                    <a:pt x="3023" y="150"/>
                  </a:lnTo>
                  <a:cubicBezTo>
                    <a:pt x="274" y="150"/>
                    <a:pt x="172" y="250"/>
                    <a:pt x="172" y="2871"/>
                  </a:cubicBezTo>
                  <a:lnTo>
                    <a:pt x="172" y="59915"/>
                  </a:lnTo>
                  <a:cubicBezTo>
                    <a:pt x="172" y="62535"/>
                    <a:pt x="274" y="62636"/>
                    <a:pt x="3023" y="62636"/>
                  </a:cubicBezTo>
                  <a:lnTo>
                    <a:pt x="8624" y="62636"/>
                  </a:lnTo>
                  <a:cubicBezTo>
                    <a:pt x="11374" y="62636"/>
                    <a:pt x="11476" y="62535"/>
                    <a:pt x="11476" y="59915"/>
                  </a:cubicBezTo>
                  <a:lnTo>
                    <a:pt x="11476" y="2871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1" name="Freeform: Shape 1460">
              <a:extLst>
                <a:ext uri="{FF2B5EF4-FFF2-40B4-BE49-F238E27FC236}">
                  <a16:creationId xmlns:a16="http://schemas.microsoft.com/office/drawing/2014/main" id="{C39DBD9A-BA5E-9F41-3DA3-6CA256C79C0D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4327120" y="4112561"/>
              <a:ext cx="11303" cy="62486"/>
            </a:xfrm>
            <a:custGeom>
              <a:avLst/>
              <a:gdLst>
                <a:gd name="connsiteX0" fmla="*/ 11476 w 11303"/>
                <a:gd name="connsiteY0" fmla="*/ 2877 h 62486"/>
                <a:gd name="connsiteX1" fmla="*/ 8624 w 11303"/>
                <a:gd name="connsiteY1" fmla="*/ 156 h 62486"/>
                <a:gd name="connsiteX2" fmla="*/ 3023 w 11303"/>
                <a:gd name="connsiteY2" fmla="*/ 156 h 62486"/>
                <a:gd name="connsiteX3" fmla="*/ 172 w 11303"/>
                <a:gd name="connsiteY3" fmla="*/ 2877 h 62486"/>
                <a:gd name="connsiteX4" fmla="*/ 172 w 11303"/>
                <a:gd name="connsiteY4" fmla="*/ 59921 h 62486"/>
                <a:gd name="connsiteX5" fmla="*/ 3023 w 11303"/>
                <a:gd name="connsiteY5" fmla="*/ 62642 h 62486"/>
                <a:gd name="connsiteX6" fmla="*/ 8624 w 11303"/>
                <a:gd name="connsiteY6" fmla="*/ 62642 h 62486"/>
                <a:gd name="connsiteX7" fmla="*/ 11476 w 11303"/>
                <a:gd name="connsiteY7" fmla="*/ 59921 h 62486"/>
                <a:gd name="connsiteX8" fmla="*/ 11476 w 11303"/>
                <a:gd name="connsiteY8" fmla="*/ 2877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77"/>
                  </a:moveTo>
                  <a:cubicBezTo>
                    <a:pt x="11476" y="256"/>
                    <a:pt x="11374" y="156"/>
                    <a:pt x="8624" y="156"/>
                  </a:cubicBezTo>
                  <a:lnTo>
                    <a:pt x="3023" y="156"/>
                  </a:lnTo>
                  <a:cubicBezTo>
                    <a:pt x="274" y="156"/>
                    <a:pt x="172" y="256"/>
                    <a:pt x="172" y="2877"/>
                  </a:cubicBezTo>
                  <a:lnTo>
                    <a:pt x="172" y="59921"/>
                  </a:lnTo>
                  <a:cubicBezTo>
                    <a:pt x="172" y="62541"/>
                    <a:pt x="274" y="62642"/>
                    <a:pt x="3023" y="62642"/>
                  </a:cubicBezTo>
                  <a:lnTo>
                    <a:pt x="8624" y="62642"/>
                  </a:lnTo>
                  <a:cubicBezTo>
                    <a:pt x="11374" y="62642"/>
                    <a:pt x="11476" y="62541"/>
                    <a:pt x="11476" y="59921"/>
                  </a:cubicBezTo>
                  <a:lnTo>
                    <a:pt x="11476" y="2877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2" name="Freeform: Shape 1461">
              <a:extLst>
                <a:ext uri="{FF2B5EF4-FFF2-40B4-BE49-F238E27FC236}">
                  <a16:creationId xmlns:a16="http://schemas.microsoft.com/office/drawing/2014/main" id="{2AE68648-7DC8-E794-42ED-441BDC0140F5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4327120" y="4173032"/>
              <a:ext cx="56112" cy="182318"/>
            </a:xfrm>
            <a:custGeom>
              <a:avLst/>
              <a:gdLst>
                <a:gd name="connsiteX0" fmla="*/ 3023 w 56112"/>
                <a:gd name="connsiteY0" fmla="*/ 162 h 182318"/>
                <a:gd name="connsiteX1" fmla="*/ 172 w 56112"/>
                <a:gd name="connsiteY1" fmla="*/ 1271 h 182318"/>
                <a:gd name="connsiteX2" fmla="*/ 172 w 56112"/>
                <a:gd name="connsiteY2" fmla="*/ 5201 h 182318"/>
                <a:gd name="connsiteX3" fmla="*/ 14429 w 56112"/>
                <a:gd name="connsiteY3" fmla="*/ 113040 h 182318"/>
                <a:gd name="connsiteX4" fmla="*/ 49665 w 56112"/>
                <a:gd name="connsiteY4" fmla="*/ 179759 h 182318"/>
                <a:gd name="connsiteX5" fmla="*/ 52007 w 56112"/>
                <a:gd name="connsiteY5" fmla="*/ 182279 h 182318"/>
                <a:gd name="connsiteX6" fmla="*/ 53942 w 56112"/>
                <a:gd name="connsiteY6" fmla="*/ 182480 h 182318"/>
                <a:gd name="connsiteX7" fmla="*/ 56284 w 56112"/>
                <a:gd name="connsiteY7" fmla="*/ 181473 h 182318"/>
                <a:gd name="connsiteX8" fmla="*/ 55673 w 56112"/>
                <a:gd name="connsiteY8" fmla="*/ 180162 h 182318"/>
                <a:gd name="connsiteX9" fmla="*/ 11476 w 56112"/>
                <a:gd name="connsiteY9" fmla="*/ 1573 h 182318"/>
                <a:gd name="connsiteX10" fmla="*/ 8624 w 56112"/>
                <a:gd name="connsiteY10" fmla="*/ 162 h 182318"/>
                <a:gd name="connsiteX11" fmla="*/ 3023 w 56112"/>
                <a:gd name="connsiteY11" fmla="*/ 162 h 18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12" h="182318">
                  <a:moveTo>
                    <a:pt x="3023" y="162"/>
                  </a:moveTo>
                  <a:cubicBezTo>
                    <a:pt x="885" y="162"/>
                    <a:pt x="274" y="162"/>
                    <a:pt x="172" y="1271"/>
                  </a:cubicBezTo>
                  <a:lnTo>
                    <a:pt x="172" y="5201"/>
                  </a:lnTo>
                  <a:cubicBezTo>
                    <a:pt x="172" y="66780"/>
                    <a:pt x="11272" y="102861"/>
                    <a:pt x="14429" y="113040"/>
                  </a:cubicBezTo>
                  <a:cubicBezTo>
                    <a:pt x="21354" y="135414"/>
                    <a:pt x="32658" y="158998"/>
                    <a:pt x="49665" y="179759"/>
                  </a:cubicBezTo>
                  <a:cubicBezTo>
                    <a:pt x="51193" y="181573"/>
                    <a:pt x="51600" y="182077"/>
                    <a:pt x="52007" y="182279"/>
                  </a:cubicBezTo>
                  <a:cubicBezTo>
                    <a:pt x="52211" y="182380"/>
                    <a:pt x="52313" y="182480"/>
                    <a:pt x="53942" y="182480"/>
                  </a:cubicBezTo>
                  <a:cubicBezTo>
                    <a:pt x="55572" y="182480"/>
                    <a:pt x="56284" y="182480"/>
                    <a:pt x="56284" y="181473"/>
                  </a:cubicBezTo>
                  <a:cubicBezTo>
                    <a:pt x="56284" y="181271"/>
                    <a:pt x="56284" y="181069"/>
                    <a:pt x="55673" y="180162"/>
                  </a:cubicBezTo>
                  <a:cubicBezTo>
                    <a:pt x="21762" y="133600"/>
                    <a:pt x="11578" y="77564"/>
                    <a:pt x="11476" y="1573"/>
                  </a:cubicBezTo>
                  <a:cubicBezTo>
                    <a:pt x="11476" y="162"/>
                    <a:pt x="10865" y="162"/>
                    <a:pt x="8624" y="162"/>
                  </a:cubicBezTo>
                  <a:lnTo>
                    <a:pt x="3023" y="162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3" name="Freeform: Shape 1462">
              <a:extLst>
                <a:ext uri="{FF2B5EF4-FFF2-40B4-BE49-F238E27FC236}">
                  <a16:creationId xmlns:a16="http://schemas.microsoft.com/office/drawing/2014/main" id="{27CCF776-4514-152F-A997-C0B32162F75E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4423481" y="3395921"/>
              <a:ext cx="55195" cy="45655"/>
            </a:xfrm>
            <a:custGeom>
              <a:avLst/>
              <a:gdLst>
                <a:gd name="connsiteX0" fmla="*/ 6192 w 55195"/>
                <a:gd name="connsiteY0" fmla="*/ 38689 h 45655"/>
                <a:gd name="connsiteX1" fmla="*/ 5276 w 55195"/>
                <a:gd name="connsiteY1" fmla="*/ 43023 h 45655"/>
                <a:gd name="connsiteX2" fmla="*/ 8229 w 55195"/>
                <a:gd name="connsiteY2" fmla="*/ 45744 h 45655"/>
                <a:gd name="connsiteX3" fmla="*/ 11997 w 55195"/>
                <a:gd name="connsiteY3" fmla="*/ 42922 h 45655"/>
                <a:gd name="connsiteX4" fmla="*/ 13932 w 55195"/>
                <a:gd name="connsiteY4" fmla="*/ 35464 h 45655"/>
                <a:gd name="connsiteX5" fmla="*/ 16172 w 55195"/>
                <a:gd name="connsiteY5" fmla="*/ 26394 h 45655"/>
                <a:gd name="connsiteX6" fmla="*/ 17904 w 55195"/>
                <a:gd name="connsiteY6" fmla="*/ 19641 h 45655"/>
                <a:gd name="connsiteX7" fmla="*/ 19228 w 55195"/>
                <a:gd name="connsiteY7" fmla="*/ 14602 h 45655"/>
                <a:gd name="connsiteX8" fmla="*/ 35827 w 55195"/>
                <a:gd name="connsiteY8" fmla="*/ 2306 h 45655"/>
                <a:gd name="connsiteX9" fmla="*/ 41326 w 55195"/>
                <a:gd name="connsiteY9" fmla="*/ 9361 h 45655"/>
                <a:gd name="connsiteX10" fmla="*/ 34707 w 55195"/>
                <a:gd name="connsiteY10" fmla="*/ 32844 h 45655"/>
                <a:gd name="connsiteX11" fmla="*/ 33689 w 55195"/>
                <a:gd name="connsiteY11" fmla="*/ 37480 h 45655"/>
                <a:gd name="connsiteX12" fmla="*/ 42039 w 55195"/>
                <a:gd name="connsiteY12" fmla="*/ 45744 h 45655"/>
                <a:gd name="connsiteX13" fmla="*/ 55380 w 55195"/>
                <a:gd name="connsiteY13" fmla="*/ 30223 h 45655"/>
                <a:gd name="connsiteX14" fmla="*/ 54158 w 55195"/>
                <a:gd name="connsiteY14" fmla="*/ 29216 h 45655"/>
                <a:gd name="connsiteX15" fmla="*/ 52630 w 55195"/>
                <a:gd name="connsiteY15" fmla="*/ 31030 h 45655"/>
                <a:gd name="connsiteX16" fmla="*/ 42243 w 55195"/>
                <a:gd name="connsiteY16" fmla="*/ 43527 h 45655"/>
                <a:gd name="connsiteX17" fmla="*/ 39799 w 55195"/>
                <a:gd name="connsiteY17" fmla="*/ 40201 h 45655"/>
                <a:gd name="connsiteX18" fmla="*/ 41632 w 55195"/>
                <a:gd name="connsiteY18" fmla="*/ 33045 h 45655"/>
                <a:gd name="connsiteX19" fmla="*/ 47844 w 55195"/>
                <a:gd name="connsiteY19" fmla="*/ 10873 h 45655"/>
                <a:gd name="connsiteX20" fmla="*/ 36133 w 55195"/>
                <a:gd name="connsiteY20" fmla="*/ 89 h 45655"/>
                <a:gd name="connsiteX21" fmla="*/ 20246 w 55195"/>
                <a:gd name="connsiteY21" fmla="*/ 8857 h 45655"/>
                <a:gd name="connsiteX22" fmla="*/ 10877 w 55195"/>
                <a:gd name="connsiteY22" fmla="*/ 89 h 45655"/>
                <a:gd name="connsiteX23" fmla="*/ 3239 w 55195"/>
                <a:gd name="connsiteY23" fmla="*/ 5834 h 45655"/>
                <a:gd name="connsiteX24" fmla="*/ 184 w 55195"/>
                <a:gd name="connsiteY24" fmla="*/ 15610 h 45655"/>
                <a:gd name="connsiteX25" fmla="*/ 1406 w 55195"/>
                <a:gd name="connsiteY25" fmla="*/ 16618 h 45655"/>
                <a:gd name="connsiteX26" fmla="*/ 3137 w 55195"/>
                <a:gd name="connsiteY26" fmla="*/ 14300 h 45655"/>
                <a:gd name="connsiteX27" fmla="*/ 10571 w 55195"/>
                <a:gd name="connsiteY27" fmla="*/ 2306 h 45655"/>
                <a:gd name="connsiteX28" fmla="*/ 13728 w 55195"/>
                <a:gd name="connsiteY28" fmla="*/ 6942 h 45655"/>
                <a:gd name="connsiteX29" fmla="*/ 12099 w 55195"/>
                <a:gd name="connsiteY29" fmla="*/ 15408 h 45655"/>
                <a:gd name="connsiteX30" fmla="*/ 6192 w 55195"/>
                <a:gd name="connsiteY30" fmla="*/ 38689 h 4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195" h="45655">
                  <a:moveTo>
                    <a:pt x="6192" y="38689"/>
                  </a:moveTo>
                  <a:cubicBezTo>
                    <a:pt x="5887" y="40201"/>
                    <a:pt x="5276" y="42519"/>
                    <a:pt x="5276" y="43023"/>
                  </a:cubicBezTo>
                  <a:cubicBezTo>
                    <a:pt x="5276" y="44837"/>
                    <a:pt x="6702" y="45744"/>
                    <a:pt x="8229" y="45744"/>
                  </a:cubicBezTo>
                  <a:cubicBezTo>
                    <a:pt x="9451" y="45744"/>
                    <a:pt x="11284" y="44938"/>
                    <a:pt x="11997" y="42922"/>
                  </a:cubicBezTo>
                  <a:cubicBezTo>
                    <a:pt x="12099" y="42721"/>
                    <a:pt x="13321" y="37984"/>
                    <a:pt x="13932" y="35464"/>
                  </a:cubicBezTo>
                  <a:lnTo>
                    <a:pt x="16172" y="26394"/>
                  </a:lnTo>
                  <a:cubicBezTo>
                    <a:pt x="16783" y="24176"/>
                    <a:pt x="17395" y="21959"/>
                    <a:pt x="17904" y="19641"/>
                  </a:cubicBezTo>
                  <a:cubicBezTo>
                    <a:pt x="18311" y="17928"/>
                    <a:pt x="19126" y="15005"/>
                    <a:pt x="19228" y="14602"/>
                  </a:cubicBezTo>
                  <a:cubicBezTo>
                    <a:pt x="20755" y="11478"/>
                    <a:pt x="26153" y="2306"/>
                    <a:pt x="35827" y="2306"/>
                  </a:cubicBezTo>
                  <a:cubicBezTo>
                    <a:pt x="40410" y="2306"/>
                    <a:pt x="41326" y="6035"/>
                    <a:pt x="41326" y="9361"/>
                  </a:cubicBezTo>
                  <a:cubicBezTo>
                    <a:pt x="41326" y="15610"/>
                    <a:pt x="36336" y="28510"/>
                    <a:pt x="34707" y="32844"/>
                  </a:cubicBezTo>
                  <a:cubicBezTo>
                    <a:pt x="33790" y="35162"/>
                    <a:pt x="33689" y="36371"/>
                    <a:pt x="33689" y="37480"/>
                  </a:cubicBezTo>
                  <a:cubicBezTo>
                    <a:pt x="33689" y="42217"/>
                    <a:pt x="37253" y="45744"/>
                    <a:pt x="42039" y="45744"/>
                  </a:cubicBezTo>
                  <a:cubicBezTo>
                    <a:pt x="51612" y="45744"/>
                    <a:pt x="55380" y="31030"/>
                    <a:pt x="55380" y="30223"/>
                  </a:cubicBezTo>
                  <a:cubicBezTo>
                    <a:pt x="55380" y="29216"/>
                    <a:pt x="54463" y="29216"/>
                    <a:pt x="54158" y="29216"/>
                  </a:cubicBezTo>
                  <a:cubicBezTo>
                    <a:pt x="53140" y="29216"/>
                    <a:pt x="53140" y="29518"/>
                    <a:pt x="52630" y="31030"/>
                  </a:cubicBezTo>
                  <a:cubicBezTo>
                    <a:pt x="50594" y="37883"/>
                    <a:pt x="47233" y="43527"/>
                    <a:pt x="42243" y="43527"/>
                  </a:cubicBezTo>
                  <a:cubicBezTo>
                    <a:pt x="40512" y="43527"/>
                    <a:pt x="39799" y="42519"/>
                    <a:pt x="39799" y="40201"/>
                  </a:cubicBezTo>
                  <a:cubicBezTo>
                    <a:pt x="39799" y="37681"/>
                    <a:pt x="40715" y="35263"/>
                    <a:pt x="41632" y="33045"/>
                  </a:cubicBezTo>
                  <a:cubicBezTo>
                    <a:pt x="43567" y="27704"/>
                    <a:pt x="47844" y="16618"/>
                    <a:pt x="47844" y="10873"/>
                  </a:cubicBezTo>
                  <a:cubicBezTo>
                    <a:pt x="47844" y="4120"/>
                    <a:pt x="43465" y="89"/>
                    <a:pt x="36133" y="89"/>
                  </a:cubicBezTo>
                  <a:cubicBezTo>
                    <a:pt x="26967" y="89"/>
                    <a:pt x="21977" y="6539"/>
                    <a:pt x="20246" y="8857"/>
                  </a:cubicBezTo>
                  <a:cubicBezTo>
                    <a:pt x="19737" y="3213"/>
                    <a:pt x="15561" y="89"/>
                    <a:pt x="10877" y="89"/>
                  </a:cubicBezTo>
                  <a:cubicBezTo>
                    <a:pt x="6192" y="89"/>
                    <a:pt x="4257" y="4020"/>
                    <a:pt x="3239" y="5834"/>
                  </a:cubicBezTo>
                  <a:cubicBezTo>
                    <a:pt x="1610" y="9260"/>
                    <a:pt x="184" y="15207"/>
                    <a:pt x="184" y="15610"/>
                  </a:cubicBezTo>
                  <a:cubicBezTo>
                    <a:pt x="184" y="16618"/>
                    <a:pt x="1202" y="16618"/>
                    <a:pt x="1406" y="16618"/>
                  </a:cubicBezTo>
                  <a:cubicBezTo>
                    <a:pt x="2424" y="16618"/>
                    <a:pt x="2526" y="16517"/>
                    <a:pt x="3137" y="14300"/>
                  </a:cubicBezTo>
                  <a:cubicBezTo>
                    <a:pt x="4868" y="7144"/>
                    <a:pt x="6905" y="2306"/>
                    <a:pt x="10571" y="2306"/>
                  </a:cubicBezTo>
                  <a:cubicBezTo>
                    <a:pt x="12608" y="2306"/>
                    <a:pt x="13728" y="3616"/>
                    <a:pt x="13728" y="6942"/>
                  </a:cubicBezTo>
                  <a:cubicBezTo>
                    <a:pt x="13728" y="9059"/>
                    <a:pt x="13423" y="10167"/>
                    <a:pt x="12099" y="15408"/>
                  </a:cubicBezTo>
                  <a:lnTo>
                    <a:pt x="6192" y="38689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5" name="Freeform: Shape 1464">
              <a:extLst>
                <a:ext uri="{FF2B5EF4-FFF2-40B4-BE49-F238E27FC236}">
                  <a16:creationId xmlns:a16="http://schemas.microsoft.com/office/drawing/2014/main" id="{734CB4F3-BBD3-D8C6-C548-A16E133A3957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4432658" y="4097906"/>
              <a:ext cx="36763" cy="3124"/>
            </a:xfrm>
            <a:custGeom>
              <a:avLst/>
              <a:gdLst>
                <a:gd name="connsiteX0" fmla="*/ 36948 w 36763"/>
                <a:gd name="connsiteY0" fmla="*/ 3284 h 3124"/>
                <a:gd name="connsiteX1" fmla="*/ 36948 w 36763"/>
                <a:gd name="connsiteY1" fmla="*/ 160 h 3124"/>
                <a:gd name="connsiteX2" fmla="*/ 184 w 36763"/>
                <a:gd name="connsiteY2" fmla="*/ 160 h 3124"/>
                <a:gd name="connsiteX3" fmla="*/ 184 w 36763"/>
                <a:gd name="connsiteY3" fmla="*/ 3284 h 3124"/>
                <a:gd name="connsiteX4" fmla="*/ 36948 w 36763"/>
                <a:gd name="connsiteY4" fmla="*/ 3284 h 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63" h="3124">
                  <a:moveTo>
                    <a:pt x="36948" y="3284"/>
                  </a:moveTo>
                  <a:lnTo>
                    <a:pt x="36948" y="160"/>
                  </a:lnTo>
                  <a:lnTo>
                    <a:pt x="184" y="160"/>
                  </a:lnTo>
                  <a:lnTo>
                    <a:pt x="184" y="3284"/>
                  </a:lnTo>
                  <a:lnTo>
                    <a:pt x="36948" y="3284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6" name="Freeform: Shape 1465">
              <a:extLst>
                <a:ext uri="{FF2B5EF4-FFF2-40B4-BE49-F238E27FC236}">
                  <a16:creationId xmlns:a16="http://schemas.microsoft.com/office/drawing/2014/main" id="{AE51129C-286A-5706-D8C7-95E1CB0C3008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4423481" y="4112822"/>
              <a:ext cx="55195" cy="45655"/>
            </a:xfrm>
            <a:custGeom>
              <a:avLst/>
              <a:gdLst>
                <a:gd name="connsiteX0" fmla="*/ 6192 w 55195"/>
                <a:gd name="connsiteY0" fmla="*/ 38760 h 45655"/>
                <a:gd name="connsiteX1" fmla="*/ 5276 w 55195"/>
                <a:gd name="connsiteY1" fmla="*/ 43094 h 45655"/>
                <a:gd name="connsiteX2" fmla="*/ 8229 w 55195"/>
                <a:gd name="connsiteY2" fmla="*/ 45815 h 45655"/>
                <a:gd name="connsiteX3" fmla="*/ 11997 w 55195"/>
                <a:gd name="connsiteY3" fmla="*/ 42993 h 45655"/>
                <a:gd name="connsiteX4" fmla="*/ 13932 w 55195"/>
                <a:gd name="connsiteY4" fmla="*/ 35535 h 45655"/>
                <a:gd name="connsiteX5" fmla="*/ 16172 w 55195"/>
                <a:gd name="connsiteY5" fmla="*/ 26465 h 45655"/>
                <a:gd name="connsiteX6" fmla="*/ 17904 w 55195"/>
                <a:gd name="connsiteY6" fmla="*/ 19712 h 45655"/>
                <a:gd name="connsiteX7" fmla="*/ 19228 w 55195"/>
                <a:gd name="connsiteY7" fmla="*/ 14673 h 45655"/>
                <a:gd name="connsiteX8" fmla="*/ 35827 w 55195"/>
                <a:gd name="connsiteY8" fmla="*/ 2377 h 45655"/>
                <a:gd name="connsiteX9" fmla="*/ 41326 w 55195"/>
                <a:gd name="connsiteY9" fmla="*/ 9432 h 45655"/>
                <a:gd name="connsiteX10" fmla="*/ 34707 w 55195"/>
                <a:gd name="connsiteY10" fmla="*/ 32915 h 45655"/>
                <a:gd name="connsiteX11" fmla="*/ 33689 w 55195"/>
                <a:gd name="connsiteY11" fmla="*/ 37551 h 45655"/>
                <a:gd name="connsiteX12" fmla="*/ 42039 w 55195"/>
                <a:gd name="connsiteY12" fmla="*/ 45815 h 45655"/>
                <a:gd name="connsiteX13" fmla="*/ 55380 w 55195"/>
                <a:gd name="connsiteY13" fmla="*/ 30294 h 45655"/>
                <a:gd name="connsiteX14" fmla="*/ 54158 w 55195"/>
                <a:gd name="connsiteY14" fmla="*/ 29286 h 45655"/>
                <a:gd name="connsiteX15" fmla="*/ 52630 w 55195"/>
                <a:gd name="connsiteY15" fmla="*/ 31101 h 45655"/>
                <a:gd name="connsiteX16" fmla="*/ 42243 w 55195"/>
                <a:gd name="connsiteY16" fmla="*/ 43598 h 45655"/>
                <a:gd name="connsiteX17" fmla="*/ 39799 w 55195"/>
                <a:gd name="connsiteY17" fmla="*/ 40272 h 45655"/>
                <a:gd name="connsiteX18" fmla="*/ 41632 w 55195"/>
                <a:gd name="connsiteY18" fmla="*/ 33116 h 45655"/>
                <a:gd name="connsiteX19" fmla="*/ 47844 w 55195"/>
                <a:gd name="connsiteY19" fmla="*/ 10944 h 45655"/>
                <a:gd name="connsiteX20" fmla="*/ 36133 w 55195"/>
                <a:gd name="connsiteY20" fmla="*/ 160 h 45655"/>
                <a:gd name="connsiteX21" fmla="*/ 20246 w 55195"/>
                <a:gd name="connsiteY21" fmla="*/ 8928 h 45655"/>
                <a:gd name="connsiteX22" fmla="*/ 10877 w 55195"/>
                <a:gd name="connsiteY22" fmla="*/ 160 h 45655"/>
                <a:gd name="connsiteX23" fmla="*/ 3239 w 55195"/>
                <a:gd name="connsiteY23" fmla="*/ 5905 h 45655"/>
                <a:gd name="connsiteX24" fmla="*/ 184 w 55195"/>
                <a:gd name="connsiteY24" fmla="*/ 15681 h 45655"/>
                <a:gd name="connsiteX25" fmla="*/ 1406 w 55195"/>
                <a:gd name="connsiteY25" fmla="*/ 16688 h 45655"/>
                <a:gd name="connsiteX26" fmla="*/ 3137 w 55195"/>
                <a:gd name="connsiteY26" fmla="*/ 14370 h 45655"/>
                <a:gd name="connsiteX27" fmla="*/ 10571 w 55195"/>
                <a:gd name="connsiteY27" fmla="*/ 2377 h 45655"/>
                <a:gd name="connsiteX28" fmla="*/ 13728 w 55195"/>
                <a:gd name="connsiteY28" fmla="*/ 7013 h 45655"/>
                <a:gd name="connsiteX29" fmla="*/ 12099 w 55195"/>
                <a:gd name="connsiteY29" fmla="*/ 15479 h 45655"/>
                <a:gd name="connsiteX30" fmla="*/ 6192 w 55195"/>
                <a:gd name="connsiteY30" fmla="*/ 38760 h 4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195" h="45655">
                  <a:moveTo>
                    <a:pt x="6192" y="38760"/>
                  </a:moveTo>
                  <a:cubicBezTo>
                    <a:pt x="5887" y="40272"/>
                    <a:pt x="5276" y="42590"/>
                    <a:pt x="5276" y="43094"/>
                  </a:cubicBezTo>
                  <a:cubicBezTo>
                    <a:pt x="5276" y="44908"/>
                    <a:pt x="6702" y="45815"/>
                    <a:pt x="8229" y="45815"/>
                  </a:cubicBezTo>
                  <a:cubicBezTo>
                    <a:pt x="9451" y="45815"/>
                    <a:pt x="11284" y="45009"/>
                    <a:pt x="11997" y="42993"/>
                  </a:cubicBezTo>
                  <a:cubicBezTo>
                    <a:pt x="12099" y="42792"/>
                    <a:pt x="13321" y="38055"/>
                    <a:pt x="13932" y="35535"/>
                  </a:cubicBezTo>
                  <a:lnTo>
                    <a:pt x="16172" y="26465"/>
                  </a:lnTo>
                  <a:cubicBezTo>
                    <a:pt x="16783" y="24247"/>
                    <a:pt x="17395" y="22030"/>
                    <a:pt x="17904" y="19712"/>
                  </a:cubicBezTo>
                  <a:cubicBezTo>
                    <a:pt x="18311" y="17999"/>
                    <a:pt x="19126" y="15076"/>
                    <a:pt x="19228" y="14673"/>
                  </a:cubicBezTo>
                  <a:cubicBezTo>
                    <a:pt x="20755" y="11548"/>
                    <a:pt x="26153" y="2377"/>
                    <a:pt x="35827" y="2377"/>
                  </a:cubicBezTo>
                  <a:cubicBezTo>
                    <a:pt x="40410" y="2377"/>
                    <a:pt x="41326" y="6106"/>
                    <a:pt x="41326" y="9432"/>
                  </a:cubicBezTo>
                  <a:cubicBezTo>
                    <a:pt x="41326" y="15681"/>
                    <a:pt x="36336" y="28581"/>
                    <a:pt x="34707" y="32915"/>
                  </a:cubicBezTo>
                  <a:cubicBezTo>
                    <a:pt x="33790" y="35233"/>
                    <a:pt x="33689" y="36442"/>
                    <a:pt x="33689" y="37551"/>
                  </a:cubicBezTo>
                  <a:cubicBezTo>
                    <a:pt x="33689" y="42288"/>
                    <a:pt x="37253" y="45815"/>
                    <a:pt x="42039" y="45815"/>
                  </a:cubicBezTo>
                  <a:cubicBezTo>
                    <a:pt x="51612" y="45815"/>
                    <a:pt x="55380" y="31101"/>
                    <a:pt x="55380" y="30294"/>
                  </a:cubicBezTo>
                  <a:cubicBezTo>
                    <a:pt x="55380" y="29286"/>
                    <a:pt x="54463" y="29286"/>
                    <a:pt x="54158" y="29286"/>
                  </a:cubicBezTo>
                  <a:cubicBezTo>
                    <a:pt x="53140" y="29286"/>
                    <a:pt x="53140" y="29589"/>
                    <a:pt x="52630" y="31101"/>
                  </a:cubicBezTo>
                  <a:cubicBezTo>
                    <a:pt x="50594" y="37954"/>
                    <a:pt x="47233" y="43598"/>
                    <a:pt x="42243" y="43598"/>
                  </a:cubicBezTo>
                  <a:cubicBezTo>
                    <a:pt x="40512" y="43598"/>
                    <a:pt x="39799" y="42590"/>
                    <a:pt x="39799" y="40272"/>
                  </a:cubicBezTo>
                  <a:cubicBezTo>
                    <a:pt x="39799" y="37752"/>
                    <a:pt x="40715" y="35334"/>
                    <a:pt x="41632" y="33116"/>
                  </a:cubicBezTo>
                  <a:cubicBezTo>
                    <a:pt x="43567" y="27775"/>
                    <a:pt x="47844" y="16688"/>
                    <a:pt x="47844" y="10944"/>
                  </a:cubicBezTo>
                  <a:cubicBezTo>
                    <a:pt x="47844" y="4191"/>
                    <a:pt x="43465" y="160"/>
                    <a:pt x="36133" y="160"/>
                  </a:cubicBezTo>
                  <a:cubicBezTo>
                    <a:pt x="26967" y="160"/>
                    <a:pt x="21977" y="6610"/>
                    <a:pt x="20246" y="8928"/>
                  </a:cubicBezTo>
                  <a:cubicBezTo>
                    <a:pt x="19737" y="3284"/>
                    <a:pt x="15561" y="160"/>
                    <a:pt x="10877" y="160"/>
                  </a:cubicBezTo>
                  <a:cubicBezTo>
                    <a:pt x="6192" y="160"/>
                    <a:pt x="4257" y="4090"/>
                    <a:pt x="3239" y="5905"/>
                  </a:cubicBezTo>
                  <a:cubicBezTo>
                    <a:pt x="1610" y="9331"/>
                    <a:pt x="184" y="15278"/>
                    <a:pt x="184" y="15681"/>
                  </a:cubicBezTo>
                  <a:cubicBezTo>
                    <a:pt x="184" y="16688"/>
                    <a:pt x="1202" y="16688"/>
                    <a:pt x="1406" y="16688"/>
                  </a:cubicBezTo>
                  <a:cubicBezTo>
                    <a:pt x="2424" y="16688"/>
                    <a:pt x="2526" y="16588"/>
                    <a:pt x="3137" y="14370"/>
                  </a:cubicBezTo>
                  <a:cubicBezTo>
                    <a:pt x="4868" y="7215"/>
                    <a:pt x="6905" y="2377"/>
                    <a:pt x="10571" y="2377"/>
                  </a:cubicBezTo>
                  <a:cubicBezTo>
                    <a:pt x="12608" y="2377"/>
                    <a:pt x="13728" y="3687"/>
                    <a:pt x="13728" y="7013"/>
                  </a:cubicBezTo>
                  <a:cubicBezTo>
                    <a:pt x="13728" y="9130"/>
                    <a:pt x="13423" y="10238"/>
                    <a:pt x="12099" y="15479"/>
                  </a:cubicBezTo>
                  <a:lnTo>
                    <a:pt x="6192" y="38760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7" name="Freeform: Shape 1466">
              <a:extLst>
                <a:ext uri="{FF2B5EF4-FFF2-40B4-BE49-F238E27FC236}">
                  <a16:creationId xmlns:a16="http://schemas.microsoft.com/office/drawing/2014/main" id="{5D8894DC-B3D7-B890-D305-020D25BE782B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5247938" y="3332699"/>
              <a:ext cx="10221" cy="860272"/>
            </a:xfrm>
            <a:custGeom>
              <a:avLst/>
              <a:gdLst>
                <a:gd name="connsiteX0" fmla="*/ 0 w 10221"/>
                <a:gd name="connsiteY0" fmla="*/ 0 h 860272"/>
                <a:gd name="connsiteX1" fmla="*/ 0 w 10221"/>
                <a:gd name="connsiteY1" fmla="*/ 860272 h 86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21" h="860272">
                  <a:moveTo>
                    <a:pt x="0" y="0"/>
                  </a:moveTo>
                  <a:lnTo>
                    <a:pt x="0" y="860272"/>
                  </a:lnTo>
                </a:path>
              </a:pathLst>
            </a:custGeom>
            <a:noFill/>
            <a:ln w="8693" cap="flat">
              <a:solidFill>
                <a:srgbClr val="FF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8" name="Freeform: Shape 1467">
              <a:extLst>
                <a:ext uri="{FF2B5EF4-FFF2-40B4-BE49-F238E27FC236}">
                  <a16:creationId xmlns:a16="http://schemas.microsoft.com/office/drawing/2014/main" id="{E06AD258-1F18-4C39-2C7D-3920A8DCD013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4451105" y="3332699"/>
              <a:ext cx="217296" cy="10116"/>
            </a:xfrm>
            <a:custGeom>
              <a:avLst/>
              <a:gdLst>
                <a:gd name="connsiteX0" fmla="*/ 0 w 217296"/>
                <a:gd name="connsiteY0" fmla="*/ 0 h 10116"/>
                <a:gd name="connsiteX1" fmla="*/ 217296 w 217296"/>
                <a:gd name="connsiteY1" fmla="*/ 0 h 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7296" h="10116">
                  <a:moveTo>
                    <a:pt x="0" y="0"/>
                  </a:moveTo>
                  <a:lnTo>
                    <a:pt x="217296" y="0"/>
                  </a:lnTo>
                </a:path>
              </a:pathLst>
            </a:custGeom>
            <a:noFill/>
            <a:ln w="8693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9" name="Freeform: Shape 1468">
              <a:extLst>
                <a:ext uri="{FF2B5EF4-FFF2-40B4-BE49-F238E27FC236}">
                  <a16:creationId xmlns:a16="http://schemas.microsoft.com/office/drawing/2014/main" id="{E8C8E1C2-6154-135F-24A3-B145FEE1A6DB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4530006" y="3305038"/>
              <a:ext cx="67400" cy="55283"/>
            </a:xfrm>
            <a:custGeom>
              <a:avLst/>
              <a:gdLst>
                <a:gd name="connsiteX0" fmla="*/ 67401 w 67400"/>
                <a:gd name="connsiteY0" fmla="*/ 27662 h 55283"/>
                <a:gd name="connsiteX1" fmla="*/ 0 w 67400"/>
                <a:gd name="connsiteY1" fmla="*/ 0 h 55283"/>
                <a:gd name="connsiteX2" fmla="*/ 0 w 67400"/>
                <a:gd name="connsiteY2" fmla="*/ 55283 h 5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00" h="55283">
                  <a:moveTo>
                    <a:pt x="67401" y="27662"/>
                  </a:moveTo>
                  <a:lnTo>
                    <a:pt x="0" y="0"/>
                  </a:lnTo>
                  <a:lnTo>
                    <a:pt x="0" y="55283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0" name="Freeform: Shape 1469">
              <a:extLst>
                <a:ext uri="{FF2B5EF4-FFF2-40B4-BE49-F238E27FC236}">
                  <a16:creationId xmlns:a16="http://schemas.microsoft.com/office/drawing/2014/main" id="{11E065C9-19C9-6E61-9290-4FF0FC9387F2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4668401" y="3332699"/>
              <a:ext cx="289768" cy="10116"/>
            </a:xfrm>
            <a:custGeom>
              <a:avLst/>
              <a:gdLst>
                <a:gd name="connsiteX0" fmla="*/ 0 w 289768"/>
                <a:gd name="connsiteY0" fmla="*/ 0 h 10116"/>
                <a:gd name="connsiteX1" fmla="*/ 289769 w 289768"/>
                <a:gd name="connsiteY1" fmla="*/ 0 h 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9768" h="10116">
                  <a:moveTo>
                    <a:pt x="0" y="0"/>
                  </a:moveTo>
                  <a:lnTo>
                    <a:pt x="289769" y="0"/>
                  </a:lnTo>
                </a:path>
              </a:pathLst>
            </a:custGeom>
            <a:noFill/>
            <a:ln w="8693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1" name="Freeform: Shape 1470">
              <a:extLst>
                <a:ext uri="{FF2B5EF4-FFF2-40B4-BE49-F238E27FC236}">
                  <a16:creationId xmlns:a16="http://schemas.microsoft.com/office/drawing/2014/main" id="{8AD2BD9F-A317-B669-E389-5F0CD539F0A5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4783518" y="3305038"/>
              <a:ext cx="67440" cy="55283"/>
            </a:xfrm>
            <a:custGeom>
              <a:avLst/>
              <a:gdLst>
                <a:gd name="connsiteX0" fmla="*/ 67440 w 67440"/>
                <a:gd name="connsiteY0" fmla="*/ 27662 h 55283"/>
                <a:gd name="connsiteX1" fmla="*/ 0 w 67440"/>
                <a:gd name="connsiteY1" fmla="*/ 0 h 55283"/>
                <a:gd name="connsiteX2" fmla="*/ 0 w 67440"/>
                <a:gd name="connsiteY2" fmla="*/ 55283 h 5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40" h="55283">
                  <a:moveTo>
                    <a:pt x="67440" y="27662"/>
                  </a:moveTo>
                  <a:lnTo>
                    <a:pt x="0" y="0"/>
                  </a:lnTo>
                  <a:lnTo>
                    <a:pt x="0" y="55283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2" name="Freeform: Shape 1471">
              <a:extLst>
                <a:ext uri="{FF2B5EF4-FFF2-40B4-BE49-F238E27FC236}">
                  <a16:creationId xmlns:a16="http://schemas.microsoft.com/office/drawing/2014/main" id="{FE4F8C61-DC2F-CB73-3C51-67C830BD325B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4958170" y="3332699"/>
              <a:ext cx="289768" cy="10116"/>
            </a:xfrm>
            <a:custGeom>
              <a:avLst/>
              <a:gdLst>
                <a:gd name="connsiteX0" fmla="*/ 0 w 289768"/>
                <a:gd name="connsiteY0" fmla="*/ 0 h 10116"/>
                <a:gd name="connsiteX1" fmla="*/ 289769 w 289768"/>
                <a:gd name="connsiteY1" fmla="*/ 0 h 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9768" h="10116">
                  <a:moveTo>
                    <a:pt x="0" y="0"/>
                  </a:moveTo>
                  <a:lnTo>
                    <a:pt x="289769" y="0"/>
                  </a:lnTo>
                </a:path>
              </a:pathLst>
            </a:custGeom>
            <a:noFill/>
            <a:ln w="8693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3" name="Freeform: Shape 1472">
              <a:extLst>
                <a:ext uri="{FF2B5EF4-FFF2-40B4-BE49-F238E27FC236}">
                  <a16:creationId xmlns:a16="http://schemas.microsoft.com/office/drawing/2014/main" id="{3C62C593-AB71-42CC-2788-6C75BFB799FE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5073286" y="3305038"/>
              <a:ext cx="67441" cy="55283"/>
            </a:xfrm>
            <a:custGeom>
              <a:avLst/>
              <a:gdLst>
                <a:gd name="connsiteX0" fmla="*/ 67441 w 67441"/>
                <a:gd name="connsiteY0" fmla="*/ 27662 h 55283"/>
                <a:gd name="connsiteX1" fmla="*/ 0 w 67441"/>
                <a:gd name="connsiteY1" fmla="*/ 0 h 55283"/>
                <a:gd name="connsiteX2" fmla="*/ 0 w 67441"/>
                <a:gd name="connsiteY2" fmla="*/ 55283 h 5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41" h="55283">
                  <a:moveTo>
                    <a:pt x="67441" y="27662"/>
                  </a:moveTo>
                  <a:lnTo>
                    <a:pt x="0" y="0"/>
                  </a:lnTo>
                  <a:lnTo>
                    <a:pt x="0" y="55283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4" name="Freeform: Shape 1473">
              <a:extLst>
                <a:ext uri="{FF2B5EF4-FFF2-40B4-BE49-F238E27FC236}">
                  <a16:creationId xmlns:a16="http://schemas.microsoft.com/office/drawing/2014/main" id="{D526920D-61B7-762C-1E29-51D8005A8FE3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5247938" y="3332699"/>
              <a:ext cx="217336" cy="10116"/>
            </a:xfrm>
            <a:custGeom>
              <a:avLst/>
              <a:gdLst>
                <a:gd name="connsiteX0" fmla="*/ 0 w 217336"/>
                <a:gd name="connsiteY0" fmla="*/ 0 h 10116"/>
                <a:gd name="connsiteX1" fmla="*/ 217336 w 217336"/>
                <a:gd name="connsiteY1" fmla="*/ 0 h 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7336" h="10116">
                  <a:moveTo>
                    <a:pt x="0" y="0"/>
                  </a:moveTo>
                  <a:lnTo>
                    <a:pt x="217336" y="0"/>
                  </a:lnTo>
                </a:path>
              </a:pathLst>
            </a:custGeom>
            <a:noFill/>
            <a:ln w="8693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5" name="Freeform: Shape 1474">
              <a:extLst>
                <a:ext uri="{FF2B5EF4-FFF2-40B4-BE49-F238E27FC236}">
                  <a16:creationId xmlns:a16="http://schemas.microsoft.com/office/drawing/2014/main" id="{1FD4844B-9185-9F96-DF26-3C714CFA2DB0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5326839" y="3305038"/>
              <a:ext cx="67441" cy="55283"/>
            </a:xfrm>
            <a:custGeom>
              <a:avLst/>
              <a:gdLst>
                <a:gd name="connsiteX0" fmla="*/ 67441 w 67441"/>
                <a:gd name="connsiteY0" fmla="*/ 27662 h 55283"/>
                <a:gd name="connsiteX1" fmla="*/ 0 w 67441"/>
                <a:gd name="connsiteY1" fmla="*/ 0 h 55283"/>
                <a:gd name="connsiteX2" fmla="*/ 0 w 67441"/>
                <a:gd name="connsiteY2" fmla="*/ 55283 h 5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41" h="55283">
                  <a:moveTo>
                    <a:pt x="67441" y="27662"/>
                  </a:moveTo>
                  <a:lnTo>
                    <a:pt x="0" y="0"/>
                  </a:lnTo>
                  <a:lnTo>
                    <a:pt x="0" y="55283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6" name="Freeform: Shape 1475">
              <a:extLst>
                <a:ext uri="{FF2B5EF4-FFF2-40B4-BE49-F238E27FC236}">
                  <a16:creationId xmlns:a16="http://schemas.microsoft.com/office/drawing/2014/main" id="{51BCD4E6-9744-68C9-B755-326AA80F2B10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5247938" y="4192972"/>
              <a:ext cx="217336" cy="10116"/>
            </a:xfrm>
            <a:custGeom>
              <a:avLst/>
              <a:gdLst>
                <a:gd name="connsiteX0" fmla="*/ 217336 w 217336"/>
                <a:gd name="connsiteY0" fmla="*/ 0 h 10116"/>
                <a:gd name="connsiteX1" fmla="*/ 0 w 217336"/>
                <a:gd name="connsiteY1" fmla="*/ 0 h 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7336" h="10116">
                  <a:moveTo>
                    <a:pt x="217336" y="0"/>
                  </a:moveTo>
                  <a:lnTo>
                    <a:pt x="0" y="0"/>
                  </a:lnTo>
                </a:path>
              </a:pathLst>
            </a:custGeom>
            <a:noFill/>
            <a:ln w="8693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7" name="Freeform: Shape 1476">
              <a:extLst>
                <a:ext uri="{FF2B5EF4-FFF2-40B4-BE49-F238E27FC236}">
                  <a16:creationId xmlns:a16="http://schemas.microsoft.com/office/drawing/2014/main" id="{5AE3B3CD-5D4E-93F0-96E9-A6FD93DC7107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5318933" y="4165350"/>
              <a:ext cx="67440" cy="55283"/>
            </a:xfrm>
            <a:custGeom>
              <a:avLst/>
              <a:gdLst>
                <a:gd name="connsiteX0" fmla="*/ 0 w 67440"/>
                <a:gd name="connsiteY0" fmla="*/ 27621 h 55283"/>
                <a:gd name="connsiteX1" fmla="*/ 67440 w 67440"/>
                <a:gd name="connsiteY1" fmla="*/ 55283 h 55283"/>
                <a:gd name="connsiteX2" fmla="*/ 67440 w 67440"/>
                <a:gd name="connsiteY2" fmla="*/ 0 h 5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40" h="55283">
                  <a:moveTo>
                    <a:pt x="0" y="27621"/>
                  </a:moveTo>
                  <a:lnTo>
                    <a:pt x="67440" y="55283"/>
                  </a:lnTo>
                  <a:lnTo>
                    <a:pt x="67440" y="0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8" name="Freeform: Shape 1477">
              <a:extLst>
                <a:ext uri="{FF2B5EF4-FFF2-40B4-BE49-F238E27FC236}">
                  <a16:creationId xmlns:a16="http://schemas.microsoft.com/office/drawing/2014/main" id="{F03B914F-0AF5-18C6-F86B-339A3D498E7A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4958170" y="4192972"/>
              <a:ext cx="289768" cy="10116"/>
            </a:xfrm>
            <a:custGeom>
              <a:avLst/>
              <a:gdLst>
                <a:gd name="connsiteX0" fmla="*/ 289769 w 289768"/>
                <a:gd name="connsiteY0" fmla="*/ 0 h 10116"/>
                <a:gd name="connsiteX1" fmla="*/ 0 w 289768"/>
                <a:gd name="connsiteY1" fmla="*/ 0 h 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9768" h="10116">
                  <a:moveTo>
                    <a:pt x="289769" y="0"/>
                  </a:moveTo>
                  <a:lnTo>
                    <a:pt x="0" y="0"/>
                  </a:lnTo>
                </a:path>
              </a:pathLst>
            </a:custGeom>
            <a:noFill/>
            <a:ln w="8693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9" name="Freeform: Shape 1478">
              <a:extLst>
                <a:ext uri="{FF2B5EF4-FFF2-40B4-BE49-F238E27FC236}">
                  <a16:creationId xmlns:a16="http://schemas.microsoft.com/office/drawing/2014/main" id="{B0D73D8C-2EA7-BEDB-F5FC-78E5B09434BC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5065381" y="4165350"/>
              <a:ext cx="67440" cy="55283"/>
            </a:xfrm>
            <a:custGeom>
              <a:avLst/>
              <a:gdLst>
                <a:gd name="connsiteX0" fmla="*/ 0 w 67440"/>
                <a:gd name="connsiteY0" fmla="*/ 27621 h 55283"/>
                <a:gd name="connsiteX1" fmla="*/ 67440 w 67440"/>
                <a:gd name="connsiteY1" fmla="*/ 55283 h 55283"/>
                <a:gd name="connsiteX2" fmla="*/ 67440 w 67440"/>
                <a:gd name="connsiteY2" fmla="*/ 0 h 5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40" h="55283">
                  <a:moveTo>
                    <a:pt x="0" y="27621"/>
                  </a:moveTo>
                  <a:lnTo>
                    <a:pt x="67440" y="55283"/>
                  </a:lnTo>
                  <a:lnTo>
                    <a:pt x="67440" y="0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0" name="Freeform: Shape 1479">
              <a:extLst>
                <a:ext uri="{FF2B5EF4-FFF2-40B4-BE49-F238E27FC236}">
                  <a16:creationId xmlns:a16="http://schemas.microsoft.com/office/drawing/2014/main" id="{3100119C-5731-EBC3-9478-C359363CF7DD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4668401" y="4192972"/>
              <a:ext cx="289768" cy="10116"/>
            </a:xfrm>
            <a:custGeom>
              <a:avLst/>
              <a:gdLst>
                <a:gd name="connsiteX0" fmla="*/ 289769 w 289768"/>
                <a:gd name="connsiteY0" fmla="*/ 0 h 10116"/>
                <a:gd name="connsiteX1" fmla="*/ 0 w 289768"/>
                <a:gd name="connsiteY1" fmla="*/ 0 h 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9768" h="10116">
                  <a:moveTo>
                    <a:pt x="289769" y="0"/>
                  </a:moveTo>
                  <a:lnTo>
                    <a:pt x="0" y="0"/>
                  </a:lnTo>
                </a:path>
              </a:pathLst>
            </a:custGeom>
            <a:noFill/>
            <a:ln w="8693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1" name="Freeform: Shape 1480">
              <a:extLst>
                <a:ext uri="{FF2B5EF4-FFF2-40B4-BE49-F238E27FC236}">
                  <a16:creationId xmlns:a16="http://schemas.microsoft.com/office/drawing/2014/main" id="{E471D780-65D4-1D98-F6B2-F935235CA556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4775612" y="4165350"/>
              <a:ext cx="67441" cy="55283"/>
            </a:xfrm>
            <a:custGeom>
              <a:avLst/>
              <a:gdLst>
                <a:gd name="connsiteX0" fmla="*/ 0 w 67441"/>
                <a:gd name="connsiteY0" fmla="*/ 27621 h 55283"/>
                <a:gd name="connsiteX1" fmla="*/ 67441 w 67441"/>
                <a:gd name="connsiteY1" fmla="*/ 55283 h 55283"/>
                <a:gd name="connsiteX2" fmla="*/ 67441 w 67441"/>
                <a:gd name="connsiteY2" fmla="*/ 0 h 5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41" h="55283">
                  <a:moveTo>
                    <a:pt x="0" y="27621"/>
                  </a:moveTo>
                  <a:lnTo>
                    <a:pt x="67441" y="55283"/>
                  </a:lnTo>
                  <a:lnTo>
                    <a:pt x="67441" y="0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2" name="Freeform: Shape 1481">
              <a:extLst>
                <a:ext uri="{FF2B5EF4-FFF2-40B4-BE49-F238E27FC236}">
                  <a16:creationId xmlns:a16="http://schemas.microsoft.com/office/drawing/2014/main" id="{9F750C03-E15E-BCF4-9CB9-3B0E2A500CDC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4451105" y="4192972"/>
              <a:ext cx="217296" cy="10116"/>
            </a:xfrm>
            <a:custGeom>
              <a:avLst/>
              <a:gdLst>
                <a:gd name="connsiteX0" fmla="*/ 217296 w 217296"/>
                <a:gd name="connsiteY0" fmla="*/ 0 h 10116"/>
                <a:gd name="connsiteX1" fmla="*/ 0 w 217296"/>
                <a:gd name="connsiteY1" fmla="*/ 0 h 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7296" h="10116">
                  <a:moveTo>
                    <a:pt x="217296" y="0"/>
                  </a:moveTo>
                  <a:lnTo>
                    <a:pt x="0" y="0"/>
                  </a:lnTo>
                </a:path>
              </a:pathLst>
            </a:custGeom>
            <a:noFill/>
            <a:ln w="8693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3" name="Freeform: Shape 1482">
              <a:extLst>
                <a:ext uri="{FF2B5EF4-FFF2-40B4-BE49-F238E27FC236}">
                  <a16:creationId xmlns:a16="http://schemas.microsoft.com/office/drawing/2014/main" id="{72636F13-4CDA-AB2D-FEDC-E42DE8541BF4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4522099" y="4165350"/>
              <a:ext cx="67401" cy="55283"/>
            </a:xfrm>
            <a:custGeom>
              <a:avLst/>
              <a:gdLst>
                <a:gd name="connsiteX0" fmla="*/ 0 w 67401"/>
                <a:gd name="connsiteY0" fmla="*/ 27621 h 55283"/>
                <a:gd name="connsiteX1" fmla="*/ 67401 w 67401"/>
                <a:gd name="connsiteY1" fmla="*/ 55283 h 55283"/>
                <a:gd name="connsiteX2" fmla="*/ 67401 w 67401"/>
                <a:gd name="connsiteY2" fmla="*/ 0 h 5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01" h="55283">
                  <a:moveTo>
                    <a:pt x="0" y="27621"/>
                  </a:moveTo>
                  <a:lnTo>
                    <a:pt x="67401" y="55283"/>
                  </a:lnTo>
                  <a:lnTo>
                    <a:pt x="67401" y="0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4" name="Freeform: Shape 1483">
              <a:extLst>
                <a:ext uri="{FF2B5EF4-FFF2-40B4-BE49-F238E27FC236}">
                  <a16:creationId xmlns:a16="http://schemas.microsoft.com/office/drawing/2014/main" id="{565D5519-90C0-E1CF-CE0A-0DA68297FBDA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4958170" y="3189294"/>
              <a:ext cx="10221" cy="1147082"/>
            </a:xfrm>
            <a:custGeom>
              <a:avLst/>
              <a:gdLst>
                <a:gd name="connsiteX0" fmla="*/ 0 w 10221"/>
                <a:gd name="connsiteY0" fmla="*/ 0 h 1147082"/>
                <a:gd name="connsiteX1" fmla="*/ 0 w 10221"/>
                <a:gd name="connsiteY1" fmla="*/ 1147083 h 114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21" h="1147082">
                  <a:moveTo>
                    <a:pt x="0" y="0"/>
                  </a:moveTo>
                  <a:lnTo>
                    <a:pt x="0" y="1147083"/>
                  </a:lnTo>
                </a:path>
              </a:pathLst>
            </a:custGeom>
            <a:noFill/>
            <a:ln w="8693" cap="flat">
              <a:solidFill>
                <a:srgbClr val="80808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5" name="Freeform: Shape 1484">
              <a:extLst>
                <a:ext uri="{FF2B5EF4-FFF2-40B4-BE49-F238E27FC236}">
                  <a16:creationId xmlns:a16="http://schemas.microsoft.com/office/drawing/2014/main" id="{15D25BE1-2337-A0A8-87AD-E2D6BCC5F9A4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4668401" y="3332699"/>
              <a:ext cx="10221" cy="251759"/>
            </a:xfrm>
            <a:custGeom>
              <a:avLst/>
              <a:gdLst>
                <a:gd name="connsiteX0" fmla="*/ 0 w 10221"/>
                <a:gd name="connsiteY0" fmla="*/ 0 h 251759"/>
                <a:gd name="connsiteX1" fmla="*/ 0 w 10221"/>
                <a:gd name="connsiteY1" fmla="*/ 251759 h 25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21" h="251759">
                  <a:moveTo>
                    <a:pt x="0" y="0"/>
                  </a:moveTo>
                  <a:lnTo>
                    <a:pt x="0" y="251759"/>
                  </a:lnTo>
                </a:path>
              </a:pathLst>
            </a:custGeom>
            <a:noFill/>
            <a:ln w="8693" cap="flat">
              <a:solidFill>
                <a:srgbClr val="FF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6" name="Freeform: Shape 1485">
              <a:extLst>
                <a:ext uri="{FF2B5EF4-FFF2-40B4-BE49-F238E27FC236}">
                  <a16:creationId xmlns:a16="http://schemas.microsoft.com/office/drawing/2014/main" id="{CFB66543-0391-743E-7A85-62AEB4FDEAF1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4668401" y="3941213"/>
              <a:ext cx="10221" cy="251759"/>
            </a:xfrm>
            <a:custGeom>
              <a:avLst/>
              <a:gdLst>
                <a:gd name="connsiteX0" fmla="*/ 0 w 10221"/>
                <a:gd name="connsiteY0" fmla="*/ 251759 h 251759"/>
                <a:gd name="connsiteX1" fmla="*/ 0 w 10221"/>
                <a:gd name="connsiteY1" fmla="*/ 0 h 25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21" h="251759">
                  <a:moveTo>
                    <a:pt x="0" y="251759"/>
                  </a:moveTo>
                  <a:lnTo>
                    <a:pt x="0" y="0"/>
                  </a:lnTo>
                </a:path>
              </a:pathLst>
            </a:custGeom>
            <a:noFill/>
            <a:ln w="8693" cap="flat">
              <a:solidFill>
                <a:srgbClr val="FF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7" name="Freeform: Shape 1486">
              <a:extLst>
                <a:ext uri="{FF2B5EF4-FFF2-40B4-BE49-F238E27FC236}">
                  <a16:creationId xmlns:a16="http://schemas.microsoft.com/office/drawing/2014/main" id="{130AC461-9848-2DF0-F1A6-C7B08CD98B61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4668401" y="3584458"/>
              <a:ext cx="158151" cy="356754"/>
            </a:xfrm>
            <a:custGeom>
              <a:avLst/>
              <a:gdLst>
                <a:gd name="connsiteX0" fmla="*/ 0 w 158151"/>
                <a:gd name="connsiteY0" fmla="*/ 356754 h 356754"/>
                <a:gd name="connsiteX1" fmla="*/ 0 w 158151"/>
                <a:gd name="connsiteY1" fmla="*/ 0 h 35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151" h="356754">
                  <a:moveTo>
                    <a:pt x="0" y="356754"/>
                  </a:moveTo>
                  <a:cubicBezTo>
                    <a:pt x="210868" y="356754"/>
                    <a:pt x="210868" y="0"/>
                    <a:pt x="0" y="0"/>
                  </a:cubicBezTo>
                </a:path>
              </a:pathLst>
            </a:custGeom>
            <a:noFill/>
            <a:ln w="8693" cap="flat">
              <a:solidFill>
                <a:srgbClr val="0E9C5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8" name="Freeform: Shape 1487">
              <a:extLst>
                <a:ext uri="{FF2B5EF4-FFF2-40B4-BE49-F238E27FC236}">
                  <a16:creationId xmlns:a16="http://schemas.microsoft.com/office/drawing/2014/main" id="{24BC9B8C-C28A-AD8B-35F1-F6E6AE6F5194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4798651" y="3725492"/>
              <a:ext cx="55861" cy="66743"/>
            </a:xfrm>
            <a:custGeom>
              <a:avLst/>
              <a:gdLst>
                <a:gd name="connsiteX0" fmla="*/ 27911 w 55861"/>
                <a:gd name="connsiteY0" fmla="*/ 0 h 66743"/>
                <a:gd name="connsiteX1" fmla="*/ 0 w 55861"/>
                <a:gd name="connsiteY1" fmla="*/ 66743 h 66743"/>
                <a:gd name="connsiteX2" fmla="*/ 55862 w 55861"/>
                <a:gd name="connsiteY2" fmla="*/ 66704 h 6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861" h="66743">
                  <a:moveTo>
                    <a:pt x="27911" y="0"/>
                  </a:moveTo>
                  <a:lnTo>
                    <a:pt x="0" y="66743"/>
                  </a:lnTo>
                  <a:lnTo>
                    <a:pt x="55862" y="66704"/>
                  </a:lnTo>
                  <a:close/>
                </a:path>
              </a:pathLst>
            </a:custGeom>
            <a:solidFill>
              <a:srgbClr val="0E9C54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9" name="Freeform: Shape 1488">
              <a:extLst>
                <a:ext uri="{FF2B5EF4-FFF2-40B4-BE49-F238E27FC236}">
                  <a16:creationId xmlns:a16="http://schemas.microsoft.com/office/drawing/2014/main" id="{1B2856E4-4A76-A182-4497-6EAA3E0354CE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4510280" y="3584458"/>
              <a:ext cx="158120" cy="356754"/>
            </a:xfrm>
            <a:custGeom>
              <a:avLst/>
              <a:gdLst>
                <a:gd name="connsiteX0" fmla="*/ 158121 w 158120"/>
                <a:gd name="connsiteY0" fmla="*/ 0 h 356754"/>
                <a:gd name="connsiteX1" fmla="*/ 158121 w 158120"/>
                <a:gd name="connsiteY1" fmla="*/ 356754 h 35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120" h="356754">
                  <a:moveTo>
                    <a:pt x="158121" y="0"/>
                  </a:moveTo>
                  <a:cubicBezTo>
                    <a:pt x="-52707" y="0"/>
                    <a:pt x="-52707" y="356754"/>
                    <a:pt x="158121" y="356754"/>
                  </a:cubicBezTo>
                </a:path>
              </a:pathLst>
            </a:custGeom>
            <a:noFill/>
            <a:ln w="8693" cap="flat">
              <a:solidFill>
                <a:srgbClr val="0E9C5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0" name="Freeform: Shape 1489">
              <a:extLst>
                <a:ext uri="{FF2B5EF4-FFF2-40B4-BE49-F238E27FC236}">
                  <a16:creationId xmlns:a16="http://schemas.microsoft.com/office/drawing/2014/main" id="{CB4CD2C0-D9B4-1A22-A229-DF4416A26A25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4482330" y="3733435"/>
              <a:ext cx="55861" cy="66743"/>
            </a:xfrm>
            <a:custGeom>
              <a:avLst/>
              <a:gdLst>
                <a:gd name="connsiteX0" fmla="*/ 27951 w 55861"/>
                <a:gd name="connsiteY0" fmla="*/ 66743 h 66743"/>
                <a:gd name="connsiteX1" fmla="*/ 55862 w 55861"/>
                <a:gd name="connsiteY1" fmla="*/ 0 h 66743"/>
                <a:gd name="connsiteX2" fmla="*/ 0 w 55861"/>
                <a:gd name="connsiteY2" fmla="*/ 40 h 6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861" h="66743">
                  <a:moveTo>
                    <a:pt x="27951" y="66743"/>
                  </a:moveTo>
                  <a:lnTo>
                    <a:pt x="55862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E9C54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1" name="Freeform: Shape 1490">
              <a:extLst>
                <a:ext uri="{FF2B5EF4-FFF2-40B4-BE49-F238E27FC236}">
                  <a16:creationId xmlns:a16="http://schemas.microsoft.com/office/drawing/2014/main" id="{309A7638-1465-A83F-DCA2-1BF5B3577D8C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4651032" y="3298280"/>
              <a:ext cx="34779" cy="68837"/>
            </a:xfrm>
            <a:custGeom>
              <a:avLst/>
              <a:gdLst>
                <a:gd name="connsiteX0" fmla="*/ 34779 w 34779"/>
                <a:gd name="connsiteY0" fmla="*/ 34419 h 68837"/>
                <a:gd name="connsiteX1" fmla="*/ 17369 w 34779"/>
                <a:gd name="connsiteY1" fmla="*/ 0 h 68837"/>
                <a:gd name="connsiteX2" fmla="*/ 0 w 34779"/>
                <a:gd name="connsiteY2" fmla="*/ 34419 h 68837"/>
                <a:gd name="connsiteX3" fmla="*/ 17369 w 34779"/>
                <a:gd name="connsiteY3" fmla="*/ 68838 h 68837"/>
                <a:gd name="connsiteX4" fmla="*/ 34779 w 34779"/>
                <a:gd name="connsiteY4" fmla="*/ 34419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9" h="68837">
                  <a:moveTo>
                    <a:pt x="34779" y="34419"/>
                  </a:moveTo>
                  <a:cubicBezTo>
                    <a:pt x="34779" y="15412"/>
                    <a:pt x="26993" y="0"/>
                    <a:pt x="17369" y="0"/>
                  </a:cubicBezTo>
                  <a:cubicBezTo>
                    <a:pt x="7786" y="0"/>
                    <a:pt x="0" y="15412"/>
                    <a:pt x="0" y="34419"/>
                  </a:cubicBezTo>
                  <a:cubicBezTo>
                    <a:pt x="0" y="53427"/>
                    <a:pt x="7786" y="68838"/>
                    <a:pt x="17369" y="68838"/>
                  </a:cubicBezTo>
                  <a:cubicBezTo>
                    <a:pt x="26993" y="68838"/>
                    <a:pt x="34779" y="53427"/>
                    <a:pt x="34779" y="34419"/>
                  </a:cubicBezTo>
                  <a:close/>
                </a:path>
              </a:pathLst>
            </a:custGeom>
            <a:solidFill>
              <a:srgbClr val="FF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2" name="Freeform: Shape 1491">
              <a:extLst>
                <a:ext uri="{FF2B5EF4-FFF2-40B4-BE49-F238E27FC236}">
                  <a16:creationId xmlns:a16="http://schemas.microsoft.com/office/drawing/2014/main" id="{2C7E98DB-ED6B-6246-09D6-9C6AD0BEBB1B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4651032" y="3298280"/>
              <a:ext cx="34779" cy="68837"/>
            </a:xfrm>
            <a:custGeom>
              <a:avLst/>
              <a:gdLst>
                <a:gd name="connsiteX0" fmla="*/ 34779 w 34779"/>
                <a:gd name="connsiteY0" fmla="*/ 34419 h 68837"/>
                <a:gd name="connsiteX1" fmla="*/ 17369 w 34779"/>
                <a:gd name="connsiteY1" fmla="*/ 0 h 68837"/>
                <a:gd name="connsiteX2" fmla="*/ 0 w 34779"/>
                <a:gd name="connsiteY2" fmla="*/ 34419 h 68837"/>
                <a:gd name="connsiteX3" fmla="*/ 17369 w 34779"/>
                <a:gd name="connsiteY3" fmla="*/ 68838 h 68837"/>
                <a:gd name="connsiteX4" fmla="*/ 34779 w 34779"/>
                <a:gd name="connsiteY4" fmla="*/ 34419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9" h="68837">
                  <a:moveTo>
                    <a:pt x="34779" y="34419"/>
                  </a:moveTo>
                  <a:cubicBezTo>
                    <a:pt x="34779" y="15412"/>
                    <a:pt x="26993" y="0"/>
                    <a:pt x="17369" y="0"/>
                  </a:cubicBezTo>
                  <a:cubicBezTo>
                    <a:pt x="7786" y="0"/>
                    <a:pt x="0" y="15412"/>
                    <a:pt x="0" y="34419"/>
                  </a:cubicBezTo>
                  <a:cubicBezTo>
                    <a:pt x="0" y="53427"/>
                    <a:pt x="7786" y="68838"/>
                    <a:pt x="17369" y="68838"/>
                  </a:cubicBezTo>
                  <a:cubicBezTo>
                    <a:pt x="26993" y="68838"/>
                    <a:pt x="34779" y="53427"/>
                    <a:pt x="34779" y="34419"/>
                  </a:cubicBezTo>
                  <a:close/>
                </a:path>
              </a:pathLst>
            </a:custGeom>
            <a:noFill/>
            <a:ln w="4073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3" name="Freeform: Shape 1492">
              <a:extLst>
                <a:ext uri="{FF2B5EF4-FFF2-40B4-BE49-F238E27FC236}">
                  <a16:creationId xmlns:a16="http://schemas.microsoft.com/office/drawing/2014/main" id="{11C67B0D-3F58-60D6-C495-2C0A146A8B41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4651032" y="4158553"/>
              <a:ext cx="34779" cy="68837"/>
            </a:xfrm>
            <a:custGeom>
              <a:avLst/>
              <a:gdLst>
                <a:gd name="connsiteX0" fmla="*/ 34779 w 34779"/>
                <a:gd name="connsiteY0" fmla="*/ 34419 h 68837"/>
                <a:gd name="connsiteX1" fmla="*/ 17369 w 34779"/>
                <a:gd name="connsiteY1" fmla="*/ 0 h 68837"/>
                <a:gd name="connsiteX2" fmla="*/ 0 w 34779"/>
                <a:gd name="connsiteY2" fmla="*/ 34419 h 68837"/>
                <a:gd name="connsiteX3" fmla="*/ 17369 w 34779"/>
                <a:gd name="connsiteY3" fmla="*/ 68838 h 68837"/>
                <a:gd name="connsiteX4" fmla="*/ 34779 w 34779"/>
                <a:gd name="connsiteY4" fmla="*/ 34419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9" h="68837">
                  <a:moveTo>
                    <a:pt x="34779" y="34419"/>
                  </a:moveTo>
                  <a:cubicBezTo>
                    <a:pt x="34779" y="15411"/>
                    <a:pt x="26993" y="0"/>
                    <a:pt x="17369" y="0"/>
                  </a:cubicBezTo>
                  <a:cubicBezTo>
                    <a:pt x="7786" y="0"/>
                    <a:pt x="0" y="15411"/>
                    <a:pt x="0" y="34419"/>
                  </a:cubicBezTo>
                  <a:cubicBezTo>
                    <a:pt x="0" y="53426"/>
                    <a:pt x="7786" y="68838"/>
                    <a:pt x="17369" y="68838"/>
                  </a:cubicBezTo>
                  <a:cubicBezTo>
                    <a:pt x="26993" y="68838"/>
                    <a:pt x="34779" y="53426"/>
                    <a:pt x="34779" y="34419"/>
                  </a:cubicBezTo>
                  <a:close/>
                </a:path>
              </a:pathLst>
            </a:custGeom>
            <a:solidFill>
              <a:srgbClr val="FF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4" name="Freeform: Shape 1493">
              <a:extLst>
                <a:ext uri="{FF2B5EF4-FFF2-40B4-BE49-F238E27FC236}">
                  <a16:creationId xmlns:a16="http://schemas.microsoft.com/office/drawing/2014/main" id="{CA26B3E1-A6F1-9D95-E65B-24A7D81DBD26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4651032" y="4158553"/>
              <a:ext cx="34779" cy="68837"/>
            </a:xfrm>
            <a:custGeom>
              <a:avLst/>
              <a:gdLst>
                <a:gd name="connsiteX0" fmla="*/ 34779 w 34779"/>
                <a:gd name="connsiteY0" fmla="*/ 34419 h 68837"/>
                <a:gd name="connsiteX1" fmla="*/ 17369 w 34779"/>
                <a:gd name="connsiteY1" fmla="*/ 0 h 68837"/>
                <a:gd name="connsiteX2" fmla="*/ 0 w 34779"/>
                <a:gd name="connsiteY2" fmla="*/ 34419 h 68837"/>
                <a:gd name="connsiteX3" fmla="*/ 17369 w 34779"/>
                <a:gd name="connsiteY3" fmla="*/ 68838 h 68837"/>
                <a:gd name="connsiteX4" fmla="*/ 34779 w 34779"/>
                <a:gd name="connsiteY4" fmla="*/ 34419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9" h="68837">
                  <a:moveTo>
                    <a:pt x="34779" y="34419"/>
                  </a:moveTo>
                  <a:cubicBezTo>
                    <a:pt x="34779" y="15411"/>
                    <a:pt x="26993" y="0"/>
                    <a:pt x="17369" y="0"/>
                  </a:cubicBezTo>
                  <a:cubicBezTo>
                    <a:pt x="7786" y="0"/>
                    <a:pt x="0" y="15411"/>
                    <a:pt x="0" y="34419"/>
                  </a:cubicBezTo>
                  <a:cubicBezTo>
                    <a:pt x="0" y="53426"/>
                    <a:pt x="7786" y="68838"/>
                    <a:pt x="17369" y="68838"/>
                  </a:cubicBezTo>
                  <a:cubicBezTo>
                    <a:pt x="26993" y="68838"/>
                    <a:pt x="34779" y="53426"/>
                    <a:pt x="34779" y="34419"/>
                  </a:cubicBezTo>
                  <a:close/>
                </a:path>
              </a:pathLst>
            </a:custGeom>
            <a:noFill/>
            <a:ln w="4073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5" name="Freeform: Shape 1494">
              <a:extLst>
                <a:ext uri="{FF2B5EF4-FFF2-40B4-BE49-F238E27FC236}">
                  <a16:creationId xmlns:a16="http://schemas.microsoft.com/office/drawing/2014/main" id="{2FEDF6CD-99B6-3D36-D92B-A8934B4DCABF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5230568" y="3298280"/>
              <a:ext cx="34739" cy="68837"/>
            </a:xfrm>
            <a:custGeom>
              <a:avLst/>
              <a:gdLst>
                <a:gd name="connsiteX0" fmla="*/ 34739 w 34739"/>
                <a:gd name="connsiteY0" fmla="*/ 34419 h 68837"/>
                <a:gd name="connsiteX1" fmla="*/ 17370 w 34739"/>
                <a:gd name="connsiteY1" fmla="*/ 0 h 68837"/>
                <a:gd name="connsiteX2" fmla="*/ 0 w 34739"/>
                <a:gd name="connsiteY2" fmla="*/ 34419 h 68837"/>
                <a:gd name="connsiteX3" fmla="*/ 17370 w 34739"/>
                <a:gd name="connsiteY3" fmla="*/ 68838 h 68837"/>
                <a:gd name="connsiteX4" fmla="*/ 34739 w 34739"/>
                <a:gd name="connsiteY4" fmla="*/ 34419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39" h="68837">
                  <a:moveTo>
                    <a:pt x="34739" y="34419"/>
                  </a:moveTo>
                  <a:cubicBezTo>
                    <a:pt x="34739" y="15412"/>
                    <a:pt x="26953" y="0"/>
                    <a:pt x="17370" y="0"/>
                  </a:cubicBezTo>
                  <a:cubicBezTo>
                    <a:pt x="7747" y="0"/>
                    <a:pt x="0" y="15412"/>
                    <a:pt x="0" y="34419"/>
                  </a:cubicBezTo>
                  <a:cubicBezTo>
                    <a:pt x="0" y="53427"/>
                    <a:pt x="7747" y="68838"/>
                    <a:pt x="17370" y="68838"/>
                  </a:cubicBezTo>
                  <a:cubicBezTo>
                    <a:pt x="26953" y="68838"/>
                    <a:pt x="34739" y="53427"/>
                    <a:pt x="34739" y="34419"/>
                  </a:cubicBezTo>
                  <a:close/>
                </a:path>
              </a:pathLst>
            </a:custGeom>
            <a:solidFill>
              <a:srgbClr val="FF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6" name="Freeform: Shape 1495">
              <a:extLst>
                <a:ext uri="{FF2B5EF4-FFF2-40B4-BE49-F238E27FC236}">
                  <a16:creationId xmlns:a16="http://schemas.microsoft.com/office/drawing/2014/main" id="{CB2D5727-AA3A-259C-74CD-0B900A4F7FF3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5230568" y="3298280"/>
              <a:ext cx="34739" cy="68837"/>
            </a:xfrm>
            <a:custGeom>
              <a:avLst/>
              <a:gdLst>
                <a:gd name="connsiteX0" fmla="*/ 34739 w 34739"/>
                <a:gd name="connsiteY0" fmla="*/ 34419 h 68837"/>
                <a:gd name="connsiteX1" fmla="*/ 17370 w 34739"/>
                <a:gd name="connsiteY1" fmla="*/ 0 h 68837"/>
                <a:gd name="connsiteX2" fmla="*/ 0 w 34739"/>
                <a:gd name="connsiteY2" fmla="*/ 34419 h 68837"/>
                <a:gd name="connsiteX3" fmla="*/ 17370 w 34739"/>
                <a:gd name="connsiteY3" fmla="*/ 68838 h 68837"/>
                <a:gd name="connsiteX4" fmla="*/ 34739 w 34739"/>
                <a:gd name="connsiteY4" fmla="*/ 34419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39" h="68837">
                  <a:moveTo>
                    <a:pt x="34739" y="34419"/>
                  </a:moveTo>
                  <a:cubicBezTo>
                    <a:pt x="34739" y="15412"/>
                    <a:pt x="26953" y="0"/>
                    <a:pt x="17370" y="0"/>
                  </a:cubicBezTo>
                  <a:cubicBezTo>
                    <a:pt x="7747" y="0"/>
                    <a:pt x="0" y="15412"/>
                    <a:pt x="0" y="34419"/>
                  </a:cubicBezTo>
                  <a:cubicBezTo>
                    <a:pt x="0" y="53427"/>
                    <a:pt x="7747" y="68838"/>
                    <a:pt x="17370" y="68838"/>
                  </a:cubicBezTo>
                  <a:cubicBezTo>
                    <a:pt x="26953" y="68838"/>
                    <a:pt x="34739" y="53427"/>
                    <a:pt x="34739" y="34419"/>
                  </a:cubicBezTo>
                  <a:close/>
                </a:path>
              </a:pathLst>
            </a:custGeom>
            <a:noFill/>
            <a:ln w="4073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7" name="Freeform: Shape 1496">
              <a:extLst>
                <a:ext uri="{FF2B5EF4-FFF2-40B4-BE49-F238E27FC236}">
                  <a16:creationId xmlns:a16="http://schemas.microsoft.com/office/drawing/2014/main" id="{6B314B4F-8D34-B270-0DFC-C3D106BACD22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5230568" y="4158553"/>
              <a:ext cx="34739" cy="68837"/>
            </a:xfrm>
            <a:custGeom>
              <a:avLst/>
              <a:gdLst>
                <a:gd name="connsiteX0" fmla="*/ 34739 w 34739"/>
                <a:gd name="connsiteY0" fmla="*/ 34419 h 68837"/>
                <a:gd name="connsiteX1" fmla="*/ 17370 w 34739"/>
                <a:gd name="connsiteY1" fmla="*/ 0 h 68837"/>
                <a:gd name="connsiteX2" fmla="*/ 0 w 34739"/>
                <a:gd name="connsiteY2" fmla="*/ 34419 h 68837"/>
                <a:gd name="connsiteX3" fmla="*/ 17370 w 34739"/>
                <a:gd name="connsiteY3" fmla="*/ 68838 h 68837"/>
                <a:gd name="connsiteX4" fmla="*/ 34739 w 34739"/>
                <a:gd name="connsiteY4" fmla="*/ 34419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39" h="68837">
                  <a:moveTo>
                    <a:pt x="34739" y="34419"/>
                  </a:moveTo>
                  <a:cubicBezTo>
                    <a:pt x="34739" y="15411"/>
                    <a:pt x="26953" y="0"/>
                    <a:pt x="17370" y="0"/>
                  </a:cubicBezTo>
                  <a:cubicBezTo>
                    <a:pt x="7747" y="0"/>
                    <a:pt x="0" y="15411"/>
                    <a:pt x="0" y="34419"/>
                  </a:cubicBezTo>
                  <a:cubicBezTo>
                    <a:pt x="0" y="53426"/>
                    <a:pt x="7747" y="68838"/>
                    <a:pt x="17370" y="68838"/>
                  </a:cubicBezTo>
                  <a:cubicBezTo>
                    <a:pt x="26953" y="68838"/>
                    <a:pt x="34739" y="53426"/>
                    <a:pt x="34739" y="34419"/>
                  </a:cubicBezTo>
                  <a:close/>
                </a:path>
              </a:pathLst>
            </a:custGeom>
            <a:solidFill>
              <a:srgbClr val="FF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8" name="Freeform: Shape 1497">
              <a:extLst>
                <a:ext uri="{FF2B5EF4-FFF2-40B4-BE49-F238E27FC236}">
                  <a16:creationId xmlns:a16="http://schemas.microsoft.com/office/drawing/2014/main" id="{F31EDB58-2779-F4F5-3138-F214C04B373B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5230568" y="4158553"/>
              <a:ext cx="34739" cy="68837"/>
            </a:xfrm>
            <a:custGeom>
              <a:avLst/>
              <a:gdLst>
                <a:gd name="connsiteX0" fmla="*/ 34739 w 34739"/>
                <a:gd name="connsiteY0" fmla="*/ 34419 h 68837"/>
                <a:gd name="connsiteX1" fmla="*/ 17370 w 34739"/>
                <a:gd name="connsiteY1" fmla="*/ 0 h 68837"/>
                <a:gd name="connsiteX2" fmla="*/ 0 w 34739"/>
                <a:gd name="connsiteY2" fmla="*/ 34419 h 68837"/>
                <a:gd name="connsiteX3" fmla="*/ 17370 w 34739"/>
                <a:gd name="connsiteY3" fmla="*/ 68838 h 68837"/>
                <a:gd name="connsiteX4" fmla="*/ 34739 w 34739"/>
                <a:gd name="connsiteY4" fmla="*/ 34419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39" h="68837">
                  <a:moveTo>
                    <a:pt x="34739" y="34419"/>
                  </a:moveTo>
                  <a:cubicBezTo>
                    <a:pt x="34739" y="15411"/>
                    <a:pt x="26953" y="0"/>
                    <a:pt x="17370" y="0"/>
                  </a:cubicBezTo>
                  <a:cubicBezTo>
                    <a:pt x="7747" y="0"/>
                    <a:pt x="0" y="15411"/>
                    <a:pt x="0" y="34419"/>
                  </a:cubicBezTo>
                  <a:cubicBezTo>
                    <a:pt x="0" y="53426"/>
                    <a:pt x="7747" y="68838"/>
                    <a:pt x="17370" y="68838"/>
                  </a:cubicBezTo>
                  <a:cubicBezTo>
                    <a:pt x="26953" y="68838"/>
                    <a:pt x="34739" y="53426"/>
                    <a:pt x="34739" y="34419"/>
                  </a:cubicBezTo>
                  <a:close/>
                </a:path>
              </a:pathLst>
            </a:custGeom>
            <a:noFill/>
            <a:ln w="4073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9" name="Freeform: Shape 1498">
              <a:extLst>
                <a:ext uri="{FF2B5EF4-FFF2-40B4-BE49-F238E27FC236}">
                  <a16:creationId xmlns:a16="http://schemas.microsoft.com/office/drawing/2014/main" id="{0E62DD4C-F92F-7793-82ED-0FF23D438718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4651032" y="3550080"/>
              <a:ext cx="34779" cy="68797"/>
            </a:xfrm>
            <a:custGeom>
              <a:avLst/>
              <a:gdLst>
                <a:gd name="connsiteX0" fmla="*/ 34779 w 34779"/>
                <a:gd name="connsiteY0" fmla="*/ 34379 h 68797"/>
                <a:gd name="connsiteX1" fmla="*/ 17369 w 34779"/>
                <a:gd name="connsiteY1" fmla="*/ 0 h 68797"/>
                <a:gd name="connsiteX2" fmla="*/ 0 w 34779"/>
                <a:gd name="connsiteY2" fmla="*/ 34379 h 68797"/>
                <a:gd name="connsiteX3" fmla="*/ 17369 w 34779"/>
                <a:gd name="connsiteY3" fmla="*/ 68797 h 68797"/>
                <a:gd name="connsiteX4" fmla="*/ 34779 w 34779"/>
                <a:gd name="connsiteY4" fmla="*/ 34379 h 68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9" h="68797">
                  <a:moveTo>
                    <a:pt x="34779" y="34379"/>
                  </a:moveTo>
                  <a:cubicBezTo>
                    <a:pt x="34779" y="15372"/>
                    <a:pt x="26993" y="0"/>
                    <a:pt x="17369" y="0"/>
                  </a:cubicBezTo>
                  <a:cubicBezTo>
                    <a:pt x="7786" y="0"/>
                    <a:pt x="0" y="15372"/>
                    <a:pt x="0" y="34379"/>
                  </a:cubicBezTo>
                  <a:cubicBezTo>
                    <a:pt x="0" y="53386"/>
                    <a:pt x="7786" y="68797"/>
                    <a:pt x="17369" y="68797"/>
                  </a:cubicBezTo>
                  <a:cubicBezTo>
                    <a:pt x="26993" y="68797"/>
                    <a:pt x="34779" y="53386"/>
                    <a:pt x="34779" y="34379"/>
                  </a:cubicBezTo>
                  <a:close/>
                </a:path>
              </a:pathLst>
            </a:custGeom>
            <a:solidFill>
              <a:srgbClr val="FF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0" name="Freeform: Shape 1499">
              <a:extLst>
                <a:ext uri="{FF2B5EF4-FFF2-40B4-BE49-F238E27FC236}">
                  <a16:creationId xmlns:a16="http://schemas.microsoft.com/office/drawing/2014/main" id="{710740D6-301B-F08A-1D44-00F48E90CCA8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4651032" y="3550080"/>
              <a:ext cx="34779" cy="68797"/>
            </a:xfrm>
            <a:custGeom>
              <a:avLst/>
              <a:gdLst>
                <a:gd name="connsiteX0" fmla="*/ 34779 w 34779"/>
                <a:gd name="connsiteY0" fmla="*/ 34379 h 68797"/>
                <a:gd name="connsiteX1" fmla="*/ 17369 w 34779"/>
                <a:gd name="connsiteY1" fmla="*/ 0 h 68797"/>
                <a:gd name="connsiteX2" fmla="*/ 0 w 34779"/>
                <a:gd name="connsiteY2" fmla="*/ 34379 h 68797"/>
                <a:gd name="connsiteX3" fmla="*/ 17369 w 34779"/>
                <a:gd name="connsiteY3" fmla="*/ 68797 h 68797"/>
                <a:gd name="connsiteX4" fmla="*/ 34779 w 34779"/>
                <a:gd name="connsiteY4" fmla="*/ 34379 h 68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9" h="68797">
                  <a:moveTo>
                    <a:pt x="34779" y="34379"/>
                  </a:moveTo>
                  <a:cubicBezTo>
                    <a:pt x="34779" y="15372"/>
                    <a:pt x="26993" y="0"/>
                    <a:pt x="17369" y="0"/>
                  </a:cubicBezTo>
                  <a:cubicBezTo>
                    <a:pt x="7786" y="0"/>
                    <a:pt x="0" y="15372"/>
                    <a:pt x="0" y="34379"/>
                  </a:cubicBezTo>
                  <a:cubicBezTo>
                    <a:pt x="0" y="53386"/>
                    <a:pt x="7786" y="68797"/>
                    <a:pt x="17369" y="68797"/>
                  </a:cubicBezTo>
                  <a:cubicBezTo>
                    <a:pt x="26993" y="68797"/>
                    <a:pt x="34779" y="53386"/>
                    <a:pt x="34779" y="34379"/>
                  </a:cubicBezTo>
                  <a:close/>
                </a:path>
              </a:pathLst>
            </a:custGeom>
            <a:noFill/>
            <a:ln w="4073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1" name="Freeform: Shape 1500">
              <a:extLst>
                <a:ext uri="{FF2B5EF4-FFF2-40B4-BE49-F238E27FC236}">
                  <a16:creationId xmlns:a16="http://schemas.microsoft.com/office/drawing/2014/main" id="{67296003-64A5-BBEC-C748-D5B1CDC29484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4651032" y="3906794"/>
              <a:ext cx="34779" cy="68837"/>
            </a:xfrm>
            <a:custGeom>
              <a:avLst/>
              <a:gdLst>
                <a:gd name="connsiteX0" fmla="*/ 34779 w 34779"/>
                <a:gd name="connsiteY0" fmla="*/ 34418 h 68837"/>
                <a:gd name="connsiteX1" fmla="*/ 17369 w 34779"/>
                <a:gd name="connsiteY1" fmla="*/ 0 h 68837"/>
                <a:gd name="connsiteX2" fmla="*/ 0 w 34779"/>
                <a:gd name="connsiteY2" fmla="*/ 34418 h 68837"/>
                <a:gd name="connsiteX3" fmla="*/ 17369 w 34779"/>
                <a:gd name="connsiteY3" fmla="*/ 68838 h 68837"/>
                <a:gd name="connsiteX4" fmla="*/ 34779 w 34779"/>
                <a:gd name="connsiteY4" fmla="*/ 34418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9" h="68837">
                  <a:moveTo>
                    <a:pt x="34779" y="34418"/>
                  </a:moveTo>
                  <a:cubicBezTo>
                    <a:pt x="34779" y="15411"/>
                    <a:pt x="26993" y="0"/>
                    <a:pt x="17369" y="0"/>
                  </a:cubicBezTo>
                  <a:cubicBezTo>
                    <a:pt x="7786" y="0"/>
                    <a:pt x="0" y="15411"/>
                    <a:pt x="0" y="34418"/>
                  </a:cubicBezTo>
                  <a:cubicBezTo>
                    <a:pt x="0" y="53426"/>
                    <a:pt x="7786" y="68838"/>
                    <a:pt x="17369" y="68838"/>
                  </a:cubicBezTo>
                  <a:cubicBezTo>
                    <a:pt x="26993" y="68838"/>
                    <a:pt x="34779" y="53426"/>
                    <a:pt x="34779" y="34418"/>
                  </a:cubicBezTo>
                  <a:close/>
                </a:path>
              </a:pathLst>
            </a:custGeom>
            <a:solidFill>
              <a:srgbClr val="FF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2" name="Freeform: Shape 1501">
              <a:extLst>
                <a:ext uri="{FF2B5EF4-FFF2-40B4-BE49-F238E27FC236}">
                  <a16:creationId xmlns:a16="http://schemas.microsoft.com/office/drawing/2014/main" id="{28376F36-1BDA-819F-A05A-6AC0354C22D6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4651032" y="3906794"/>
              <a:ext cx="34779" cy="68837"/>
            </a:xfrm>
            <a:custGeom>
              <a:avLst/>
              <a:gdLst>
                <a:gd name="connsiteX0" fmla="*/ 34779 w 34779"/>
                <a:gd name="connsiteY0" fmla="*/ 34418 h 68837"/>
                <a:gd name="connsiteX1" fmla="*/ 17369 w 34779"/>
                <a:gd name="connsiteY1" fmla="*/ 0 h 68837"/>
                <a:gd name="connsiteX2" fmla="*/ 0 w 34779"/>
                <a:gd name="connsiteY2" fmla="*/ 34418 h 68837"/>
                <a:gd name="connsiteX3" fmla="*/ 17369 w 34779"/>
                <a:gd name="connsiteY3" fmla="*/ 68838 h 68837"/>
                <a:gd name="connsiteX4" fmla="*/ 34779 w 34779"/>
                <a:gd name="connsiteY4" fmla="*/ 34418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9" h="68837">
                  <a:moveTo>
                    <a:pt x="34779" y="34418"/>
                  </a:moveTo>
                  <a:cubicBezTo>
                    <a:pt x="34779" y="15411"/>
                    <a:pt x="26993" y="0"/>
                    <a:pt x="17369" y="0"/>
                  </a:cubicBezTo>
                  <a:cubicBezTo>
                    <a:pt x="7786" y="0"/>
                    <a:pt x="0" y="15411"/>
                    <a:pt x="0" y="34418"/>
                  </a:cubicBezTo>
                  <a:cubicBezTo>
                    <a:pt x="0" y="53426"/>
                    <a:pt x="7786" y="68838"/>
                    <a:pt x="17369" y="68838"/>
                  </a:cubicBezTo>
                  <a:cubicBezTo>
                    <a:pt x="26993" y="68838"/>
                    <a:pt x="34779" y="53426"/>
                    <a:pt x="34779" y="34418"/>
                  </a:cubicBezTo>
                  <a:close/>
                </a:path>
              </a:pathLst>
            </a:custGeom>
            <a:noFill/>
            <a:ln w="4073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3" name="Freeform: Shape 1502">
              <a:extLst>
                <a:ext uri="{FF2B5EF4-FFF2-40B4-BE49-F238E27FC236}">
                  <a16:creationId xmlns:a16="http://schemas.microsoft.com/office/drawing/2014/main" id="{44D769B3-9AA5-69DE-424D-211A9E614146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5472849" y="3206603"/>
              <a:ext cx="56112" cy="182318"/>
            </a:xfrm>
            <a:custGeom>
              <a:avLst/>
              <a:gdLst>
                <a:gd name="connsiteX0" fmla="*/ 56399 w 56112"/>
                <a:gd name="connsiteY0" fmla="*/ 177346 h 182318"/>
                <a:gd name="connsiteX1" fmla="*/ 42142 w 56112"/>
                <a:gd name="connsiteY1" fmla="*/ 69507 h 182318"/>
                <a:gd name="connsiteX2" fmla="*/ 6906 w 56112"/>
                <a:gd name="connsiteY2" fmla="*/ 2787 h 182318"/>
                <a:gd name="connsiteX3" fmla="*/ 4564 w 56112"/>
                <a:gd name="connsiteY3" fmla="*/ 268 h 182318"/>
                <a:gd name="connsiteX4" fmla="*/ 2629 w 56112"/>
                <a:gd name="connsiteY4" fmla="*/ 66 h 182318"/>
                <a:gd name="connsiteX5" fmla="*/ 287 w 56112"/>
                <a:gd name="connsiteY5" fmla="*/ 1074 h 182318"/>
                <a:gd name="connsiteX6" fmla="*/ 1610 w 56112"/>
                <a:gd name="connsiteY6" fmla="*/ 3291 h 182318"/>
                <a:gd name="connsiteX7" fmla="*/ 45095 w 56112"/>
                <a:gd name="connsiteY7" fmla="*/ 180974 h 182318"/>
                <a:gd name="connsiteX8" fmla="*/ 47947 w 56112"/>
                <a:gd name="connsiteY8" fmla="*/ 182385 h 182318"/>
                <a:gd name="connsiteX9" fmla="*/ 53548 w 56112"/>
                <a:gd name="connsiteY9" fmla="*/ 182385 h 182318"/>
                <a:gd name="connsiteX10" fmla="*/ 56399 w 56112"/>
                <a:gd name="connsiteY10" fmla="*/ 181276 h 182318"/>
                <a:gd name="connsiteX11" fmla="*/ 56399 w 56112"/>
                <a:gd name="connsiteY11" fmla="*/ 177346 h 18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12" h="182318">
                  <a:moveTo>
                    <a:pt x="56399" y="177346"/>
                  </a:moveTo>
                  <a:cubicBezTo>
                    <a:pt x="56399" y="115766"/>
                    <a:pt x="45299" y="79686"/>
                    <a:pt x="42142" y="69507"/>
                  </a:cubicBezTo>
                  <a:cubicBezTo>
                    <a:pt x="35217" y="47132"/>
                    <a:pt x="23913" y="23549"/>
                    <a:pt x="6906" y="2787"/>
                  </a:cubicBezTo>
                  <a:cubicBezTo>
                    <a:pt x="5378" y="973"/>
                    <a:pt x="4971" y="469"/>
                    <a:pt x="4564" y="268"/>
                  </a:cubicBezTo>
                  <a:cubicBezTo>
                    <a:pt x="4360" y="167"/>
                    <a:pt x="4258" y="66"/>
                    <a:pt x="2629" y="66"/>
                  </a:cubicBezTo>
                  <a:cubicBezTo>
                    <a:pt x="1101" y="66"/>
                    <a:pt x="287" y="66"/>
                    <a:pt x="287" y="1074"/>
                  </a:cubicBezTo>
                  <a:cubicBezTo>
                    <a:pt x="287" y="1276"/>
                    <a:pt x="287" y="1477"/>
                    <a:pt x="1610" y="3291"/>
                  </a:cubicBezTo>
                  <a:cubicBezTo>
                    <a:pt x="37050" y="52272"/>
                    <a:pt x="44993" y="112743"/>
                    <a:pt x="45095" y="180974"/>
                  </a:cubicBezTo>
                  <a:cubicBezTo>
                    <a:pt x="45095" y="182385"/>
                    <a:pt x="45706" y="182385"/>
                    <a:pt x="47947" y="182385"/>
                  </a:cubicBezTo>
                  <a:lnTo>
                    <a:pt x="53548" y="182385"/>
                  </a:lnTo>
                  <a:cubicBezTo>
                    <a:pt x="55686" y="182385"/>
                    <a:pt x="56297" y="182385"/>
                    <a:pt x="56399" y="181276"/>
                  </a:cubicBezTo>
                  <a:lnTo>
                    <a:pt x="56399" y="177346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4" name="Freeform: Shape 1503">
              <a:extLst>
                <a:ext uri="{FF2B5EF4-FFF2-40B4-BE49-F238E27FC236}">
                  <a16:creationId xmlns:a16="http://schemas.microsoft.com/office/drawing/2014/main" id="{D62A6062-9F5D-F5CB-548B-E0AA2504E1EA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5517658" y="3386908"/>
              <a:ext cx="11303" cy="62486"/>
            </a:xfrm>
            <a:custGeom>
              <a:avLst/>
              <a:gdLst>
                <a:gd name="connsiteX0" fmla="*/ 11591 w 11303"/>
                <a:gd name="connsiteY0" fmla="*/ 2805 h 62486"/>
                <a:gd name="connsiteX1" fmla="*/ 8739 w 11303"/>
                <a:gd name="connsiteY1" fmla="*/ 84 h 62486"/>
                <a:gd name="connsiteX2" fmla="*/ 3138 w 11303"/>
                <a:gd name="connsiteY2" fmla="*/ 84 h 62486"/>
                <a:gd name="connsiteX3" fmla="*/ 287 w 11303"/>
                <a:gd name="connsiteY3" fmla="*/ 2805 h 62486"/>
                <a:gd name="connsiteX4" fmla="*/ 287 w 11303"/>
                <a:gd name="connsiteY4" fmla="*/ 59849 h 62486"/>
                <a:gd name="connsiteX5" fmla="*/ 3138 w 11303"/>
                <a:gd name="connsiteY5" fmla="*/ 62570 h 62486"/>
                <a:gd name="connsiteX6" fmla="*/ 8739 w 11303"/>
                <a:gd name="connsiteY6" fmla="*/ 62570 h 62486"/>
                <a:gd name="connsiteX7" fmla="*/ 11591 w 11303"/>
                <a:gd name="connsiteY7" fmla="*/ 59849 h 62486"/>
                <a:gd name="connsiteX8" fmla="*/ 11591 w 11303"/>
                <a:gd name="connsiteY8" fmla="*/ 2805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05"/>
                  </a:moveTo>
                  <a:cubicBezTo>
                    <a:pt x="11591" y="185"/>
                    <a:pt x="11489" y="84"/>
                    <a:pt x="8739" y="84"/>
                  </a:cubicBezTo>
                  <a:lnTo>
                    <a:pt x="3138" y="84"/>
                  </a:lnTo>
                  <a:cubicBezTo>
                    <a:pt x="388" y="84"/>
                    <a:pt x="287" y="185"/>
                    <a:pt x="287" y="2805"/>
                  </a:cubicBezTo>
                  <a:lnTo>
                    <a:pt x="287" y="59849"/>
                  </a:lnTo>
                  <a:cubicBezTo>
                    <a:pt x="287" y="62469"/>
                    <a:pt x="388" y="62570"/>
                    <a:pt x="3138" y="62570"/>
                  </a:cubicBezTo>
                  <a:lnTo>
                    <a:pt x="8739" y="62570"/>
                  </a:lnTo>
                  <a:cubicBezTo>
                    <a:pt x="11489" y="62570"/>
                    <a:pt x="11591" y="62469"/>
                    <a:pt x="11591" y="59849"/>
                  </a:cubicBezTo>
                  <a:lnTo>
                    <a:pt x="11591" y="2805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5" name="Freeform: Shape 1504">
              <a:extLst>
                <a:ext uri="{FF2B5EF4-FFF2-40B4-BE49-F238E27FC236}">
                  <a16:creationId xmlns:a16="http://schemas.microsoft.com/office/drawing/2014/main" id="{B2DA1FC0-E979-9553-BA2E-A80E3D939ED8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5517658" y="3447379"/>
              <a:ext cx="11303" cy="62486"/>
            </a:xfrm>
            <a:custGeom>
              <a:avLst/>
              <a:gdLst>
                <a:gd name="connsiteX0" fmla="*/ 11591 w 11303"/>
                <a:gd name="connsiteY0" fmla="*/ 2811 h 62486"/>
                <a:gd name="connsiteX1" fmla="*/ 8739 w 11303"/>
                <a:gd name="connsiteY1" fmla="*/ 90 h 62486"/>
                <a:gd name="connsiteX2" fmla="*/ 3138 w 11303"/>
                <a:gd name="connsiteY2" fmla="*/ 90 h 62486"/>
                <a:gd name="connsiteX3" fmla="*/ 287 w 11303"/>
                <a:gd name="connsiteY3" fmla="*/ 2811 h 62486"/>
                <a:gd name="connsiteX4" fmla="*/ 287 w 11303"/>
                <a:gd name="connsiteY4" fmla="*/ 59855 h 62486"/>
                <a:gd name="connsiteX5" fmla="*/ 3138 w 11303"/>
                <a:gd name="connsiteY5" fmla="*/ 62576 h 62486"/>
                <a:gd name="connsiteX6" fmla="*/ 8739 w 11303"/>
                <a:gd name="connsiteY6" fmla="*/ 62576 h 62486"/>
                <a:gd name="connsiteX7" fmla="*/ 11591 w 11303"/>
                <a:gd name="connsiteY7" fmla="*/ 59855 h 62486"/>
                <a:gd name="connsiteX8" fmla="*/ 11591 w 11303"/>
                <a:gd name="connsiteY8" fmla="*/ 2811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11"/>
                  </a:moveTo>
                  <a:cubicBezTo>
                    <a:pt x="11591" y="191"/>
                    <a:pt x="11489" y="90"/>
                    <a:pt x="8739" y="90"/>
                  </a:cubicBezTo>
                  <a:lnTo>
                    <a:pt x="3138" y="90"/>
                  </a:lnTo>
                  <a:cubicBezTo>
                    <a:pt x="388" y="90"/>
                    <a:pt x="287" y="191"/>
                    <a:pt x="287" y="2811"/>
                  </a:cubicBezTo>
                  <a:lnTo>
                    <a:pt x="287" y="59855"/>
                  </a:lnTo>
                  <a:cubicBezTo>
                    <a:pt x="287" y="62475"/>
                    <a:pt x="388" y="62576"/>
                    <a:pt x="3138" y="62576"/>
                  </a:cubicBezTo>
                  <a:lnTo>
                    <a:pt x="8739" y="62576"/>
                  </a:lnTo>
                  <a:cubicBezTo>
                    <a:pt x="11489" y="62576"/>
                    <a:pt x="11591" y="62475"/>
                    <a:pt x="11591" y="59855"/>
                  </a:cubicBezTo>
                  <a:lnTo>
                    <a:pt x="11591" y="2811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6" name="Freeform: Shape 1505">
              <a:extLst>
                <a:ext uri="{FF2B5EF4-FFF2-40B4-BE49-F238E27FC236}">
                  <a16:creationId xmlns:a16="http://schemas.microsoft.com/office/drawing/2014/main" id="{29EFB467-59DC-9F2B-3B7A-F40382A5758F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5517658" y="3507850"/>
              <a:ext cx="11303" cy="62486"/>
            </a:xfrm>
            <a:custGeom>
              <a:avLst/>
              <a:gdLst>
                <a:gd name="connsiteX0" fmla="*/ 11591 w 11303"/>
                <a:gd name="connsiteY0" fmla="*/ 2817 h 62486"/>
                <a:gd name="connsiteX1" fmla="*/ 8739 w 11303"/>
                <a:gd name="connsiteY1" fmla="*/ 96 h 62486"/>
                <a:gd name="connsiteX2" fmla="*/ 3138 w 11303"/>
                <a:gd name="connsiteY2" fmla="*/ 96 h 62486"/>
                <a:gd name="connsiteX3" fmla="*/ 287 w 11303"/>
                <a:gd name="connsiteY3" fmla="*/ 2817 h 62486"/>
                <a:gd name="connsiteX4" fmla="*/ 287 w 11303"/>
                <a:gd name="connsiteY4" fmla="*/ 59861 h 62486"/>
                <a:gd name="connsiteX5" fmla="*/ 3138 w 11303"/>
                <a:gd name="connsiteY5" fmla="*/ 62582 h 62486"/>
                <a:gd name="connsiteX6" fmla="*/ 8739 w 11303"/>
                <a:gd name="connsiteY6" fmla="*/ 62582 h 62486"/>
                <a:gd name="connsiteX7" fmla="*/ 11591 w 11303"/>
                <a:gd name="connsiteY7" fmla="*/ 59861 h 62486"/>
                <a:gd name="connsiteX8" fmla="*/ 11591 w 11303"/>
                <a:gd name="connsiteY8" fmla="*/ 2817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17"/>
                  </a:moveTo>
                  <a:cubicBezTo>
                    <a:pt x="11591" y="197"/>
                    <a:pt x="11489" y="96"/>
                    <a:pt x="8739" y="96"/>
                  </a:cubicBezTo>
                  <a:lnTo>
                    <a:pt x="3138" y="96"/>
                  </a:lnTo>
                  <a:cubicBezTo>
                    <a:pt x="388" y="96"/>
                    <a:pt x="287" y="197"/>
                    <a:pt x="287" y="2817"/>
                  </a:cubicBezTo>
                  <a:lnTo>
                    <a:pt x="287" y="59861"/>
                  </a:lnTo>
                  <a:cubicBezTo>
                    <a:pt x="287" y="62481"/>
                    <a:pt x="388" y="62582"/>
                    <a:pt x="3138" y="62582"/>
                  </a:cubicBezTo>
                  <a:lnTo>
                    <a:pt x="8739" y="62582"/>
                  </a:lnTo>
                  <a:cubicBezTo>
                    <a:pt x="11489" y="62582"/>
                    <a:pt x="11591" y="62481"/>
                    <a:pt x="11591" y="59861"/>
                  </a:cubicBezTo>
                  <a:lnTo>
                    <a:pt x="11591" y="2817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7" name="Freeform: Shape 1506">
              <a:extLst>
                <a:ext uri="{FF2B5EF4-FFF2-40B4-BE49-F238E27FC236}">
                  <a16:creationId xmlns:a16="http://schemas.microsoft.com/office/drawing/2014/main" id="{435B006B-79DC-A9CF-8D5E-D89E9F1BF628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5517658" y="3568321"/>
              <a:ext cx="11303" cy="62486"/>
            </a:xfrm>
            <a:custGeom>
              <a:avLst/>
              <a:gdLst>
                <a:gd name="connsiteX0" fmla="*/ 11591 w 11303"/>
                <a:gd name="connsiteY0" fmla="*/ 2823 h 62486"/>
                <a:gd name="connsiteX1" fmla="*/ 8739 w 11303"/>
                <a:gd name="connsiteY1" fmla="*/ 102 h 62486"/>
                <a:gd name="connsiteX2" fmla="*/ 3138 w 11303"/>
                <a:gd name="connsiteY2" fmla="*/ 102 h 62486"/>
                <a:gd name="connsiteX3" fmla="*/ 287 w 11303"/>
                <a:gd name="connsiteY3" fmla="*/ 2823 h 62486"/>
                <a:gd name="connsiteX4" fmla="*/ 287 w 11303"/>
                <a:gd name="connsiteY4" fmla="*/ 59867 h 62486"/>
                <a:gd name="connsiteX5" fmla="*/ 3138 w 11303"/>
                <a:gd name="connsiteY5" fmla="*/ 62588 h 62486"/>
                <a:gd name="connsiteX6" fmla="*/ 8739 w 11303"/>
                <a:gd name="connsiteY6" fmla="*/ 62588 h 62486"/>
                <a:gd name="connsiteX7" fmla="*/ 11591 w 11303"/>
                <a:gd name="connsiteY7" fmla="*/ 59867 h 62486"/>
                <a:gd name="connsiteX8" fmla="*/ 11591 w 11303"/>
                <a:gd name="connsiteY8" fmla="*/ 2823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23"/>
                  </a:moveTo>
                  <a:cubicBezTo>
                    <a:pt x="11591" y="203"/>
                    <a:pt x="11489" y="102"/>
                    <a:pt x="8739" y="102"/>
                  </a:cubicBezTo>
                  <a:lnTo>
                    <a:pt x="3138" y="102"/>
                  </a:lnTo>
                  <a:cubicBezTo>
                    <a:pt x="388" y="102"/>
                    <a:pt x="287" y="203"/>
                    <a:pt x="287" y="2823"/>
                  </a:cubicBezTo>
                  <a:lnTo>
                    <a:pt x="287" y="59867"/>
                  </a:lnTo>
                  <a:cubicBezTo>
                    <a:pt x="287" y="62487"/>
                    <a:pt x="388" y="62588"/>
                    <a:pt x="3138" y="62588"/>
                  </a:cubicBezTo>
                  <a:lnTo>
                    <a:pt x="8739" y="62588"/>
                  </a:lnTo>
                  <a:cubicBezTo>
                    <a:pt x="11489" y="62588"/>
                    <a:pt x="11591" y="62487"/>
                    <a:pt x="11591" y="59867"/>
                  </a:cubicBezTo>
                  <a:lnTo>
                    <a:pt x="11591" y="2823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8" name="Freeform: Shape 1507">
              <a:extLst>
                <a:ext uri="{FF2B5EF4-FFF2-40B4-BE49-F238E27FC236}">
                  <a16:creationId xmlns:a16="http://schemas.microsoft.com/office/drawing/2014/main" id="{449CAF74-E740-779C-A0B9-94F991C578C4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5517658" y="3628792"/>
              <a:ext cx="11303" cy="62486"/>
            </a:xfrm>
            <a:custGeom>
              <a:avLst/>
              <a:gdLst>
                <a:gd name="connsiteX0" fmla="*/ 11591 w 11303"/>
                <a:gd name="connsiteY0" fmla="*/ 2829 h 62486"/>
                <a:gd name="connsiteX1" fmla="*/ 8739 w 11303"/>
                <a:gd name="connsiteY1" fmla="*/ 108 h 62486"/>
                <a:gd name="connsiteX2" fmla="*/ 3138 w 11303"/>
                <a:gd name="connsiteY2" fmla="*/ 108 h 62486"/>
                <a:gd name="connsiteX3" fmla="*/ 287 w 11303"/>
                <a:gd name="connsiteY3" fmla="*/ 2829 h 62486"/>
                <a:gd name="connsiteX4" fmla="*/ 287 w 11303"/>
                <a:gd name="connsiteY4" fmla="*/ 59873 h 62486"/>
                <a:gd name="connsiteX5" fmla="*/ 3138 w 11303"/>
                <a:gd name="connsiteY5" fmla="*/ 62594 h 62486"/>
                <a:gd name="connsiteX6" fmla="*/ 8739 w 11303"/>
                <a:gd name="connsiteY6" fmla="*/ 62594 h 62486"/>
                <a:gd name="connsiteX7" fmla="*/ 11591 w 11303"/>
                <a:gd name="connsiteY7" fmla="*/ 59873 h 62486"/>
                <a:gd name="connsiteX8" fmla="*/ 11591 w 11303"/>
                <a:gd name="connsiteY8" fmla="*/ 2829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29"/>
                  </a:moveTo>
                  <a:cubicBezTo>
                    <a:pt x="11591" y="209"/>
                    <a:pt x="11489" y="108"/>
                    <a:pt x="8739" y="108"/>
                  </a:cubicBezTo>
                  <a:lnTo>
                    <a:pt x="3138" y="108"/>
                  </a:lnTo>
                  <a:cubicBezTo>
                    <a:pt x="388" y="108"/>
                    <a:pt x="287" y="209"/>
                    <a:pt x="287" y="2829"/>
                  </a:cubicBezTo>
                  <a:lnTo>
                    <a:pt x="287" y="59873"/>
                  </a:lnTo>
                  <a:cubicBezTo>
                    <a:pt x="287" y="62493"/>
                    <a:pt x="388" y="62594"/>
                    <a:pt x="3138" y="62594"/>
                  </a:cubicBezTo>
                  <a:lnTo>
                    <a:pt x="8739" y="62594"/>
                  </a:lnTo>
                  <a:cubicBezTo>
                    <a:pt x="11489" y="62594"/>
                    <a:pt x="11591" y="62493"/>
                    <a:pt x="11591" y="59873"/>
                  </a:cubicBezTo>
                  <a:lnTo>
                    <a:pt x="11591" y="2829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9" name="Freeform: Shape 1508">
              <a:extLst>
                <a:ext uri="{FF2B5EF4-FFF2-40B4-BE49-F238E27FC236}">
                  <a16:creationId xmlns:a16="http://schemas.microsoft.com/office/drawing/2014/main" id="{92F60D50-4D56-39FC-E618-AB9826EEBFB2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5517658" y="3689263"/>
              <a:ext cx="11303" cy="62486"/>
            </a:xfrm>
            <a:custGeom>
              <a:avLst/>
              <a:gdLst>
                <a:gd name="connsiteX0" fmla="*/ 11591 w 11303"/>
                <a:gd name="connsiteY0" fmla="*/ 2835 h 62486"/>
                <a:gd name="connsiteX1" fmla="*/ 8739 w 11303"/>
                <a:gd name="connsiteY1" fmla="*/ 114 h 62486"/>
                <a:gd name="connsiteX2" fmla="*/ 3138 w 11303"/>
                <a:gd name="connsiteY2" fmla="*/ 114 h 62486"/>
                <a:gd name="connsiteX3" fmla="*/ 287 w 11303"/>
                <a:gd name="connsiteY3" fmla="*/ 2835 h 62486"/>
                <a:gd name="connsiteX4" fmla="*/ 287 w 11303"/>
                <a:gd name="connsiteY4" fmla="*/ 59879 h 62486"/>
                <a:gd name="connsiteX5" fmla="*/ 3138 w 11303"/>
                <a:gd name="connsiteY5" fmla="*/ 62600 h 62486"/>
                <a:gd name="connsiteX6" fmla="*/ 8739 w 11303"/>
                <a:gd name="connsiteY6" fmla="*/ 62600 h 62486"/>
                <a:gd name="connsiteX7" fmla="*/ 11591 w 11303"/>
                <a:gd name="connsiteY7" fmla="*/ 59879 h 62486"/>
                <a:gd name="connsiteX8" fmla="*/ 11591 w 11303"/>
                <a:gd name="connsiteY8" fmla="*/ 2835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35"/>
                  </a:moveTo>
                  <a:cubicBezTo>
                    <a:pt x="11591" y="214"/>
                    <a:pt x="11489" y="114"/>
                    <a:pt x="8739" y="114"/>
                  </a:cubicBezTo>
                  <a:lnTo>
                    <a:pt x="3138" y="114"/>
                  </a:lnTo>
                  <a:cubicBezTo>
                    <a:pt x="388" y="114"/>
                    <a:pt x="287" y="214"/>
                    <a:pt x="287" y="2835"/>
                  </a:cubicBezTo>
                  <a:lnTo>
                    <a:pt x="287" y="59879"/>
                  </a:lnTo>
                  <a:cubicBezTo>
                    <a:pt x="287" y="62499"/>
                    <a:pt x="388" y="62600"/>
                    <a:pt x="3138" y="62600"/>
                  </a:cubicBezTo>
                  <a:lnTo>
                    <a:pt x="8739" y="62600"/>
                  </a:lnTo>
                  <a:cubicBezTo>
                    <a:pt x="11489" y="62600"/>
                    <a:pt x="11591" y="62499"/>
                    <a:pt x="11591" y="59879"/>
                  </a:cubicBezTo>
                  <a:lnTo>
                    <a:pt x="11591" y="2835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0" name="Freeform: Shape 1509">
              <a:extLst>
                <a:ext uri="{FF2B5EF4-FFF2-40B4-BE49-F238E27FC236}">
                  <a16:creationId xmlns:a16="http://schemas.microsoft.com/office/drawing/2014/main" id="{720029E5-52CC-38D3-9CCF-65E128642CD9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5517658" y="3749734"/>
              <a:ext cx="11303" cy="62486"/>
            </a:xfrm>
            <a:custGeom>
              <a:avLst/>
              <a:gdLst>
                <a:gd name="connsiteX0" fmla="*/ 11591 w 11303"/>
                <a:gd name="connsiteY0" fmla="*/ 2841 h 62486"/>
                <a:gd name="connsiteX1" fmla="*/ 8739 w 11303"/>
                <a:gd name="connsiteY1" fmla="*/ 120 h 62486"/>
                <a:gd name="connsiteX2" fmla="*/ 3138 w 11303"/>
                <a:gd name="connsiteY2" fmla="*/ 120 h 62486"/>
                <a:gd name="connsiteX3" fmla="*/ 287 w 11303"/>
                <a:gd name="connsiteY3" fmla="*/ 2841 h 62486"/>
                <a:gd name="connsiteX4" fmla="*/ 287 w 11303"/>
                <a:gd name="connsiteY4" fmla="*/ 59885 h 62486"/>
                <a:gd name="connsiteX5" fmla="*/ 3138 w 11303"/>
                <a:gd name="connsiteY5" fmla="*/ 62606 h 62486"/>
                <a:gd name="connsiteX6" fmla="*/ 8739 w 11303"/>
                <a:gd name="connsiteY6" fmla="*/ 62606 h 62486"/>
                <a:gd name="connsiteX7" fmla="*/ 11591 w 11303"/>
                <a:gd name="connsiteY7" fmla="*/ 59885 h 62486"/>
                <a:gd name="connsiteX8" fmla="*/ 11591 w 11303"/>
                <a:gd name="connsiteY8" fmla="*/ 2841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41"/>
                  </a:moveTo>
                  <a:cubicBezTo>
                    <a:pt x="11591" y="220"/>
                    <a:pt x="11489" y="120"/>
                    <a:pt x="8739" y="120"/>
                  </a:cubicBezTo>
                  <a:lnTo>
                    <a:pt x="3138" y="120"/>
                  </a:lnTo>
                  <a:cubicBezTo>
                    <a:pt x="388" y="120"/>
                    <a:pt x="287" y="220"/>
                    <a:pt x="287" y="2841"/>
                  </a:cubicBezTo>
                  <a:lnTo>
                    <a:pt x="287" y="59885"/>
                  </a:lnTo>
                  <a:cubicBezTo>
                    <a:pt x="287" y="62505"/>
                    <a:pt x="388" y="62606"/>
                    <a:pt x="3138" y="62606"/>
                  </a:cubicBezTo>
                  <a:lnTo>
                    <a:pt x="8739" y="62606"/>
                  </a:lnTo>
                  <a:cubicBezTo>
                    <a:pt x="11489" y="62606"/>
                    <a:pt x="11591" y="62505"/>
                    <a:pt x="11591" y="59885"/>
                  </a:cubicBezTo>
                  <a:lnTo>
                    <a:pt x="11591" y="2841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1" name="Freeform: Shape 1510">
              <a:extLst>
                <a:ext uri="{FF2B5EF4-FFF2-40B4-BE49-F238E27FC236}">
                  <a16:creationId xmlns:a16="http://schemas.microsoft.com/office/drawing/2014/main" id="{4B0C472A-12F3-2380-628C-5089BD431CB0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5517658" y="3810205"/>
              <a:ext cx="11303" cy="62486"/>
            </a:xfrm>
            <a:custGeom>
              <a:avLst/>
              <a:gdLst>
                <a:gd name="connsiteX0" fmla="*/ 11591 w 11303"/>
                <a:gd name="connsiteY0" fmla="*/ 2847 h 62486"/>
                <a:gd name="connsiteX1" fmla="*/ 8739 w 11303"/>
                <a:gd name="connsiteY1" fmla="*/ 126 h 62486"/>
                <a:gd name="connsiteX2" fmla="*/ 3138 w 11303"/>
                <a:gd name="connsiteY2" fmla="*/ 126 h 62486"/>
                <a:gd name="connsiteX3" fmla="*/ 287 w 11303"/>
                <a:gd name="connsiteY3" fmla="*/ 2847 h 62486"/>
                <a:gd name="connsiteX4" fmla="*/ 287 w 11303"/>
                <a:gd name="connsiteY4" fmla="*/ 59891 h 62486"/>
                <a:gd name="connsiteX5" fmla="*/ 3138 w 11303"/>
                <a:gd name="connsiteY5" fmla="*/ 62612 h 62486"/>
                <a:gd name="connsiteX6" fmla="*/ 8739 w 11303"/>
                <a:gd name="connsiteY6" fmla="*/ 62612 h 62486"/>
                <a:gd name="connsiteX7" fmla="*/ 11591 w 11303"/>
                <a:gd name="connsiteY7" fmla="*/ 59891 h 62486"/>
                <a:gd name="connsiteX8" fmla="*/ 11591 w 11303"/>
                <a:gd name="connsiteY8" fmla="*/ 2847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47"/>
                  </a:moveTo>
                  <a:cubicBezTo>
                    <a:pt x="11591" y="226"/>
                    <a:pt x="11489" y="126"/>
                    <a:pt x="8739" y="126"/>
                  </a:cubicBezTo>
                  <a:lnTo>
                    <a:pt x="3138" y="126"/>
                  </a:lnTo>
                  <a:cubicBezTo>
                    <a:pt x="388" y="126"/>
                    <a:pt x="287" y="226"/>
                    <a:pt x="287" y="2847"/>
                  </a:cubicBezTo>
                  <a:lnTo>
                    <a:pt x="287" y="59891"/>
                  </a:lnTo>
                  <a:cubicBezTo>
                    <a:pt x="287" y="62511"/>
                    <a:pt x="388" y="62612"/>
                    <a:pt x="3138" y="62612"/>
                  </a:cubicBezTo>
                  <a:lnTo>
                    <a:pt x="8739" y="62612"/>
                  </a:lnTo>
                  <a:cubicBezTo>
                    <a:pt x="11489" y="62612"/>
                    <a:pt x="11591" y="62511"/>
                    <a:pt x="11591" y="59891"/>
                  </a:cubicBezTo>
                  <a:lnTo>
                    <a:pt x="11591" y="2847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2" name="Freeform: Shape 1511">
              <a:extLst>
                <a:ext uri="{FF2B5EF4-FFF2-40B4-BE49-F238E27FC236}">
                  <a16:creationId xmlns:a16="http://schemas.microsoft.com/office/drawing/2014/main" id="{9F49D29C-8440-CE27-1F77-9D8A346B7B37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5517658" y="3870676"/>
              <a:ext cx="11303" cy="62486"/>
            </a:xfrm>
            <a:custGeom>
              <a:avLst/>
              <a:gdLst>
                <a:gd name="connsiteX0" fmla="*/ 11591 w 11303"/>
                <a:gd name="connsiteY0" fmla="*/ 2853 h 62486"/>
                <a:gd name="connsiteX1" fmla="*/ 8739 w 11303"/>
                <a:gd name="connsiteY1" fmla="*/ 132 h 62486"/>
                <a:gd name="connsiteX2" fmla="*/ 3138 w 11303"/>
                <a:gd name="connsiteY2" fmla="*/ 132 h 62486"/>
                <a:gd name="connsiteX3" fmla="*/ 287 w 11303"/>
                <a:gd name="connsiteY3" fmla="*/ 2853 h 62486"/>
                <a:gd name="connsiteX4" fmla="*/ 287 w 11303"/>
                <a:gd name="connsiteY4" fmla="*/ 59897 h 62486"/>
                <a:gd name="connsiteX5" fmla="*/ 3138 w 11303"/>
                <a:gd name="connsiteY5" fmla="*/ 62618 h 62486"/>
                <a:gd name="connsiteX6" fmla="*/ 8739 w 11303"/>
                <a:gd name="connsiteY6" fmla="*/ 62618 h 62486"/>
                <a:gd name="connsiteX7" fmla="*/ 11591 w 11303"/>
                <a:gd name="connsiteY7" fmla="*/ 59897 h 62486"/>
                <a:gd name="connsiteX8" fmla="*/ 11591 w 11303"/>
                <a:gd name="connsiteY8" fmla="*/ 2853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53"/>
                  </a:moveTo>
                  <a:cubicBezTo>
                    <a:pt x="11591" y="232"/>
                    <a:pt x="11489" y="132"/>
                    <a:pt x="8739" y="132"/>
                  </a:cubicBezTo>
                  <a:lnTo>
                    <a:pt x="3138" y="132"/>
                  </a:lnTo>
                  <a:cubicBezTo>
                    <a:pt x="388" y="132"/>
                    <a:pt x="287" y="232"/>
                    <a:pt x="287" y="2853"/>
                  </a:cubicBezTo>
                  <a:lnTo>
                    <a:pt x="287" y="59897"/>
                  </a:lnTo>
                  <a:cubicBezTo>
                    <a:pt x="287" y="62517"/>
                    <a:pt x="388" y="62618"/>
                    <a:pt x="3138" y="62618"/>
                  </a:cubicBezTo>
                  <a:lnTo>
                    <a:pt x="8739" y="62618"/>
                  </a:lnTo>
                  <a:cubicBezTo>
                    <a:pt x="11489" y="62618"/>
                    <a:pt x="11591" y="62517"/>
                    <a:pt x="11591" y="59897"/>
                  </a:cubicBezTo>
                  <a:lnTo>
                    <a:pt x="11591" y="2853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3" name="Freeform: Shape 1512">
              <a:extLst>
                <a:ext uri="{FF2B5EF4-FFF2-40B4-BE49-F238E27FC236}">
                  <a16:creationId xmlns:a16="http://schemas.microsoft.com/office/drawing/2014/main" id="{2419CB05-1221-0B7C-5CCF-C439D8DF7D76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5517658" y="3931147"/>
              <a:ext cx="11303" cy="62486"/>
            </a:xfrm>
            <a:custGeom>
              <a:avLst/>
              <a:gdLst>
                <a:gd name="connsiteX0" fmla="*/ 11591 w 11303"/>
                <a:gd name="connsiteY0" fmla="*/ 2859 h 62486"/>
                <a:gd name="connsiteX1" fmla="*/ 8739 w 11303"/>
                <a:gd name="connsiteY1" fmla="*/ 138 h 62486"/>
                <a:gd name="connsiteX2" fmla="*/ 3138 w 11303"/>
                <a:gd name="connsiteY2" fmla="*/ 138 h 62486"/>
                <a:gd name="connsiteX3" fmla="*/ 287 w 11303"/>
                <a:gd name="connsiteY3" fmla="*/ 2859 h 62486"/>
                <a:gd name="connsiteX4" fmla="*/ 287 w 11303"/>
                <a:gd name="connsiteY4" fmla="*/ 59903 h 62486"/>
                <a:gd name="connsiteX5" fmla="*/ 3138 w 11303"/>
                <a:gd name="connsiteY5" fmla="*/ 62624 h 62486"/>
                <a:gd name="connsiteX6" fmla="*/ 8739 w 11303"/>
                <a:gd name="connsiteY6" fmla="*/ 62624 h 62486"/>
                <a:gd name="connsiteX7" fmla="*/ 11591 w 11303"/>
                <a:gd name="connsiteY7" fmla="*/ 59903 h 62486"/>
                <a:gd name="connsiteX8" fmla="*/ 11591 w 11303"/>
                <a:gd name="connsiteY8" fmla="*/ 2859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59"/>
                  </a:moveTo>
                  <a:cubicBezTo>
                    <a:pt x="11591" y="238"/>
                    <a:pt x="11489" y="138"/>
                    <a:pt x="8739" y="138"/>
                  </a:cubicBezTo>
                  <a:lnTo>
                    <a:pt x="3138" y="138"/>
                  </a:lnTo>
                  <a:cubicBezTo>
                    <a:pt x="388" y="138"/>
                    <a:pt x="287" y="238"/>
                    <a:pt x="287" y="2859"/>
                  </a:cubicBezTo>
                  <a:lnTo>
                    <a:pt x="287" y="59903"/>
                  </a:lnTo>
                  <a:cubicBezTo>
                    <a:pt x="287" y="62523"/>
                    <a:pt x="388" y="62624"/>
                    <a:pt x="3138" y="62624"/>
                  </a:cubicBezTo>
                  <a:lnTo>
                    <a:pt x="8739" y="62624"/>
                  </a:lnTo>
                  <a:cubicBezTo>
                    <a:pt x="11489" y="62624"/>
                    <a:pt x="11591" y="62523"/>
                    <a:pt x="11591" y="59903"/>
                  </a:cubicBezTo>
                  <a:lnTo>
                    <a:pt x="11591" y="2859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4" name="Freeform: Shape 1513">
              <a:extLst>
                <a:ext uri="{FF2B5EF4-FFF2-40B4-BE49-F238E27FC236}">
                  <a16:creationId xmlns:a16="http://schemas.microsoft.com/office/drawing/2014/main" id="{BD5476DB-E6E8-1590-1799-F257BB51A031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5517658" y="3991619"/>
              <a:ext cx="11303" cy="62486"/>
            </a:xfrm>
            <a:custGeom>
              <a:avLst/>
              <a:gdLst>
                <a:gd name="connsiteX0" fmla="*/ 11591 w 11303"/>
                <a:gd name="connsiteY0" fmla="*/ 2865 h 62486"/>
                <a:gd name="connsiteX1" fmla="*/ 8739 w 11303"/>
                <a:gd name="connsiteY1" fmla="*/ 144 h 62486"/>
                <a:gd name="connsiteX2" fmla="*/ 3138 w 11303"/>
                <a:gd name="connsiteY2" fmla="*/ 144 h 62486"/>
                <a:gd name="connsiteX3" fmla="*/ 287 w 11303"/>
                <a:gd name="connsiteY3" fmla="*/ 2865 h 62486"/>
                <a:gd name="connsiteX4" fmla="*/ 287 w 11303"/>
                <a:gd name="connsiteY4" fmla="*/ 59909 h 62486"/>
                <a:gd name="connsiteX5" fmla="*/ 3138 w 11303"/>
                <a:gd name="connsiteY5" fmla="*/ 62630 h 62486"/>
                <a:gd name="connsiteX6" fmla="*/ 8739 w 11303"/>
                <a:gd name="connsiteY6" fmla="*/ 62630 h 62486"/>
                <a:gd name="connsiteX7" fmla="*/ 11591 w 11303"/>
                <a:gd name="connsiteY7" fmla="*/ 59909 h 62486"/>
                <a:gd name="connsiteX8" fmla="*/ 11591 w 11303"/>
                <a:gd name="connsiteY8" fmla="*/ 2865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65"/>
                  </a:moveTo>
                  <a:cubicBezTo>
                    <a:pt x="11591" y="244"/>
                    <a:pt x="11489" y="144"/>
                    <a:pt x="8739" y="144"/>
                  </a:cubicBezTo>
                  <a:lnTo>
                    <a:pt x="3138" y="144"/>
                  </a:lnTo>
                  <a:cubicBezTo>
                    <a:pt x="388" y="144"/>
                    <a:pt x="287" y="244"/>
                    <a:pt x="287" y="2865"/>
                  </a:cubicBezTo>
                  <a:lnTo>
                    <a:pt x="287" y="59909"/>
                  </a:lnTo>
                  <a:cubicBezTo>
                    <a:pt x="287" y="62529"/>
                    <a:pt x="388" y="62630"/>
                    <a:pt x="3138" y="62630"/>
                  </a:cubicBezTo>
                  <a:lnTo>
                    <a:pt x="8739" y="62630"/>
                  </a:lnTo>
                  <a:cubicBezTo>
                    <a:pt x="11489" y="62630"/>
                    <a:pt x="11591" y="62529"/>
                    <a:pt x="11591" y="59909"/>
                  </a:cubicBezTo>
                  <a:lnTo>
                    <a:pt x="11591" y="2865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5" name="Freeform: Shape 1514">
              <a:extLst>
                <a:ext uri="{FF2B5EF4-FFF2-40B4-BE49-F238E27FC236}">
                  <a16:creationId xmlns:a16="http://schemas.microsoft.com/office/drawing/2014/main" id="{0EC1C8F0-567A-4F46-E55C-7DF65822757B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5517658" y="4052090"/>
              <a:ext cx="11303" cy="62486"/>
            </a:xfrm>
            <a:custGeom>
              <a:avLst/>
              <a:gdLst>
                <a:gd name="connsiteX0" fmla="*/ 11591 w 11303"/>
                <a:gd name="connsiteY0" fmla="*/ 2871 h 62486"/>
                <a:gd name="connsiteX1" fmla="*/ 8739 w 11303"/>
                <a:gd name="connsiteY1" fmla="*/ 150 h 62486"/>
                <a:gd name="connsiteX2" fmla="*/ 3138 w 11303"/>
                <a:gd name="connsiteY2" fmla="*/ 150 h 62486"/>
                <a:gd name="connsiteX3" fmla="*/ 287 w 11303"/>
                <a:gd name="connsiteY3" fmla="*/ 2871 h 62486"/>
                <a:gd name="connsiteX4" fmla="*/ 287 w 11303"/>
                <a:gd name="connsiteY4" fmla="*/ 59915 h 62486"/>
                <a:gd name="connsiteX5" fmla="*/ 3138 w 11303"/>
                <a:gd name="connsiteY5" fmla="*/ 62636 h 62486"/>
                <a:gd name="connsiteX6" fmla="*/ 8739 w 11303"/>
                <a:gd name="connsiteY6" fmla="*/ 62636 h 62486"/>
                <a:gd name="connsiteX7" fmla="*/ 11591 w 11303"/>
                <a:gd name="connsiteY7" fmla="*/ 59915 h 62486"/>
                <a:gd name="connsiteX8" fmla="*/ 11591 w 11303"/>
                <a:gd name="connsiteY8" fmla="*/ 2871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71"/>
                  </a:moveTo>
                  <a:cubicBezTo>
                    <a:pt x="11591" y="250"/>
                    <a:pt x="11489" y="150"/>
                    <a:pt x="8739" y="150"/>
                  </a:cubicBezTo>
                  <a:lnTo>
                    <a:pt x="3138" y="150"/>
                  </a:lnTo>
                  <a:cubicBezTo>
                    <a:pt x="388" y="150"/>
                    <a:pt x="287" y="250"/>
                    <a:pt x="287" y="2871"/>
                  </a:cubicBezTo>
                  <a:lnTo>
                    <a:pt x="287" y="59915"/>
                  </a:lnTo>
                  <a:cubicBezTo>
                    <a:pt x="287" y="62535"/>
                    <a:pt x="388" y="62636"/>
                    <a:pt x="3138" y="62636"/>
                  </a:cubicBezTo>
                  <a:lnTo>
                    <a:pt x="8739" y="62636"/>
                  </a:lnTo>
                  <a:cubicBezTo>
                    <a:pt x="11489" y="62636"/>
                    <a:pt x="11591" y="62535"/>
                    <a:pt x="11591" y="59915"/>
                  </a:cubicBezTo>
                  <a:lnTo>
                    <a:pt x="11591" y="2871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6" name="Freeform: Shape 1515">
              <a:extLst>
                <a:ext uri="{FF2B5EF4-FFF2-40B4-BE49-F238E27FC236}">
                  <a16:creationId xmlns:a16="http://schemas.microsoft.com/office/drawing/2014/main" id="{23BD27D7-77C6-FDA6-6619-680802493E70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5517658" y="4112561"/>
              <a:ext cx="11303" cy="62486"/>
            </a:xfrm>
            <a:custGeom>
              <a:avLst/>
              <a:gdLst>
                <a:gd name="connsiteX0" fmla="*/ 11591 w 11303"/>
                <a:gd name="connsiteY0" fmla="*/ 2877 h 62486"/>
                <a:gd name="connsiteX1" fmla="*/ 8739 w 11303"/>
                <a:gd name="connsiteY1" fmla="*/ 156 h 62486"/>
                <a:gd name="connsiteX2" fmla="*/ 3138 w 11303"/>
                <a:gd name="connsiteY2" fmla="*/ 156 h 62486"/>
                <a:gd name="connsiteX3" fmla="*/ 287 w 11303"/>
                <a:gd name="connsiteY3" fmla="*/ 2877 h 62486"/>
                <a:gd name="connsiteX4" fmla="*/ 287 w 11303"/>
                <a:gd name="connsiteY4" fmla="*/ 59921 h 62486"/>
                <a:gd name="connsiteX5" fmla="*/ 3138 w 11303"/>
                <a:gd name="connsiteY5" fmla="*/ 62642 h 62486"/>
                <a:gd name="connsiteX6" fmla="*/ 8739 w 11303"/>
                <a:gd name="connsiteY6" fmla="*/ 62642 h 62486"/>
                <a:gd name="connsiteX7" fmla="*/ 11591 w 11303"/>
                <a:gd name="connsiteY7" fmla="*/ 59921 h 62486"/>
                <a:gd name="connsiteX8" fmla="*/ 11591 w 11303"/>
                <a:gd name="connsiteY8" fmla="*/ 2877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77"/>
                  </a:moveTo>
                  <a:cubicBezTo>
                    <a:pt x="11591" y="256"/>
                    <a:pt x="11489" y="156"/>
                    <a:pt x="8739" y="156"/>
                  </a:cubicBezTo>
                  <a:lnTo>
                    <a:pt x="3138" y="156"/>
                  </a:lnTo>
                  <a:cubicBezTo>
                    <a:pt x="388" y="156"/>
                    <a:pt x="287" y="256"/>
                    <a:pt x="287" y="2877"/>
                  </a:cubicBezTo>
                  <a:lnTo>
                    <a:pt x="287" y="59921"/>
                  </a:lnTo>
                  <a:cubicBezTo>
                    <a:pt x="287" y="62541"/>
                    <a:pt x="388" y="62642"/>
                    <a:pt x="3138" y="62642"/>
                  </a:cubicBezTo>
                  <a:lnTo>
                    <a:pt x="8739" y="62642"/>
                  </a:lnTo>
                  <a:cubicBezTo>
                    <a:pt x="11489" y="62642"/>
                    <a:pt x="11591" y="62541"/>
                    <a:pt x="11591" y="59921"/>
                  </a:cubicBezTo>
                  <a:lnTo>
                    <a:pt x="11591" y="2877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7" name="Freeform: Shape 1516">
              <a:extLst>
                <a:ext uri="{FF2B5EF4-FFF2-40B4-BE49-F238E27FC236}">
                  <a16:creationId xmlns:a16="http://schemas.microsoft.com/office/drawing/2014/main" id="{C8DE8330-93F2-9E51-207B-3287416ED6DF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5472849" y="4173032"/>
              <a:ext cx="56112" cy="182318"/>
            </a:xfrm>
            <a:custGeom>
              <a:avLst/>
              <a:gdLst>
                <a:gd name="connsiteX0" fmla="*/ 56399 w 56112"/>
                <a:gd name="connsiteY0" fmla="*/ 1271 h 182318"/>
                <a:gd name="connsiteX1" fmla="*/ 53548 w 56112"/>
                <a:gd name="connsiteY1" fmla="*/ 162 h 182318"/>
                <a:gd name="connsiteX2" fmla="*/ 47947 w 56112"/>
                <a:gd name="connsiteY2" fmla="*/ 162 h 182318"/>
                <a:gd name="connsiteX3" fmla="*/ 45095 w 56112"/>
                <a:gd name="connsiteY3" fmla="*/ 1573 h 182318"/>
                <a:gd name="connsiteX4" fmla="*/ 42346 w 56112"/>
                <a:gd name="connsiteY4" fmla="*/ 61036 h 182318"/>
                <a:gd name="connsiteX5" fmla="*/ 999 w 56112"/>
                <a:gd name="connsiteY5" fmla="*/ 180162 h 182318"/>
                <a:gd name="connsiteX6" fmla="*/ 287 w 56112"/>
                <a:gd name="connsiteY6" fmla="*/ 181473 h 182318"/>
                <a:gd name="connsiteX7" fmla="*/ 2629 w 56112"/>
                <a:gd name="connsiteY7" fmla="*/ 182480 h 182318"/>
                <a:gd name="connsiteX8" fmla="*/ 4666 w 56112"/>
                <a:gd name="connsiteY8" fmla="*/ 182279 h 182318"/>
                <a:gd name="connsiteX9" fmla="*/ 28292 w 56112"/>
                <a:gd name="connsiteY9" fmla="*/ 147004 h 182318"/>
                <a:gd name="connsiteX10" fmla="*/ 53955 w 56112"/>
                <a:gd name="connsiteY10" fmla="*/ 53174 h 182318"/>
                <a:gd name="connsiteX11" fmla="*/ 56399 w 56112"/>
                <a:gd name="connsiteY11" fmla="*/ 5201 h 182318"/>
                <a:gd name="connsiteX12" fmla="*/ 56399 w 56112"/>
                <a:gd name="connsiteY12" fmla="*/ 1271 h 18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12" h="182318">
                  <a:moveTo>
                    <a:pt x="56399" y="1271"/>
                  </a:moveTo>
                  <a:cubicBezTo>
                    <a:pt x="56297" y="162"/>
                    <a:pt x="55686" y="162"/>
                    <a:pt x="53548" y="162"/>
                  </a:cubicBezTo>
                  <a:lnTo>
                    <a:pt x="47947" y="162"/>
                  </a:lnTo>
                  <a:cubicBezTo>
                    <a:pt x="45706" y="162"/>
                    <a:pt x="45095" y="162"/>
                    <a:pt x="45095" y="1573"/>
                  </a:cubicBezTo>
                  <a:cubicBezTo>
                    <a:pt x="45095" y="11954"/>
                    <a:pt x="44993" y="35940"/>
                    <a:pt x="42346" y="61036"/>
                  </a:cubicBezTo>
                  <a:cubicBezTo>
                    <a:pt x="36846" y="113141"/>
                    <a:pt x="23302" y="149222"/>
                    <a:pt x="999" y="180162"/>
                  </a:cubicBezTo>
                  <a:cubicBezTo>
                    <a:pt x="287" y="181069"/>
                    <a:pt x="287" y="181271"/>
                    <a:pt x="287" y="181473"/>
                  </a:cubicBezTo>
                  <a:cubicBezTo>
                    <a:pt x="287" y="182480"/>
                    <a:pt x="1101" y="182480"/>
                    <a:pt x="2629" y="182480"/>
                  </a:cubicBezTo>
                  <a:cubicBezTo>
                    <a:pt x="4258" y="182480"/>
                    <a:pt x="4462" y="182480"/>
                    <a:pt x="4666" y="182279"/>
                  </a:cubicBezTo>
                  <a:cubicBezTo>
                    <a:pt x="5073" y="181976"/>
                    <a:pt x="18006" y="167262"/>
                    <a:pt x="28292" y="147004"/>
                  </a:cubicBezTo>
                  <a:cubicBezTo>
                    <a:pt x="41735" y="120397"/>
                    <a:pt x="50187" y="89860"/>
                    <a:pt x="53955" y="53174"/>
                  </a:cubicBezTo>
                  <a:cubicBezTo>
                    <a:pt x="54261" y="50050"/>
                    <a:pt x="56399" y="29087"/>
                    <a:pt x="56399" y="5201"/>
                  </a:cubicBezTo>
                  <a:lnTo>
                    <a:pt x="56399" y="1271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89" name="Group 1588" descr="\documentclass{article}&#10;\usepackage{amsmath, physics}&#10;\usepackage{tikz-feynman}&#10;\usepackage{xcolor}&#10;\pagestyle{empty}&#10;\definecolor{SGreen}{rgb}{0.0547,0.613,0.328}&#10;\definecolor{NodeBlue}{rgb}{0.0547,0.148,0.578}&#10;\begin{document}&#10;&#10;$$&#10;\left(&#10;\begin{gathered}&#10;\begin{tikzpicture}&#10;\begin{feynman}&#10; \vertex (f1) at (1,1.5);&#10; \vertex (f2) at (1,-1.5);&#10; \vertex (p3) at (1.75, 1.5);&#10; \vertex (p2) at (-1.75, 1.5);&#10; \vertex (p1) at (-1.75, -1.5);&#10; \vertex (p4) at (1.75, -1.5);&#10; \vertex [label= \(n\)] at (-1.75, 1.);&#10; \vertex [label= \(\bar{n}\)] at (-1.75, -1.5);&#10; \vertex (g1) at (-1, 1.5);&#10; \vertex (g2) at (-1, -1.5);&#10; \vertex (c1) at (0, 2.0);&#10; \vertex (c2) at (0, -2.0);&#10; \vertex (s1) at (1,0);&#10; \vertex (s2) at (-1, 0);&#10;    \vertex (c3) at (0, 1.5);&#10; \vertex (c4) at (0, -1.5);&#10;\diagram*{&#10; (f1)--[scalar, red, line width = 0.3mm](s1),&#10; (f2)--[scalar, red, line width = 0.3mm](s1),&#10; (p2)--[charged scalar,  line width = 0.3mm](g1)--[charged scalar,  line width = 0.3mm](c3)--[charged scalar,  line width = 0.3mm](f1)--[charged scalar,  line width = 0.3mm](p3),&#10; (p4)--[charged scalar,  line width = 0.3mm](f2)--[charged scalar,  line width = 0.3mm](c4)--[charged scalar,  line width = 0.3mm](g2)--[charged scalar,  line width = 0.3mm](p1),&#10; (c1)--[scalar, gray, line width = 0.3mm](c2),&#10; (g1)--[scalar, red, line width = 0.3mm](g2),&#10; % (s2)--[SGreen, fermion,looseness = 1.75, line width=0.3mm, half right](s1)--[SGreen, fermion,looseness = 1.75, line width=0.3mm, half right](s2),&#10; (s2)--[SGreen, gluon,line width=0.3mm](s1),&#10;};&#10;\end{feynman}&#10; \filldraw[red] (-1,1.5) ellipse (0.6mm and 1.2mm);&#10; \filldraw[red] (-1,-1.5) ellipse (0.6mm and 1.2mm);&#10; \filldraw[red] (1,1.5) ellipse (0.6mm and 1.2mm);&#10; \filldraw[red] (1, -1.5) ellipse (0.6mm and 1.2mm);&#10; \filldraw[red] (1,0) ellipse (0.6mm and 1.2mm);&#10; \filldraw[red] (-1,0) ellipse (0.6mm and 1.2mm);&#10;\end{tikzpicture}&#10;\end{gathered}&#10;\right)&#10;$$&#10;&#10;&#10;&#10;\end{document}" title="IguanaTex Vector Display">
            <a:extLst>
              <a:ext uri="{FF2B5EF4-FFF2-40B4-BE49-F238E27FC236}">
                <a16:creationId xmlns:a16="http://schemas.microsoft.com/office/drawing/2014/main" id="{A3AE473A-7DBC-E283-0A7E-FAC82394A7F3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9404557" y="4006728"/>
            <a:ext cx="1201841" cy="1166056"/>
            <a:chOff x="6303065" y="4250838"/>
            <a:chExt cx="1201841" cy="1166056"/>
          </a:xfrm>
        </p:grpSpPr>
        <p:sp>
          <p:nvSpPr>
            <p:cNvPr id="1522" name="Freeform: Shape 1521">
              <a:extLst>
                <a:ext uri="{FF2B5EF4-FFF2-40B4-BE49-F238E27FC236}">
                  <a16:creationId xmlns:a16="http://schemas.microsoft.com/office/drawing/2014/main" id="{3C7ED7C0-4E58-DB8E-3F0A-AB291D461F3C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303065" y="4268147"/>
              <a:ext cx="56112" cy="182318"/>
            </a:xfrm>
            <a:custGeom>
              <a:avLst/>
              <a:gdLst>
                <a:gd name="connsiteX0" fmla="*/ 8624 w 56112"/>
                <a:gd name="connsiteY0" fmla="*/ 182385 h 182318"/>
                <a:gd name="connsiteX1" fmla="*/ 11476 w 56112"/>
                <a:gd name="connsiteY1" fmla="*/ 180974 h 182318"/>
                <a:gd name="connsiteX2" fmla="*/ 55572 w 56112"/>
                <a:gd name="connsiteY2" fmla="*/ 2384 h 182318"/>
                <a:gd name="connsiteX3" fmla="*/ 56284 w 56112"/>
                <a:gd name="connsiteY3" fmla="*/ 1074 h 182318"/>
                <a:gd name="connsiteX4" fmla="*/ 53942 w 56112"/>
                <a:gd name="connsiteY4" fmla="*/ 66 h 182318"/>
                <a:gd name="connsiteX5" fmla="*/ 51905 w 56112"/>
                <a:gd name="connsiteY5" fmla="*/ 268 h 182318"/>
                <a:gd name="connsiteX6" fmla="*/ 28279 w 56112"/>
                <a:gd name="connsiteY6" fmla="*/ 35542 h 182318"/>
                <a:gd name="connsiteX7" fmla="*/ 2616 w 56112"/>
                <a:gd name="connsiteY7" fmla="*/ 129372 h 182318"/>
                <a:gd name="connsiteX8" fmla="*/ 172 w 56112"/>
                <a:gd name="connsiteY8" fmla="*/ 177346 h 182318"/>
                <a:gd name="connsiteX9" fmla="*/ 172 w 56112"/>
                <a:gd name="connsiteY9" fmla="*/ 181276 h 182318"/>
                <a:gd name="connsiteX10" fmla="*/ 3023 w 56112"/>
                <a:gd name="connsiteY10" fmla="*/ 182385 h 182318"/>
                <a:gd name="connsiteX11" fmla="*/ 8624 w 56112"/>
                <a:gd name="connsiteY11" fmla="*/ 182385 h 18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12" h="182318">
                  <a:moveTo>
                    <a:pt x="8624" y="182385"/>
                  </a:moveTo>
                  <a:cubicBezTo>
                    <a:pt x="10865" y="182385"/>
                    <a:pt x="11476" y="182385"/>
                    <a:pt x="11476" y="180974"/>
                  </a:cubicBezTo>
                  <a:cubicBezTo>
                    <a:pt x="11680" y="110324"/>
                    <a:pt x="19928" y="51668"/>
                    <a:pt x="55572" y="2384"/>
                  </a:cubicBezTo>
                  <a:cubicBezTo>
                    <a:pt x="56284" y="1477"/>
                    <a:pt x="56284" y="1276"/>
                    <a:pt x="56284" y="1074"/>
                  </a:cubicBezTo>
                  <a:cubicBezTo>
                    <a:pt x="56284" y="66"/>
                    <a:pt x="55572" y="66"/>
                    <a:pt x="53942" y="66"/>
                  </a:cubicBezTo>
                  <a:cubicBezTo>
                    <a:pt x="52313" y="66"/>
                    <a:pt x="52109" y="66"/>
                    <a:pt x="51905" y="268"/>
                  </a:cubicBezTo>
                  <a:cubicBezTo>
                    <a:pt x="51498" y="570"/>
                    <a:pt x="38565" y="15285"/>
                    <a:pt x="28279" y="35542"/>
                  </a:cubicBezTo>
                  <a:cubicBezTo>
                    <a:pt x="14837" y="62149"/>
                    <a:pt x="6384" y="92687"/>
                    <a:pt x="2616" y="129372"/>
                  </a:cubicBezTo>
                  <a:cubicBezTo>
                    <a:pt x="2311" y="132497"/>
                    <a:pt x="172" y="153460"/>
                    <a:pt x="172" y="177346"/>
                  </a:cubicBezTo>
                  <a:lnTo>
                    <a:pt x="172" y="181276"/>
                  </a:lnTo>
                  <a:cubicBezTo>
                    <a:pt x="274" y="182385"/>
                    <a:pt x="885" y="182385"/>
                    <a:pt x="3023" y="182385"/>
                  </a:cubicBezTo>
                  <a:lnTo>
                    <a:pt x="8624" y="182385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3" name="Freeform: Shape 1522">
              <a:extLst>
                <a:ext uri="{FF2B5EF4-FFF2-40B4-BE49-F238E27FC236}">
                  <a16:creationId xmlns:a16="http://schemas.microsoft.com/office/drawing/2014/main" id="{07FC7218-8481-A3F9-E8E6-8EB6652E7203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303065" y="4448452"/>
              <a:ext cx="11303" cy="62486"/>
            </a:xfrm>
            <a:custGeom>
              <a:avLst/>
              <a:gdLst>
                <a:gd name="connsiteX0" fmla="*/ 11476 w 11303"/>
                <a:gd name="connsiteY0" fmla="*/ 2805 h 62486"/>
                <a:gd name="connsiteX1" fmla="*/ 8624 w 11303"/>
                <a:gd name="connsiteY1" fmla="*/ 84 h 62486"/>
                <a:gd name="connsiteX2" fmla="*/ 3023 w 11303"/>
                <a:gd name="connsiteY2" fmla="*/ 84 h 62486"/>
                <a:gd name="connsiteX3" fmla="*/ 172 w 11303"/>
                <a:gd name="connsiteY3" fmla="*/ 2805 h 62486"/>
                <a:gd name="connsiteX4" fmla="*/ 172 w 11303"/>
                <a:gd name="connsiteY4" fmla="*/ 59849 h 62486"/>
                <a:gd name="connsiteX5" fmla="*/ 3023 w 11303"/>
                <a:gd name="connsiteY5" fmla="*/ 62570 h 62486"/>
                <a:gd name="connsiteX6" fmla="*/ 8624 w 11303"/>
                <a:gd name="connsiteY6" fmla="*/ 62570 h 62486"/>
                <a:gd name="connsiteX7" fmla="*/ 11476 w 11303"/>
                <a:gd name="connsiteY7" fmla="*/ 59849 h 62486"/>
                <a:gd name="connsiteX8" fmla="*/ 11476 w 11303"/>
                <a:gd name="connsiteY8" fmla="*/ 2805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05"/>
                  </a:moveTo>
                  <a:cubicBezTo>
                    <a:pt x="11476" y="185"/>
                    <a:pt x="11374" y="84"/>
                    <a:pt x="8624" y="84"/>
                  </a:cubicBezTo>
                  <a:lnTo>
                    <a:pt x="3023" y="84"/>
                  </a:lnTo>
                  <a:cubicBezTo>
                    <a:pt x="274" y="84"/>
                    <a:pt x="172" y="185"/>
                    <a:pt x="172" y="2805"/>
                  </a:cubicBezTo>
                  <a:lnTo>
                    <a:pt x="172" y="59849"/>
                  </a:lnTo>
                  <a:cubicBezTo>
                    <a:pt x="172" y="62469"/>
                    <a:pt x="274" y="62570"/>
                    <a:pt x="3023" y="62570"/>
                  </a:cubicBezTo>
                  <a:lnTo>
                    <a:pt x="8624" y="62570"/>
                  </a:lnTo>
                  <a:cubicBezTo>
                    <a:pt x="11374" y="62570"/>
                    <a:pt x="11476" y="62469"/>
                    <a:pt x="11476" y="59849"/>
                  </a:cubicBezTo>
                  <a:lnTo>
                    <a:pt x="11476" y="2805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4" name="Freeform: Shape 1523">
              <a:extLst>
                <a:ext uri="{FF2B5EF4-FFF2-40B4-BE49-F238E27FC236}">
                  <a16:creationId xmlns:a16="http://schemas.microsoft.com/office/drawing/2014/main" id="{80FAF1BE-445B-5843-EB45-786A41261B5B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303065" y="4508923"/>
              <a:ext cx="11303" cy="62486"/>
            </a:xfrm>
            <a:custGeom>
              <a:avLst/>
              <a:gdLst>
                <a:gd name="connsiteX0" fmla="*/ 11476 w 11303"/>
                <a:gd name="connsiteY0" fmla="*/ 2811 h 62486"/>
                <a:gd name="connsiteX1" fmla="*/ 8624 w 11303"/>
                <a:gd name="connsiteY1" fmla="*/ 90 h 62486"/>
                <a:gd name="connsiteX2" fmla="*/ 3023 w 11303"/>
                <a:gd name="connsiteY2" fmla="*/ 90 h 62486"/>
                <a:gd name="connsiteX3" fmla="*/ 172 w 11303"/>
                <a:gd name="connsiteY3" fmla="*/ 2811 h 62486"/>
                <a:gd name="connsiteX4" fmla="*/ 172 w 11303"/>
                <a:gd name="connsiteY4" fmla="*/ 59855 h 62486"/>
                <a:gd name="connsiteX5" fmla="*/ 3023 w 11303"/>
                <a:gd name="connsiteY5" fmla="*/ 62576 h 62486"/>
                <a:gd name="connsiteX6" fmla="*/ 8624 w 11303"/>
                <a:gd name="connsiteY6" fmla="*/ 62576 h 62486"/>
                <a:gd name="connsiteX7" fmla="*/ 11476 w 11303"/>
                <a:gd name="connsiteY7" fmla="*/ 59855 h 62486"/>
                <a:gd name="connsiteX8" fmla="*/ 11476 w 11303"/>
                <a:gd name="connsiteY8" fmla="*/ 2811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11"/>
                  </a:moveTo>
                  <a:cubicBezTo>
                    <a:pt x="11476" y="191"/>
                    <a:pt x="11374" y="90"/>
                    <a:pt x="8624" y="90"/>
                  </a:cubicBezTo>
                  <a:lnTo>
                    <a:pt x="3023" y="90"/>
                  </a:lnTo>
                  <a:cubicBezTo>
                    <a:pt x="274" y="90"/>
                    <a:pt x="172" y="191"/>
                    <a:pt x="172" y="2811"/>
                  </a:cubicBezTo>
                  <a:lnTo>
                    <a:pt x="172" y="59855"/>
                  </a:lnTo>
                  <a:cubicBezTo>
                    <a:pt x="172" y="62475"/>
                    <a:pt x="274" y="62576"/>
                    <a:pt x="3023" y="62576"/>
                  </a:cubicBezTo>
                  <a:lnTo>
                    <a:pt x="8624" y="62576"/>
                  </a:lnTo>
                  <a:cubicBezTo>
                    <a:pt x="11374" y="62576"/>
                    <a:pt x="11476" y="62475"/>
                    <a:pt x="11476" y="59855"/>
                  </a:cubicBezTo>
                  <a:lnTo>
                    <a:pt x="11476" y="2811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5" name="Freeform: Shape 1524">
              <a:extLst>
                <a:ext uri="{FF2B5EF4-FFF2-40B4-BE49-F238E27FC236}">
                  <a16:creationId xmlns:a16="http://schemas.microsoft.com/office/drawing/2014/main" id="{3FD31FF2-30F5-3FF9-376A-72E7C8DBCE1B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303065" y="4569394"/>
              <a:ext cx="11303" cy="62486"/>
            </a:xfrm>
            <a:custGeom>
              <a:avLst/>
              <a:gdLst>
                <a:gd name="connsiteX0" fmla="*/ 11476 w 11303"/>
                <a:gd name="connsiteY0" fmla="*/ 2817 h 62486"/>
                <a:gd name="connsiteX1" fmla="*/ 8624 w 11303"/>
                <a:gd name="connsiteY1" fmla="*/ 96 h 62486"/>
                <a:gd name="connsiteX2" fmla="*/ 3023 w 11303"/>
                <a:gd name="connsiteY2" fmla="*/ 96 h 62486"/>
                <a:gd name="connsiteX3" fmla="*/ 172 w 11303"/>
                <a:gd name="connsiteY3" fmla="*/ 2817 h 62486"/>
                <a:gd name="connsiteX4" fmla="*/ 172 w 11303"/>
                <a:gd name="connsiteY4" fmla="*/ 59861 h 62486"/>
                <a:gd name="connsiteX5" fmla="*/ 3023 w 11303"/>
                <a:gd name="connsiteY5" fmla="*/ 62582 h 62486"/>
                <a:gd name="connsiteX6" fmla="*/ 8624 w 11303"/>
                <a:gd name="connsiteY6" fmla="*/ 62582 h 62486"/>
                <a:gd name="connsiteX7" fmla="*/ 11476 w 11303"/>
                <a:gd name="connsiteY7" fmla="*/ 59861 h 62486"/>
                <a:gd name="connsiteX8" fmla="*/ 11476 w 11303"/>
                <a:gd name="connsiteY8" fmla="*/ 2817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17"/>
                  </a:moveTo>
                  <a:cubicBezTo>
                    <a:pt x="11476" y="197"/>
                    <a:pt x="11374" y="96"/>
                    <a:pt x="8624" y="96"/>
                  </a:cubicBezTo>
                  <a:lnTo>
                    <a:pt x="3023" y="96"/>
                  </a:lnTo>
                  <a:cubicBezTo>
                    <a:pt x="274" y="96"/>
                    <a:pt x="172" y="197"/>
                    <a:pt x="172" y="2817"/>
                  </a:cubicBezTo>
                  <a:lnTo>
                    <a:pt x="172" y="59861"/>
                  </a:lnTo>
                  <a:cubicBezTo>
                    <a:pt x="172" y="62481"/>
                    <a:pt x="274" y="62582"/>
                    <a:pt x="3023" y="62582"/>
                  </a:cubicBezTo>
                  <a:lnTo>
                    <a:pt x="8624" y="62582"/>
                  </a:lnTo>
                  <a:cubicBezTo>
                    <a:pt x="11374" y="62582"/>
                    <a:pt x="11476" y="62481"/>
                    <a:pt x="11476" y="59861"/>
                  </a:cubicBezTo>
                  <a:lnTo>
                    <a:pt x="11476" y="2817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6" name="Freeform: Shape 1525">
              <a:extLst>
                <a:ext uri="{FF2B5EF4-FFF2-40B4-BE49-F238E27FC236}">
                  <a16:creationId xmlns:a16="http://schemas.microsoft.com/office/drawing/2014/main" id="{5D5B1066-A2DC-D0AE-219C-7D0B1885CBB7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303065" y="4629865"/>
              <a:ext cx="11303" cy="62486"/>
            </a:xfrm>
            <a:custGeom>
              <a:avLst/>
              <a:gdLst>
                <a:gd name="connsiteX0" fmla="*/ 11476 w 11303"/>
                <a:gd name="connsiteY0" fmla="*/ 2823 h 62486"/>
                <a:gd name="connsiteX1" fmla="*/ 8624 w 11303"/>
                <a:gd name="connsiteY1" fmla="*/ 102 h 62486"/>
                <a:gd name="connsiteX2" fmla="*/ 3023 w 11303"/>
                <a:gd name="connsiteY2" fmla="*/ 102 h 62486"/>
                <a:gd name="connsiteX3" fmla="*/ 172 w 11303"/>
                <a:gd name="connsiteY3" fmla="*/ 2823 h 62486"/>
                <a:gd name="connsiteX4" fmla="*/ 172 w 11303"/>
                <a:gd name="connsiteY4" fmla="*/ 59867 h 62486"/>
                <a:gd name="connsiteX5" fmla="*/ 3023 w 11303"/>
                <a:gd name="connsiteY5" fmla="*/ 62588 h 62486"/>
                <a:gd name="connsiteX6" fmla="*/ 8624 w 11303"/>
                <a:gd name="connsiteY6" fmla="*/ 62588 h 62486"/>
                <a:gd name="connsiteX7" fmla="*/ 11476 w 11303"/>
                <a:gd name="connsiteY7" fmla="*/ 59867 h 62486"/>
                <a:gd name="connsiteX8" fmla="*/ 11476 w 11303"/>
                <a:gd name="connsiteY8" fmla="*/ 2823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23"/>
                  </a:moveTo>
                  <a:cubicBezTo>
                    <a:pt x="11476" y="203"/>
                    <a:pt x="11374" y="102"/>
                    <a:pt x="8624" y="102"/>
                  </a:cubicBezTo>
                  <a:lnTo>
                    <a:pt x="3023" y="102"/>
                  </a:lnTo>
                  <a:cubicBezTo>
                    <a:pt x="274" y="102"/>
                    <a:pt x="172" y="203"/>
                    <a:pt x="172" y="2823"/>
                  </a:cubicBezTo>
                  <a:lnTo>
                    <a:pt x="172" y="59867"/>
                  </a:lnTo>
                  <a:cubicBezTo>
                    <a:pt x="172" y="62487"/>
                    <a:pt x="274" y="62588"/>
                    <a:pt x="3023" y="62588"/>
                  </a:cubicBezTo>
                  <a:lnTo>
                    <a:pt x="8624" y="62588"/>
                  </a:lnTo>
                  <a:cubicBezTo>
                    <a:pt x="11374" y="62588"/>
                    <a:pt x="11476" y="62487"/>
                    <a:pt x="11476" y="59867"/>
                  </a:cubicBezTo>
                  <a:lnTo>
                    <a:pt x="11476" y="2823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7" name="Freeform: Shape 1526">
              <a:extLst>
                <a:ext uri="{FF2B5EF4-FFF2-40B4-BE49-F238E27FC236}">
                  <a16:creationId xmlns:a16="http://schemas.microsoft.com/office/drawing/2014/main" id="{299D5567-6D02-B838-B705-53F939783497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303065" y="4690336"/>
              <a:ext cx="11303" cy="62486"/>
            </a:xfrm>
            <a:custGeom>
              <a:avLst/>
              <a:gdLst>
                <a:gd name="connsiteX0" fmla="*/ 11476 w 11303"/>
                <a:gd name="connsiteY0" fmla="*/ 2829 h 62486"/>
                <a:gd name="connsiteX1" fmla="*/ 8624 w 11303"/>
                <a:gd name="connsiteY1" fmla="*/ 108 h 62486"/>
                <a:gd name="connsiteX2" fmla="*/ 3023 w 11303"/>
                <a:gd name="connsiteY2" fmla="*/ 108 h 62486"/>
                <a:gd name="connsiteX3" fmla="*/ 172 w 11303"/>
                <a:gd name="connsiteY3" fmla="*/ 2829 h 62486"/>
                <a:gd name="connsiteX4" fmla="*/ 172 w 11303"/>
                <a:gd name="connsiteY4" fmla="*/ 59873 h 62486"/>
                <a:gd name="connsiteX5" fmla="*/ 3023 w 11303"/>
                <a:gd name="connsiteY5" fmla="*/ 62594 h 62486"/>
                <a:gd name="connsiteX6" fmla="*/ 8624 w 11303"/>
                <a:gd name="connsiteY6" fmla="*/ 62594 h 62486"/>
                <a:gd name="connsiteX7" fmla="*/ 11476 w 11303"/>
                <a:gd name="connsiteY7" fmla="*/ 59873 h 62486"/>
                <a:gd name="connsiteX8" fmla="*/ 11476 w 11303"/>
                <a:gd name="connsiteY8" fmla="*/ 2829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29"/>
                  </a:moveTo>
                  <a:cubicBezTo>
                    <a:pt x="11476" y="209"/>
                    <a:pt x="11374" y="108"/>
                    <a:pt x="8624" y="108"/>
                  </a:cubicBezTo>
                  <a:lnTo>
                    <a:pt x="3023" y="108"/>
                  </a:lnTo>
                  <a:cubicBezTo>
                    <a:pt x="274" y="108"/>
                    <a:pt x="172" y="209"/>
                    <a:pt x="172" y="2829"/>
                  </a:cubicBezTo>
                  <a:lnTo>
                    <a:pt x="172" y="59873"/>
                  </a:lnTo>
                  <a:cubicBezTo>
                    <a:pt x="172" y="62493"/>
                    <a:pt x="274" y="62594"/>
                    <a:pt x="3023" y="62594"/>
                  </a:cubicBezTo>
                  <a:lnTo>
                    <a:pt x="8624" y="62594"/>
                  </a:lnTo>
                  <a:cubicBezTo>
                    <a:pt x="11374" y="62594"/>
                    <a:pt x="11476" y="62493"/>
                    <a:pt x="11476" y="59873"/>
                  </a:cubicBezTo>
                  <a:lnTo>
                    <a:pt x="11476" y="2829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8" name="Freeform: Shape 1527">
              <a:extLst>
                <a:ext uri="{FF2B5EF4-FFF2-40B4-BE49-F238E27FC236}">
                  <a16:creationId xmlns:a16="http://schemas.microsoft.com/office/drawing/2014/main" id="{2C8E3B10-B78F-D0C6-A6D9-C34E75F40425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303065" y="4750807"/>
              <a:ext cx="11303" cy="62486"/>
            </a:xfrm>
            <a:custGeom>
              <a:avLst/>
              <a:gdLst>
                <a:gd name="connsiteX0" fmla="*/ 11476 w 11303"/>
                <a:gd name="connsiteY0" fmla="*/ 2835 h 62486"/>
                <a:gd name="connsiteX1" fmla="*/ 8624 w 11303"/>
                <a:gd name="connsiteY1" fmla="*/ 114 h 62486"/>
                <a:gd name="connsiteX2" fmla="*/ 3023 w 11303"/>
                <a:gd name="connsiteY2" fmla="*/ 114 h 62486"/>
                <a:gd name="connsiteX3" fmla="*/ 172 w 11303"/>
                <a:gd name="connsiteY3" fmla="*/ 2835 h 62486"/>
                <a:gd name="connsiteX4" fmla="*/ 172 w 11303"/>
                <a:gd name="connsiteY4" fmla="*/ 59879 h 62486"/>
                <a:gd name="connsiteX5" fmla="*/ 3023 w 11303"/>
                <a:gd name="connsiteY5" fmla="*/ 62600 h 62486"/>
                <a:gd name="connsiteX6" fmla="*/ 8624 w 11303"/>
                <a:gd name="connsiteY6" fmla="*/ 62600 h 62486"/>
                <a:gd name="connsiteX7" fmla="*/ 11476 w 11303"/>
                <a:gd name="connsiteY7" fmla="*/ 59879 h 62486"/>
                <a:gd name="connsiteX8" fmla="*/ 11476 w 11303"/>
                <a:gd name="connsiteY8" fmla="*/ 2835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35"/>
                  </a:moveTo>
                  <a:cubicBezTo>
                    <a:pt x="11476" y="214"/>
                    <a:pt x="11374" y="114"/>
                    <a:pt x="8624" y="114"/>
                  </a:cubicBezTo>
                  <a:lnTo>
                    <a:pt x="3023" y="114"/>
                  </a:lnTo>
                  <a:cubicBezTo>
                    <a:pt x="274" y="114"/>
                    <a:pt x="172" y="214"/>
                    <a:pt x="172" y="2835"/>
                  </a:cubicBezTo>
                  <a:lnTo>
                    <a:pt x="172" y="59879"/>
                  </a:lnTo>
                  <a:cubicBezTo>
                    <a:pt x="172" y="62499"/>
                    <a:pt x="274" y="62600"/>
                    <a:pt x="3023" y="62600"/>
                  </a:cubicBezTo>
                  <a:lnTo>
                    <a:pt x="8624" y="62600"/>
                  </a:lnTo>
                  <a:cubicBezTo>
                    <a:pt x="11374" y="62600"/>
                    <a:pt x="11476" y="62499"/>
                    <a:pt x="11476" y="59879"/>
                  </a:cubicBezTo>
                  <a:lnTo>
                    <a:pt x="11476" y="2835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9" name="Freeform: Shape 1528">
              <a:extLst>
                <a:ext uri="{FF2B5EF4-FFF2-40B4-BE49-F238E27FC236}">
                  <a16:creationId xmlns:a16="http://schemas.microsoft.com/office/drawing/2014/main" id="{40E8EE18-3547-4361-1706-E5224909B247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303065" y="4811278"/>
              <a:ext cx="11303" cy="62486"/>
            </a:xfrm>
            <a:custGeom>
              <a:avLst/>
              <a:gdLst>
                <a:gd name="connsiteX0" fmla="*/ 11476 w 11303"/>
                <a:gd name="connsiteY0" fmla="*/ 2841 h 62486"/>
                <a:gd name="connsiteX1" fmla="*/ 8624 w 11303"/>
                <a:gd name="connsiteY1" fmla="*/ 120 h 62486"/>
                <a:gd name="connsiteX2" fmla="*/ 3023 w 11303"/>
                <a:gd name="connsiteY2" fmla="*/ 120 h 62486"/>
                <a:gd name="connsiteX3" fmla="*/ 172 w 11303"/>
                <a:gd name="connsiteY3" fmla="*/ 2841 h 62486"/>
                <a:gd name="connsiteX4" fmla="*/ 172 w 11303"/>
                <a:gd name="connsiteY4" fmla="*/ 59885 h 62486"/>
                <a:gd name="connsiteX5" fmla="*/ 3023 w 11303"/>
                <a:gd name="connsiteY5" fmla="*/ 62606 h 62486"/>
                <a:gd name="connsiteX6" fmla="*/ 8624 w 11303"/>
                <a:gd name="connsiteY6" fmla="*/ 62606 h 62486"/>
                <a:gd name="connsiteX7" fmla="*/ 11476 w 11303"/>
                <a:gd name="connsiteY7" fmla="*/ 59885 h 62486"/>
                <a:gd name="connsiteX8" fmla="*/ 11476 w 11303"/>
                <a:gd name="connsiteY8" fmla="*/ 2841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41"/>
                  </a:moveTo>
                  <a:cubicBezTo>
                    <a:pt x="11476" y="220"/>
                    <a:pt x="11374" y="120"/>
                    <a:pt x="8624" y="120"/>
                  </a:cubicBezTo>
                  <a:lnTo>
                    <a:pt x="3023" y="120"/>
                  </a:lnTo>
                  <a:cubicBezTo>
                    <a:pt x="274" y="120"/>
                    <a:pt x="172" y="220"/>
                    <a:pt x="172" y="2841"/>
                  </a:cubicBezTo>
                  <a:lnTo>
                    <a:pt x="172" y="59885"/>
                  </a:lnTo>
                  <a:cubicBezTo>
                    <a:pt x="172" y="62505"/>
                    <a:pt x="274" y="62606"/>
                    <a:pt x="3023" y="62606"/>
                  </a:cubicBezTo>
                  <a:lnTo>
                    <a:pt x="8624" y="62606"/>
                  </a:lnTo>
                  <a:cubicBezTo>
                    <a:pt x="11374" y="62606"/>
                    <a:pt x="11476" y="62505"/>
                    <a:pt x="11476" y="59885"/>
                  </a:cubicBezTo>
                  <a:lnTo>
                    <a:pt x="11476" y="2841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0" name="Freeform: Shape 1529">
              <a:extLst>
                <a:ext uri="{FF2B5EF4-FFF2-40B4-BE49-F238E27FC236}">
                  <a16:creationId xmlns:a16="http://schemas.microsoft.com/office/drawing/2014/main" id="{98A6CEB1-9446-04D2-6D0C-10CA363AA22A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303065" y="4871749"/>
              <a:ext cx="11303" cy="62486"/>
            </a:xfrm>
            <a:custGeom>
              <a:avLst/>
              <a:gdLst>
                <a:gd name="connsiteX0" fmla="*/ 11476 w 11303"/>
                <a:gd name="connsiteY0" fmla="*/ 2847 h 62486"/>
                <a:gd name="connsiteX1" fmla="*/ 8624 w 11303"/>
                <a:gd name="connsiteY1" fmla="*/ 126 h 62486"/>
                <a:gd name="connsiteX2" fmla="*/ 3023 w 11303"/>
                <a:gd name="connsiteY2" fmla="*/ 126 h 62486"/>
                <a:gd name="connsiteX3" fmla="*/ 172 w 11303"/>
                <a:gd name="connsiteY3" fmla="*/ 2847 h 62486"/>
                <a:gd name="connsiteX4" fmla="*/ 172 w 11303"/>
                <a:gd name="connsiteY4" fmla="*/ 59891 h 62486"/>
                <a:gd name="connsiteX5" fmla="*/ 3023 w 11303"/>
                <a:gd name="connsiteY5" fmla="*/ 62612 h 62486"/>
                <a:gd name="connsiteX6" fmla="*/ 8624 w 11303"/>
                <a:gd name="connsiteY6" fmla="*/ 62612 h 62486"/>
                <a:gd name="connsiteX7" fmla="*/ 11476 w 11303"/>
                <a:gd name="connsiteY7" fmla="*/ 59891 h 62486"/>
                <a:gd name="connsiteX8" fmla="*/ 11476 w 11303"/>
                <a:gd name="connsiteY8" fmla="*/ 2847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47"/>
                  </a:moveTo>
                  <a:cubicBezTo>
                    <a:pt x="11476" y="226"/>
                    <a:pt x="11374" y="126"/>
                    <a:pt x="8624" y="126"/>
                  </a:cubicBezTo>
                  <a:lnTo>
                    <a:pt x="3023" y="126"/>
                  </a:lnTo>
                  <a:cubicBezTo>
                    <a:pt x="274" y="126"/>
                    <a:pt x="172" y="226"/>
                    <a:pt x="172" y="2847"/>
                  </a:cubicBezTo>
                  <a:lnTo>
                    <a:pt x="172" y="59891"/>
                  </a:lnTo>
                  <a:cubicBezTo>
                    <a:pt x="172" y="62511"/>
                    <a:pt x="274" y="62612"/>
                    <a:pt x="3023" y="62612"/>
                  </a:cubicBezTo>
                  <a:lnTo>
                    <a:pt x="8624" y="62612"/>
                  </a:lnTo>
                  <a:cubicBezTo>
                    <a:pt x="11374" y="62612"/>
                    <a:pt x="11476" y="62511"/>
                    <a:pt x="11476" y="59891"/>
                  </a:cubicBezTo>
                  <a:lnTo>
                    <a:pt x="11476" y="2847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1" name="Freeform: Shape 1530">
              <a:extLst>
                <a:ext uri="{FF2B5EF4-FFF2-40B4-BE49-F238E27FC236}">
                  <a16:creationId xmlns:a16="http://schemas.microsoft.com/office/drawing/2014/main" id="{3E802265-827F-9BEC-4B16-A40E9E4129EC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303065" y="4932220"/>
              <a:ext cx="11303" cy="62486"/>
            </a:xfrm>
            <a:custGeom>
              <a:avLst/>
              <a:gdLst>
                <a:gd name="connsiteX0" fmla="*/ 11476 w 11303"/>
                <a:gd name="connsiteY0" fmla="*/ 2853 h 62486"/>
                <a:gd name="connsiteX1" fmla="*/ 8624 w 11303"/>
                <a:gd name="connsiteY1" fmla="*/ 132 h 62486"/>
                <a:gd name="connsiteX2" fmla="*/ 3023 w 11303"/>
                <a:gd name="connsiteY2" fmla="*/ 132 h 62486"/>
                <a:gd name="connsiteX3" fmla="*/ 172 w 11303"/>
                <a:gd name="connsiteY3" fmla="*/ 2853 h 62486"/>
                <a:gd name="connsiteX4" fmla="*/ 172 w 11303"/>
                <a:gd name="connsiteY4" fmla="*/ 59897 h 62486"/>
                <a:gd name="connsiteX5" fmla="*/ 3023 w 11303"/>
                <a:gd name="connsiteY5" fmla="*/ 62618 h 62486"/>
                <a:gd name="connsiteX6" fmla="*/ 8624 w 11303"/>
                <a:gd name="connsiteY6" fmla="*/ 62618 h 62486"/>
                <a:gd name="connsiteX7" fmla="*/ 11476 w 11303"/>
                <a:gd name="connsiteY7" fmla="*/ 59897 h 62486"/>
                <a:gd name="connsiteX8" fmla="*/ 11476 w 11303"/>
                <a:gd name="connsiteY8" fmla="*/ 2853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53"/>
                  </a:moveTo>
                  <a:cubicBezTo>
                    <a:pt x="11476" y="232"/>
                    <a:pt x="11374" y="132"/>
                    <a:pt x="8624" y="132"/>
                  </a:cubicBezTo>
                  <a:lnTo>
                    <a:pt x="3023" y="132"/>
                  </a:lnTo>
                  <a:cubicBezTo>
                    <a:pt x="274" y="132"/>
                    <a:pt x="172" y="232"/>
                    <a:pt x="172" y="2853"/>
                  </a:cubicBezTo>
                  <a:lnTo>
                    <a:pt x="172" y="59897"/>
                  </a:lnTo>
                  <a:cubicBezTo>
                    <a:pt x="172" y="62517"/>
                    <a:pt x="274" y="62618"/>
                    <a:pt x="3023" y="62618"/>
                  </a:cubicBezTo>
                  <a:lnTo>
                    <a:pt x="8624" y="62618"/>
                  </a:lnTo>
                  <a:cubicBezTo>
                    <a:pt x="11374" y="62618"/>
                    <a:pt x="11476" y="62517"/>
                    <a:pt x="11476" y="59897"/>
                  </a:cubicBezTo>
                  <a:lnTo>
                    <a:pt x="11476" y="2853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2" name="Freeform: Shape 1531">
              <a:extLst>
                <a:ext uri="{FF2B5EF4-FFF2-40B4-BE49-F238E27FC236}">
                  <a16:creationId xmlns:a16="http://schemas.microsoft.com/office/drawing/2014/main" id="{EE40D685-55DE-7FA4-6A10-6B7F428DACF1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303065" y="4992691"/>
              <a:ext cx="11303" cy="62486"/>
            </a:xfrm>
            <a:custGeom>
              <a:avLst/>
              <a:gdLst>
                <a:gd name="connsiteX0" fmla="*/ 11476 w 11303"/>
                <a:gd name="connsiteY0" fmla="*/ 2859 h 62486"/>
                <a:gd name="connsiteX1" fmla="*/ 8624 w 11303"/>
                <a:gd name="connsiteY1" fmla="*/ 138 h 62486"/>
                <a:gd name="connsiteX2" fmla="*/ 3023 w 11303"/>
                <a:gd name="connsiteY2" fmla="*/ 138 h 62486"/>
                <a:gd name="connsiteX3" fmla="*/ 172 w 11303"/>
                <a:gd name="connsiteY3" fmla="*/ 2859 h 62486"/>
                <a:gd name="connsiteX4" fmla="*/ 172 w 11303"/>
                <a:gd name="connsiteY4" fmla="*/ 59903 h 62486"/>
                <a:gd name="connsiteX5" fmla="*/ 3023 w 11303"/>
                <a:gd name="connsiteY5" fmla="*/ 62624 h 62486"/>
                <a:gd name="connsiteX6" fmla="*/ 8624 w 11303"/>
                <a:gd name="connsiteY6" fmla="*/ 62624 h 62486"/>
                <a:gd name="connsiteX7" fmla="*/ 11476 w 11303"/>
                <a:gd name="connsiteY7" fmla="*/ 59903 h 62486"/>
                <a:gd name="connsiteX8" fmla="*/ 11476 w 11303"/>
                <a:gd name="connsiteY8" fmla="*/ 2859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59"/>
                  </a:moveTo>
                  <a:cubicBezTo>
                    <a:pt x="11476" y="238"/>
                    <a:pt x="11374" y="138"/>
                    <a:pt x="8624" y="138"/>
                  </a:cubicBezTo>
                  <a:lnTo>
                    <a:pt x="3023" y="138"/>
                  </a:lnTo>
                  <a:cubicBezTo>
                    <a:pt x="274" y="138"/>
                    <a:pt x="172" y="238"/>
                    <a:pt x="172" y="2859"/>
                  </a:cubicBezTo>
                  <a:lnTo>
                    <a:pt x="172" y="59903"/>
                  </a:lnTo>
                  <a:cubicBezTo>
                    <a:pt x="172" y="62523"/>
                    <a:pt x="274" y="62624"/>
                    <a:pt x="3023" y="62624"/>
                  </a:cubicBezTo>
                  <a:lnTo>
                    <a:pt x="8624" y="62624"/>
                  </a:lnTo>
                  <a:cubicBezTo>
                    <a:pt x="11374" y="62624"/>
                    <a:pt x="11476" y="62523"/>
                    <a:pt x="11476" y="59903"/>
                  </a:cubicBezTo>
                  <a:lnTo>
                    <a:pt x="11476" y="2859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3" name="Freeform: Shape 1532">
              <a:extLst>
                <a:ext uri="{FF2B5EF4-FFF2-40B4-BE49-F238E27FC236}">
                  <a16:creationId xmlns:a16="http://schemas.microsoft.com/office/drawing/2014/main" id="{C38FABA3-5C1C-9E22-164B-444B1B7560AE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303065" y="5053163"/>
              <a:ext cx="11303" cy="62486"/>
            </a:xfrm>
            <a:custGeom>
              <a:avLst/>
              <a:gdLst>
                <a:gd name="connsiteX0" fmla="*/ 11476 w 11303"/>
                <a:gd name="connsiteY0" fmla="*/ 2865 h 62486"/>
                <a:gd name="connsiteX1" fmla="*/ 8624 w 11303"/>
                <a:gd name="connsiteY1" fmla="*/ 144 h 62486"/>
                <a:gd name="connsiteX2" fmla="*/ 3023 w 11303"/>
                <a:gd name="connsiteY2" fmla="*/ 144 h 62486"/>
                <a:gd name="connsiteX3" fmla="*/ 172 w 11303"/>
                <a:gd name="connsiteY3" fmla="*/ 2865 h 62486"/>
                <a:gd name="connsiteX4" fmla="*/ 172 w 11303"/>
                <a:gd name="connsiteY4" fmla="*/ 59909 h 62486"/>
                <a:gd name="connsiteX5" fmla="*/ 3023 w 11303"/>
                <a:gd name="connsiteY5" fmla="*/ 62630 h 62486"/>
                <a:gd name="connsiteX6" fmla="*/ 8624 w 11303"/>
                <a:gd name="connsiteY6" fmla="*/ 62630 h 62486"/>
                <a:gd name="connsiteX7" fmla="*/ 11476 w 11303"/>
                <a:gd name="connsiteY7" fmla="*/ 59909 h 62486"/>
                <a:gd name="connsiteX8" fmla="*/ 11476 w 11303"/>
                <a:gd name="connsiteY8" fmla="*/ 2865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65"/>
                  </a:moveTo>
                  <a:cubicBezTo>
                    <a:pt x="11476" y="244"/>
                    <a:pt x="11374" y="144"/>
                    <a:pt x="8624" y="144"/>
                  </a:cubicBezTo>
                  <a:lnTo>
                    <a:pt x="3023" y="144"/>
                  </a:lnTo>
                  <a:cubicBezTo>
                    <a:pt x="274" y="144"/>
                    <a:pt x="172" y="244"/>
                    <a:pt x="172" y="2865"/>
                  </a:cubicBezTo>
                  <a:lnTo>
                    <a:pt x="172" y="59909"/>
                  </a:lnTo>
                  <a:cubicBezTo>
                    <a:pt x="172" y="62529"/>
                    <a:pt x="274" y="62630"/>
                    <a:pt x="3023" y="62630"/>
                  </a:cubicBezTo>
                  <a:lnTo>
                    <a:pt x="8624" y="62630"/>
                  </a:lnTo>
                  <a:cubicBezTo>
                    <a:pt x="11374" y="62630"/>
                    <a:pt x="11476" y="62529"/>
                    <a:pt x="11476" y="59909"/>
                  </a:cubicBezTo>
                  <a:lnTo>
                    <a:pt x="11476" y="2865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4" name="Freeform: Shape 1533">
              <a:extLst>
                <a:ext uri="{FF2B5EF4-FFF2-40B4-BE49-F238E27FC236}">
                  <a16:creationId xmlns:a16="http://schemas.microsoft.com/office/drawing/2014/main" id="{54D72334-43EA-7909-F2F1-424D9D70E6AD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303065" y="5113634"/>
              <a:ext cx="11303" cy="62486"/>
            </a:xfrm>
            <a:custGeom>
              <a:avLst/>
              <a:gdLst>
                <a:gd name="connsiteX0" fmla="*/ 11476 w 11303"/>
                <a:gd name="connsiteY0" fmla="*/ 2871 h 62486"/>
                <a:gd name="connsiteX1" fmla="*/ 8624 w 11303"/>
                <a:gd name="connsiteY1" fmla="*/ 150 h 62486"/>
                <a:gd name="connsiteX2" fmla="*/ 3023 w 11303"/>
                <a:gd name="connsiteY2" fmla="*/ 150 h 62486"/>
                <a:gd name="connsiteX3" fmla="*/ 172 w 11303"/>
                <a:gd name="connsiteY3" fmla="*/ 2871 h 62486"/>
                <a:gd name="connsiteX4" fmla="*/ 172 w 11303"/>
                <a:gd name="connsiteY4" fmla="*/ 59915 h 62486"/>
                <a:gd name="connsiteX5" fmla="*/ 3023 w 11303"/>
                <a:gd name="connsiteY5" fmla="*/ 62636 h 62486"/>
                <a:gd name="connsiteX6" fmla="*/ 8624 w 11303"/>
                <a:gd name="connsiteY6" fmla="*/ 62636 h 62486"/>
                <a:gd name="connsiteX7" fmla="*/ 11476 w 11303"/>
                <a:gd name="connsiteY7" fmla="*/ 59915 h 62486"/>
                <a:gd name="connsiteX8" fmla="*/ 11476 w 11303"/>
                <a:gd name="connsiteY8" fmla="*/ 2871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71"/>
                  </a:moveTo>
                  <a:cubicBezTo>
                    <a:pt x="11476" y="250"/>
                    <a:pt x="11374" y="150"/>
                    <a:pt x="8624" y="150"/>
                  </a:cubicBezTo>
                  <a:lnTo>
                    <a:pt x="3023" y="150"/>
                  </a:lnTo>
                  <a:cubicBezTo>
                    <a:pt x="274" y="150"/>
                    <a:pt x="172" y="250"/>
                    <a:pt x="172" y="2871"/>
                  </a:cubicBezTo>
                  <a:lnTo>
                    <a:pt x="172" y="59915"/>
                  </a:lnTo>
                  <a:cubicBezTo>
                    <a:pt x="172" y="62535"/>
                    <a:pt x="274" y="62636"/>
                    <a:pt x="3023" y="62636"/>
                  </a:cubicBezTo>
                  <a:lnTo>
                    <a:pt x="8624" y="62636"/>
                  </a:lnTo>
                  <a:cubicBezTo>
                    <a:pt x="11374" y="62636"/>
                    <a:pt x="11476" y="62535"/>
                    <a:pt x="11476" y="59915"/>
                  </a:cubicBezTo>
                  <a:lnTo>
                    <a:pt x="11476" y="2871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5" name="Freeform: Shape 1534">
              <a:extLst>
                <a:ext uri="{FF2B5EF4-FFF2-40B4-BE49-F238E27FC236}">
                  <a16:creationId xmlns:a16="http://schemas.microsoft.com/office/drawing/2014/main" id="{A81144C8-A237-5155-389B-0CE5FE0C7963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303065" y="5174105"/>
              <a:ext cx="11303" cy="62486"/>
            </a:xfrm>
            <a:custGeom>
              <a:avLst/>
              <a:gdLst>
                <a:gd name="connsiteX0" fmla="*/ 11476 w 11303"/>
                <a:gd name="connsiteY0" fmla="*/ 2877 h 62486"/>
                <a:gd name="connsiteX1" fmla="*/ 8624 w 11303"/>
                <a:gd name="connsiteY1" fmla="*/ 156 h 62486"/>
                <a:gd name="connsiteX2" fmla="*/ 3023 w 11303"/>
                <a:gd name="connsiteY2" fmla="*/ 156 h 62486"/>
                <a:gd name="connsiteX3" fmla="*/ 172 w 11303"/>
                <a:gd name="connsiteY3" fmla="*/ 2877 h 62486"/>
                <a:gd name="connsiteX4" fmla="*/ 172 w 11303"/>
                <a:gd name="connsiteY4" fmla="*/ 59921 h 62486"/>
                <a:gd name="connsiteX5" fmla="*/ 3023 w 11303"/>
                <a:gd name="connsiteY5" fmla="*/ 62642 h 62486"/>
                <a:gd name="connsiteX6" fmla="*/ 8624 w 11303"/>
                <a:gd name="connsiteY6" fmla="*/ 62642 h 62486"/>
                <a:gd name="connsiteX7" fmla="*/ 11476 w 11303"/>
                <a:gd name="connsiteY7" fmla="*/ 59921 h 62486"/>
                <a:gd name="connsiteX8" fmla="*/ 11476 w 11303"/>
                <a:gd name="connsiteY8" fmla="*/ 2877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476" y="2877"/>
                  </a:moveTo>
                  <a:cubicBezTo>
                    <a:pt x="11476" y="256"/>
                    <a:pt x="11374" y="156"/>
                    <a:pt x="8624" y="156"/>
                  </a:cubicBezTo>
                  <a:lnTo>
                    <a:pt x="3023" y="156"/>
                  </a:lnTo>
                  <a:cubicBezTo>
                    <a:pt x="274" y="156"/>
                    <a:pt x="172" y="256"/>
                    <a:pt x="172" y="2877"/>
                  </a:cubicBezTo>
                  <a:lnTo>
                    <a:pt x="172" y="59921"/>
                  </a:lnTo>
                  <a:cubicBezTo>
                    <a:pt x="172" y="62541"/>
                    <a:pt x="274" y="62642"/>
                    <a:pt x="3023" y="62642"/>
                  </a:cubicBezTo>
                  <a:lnTo>
                    <a:pt x="8624" y="62642"/>
                  </a:lnTo>
                  <a:cubicBezTo>
                    <a:pt x="11374" y="62642"/>
                    <a:pt x="11476" y="62541"/>
                    <a:pt x="11476" y="59921"/>
                  </a:cubicBezTo>
                  <a:lnTo>
                    <a:pt x="11476" y="2877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6" name="Freeform: Shape 1535">
              <a:extLst>
                <a:ext uri="{FF2B5EF4-FFF2-40B4-BE49-F238E27FC236}">
                  <a16:creationId xmlns:a16="http://schemas.microsoft.com/office/drawing/2014/main" id="{EFA5E5FD-72FA-6A26-AA11-78CA5928CE0B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6303065" y="5234576"/>
              <a:ext cx="56112" cy="182318"/>
            </a:xfrm>
            <a:custGeom>
              <a:avLst/>
              <a:gdLst>
                <a:gd name="connsiteX0" fmla="*/ 3023 w 56112"/>
                <a:gd name="connsiteY0" fmla="*/ 162 h 182318"/>
                <a:gd name="connsiteX1" fmla="*/ 172 w 56112"/>
                <a:gd name="connsiteY1" fmla="*/ 1271 h 182318"/>
                <a:gd name="connsiteX2" fmla="*/ 172 w 56112"/>
                <a:gd name="connsiteY2" fmla="*/ 5201 h 182318"/>
                <a:gd name="connsiteX3" fmla="*/ 14429 w 56112"/>
                <a:gd name="connsiteY3" fmla="*/ 113040 h 182318"/>
                <a:gd name="connsiteX4" fmla="*/ 49665 w 56112"/>
                <a:gd name="connsiteY4" fmla="*/ 179759 h 182318"/>
                <a:gd name="connsiteX5" fmla="*/ 52007 w 56112"/>
                <a:gd name="connsiteY5" fmla="*/ 182279 h 182318"/>
                <a:gd name="connsiteX6" fmla="*/ 53942 w 56112"/>
                <a:gd name="connsiteY6" fmla="*/ 182480 h 182318"/>
                <a:gd name="connsiteX7" fmla="*/ 56284 w 56112"/>
                <a:gd name="connsiteY7" fmla="*/ 181473 h 182318"/>
                <a:gd name="connsiteX8" fmla="*/ 55673 w 56112"/>
                <a:gd name="connsiteY8" fmla="*/ 180162 h 182318"/>
                <a:gd name="connsiteX9" fmla="*/ 11476 w 56112"/>
                <a:gd name="connsiteY9" fmla="*/ 1573 h 182318"/>
                <a:gd name="connsiteX10" fmla="*/ 8624 w 56112"/>
                <a:gd name="connsiteY10" fmla="*/ 162 h 182318"/>
                <a:gd name="connsiteX11" fmla="*/ 3023 w 56112"/>
                <a:gd name="connsiteY11" fmla="*/ 162 h 18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12" h="182318">
                  <a:moveTo>
                    <a:pt x="3023" y="162"/>
                  </a:moveTo>
                  <a:cubicBezTo>
                    <a:pt x="885" y="162"/>
                    <a:pt x="274" y="162"/>
                    <a:pt x="172" y="1271"/>
                  </a:cubicBezTo>
                  <a:lnTo>
                    <a:pt x="172" y="5201"/>
                  </a:lnTo>
                  <a:cubicBezTo>
                    <a:pt x="172" y="66780"/>
                    <a:pt x="11272" y="102861"/>
                    <a:pt x="14429" y="113040"/>
                  </a:cubicBezTo>
                  <a:cubicBezTo>
                    <a:pt x="21354" y="135414"/>
                    <a:pt x="32658" y="158998"/>
                    <a:pt x="49665" y="179759"/>
                  </a:cubicBezTo>
                  <a:cubicBezTo>
                    <a:pt x="51193" y="181573"/>
                    <a:pt x="51600" y="182077"/>
                    <a:pt x="52007" y="182279"/>
                  </a:cubicBezTo>
                  <a:cubicBezTo>
                    <a:pt x="52211" y="182380"/>
                    <a:pt x="52313" y="182480"/>
                    <a:pt x="53942" y="182480"/>
                  </a:cubicBezTo>
                  <a:cubicBezTo>
                    <a:pt x="55572" y="182480"/>
                    <a:pt x="56284" y="182480"/>
                    <a:pt x="56284" y="181473"/>
                  </a:cubicBezTo>
                  <a:cubicBezTo>
                    <a:pt x="56284" y="181271"/>
                    <a:pt x="56284" y="181069"/>
                    <a:pt x="55673" y="180162"/>
                  </a:cubicBezTo>
                  <a:cubicBezTo>
                    <a:pt x="21762" y="133600"/>
                    <a:pt x="11578" y="77564"/>
                    <a:pt x="11476" y="1573"/>
                  </a:cubicBezTo>
                  <a:cubicBezTo>
                    <a:pt x="11476" y="162"/>
                    <a:pt x="10865" y="162"/>
                    <a:pt x="8624" y="162"/>
                  </a:cubicBezTo>
                  <a:lnTo>
                    <a:pt x="3023" y="162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7" name="Freeform: Shape 1536">
              <a:extLst>
                <a:ext uri="{FF2B5EF4-FFF2-40B4-BE49-F238E27FC236}">
                  <a16:creationId xmlns:a16="http://schemas.microsoft.com/office/drawing/2014/main" id="{DB61E4C5-1AAB-F398-DC66-65F724A074EB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399426" y="4457465"/>
              <a:ext cx="55195" cy="45655"/>
            </a:xfrm>
            <a:custGeom>
              <a:avLst/>
              <a:gdLst>
                <a:gd name="connsiteX0" fmla="*/ 6192 w 55195"/>
                <a:gd name="connsiteY0" fmla="*/ 38689 h 45655"/>
                <a:gd name="connsiteX1" fmla="*/ 5276 w 55195"/>
                <a:gd name="connsiteY1" fmla="*/ 43023 h 45655"/>
                <a:gd name="connsiteX2" fmla="*/ 8229 w 55195"/>
                <a:gd name="connsiteY2" fmla="*/ 45744 h 45655"/>
                <a:gd name="connsiteX3" fmla="*/ 11997 w 55195"/>
                <a:gd name="connsiteY3" fmla="*/ 42922 h 45655"/>
                <a:gd name="connsiteX4" fmla="*/ 13932 w 55195"/>
                <a:gd name="connsiteY4" fmla="*/ 35464 h 45655"/>
                <a:gd name="connsiteX5" fmla="*/ 16172 w 55195"/>
                <a:gd name="connsiteY5" fmla="*/ 26394 h 45655"/>
                <a:gd name="connsiteX6" fmla="*/ 17904 w 55195"/>
                <a:gd name="connsiteY6" fmla="*/ 19641 h 45655"/>
                <a:gd name="connsiteX7" fmla="*/ 19228 w 55195"/>
                <a:gd name="connsiteY7" fmla="*/ 14602 h 45655"/>
                <a:gd name="connsiteX8" fmla="*/ 35827 w 55195"/>
                <a:gd name="connsiteY8" fmla="*/ 2306 h 45655"/>
                <a:gd name="connsiteX9" fmla="*/ 41326 w 55195"/>
                <a:gd name="connsiteY9" fmla="*/ 9361 h 45655"/>
                <a:gd name="connsiteX10" fmla="*/ 34707 w 55195"/>
                <a:gd name="connsiteY10" fmla="*/ 32844 h 45655"/>
                <a:gd name="connsiteX11" fmla="*/ 33689 w 55195"/>
                <a:gd name="connsiteY11" fmla="*/ 37480 h 45655"/>
                <a:gd name="connsiteX12" fmla="*/ 42039 w 55195"/>
                <a:gd name="connsiteY12" fmla="*/ 45744 h 45655"/>
                <a:gd name="connsiteX13" fmla="*/ 55380 w 55195"/>
                <a:gd name="connsiteY13" fmla="*/ 30223 h 45655"/>
                <a:gd name="connsiteX14" fmla="*/ 54158 w 55195"/>
                <a:gd name="connsiteY14" fmla="*/ 29216 h 45655"/>
                <a:gd name="connsiteX15" fmla="*/ 52630 w 55195"/>
                <a:gd name="connsiteY15" fmla="*/ 31030 h 45655"/>
                <a:gd name="connsiteX16" fmla="*/ 42243 w 55195"/>
                <a:gd name="connsiteY16" fmla="*/ 43527 h 45655"/>
                <a:gd name="connsiteX17" fmla="*/ 39799 w 55195"/>
                <a:gd name="connsiteY17" fmla="*/ 40201 h 45655"/>
                <a:gd name="connsiteX18" fmla="*/ 41632 w 55195"/>
                <a:gd name="connsiteY18" fmla="*/ 33045 h 45655"/>
                <a:gd name="connsiteX19" fmla="*/ 47844 w 55195"/>
                <a:gd name="connsiteY19" fmla="*/ 10873 h 45655"/>
                <a:gd name="connsiteX20" fmla="*/ 36133 w 55195"/>
                <a:gd name="connsiteY20" fmla="*/ 89 h 45655"/>
                <a:gd name="connsiteX21" fmla="*/ 20246 w 55195"/>
                <a:gd name="connsiteY21" fmla="*/ 8857 h 45655"/>
                <a:gd name="connsiteX22" fmla="*/ 10877 w 55195"/>
                <a:gd name="connsiteY22" fmla="*/ 89 h 45655"/>
                <a:gd name="connsiteX23" fmla="*/ 3239 w 55195"/>
                <a:gd name="connsiteY23" fmla="*/ 5834 h 45655"/>
                <a:gd name="connsiteX24" fmla="*/ 184 w 55195"/>
                <a:gd name="connsiteY24" fmla="*/ 15610 h 45655"/>
                <a:gd name="connsiteX25" fmla="*/ 1406 w 55195"/>
                <a:gd name="connsiteY25" fmla="*/ 16618 h 45655"/>
                <a:gd name="connsiteX26" fmla="*/ 3137 w 55195"/>
                <a:gd name="connsiteY26" fmla="*/ 14300 h 45655"/>
                <a:gd name="connsiteX27" fmla="*/ 10571 w 55195"/>
                <a:gd name="connsiteY27" fmla="*/ 2306 h 45655"/>
                <a:gd name="connsiteX28" fmla="*/ 13728 w 55195"/>
                <a:gd name="connsiteY28" fmla="*/ 6942 h 45655"/>
                <a:gd name="connsiteX29" fmla="*/ 12099 w 55195"/>
                <a:gd name="connsiteY29" fmla="*/ 15408 h 45655"/>
                <a:gd name="connsiteX30" fmla="*/ 6192 w 55195"/>
                <a:gd name="connsiteY30" fmla="*/ 38689 h 4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195" h="45655">
                  <a:moveTo>
                    <a:pt x="6192" y="38689"/>
                  </a:moveTo>
                  <a:cubicBezTo>
                    <a:pt x="5887" y="40201"/>
                    <a:pt x="5276" y="42519"/>
                    <a:pt x="5276" y="43023"/>
                  </a:cubicBezTo>
                  <a:cubicBezTo>
                    <a:pt x="5276" y="44837"/>
                    <a:pt x="6702" y="45744"/>
                    <a:pt x="8229" y="45744"/>
                  </a:cubicBezTo>
                  <a:cubicBezTo>
                    <a:pt x="9451" y="45744"/>
                    <a:pt x="11284" y="44938"/>
                    <a:pt x="11997" y="42922"/>
                  </a:cubicBezTo>
                  <a:cubicBezTo>
                    <a:pt x="12099" y="42721"/>
                    <a:pt x="13321" y="37984"/>
                    <a:pt x="13932" y="35464"/>
                  </a:cubicBezTo>
                  <a:lnTo>
                    <a:pt x="16172" y="26394"/>
                  </a:lnTo>
                  <a:cubicBezTo>
                    <a:pt x="16783" y="24176"/>
                    <a:pt x="17395" y="21959"/>
                    <a:pt x="17904" y="19641"/>
                  </a:cubicBezTo>
                  <a:cubicBezTo>
                    <a:pt x="18311" y="17928"/>
                    <a:pt x="19126" y="15005"/>
                    <a:pt x="19228" y="14602"/>
                  </a:cubicBezTo>
                  <a:cubicBezTo>
                    <a:pt x="20755" y="11478"/>
                    <a:pt x="26153" y="2306"/>
                    <a:pt x="35827" y="2306"/>
                  </a:cubicBezTo>
                  <a:cubicBezTo>
                    <a:pt x="40410" y="2306"/>
                    <a:pt x="41326" y="6035"/>
                    <a:pt x="41326" y="9361"/>
                  </a:cubicBezTo>
                  <a:cubicBezTo>
                    <a:pt x="41326" y="15610"/>
                    <a:pt x="36336" y="28510"/>
                    <a:pt x="34707" y="32844"/>
                  </a:cubicBezTo>
                  <a:cubicBezTo>
                    <a:pt x="33790" y="35162"/>
                    <a:pt x="33689" y="36371"/>
                    <a:pt x="33689" y="37480"/>
                  </a:cubicBezTo>
                  <a:cubicBezTo>
                    <a:pt x="33689" y="42217"/>
                    <a:pt x="37253" y="45744"/>
                    <a:pt x="42039" y="45744"/>
                  </a:cubicBezTo>
                  <a:cubicBezTo>
                    <a:pt x="51612" y="45744"/>
                    <a:pt x="55380" y="31030"/>
                    <a:pt x="55380" y="30223"/>
                  </a:cubicBezTo>
                  <a:cubicBezTo>
                    <a:pt x="55380" y="29216"/>
                    <a:pt x="54463" y="29216"/>
                    <a:pt x="54158" y="29216"/>
                  </a:cubicBezTo>
                  <a:cubicBezTo>
                    <a:pt x="53140" y="29216"/>
                    <a:pt x="53140" y="29518"/>
                    <a:pt x="52630" y="31030"/>
                  </a:cubicBezTo>
                  <a:cubicBezTo>
                    <a:pt x="50594" y="37883"/>
                    <a:pt x="47233" y="43527"/>
                    <a:pt x="42243" y="43527"/>
                  </a:cubicBezTo>
                  <a:cubicBezTo>
                    <a:pt x="40512" y="43527"/>
                    <a:pt x="39799" y="42519"/>
                    <a:pt x="39799" y="40201"/>
                  </a:cubicBezTo>
                  <a:cubicBezTo>
                    <a:pt x="39799" y="37681"/>
                    <a:pt x="40715" y="35263"/>
                    <a:pt x="41632" y="33045"/>
                  </a:cubicBezTo>
                  <a:cubicBezTo>
                    <a:pt x="43567" y="27704"/>
                    <a:pt x="47844" y="16618"/>
                    <a:pt x="47844" y="10873"/>
                  </a:cubicBezTo>
                  <a:cubicBezTo>
                    <a:pt x="47844" y="4120"/>
                    <a:pt x="43465" y="89"/>
                    <a:pt x="36133" y="89"/>
                  </a:cubicBezTo>
                  <a:cubicBezTo>
                    <a:pt x="26967" y="89"/>
                    <a:pt x="21977" y="6539"/>
                    <a:pt x="20246" y="8857"/>
                  </a:cubicBezTo>
                  <a:cubicBezTo>
                    <a:pt x="19737" y="3213"/>
                    <a:pt x="15561" y="89"/>
                    <a:pt x="10877" y="89"/>
                  </a:cubicBezTo>
                  <a:cubicBezTo>
                    <a:pt x="6192" y="89"/>
                    <a:pt x="4257" y="4020"/>
                    <a:pt x="3239" y="5834"/>
                  </a:cubicBezTo>
                  <a:cubicBezTo>
                    <a:pt x="1610" y="9260"/>
                    <a:pt x="184" y="15207"/>
                    <a:pt x="184" y="15610"/>
                  </a:cubicBezTo>
                  <a:cubicBezTo>
                    <a:pt x="184" y="16618"/>
                    <a:pt x="1202" y="16618"/>
                    <a:pt x="1406" y="16618"/>
                  </a:cubicBezTo>
                  <a:cubicBezTo>
                    <a:pt x="2424" y="16618"/>
                    <a:pt x="2526" y="16517"/>
                    <a:pt x="3137" y="14300"/>
                  </a:cubicBezTo>
                  <a:cubicBezTo>
                    <a:pt x="4868" y="7144"/>
                    <a:pt x="6905" y="2306"/>
                    <a:pt x="10571" y="2306"/>
                  </a:cubicBezTo>
                  <a:cubicBezTo>
                    <a:pt x="12608" y="2306"/>
                    <a:pt x="13728" y="3616"/>
                    <a:pt x="13728" y="6942"/>
                  </a:cubicBezTo>
                  <a:cubicBezTo>
                    <a:pt x="13728" y="9059"/>
                    <a:pt x="13423" y="10167"/>
                    <a:pt x="12099" y="15408"/>
                  </a:cubicBezTo>
                  <a:lnTo>
                    <a:pt x="6192" y="38689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9" name="Freeform: Shape 1538">
              <a:extLst>
                <a:ext uri="{FF2B5EF4-FFF2-40B4-BE49-F238E27FC236}">
                  <a16:creationId xmlns:a16="http://schemas.microsoft.com/office/drawing/2014/main" id="{DB1DA574-924C-070E-2D88-7150AF873A45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408603" y="5159450"/>
              <a:ext cx="36763" cy="3124"/>
            </a:xfrm>
            <a:custGeom>
              <a:avLst/>
              <a:gdLst>
                <a:gd name="connsiteX0" fmla="*/ 36948 w 36763"/>
                <a:gd name="connsiteY0" fmla="*/ 3284 h 3124"/>
                <a:gd name="connsiteX1" fmla="*/ 36948 w 36763"/>
                <a:gd name="connsiteY1" fmla="*/ 160 h 3124"/>
                <a:gd name="connsiteX2" fmla="*/ 184 w 36763"/>
                <a:gd name="connsiteY2" fmla="*/ 160 h 3124"/>
                <a:gd name="connsiteX3" fmla="*/ 184 w 36763"/>
                <a:gd name="connsiteY3" fmla="*/ 3284 h 3124"/>
                <a:gd name="connsiteX4" fmla="*/ 36948 w 36763"/>
                <a:gd name="connsiteY4" fmla="*/ 3284 h 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63" h="3124">
                  <a:moveTo>
                    <a:pt x="36948" y="3284"/>
                  </a:moveTo>
                  <a:lnTo>
                    <a:pt x="36948" y="160"/>
                  </a:lnTo>
                  <a:lnTo>
                    <a:pt x="184" y="160"/>
                  </a:lnTo>
                  <a:lnTo>
                    <a:pt x="184" y="3284"/>
                  </a:lnTo>
                  <a:lnTo>
                    <a:pt x="36948" y="3284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0" name="Freeform: Shape 1539">
              <a:extLst>
                <a:ext uri="{FF2B5EF4-FFF2-40B4-BE49-F238E27FC236}">
                  <a16:creationId xmlns:a16="http://schemas.microsoft.com/office/drawing/2014/main" id="{6F83FE34-763D-ED70-05D7-B7176CD97765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399426" y="5174366"/>
              <a:ext cx="55195" cy="45655"/>
            </a:xfrm>
            <a:custGeom>
              <a:avLst/>
              <a:gdLst>
                <a:gd name="connsiteX0" fmla="*/ 6192 w 55195"/>
                <a:gd name="connsiteY0" fmla="*/ 38760 h 45655"/>
                <a:gd name="connsiteX1" fmla="*/ 5276 w 55195"/>
                <a:gd name="connsiteY1" fmla="*/ 43094 h 45655"/>
                <a:gd name="connsiteX2" fmla="*/ 8229 w 55195"/>
                <a:gd name="connsiteY2" fmla="*/ 45815 h 45655"/>
                <a:gd name="connsiteX3" fmla="*/ 11997 w 55195"/>
                <a:gd name="connsiteY3" fmla="*/ 42993 h 45655"/>
                <a:gd name="connsiteX4" fmla="*/ 13932 w 55195"/>
                <a:gd name="connsiteY4" fmla="*/ 35535 h 45655"/>
                <a:gd name="connsiteX5" fmla="*/ 16172 w 55195"/>
                <a:gd name="connsiteY5" fmla="*/ 26465 h 45655"/>
                <a:gd name="connsiteX6" fmla="*/ 17904 w 55195"/>
                <a:gd name="connsiteY6" fmla="*/ 19712 h 45655"/>
                <a:gd name="connsiteX7" fmla="*/ 19228 w 55195"/>
                <a:gd name="connsiteY7" fmla="*/ 14673 h 45655"/>
                <a:gd name="connsiteX8" fmla="*/ 35827 w 55195"/>
                <a:gd name="connsiteY8" fmla="*/ 2377 h 45655"/>
                <a:gd name="connsiteX9" fmla="*/ 41326 w 55195"/>
                <a:gd name="connsiteY9" fmla="*/ 9432 h 45655"/>
                <a:gd name="connsiteX10" fmla="*/ 34707 w 55195"/>
                <a:gd name="connsiteY10" fmla="*/ 32915 h 45655"/>
                <a:gd name="connsiteX11" fmla="*/ 33689 w 55195"/>
                <a:gd name="connsiteY11" fmla="*/ 37551 h 45655"/>
                <a:gd name="connsiteX12" fmla="*/ 42039 w 55195"/>
                <a:gd name="connsiteY12" fmla="*/ 45815 h 45655"/>
                <a:gd name="connsiteX13" fmla="*/ 55380 w 55195"/>
                <a:gd name="connsiteY13" fmla="*/ 30294 h 45655"/>
                <a:gd name="connsiteX14" fmla="*/ 54158 w 55195"/>
                <a:gd name="connsiteY14" fmla="*/ 29286 h 45655"/>
                <a:gd name="connsiteX15" fmla="*/ 52630 w 55195"/>
                <a:gd name="connsiteY15" fmla="*/ 31101 h 45655"/>
                <a:gd name="connsiteX16" fmla="*/ 42243 w 55195"/>
                <a:gd name="connsiteY16" fmla="*/ 43598 h 45655"/>
                <a:gd name="connsiteX17" fmla="*/ 39799 w 55195"/>
                <a:gd name="connsiteY17" fmla="*/ 40272 h 45655"/>
                <a:gd name="connsiteX18" fmla="*/ 41632 w 55195"/>
                <a:gd name="connsiteY18" fmla="*/ 33116 h 45655"/>
                <a:gd name="connsiteX19" fmla="*/ 47844 w 55195"/>
                <a:gd name="connsiteY19" fmla="*/ 10944 h 45655"/>
                <a:gd name="connsiteX20" fmla="*/ 36133 w 55195"/>
                <a:gd name="connsiteY20" fmla="*/ 160 h 45655"/>
                <a:gd name="connsiteX21" fmla="*/ 20246 w 55195"/>
                <a:gd name="connsiteY21" fmla="*/ 8928 h 45655"/>
                <a:gd name="connsiteX22" fmla="*/ 10877 w 55195"/>
                <a:gd name="connsiteY22" fmla="*/ 160 h 45655"/>
                <a:gd name="connsiteX23" fmla="*/ 3239 w 55195"/>
                <a:gd name="connsiteY23" fmla="*/ 5905 h 45655"/>
                <a:gd name="connsiteX24" fmla="*/ 184 w 55195"/>
                <a:gd name="connsiteY24" fmla="*/ 15681 h 45655"/>
                <a:gd name="connsiteX25" fmla="*/ 1406 w 55195"/>
                <a:gd name="connsiteY25" fmla="*/ 16688 h 45655"/>
                <a:gd name="connsiteX26" fmla="*/ 3137 w 55195"/>
                <a:gd name="connsiteY26" fmla="*/ 14370 h 45655"/>
                <a:gd name="connsiteX27" fmla="*/ 10571 w 55195"/>
                <a:gd name="connsiteY27" fmla="*/ 2377 h 45655"/>
                <a:gd name="connsiteX28" fmla="*/ 13728 w 55195"/>
                <a:gd name="connsiteY28" fmla="*/ 7013 h 45655"/>
                <a:gd name="connsiteX29" fmla="*/ 12099 w 55195"/>
                <a:gd name="connsiteY29" fmla="*/ 15479 h 45655"/>
                <a:gd name="connsiteX30" fmla="*/ 6192 w 55195"/>
                <a:gd name="connsiteY30" fmla="*/ 38760 h 4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195" h="45655">
                  <a:moveTo>
                    <a:pt x="6192" y="38760"/>
                  </a:moveTo>
                  <a:cubicBezTo>
                    <a:pt x="5887" y="40272"/>
                    <a:pt x="5276" y="42590"/>
                    <a:pt x="5276" y="43094"/>
                  </a:cubicBezTo>
                  <a:cubicBezTo>
                    <a:pt x="5276" y="44908"/>
                    <a:pt x="6702" y="45815"/>
                    <a:pt x="8229" y="45815"/>
                  </a:cubicBezTo>
                  <a:cubicBezTo>
                    <a:pt x="9451" y="45815"/>
                    <a:pt x="11284" y="45009"/>
                    <a:pt x="11997" y="42993"/>
                  </a:cubicBezTo>
                  <a:cubicBezTo>
                    <a:pt x="12099" y="42792"/>
                    <a:pt x="13321" y="38055"/>
                    <a:pt x="13932" y="35535"/>
                  </a:cubicBezTo>
                  <a:lnTo>
                    <a:pt x="16172" y="26465"/>
                  </a:lnTo>
                  <a:cubicBezTo>
                    <a:pt x="16783" y="24247"/>
                    <a:pt x="17395" y="22030"/>
                    <a:pt x="17904" y="19712"/>
                  </a:cubicBezTo>
                  <a:cubicBezTo>
                    <a:pt x="18311" y="17999"/>
                    <a:pt x="19126" y="15076"/>
                    <a:pt x="19228" y="14673"/>
                  </a:cubicBezTo>
                  <a:cubicBezTo>
                    <a:pt x="20755" y="11548"/>
                    <a:pt x="26153" y="2377"/>
                    <a:pt x="35827" y="2377"/>
                  </a:cubicBezTo>
                  <a:cubicBezTo>
                    <a:pt x="40410" y="2377"/>
                    <a:pt x="41326" y="6106"/>
                    <a:pt x="41326" y="9432"/>
                  </a:cubicBezTo>
                  <a:cubicBezTo>
                    <a:pt x="41326" y="15681"/>
                    <a:pt x="36336" y="28581"/>
                    <a:pt x="34707" y="32915"/>
                  </a:cubicBezTo>
                  <a:cubicBezTo>
                    <a:pt x="33790" y="35233"/>
                    <a:pt x="33689" y="36442"/>
                    <a:pt x="33689" y="37551"/>
                  </a:cubicBezTo>
                  <a:cubicBezTo>
                    <a:pt x="33689" y="42288"/>
                    <a:pt x="37253" y="45815"/>
                    <a:pt x="42039" y="45815"/>
                  </a:cubicBezTo>
                  <a:cubicBezTo>
                    <a:pt x="51612" y="45815"/>
                    <a:pt x="55380" y="31101"/>
                    <a:pt x="55380" y="30294"/>
                  </a:cubicBezTo>
                  <a:cubicBezTo>
                    <a:pt x="55380" y="29286"/>
                    <a:pt x="54463" y="29286"/>
                    <a:pt x="54158" y="29286"/>
                  </a:cubicBezTo>
                  <a:cubicBezTo>
                    <a:pt x="53140" y="29286"/>
                    <a:pt x="53140" y="29589"/>
                    <a:pt x="52630" y="31101"/>
                  </a:cubicBezTo>
                  <a:cubicBezTo>
                    <a:pt x="50594" y="37954"/>
                    <a:pt x="47233" y="43598"/>
                    <a:pt x="42243" y="43598"/>
                  </a:cubicBezTo>
                  <a:cubicBezTo>
                    <a:pt x="40512" y="43598"/>
                    <a:pt x="39799" y="42590"/>
                    <a:pt x="39799" y="40272"/>
                  </a:cubicBezTo>
                  <a:cubicBezTo>
                    <a:pt x="39799" y="37752"/>
                    <a:pt x="40715" y="35334"/>
                    <a:pt x="41632" y="33116"/>
                  </a:cubicBezTo>
                  <a:cubicBezTo>
                    <a:pt x="43567" y="27775"/>
                    <a:pt x="47844" y="16688"/>
                    <a:pt x="47844" y="10944"/>
                  </a:cubicBezTo>
                  <a:cubicBezTo>
                    <a:pt x="47844" y="4191"/>
                    <a:pt x="43465" y="160"/>
                    <a:pt x="36133" y="160"/>
                  </a:cubicBezTo>
                  <a:cubicBezTo>
                    <a:pt x="26967" y="160"/>
                    <a:pt x="21977" y="6610"/>
                    <a:pt x="20246" y="8928"/>
                  </a:cubicBezTo>
                  <a:cubicBezTo>
                    <a:pt x="19737" y="3284"/>
                    <a:pt x="15561" y="160"/>
                    <a:pt x="10877" y="160"/>
                  </a:cubicBezTo>
                  <a:cubicBezTo>
                    <a:pt x="6192" y="160"/>
                    <a:pt x="4257" y="4090"/>
                    <a:pt x="3239" y="5905"/>
                  </a:cubicBezTo>
                  <a:cubicBezTo>
                    <a:pt x="1610" y="9331"/>
                    <a:pt x="184" y="15278"/>
                    <a:pt x="184" y="15681"/>
                  </a:cubicBezTo>
                  <a:cubicBezTo>
                    <a:pt x="184" y="16688"/>
                    <a:pt x="1202" y="16688"/>
                    <a:pt x="1406" y="16688"/>
                  </a:cubicBezTo>
                  <a:cubicBezTo>
                    <a:pt x="2424" y="16688"/>
                    <a:pt x="2526" y="16588"/>
                    <a:pt x="3137" y="14370"/>
                  </a:cubicBezTo>
                  <a:cubicBezTo>
                    <a:pt x="4868" y="7215"/>
                    <a:pt x="6905" y="2377"/>
                    <a:pt x="10571" y="2377"/>
                  </a:cubicBezTo>
                  <a:cubicBezTo>
                    <a:pt x="12608" y="2377"/>
                    <a:pt x="13728" y="3687"/>
                    <a:pt x="13728" y="7013"/>
                  </a:cubicBezTo>
                  <a:cubicBezTo>
                    <a:pt x="13728" y="9130"/>
                    <a:pt x="13423" y="10238"/>
                    <a:pt x="12099" y="15479"/>
                  </a:cubicBezTo>
                  <a:lnTo>
                    <a:pt x="6192" y="38760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1" name="Freeform: Shape 1540">
              <a:extLst>
                <a:ext uri="{FF2B5EF4-FFF2-40B4-BE49-F238E27FC236}">
                  <a16:creationId xmlns:a16="http://schemas.microsoft.com/office/drawing/2014/main" id="{E7A0443A-AB5F-E41E-CF95-959CC62EFA38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7223883" y="4394243"/>
              <a:ext cx="10221" cy="430136"/>
            </a:xfrm>
            <a:custGeom>
              <a:avLst/>
              <a:gdLst>
                <a:gd name="connsiteX0" fmla="*/ 0 w 10221"/>
                <a:gd name="connsiteY0" fmla="*/ 0 h 430136"/>
                <a:gd name="connsiteX1" fmla="*/ 0 w 10221"/>
                <a:gd name="connsiteY1" fmla="*/ 430136 h 43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21" h="430136">
                  <a:moveTo>
                    <a:pt x="0" y="0"/>
                  </a:moveTo>
                  <a:lnTo>
                    <a:pt x="0" y="430136"/>
                  </a:lnTo>
                </a:path>
              </a:pathLst>
            </a:custGeom>
            <a:noFill/>
            <a:ln w="8693" cap="flat">
              <a:solidFill>
                <a:srgbClr val="FF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2" name="Freeform: Shape 1541">
              <a:extLst>
                <a:ext uri="{FF2B5EF4-FFF2-40B4-BE49-F238E27FC236}">
                  <a16:creationId xmlns:a16="http://schemas.microsoft.com/office/drawing/2014/main" id="{33A24305-915D-7077-2DAC-715FD90664F0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7223883" y="4824380"/>
              <a:ext cx="10221" cy="430136"/>
            </a:xfrm>
            <a:custGeom>
              <a:avLst/>
              <a:gdLst>
                <a:gd name="connsiteX0" fmla="*/ 0 w 10221"/>
                <a:gd name="connsiteY0" fmla="*/ 430136 h 430136"/>
                <a:gd name="connsiteX1" fmla="*/ 0 w 10221"/>
                <a:gd name="connsiteY1" fmla="*/ 0 h 43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21" h="430136">
                  <a:moveTo>
                    <a:pt x="0" y="430136"/>
                  </a:moveTo>
                  <a:lnTo>
                    <a:pt x="0" y="0"/>
                  </a:lnTo>
                </a:path>
              </a:pathLst>
            </a:custGeom>
            <a:noFill/>
            <a:ln w="8693" cap="flat">
              <a:solidFill>
                <a:srgbClr val="FF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3" name="Freeform: Shape 1542">
              <a:extLst>
                <a:ext uri="{FF2B5EF4-FFF2-40B4-BE49-F238E27FC236}">
                  <a16:creationId xmlns:a16="http://schemas.microsoft.com/office/drawing/2014/main" id="{78ED6143-EEE6-7B8F-269F-8A28D0B9ED2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427050" y="4394243"/>
              <a:ext cx="217296" cy="10116"/>
            </a:xfrm>
            <a:custGeom>
              <a:avLst/>
              <a:gdLst>
                <a:gd name="connsiteX0" fmla="*/ 0 w 217296"/>
                <a:gd name="connsiteY0" fmla="*/ 0 h 10116"/>
                <a:gd name="connsiteX1" fmla="*/ 217296 w 217296"/>
                <a:gd name="connsiteY1" fmla="*/ 0 h 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7296" h="10116">
                  <a:moveTo>
                    <a:pt x="0" y="0"/>
                  </a:moveTo>
                  <a:lnTo>
                    <a:pt x="217296" y="0"/>
                  </a:lnTo>
                </a:path>
              </a:pathLst>
            </a:custGeom>
            <a:noFill/>
            <a:ln w="8693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4" name="Freeform: Shape 1543">
              <a:extLst>
                <a:ext uri="{FF2B5EF4-FFF2-40B4-BE49-F238E27FC236}">
                  <a16:creationId xmlns:a16="http://schemas.microsoft.com/office/drawing/2014/main" id="{9B74E1DC-DD60-AC29-DEDD-AA0CB05DD02E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6505951" y="4366582"/>
              <a:ext cx="67400" cy="55283"/>
            </a:xfrm>
            <a:custGeom>
              <a:avLst/>
              <a:gdLst>
                <a:gd name="connsiteX0" fmla="*/ 67401 w 67400"/>
                <a:gd name="connsiteY0" fmla="*/ 27662 h 55283"/>
                <a:gd name="connsiteX1" fmla="*/ 0 w 67400"/>
                <a:gd name="connsiteY1" fmla="*/ 0 h 55283"/>
                <a:gd name="connsiteX2" fmla="*/ 0 w 67400"/>
                <a:gd name="connsiteY2" fmla="*/ 55283 h 5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00" h="55283">
                  <a:moveTo>
                    <a:pt x="67401" y="27662"/>
                  </a:moveTo>
                  <a:lnTo>
                    <a:pt x="0" y="0"/>
                  </a:lnTo>
                  <a:lnTo>
                    <a:pt x="0" y="55283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5" name="Freeform: Shape 1544">
              <a:extLst>
                <a:ext uri="{FF2B5EF4-FFF2-40B4-BE49-F238E27FC236}">
                  <a16:creationId xmlns:a16="http://schemas.microsoft.com/office/drawing/2014/main" id="{8E25092F-C950-C092-9F08-D3E5C2019055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6644346" y="4394243"/>
              <a:ext cx="289768" cy="10116"/>
            </a:xfrm>
            <a:custGeom>
              <a:avLst/>
              <a:gdLst>
                <a:gd name="connsiteX0" fmla="*/ 0 w 289768"/>
                <a:gd name="connsiteY0" fmla="*/ 0 h 10116"/>
                <a:gd name="connsiteX1" fmla="*/ 289769 w 289768"/>
                <a:gd name="connsiteY1" fmla="*/ 0 h 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9768" h="10116">
                  <a:moveTo>
                    <a:pt x="0" y="0"/>
                  </a:moveTo>
                  <a:lnTo>
                    <a:pt x="289769" y="0"/>
                  </a:lnTo>
                </a:path>
              </a:pathLst>
            </a:custGeom>
            <a:noFill/>
            <a:ln w="8693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6" name="Freeform: Shape 1545">
              <a:extLst>
                <a:ext uri="{FF2B5EF4-FFF2-40B4-BE49-F238E27FC236}">
                  <a16:creationId xmlns:a16="http://schemas.microsoft.com/office/drawing/2014/main" id="{CF20D895-57CF-E524-5055-D8123E2EC97A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759463" y="4366582"/>
              <a:ext cx="67440" cy="55283"/>
            </a:xfrm>
            <a:custGeom>
              <a:avLst/>
              <a:gdLst>
                <a:gd name="connsiteX0" fmla="*/ 67440 w 67440"/>
                <a:gd name="connsiteY0" fmla="*/ 27662 h 55283"/>
                <a:gd name="connsiteX1" fmla="*/ 0 w 67440"/>
                <a:gd name="connsiteY1" fmla="*/ 0 h 55283"/>
                <a:gd name="connsiteX2" fmla="*/ 0 w 67440"/>
                <a:gd name="connsiteY2" fmla="*/ 55283 h 5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40" h="55283">
                  <a:moveTo>
                    <a:pt x="67440" y="27662"/>
                  </a:moveTo>
                  <a:lnTo>
                    <a:pt x="0" y="0"/>
                  </a:lnTo>
                  <a:lnTo>
                    <a:pt x="0" y="55283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7" name="Freeform: Shape 1546">
              <a:extLst>
                <a:ext uri="{FF2B5EF4-FFF2-40B4-BE49-F238E27FC236}">
                  <a16:creationId xmlns:a16="http://schemas.microsoft.com/office/drawing/2014/main" id="{C1639D4E-2D7E-1112-A832-48A8740F65DD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934115" y="4394243"/>
              <a:ext cx="289768" cy="10116"/>
            </a:xfrm>
            <a:custGeom>
              <a:avLst/>
              <a:gdLst>
                <a:gd name="connsiteX0" fmla="*/ 0 w 289768"/>
                <a:gd name="connsiteY0" fmla="*/ 0 h 10116"/>
                <a:gd name="connsiteX1" fmla="*/ 289769 w 289768"/>
                <a:gd name="connsiteY1" fmla="*/ 0 h 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9768" h="10116">
                  <a:moveTo>
                    <a:pt x="0" y="0"/>
                  </a:moveTo>
                  <a:lnTo>
                    <a:pt x="289769" y="0"/>
                  </a:lnTo>
                </a:path>
              </a:pathLst>
            </a:custGeom>
            <a:noFill/>
            <a:ln w="8693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8" name="Freeform: Shape 1547">
              <a:extLst>
                <a:ext uri="{FF2B5EF4-FFF2-40B4-BE49-F238E27FC236}">
                  <a16:creationId xmlns:a16="http://schemas.microsoft.com/office/drawing/2014/main" id="{6C2097BD-CE95-91F6-6C3C-82720FF5DD21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049231" y="4366582"/>
              <a:ext cx="67441" cy="55283"/>
            </a:xfrm>
            <a:custGeom>
              <a:avLst/>
              <a:gdLst>
                <a:gd name="connsiteX0" fmla="*/ 67441 w 67441"/>
                <a:gd name="connsiteY0" fmla="*/ 27662 h 55283"/>
                <a:gd name="connsiteX1" fmla="*/ 0 w 67441"/>
                <a:gd name="connsiteY1" fmla="*/ 0 h 55283"/>
                <a:gd name="connsiteX2" fmla="*/ 0 w 67441"/>
                <a:gd name="connsiteY2" fmla="*/ 55283 h 5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41" h="55283">
                  <a:moveTo>
                    <a:pt x="67441" y="27662"/>
                  </a:moveTo>
                  <a:lnTo>
                    <a:pt x="0" y="0"/>
                  </a:lnTo>
                  <a:lnTo>
                    <a:pt x="0" y="55283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9" name="Freeform: Shape 1548">
              <a:extLst>
                <a:ext uri="{FF2B5EF4-FFF2-40B4-BE49-F238E27FC236}">
                  <a16:creationId xmlns:a16="http://schemas.microsoft.com/office/drawing/2014/main" id="{B8DF6BCF-513C-4F58-EA0C-5033448E40CB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223883" y="4394243"/>
              <a:ext cx="217336" cy="10116"/>
            </a:xfrm>
            <a:custGeom>
              <a:avLst/>
              <a:gdLst>
                <a:gd name="connsiteX0" fmla="*/ 0 w 217336"/>
                <a:gd name="connsiteY0" fmla="*/ 0 h 10116"/>
                <a:gd name="connsiteX1" fmla="*/ 217336 w 217336"/>
                <a:gd name="connsiteY1" fmla="*/ 0 h 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7336" h="10116">
                  <a:moveTo>
                    <a:pt x="0" y="0"/>
                  </a:moveTo>
                  <a:lnTo>
                    <a:pt x="217336" y="0"/>
                  </a:lnTo>
                </a:path>
              </a:pathLst>
            </a:custGeom>
            <a:noFill/>
            <a:ln w="8693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0" name="Freeform: Shape 1549">
              <a:extLst>
                <a:ext uri="{FF2B5EF4-FFF2-40B4-BE49-F238E27FC236}">
                  <a16:creationId xmlns:a16="http://schemas.microsoft.com/office/drawing/2014/main" id="{D030AB13-E43B-17EE-EB12-E7F253EBB5F9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302784" y="4366582"/>
              <a:ext cx="67441" cy="55283"/>
            </a:xfrm>
            <a:custGeom>
              <a:avLst/>
              <a:gdLst>
                <a:gd name="connsiteX0" fmla="*/ 67441 w 67441"/>
                <a:gd name="connsiteY0" fmla="*/ 27662 h 55283"/>
                <a:gd name="connsiteX1" fmla="*/ 0 w 67441"/>
                <a:gd name="connsiteY1" fmla="*/ 0 h 55283"/>
                <a:gd name="connsiteX2" fmla="*/ 0 w 67441"/>
                <a:gd name="connsiteY2" fmla="*/ 55283 h 5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41" h="55283">
                  <a:moveTo>
                    <a:pt x="67441" y="27662"/>
                  </a:moveTo>
                  <a:lnTo>
                    <a:pt x="0" y="0"/>
                  </a:lnTo>
                  <a:lnTo>
                    <a:pt x="0" y="55283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1" name="Freeform: Shape 1550">
              <a:extLst>
                <a:ext uri="{FF2B5EF4-FFF2-40B4-BE49-F238E27FC236}">
                  <a16:creationId xmlns:a16="http://schemas.microsoft.com/office/drawing/2014/main" id="{D0135905-3E18-78C7-0134-405163BB3376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223883" y="5254516"/>
              <a:ext cx="217336" cy="10116"/>
            </a:xfrm>
            <a:custGeom>
              <a:avLst/>
              <a:gdLst>
                <a:gd name="connsiteX0" fmla="*/ 217336 w 217336"/>
                <a:gd name="connsiteY0" fmla="*/ 0 h 10116"/>
                <a:gd name="connsiteX1" fmla="*/ 0 w 217336"/>
                <a:gd name="connsiteY1" fmla="*/ 0 h 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7336" h="10116">
                  <a:moveTo>
                    <a:pt x="217336" y="0"/>
                  </a:moveTo>
                  <a:lnTo>
                    <a:pt x="0" y="0"/>
                  </a:lnTo>
                </a:path>
              </a:pathLst>
            </a:custGeom>
            <a:noFill/>
            <a:ln w="8693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2" name="Freeform: Shape 1551">
              <a:extLst>
                <a:ext uri="{FF2B5EF4-FFF2-40B4-BE49-F238E27FC236}">
                  <a16:creationId xmlns:a16="http://schemas.microsoft.com/office/drawing/2014/main" id="{B104D30C-51BB-7BFE-07CD-E06F4FD771D6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7294878" y="5226894"/>
              <a:ext cx="67440" cy="55283"/>
            </a:xfrm>
            <a:custGeom>
              <a:avLst/>
              <a:gdLst>
                <a:gd name="connsiteX0" fmla="*/ 0 w 67440"/>
                <a:gd name="connsiteY0" fmla="*/ 27621 h 55283"/>
                <a:gd name="connsiteX1" fmla="*/ 67440 w 67440"/>
                <a:gd name="connsiteY1" fmla="*/ 55283 h 55283"/>
                <a:gd name="connsiteX2" fmla="*/ 67440 w 67440"/>
                <a:gd name="connsiteY2" fmla="*/ 0 h 5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40" h="55283">
                  <a:moveTo>
                    <a:pt x="0" y="27621"/>
                  </a:moveTo>
                  <a:lnTo>
                    <a:pt x="67440" y="55283"/>
                  </a:lnTo>
                  <a:lnTo>
                    <a:pt x="67440" y="0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3" name="Freeform: Shape 1552">
              <a:extLst>
                <a:ext uri="{FF2B5EF4-FFF2-40B4-BE49-F238E27FC236}">
                  <a16:creationId xmlns:a16="http://schemas.microsoft.com/office/drawing/2014/main" id="{A1485FA5-31AB-FFA4-3836-0224289AB2A0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934115" y="5254516"/>
              <a:ext cx="289768" cy="10116"/>
            </a:xfrm>
            <a:custGeom>
              <a:avLst/>
              <a:gdLst>
                <a:gd name="connsiteX0" fmla="*/ 289769 w 289768"/>
                <a:gd name="connsiteY0" fmla="*/ 0 h 10116"/>
                <a:gd name="connsiteX1" fmla="*/ 0 w 289768"/>
                <a:gd name="connsiteY1" fmla="*/ 0 h 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9768" h="10116">
                  <a:moveTo>
                    <a:pt x="289769" y="0"/>
                  </a:moveTo>
                  <a:lnTo>
                    <a:pt x="0" y="0"/>
                  </a:lnTo>
                </a:path>
              </a:pathLst>
            </a:custGeom>
            <a:noFill/>
            <a:ln w="8693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4" name="Freeform: Shape 1553">
              <a:extLst>
                <a:ext uri="{FF2B5EF4-FFF2-40B4-BE49-F238E27FC236}">
                  <a16:creationId xmlns:a16="http://schemas.microsoft.com/office/drawing/2014/main" id="{97E70A55-B19F-DA6F-D42E-E04767BB8309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7041326" y="5226894"/>
              <a:ext cx="67440" cy="55283"/>
            </a:xfrm>
            <a:custGeom>
              <a:avLst/>
              <a:gdLst>
                <a:gd name="connsiteX0" fmla="*/ 0 w 67440"/>
                <a:gd name="connsiteY0" fmla="*/ 27621 h 55283"/>
                <a:gd name="connsiteX1" fmla="*/ 67440 w 67440"/>
                <a:gd name="connsiteY1" fmla="*/ 55283 h 55283"/>
                <a:gd name="connsiteX2" fmla="*/ 67440 w 67440"/>
                <a:gd name="connsiteY2" fmla="*/ 0 h 5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40" h="55283">
                  <a:moveTo>
                    <a:pt x="0" y="27621"/>
                  </a:moveTo>
                  <a:lnTo>
                    <a:pt x="67440" y="55283"/>
                  </a:lnTo>
                  <a:lnTo>
                    <a:pt x="67440" y="0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5" name="Freeform: Shape 1554">
              <a:extLst>
                <a:ext uri="{FF2B5EF4-FFF2-40B4-BE49-F238E27FC236}">
                  <a16:creationId xmlns:a16="http://schemas.microsoft.com/office/drawing/2014/main" id="{A3BD667F-0BE1-AB9C-A71B-450908E15BA2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644346" y="5254516"/>
              <a:ext cx="289768" cy="10116"/>
            </a:xfrm>
            <a:custGeom>
              <a:avLst/>
              <a:gdLst>
                <a:gd name="connsiteX0" fmla="*/ 289769 w 289768"/>
                <a:gd name="connsiteY0" fmla="*/ 0 h 10116"/>
                <a:gd name="connsiteX1" fmla="*/ 0 w 289768"/>
                <a:gd name="connsiteY1" fmla="*/ 0 h 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9768" h="10116">
                  <a:moveTo>
                    <a:pt x="289769" y="0"/>
                  </a:moveTo>
                  <a:lnTo>
                    <a:pt x="0" y="0"/>
                  </a:lnTo>
                </a:path>
              </a:pathLst>
            </a:custGeom>
            <a:noFill/>
            <a:ln w="8693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6" name="Freeform: Shape 1555">
              <a:extLst>
                <a:ext uri="{FF2B5EF4-FFF2-40B4-BE49-F238E27FC236}">
                  <a16:creationId xmlns:a16="http://schemas.microsoft.com/office/drawing/2014/main" id="{039D3137-4B99-7EE1-A8C6-D10662A288E2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751557" y="5226894"/>
              <a:ext cx="67441" cy="55283"/>
            </a:xfrm>
            <a:custGeom>
              <a:avLst/>
              <a:gdLst>
                <a:gd name="connsiteX0" fmla="*/ 0 w 67441"/>
                <a:gd name="connsiteY0" fmla="*/ 27621 h 55283"/>
                <a:gd name="connsiteX1" fmla="*/ 67441 w 67441"/>
                <a:gd name="connsiteY1" fmla="*/ 55283 h 55283"/>
                <a:gd name="connsiteX2" fmla="*/ 67441 w 67441"/>
                <a:gd name="connsiteY2" fmla="*/ 0 h 5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41" h="55283">
                  <a:moveTo>
                    <a:pt x="0" y="27621"/>
                  </a:moveTo>
                  <a:lnTo>
                    <a:pt x="67441" y="55283"/>
                  </a:lnTo>
                  <a:lnTo>
                    <a:pt x="67441" y="0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7" name="Freeform: Shape 1556">
              <a:extLst>
                <a:ext uri="{FF2B5EF4-FFF2-40B4-BE49-F238E27FC236}">
                  <a16:creationId xmlns:a16="http://schemas.microsoft.com/office/drawing/2014/main" id="{71D1013F-4E32-670F-3F70-52243B8C9941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427050" y="5254516"/>
              <a:ext cx="217296" cy="10116"/>
            </a:xfrm>
            <a:custGeom>
              <a:avLst/>
              <a:gdLst>
                <a:gd name="connsiteX0" fmla="*/ 217296 w 217296"/>
                <a:gd name="connsiteY0" fmla="*/ 0 h 10116"/>
                <a:gd name="connsiteX1" fmla="*/ 0 w 217296"/>
                <a:gd name="connsiteY1" fmla="*/ 0 h 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7296" h="10116">
                  <a:moveTo>
                    <a:pt x="217296" y="0"/>
                  </a:moveTo>
                  <a:lnTo>
                    <a:pt x="0" y="0"/>
                  </a:lnTo>
                </a:path>
              </a:pathLst>
            </a:custGeom>
            <a:noFill/>
            <a:ln w="8693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8" name="Freeform: Shape 1557">
              <a:extLst>
                <a:ext uri="{FF2B5EF4-FFF2-40B4-BE49-F238E27FC236}">
                  <a16:creationId xmlns:a16="http://schemas.microsoft.com/office/drawing/2014/main" id="{3644790E-34C2-F967-63FE-4332CE262848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498044" y="5226894"/>
              <a:ext cx="67401" cy="55283"/>
            </a:xfrm>
            <a:custGeom>
              <a:avLst/>
              <a:gdLst>
                <a:gd name="connsiteX0" fmla="*/ 0 w 67401"/>
                <a:gd name="connsiteY0" fmla="*/ 27621 h 55283"/>
                <a:gd name="connsiteX1" fmla="*/ 67401 w 67401"/>
                <a:gd name="connsiteY1" fmla="*/ 55283 h 55283"/>
                <a:gd name="connsiteX2" fmla="*/ 67401 w 67401"/>
                <a:gd name="connsiteY2" fmla="*/ 0 h 5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01" h="55283">
                  <a:moveTo>
                    <a:pt x="0" y="27621"/>
                  </a:moveTo>
                  <a:lnTo>
                    <a:pt x="67401" y="55283"/>
                  </a:lnTo>
                  <a:lnTo>
                    <a:pt x="67401" y="0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9" name="Freeform: Shape 1558">
              <a:extLst>
                <a:ext uri="{FF2B5EF4-FFF2-40B4-BE49-F238E27FC236}">
                  <a16:creationId xmlns:a16="http://schemas.microsoft.com/office/drawing/2014/main" id="{A8FEE600-CF4C-6C62-F2E8-719514DBC97D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934115" y="4250838"/>
              <a:ext cx="10221" cy="1147082"/>
            </a:xfrm>
            <a:custGeom>
              <a:avLst/>
              <a:gdLst>
                <a:gd name="connsiteX0" fmla="*/ 0 w 10221"/>
                <a:gd name="connsiteY0" fmla="*/ 0 h 1147082"/>
                <a:gd name="connsiteX1" fmla="*/ 0 w 10221"/>
                <a:gd name="connsiteY1" fmla="*/ 1147083 h 114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21" h="1147082">
                  <a:moveTo>
                    <a:pt x="0" y="0"/>
                  </a:moveTo>
                  <a:lnTo>
                    <a:pt x="0" y="1147083"/>
                  </a:lnTo>
                </a:path>
              </a:pathLst>
            </a:custGeom>
            <a:noFill/>
            <a:ln w="8693" cap="flat">
              <a:solidFill>
                <a:srgbClr val="80808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0" name="Freeform: Shape 1559">
              <a:extLst>
                <a:ext uri="{FF2B5EF4-FFF2-40B4-BE49-F238E27FC236}">
                  <a16:creationId xmlns:a16="http://schemas.microsoft.com/office/drawing/2014/main" id="{AD06865F-C410-3CFD-0542-382A2DDC8637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644346" y="4394243"/>
              <a:ext cx="10221" cy="860272"/>
            </a:xfrm>
            <a:custGeom>
              <a:avLst/>
              <a:gdLst>
                <a:gd name="connsiteX0" fmla="*/ 0 w 10221"/>
                <a:gd name="connsiteY0" fmla="*/ 0 h 860272"/>
                <a:gd name="connsiteX1" fmla="*/ 0 w 10221"/>
                <a:gd name="connsiteY1" fmla="*/ 860272 h 86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21" h="860272">
                  <a:moveTo>
                    <a:pt x="0" y="0"/>
                  </a:moveTo>
                  <a:lnTo>
                    <a:pt x="0" y="860272"/>
                  </a:lnTo>
                </a:path>
              </a:pathLst>
            </a:custGeom>
            <a:noFill/>
            <a:ln w="8693" cap="flat">
              <a:solidFill>
                <a:srgbClr val="FF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1" name="Freeform: Shape 1560">
              <a:extLst>
                <a:ext uri="{FF2B5EF4-FFF2-40B4-BE49-F238E27FC236}">
                  <a16:creationId xmlns:a16="http://schemas.microsoft.com/office/drawing/2014/main" id="{C759D578-D306-6AA5-5F49-D5B9C9ADD982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6644346" y="4799168"/>
              <a:ext cx="579537" cy="50423"/>
            </a:xfrm>
            <a:custGeom>
              <a:avLst/>
              <a:gdLst>
                <a:gd name="connsiteX0" fmla="*/ 0 w 579537"/>
                <a:gd name="connsiteY0" fmla="*/ 25211 h 50423"/>
                <a:gd name="connsiteX1" fmla="*/ 29987 w 579537"/>
                <a:gd name="connsiteY1" fmla="*/ 50423 h 50423"/>
                <a:gd name="connsiteX2" fmla="*/ 59934 w 579537"/>
                <a:gd name="connsiteY2" fmla="*/ 25211 h 50423"/>
                <a:gd name="connsiteX3" fmla="*/ 51709 w 579537"/>
                <a:gd name="connsiteY3" fmla="*/ 0 h 50423"/>
                <a:gd name="connsiteX4" fmla="*/ 43484 w 579537"/>
                <a:gd name="connsiteY4" fmla="*/ 25211 h 50423"/>
                <a:gd name="connsiteX5" fmla="*/ 73430 w 579537"/>
                <a:gd name="connsiteY5" fmla="*/ 50423 h 50423"/>
                <a:gd name="connsiteX6" fmla="*/ 103418 w 579537"/>
                <a:gd name="connsiteY6" fmla="*/ 25211 h 50423"/>
                <a:gd name="connsiteX7" fmla="*/ 95152 w 579537"/>
                <a:gd name="connsiteY7" fmla="*/ 0 h 50423"/>
                <a:gd name="connsiteX8" fmla="*/ 86927 w 579537"/>
                <a:gd name="connsiteY8" fmla="*/ 25211 h 50423"/>
                <a:gd name="connsiteX9" fmla="*/ 116914 w 579537"/>
                <a:gd name="connsiteY9" fmla="*/ 50423 h 50423"/>
                <a:gd name="connsiteX10" fmla="*/ 146861 w 579537"/>
                <a:gd name="connsiteY10" fmla="*/ 25211 h 50423"/>
                <a:gd name="connsiteX11" fmla="*/ 138635 w 579537"/>
                <a:gd name="connsiteY11" fmla="*/ 0 h 50423"/>
                <a:gd name="connsiteX12" fmla="*/ 130411 w 579537"/>
                <a:gd name="connsiteY12" fmla="*/ 25211 h 50423"/>
                <a:gd name="connsiteX13" fmla="*/ 160357 w 579537"/>
                <a:gd name="connsiteY13" fmla="*/ 50423 h 50423"/>
                <a:gd name="connsiteX14" fmla="*/ 190344 w 579537"/>
                <a:gd name="connsiteY14" fmla="*/ 25211 h 50423"/>
                <a:gd name="connsiteX15" fmla="*/ 182079 w 579537"/>
                <a:gd name="connsiteY15" fmla="*/ 0 h 50423"/>
                <a:gd name="connsiteX16" fmla="*/ 173854 w 579537"/>
                <a:gd name="connsiteY16" fmla="*/ 25211 h 50423"/>
                <a:gd name="connsiteX17" fmla="*/ 203841 w 579537"/>
                <a:gd name="connsiteY17" fmla="*/ 50423 h 50423"/>
                <a:gd name="connsiteX18" fmla="*/ 233788 w 579537"/>
                <a:gd name="connsiteY18" fmla="*/ 25211 h 50423"/>
                <a:gd name="connsiteX19" fmla="*/ 225562 w 579537"/>
                <a:gd name="connsiteY19" fmla="*/ 0 h 50423"/>
                <a:gd name="connsiteX20" fmla="*/ 217337 w 579537"/>
                <a:gd name="connsiteY20" fmla="*/ 25211 h 50423"/>
                <a:gd name="connsiteX21" fmla="*/ 247284 w 579537"/>
                <a:gd name="connsiteY21" fmla="*/ 50423 h 50423"/>
                <a:gd name="connsiteX22" fmla="*/ 277271 w 579537"/>
                <a:gd name="connsiteY22" fmla="*/ 25211 h 50423"/>
                <a:gd name="connsiteX23" fmla="*/ 269006 w 579537"/>
                <a:gd name="connsiteY23" fmla="*/ 0 h 50423"/>
                <a:gd name="connsiteX24" fmla="*/ 260780 w 579537"/>
                <a:gd name="connsiteY24" fmla="*/ 25211 h 50423"/>
                <a:gd name="connsiteX25" fmla="*/ 290767 w 579537"/>
                <a:gd name="connsiteY25" fmla="*/ 50423 h 50423"/>
                <a:gd name="connsiteX26" fmla="*/ 320714 w 579537"/>
                <a:gd name="connsiteY26" fmla="*/ 25211 h 50423"/>
                <a:gd name="connsiteX27" fmla="*/ 312489 w 579537"/>
                <a:gd name="connsiteY27" fmla="*/ 0 h 50423"/>
                <a:gd name="connsiteX28" fmla="*/ 304263 w 579537"/>
                <a:gd name="connsiteY28" fmla="*/ 25211 h 50423"/>
                <a:gd name="connsiteX29" fmla="*/ 334210 w 579537"/>
                <a:gd name="connsiteY29" fmla="*/ 50423 h 50423"/>
                <a:gd name="connsiteX30" fmla="*/ 364197 w 579537"/>
                <a:gd name="connsiteY30" fmla="*/ 25211 h 50423"/>
                <a:gd name="connsiteX31" fmla="*/ 355932 w 579537"/>
                <a:gd name="connsiteY31" fmla="*/ 0 h 50423"/>
                <a:gd name="connsiteX32" fmla="*/ 347707 w 579537"/>
                <a:gd name="connsiteY32" fmla="*/ 25211 h 50423"/>
                <a:gd name="connsiteX33" fmla="*/ 377694 w 579537"/>
                <a:gd name="connsiteY33" fmla="*/ 50423 h 50423"/>
                <a:gd name="connsiteX34" fmla="*/ 407641 w 579537"/>
                <a:gd name="connsiteY34" fmla="*/ 25211 h 50423"/>
                <a:gd name="connsiteX35" fmla="*/ 399416 w 579537"/>
                <a:gd name="connsiteY35" fmla="*/ 0 h 50423"/>
                <a:gd name="connsiteX36" fmla="*/ 391190 w 579537"/>
                <a:gd name="connsiteY36" fmla="*/ 25211 h 50423"/>
                <a:gd name="connsiteX37" fmla="*/ 421137 w 579537"/>
                <a:gd name="connsiteY37" fmla="*/ 50423 h 50423"/>
                <a:gd name="connsiteX38" fmla="*/ 451124 w 579537"/>
                <a:gd name="connsiteY38" fmla="*/ 25211 h 50423"/>
                <a:gd name="connsiteX39" fmla="*/ 442899 w 579537"/>
                <a:gd name="connsiteY39" fmla="*/ 0 h 50423"/>
                <a:gd name="connsiteX40" fmla="*/ 434633 w 579537"/>
                <a:gd name="connsiteY40" fmla="*/ 25211 h 50423"/>
                <a:gd name="connsiteX41" fmla="*/ 464620 w 579537"/>
                <a:gd name="connsiteY41" fmla="*/ 50423 h 50423"/>
                <a:gd name="connsiteX42" fmla="*/ 494568 w 579537"/>
                <a:gd name="connsiteY42" fmla="*/ 25211 h 50423"/>
                <a:gd name="connsiteX43" fmla="*/ 486342 w 579537"/>
                <a:gd name="connsiteY43" fmla="*/ 0 h 50423"/>
                <a:gd name="connsiteX44" fmla="*/ 478116 w 579537"/>
                <a:gd name="connsiteY44" fmla="*/ 25211 h 50423"/>
                <a:gd name="connsiteX45" fmla="*/ 508064 w 579537"/>
                <a:gd name="connsiteY45" fmla="*/ 50423 h 50423"/>
                <a:gd name="connsiteX46" fmla="*/ 538051 w 579537"/>
                <a:gd name="connsiteY46" fmla="*/ 25211 h 50423"/>
                <a:gd name="connsiteX47" fmla="*/ 579538 w 579537"/>
                <a:gd name="connsiteY47" fmla="*/ 25211 h 5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79537" h="50423">
                  <a:moveTo>
                    <a:pt x="0" y="25211"/>
                  </a:moveTo>
                  <a:cubicBezTo>
                    <a:pt x="3634" y="39200"/>
                    <a:pt x="15772" y="50423"/>
                    <a:pt x="29987" y="50423"/>
                  </a:cubicBezTo>
                  <a:cubicBezTo>
                    <a:pt x="44203" y="50423"/>
                    <a:pt x="56301" y="39200"/>
                    <a:pt x="59934" y="25211"/>
                  </a:cubicBezTo>
                  <a:cubicBezTo>
                    <a:pt x="63568" y="11223"/>
                    <a:pt x="58697" y="0"/>
                    <a:pt x="51709" y="0"/>
                  </a:cubicBezTo>
                  <a:cubicBezTo>
                    <a:pt x="44721" y="0"/>
                    <a:pt x="39850" y="11223"/>
                    <a:pt x="43484" y="25211"/>
                  </a:cubicBezTo>
                  <a:cubicBezTo>
                    <a:pt x="47117" y="39200"/>
                    <a:pt x="59216" y="50423"/>
                    <a:pt x="73430" y="50423"/>
                  </a:cubicBezTo>
                  <a:cubicBezTo>
                    <a:pt x="87646" y="50423"/>
                    <a:pt x="99785" y="39200"/>
                    <a:pt x="103418" y="25211"/>
                  </a:cubicBezTo>
                  <a:cubicBezTo>
                    <a:pt x="107012" y="11223"/>
                    <a:pt x="102140" y="0"/>
                    <a:pt x="95152" y="0"/>
                  </a:cubicBezTo>
                  <a:cubicBezTo>
                    <a:pt x="88205" y="0"/>
                    <a:pt x="83333" y="11223"/>
                    <a:pt x="86927" y="25211"/>
                  </a:cubicBezTo>
                  <a:cubicBezTo>
                    <a:pt x="90560" y="39200"/>
                    <a:pt x="102699" y="50423"/>
                    <a:pt x="116914" y="50423"/>
                  </a:cubicBezTo>
                  <a:cubicBezTo>
                    <a:pt x="131129" y="50423"/>
                    <a:pt x="143228" y="39200"/>
                    <a:pt x="146861" y="25211"/>
                  </a:cubicBezTo>
                  <a:cubicBezTo>
                    <a:pt x="150495" y="11223"/>
                    <a:pt x="145623" y="0"/>
                    <a:pt x="138635" y="0"/>
                  </a:cubicBezTo>
                  <a:cubicBezTo>
                    <a:pt x="131648" y="0"/>
                    <a:pt x="126777" y="11223"/>
                    <a:pt x="130411" y="25211"/>
                  </a:cubicBezTo>
                  <a:cubicBezTo>
                    <a:pt x="134043" y="39200"/>
                    <a:pt x="146142" y="50423"/>
                    <a:pt x="160357" y="50423"/>
                  </a:cubicBezTo>
                  <a:cubicBezTo>
                    <a:pt x="174573" y="50423"/>
                    <a:pt x="186711" y="39200"/>
                    <a:pt x="190344" y="25211"/>
                  </a:cubicBezTo>
                  <a:cubicBezTo>
                    <a:pt x="193938" y="11223"/>
                    <a:pt x="189067" y="0"/>
                    <a:pt x="182079" y="0"/>
                  </a:cubicBezTo>
                  <a:cubicBezTo>
                    <a:pt x="175132" y="0"/>
                    <a:pt x="170260" y="11223"/>
                    <a:pt x="173854" y="25211"/>
                  </a:cubicBezTo>
                  <a:cubicBezTo>
                    <a:pt x="177487" y="39200"/>
                    <a:pt x="189626" y="50423"/>
                    <a:pt x="203841" y="50423"/>
                  </a:cubicBezTo>
                  <a:cubicBezTo>
                    <a:pt x="218055" y="50423"/>
                    <a:pt x="230154" y="39200"/>
                    <a:pt x="233788" y="25211"/>
                  </a:cubicBezTo>
                  <a:cubicBezTo>
                    <a:pt x="237421" y="11223"/>
                    <a:pt x="232550" y="0"/>
                    <a:pt x="225562" y="0"/>
                  </a:cubicBezTo>
                  <a:cubicBezTo>
                    <a:pt x="218575" y="0"/>
                    <a:pt x="213703" y="11223"/>
                    <a:pt x="217337" y="25211"/>
                  </a:cubicBezTo>
                  <a:cubicBezTo>
                    <a:pt x="220970" y="39200"/>
                    <a:pt x="233069" y="50423"/>
                    <a:pt x="247284" y="50423"/>
                  </a:cubicBezTo>
                  <a:cubicBezTo>
                    <a:pt x="261499" y="50423"/>
                    <a:pt x="273637" y="39200"/>
                    <a:pt x="277271" y="25211"/>
                  </a:cubicBezTo>
                  <a:cubicBezTo>
                    <a:pt x="280865" y="11223"/>
                    <a:pt x="275993" y="0"/>
                    <a:pt x="269006" y="0"/>
                  </a:cubicBezTo>
                  <a:cubicBezTo>
                    <a:pt x="262058" y="0"/>
                    <a:pt x="257186" y="11223"/>
                    <a:pt x="260780" y="25211"/>
                  </a:cubicBezTo>
                  <a:cubicBezTo>
                    <a:pt x="264414" y="39200"/>
                    <a:pt x="276552" y="50423"/>
                    <a:pt x="290767" y="50423"/>
                  </a:cubicBezTo>
                  <a:cubicBezTo>
                    <a:pt x="304982" y="50423"/>
                    <a:pt x="317081" y="39200"/>
                    <a:pt x="320714" y="25211"/>
                  </a:cubicBezTo>
                  <a:cubicBezTo>
                    <a:pt x="324348" y="11223"/>
                    <a:pt x="319476" y="0"/>
                    <a:pt x="312489" y="0"/>
                  </a:cubicBezTo>
                  <a:cubicBezTo>
                    <a:pt x="305501" y="0"/>
                    <a:pt x="300630" y="11223"/>
                    <a:pt x="304263" y="25211"/>
                  </a:cubicBezTo>
                  <a:cubicBezTo>
                    <a:pt x="307897" y="39200"/>
                    <a:pt x="319995" y="50423"/>
                    <a:pt x="334210" y="50423"/>
                  </a:cubicBezTo>
                  <a:cubicBezTo>
                    <a:pt x="348425" y="50423"/>
                    <a:pt x="360564" y="39200"/>
                    <a:pt x="364197" y="25211"/>
                  </a:cubicBezTo>
                  <a:cubicBezTo>
                    <a:pt x="367791" y="11223"/>
                    <a:pt x="362920" y="0"/>
                    <a:pt x="355932" y="0"/>
                  </a:cubicBezTo>
                  <a:cubicBezTo>
                    <a:pt x="348984" y="0"/>
                    <a:pt x="344113" y="11223"/>
                    <a:pt x="347707" y="25211"/>
                  </a:cubicBezTo>
                  <a:cubicBezTo>
                    <a:pt x="351340" y="39200"/>
                    <a:pt x="363479" y="50423"/>
                    <a:pt x="377694" y="50423"/>
                  </a:cubicBezTo>
                  <a:cubicBezTo>
                    <a:pt x="391908" y="50423"/>
                    <a:pt x="404007" y="39200"/>
                    <a:pt x="407641" y="25211"/>
                  </a:cubicBezTo>
                  <a:cubicBezTo>
                    <a:pt x="411274" y="11223"/>
                    <a:pt x="406403" y="0"/>
                    <a:pt x="399416" y="0"/>
                  </a:cubicBezTo>
                  <a:cubicBezTo>
                    <a:pt x="392428" y="0"/>
                    <a:pt x="387556" y="11223"/>
                    <a:pt x="391190" y="25211"/>
                  </a:cubicBezTo>
                  <a:cubicBezTo>
                    <a:pt x="394823" y="39200"/>
                    <a:pt x="406922" y="50423"/>
                    <a:pt x="421137" y="50423"/>
                  </a:cubicBezTo>
                  <a:cubicBezTo>
                    <a:pt x="435352" y="50423"/>
                    <a:pt x="447490" y="39200"/>
                    <a:pt x="451124" y="25211"/>
                  </a:cubicBezTo>
                  <a:cubicBezTo>
                    <a:pt x="454717" y="11223"/>
                    <a:pt x="449847" y="0"/>
                    <a:pt x="442899" y="0"/>
                  </a:cubicBezTo>
                  <a:cubicBezTo>
                    <a:pt x="435911" y="0"/>
                    <a:pt x="431039" y="11223"/>
                    <a:pt x="434633" y="25211"/>
                  </a:cubicBezTo>
                  <a:cubicBezTo>
                    <a:pt x="438266" y="39200"/>
                    <a:pt x="450405" y="50423"/>
                    <a:pt x="464620" y="50423"/>
                  </a:cubicBezTo>
                  <a:cubicBezTo>
                    <a:pt x="478835" y="50423"/>
                    <a:pt x="490934" y="39200"/>
                    <a:pt x="494568" y="25211"/>
                  </a:cubicBezTo>
                  <a:cubicBezTo>
                    <a:pt x="498201" y="11223"/>
                    <a:pt x="493330" y="0"/>
                    <a:pt x="486342" y="0"/>
                  </a:cubicBezTo>
                  <a:cubicBezTo>
                    <a:pt x="479354" y="0"/>
                    <a:pt x="474483" y="11223"/>
                    <a:pt x="478116" y="25211"/>
                  </a:cubicBezTo>
                  <a:cubicBezTo>
                    <a:pt x="481750" y="39200"/>
                    <a:pt x="493848" y="50423"/>
                    <a:pt x="508064" y="50423"/>
                  </a:cubicBezTo>
                  <a:cubicBezTo>
                    <a:pt x="522278" y="50423"/>
                    <a:pt x="534417" y="39200"/>
                    <a:pt x="538051" y="25211"/>
                  </a:cubicBezTo>
                  <a:lnTo>
                    <a:pt x="579538" y="25211"/>
                  </a:lnTo>
                </a:path>
              </a:pathLst>
            </a:custGeom>
            <a:noFill/>
            <a:ln w="8693" cap="flat">
              <a:solidFill>
                <a:srgbClr val="0E9C5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2" name="Freeform: Shape 1561">
              <a:extLst>
                <a:ext uri="{FF2B5EF4-FFF2-40B4-BE49-F238E27FC236}">
                  <a16:creationId xmlns:a16="http://schemas.microsoft.com/office/drawing/2014/main" id="{36BFB19F-B97F-AD9E-4AE6-26FBDBCC71DB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6626977" y="4359824"/>
              <a:ext cx="34779" cy="68837"/>
            </a:xfrm>
            <a:custGeom>
              <a:avLst/>
              <a:gdLst>
                <a:gd name="connsiteX0" fmla="*/ 34779 w 34779"/>
                <a:gd name="connsiteY0" fmla="*/ 34419 h 68837"/>
                <a:gd name="connsiteX1" fmla="*/ 17369 w 34779"/>
                <a:gd name="connsiteY1" fmla="*/ 0 h 68837"/>
                <a:gd name="connsiteX2" fmla="*/ 0 w 34779"/>
                <a:gd name="connsiteY2" fmla="*/ 34419 h 68837"/>
                <a:gd name="connsiteX3" fmla="*/ 17369 w 34779"/>
                <a:gd name="connsiteY3" fmla="*/ 68838 h 68837"/>
                <a:gd name="connsiteX4" fmla="*/ 34779 w 34779"/>
                <a:gd name="connsiteY4" fmla="*/ 34419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9" h="68837">
                  <a:moveTo>
                    <a:pt x="34779" y="34419"/>
                  </a:moveTo>
                  <a:cubicBezTo>
                    <a:pt x="34779" y="15412"/>
                    <a:pt x="26993" y="0"/>
                    <a:pt x="17369" y="0"/>
                  </a:cubicBezTo>
                  <a:cubicBezTo>
                    <a:pt x="7786" y="0"/>
                    <a:pt x="0" y="15412"/>
                    <a:pt x="0" y="34419"/>
                  </a:cubicBezTo>
                  <a:cubicBezTo>
                    <a:pt x="0" y="53427"/>
                    <a:pt x="7786" y="68838"/>
                    <a:pt x="17369" y="68838"/>
                  </a:cubicBezTo>
                  <a:cubicBezTo>
                    <a:pt x="26993" y="68838"/>
                    <a:pt x="34779" y="53427"/>
                    <a:pt x="34779" y="34419"/>
                  </a:cubicBezTo>
                  <a:close/>
                </a:path>
              </a:pathLst>
            </a:custGeom>
            <a:solidFill>
              <a:srgbClr val="FF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3" name="Freeform: Shape 1562">
              <a:extLst>
                <a:ext uri="{FF2B5EF4-FFF2-40B4-BE49-F238E27FC236}">
                  <a16:creationId xmlns:a16="http://schemas.microsoft.com/office/drawing/2014/main" id="{B008320C-53D9-42BA-E7CE-BEA797D3C078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626977" y="4359824"/>
              <a:ext cx="34779" cy="68837"/>
            </a:xfrm>
            <a:custGeom>
              <a:avLst/>
              <a:gdLst>
                <a:gd name="connsiteX0" fmla="*/ 34779 w 34779"/>
                <a:gd name="connsiteY0" fmla="*/ 34419 h 68837"/>
                <a:gd name="connsiteX1" fmla="*/ 17369 w 34779"/>
                <a:gd name="connsiteY1" fmla="*/ 0 h 68837"/>
                <a:gd name="connsiteX2" fmla="*/ 0 w 34779"/>
                <a:gd name="connsiteY2" fmla="*/ 34419 h 68837"/>
                <a:gd name="connsiteX3" fmla="*/ 17369 w 34779"/>
                <a:gd name="connsiteY3" fmla="*/ 68838 h 68837"/>
                <a:gd name="connsiteX4" fmla="*/ 34779 w 34779"/>
                <a:gd name="connsiteY4" fmla="*/ 34419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9" h="68837">
                  <a:moveTo>
                    <a:pt x="34779" y="34419"/>
                  </a:moveTo>
                  <a:cubicBezTo>
                    <a:pt x="34779" y="15412"/>
                    <a:pt x="26993" y="0"/>
                    <a:pt x="17369" y="0"/>
                  </a:cubicBezTo>
                  <a:cubicBezTo>
                    <a:pt x="7786" y="0"/>
                    <a:pt x="0" y="15412"/>
                    <a:pt x="0" y="34419"/>
                  </a:cubicBezTo>
                  <a:cubicBezTo>
                    <a:pt x="0" y="53427"/>
                    <a:pt x="7786" y="68838"/>
                    <a:pt x="17369" y="68838"/>
                  </a:cubicBezTo>
                  <a:cubicBezTo>
                    <a:pt x="26993" y="68838"/>
                    <a:pt x="34779" y="53427"/>
                    <a:pt x="34779" y="34419"/>
                  </a:cubicBezTo>
                  <a:close/>
                </a:path>
              </a:pathLst>
            </a:custGeom>
            <a:noFill/>
            <a:ln w="4073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4" name="Freeform: Shape 1563">
              <a:extLst>
                <a:ext uri="{FF2B5EF4-FFF2-40B4-BE49-F238E27FC236}">
                  <a16:creationId xmlns:a16="http://schemas.microsoft.com/office/drawing/2014/main" id="{B03D0C6B-FF9D-FCC9-E3F8-949E718C3C7C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6626977" y="5220097"/>
              <a:ext cx="34779" cy="68837"/>
            </a:xfrm>
            <a:custGeom>
              <a:avLst/>
              <a:gdLst>
                <a:gd name="connsiteX0" fmla="*/ 34779 w 34779"/>
                <a:gd name="connsiteY0" fmla="*/ 34419 h 68837"/>
                <a:gd name="connsiteX1" fmla="*/ 17369 w 34779"/>
                <a:gd name="connsiteY1" fmla="*/ 0 h 68837"/>
                <a:gd name="connsiteX2" fmla="*/ 0 w 34779"/>
                <a:gd name="connsiteY2" fmla="*/ 34419 h 68837"/>
                <a:gd name="connsiteX3" fmla="*/ 17369 w 34779"/>
                <a:gd name="connsiteY3" fmla="*/ 68838 h 68837"/>
                <a:gd name="connsiteX4" fmla="*/ 34779 w 34779"/>
                <a:gd name="connsiteY4" fmla="*/ 34419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9" h="68837">
                  <a:moveTo>
                    <a:pt x="34779" y="34419"/>
                  </a:moveTo>
                  <a:cubicBezTo>
                    <a:pt x="34779" y="15411"/>
                    <a:pt x="26993" y="0"/>
                    <a:pt x="17369" y="0"/>
                  </a:cubicBezTo>
                  <a:cubicBezTo>
                    <a:pt x="7786" y="0"/>
                    <a:pt x="0" y="15411"/>
                    <a:pt x="0" y="34419"/>
                  </a:cubicBezTo>
                  <a:cubicBezTo>
                    <a:pt x="0" y="53426"/>
                    <a:pt x="7786" y="68838"/>
                    <a:pt x="17369" y="68838"/>
                  </a:cubicBezTo>
                  <a:cubicBezTo>
                    <a:pt x="26993" y="68838"/>
                    <a:pt x="34779" y="53426"/>
                    <a:pt x="34779" y="34419"/>
                  </a:cubicBezTo>
                  <a:close/>
                </a:path>
              </a:pathLst>
            </a:custGeom>
            <a:solidFill>
              <a:srgbClr val="FF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5" name="Freeform: Shape 1564">
              <a:extLst>
                <a:ext uri="{FF2B5EF4-FFF2-40B4-BE49-F238E27FC236}">
                  <a16:creationId xmlns:a16="http://schemas.microsoft.com/office/drawing/2014/main" id="{3D051C89-E484-14EE-A13D-5032676672CC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626977" y="5220097"/>
              <a:ext cx="34779" cy="68837"/>
            </a:xfrm>
            <a:custGeom>
              <a:avLst/>
              <a:gdLst>
                <a:gd name="connsiteX0" fmla="*/ 34779 w 34779"/>
                <a:gd name="connsiteY0" fmla="*/ 34419 h 68837"/>
                <a:gd name="connsiteX1" fmla="*/ 17369 w 34779"/>
                <a:gd name="connsiteY1" fmla="*/ 0 h 68837"/>
                <a:gd name="connsiteX2" fmla="*/ 0 w 34779"/>
                <a:gd name="connsiteY2" fmla="*/ 34419 h 68837"/>
                <a:gd name="connsiteX3" fmla="*/ 17369 w 34779"/>
                <a:gd name="connsiteY3" fmla="*/ 68838 h 68837"/>
                <a:gd name="connsiteX4" fmla="*/ 34779 w 34779"/>
                <a:gd name="connsiteY4" fmla="*/ 34419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9" h="68837">
                  <a:moveTo>
                    <a:pt x="34779" y="34419"/>
                  </a:moveTo>
                  <a:cubicBezTo>
                    <a:pt x="34779" y="15411"/>
                    <a:pt x="26993" y="0"/>
                    <a:pt x="17369" y="0"/>
                  </a:cubicBezTo>
                  <a:cubicBezTo>
                    <a:pt x="7786" y="0"/>
                    <a:pt x="0" y="15411"/>
                    <a:pt x="0" y="34419"/>
                  </a:cubicBezTo>
                  <a:cubicBezTo>
                    <a:pt x="0" y="53426"/>
                    <a:pt x="7786" y="68838"/>
                    <a:pt x="17369" y="68838"/>
                  </a:cubicBezTo>
                  <a:cubicBezTo>
                    <a:pt x="26993" y="68838"/>
                    <a:pt x="34779" y="53426"/>
                    <a:pt x="34779" y="34419"/>
                  </a:cubicBezTo>
                  <a:close/>
                </a:path>
              </a:pathLst>
            </a:custGeom>
            <a:noFill/>
            <a:ln w="4073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6" name="Freeform: Shape 1565">
              <a:extLst>
                <a:ext uri="{FF2B5EF4-FFF2-40B4-BE49-F238E27FC236}">
                  <a16:creationId xmlns:a16="http://schemas.microsoft.com/office/drawing/2014/main" id="{C723CEC5-8AB2-A6F3-8633-8C301A5A3DF6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7206513" y="4359824"/>
              <a:ext cx="34739" cy="68837"/>
            </a:xfrm>
            <a:custGeom>
              <a:avLst/>
              <a:gdLst>
                <a:gd name="connsiteX0" fmla="*/ 34739 w 34739"/>
                <a:gd name="connsiteY0" fmla="*/ 34419 h 68837"/>
                <a:gd name="connsiteX1" fmla="*/ 17370 w 34739"/>
                <a:gd name="connsiteY1" fmla="*/ 0 h 68837"/>
                <a:gd name="connsiteX2" fmla="*/ 0 w 34739"/>
                <a:gd name="connsiteY2" fmla="*/ 34419 h 68837"/>
                <a:gd name="connsiteX3" fmla="*/ 17370 w 34739"/>
                <a:gd name="connsiteY3" fmla="*/ 68838 h 68837"/>
                <a:gd name="connsiteX4" fmla="*/ 34739 w 34739"/>
                <a:gd name="connsiteY4" fmla="*/ 34419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39" h="68837">
                  <a:moveTo>
                    <a:pt x="34739" y="34419"/>
                  </a:moveTo>
                  <a:cubicBezTo>
                    <a:pt x="34739" y="15412"/>
                    <a:pt x="26953" y="0"/>
                    <a:pt x="17370" y="0"/>
                  </a:cubicBezTo>
                  <a:cubicBezTo>
                    <a:pt x="7747" y="0"/>
                    <a:pt x="0" y="15412"/>
                    <a:pt x="0" y="34419"/>
                  </a:cubicBezTo>
                  <a:cubicBezTo>
                    <a:pt x="0" y="53427"/>
                    <a:pt x="7747" y="68838"/>
                    <a:pt x="17370" y="68838"/>
                  </a:cubicBezTo>
                  <a:cubicBezTo>
                    <a:pt x="26953" y="68838"/>
                    <a:pt x="34739" y="53427"/>
                    <a:pt x="34739" y="34419"/>
                  </a:cubicBezTo>
                  <a:close/>
                </a:path>
              </a:pathLst>
            </a:custGeom>
            <a:solidFill>
              <a:srgbClr val="FF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7" name="Freeform: Shape 1566">
              <a:extLst>
                <a:ext uri="{FF2B5EF4-FFF2-40B4-BE49-F238E27FC236}">
                  <a16:creationId xmlns:a16="http://schemas.microsoft.com/office/drawing/2014/main" id="{82A483E8-1692-EAC8-E61D-27127DFE7DEC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7206513" y="4359824"/>
              <a:ext cx="34739" cy="68837"/>
            </a:xfrm>
            <a:custGeom>
              <a:avLst/>
              <a:gdLst>
                <a:gd name="connsiteX0" fmla="*/ 34739 w 34739"/>
                <a:gd name="connsiteY0" fmla="*/ 34419 h 68837"/>
                <a:gd name="connsiteX1" fmla="*/ 17370 w 34739"/>
                <a:gd name="connsiteY1" fmla="*/ 0 h 68837"/>
                <a:gd name="connsiteX2" fmla="*/ 0 w 34739"/>
                <a:gd name="connsiteY2" fmla="*/ 34419 h 68837"/>
                <a:gd name="connsiteX3" fmla="*/ 17370 w 34739"/>
                <a:gd name="connsiteY3" fmla="*/ 68838 h 68837"/>
                <a:gd name="connsiteX4" fmla="*/ 34739 w 34739"/>
                <a:gd name="connsiteY4" fmla="*/ 34419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39" h="68837">
                  <a:moveTo>
                    <a:pt x="34739" y="34419"/>
                  </a:moveTo>
                  <a:cubicBezTo>
                    <a:pt x="34739" y="15412"/>
                    <a:pt x="26953" y="0"/>
                    <a:pt x="17370" y="0"/>
                  </a:cubicBezTo>
                  <a:cubicBezTo>
                    <a:pt x="7747" y="0"/>
                    <a:pt x="0" y="15412"/>
                    <a:pt x="0" y="34419"/>
                  </a:cubicBezTo>
                  <a:cubicBezTo>
                    <a:pt x="0" y="53427"/>
                    <a:pt x="7747" y="68838"/>
                    <a:pt x="17370" y="68838"/>
                  </a:cubicBezTo>
                  <a:cubicBezTo>
                    <a:pt x="26953" y="68838"/>
                    <a:pt x="34739" y="53427"/>
                    <a:pt x="34739" y="34419"/>
                  </a:cubicBezTo>
                  <a:close/>
                </a:path>
              </a:pathLst>
            </a:custGeom>
            <a:noFill/>
            <a:ln w="4073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8" name="Freeform: Shape 1567">
              <a:extLst>
                <a:ext uri="{FF2B5EF4-FFF2-40B4-BE49-F238E27FC236}">
                  <a16:creationId xmlns:a16="http://schemas.microsoft.com/office/drawing/2014/main" id="{532D38AB-C512-3803-1D61-2896B8B53261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7206513" y="5220097"/>
              <a:ext cx="34739" cy="68837"/>
            </a:xfrm>
            <a:custGeom>
              <a:avLst/>
              <a:gdLst>
                <a:gd name="connsiteX0" fmla="*/ 34739 w 34739"/>
                <a:gd name="connsiteY0" fmla="*/ 34419 h 68837"/>
                <a:gd name="connsiteX1" fmla="*/ 17370 w 34739"/>
                <a:gd name="connsiteY1" fmla="*/ 0 h 68837"/>
                <a:gd name="connsiteX2" fmla="*/ 0 w 34739"/>
                <a:gd name="connsiteY2" fmla="*/ 34419 h 68837"/>
                <a:gd name="connsiteX3" fmla="*/ 17370 w 34739"/>
                <a:gd name="connsiteY3" fmla="*/ 68838 h 68837"/>
                <a:gd name="connsiteX4" fmla="*/ 34739 w 34739"/>
                <a:gd name="connsiteY4" fmla="*/ 34419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39" h="68837">
                  <a:moveTo>
                    <a:pt x="34739" y="34419"/>
                  </a:moveTo>
                  <a:cubicBezTo>
                    <a:pt x="34739" y="15411"/>
                    <a:pt x="26953" y="0"/>
                    <a:pt x="17370" y="0"/>
                  </a:cubicBezTo>
                  <a:cubicBezTo>
                    <a:pt x="7747" y="0"/>
                    <a:pt x="0" y="15411"/>
                    <a:pt x="0" y="34419"/>
                  </a:cubicBezTo>
                  <a:cubicBezTo>
                    <a:pt x="0" y="53426"/>
                    <a:pt x="7747" y="68838"/>
                    <a:pt x="17370" y="68838"/>
                  </a:cubicBezTo>
                  <a:cubicBezTo>
                    <a:pt x="26953" y="68838"/>
                    <a:pt x="34739" y="53426"/>
                    <a:pt x="34739" y="34419"/>
                  </a:cubicBezTo>
                  <a:close/>
                </a:path>
              </a:pathLst>
            </a:custGeom>
            <a:solidFill>
              <a:srgbClr val="FF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9" name="Freeform: Shape 1568">
              <a:extLst>
                <a:ext uri="{FF2B5EF4-FFF2-40B4-BE49-F238E27FC236}">
                  <a16:creationId xmlns:a16="http://schemas.microsoft.com/office/drawing/2014/main" id="{4D92733A-ACA2-01EF-8B26-56D97CEC3892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7206513" y="5220097"/>
              <a:ext cx="34739" cy="68837"/>
            </a:xfrm>
            <a:custGeom>
              <a:avLst/>
              <a:gdLst>
                <a:gd name="connsiteX0" fmla="*/ 34739 w 34739"/>
                <a:gd name="connsiteY0" fmla="*/ 34419 h 68837"/>
                <a:gd name="connsiteX1" fmla="*/ 17370 w 34739"/>
                <a:gd name="connsiteY1" fmla="*/ 0 h 68837"/>
                <a:gd name="connsiteX2" fmla="*/ 0 w 34739"/>
                <a:gd name="connsiteY2" fmla="*/ 34419 h 68837"/>
                <a:gd name="connsiteX3" fmla="*/ 17370 w 34739"/>
                <a:gd name="connsiteY3" fmla="*/ 68838 h 68837"/>
                <a:gd name="connsiteX4" fmla="*/ 34739 w 34739"/>
                <a:gd name="connsiteY4" fmla="*/ 34419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39" h="68837">
                  <a:moveTo>
                    <a:pt x="34739" y="34419"/>
                  </a:moveTo>
                  <a:cubicBezTo>
                    <a:pt x="34739" y="15411"/>
                    <a:pt x="26953" y="0"/>
                    <a:pt x="17370" y="0"/>
                  </a:cubicBezTo>
                  <a:cubicBezTo>
                    <a:pt x="7747" y="0"/>
                    <a:pt x="0" y="15411"/>
                    <a:pt x="0" y="34419"/>
                  </a:cubicBezTo>
                  <a:cubicBezTo>
                    <a:pt x="0" y="53426"/>
                    <a:pt x="7747" y="68838"/>
                    <a:pt x="17370" y="68838"/>
                  </a:cubicBezTo>
                  <a:cubicBezTo>
                    <a:pt x="26953" y="68838"/>
                    <a:pt x="34739" y="53426"/>
                    <a:pt x="34739" y="34419"/>
                  </a:cubicBezTo>
                  <a:close/>
                </a:path>
              </a:pathLst>
            </a:custGeom>
            <a:noFill/>
            <a:ln w="4073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0" name="Freeform: Shape 1569">
              <a:extLst>
                <a:ext uri="{FF2B5EF4-FFF2-40B4-BE49-F238E27FC236}">
                  <a16:creationId xmlns:a16="http://schemas.microsoft.com/office/drawing/2014/main" id="{FDC89AA2-B26A-CC8B-FE30-D3FA972C4EB0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7206513" y="4789961"/>
              <a:ext cx="34739" cy="68837"/>
            </a:xfrm>
            <a:custGeom>
              <a:avLst/>
              <a:gdLst>
                <a:gd name="connsiteX0" fmla="*/ 34739 w 34739"/>
                <a:gd name="connsiteY0" fmla="*/ 34419 h 68837"/>
                <a:gd name="connsiteX1" fmla="*/ 17370 w 34739"/>
                <a:gd name="connsiteY1" fmla="*/ 0 h 68837"/>
                <a:gd name="connsiteX2" fmla="*/ 0 w 34739"/>
                <a:gd name="connsiteY2" fmla="*/ 34419 h 68837"/>
                <a:gd name="connsiteX3" fmla="*/ 17370 w 34739"/>
                <a:gd name="connsiteY3" fmla="*/ 68838 h 68837"/>
                <a:gd name="connsiteX4" fmla="*/ 34739 w 34739"/>
                <a:gd name="connsiteY4" fmla="*/ 34419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39" h="68837">
                  <a:moveTo>
                    <a:pt x="34739" y="34419"/>
                  </a:moveTo>
                  <a:cubicBezTo>
                    <a:pt x="34739" y="15411"/>
                    <a:pt x="26953" y="0"/>
                    <a:pt x="17370" y="0"/>
                  </a:cubicBezTo>
                  <a:cubicBezTo>
                    <a:pt x="7747" y="0"/>
                    <a:pt x="0" y="15411"/>
                    <a:pt x="0" y="34419"/>
                  </a:cubicBezTo>
                  <a:cubicBezTo>
                    <a:pt x="0" y="53426"/>
                    <a:pt x="7747" y="68838"/>
                    <a:pt x="17370" y="68838"/>
                  </a:cubicBezTo>
                  <a:cubicBezTo>
                    <a:pt x="26953" y="68838"/>
                    <a:pt x="34739" y="53426"/>
                    <a:pt x="34739" y="34419"/>
                  </a:cubicBezTo>
                  <a:close/>
                </a:path>
              </a:pathLst>
            </a:custGeom>
            <a:solidFill>
              <a:srgbClr val="FF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1" name="Freeform: Shape 1570">
              <a:extLst>
                <a:ext uri="{FF2B5EF4-FFF2-40B4-BE49-F238E27FC236}">
                  <a16:creationId xmlns:a16="http://schemas.microsoft.com/office/drawing/2014/main" id="{9569D181-4376-AA24-FF3E-7177CD7799B6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7206513" y="4789961"/>
              <a:ext cx="34739" cy="68837"/>
            </a:xfrm>
            <a:custGeom>
              <a:avLst/>
              <a:gdLst>
                <a:gd name="connsiteX0" fmla="*/ 34739 w 34739"/>
                <a:gd name="connsiteY0" fmla="*/ 34419 h 68837"/>
                <a:gd name="connsiteX1" fmla="*/ 17370 w 34739"/>
                <a:gd name="connsiteY1" fmla="*/ 0 h 68837"/>
                <a:gd name="connsiteX2" fmla="*/ 0 w 34739"/>
                <a:gd name="connsiteY2" fmla="*/ 34419 h 68837"/>
                <a:gd name="connsiteX3" fmla="*/ 17370 w 34739"/>
                <a:gd name="connsiteY3" fmla="*/ 68838 h 68837"/>
                <a:gd name="connsiteX4" fmla="*/ 34739 w 34739"/>
                <a:gd name="connsiteY4" fmla="*/ 34419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39" h="68837">
                  <a:moveTo>
                    <a:pt x="34739" y="34419"/>
                  </a:moveTo>
                  <a:cubicBezTo>
                    <a:pt x="34739" y="15411"/>
                    <a:pt x="26953" y="0"/>
                    <a:pt x="17370" y="0"/>
                  </a:cubicBezTo>
                  <a:cubicBezTo>
                    <a:pt x="7747" y="0"/>
                    <a:pt x="0" y="15411"/>
                    <a:pt x="0" y="34419"/>
                  </a:cubicBezTo>
                  <a:cubicBezTo>
                    <a:pt x="0" y="53426"/>
                    <a:pt x="7747" y="68838"/>
                    <a:pt x="17370" y="68838"/>
                  </a:cubicBezTo>
                  <a:cubicBezTo>
                    <a:pt x="26953" y="68838"/>
                    <a:pt x="34739" y="53426"/>
                    <a:pt x="34739" y="34419"/>
                  </a:cubicBezTo>
                  <a:close/>
                </a:path>
              </a:pathLst>
            </a:custGeom>
            <a:noFill/>
            <a:ln w="4073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2" name="Freeform: Shape 1571">
              <a:extLst>
                <a:ext uri="{FF2B5EF4-FFF2-40B4-BE49-F238E27FC236}">
                  <a16:creationId xmlns:a16="http://schemas.microsoft.com/office/drawing/2014/main" id="{C9CA3D0E-1E6E-1AE1-367E-5D6BCEE10328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6626977" y="4789961"/>
              <a:ext cx="34779" cy="68837"/>
            </a:xfrm>
            <a:custGeom>
              <a:avLst/>
              <a:gdLst>
                <a:gd name="connsiteX0" fmla="*/ 34779 w 34779"/>
                <a:gd name="connsiteY0" fmla="*/ 34419 h 68837"/>
                <a:gd name="connsiteX1" fmla="*/ 17369 w 34779"/>
                <a:gd name="connsiteY1" fmla="*/ 0 h 68837"/>
                <a:gd name="connsiteX2" fmla="*/ 0 w 34779"/>
                <a:gd name="connsiteY2" fmla="*/ 34419 h 68837"/>
                <a:gd name="connsiteX3" fmla="*/ 17369 w 34779"/>
                <a:gd name="connsiteY3" fmla="*/ 68838 h 68837"/>
                <a:gd name="connsiteX4" fmla="*/ 34779 w 34779"/>
                <a:gd name="connsiteY4" fmla="*/ 34419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9" h="68837">
                  <a:moveTo>
                    <a:pt x="34779" y="34419"/>
                  </a:moveTo>
                  <a:cubicBezTo>
                    <a:pt x="34779" y="15411"/>
                    <a:pt x="26993" y="0"/>
                    <a:pt x="17369" y="0"/>
                  </a:cubicBezTo>
                  <a:cubicBezTo>
                    <a:pt x="7786" y="0"/>
                    <a:pt x="0" y="15411"/>
                    <a:pt x="0" y="34419"/>
                  </a:cubicBezTo>
                  <a:cubicBezTo>
                    <a:pt x="0" y="53426"/>
                    <a:pt x="7786" y="68838"/>
                    <a:pt x="17369" y="68838"/>
                  </a:cubicBezTo>
                  <a:cubicBezTo>
                    <a:pt x="26993" y="68838"/>
                    <a:pt x="34779" y="53426"/>
                    <a:pt x="34779" y="34419"/>
                  </a:cubicBezTo>
                  <a:close/>
                </a:path>
              </a:pathLst>
            </a:custGeom>
            <a:solidFill>
              <a:srgbClr val="FF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3" name="Freeform: Shape 1572">
              <a:extLst>
                <a:ext uri="{FF2B5EF4-FFF2-40B4-BE49-F238E27FC236}">
                  <a16:creationId xmlns:a16="http://schemas.microsoft.com/office/drawing/2014/main" id="{D3CFB793-B31E-C967-D6D8-60CED87B71DB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6626977" y="4789961"/>
              <a:ext cx="34779" cy="68837"/>
            </a:xfrm>
            <a:custGeom>
              <a:avLst/>
              <a:gdLst>
                <a:gd name="connsiteX0" fmla="*/ 34779 w 34779"/>
                <a:gd name="connsiteY0" fmla="*/ 34419 h 68837"/>
                <a:gd name="connsiteX1" fmla="*/ 17369 w 34779"/>
                <a:gd name="connsiteY1" fmla="*/ 0 h 68837"/>
                <a:gd name="connsiteX2" fmla="*/ 0 w 34779"/>
                <a:gd name="connsiteY2" fmla="*/ 34419 h 68837"/>
                <a:gd name="connsiteX3" fmla="*/ 17369 w 34779"/>
                <a:gd name="connsiteY3" fmla="*/ 68838 h 68837"/>
                <a:gd name="connsiteX4" fmla="*/ 34779 w 34779"/>
                <a:gd name="connsiteY4" fmla="*/ 34419 h 6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9" h="68837">
                  <a:moveTo>
                    <a:pt x="34779" y="34419"/>
                  </a:moveTo>
                  <a:cubicBezTo>
                    <a:pt x="34779" y="15411"/>
                    <a:pt x="26993" y="0"/>
                    <a:pt x="17369" y="0"/>
                  </a:cubicBezTo>
                  <a:cubicBezTo>
                    <a:pt x="7786" y="0"/>
                    <a:pt x="0" y="15411"/>
                    <a:pt x="0" y="34419"/>
                  </a:cubicBezTo>
                  <a:cubicBezTo>
                    <a:pt x="0" y="53426"/>
                    <a:pt x="7786" y="68838"/>
                    <a:pt x="17369" y="68838"/>
                  </a:cubicBezTo>
                  <a:cubicBezTo>
                    <a:pt x="26993" y="68838"/>
                    <a:pt x="34779" y="53426"/>
                    <a:pt x="34779" y="34419"/>
                  </a:cubicBezTo>
                  <a:close/>
                </a:path>
              </a:pathLst>
            </a:custGeom>
            <a:noFill/>
            <a:ln w="4073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4" name="Freeform: Shape 1573">
              <a:extLst>
                <a:ext uri="{FF2B5EF4-FFF2-40B4-BE49-F238E27FC236}">
                  <a16:creationId xmlns:a16="http://schemas.microsoft.com/office/drawing/2014/main" id="{87BE2F12-D600-416B-C575-F071C090CCC3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7448794" y="4268147"/>
              <a:ext cx="56112" cy="182318"/>
            </a:xfrm>
            <a:custGeom>
              <a:avLst/>
              <a:gdLst>
                <a:gd name="connsiteX0" fmla="*/ 56399 w 56112"/>
                <a:gd name="connsiteY0" fmla="*/ 177346 h 182318"/>
                <a:gd name="connsiteX1" fmla="*/ 42142 w 56112"/>
                <a:gd name="connsiteY1" fmla="*/ 69507 h 182318"/>
                <a:gd name="connsiteX2" fmla="*/ 6906 w 56112"/>
                <a:gd name="connsiteY2" fmla="*/ 2787 h 182318"/>
                <a:gd name="connsiteX3" fmla="*/ 4564 w 56112"/>
                <a:gd name="connsiteY3" fmla="*/ 268 h 182318"/>
                <a:gd name="connsiteX4" fmla="*/ 2629 w 56112"/>
                <a:gd name="connsiteY4" fmla="*/ 66 h 182318"/>
                <a:gd name="connsiteX5" fmla="*/ 287 w 56112"/>
                <a:gd name="connsiteY5" fmla="*/ 1074 h 182318"/>
                <a:gd name="connsiteX6" fmla="*/ 1610 w 56112"/>
                <a:gd name="connsiteY6" fmla="*/ 3291 h 182318"/>
                <a:gd name="connsiteX7" fmla="*/ 45095 w 56112"/>
                <a:gd name="connsiteY7" fmla="*/ 180974 h 182318"/>
                <a:gd name="connsiteX8" fmla="*/ 47947 w 56112"/>
                <a:gd name="connsiteY8" fmla="*/ 182385 h 182318"/>
                <a:gd name="connsiteX9" fmla="*/ 53548 w 56112"/>
                <a:gd name="connsiteY9" fmla="*/ 182385 h 182318"/>
                <a:gd name="connsiteX10" fmla="*/ 56399 w 56112"/>
                <a:gd name="connsiteY10" fmla="*/ 181276 h 182318"/>
                <a:gd name="connsiteX11" fmla="*/ 56399 w 56112"/>
                <a:gd name="connsiteY11" fmla="*/ 177346 h 18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12" h="182318">
                  <a:moveTo>
                    <a:pt x="56399" y="177346"/>
                  </a:moveTo>
                  <a:cubicBezTo>
                    <a:pt x="56399" y="115766"/>
                    <a:pt x="45299" y="79686"/>
                    <a:pt x="42142" y="69507"/>
                  </a:cubicBezTo>
                  <a:cubicBezTo>
                    <a:pt x="35217" y="47132"/>
                    <a:pt x="23913" y="23549"/>
                    <a:pt x="6906" y="2787"/>
                  </a:cubicBezTo>
                  <a:cubicBezTo>
                    <a:pt x="5378" y="973"/>
                    <a:pt x="4971" y="469"/>
                    <a:pt x="4564" y="268"/>
                  </a:cubicBezTo>
                  <a:cubicBezTo>
                    <a:pt x="4360" y="167"/>
                    <a:pt x="4258" y="66"/>
                    <a:pt x="2629" y="66"/>
                  </a:cubicBezTo>
                  <a:cubicBezTo>
                    <a:pt x="1101" y="66"/>
                    <a:pt x="287" y="66"/>
                    <a:pt x="287" y="1074"/>
                  </a:cubicBezTo>
                  <a:cubicBezTo>
                    <a:pt x="287" y="1276"/>
                    <a:pt x="287" y="1477"/>
                    <a:pt x="1610" y="3291"/>
                  </a:cubicBezTo>
                  <a:cubicBezTo>
                    <a:pt x="37050" y="52272"/>
                    <a:pt x="44993" y="112743"/>
                    <a:pt x="45095" y="180974"/>
                  </a:cubicBezTo>
                  <a:cubicBezTo>
                    <a:pt x="45095" y="182385"/>
                    <a:pt x="45706" y="182385"/>
                    <a:pt x="47947" y="182385"/>
                  </a:cubicBezTo>
                  <a:lnTo>
                    <a:pt x="53548" y="182385"/>
                  </a:lnTo>
                  <a:cubicBezTo>
                    <a:pt x="55686" y="182385"/>
                    <a:pt x="56297" y="182385"/>
                    <a:pt x="56399" y="181276"/>
                  </a:cubicBezTo>
                  <a:lnTo>
                    <a:pt x="56399" y="177346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5" name="Freeform: Shape 1574">
              <a:extLst>
                <a:ext uri="{FF2B5EF4-FFF2-40B4-BE49-F238E27FC236}">
                  <a16:creationId xmlns:a16="http://schemas.microsoft.com/office/drawing/2014/main" id="{58151674-0A65-6A7E-CFD3-77F434C31357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7493603" y="4448452"/>
              <a:ext cx="11303" cy="62486"/>
            </a:xfrm>
            <a:custGeom>
              <a:avLst/>
              <a:gdLst>
                <a:gd name="connsiteX0" fmla="*/ 11591 w 11303"/>
                <a:gd name="connsiteY0" fmla="*/ 2805 h 62486"/>
                <a:gd name="connsiteX1" fmla="*/ 8739 w 11303"/>
                <a:gd name="connsiteY1" fmla="*/ 84 h 62486"/>
                <a:gd name="connsiteX2" fmla="*/ 3138 w 11303"/>
                <a:gd name="connsiteY2" fmla="*/ 84 h 62486"/>
                <a:gd name="connsiteX3" fmla="*/ 287 w 11303"/>
                <a:gd name="connsiteY3" fmla="*/ 2805 h 62486"/>
                <a:gd name="connsiteX4" fmla="*/ 287 w 11303"/>
                <a:gd name="connsiteY4" fmla="*/ 59849 h 62486"/>
                <a:gd name="connsiteX5" fmla="*/ 3138 w 11303"/>
                <a:gd name="connsiteY5" fmla="*/ 62570 h 62486"/>
                <a:gd name="connsiteX6" fmla="*/ 8739 w 11303"/>
                <a:gd name="connsiteY6" fmla="*/ 62570 h 62486"/>
                <a:gd name="connsiteX7" fmla="*/ 11591 w 11303"/>
                <a:gd name="connsiteY7" fmla="*/ 59849 h 62486"/>
                <a:gd name="connsiteX8" fmla="*/ 11591 w 11303"/>
                <a:gd name="connsiteY8" fmla="*/ 2805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05"/>
                  </a:moveTo>
                  <a:cubicBezTo>
                    <a:pt x="11591" y="185"/>
                    <a:pt x="11489" y="84"/>
                    <a:pt x="8739" y="84"/>
                  </a:cubicBezTo>
                  <a:lnTo>
                    <a:pt x="3138" y="84"/>
                  </a:lnTo>
                  <a:cubicBezTo>
                    <a:pt x="388" y="84"/>
                    <a:pt x="287" y="185"/>
                    <a:pt x="287" y="2805"/>
                  </a:cubicBezTo>
                  <a:lnTo>
                    <a:pt x="287" y="59849"/>
                  </a:lnTo>
                  <a:cubicBezTo>
                    <a:pt x="287" y="62469"/>
                    <a:pt x="388" y="62570"/>
                    <a:pt x="3138" y="62570"/>
                  </a:cubicBezTo>
                  <a:lnTo>
                    <a:pt x="8739" y="62570"/>
                  </a:lnTo>
                  <a:cubicBezTo>
                    <a:pt x="11489" y="62570"/>
                    <a:pt x="11591" y="62469"/>
                    <a:pt x="11591" y="59849"/>
                  </a:cubicBezTo>
                  <a:lnTo>
                    <a:pt x="11591" y="2805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6" name="Freeform: Shape 1575">
              <a:extLst>
                <a:ext uri="{FF2B5EF4-FFF2-40B4-BE49-F238E27FC236}">
                  <a16:creationId xmlns:a16="http://schemas.microsoft.com/office/drawing/2014/main" id="{DE929FBA-9687-D16F-428E-F5A3E68AAAEB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7493603" y="4508923"/>
              <a:ext cx="11303" cy="62486"/>
            </a:xfrm>
            <a:custGeom>
              <a:avLst/>
              <a:gdLst>
                <a:gd name="connsiteX0" fmla="*/ 11591 w 11303"/>
                <a:gd name="connsiteY0" fmla="*/ 2811 h 62486"/>
                <a:gd name="connsiteX1" fmla="*/ 8739 w 11303"/>
                <a:gd name="connsiteY1" fmla="*/ 90 h 62486"/>
                <a:gd name="connsiteX2" fmla="*/ 3138 w 11303"/>
                <a:gd name="connsiteY2" fmla="*/ 90 h 62486"/>
                <a:gd name="connsiteX3" fmla="*/ 287 w 11303"/>
                <a:gd name="connsiteY3" fmla="*/ 2811 h 62486"/>
                <a:gd name="connsiteX4" fmla="*/ 287 w 11303"/>
                <a:gd name="connsiteY4" fmla="*/ 59855 h 62486"/>
                <a:gd name="connsiteX5" fmla="*/ 3138 w 11303"/>
                <a:gd name="connsiteY5" fmla="*/ 62576 h 62486"/>
                <a:gd name="connsiteX6" fmla="*/ 8739 w 11303"/>
                <a:gd name="connsiteY6" fmla="*/ 62576 h 62486"/>
                <a:gd name="connsiteX7" fmla="*/ 11591 w 11303"/>
                <a:gd name="connsiteY7" fmla="*/ 59855 h 62486"/>
                <a:gd name="connsiteX8" fmla="*/ 11591 w 11303"/>
                <a:gd name="connsiteY8" fmla="*/ 2811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11"/>
                  </a:moveTo>
                  <a:cubicBezTo>
                    <a:pt x="11591" y="191"/>
                    <a:pt x="11489" y="90"/>
                    <a:pt x="8739" y="90"/>
                  </a:cubicBezTo>
                  <a:lnTo>
                    <a:pt x="3138" y="90"/>
                  </a:lnTo>
                  <a:cubicBezTo>
                    <a:pt x="388" y="90"/>
                    <a:pt x="287" y="191"/>
                    <a:pt x="287" y="2811"/>
                  </a:cubicBezTo>
                  <a:lnTo>
                    <a:pt x="287" y="59855"/>
                  </a:lnTo>
                  <a:cubicBezTo>
                    <a:pt x="287" y="62475"/>
                    <a:pt x="388" y="62576"/>
                    <a:pt x="3138" y="62576"/>
                  </a:cubicBezTo>
                  <a:lnTo>
                    <a:pt x="8739" y="62576"/>
                  </a:lnTo>
                  <a:cubicBezTo>
                    <a:pt x="11489" y="62576"/>
                    <a:pt x="11591" y="62475"/>
                    <a:pt x="11591" y="59855"/>
                  </a:cubicBezTo>
                  <a:lnTo>
                    <a:pt x="11591" y="2811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7" name="Freeform: Shape 1576">
              <a:extLst>
                <a:ext uri="{FF2B5EF4-FFF2-40B4-BE49-F238E27FC236}">
                  <a16:creationId xmlns:a16="http://schemas.microsoft.com/office/drawing/2014/main" id="{329C0C34-A2E6-D2F0-BF7A-EAAF1287BD6D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7493603" y="4569394"/>
              <a:ext cx="11303" cy="62486"/>
            </a:xfrm>
            <a:custGeom>
              <a:avLst/>
              <a:gdLst>
                <a:gd name="connsiteX0" fmla="*/ 11591 w 11303"/>
                <a:gd name="connsiteY0" fmla="*/ 2817 h 62486"/>
                <a:gd name="connsiteX1" fmla="*/ 8739 w 11303"/>
                <a:gd name="connsiteY1" fmla="*/ 96 h 62486"/>
                <a:gd name="connsiteX2" fmla="*/ 3138 w 11303"/>
                <a:gd name="connsiteY2" fmla="*/ 96 h 62486"/>
                <a:gd name="connsiteX3" fmla="*/ 287 w 11303"/>
                <a:gd name="connsiteY3" fmla="*/ 2817 h 62486"/>
                <a:gd name="connsiteX4" fmla="*/ 287 w 11303"/>
                <a:gd name="connsiteY4" fmla="*/ 59861 h 62486"/>
                <a:gd name="connsiteX5" fmla="*/ 3138 w 11303"/>
                <a:gd name="connsiteY5" fmla="*/ 62582 h 62486"/>
                <a:gd name="connsiteX6" fmla="*/ 8739 w 11303"/>
                <a:gd name="connsiteY6" fmla="*/ 62582 h 62486"/>
                <a:gd name="connsiteX7" fmla="*/ 11591 w 11303"/>
                <a:gd name="connsiteY7" fmla="*/ 59861 h 62486"/>
                <a:gd name="connsiteX8" fmla="*/ 11591 w 11303"/>
                <a:gd name="connsiteY8" fmla="*/ 2817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17"/>
                  </a:moveTo>
                  <a:cubicBezTo>
                    <a:pt x="11591" y="197"/>
                    <a:pt x="11489" y="96"/>
                    <a:pt x="8739" y="96"/>
                  </a:cubicBezTo>
                  <a:lnTo>
                    <a:pt x="3138" y="96"/>
                  </a:lnTo>
                  <a:cubicBezTo>
                    <a:pt x="388" y="96"/>
                    <a:pt x="287" y="197"/>
                    <a:pt x="287" y="2817"/>
                  </a:cubicBezTo>
                  <a:lnTo>
                    <a:pt x="287" y="59861"/>
                  </a:lnTo>
                  <a:cubicBezTo>
                    <a:pt x="287" y="62481"/>
                    <a:pt x="388" y="62582"/>
                    <a:pt x="3138" y="62582"/>
                  </a:cubicBezTo>
                  <a:lnTo>
                    <a:pt x="8739" y="62582"/>
                  </a:lnTo>
                  <a:cubicBezTo>
                    <a:pt x="11489" y="62582"/>
                    <a:pt x="11591" y="62481"/>
                    <a:pt x="11591" y="59861"/>
                  </a:cubicBezTo>
                  <a:lnTo>
                    <a:pt x="11591" y="2817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8" name="Freeform: Shape 1577">
              <a:extLst>
                <a:ext uri="{FF2B5EF4-FFF2-40B4-BE49-F238E27FC236}">
                  <a16:creationId xmlns:a16="http://schemas.microsoft.com/office/drawing/2014/main" id="{EDCE1FE1-4F22-56B4-E1A7-780EA7940D77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7493603" y="4629865"/>
              <a:ext cx="11303" cy="62486"/>
            </a:xfrm>
            <a:custGeom>
              <a:avLst/>
              <a:gdLst>
                <a:gd name="connsiteX0" fmla="*/ 11591 w 11303"/>
                <a:gd name="connsiteY0" fmla="*/ 2823 h 62486"/>
                <a:gd name="connsiteX1" fmla="*/ 8739 w 11303"/>
                <a:gd name="connsiteY1" fmla="*/ 102 h 62486"/>
                <a:gd name="connsiteX2" fmla="*/ 3138 w 11303"/>
                <a:gd name="connsiteY2" fmla="*/ 102 h 62486"/>
                <a:gd name="connsiteX3" fmla="*/ 287 w 11303"/>
                <a:gd name="connsiteY3" fmla="*/ 2823 h 62486"/>
                <a:gd name="connsiteX4" fmla="*/ 287 w 11303"/>
                <a:gd name="connsiteY4" fmla="*/ 59867 h 62486"/>
                <a:gd name="connsiteX5" fmla="*/ 3138 w 11303"/>
                <a:gd name="connsiteY5" fmla="*/ 62588 h 62486"/>
                <a:gd name="connsiteX6" fmla="*/ 8739 w 11303"/>
                <a:gd name="connsiteY6" fmla="*/ 62588 h 62486"/>
                <a:gd name="connsiteX7" fmla="*/ 11591 w 11303"/>
                <a:gd name="connsiteY7" fmla="*/ 59867 h 62486"/>
                <a:gd name="connsiteX8" fmla="*/ 11591 w 11303"/>
                <a:gd name="connsiteY8" fmla="*/ 2823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23"/>
                  </a:moveTo>
                  <a:cubicBezTo>
                    <a:pt x="11591" y="203"/>
                    <a:pt x="11489" y="102"/>
                    <a:pt x="8739" y="102"/>
                  </a:cubicBezTo>
                  <a:lnTo>
                    <a:pt x="3138" y="102"/>
                  </a:lnTo>
                  <a:cubicBezTo>
                    <a:pt x="388" y="102"/>
                    <a:pt x="287" y="203"/>
                    <a:pt x="287" y="2823"/>
                  </a:cubicBezTo>
                  <a:lnTo>
                    <a:pt x="287" y="59867"/>
                  </a:lnTo>
                  <a:cubicBezTo>
                    <a:pt x="287" y="62487"/>
                    <a:pt x="388" y="62588"/>
                    <a:pt x="3138" y="62588"/>
                  </a:cubicBezTo>
                  <a:lnTo>
                    <a:pt x="8739" y="62588"/>
                  </a:lnTo>
                  <a:cubicBezTo>
                    <a:pt x="11489" y="62588"/>
                    <a:pt x="11591" y="62487"/>
                    <a:pt x="11591" y="59867"/>
                  </a:cubicBezTo>
                  <a:lnTo>
                    <a:pt x="11591" y="2823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9" name="Freeform: Shape 1578">
              <a:extLst>
                <a:ext uri="{FF2B5EF4-FFF2-40B4-BE49-F238E27FC236}">
                  <a16:creationId xmlns:a16="http://schemas.microsoft.com/office/drawing/2014/main" id="{5EAEF8F1-935D-6C60-CFE9-052596FBBFD4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7493603" y="4690336"/>
              <a:ext cx="11303" cy="62486"/>
            </a:xfrm>
            <a:custGeom>
              <a:avLst/>
              <a:gdLst>
                <a:gd name="connsiteX0" fmla="*/ 11591 w 11303"/>
                <a:gd name="connsiteY0" fmla="*/ 2829 h 62486"/>
                <a:gd name="connsiteX1" fmla="*/ 8739 w 11303"/>
                <a:gd name="connsiteY1" fmla="*/ 108 h 62486"/>
                <a:gd name="connsiteX2" fmla="*/ 3138 w 11303"/>
                <a:gd name="connsiteY2" fmla="*/ 108 h 62486"/>
                <a:gd name="connsiteX3" fmla="*/ 287 w 11303"/>
                <a:gd name="connsiteY3" fmla="*/ 2829 h 62486"/>
                <a:gd name="connsiteX4" fmla="*/ 287 w 11303"/>
                <a:gd name="connsiteY4" fmla="*/ 59873 h 62486"/>
                <a:gd name="connsiteX5" fmla="*/ 3138 w 11303"/>
                <a:gd name="connsiteY5" fmla="*/ 62594 h 62486"/>
                <a:gd name="connsiteX6" fmla="*/ 8739 w 11303"/>
                <a:gd name="connsiteY6" fmla="*/ 62594 h 62486"/>
                <a:gd name="connsiteX7" fmla="*/ 11591 w 11303"/>
                <a:gd name="connsiteY7" fmla="*/ 59873 h 62486"/>
                <a:gd name="connsiteX8" fmla="*/ 11591 w 11303"/>
                <a:gd name="connsiteY8" fmla="*/ 2829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29"/>
                  </a:moveTo>
                  <a:cubicBezTo>
                    <a:pt x="11591" y="209"/>
                    <a:pt x="11489" y="108"/>
                    <a:pt x="8739" y="108"/>
                  </a:cubicBezTo>
                  <a:lnTo>
                    <a:pt x="3138" y="108"/>
                  </a:lnTo>
                  <a:cubicBezTo>
                    <a:pt x="388" y="108"/>
                    <a:pt x="287" y="209"/>
                    <a:pt x="287" y="2829"/>
                  </a:cubicBezTo>
                  <a:lnTo>
                    <a:pt x="287" y="59873"/>
                  </a:lnTo>
                  <a:cubicBezTo>
                    <a:pt x="287" y="62493"/>
                    <a:pt x="388" y="62594"/>
                    <a:pt x="3138" y="62594"/>
                  </a:cubicBezTo>
                  <a:lnTo>
                    <a:pt x="8739" y="62594"/>
                  </a:lnTo>
                  <a:cubicBezTo>
                    <a:pt x="11489" y="62594"/>
                    <a:pt x="11591" y="62493"/>
                    <a:pt x="11591" y="59873"/>
                  </a:cubicBezTo>
                  <a:lnTo>
                    <a:pt x="11591" y="2829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0" name="Freeform: Shape 1579">
              <a:extLst>
                <a:ext uri="{FF2B5EF4-FFF2-40B4-BE49-F238E27FC236}">
                  <a16:creationId xmlns:a16="http://schemas.microsoft.com/office/drawing/2014/main" id="{4701E5C2-6B79-6FF4-CC8B-5AA394B05497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7493603" y="4750807"/>
              <a:ext cx="11303" cy="62486"/>
            </a:xfrm>
            <a:custGeom>
              <a:avLst/>
              <a:gdLst>
                <a:gd name="connsiteX0" fmla="*/ 11591 w 11303"/>
                <a:gd name="connsiteY0" fmla="*/ 2835 h 62486"/>
                <a:gd name="connsiteX1" fmla="*/ 8739 w 11303"/>
                <a:gd name="connsiteY1" fmla="*/ 114 h 62486"/>
                <a:gd name="connsiteX2" fmla="*/ 3138 w 11303"/>
                <a:gd name="connsiteY2" fmla="*/ 114 h 62486"/>
                <a:gd name="connsiteX3" fmla="*/ 287 w 11303"/>
                <a:gd name="connsiteY3" fmla="*/ 2835 h 62486"/>
                <a:gd name="connsiteX4" fmla="*/ 287 w 11303"/>
                <a:gd name="connsiteY4" fmla="*/ 59879 h 62486"/>
                <a:gd name="connsiteX5" fmla="*/ 3138 w 11303"/>
                <a:gd name="connsiteY5" fmla="*/ 62600 h 62486"/>
                <a:gd name="connsiteX6" fmla="*/ 8739 w 11303"/>
                <a:gd name="connsiteY6" fmla="*/ 62600 h 62486"/>
                <a:gd name="connsiteX7" fmla="*/ 11591 w 11303"/>
                <a:gd name="connsiteY7" fmla="*/ 59879 h 62486"/>
                <a:gd name="connsiteX8" fmla="*/ 11591 w 11303"/>
                <a:gd name="connsiteY8" fmla="*/ 2835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35"/>
                  </a:moveTo>
                  <a:cubicBezTo>
                    <a:pt x="11591" y="214"/>
                    <a:pt x="11489" y="114"/>
                    <a:pt x="8739" y="114"/>
                  </a:cubicBezTo>
                  <a:lnTo>
                    <a:pt x="3138" y="114"/>
                  </a:lnTo>
                  <a:cubicBezTo>
                    <a:pt x="388" y="114"/>
                    <a:pt x="287" y="214"/>
                    <a:pt x="287" y="2835"/>
                  </a:cubicBezTo>
                  <a:lnTo>
                    <a:pt x="287" y="59879"/>
                  </a:lnTo>
                  <a:cubicBezTo>
                    <a:pt x="287" y="62499"/>
                    <a:pt x="388" y="62600"/>
                    <a:pt x="3138" y="62600"/>
                  </a:cubicBezTo>
                  <a:lnTo>
                    <a:pt x="8739" y="62600"/>
                  </a:lnTo>
                  <a:cubicBezTo>
                    <a:pt x="11489" y="62600"/>
                    <a:pt x="11591" y="62499"/>
                    <a:pt x="11591" y="59879"/>
                  </a:cubicBezTo>
                  <a:lnTo>
                    <a:pt x="11591" y="2835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1" name="Freeform: Shape 1580">
              <a:extLst>
                <a:ext uri="{FF2B5EF4-FFF2-40B4-BE49-F238E27FC236}">
                  <a16:creationId xmlns:a16="http://schemas.microsoft.com/office/drawing/2014/main" id="{D7048410-D5D1-B9CE-B49B-CD9DEAA68AB9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7493603" y="4811278"/>
              <a:ext cx="11303" cy="62486"/>
            </a:xfrm>
            <a:custGeom>
              <a:avLst/>
              <a:gdLst>
                <a:gd name="connsiteX0" fmla="*/ 11591 w 11303"/>
                <a:gd name="connsiteY0" fmla="*/ 2841 h 62486"/>
                <a:gd name="connsiteX1" fmla="*/ 8739 w 11303"/>
                <a:gd name="connsiteY1" fmla="*/ 120 h 62486"/>
                <a:gd name="connsiteX2" fmla="*/ 3138 w 11303"/>
                <a:gd name="connsiteY2" fmla="*/ 120 h 62486"/>
                <a:gd name="connsiteX3" fmla="*/ 287 w 11303"/>
                <a:gd name="connsiteY3" fmla="*/ 2841 h 62486"/>
                <a:gd name="connsiteX4" fmla="*/ 287 w 11303"/>
                <a:gd name="connsiteY4" fmla="*/ 59885 h 62486"/>
                <a:gd name="connsiteX5" fmla="*/ 3138 w 11303"/>
                <a:gd name="connsiteY5" fmla="*/ 62606 h 62486"/>
                <a:gd name="connsiteX6" fmla="*/ 8739 w 11303"/>
                <a:gd name="connsiteY6" fmla="*/ 62606 h 62486"/>
                <a:gd name="connsiteX7" fmla="*/ 11591 w 11303"/>
                <a:gd name="connsiteY7" fmla="*/ 59885 h 62486"/>
                <a:gd name="connsiteX8" fmla="*/ 11591 w 11303"/>
                <a:gd name="connsiteY8" fmla="*/ 2841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41"/>
                  </a:moveTo>
                  <a:cubicBezTo>
                    <a:pt x="11591" y="220"/>
                    <a:pt x="11489" y="120"/>
                    <a:pt x="8739" y="120"/>
                  </a:cubicBezTo>
                  <a:lnTo>
                    <a:pt x="3138" y="120"/>
                  </a:lnTo>
                  <a:cubicBezTo>
                    <a:pt x="388" y="120"/>
                    <a:pt x="287" y="220"/>
                    <a:pt x="287" y="2841"/>
                  </a:cubicBezTo>
                  <a:lnTo>
                    <a:pt x="287" y="59885"/>
                  </a:lnTo>
                  <a:cubicBezTo>
                    <a:pt x="287" y="62505"/>
                    <a:pt x="388" y="62606"/>
                    <a:pt x="3138" y="62606"/>
                  </a:cubicBezTo>
                  <a:lnTo>
                    <a:pt x="8739" y="62606"/>
                  </a:lnTo>
                  <a:cubicBezTo>
                    <a:pt x="11489" y="62606"/>
                    <a:pt x="11591" y="62505"/>
                    <a:pt x="11591" y="59885"/>
                  </a:cubicBezTo>
                  <a:lnTo>
                    <a:pt x="11591" y="2841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2" name="Freeform: Shape 1581">
              <a:extLst>
                <a:ext uri="{FF2B5EF4-FFF2-40B4-BE49-F238E27FC236}">
                  <a16:creationId xmlns:a16="http://schemas.microsoft.com/office/drawing/2014/main" id="{A6F2D625-89FF-247A-43AB-670864C8012A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7493603" y="4871749"/>
              <a:ext cx="11303" cy="62486"/>
            </a:xfrm>
            <a:custGeom>
              <a:avLst/>
              <a:gdLst>
                <a:gd name="connsiteX0" fmla="*/ 11591 w 11303"/>
                <a:gd name="connsiteY0" fmla="*/ 2847 h 62486"/>
                <a:gd name="connsiteX1" fmla="*/ 8739 w 11303"/>
                <a:gd name="connsiteY1" fmla="*/ 126 h 62486"/>
                <a:gd name="connsiteX2" fmla="*/ 3138 w 11303"/>
                <a:gd name="connsiteY2" fmla="*/ 126 h 62486"/>
                <a:gd name="connsiteX3" fmla="*/ 287 w 11303"/>
                <a:gd name="connsiteY3" fmla="*/ 2847 h 62486"/>
                <a:gd name="connsiteX4" fmla="*/ 287 w 11303"/>
                <a:gd name="connsiteY4" fmla="*/ 59891 h 62486"/>
                <a:gd name="connsiteX5" fmla="*/ 3138 w 11303"/>
                <a:gd name="connsiteY5" fmla="*/ 62612 h 62486"/>
                <a:gd name="connsiteX6" fmla="*/ 8739 w 11303"/>
                <a:gd name="connsiteY6" fmla="*/ 62612 h 62486"/>
                <a:gd name="connsiteX7" fmla="*/ 11591 w 11303"/>
                <a:gd name="connsiteY7" fmla="*/ 59891 h 62486"/>
                <a:gd name="connsiteX8" fmla="*/ 11591 w 11303"/>
                <a:gd name="connsiteY8" fmla="*/ 2847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47"/>
                  </a:moveTo>
                  <a:cubicBezTo>
                    <a:pt x="11591" y="226"/>
                    <a:pt x="11489" y="126"/>
                    <a:pt x="8739" y="126"/>
                  </a:cubicBezTo>
                  <a:lnTo>
                    <a:pt x="3138" y="126"/>
                  </a:lnTo>
                  <a:cubicBezTo>
                    <a:pt x="388" y="126"/>
                    <a:pt x="287" y="226"/>
                    <a:pt x="287" y="2847"/>
                  </a:cubicBezTo>
                  <a:lnTo>
                    <a:pt x="287" y="59891"/>
                  </a:lnTo>
                  <a:cubicBezTo>
                    <a:pt x="287" y="62511"/>
                    <a:pt x="388" y="62612"/>
                    <a:pt x="3138" y="62612"/>
                  </a:cubicBezTo>
                  <a:lnTo>
                    <a:pt x="8739" y="62612"/>
                  </a:lnTo>
                  <a:cubicBezTo>
                    <a:pt x="11489" y="62612"/>
                    <a:pt x="11591" y="62511"/>
                    <a:pt x="11591" y="59891"/>
                  </a:cubicBezTo>
                  <a:lnTo>
                    <a:pt x="11591" y="2847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3" name="Freeform: Shape 1582">
              <a:extLst>
                <a:ext uri="{FF2B5EF4-FFF2-40B4-BE49-F238E27FC236}">
                  <a16:creationId xmlns:a16="http://schemas.microsoft.com/office/drawing/2014/main" id="{3C746950-C9CA-CFCB-1D66-6DE9A0419780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7493603" y="4932220"/>
              <a:ext cx="11303" cy="62486"/>
            </a:xfrm>
            <a:custGeom>
              <a:avLst/>
              <a:gdLst>
                <a:gd name="connsiteX0" fmla="*/ 11591 w 11303"/>
                <a:gd name="connsiteY0" fmla="*/ 2853 h 62486"/>
                <a:gd name="connsiteX1" fmla="*/ 8739 w 11303"/>
                <a:gd name="connsiteY1" fmla="*/ 132 h 62486"/>
                <a:gd name="connsiteX2" fmla="*/ 3138 w 11303"/>
                <a:gd name="connsiteY2" fmla="*/ 132 h 62486"/>
                <a:gd name="connsiteX3" fmla="*/ 287 w 11303"/>
                <a:gd name="connsiteY3" fmla="*/ 2853 h 62486"/>
                <a:gd name="connsiteX4" fmla="*/ 287 w 11303"/>
                <a:gd name="connsiteY4" fmla="*/ 59897 h 62486"/>
                <a:gd name="connsiteX5" fmla="*/ 3138 w 11303"/>
                <a:gd name="connsiteY5" fmla="*/ 62618 h 62486"/>
                <a:gd name="connsiteX6" fmla="*/ 8739 w 11303"/>
                <a:gd name="connsiteY6" fmla="*/ 62618 h 62486"/>
                <a:gd name="connsiteX7" fmla="*/ 11591 w 11303"/>
                <a:gd name="connsiteY7" fmla="*/ 59897 h 62486"/>
                <a:gd name="connsiteX8" fmla="*/ 11591 w 11303"/>
                <a:gd name="connsiteY8" fmla="*/ 2853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53"/>
                  </a:moveTo>
                  <a:cubicBezTo>
                    <a:pt x="11591" y="232"/>
                    <a:pt x="11489" y="132"/>
                    <a:pt x="8739" y="132"/>
                  </a:cubicBezTo>
                  <a:lnTo>
                    <a:pt x="3138" y="132"/>
                  </a:lnTo>
                  <a:cubicBezTo>
                    <a:pt x="388" y="132"/>
                    <a:pt x="287" y="232"/>
                    <a:pt x="287" y="2853"/>
                  </a:cubicBezTo>
                  <a:lnTo>
                    <a:pt x="287" y="59897"/>
                  </a:lnTo>
                  <a:cubicBezTo>
                    <a:pt x="287" y="62517"/>
                    <a:pt x="388" y="62618"/>
                    <a:pt x="3138" y="62618"/>
                  </a:cubicBezTo>
                  <a:lnTo>
                    <a:pt x="8739" y="62618"/>
                  </a:lnTo>
                  <a:cubicBezTo>
                    <a:pt x="11489" y="62618"/>
                    <a:pt x="11591" y="62517"/>
                    <a:pt x="11591" y="59897"/>
                  </a:cubicBezTo>
                  <a:lnTo>
                    <a:pt x="11591" y="2853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4" name="Freeform: Shape 1583">
              <a:extLst>
                <a:ext uri="{FF2B5EF4-FFF2-40B4-BE49-F238E27FC236}">
                  <a16:creationId xmlns:a16="http://schemas.microsoft.com/office/drawing/2014/main" id="{CDE7B88C-26DF-FE18-D6E5-A474C5EE9C3D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7493603" y="4992691"/>
              <a:ext cx="11303" cy="62486"/>
            </a:xfrm>
            <a:custGeom>
              <a:avLst/>
              <a:gdLst>
                <a:gd name="connsiteX0" fmla="*/ 11591 w 11303"/>
                <a:gd name="connsiteY0" fmla="*/ 2859 h 62486"/>
                <a:gd name="connsiteX1" fmla="*/ 8739 w 11303"/>
                <a:gd name="connsiteY1" fmla="*/ 138 h 62486"/>
                <a:gd name="connsiteX2" fmla="*/ 3138 w 11303"/>
                <a:gd name="connsiteY2" fmla="*/ 138 h 62486"/>
                <a:gd name="connsiteX3" fmla="*/ 287 w 11303"/>
                <a:gd name="connsiteY3" fmla="*/ 2859 h 62486"/>
                <a:gd name="connsiteX4" fmla="*/ 287 w 11303"/>
                <a:gd name="connsiteY4" fmla="*/ 59903 h 62486"/>
                <a:gd name="connsiteX5" fmla="*/ 3138 w 11303"/>
                <a:gd name="connsiteY5" fmla="*/ 62624 h 62486"/>
                <a:gd name="connsiteX6" fmla="*/ 8739 w 11303"/>
                <a:gd name="connsiteY6" fmla="*/ 62624 h 62486"/>
                <a:gd name="connsiteX7" fmla="*/ 11591 w 11303"/>
                <a:gd name="connsiteY7" fmla="*/ 59903 h 62486"/>
                <a:gd name="connsiteX8" fmla="*/ 11591 w 11303"/>
                <a:gd name="connsiteY8" fmla="*/ 2859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59"/>
                  </a:moveTo>
                  <a:cubicBezTo>
                    <a:pt x="11591" y="238"/>
                    <a:pt x="11489" y="138"/>
                    <a:pt x="8739" y="138"/>
                  </a:cubicBezTo>
                  <a:lnTo>
                    <a:pt x="3138" y="138"/>
                  </a:lnTo>
                  <a:cubicBezTo>
                    <a:pt x="388" y="138"/>
                    <a:pt x="287" y="238"/>
                    <a:pt x="287" y="2859"/>
                  </a:cubicBezTo>
                  <a:lnTo>
                    <a:pt x="287" y="59903"/>
                  </a:lnTo>
                  <a:cubicBezTo>
                    <a:pt x="287" y="62523"/>
                    <a:pt x="388" y="62624"/>
                    <a:pt x="3138" y="62624"/>
                  </a:cubicBezTo>
                  <a:lnTo>
                    <a:pt x="8739" y="62624"/>
                  </a:lnTo>
                  <a:cubicBezTo>
                    <a:pt x="11489" y="62624"/>
                    <a:pt x="11591" y="62523"/>
                    <a:pt x="11591" y="59903"/>
                  </a:cubicBezTo>
                  <a:lnTo>
                    <a:pt x="11591" y="2859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5" name="Freeform: Shape 1584">
              <a:extLst>
                <a:ext uri="{FF2B5EF4-FFF2-40B4-BE49-F238E27FC236}">
                  <a16:creationId xmlns:a16="http://schemas.microsoft.com/office/drawing/2014/main" id="{54A5AB72-75F3-25E6-89EE-D879223F0CDE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7493603" y="5053163"/>
              <a:ext cx="11303" cy="62486"/>
            </a:xfrm>
            <a:custGeom>
              <a:avLst/>
              <a:gdLst>
                <a:gd name="connsiteX0" fmla="*/ 11591 w 11303"/>
                <a:gd name="connsiteY0" fmla="*/ 2865 h 62486"/>
                <a:gd name="connsiteX1" fmla="*/ 8739 w 11303"/>
                <a:gd name="connsiteY1" fmla="*/ 144 h 62486"/>
                <a:gd name="connsiteX2" fmla="*/ 3138 w 11303"/>
                <a:gd name="connsiteY2" fmla="*/ 144 h 62486"/>
                <a:gd name="connsiteX3" fmla="*/ 287 w 11303"/>
                <a:gd name="connsiteY3" fmla="*/ 2865 h 62486"/>
                <a:gd name="connsiteX4" fmla="*/ 287 w 11303"/>
                <a:gd name="connsiteY4" fmla="*/ 59909 h 62486"/>
                <a:gd name="connsiteX5" fmla="*/ 3138 w 11303"/>
                <a:gd name="connsiteY5" fmla="*/ 62630 h 62486"/>
                <a:gd name="connsiteX6" fmla="*/ 8739 w 11303"/>
                <a:gd name="connsiteY6" fmla="*/ 62630 h 62486"/>
                <a:gd name="connsiteX7" fmla="*/ 11591 w 11303"/>
                <a:gd name="connsiteY7" fmla="*/ 59909 h 62486"/>
                <a:gd name="connsiteX8" fmla="*/ 11591 w 11303"/>
                <a:gd name="connsiteY8" fmla="*/ 2865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65"/>
                  </a:moveTo>
                  <a:cubicBezTo>
                    <a:pt x="11591" y="244"/>
                    <a:pt x="11489" y="144"/>
                    <a:pt x="8739" y="144"/>
                  </a:cubicBezTo>
                  <a:lnTo>
                    <a:pt x="3138" y="144"/>
                  </a:lnTo>
                  <a:cubicBezTo>
                    <a:pt x="388" y="144"/>
                    <a:pt x="287" y="244"/>
                    <a:pt x="287" y="2865"/>
                  </a:cubicBezTo>
                  <a:lnTo>
                    <a:pt x="287" y="59909"/>
                  </a:lnTo>
                  <a:cubicBezTo>
                    <a:pt x="287" y="62529"/>
                    <a:pt x="388" y="62630"/>
                    <a:pt x="3138" y="62630"/>
                  </a:cubicBezTo>
                  <a:lnTo>
                    <a:pt x="8739" y="62630"/>
                  </a:lnTo>
                  <a:cubicBezTo>
                    <a:pt x="11489" y="62630"/>
                    <a:pt x="11591" y="62529"/>
                    <a:pt x="11591" y="59909"/>
                  </a:cubicBezTo>
                  <a:lnTo>
                    <a:pt x="11591" y="2865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6" name="Freeform: Shape 1585">
              <a:extLst>
                <a:ext uri="{FF2B5EF4-FFF2-40B4-BE49-F238E27FC236}">
                  <a16:creationId xmlns:a16="http://schemas.microsoft.com/office/drawing/2014/main" id="{9957ADBB-3FA9-113D-33AD-C106FB8FD0D5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7493603" y="5113634"/>
              <a:ext cx="11303" cy="62486"/>
            </a:xfrm>
            <a:custGeom>
              <a:avLst/>
              <a:gdLst>
                <a:gd name="connsiteX0" fmla="*/ 11591 w 11303"/>
                <a:gd name="connsiteY0" fmla="*/ 2871 h 62486"/>
                <a:gd name="connsiteX1" fmla="*/ 8739 w 11303"/>
                <a:gd name="connsiteY1" fmla="*/ 150 h 62486"/>
                <a:gd name="connsiteX2" fmla="*/ 3138 w 11303"/>
                <a:gd name="connsiteY2" fmla="*/ 150 h 62486"/>
                <a:gd name="connsiteX3" fmla="*/ 287 w 11303"/>
                <a:gd name="connsiteY3" fmla="*/ 2871 h 62486"/>
                <a:gd name="connsiteX4" fmla="*/ 287 w 11303"/>
                <a:gd name="connsiteY4" fmla="*/ 59915 h 62486"/>
                <a:gd name="connsiteX5" fmla="*/ 3138 w 11303"/>
                <a:gd name="connsiteY5" fmla="*/ 62636 h 62486"/>
                <a:gd name="connsiteX6" fmla="*/ 8739 w 11303"/>
                <a:gd name="connsiteY6" fmla="*/ 62636 h 62486"/>
                <a:gd name="connsiteX7" fmla="*/ 11591 w 11303"/>
                <a:gd name="connsiteY7" fmla="*/ 59915 h 62486"/>
                <a:gd name="connsiteX8" fmla="*/ 11591 w 11303"/>
                <a:gd name="connsiteY8" fmla="*/ 2871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71"/>
                  </a:moveTo>
                  <a:cubicBezTo>
                    <a:pt x="11591" y="250"/>
                    <a:pt x="11489" y="150"/>
                    <a:pt x="8739" y="150"/>
                  </a:cubicBezTo>
                  <a:lnTo>
                    <a:pt x="3138" y="150"/>
                  </a:lnTo>
                  <a:cubicBezTo>
                    <a:pt x="388" y="150"/>
                    <a:pt x="287" y="250"/>
                    <a:pt x="287" y="2871"/>
                  </a:cubicBezTo>
                  <a:lnTo>
                    <a:pt x="287" y="59915"/>
                  </a:lnTo>
                  <a:cubicBezTo>
                    <a:pt x="287" y="62535"/>
                    <a:pt x="388" y="62636"/>
                    <a:pt x="3138" y="62636"/>
                  </a:cubicBezTo>
                  <a:lnTo>
                    <a:pt x="8739" y="62636"/>
                  </a:lnTo>
                  <a:cubicBezTo>
                    <a:pt x="11489" y="62636"/>
                    <a:pt x="11591" y="62535"/>
                    <a:pt x="11591" y="59915"/>
                  </a:cubicBezTo>
                  <a:lnTo>
                    <a:pt x="11591" y="2871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7" name="Freeform: Shape 1586">
              <a:extLst>
                <a:ext uri="{FF2B5EF4-FFF2-40B4-BE49-F238E27FC236}">
                  <a16:creationId xmlns:a16="http://schemas.microsoft.com/office/drawing/2014/main" id="{AA35CBD3-E240-304F-6C75-0108B8E28221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7493603" y="5174105"/>
              <a:ext cx="11303" cy="62486"/>
            </a:xfrm>
            <a:custGeom>
              <a:avLst/>
              <a:gdLst>
                <a:gd name="connsiteX0" fmla="*/ 11591 w 11303"/>
                <a:gd name="connsiteY0" fmla="*/ 2877 h 62486"/>
                <a:gd name="connsiteX1" fmla="*/ 8739 w 11303"/>
                <a:gd name="connsiteY1" fmla="*/ 156 h 62486"/>
                <a:gd name="connsiteX2" fmla="*/ 3138 w 11303"/>
                <a:gd name="connsiteY2" fmla="*/ 156 h 62486"/>
                <a:gd name="connsiteX3" fmla="*/ 287 w 11303"/>
                <a:gd name="connsiteY3" fmla="*/ 2877 h 62486"/>
                <a:gd name="connsiteX4" fmla="*/ 287 w 11303"/>
                <a:gd name="connsiteY4" fmla="*/ 59921 h 62486"/>
                <a:gd name="connsiteX5" fmla="*/ 3138 w 11303"/>
                <a:gd name="connsiteY5" fmla="*/ 62642 h 62486"/>
                <a:gd name="connsiteX6" fmla="*/ 8739 w 11303"/>
                <a:gd name="connsiteY6" fmla="*/ 62642 h 62486"/>
                <a:gd name="connsiteX7" fmla="*/ 11591 w 11303"/>
                <a:gd name="connsiteY7" fmla="*/ 59921 h 62486"/>
                <a:gd name="connsiteX8" fmla="*/ 11591 w 11303"/>
                <a:gd name="connsiteY8" fmla="*/ 2877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3" h="62486">
                  <a:moveTo>
                    <a:pt x="11591" y="2877"/>
                  </a:moveTo>
                  <a:cubicBezTo>
                    <a:pt x="11591" y="256"/>
                    <a:pt x="11489" y="156"/>
                    <a:pt x="8739" y="156"/>
                  </a:cubicBezTo>
                  <a:lnTo>
                    <a:pt x="3138" y="156"/>
                  </a:lnTo>
                  <a:cubicBezTo>
                    <a:pt x="388" y="156"/>
                    <a:pt x="287" y="256"/>
                    <a:pt x="287" y="2877"/>
                  </a:cubicBezTo>
                  <a:lnTo>
                    <a:pt x="287" y="59921"/>
                  </a:lnTo>
                  <a:cubicBezTo>
                    <a:pt x="287" y="62541"/>
                    <a:pt x="388" y="62642"/>
                    <a:pt x="3138" y="62642"/>
                  </a:cubicBezTo>
                  <a:lnTo>
                    <a:pt x="8739" y="62642"/>
                  </a:lnTo>
                  <a:cubicBezTo>
                    <a:pt x="11489" y="62642"/>
                    <a:pt x="11591" y="62541"/>
                    <a:pt x="11591" y="59921"/>
                  </a:cubicBezTo>
                  <a:lnTo>
                    <a:pt x="11591" y="2877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8" name="Freeform: Shape 1587">
              <a:extLst>
                <a:ext uri="{FF2B5EF4-FFF2-40B4-BE49-F238E27FC236}">
                  <a16:creationId xmlns:a16="http://schemas.microsoft.com/office/drawing/2014/main" id="{A4AFD028-B41E-ECE1-122E-36313BFBA7F8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7448794" y="5234576"/>
              <a:ext cx="56112" cy="182318"/>
            </a:xfrm>
            <a:custGeom>
              <a:avLst/>
              <a:gdLst>
                <a:gd name="connsiteX0" fmla="*/ 56399 w 56112"/>
                <a:gd name="connsiteY0" fmla="*/ 1271 h 182318"/>
                <a:gd name="connsiteX1" fmla="*/ 53548 w 56112"/>
                <a:gd name="connsiteY1" fmla="*/ 162 h 182318"/>
                <a:gd name="connsiteX2" fmla="*/ 47947 w 56112"/>
                <a:gd name="connsiteY2" fmla="*/ 162 h 182318"/>
                <a:gd name="connsiteX3" fmla="*/ 45095 w 56112"/>
                <a:gd name="connsiteY3" fmla="*/ 1573 h 182318"/>
                <a:gd name="connsiteX4" fmla="*/ 42346 w 56112"/>
                <a:gd name="connsiteY4" fmla="*/ 61036 h 182318"/>
                <a:gd name="connsiteX5" fmla="*/ 999 w 56112"/>
                <a:gd name="connsiteY5" fmla="*/ 180162 h 182318"/>
                <a:gd name="connsiteX6" fmla="*/ 287 w 56112"/>
                <a:gd name="connsiteY6" fmla="*/ 181473 h 182318"/>
                <a:gd name="connsiteX7" fmla="*/ 2629 w 56112"/>
                <a:gd name="connsiteY7" fmla="*/ 182480 h 182318"/>
                <a:gd name="connsiteX8" fmla="*/ 4666 w 56112"/>
                <a:gd name="connsiteY8" fmla="*/ 182279 h 182318"/>
                <a:gd name="connsiteX9" fmla="*/ 28292 w 56112"/>
                <a:gd name="connsiteY9" fmla="*/ 147004 h 182318"/>
                <a:gd name="connsiteX10" fmla="*/ 53955 w 56112"/>
                <a:gd name="connsiteY10" fmla="*/ 53174 h 182318"/>
                <a:gd name="connsiteX11" fmla="*/ 56399 w 56112"/>
                <a:gd name="connsiteY11" fmla="*/ 5201 h 182318"/>
                <a:gd name="connsiteX12" fmla="*/ 56399 w 56112"/>
                <a:gd name="connsiteY12" fmla="*/ 1271 h 18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12" h="182318">
                  <a:moveTo>
                    <a:pt x="56399" y="1271"/>
                  </a:moveTo>
                  <a:cubicBezTo>
                    <a:pt x="56297" y="162"/>
                    <a:pt x="55686" y="162"/>
                    <a:pt x="53548" y="162"/>
                  </a:cubicBezTo>
                  <a:lnTo>
                    <a:pt x="47947" y="162"/>
                  </a:lnTo>
                  <a:cubicBezTo>
                    <a:pt x="45706" y="162"/>
                    <a:pt x="45095" y="162"/>
                    <a:pt x="45095" y="1573"/>
                  </a:cubicBezTo>
                  <a:cubicBezTo>
                    <a:pt x="45095" y="11954"/>
                    <a:pt x="44993" y="35940"/>
                    <a:pt x="42346" y="61036"/>
                  </a:cubicBezTo>
                  <a:cubicBezTo>
                    <a:pt x="36846" y="113141"/>
                    <a:pt x="23302" y="149222"/>
                    <a:pt x="999" y="180162"/>
                  </a:cubicBezTo>
                  <a:cubicBezTo>
                    <a:pt x="287" y="181069"/>
                    <a:pt x="287" y="181271"/>
                    <a:pt x="287" y="181473"/>
                  </a:cubicBezTo>
                  <a:cubicBezTo>
                    <a:pt x="287" y="182480"/>
                    <a:pt x="1101" y="182480"/>
                    <a:pt x="2629" y="182480"/>
                  </a:cubicBezTo>
                  <a:cubicBezTo>
                    <a:pt x="4258" y="182480"/>
                    <a:pt x="4462" y="182480"/>
                    <a:pt x="4666" y="182279"/>
                  </a:cubicBezTo>
                  <a:cubicBezTo>
                    <a:pt x="5073" y="181976"/>
                    <a:pt x="18006" y="167262"/>
                    <a:pt x="28292" y="147004"/>
                  </a:cubicBezTo>
                  <a:cubicBezTo>
                    <a:pt x="41735" y="120397"/>
                    <a:pt x="50187" y="89860"/>
                    <a:pt x="53955" y="53174"/>
                  </a:cubicBezTo>
                  <a:cubicBezTo>
                    <a:pt x="54261" y="50050"/>
                    <a:pt x="56399" y="29087"/>
                    <a:pt x="56399" y="5201"/>
                  </a:cubicBezTo>
                  <a:lnTo>
                    <a:pt x="56399" y="1271"/>
                  </a:lnTo>
                  <a:close/>
                </a:path>
              </a:pathLst>
            </a:custGeom>
            <a:solidFill>
              <a:srgbClr val="000000"/>
            </a:solidFill>
            <a:ln w="102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88" name="Group 1787" descr="\documentclass{article}&#10;\usepackage{amsmath, physics}&#10;\usepackage{tikz-feynman}&#10;\usepackage{xcolor}&#10;\pagestyle{empty}&#10;\definecolor{SGreen}{rgb}{0.0547,0.613,0.328}&#10;\definecolor{NodeBlue}{rgb}{0.0547,0.148,0.578}&#10;\begin{document}&#10;&#10;$$\gamma_{(1,1)}^{(2)}+\gamma_{(1,1)}^{(1)}$$&#10;&#10;&#10;&#10;\end{document}" title="IguanaTex Vector Display">
            <a:extLst>
              <a:ext uri="{FF2B5EF4-FFF2-40B4-BE49-F238E27FC236}">
                <a16:creationId xmlns:a16="http://schemas.microsoft.com/office/drawing/2014/main" id="{409962E2-607E-0870-2655-33CAC5663985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976128" y="4382062"/>
            <a:ext cx="1405018" cy="388415"/>
            <a:chOff x="6941980" y="5655534"/>
            <a:chExt cx="1405018" cy="388415"/>
          </a:xfrm>
        </p:grpSpPr>
        <p:sp>
          <p:nvSpPr>
            <p:cNvPr id="1769" name="Freeform: Shape 1768">
              <a:extLst>
                <a:ext uri="{FF2B5EF4-FFF2-40B4-BE49-F238E27FC236}">
                  <a16:creationId xmlns:a16="http://schemas.microsoft.com/office/drawing/2014/main" id="{DAA6D77A-4B36-E30E-8B8C-62254A37251E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941980" y="5805601"/>
              <a:ext cx="133444" cy="163656"/>
            </a:xfrm>
            <a:custGeom>
              <a:avLst/>
              <a:gdLst>
                <a:gd name="connsiteX0" fmla="*/ 6051 w 133444"/>
                <a:gd name="connsiteY0" fmla="*/ 46905 h 163656"/>
                <a:gd name="connsiteX1" fmla="*/ 46466 w 133444"/>
                <a:gd name="connsiteY1" fmla="*/ 18010 h 163656"/>
                <a:gd name="connsiteX2" fmla="*/ 87644 w 133444"/>
                <a:gd name="connsiteY2" fmla="*/ 81280 h 163656"/>
                <a:gd name="connsiteX3" fmla="*/ 84593 w 133444"/>
                <a:gd name="connsiteY3" fmla="*/ 105692 h 163656"/>
                <a:gd name="connsiteX4" fmla="*/ 71376 w 133444"/>
                <a:gd name="connsiteY4" fmla="*/ 159248 h 163656"/>
                <a:gd name="connsiteX5" fmla="*/ 74680 w 133444"/>
                <a:gd name="connsiteY5" fmla="*/ 163732 h 163656"/>
                <a:gd name="connsiteX6" fmla="*/ 82814 w 133444"/>
                <a:gd name="connsiteY6" fmla="*/ 148786 h 163656"/>
                <a:gd name="connsiteX7" fmla="*/ 92219 w 133444"/>
                <a:gd name="connsiteY7" fmla="*/ 105941 h 163656"/>
                <a:gd name="connsiteX8" fmla="*/ 94252 w 133444"/>
                <a:gd name="connsiteY8" fmla="*/ 96226 h 163656"/>
                <a:gd name="connsiteX9" fmla="*/ 128821 w 133444"/>
                <a:gd name="connsiteY9" fmla="*/ 14771 h 163656"/>
                <a:gd name="connsiteX10" fmla="*/ 133650 w 133444"/>
                <a:gd name="connsiteY10" fmla="*/ 5306 h 163656"/>
                <a:gd name="connsiteX11" fmla="*/ 130600 w 133444"/>
                <a:gd name="connsiteY11" fmla="*/ 2815 h 163656"/>
                <a:gd name="connsiteX12" fmla="*/ 127550 w 133444"/>
                <a:gd name="connsiteY12" fmla="*/ 4558 h 163656"/>
                <a:gd name="connsiteX13" fmla="*/ 93998 w 133444"/>
                <a:gd name="connsiteY13" fmla="*/ 78291 h 163656"/>
                <a:gd name="connsiteX14" fmla="*/ 83577 w 133444"/>
                <a:gd name="connsiteY14" fmla="*/ 27475 h 163656"/>
                <a:gd name="connsiteX15" fmla="*/ 49771 w 133444"/>
                <a:gd name="connsiteY15" fmla="*/ 75 h 163656"/>
                <a:gd name="connsiteX16" fmla="*/ 205 w 133444"/>
                <a:gd name="connsiteY16" fmla="*/ 45660 h 163656"/>
                <a:gd name="connsiteX17" fmla="*/ 5035 w 133444"/>
                <a:gd name="connsiteY17" fmla="*/ 48150 h 163656"/>
                <a:gd name="connsiteX18" fmla="*/ 6051 w 133444"/>
                <a:gd name="connsiteY18" fmla="*/ 46905 h 16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444" h="163656">
                  <a:moveTo>
                    <a:pt x="6051" y="46905"/>
                  </a:moveTo>
                  <a:cubicBezTo>
                    <a:pt x="15965" y="18259"/>
                    <a:pt x="43670" y="18010"/>
                    <a:pt x="46466" y="18010"/>
                  </a:cubicBezTo>
                  <a:cubicBezTo>
                    <a:pt x="84848" y="18010"/>
                    <a:pt x="87644" y="61602"/>
                    <a:pt x="87644" y="81280"/>
                  </a:cubicBezTo>
                  <a:cubicBezTo>
                    <a:pt x="87644" y="96475"/>
                    <a:pt x="86373" y="100710"/>
                    <a:pt x="84593" y="105692"/>
                  </a:cubicBezTo>
                  <a:cubicBezTo>
                    <a:pt x="79001" y="123876"/>
                    <a:pt x="71376" y="152771"/>
                    <a:pt x="71376" y="159248"/>
                  </a:cubicBezTo>
                  <a:cubicBezTo>
                    <a:pt x="71376" y="161988"/>
                    <a:pt x="72647" y="163732"/>
                    <a:pt x="74680" y="163732"/>
                  </a:cubicBezTo>
                  <a:cubicBezTo>
                    <a:pt x="77985" y="163732"/>
                    <a:pt x="80018" y="158251"/>
                    <a:pt x="82814" y="148786"/>
                  </a:cubicBezTo>
                  <a:cubicBezTo>
                    <a:pt x="88660" y="127862"/>
                    <a:pt x="91202" y="113663"/>
                    <a:pt x="92219" y="105941"/>
                  </a:cubicBezTo>
                  <a:cubicBezTo>
                    <a:pt x="92727" y="102703"/>
                    <a:pt x="93235" y="99464"/>
                    <a:pt x="94252" y="96226"/>
                  </a:cubicBezTo>
                  <a:cubicBezTo>
                    <a:pt x="102386" y="71566"/>
                    <a:pt x="118654" y="34450"/>
                    <a:pt x="128821" y="14771"/>
                  </a:cubicBezTo>
                  <a:cubicBezTo>
                    <a:pt x="130600" y="11782"/>
                    <a:pt x="133650" y="6302"/>
                    <a:pt x="133650" y="5306"/>
                  </a:cubicBezTo>
                  <a:cubicBezTo>
                    <a:pt x="133650" y="2815"/>
                    <a:pt x="131108" y="2815"/>
                    <a:pt x="130600" y="2815"/>
                  </a:cubicBezTo>
                  <a:cubicBezTo>
                    <a:pt x="129838" y="2815"/>
                    <a:pt x="128312" y="2815"/>
                    <a:pt x="127550" y="4558"/>
                  </a:cubicBezTo>
                  <a:cubicBezTo>
                    <a:pt x="114332" y="28223"/>
                    <a:pt x="104165" y="53132"/>
                    <a:pt x="93998" y="78291"/>
                  </a:cubicBezTo>
                  <a:cubicBezTo>
                    <a:pt x="93744" y="70569"/>
                    <a:pt x="93490" y="51638"/>
                    <a:pt x="83577" y="27475"/>
                  </a:cubicBezTo>
                  <a:cubicBezTo>
                    <a:pt x="77476" y="12280"/>
                    <a:pt x="67309" y="75"/>
                    <a:pt x="49771" y="75"/>
                  </a:cubicBezTo>
                  <a:cubicBezTo>
                    <a:pt x="17998" y="75"/>
                    <a:pt x="205" y="37937"/>
                    <a:pt x="205" y="45660"/>
                  </a:cubicBezTo>
                  <a:cubicBezTo>
                    <a:pt x="205" y="48150"/>
                    <a:pt x="2493" y="48150"/>
                    <a:pt x="5035" y="48150"/>
                  </a:cubicBezTo>
                  <a:lnTo>
                    <a:pt x="6051" y="46905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70" name="Freeform: Shape 1769">
              <a:extLst>
                <a:ext uri="{FF2B5EF4-FFF2-40B4-BE49-F238E27FC236}">
                  <a16:creationId xmlns:a16="http://schemas.microsoft.com/office/drawing/2014/main" id="{7E4589AA-0FB6-6A17-469F-8D5E6340B9E3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103585" y="5655534"/>
              <a:ext cx="46260" cy="174193"/>
            </a:xfrm>
            <a:custGeom>
              <a:avLst/>
              <a:gdLst>
                <a:gd name="connsiteX0" fmla="*/ 42913 w 46260"/>
                <a:gd name="connsiteY0" fmla="*/ 70 h 174193"/>
                <a:gd name="connsiteX1" fmla="*/ 211 w 46260"/>
                <a:gd name="connsiteY1" fmla="*/ 87079 h 174193"/>
                <a:gd name="connsiteX2" fmla="*/ 42913 w 46260"/>
                <a:gd name="connsiteY2" fmla="*/ 174263 h 174193"/>
                <a:gd name="connsiteX3" fmla="*/ 46472 w 46260"/>
                <a:gd name="connsiteY3" fmla="*/ 172171 h 174193"/>
                <a:gd name="connsiteX4" fmla="*/ 44693 w 46260"/>
                <a:gd name="connsiteY4" fmla="*/ 169555 h 174193"/>
                <a:gd name="connsiteX5" fmla="*/ 12310 w 46260"/>
                <a:gd name="connsiteY5" fmla="*/ 87254 h 174193"/>
                <a:gd name="connsiteX6" fmla="*/ 45226 w 46260"/>
                <a:gd name="connsiteY6" fmla="*/ 4254 h 174193"/>
                <a:gd name="connsiteX7" fmla="*/ 46472 w 46260"/>
                <a:gd name="connsiteY7" fmla="*/ 2162 h 174193"/>
                <a:gd name="connsiteX8" fmla="*/ 42913 w 46260"/>
                <a:gd name="connsiteY8" fmla="*/ 70 h 17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260" h="174193">
                  <a:moveTo>
                    <a:pt x="42913" y="70"/>
                  </a:moveTo>
                  <a:cubicBezTo>
                    <a:pt x="9107" y="23435"/>
                    <a:pt x="211" y="60401"/>
                    <a:pt x="211" y="87079"/>
                  </a:cubicBezTo>
                  <a:cubicBezTo>
                    <a:pt x="211" y="111665"/>
                    <a:pt x="7684" y="149852"/>
                    <a:pt x="42913" y="174263"/>
                  </a:cubicBezTo>
                  <a:cubicBezTo>
                    <a:pt x="44337" y="174263"/>
                    <a:pt x="46472" y="174263"/>
                    <a:pt x="46472" y="172171"/>
                  </a:cubicBezTo>
                  <a:cubicBezTo>
                    <a:pt x="46472" y="171125"/>
                    <a:pt x="45938" y="170776"/>
                    <a:pt x="44693" y="169555"/>
                  </a:cubicBezTo>
                  <a:cubicBezTo>
                    <a:pt x="21028" y="148631"/>
                    <a:pt x="12310" y="118989"/>
                    <a:pt x="12310" y="87254"/>
                  </a:cubicBezTo>
                  <a:cubicBezTo>
                    <a:pt x="12310" y="40174"/>
                    <a:pt x="30636" y="17158"/>
                    <a:pt x="45226" y="4254"/>
                  </a:cubicBezTo>
                  <a:cubicBezTo>
                    <a:pt x="45938" y="3557"/>
                    <a:pt x="46472" y="3034"/>
                    <a:pt x="46472" y="2162"/>
                  </a:cubicBezTo>
                  <a:cubicBezTo>
                    <a:pt x="46472" y="70"/>
                    <a:pt x="44337" y="70"/>
                    <a:pt x="42913" y="70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71" name="Freeform: Shape 1770">
              <a:extLst>
                <a:ext uri="{FF2B5EF4-FFF2-40B4-BE49-F238E27FC236}">
                  <a16:creationId xmlns:a16="http://schemas.microsoft.com/office/drawing/2014/main" id="{37034737-8FD6-8787-C2D8-587B60B169E1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173764" y="5670530"/>
              <a:ext cx="78643" cy="115780"/>
            </a:xfrm>
            <a:custGeom>
              <a:avLst/>
              <a:gdLst>
                <a:gd name="connsiteX0" fmla="*/ 78858 w 78643"/>
                <a:gd name="connsiteY0" fmla="*/ 84115 h 115780"/>
                <a:gd name="connsiteX1" fmla="*/ 72808 w 78643"/>
                <a:gd name="connsiteY1" fmla="*/ 84115 h 115780"/>
                <a:gd name="connsiteX2" fmla="*/ 68182 w 78643"/>
                <a:gd name="connsiteY2" fmla="*/ 99982 h 115780"/>
                <a:gd name="connsiteX3" fmla="*/ 50567 w 78643"/>
                <a:gd name="connsiteY3" fmla="*/ 101029 h 115780"/>
                <a:gd name="connsiteX4" fmla="*/ 17829 w 78643"/>
                <a:gd name="connsiteY4" fmla="*/ 101029 h 115780"/>
                <a:gd name="connsiteX5" fmla="*/ 53414 w 78643"/>
                <a:gd name="connsiteY5" fmla="*/ 71735 h 115780"/>
                <a:gd name="connsiteX6" fmla="*/ 78858 w 78643"/>
                <a:gd name="connsiteY6" fmla="*/ 34071 h 115780"/>
                <a:gd name="connsiteX7" fmla="*/ 37223 w 78643"/>
                <a:gd name="connsiteY7" fmla="*/ 70 h 115780"/>
                <a:gd name="connsiteX8" fmla="*/ 214 w 78643"/>
                <a:gd name="connsiteY8" fmla="*/ 31281 h 115780"/>
                <a:gd name="connsiteX9" fmla="*/ 9644 w 78643"/>
                <a:gd name="connsiteY9" fmla="*/ 41046 h 115780"/>
                <a:gd name="connsiteX10" fmla="*/ 19074 w 78643"/>
                <a:gd name="connsiteY10" fmla="*/ 31805 h 115780"/>
                <a:gd name="connsiteX11" fmla="*/ 8577 w 78643"/>
                <a:gd name="connsiteY11" fmla="*/ 22563 h 115780"/>
                <a:gd name="connsiteX12" fmla="*/ 34554 w 78643"/>
                <a:gd name="connsiteY12" fmla="*/ 6347 h 115780"/>
                <a:gd name="connsiteX13" fmla="*/ 61599 w 78643"/>
                <a:gd name="connsiteY13" fmla="*/ 34071 h 115780"/>
                <a:gd name="connsiteX14" fmla="*/ 44874 w 78643"/>
                <a:gd name="connsiteY14" fmla="*/ 67550 h 115780"/>
                <a:gd name="connsiteX15" fmla="*/ 1993 w 78643"/>
                <a:gd name="connsiteY15" fmla="*/ 109050 h 115780"/>
                <a:gd name="connsiteX16" fmla="*/ 214 w 78643"/>
                <a:gd name="connsiteY16" fmla="*/ 115850 h 115780"/>
                <a:gd name="connsiteX17" fmla="*/ 73520 w 78643"/>
                <a:gd name="connsiteY17" fmla="*/ 115850 h 115780"/>
                <a:gd name="connsiteX18" fmla="*/ 78858 w 78643"/>
                <a:gd name="connsiteY18" fmla="*/ 84115 h 11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643" h="115780">
                  <a:moveTo>
                    <a:pt x="78858" y="84115"/>
                  </a:moveTo>
                  <a:lnTo>
                    <a:pt x="72808" y="84115"/>
                  </a:lnTo>
                  <a:cubicBezTo>
                    <a:pt x="72274" y="87951"/>
                    <a:pt x="70495" y="98239"/>
                    <a:pt x="68182" y="99982"/>
                  </a:cubicBezTo>
                  <a:cubicBezTo>
                    <a:pt x="66759" y="101029"/>
                    <a:pt x="53058" y="101029"/>
                    <a:pt x="50567" y="101029"/>
                  </a:cubicBezTo>
                  <a:lnTo>
                    <a:pt x="17829" y="101029"/>
                  </a:lnTo>
                  <a:cubicBezTo>
                    <a:pt x="36511" y="84812"/>
                    <a:pt x="42739" y="79930"/>
                    <a:pt x="53414" y="71735"/>
                  </a:cubicBezTo>
                  <a:cubicBezTo>
                    <a:pt x="66581" y="61447"/>
                    <a:pt x="78858" y="50636"/>
                    <a:pt x="78858" y="34071"/>
                  </a:cubicBezTo>
                  <a:cubicBezTo>
                    <a:pt x="78858" y="12973"/>
                    <a:pt x="59997" y="70"/>
                    <a:pt x="37223" y="70"/>
                  </a:cubicBezTo>
                  <a:cubicBezTo>
                    <a:pt x="15160" y="70"/>
                    <a:pt x="214" y="15240"/>
                    <a:pt x="214" y="31281"/>
                  </a:cubicBezTo>
                  <a:cubicBezTo>
                    <a:pt x="214" y="40174"/>
                    <a:pt x="7865" y="41046"/>
                    <a:pt x="9644" y="41046"/>
                  </a:cubicBezTo>
                  <a:cubicBezTo>
                    <a:pt x="13915" y="41046"/>
                    <a:pt x="19074" y="38082"/>
                    <a:pt x="19074" y="31805"/>
                  </a:cubicBezTo>
                  <a:cubicBezTo>
                    <a:pt x="19074" y="28666"/>
                    <a:pt x="17829" y="22563"/>
                    <a:pt x="8577" y="22563"/>
                  </a:cubicBezTo>
                  <a:cubicBezTo>
                    <a:pt x="14092" y="10183"/>
                    <a:pt x="26191" y="6347"/>
                    <a:pt x="34554" y="6347"/>
                  </a:cubicBezTo>
                  <a:cubicBezTo>
                    <a:pt x="52347" y="6347"/>
                    <a:pt x="61599" y="19947"/>
                    <a:pt x="61599" y="34071"/>
                  </a:cubicBezTo>
                  <a:cubicBezTo>
                    <a:pt x="61599" y="49241"/>
                    <a:pt x="50567" y="61273"/>
                    <a:pt x="44874" y="67550"/>
                  </a:cubicBezTo>
                  <a:lnTo>
                    <a:pt x="1993" y="109050"/>
                  </a:lnTo>
                  <a:cubicBezTo>
                    <a:pt x="214" y="110619"/>
                    <a:pt x="214" y="110968"/>
                    <a:pt x="214" y="115850"/>
                  </a:cubicBezTo>
                  <a:lnTo>
                    <a:pt x="73520" y="115850"/>
                  </a:lnTo>
                  <a:lnTo>
                    <a:pt x="78858" y="84115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72" name="Freeform: Shape 1771">
              <a:extLst>
                <a:ext uri="{FF2B5EF4-FFF2-40B4-BE49-F238E27FC236}">
                  <a16:creationId xmlns:a16="http://schemas.microsoft.com/office/drawing/2014/main" id="{157FA640-1146-E434-68B3-4BEE87749EC3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276508" y="5655534"/>
              <a:ext cx="46082" cy="174193"/>
            </a:xfrm>
            <a:custGeom>
              <a:avLst/>
              <a:gdLst>
                <a:gd name="connsiteX0" fmla="*/ 3599 w 46082"/>
                <a:gd name="connsiteY0" fmla="*/ 70 h 174193"/>
                <a:gd name="connsiteX1" fmla="*/ 218 w 46082"/>
                <a:gd name="connsiteY1" fmla="*/ 2162 h 174193"/>
                <a:gd name="connsiteX2" fmla="*/ 1819 w 46082"/>
                <a:gd name="connsiteY2" fmla="*/ 4777 h 174193"/>
                <a:gd name="connsiteX3" fmla="*/ 34202 w 46082"/>
                <a:gd name="connsiteY3" fmla="*/ 87079 h 174193"/>
                <a:gd name="connsiteX4" fmla="*/ 3421 w 46082"/>
                <a:gd name="connsiteY4" fmla="*/ 168160 h 174193"/>
                <a:gd name="connsiteX5" fmla="*/ 218 w 46082"/>
                <a:gd name="connsiteY5" fmla="*/ 172171 h 174193"/>
                <a:gd name="connsiteX6" fmla="*/ 2531 w 46082"/>
                <a:gd name="connsiteY6" fmla="*/ 174263 h 174193"/>
                <a:gd name="connsiteX7" fmla="*/ 33312 w 46082"/>
                <a:gd name="connsiteY7" fmla="*/ 140959 h 174193"/>
                <a:gd name="connsiteX8" fmla="*/ 46301 w 46082"/>
                <a:gd name="connsiteY8" fmla="*/ 87254 h 174193"/>
                <a:gd name="connsiteX9" fmla="*/ 3599 w 46082"/>
                <a:gd name="connsiteY9" fmla="*/ 70 h 17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082" h="174193">
                  <a:moveTo>
                    <a:pt x="3599" y="70"/>
                  </a:moveTo>
                  <a:cubicBezTo>
                    <a:pt x="2353" y="70"/>
                    <a:pt x="218" y="70"/>
                    <a:pt x="218" y="2162"/>
                  </a:cubicBezTo>
                  <a:cubicBezTo>
                    <a:pt x="218" y="3034"/>
                    <a:pt x="752" y="3557"/>
                    <a:pt x="1819" y="4777"/>
                  </a:cubicBezTo>
                  <a:cubicBezTo>
                    <a:pt x="17121" y="18553"/>
                    <a:pt x="34202" y="42092"/>
                    <a:pt x="34202" y="87079"/>
                  </a:cubicBezTo>
                  <a:cubicBezTo>
                    <a:pt x="34202" y="123522"/>
                    <a:pt x="22637" y="151072"/>
                    <a:pt x="3421" y="168160"/>
                  </a:cubicBezTo>
                  <a:cubicBezTo>
                    <a:pt x="396" y="171125"/>
                    <a:pt x="218" y="171299"/>
                    <a:pt x="218" y="172171"/>
                  </a:cubicBezTo>
                  <a:cubicBezTo>
                    <a:pt x="218" y="173043"/>
                    <a:pt x="752" y="174263"/>
                    <a:pt x="2531" y="174263"/>
                  </a:cubicBezTo>
                  <a:cubicBezTo>
                    <a:pt x="4666" y="174263"/>
                    <a:pt x="21569" y="162755"/>
                    <a:pt x="33312" y="140959"/>
                  </a:cubicBezTo>
                  <a:cubicBezTo>
                    <a:pt x="41141" y="126486"/>
                    <a:pt x="46301" y="107655"/>
                    <a:pt x="46301" y="87254"/>
                  </a:cubicBezTo>
                  <a:cubicBezTo>
                    <a:pt x="46301" y="62668"/>
                    <a:pt x="38828" y="24481"/>
                    <a:pt x="3599" y="70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73" name="Freeform: Shape 1772">
              <a:extLst>
                <a:ext uri="{FF2B5EF4-FFF2-40B4-BE49-F238E27FC236}">
                  <a16:creationId xmlns:a16="http://schemas.microsoft.com/office/drawing/2014/main" id="{08764DCF-7183-22F1-C8CF-68B3E6556E21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089464" y="5869756"/>
              <a:ext cx="46260" cy="174193"/>
            </a:xfrm>
            <a:custGeom>
              <a:avLst/>
              <a:gdLst>
                <a:gd name="connsiteX0" fmla="*/ 42913 w 46260"/>
                <a:gd name="connsiteY0" fmla="*/ 78 h 174193"/>
                <a:gd name="connsiteX1" fmla="*/ 211 w 46260"/>
                <a:gd name="connsiteY1" fmla="*/ 87088 h 174193"/>
                <a:gd name="connsiteX2" fmla="*/ 42913 w 46260"/>
                <a:gd name="connsiteY2" fmla="*/ 174272 h 174193"/>
                <a:gd name="connsiteX3" fmla="*/ 46471 w 46260"/>
                <a:gd name="connsiteY3" fmla="*/ 172179 h 174193"/>
                <a:gd name="connsiteX4" fmla="*/ 44692 w 46260"/>
                <a:gd name="connsiteY4" fmla="*/ 169564 h 174193"/>
                <a:gd name="connsiteX5" fmla="*/ 12309 w 46260"/>
                <a:gd name="connsiteY5" fmla="*/ 87262 h 174193"/>
                <a:gd name="connsiteX6" fmla="*/ 45226 w 46260"/>
                <a:gd name="connsiteY6" fmla="*/ 4263 h 174193"/>
                <a:gd name="connsiteX7" fmla="*/ 46471 w 46260"/>
                <a:gd name="connsiteY7" fmla="*/ 2171 h 174193"/>
                <a:gd name="connsiteX8" fmla="*/ 42913 w 46260"/>
                <a:gd name="connsiteY8" fmla="*/ 78 h 17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260" h="174193">
                  <a:moveTo>
                    <a:pt x="42913" y="78"/>
                  </a:moveTo>
                  <a:cubicBezTo>
                    <a:pt x="9107" y="23443"/>
                    <a:pt x="211" y="60409"/>
                    <a:pt x="211" y="87088"/>
                  </a:cubicBezTo>
                  <a:cubicBezTo>
                    <a:pt x="211" y="111674"/>
                    <a:pt x="7683" y="149860"/>
                    <a:pt x="42913" y="174272"/>
                  </a:cubicBezTo>
                  <a:cubicBezTo>
                    <a:pt x="44336" y="174272"/>
                    <a:pt x="46471" y="174272"/>
                    <a:pt x="46471" y="172179"/>
                  </a:cubicBezTo>
                  <a:cubicBezTo>
                    <a:pt x="46471" y="171133"/>
                    <a:pt x="45938" y="170784"/>
                    <a:pt x="44692" y="169564"/>
                  </a:cubicBezTo>
                  <a:cubicBezTo>
                    <a:pt x="21028" y="148640"/>
                    <a:pt x="12309" y="118997"/>
                    <a:pt x="12309" y="87262"/>
                  </a:cubicBezTo>
                  <a:cubicBezTo>
                    <a:pt x="12309" y="40183"/>
                    <a:pt x="30636" y="17166"/>
                    <a:pt x="45226" y="4263"/>
                  </a:cubicBezTo>
                  <a:cubicBezTo>
                    <a:pt x="45938" y="3565"/>
                    <a:pt x="46471" y="3042"/>
                    <a:pt x="46471" y="2171"/>
                  </a:cubicBezTo>
                  <a:cubicBezTo>
                    <a:pt x="46471" y="78"/>
                    <a:pt x="44336" y="78"/>
                    <a:pt x="42913" y="78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74" name="Freeform: Shape 1773">
              <a:extLst>
                <a:ext uri="{FF2B5EF4-FFF2-40B4-BE49-F238E27FC236}">
                  <a16:creationId xmlns:a16="http://schemas.microsoft.com/office/drawing/2014/main" id="{963EF80B-2744-1248-81CF-202CF7A95FA8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167828" y="5884751"/>
              <a:ext cx="64765" cy="115780"/>
            </a:xfrm>
            <a:custGeom>
              <a:avLst/>
              <a:gdLst>
                <a:gd name="connsiteX0" fmla="*/ 40425 w 64765"/>
                <a:gd name="connsiteY0" fmla="*/ 4960 h 115780"/>
                <a:gd name="connsiteX1" fmla="*/ 35087 w 64765"/>
                <a:gd name="connsiteY1" fmla="*/ 78 h 115780"/>
                <a:gd name="connsiteX2" fmla="*/ 214 w 64765"/>
                <a:gd name="connsiteY2" fmla="*/ 11238 h 115780"/>
                <a:gd name="connsiteX3" fmla="*/ 214 w 64765"/>
                <a:gd name="connsiteY3" fmla="*/ 17515 h 115780"/>
                <a:gd name="connsiteX4" fmla="*/ 26013 w 64765"/>
                <a:gd name="connsiteY4" fmla="*/ 12633 h 115780"/>
                <a:gd name="connsiteX5" fmla="*/ 26013 w 64765"/>
                <a:gd name="connsiteY5" fmla="*/ 101560 h 115780"/>
                <a:gd name="connsiteX6" fmla="*/ 8220 w 64765"/>
                <a:gd name="connsiteY6" fmla="*/ 109581 h 115780"/>
                <a:gd name="connsiteX7" fmla="*/ 1459 w 64765"/>
                <a:gd name="connsiteY7" fmla="*/ 109581 h 115780"/>
                <a:gd name="connsiteX8" fmla="*/ 1459 w 64765"/>
                <a:gd name="connsiteY8" fmla="*/ 115858 h 115780"/>
                <a:gd name="connsiteX9" fmla="*/ 33130 w 64765"/>
                <a:gd name="connsiteY9" fmla="*/ 115161 h 115780"/>
                <a:gd name="connsiteX10" fmla="*/ 64979 w 64765"/>
                <a:gd name="connsiteY10" fmla="*/ 115858 h 115780"/>
                <a:gd name="connsiteX11" fmla="*/ 64979 w 64765"/>
                <a:gd name="connsiteY11" fmla="*/ 109581 h 115780"/>
                <a:gd name="connsiteX12" fmla="*/ 58218 w 64765"/>
                <a:gd name="connsiteY12" fmla="*/ 109581 h 115780"/>
                <a:gd name="connsiteX13" fmla="*/ 40425 w 64765"/>
                <a:gd name="connsiteY13" fmla="*/ 101560 h 115780"/>
                <a:gd name="connsiteX14" fmla="*/ 40425 w 64765"/>
                <a:gd name="connsiteY14" fmla="*/ 4960 h 11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765" h="115780">
                  <a:moveTo>
                    <a:pt x="40425" y="4960"/>
                  </a:moveTo>
                  <a:cubicBezTo>
                    <a:pt x="40425" y="252"/>
                    <a:pt x="40069" y="78"/>
                    <a:pt x="35087" y="78"/>
                  </a:cubicBezTo>
                  <a:cubicBezTo>
                    <a:pt x="23700" y="11063"/>
                    <a:pt x="7509" y="11238"/>
                    <a:pt x="214" y="11238"/>
                  </a:cubicBezTo>
                  <a:lnTo>
                    <a:pt x="214" y="17515"/>
                  </a:lnTo>
                  <a:cubicBezTo>
                    <a:pt x="4484" y="17515"/>
                    <a:pt x="16227" y="17515"/>
                    <a:pt x="26013" y="12633"/>
                  </a:cubicBezTo>
                  <a:lnTo>
                    <a:pt x="26013" y="101560"/>
                  </a:lnTo>
                  <a:cubicBezTo>
                    <a:pt x="26013" y="107314"/>
                    <a:pt x="26013" y="109581"/>
                    <a:pt x="8220" y="109581"/>
                  </a:cubicBezTo>
                  <a:lnTo>
                    <a:pt x="1459" y="109581"/>
                  </a:lnTo>
                  <a:lnTo>
                    <a:pt x="1459" y="115858"/>
                  </a:lnTo>
                  <a:cubicBezTo>
                    <a:pt x="4662" y="115684"/>
                    <a:pt x="26547" y="115161"/>
                    <a:pt x="33130" y="115161"/>
                  </a:cubicBezTo>
                  <a:cubicBezTo>
                    <a:pt x="38646" y="115161"/>
                    <a:pt x="61064" y="115684"/>
                    <a:pt x="64979" y="115858"/>
                  </a:cubicBezTo>
                  <a:lnTo>
                    <a:pt x="64979" y="109581"/>
                  </a:lnTo>
                  <a:lnTo>
                    <a:pt x="58218" y="109581"/>
                  </a:lnTo>
                  <a:cubicBezTo>
                    <a:pt x="40425" y="109581"/>
                    <a:pt x="40425" y="107314"/>
                    <a:pt x="40425" y="101560"/>
                  </a:cubicBezTo>
                  <a:lnTo>
                    <a:pt x="40425" y="4960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75" name="Freeform: Shape 1774">
              <a:extLst>
                <a:ext uri="{FF2B5EF4-FFF2-40B4-BE49-F238E27FC236}">
                  <a16:creationId xmlns:a16="http://schemas.microsoft.com/office/drawing/2014/main" id="{416FE14D-D2EC-A50C-10D6-A011456618A8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269682" y="5980479"/>
              <a:ext cx="22596" cy="53705"/>
            </a:xfrm>
            <a:custGeom>
              <a:avLst/>
              <a:gdLst>
                <a:gd name="connsiteX0" fmla="*/ 17832 w 22596"/>
                <a:gd name="connsiteY0" fmla="*/ 17341 h 53705"/>
                <a:gd name="connsiteX1" fmla="*/ 3954 w 22596"/>
                <a:gd name="connsiteY1" fmla="*/ 49250 h 53705"/>
                <a:gd name="connsiteX2" fmla="*/ 2709 w 22596"/>
                <a:gd name="connsiteY2" fmla="*/ 51342 h 53705"/>
                <a:gd name="connsiteX3" fmla="*/ 5200 w 22596"/>
                <a:gd name="connsiteY3" fmla="*/ 53783 h 53705"/>
                <a:gd name="connsiteX4" fmla="*/ 22814 w 22596"/>
                <a:gd name="connsiteY4" fmla="*/ 19084 h 53705"/>
                <a:gd name="connsiteX5" fmla="*/ 10359 w 22596"/>
                <a:gd name="connsiteY5" fmla="*/ 78 h 53705"/>
                <a:gd name="connsiteX6" fmla="*/ 218 w 22596"/>
                <a:gd name="connsiteY6" fmla="*/ 10017 h 53705"/>
                <a:gd name="connsiteX7" fmla="*/ 10537 w 22596"/>
                <a:gd name="connsiteY7" fmla="*/ 20130 h 53705"/>
                <a:gd name="connsiteX8" fmla="*/ 17832 w 22596"/>
                <a:gd name="connsiteY8" fmla="*/ 17341 h 5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96" h="53705">
                  <a:moveTo>
                    <a:pt x="17832" y="17341"/>
                  </a:moveTo>
                  <a:cubicBezTo>
                    <a:pt x="17832" y="26931"/>
                    <a:pt x="16053" y="38090"/>
                    <a:pt x="3954" y="49250"/>
                  </a:cubicBezTo>
                  <a:cubicBezTo>
                    <a:pt x="3242" y="49947"/>
                    <a:pt x="2709" y="50470"/>
                    <a:pt x="2709" y="51342"/>
                  </a:cubicBezTo>
                  <a:cubicBezTo>
                    <a:pt x="2709" y="52563"/>
                    <a:pt x="4132" y="53783"/>
                    <a:pt x="5200" y="53783"/>
                  </a:cubicBezTo>
                  <a:cubicBezTo>
                    <a:pt x="7691" y="53783"/>
                    <a:pt x="22814" y="39834"/>
                    <a:pt x="22814" y="19084"/>
                  </a:cubicBezTo>
                  <a:cubicBezTo>
                    <a:pt x="22814" y="8273"/>
                    <a:pt x="18544" y="78"/>
                    <a:pt x="10359" y="78"/>
                  </a:cubicBezTo>
                  <a:cubicBezTo>
                    <a:pt x="4488" y="78"/>
                    <a:pt x="218" y="4612"/>
                    <a:pt x="218" y="10017"/>
                  </a:cubicBezTo>
                  <a:cubicBezTo>
                    <a:pt x="218" y="15597"/>
                    <a:pt x="4310" y="20130"/>
                    <a:pt x="10537" y="20130"/>
                  </a:cubicBezTo>
                  <a:cubicBezTo>
                    <a:pt x="14808" y="20130"/>
                    <a:pt x="17654" y="17341"/>
                    <a:pt x="17832" y="17341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76" name="Freeform: Shape 1775">
              <a:extLst>
                <a:ext uri="{FF2B5EF4-FFF2-40B4-BE49-F238E27FC236}">
                  <a16:creationId xmlns:a16="http://schemas.microsoft.com/office/drawing/2014/main" id="{C75B5B8B-A559-1C40-5F5B-E53C691A6F37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329516" y="5884751"/>
              <a:ext cx="64765" cy="115780"/>
            </a:xfrm>
            <a:custGeom>
              <a:avLst/>
              <a:gdLst>
                <a:gd name="connsiteX0" fmla="*/ 40431 w 64765"/>
                <a:gd name="connsiteY0" fmla="*/ 4960 h 115780"/>
                <a:gd name="connsiteX1" fmla="*/ 35094 w 64765"/>
                <a:gd name="connsiteY1" fmla="*/ 78 h 115780"/>
                <a:gd name="connsiteX2" fmla="*/ 220 w 64765"/>
                <a:gd name="connsiteY2" fmla="*/ 11238 h 115780"/>
                <a:gd name="connsiteX3" fmla="*/ 220 w 64765"/>
                <a:gd name="connsiteY3" fmla="*/ 17515 h 115780"/>
                <a:gd name="connsiteX4" fmla="*/ 26019 w 64765"/>
                <a:gd name="connsiteY4" fmla="*/ 12633 h 115780"/>
                <a:gd name="connsiteX5" fmla="*/ 26019 w 64765"/>
                <a:gd name="connsiteY5" fmla="*/ 101560 h 115780"/>
                <a:gd name="connsiteX6" fmla="*/ 8227 w 64765"/>
                <a:gd name="connsiteY6" fmla="*/ 109581 h 115780"/>
                <a:gd name="connsiteX7" fmla="*/ 1465 w 64765"/>
                <a:gd name="connsiteY7" fmla="*/ 109581 h 115780"/>
                <a:gd name="connsiteX8" fmla="*/ 1465 w 64765"/>
                <a:gd name="connsiteY8" fmla="*/ 115858 h 115780"/>
                <a:gd name="connsiteX9" fmla="*/ 33136 w 64765"/>
                <a:gd name="connsiteY9" fmla="*/ 115161 h 115780"/>
                <a:gd name="connsiteX10" fmla="*/ 64985 w 64765"/>
                <a:gd name="connsiteY10" fmla="*/ 115858 h 115780"/>
                <a:gd name="connsiteX11" fmla="*/ 64985 w 64765"/>
                <a:gd name="connsiteY11" fmla="*/ 109581 h 115780"/>
                <a:gd name="connsiteX12" fmla="*/ 58224 w 64765"/>
                <a:gd name="connsiteY12" fmla="*/ 109581 h 115780"/>
                <a:gd name="connsiteX13" fmla="*/ 40431 w 64765"/>
                <a:gd name="connsiteY13" fmla="*/ 101560 h 115780"/>
                <a:gd name="connsiteX14" fmla="*/ 40431 w 64765"/>
                <a:gd name="connsiteY14" fmla="*/ 4960 h 11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765" h="115780">
                  <a:moveTo>
                    <a:pt x="40431" y="4960"/>
                  </a:moveTo>
                  <a:cubicBezTo>
                    <a:pt x="40431" y="252"/>
                    <a:pt x="40075" y="78"/>
                    <a:pt x="35094" y="78"/>
                  </a:cubicBezTo>
                  <a:cubicBezTo>
                    <a:pt x="23706" y="11063"/>
                    <a:pt x="7515" y="11238"/>
                    <a:pt x="220" y="11238"/>
                  </a:cubicBezTo>
                  <a:lnTo>
                    <a:pt x="220" y="17515"/>
                  </a:lnTo>
                  <a:cubicBezTo>
                    <a:pt x="4490" y="17515"/>
                    <a:pt x="16233" y="17515"/>
                    <a:pt x="26019" y="12633"/>
                  </a:cubicBezTo>
                  <a:lnTo>
                    <a:pt x="26019" y="101560"/>
                  </a:lnTo>
                  <a:cubicBezTo>
                    <a:pt x="26019" y="107314"/>
                    <a:pt x="26019" y="109581"/>
                    <a:pt x="8227" y="109581"/>
                  </a:cubicBezTo>
                  <a:lnTo>
                    <a:pt x="1465" y="109581"/>
                  </a:lnTo>
                  <a:lnTo>
                    <a:pt x="1465" y="115858"/>
                  </a:lnTo>
                  <a:cubicBezTo>
                    <a:pt x="4668" y="115684"/>
                    <a:pt x="26553" y="115161"/>
                    <a:pt x="33136" y="115161"/>
                  </a:cubicBezTo>
                  <a:cubicBezTo>
                    <a:pt x="38652" y="115161"/>
                    <a:pt x="61071" y="115684"/>
                    <a:pt x="64985" y="115858"/>
                  </a:cubicBezTo>
                  <a:lnTo>
                    <a:pt x="64985" y="109581"/>
                  </a:lnTo>
                  <a:lnTo>
                    <a:pt x="58224" y="109581"/>
                  </a:lnTo>
                  <a:cubicBezTo>
                    <a:pt x="40431" y="109581"/>
                    <a:pt x="40431" y="107314"/>
                    <a:pt x="40431" y="101560"/>
                  </a:cubicBezTo>
                  <a:lnTo>
                    <a:pt x="40431" y="4960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77" name="Freeform: Shape 1776">
              <a:extLst>
                <a:ext uri="{FF2B5EF4-FFF2-40B4-BE49-F238E27FC236}">
                  <a16:creationId xmlns:a16="http://schemas.microsoft.com/office/drawing/2014/main" id="{3EE46C1E-5CFB-342F-0A33-EA3B04C6529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424075" y="5869756"/>
              <a:ext cx="46082" cy="174193"/>
            </a:xfrm>
            <a:custGeom>
              <a:avLst/>
              <a:gdLst>
                <a:gd name="connsiteX0" fmla="*/ 3605 w 46082"/>
                <a:gd name="connsiteY0" fmla="*/ 78 h 174193"/>
                <a:gd name="connsiteX1" fmla="*/ 224 w 46082"/>
                <a:gd name="connsiteY1" fmla="*/ 2171 h 174193"/>
                <a:gd name="connsiteX2" fmla="*/ 1825 w 46082"/>
                <a:gd name="connsiteY2" fmla="*/ 4786 h 174193"/>
                <a:gd name="connsiteX3" fmla="*/ 34208 w 46082"/>
                <a:gd name="connsiteY3" fmla="*/ 87088 h 174193"/>
                <a:gd name="connsiteX4" fmla="*/ 3427 w 46082"/>
                <a:gd name="connsiteY4" fmla="*/ 168169 h 174193"/>
                <a:gd name="connsiteX5" fmla="*/ 224 w 46082"/>
                <a:gd name="connsiteY5" fmla="*/ 172179 h 174193"/>
                <a:gd name="connsiteX6" fmla="*/ 2537 w 46082"/>
                <a:gd name="connsiteY6" fmla="*/ 174272 h 174193"/>
                <a:gd name="connsiteX7" fmla="*/ 33318 w 46082"/>
                <a:gd name="connsiteY7" fmla="*/ 140967 h 174193"/>
                <a:gd name="connsiteX8" fmla="*/ 46307 w 46082"/>
                <a:gd name="connsiteY8" fmla="*/ 87262 h 174193"/>
                <a:gd name="connsiteX9" fmla="*/ 3605 w 46082"/>
                <a:gd name="connsiteY9" fmla="*/ 78 h 17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082" h="174193">
                  <a:moveTo>
                    <a:pt x="3605" y="78"/>
                  </a:moveTo>
                  <a:cubicBezTo>
                    <a:pt x="2359" y="78"/>
                    <a:pt x="224" y="78"/>
                    <a:pt x="224" y="2171"/>
                  </a:cubicBezTo>
                  <a:cubicBezTo>
                    <a:pt x="224" y="3042"/>
                    <a:pt x="758" y="3565"/>
                    <a:pt x="1825" y="4786"/>
                  </a:cubicBezTo>
                  <a:cubicBezTo>
                    <a:pt x="17127" y="18561"/>
                    <a:pt x="34208" y="42101"/>
                    <a:pt x="34208" y="87088"/>
                  </a:cubicBezTo>
                  <a:cubicBezTo>
                    <a:pt x="34208" y="123531"/>
                    <a:pt x="22643" y="151081"/>
                    <a:pt x="3427" y="168169"/>
                  </a:cubicBezTo>
                  <a:cubicBezTo>
                    <a:pt x="402" y="171133"/>
                    <a:pt x="224" y="171307"/>
                    <a:pt x="224" y="172179"/>
                  </a:cubicBezTo>
                  <a:cubicBezTo>
                    <a:pt x="224" y="173051"/>
                    <a:pt x="758" y="174272"/>
                    <a:pt x="2537" y="174272"/>
                  </a:cubicBezTo>
                  <a:cubicBezTo>
                    <a:pt x="4672" y="174272"/>
                    <a:pt x="21575" y="162763"/>
                    <a:pt x="33318" y="140967"/>
                  </a:cubicBezTo>
                  <a:cubicBezTo>
                    <a:pt x="41147" y="126495"/>
                    <a:pt x="46307" y="107663"/>
                    <a:pt x="46307" y="87262"/>
                  </a:cubicBezTo>
                  <a:cubicBezTo>
                    <a:pt x="46307" y="62676"/>
                    <a:pt x="38834" y="24490"/>
                    <a:pt x="3605" y="78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78" name="Freeform: Shape 1777">
              <a:extLst>
                <a:ext uri="{FF2B5EF4-FFF2-40B4-BE49-F238E27FC236}">
                  <a16:creationId xmlns:a16="http://schemas.microsoft.com/office/drawing/2014/main" id="{8EC3930E-3309-D5BF-02B6-190D4D09AFC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574300" y="5770478"/>
              <a:ext cx="169030" cy="165898"/>
            </a:xfrm>
            <a:custGeom>
              <a:avLst/>
              <a:gdLst>
                <a:gd name="connsiteX0" fmla="*/ 89956 w 169030"/>
                <a:gd name="connsiteY0" fmla="*/ 88006 h 165898"/>
                <a:gd name="connsiteX1" fmla="*/ 160872 w 169030"/>
                <a:gd name="connsiteY1" fmla="*/ 88006 h 165898"/>
                <a:gd name="connsiteX2" fmla="*/ 169260 w 169030"/>
                <a:gd name="connsiteY2" fmla="*/ 83024 h 165898"/>
                <a:gd name="connsiteX3" fmla="*/ 160872 w 169030"/>
                <a:gd name="connsiteY3" fmla="*/ 78042 h 165898"/>
                <a:gd name="connsiteX4" fmla="*/ 89956 w 169030"/>
                <a:gd name="connsiteY4" fmla="*/ 78042 h 165898"/>
                <a:gd name="connsiteX5" fmla="*/ 89956 w 169030"/>
                <a:gd name="connsiteY5" fmla="*/ 8295 h 165898"/>
                <a:gd name="connsiteX6" fmla="*/ 84872 w 169030"/>
                <a:gd name="connsiteY6" fmla="*/ 75 h 165898"/>
                <a:gd name="connsiteX7" fmla="*/ 79788 w 169030"/>
                <a:gd name="connsiteY7" fmla="*/ 8295 h 165898"/>
                <a:gd name="connsiteX8" fmla="*/ 79788 w 169030"/>
                <a:gd name="connsiteY8" fmla="*/ 78042 h 165898"/>
                <a:gd name="connsiteX9" fmla="*/ 8618 w 169030"/>
                <a:gd name="connsiteY9" fmla="*/ 78042 h 165898"/>
                <a:gd name="connsiteX10" fmla="*/ 230 w 169030"/>
                <a:gd name="connsiteY10" fmla="*/ 83024 h 165898"/>
                <a:gd name="connsiteX11" fmla="*/ 8618 w 169030"/>
                <a:gd name="connsiteY11" fmla="*/ 88006 h 165898"/>
                <a:gd name="connsiteX12" fmla="*/ 79788 w 169030"/>
                <a:gd name="connsiteY12" fmla="*/ 88006 h 165898"/>
                <a:gd name="connsiteX13" fmla="*/ 79788 w 169030"/>
                <a:gd name="connsiteY13" fmla="*/ 157753 h 165898"/>
                <a:gd name="connsiteX14" fmla="*/ 84872 w 169030"/>
                <a:gd name="connsiteY14" fmla="*/ 165973 h 165898"/>
                <a:gd name="connsiteX15" fmla="*/ 89956 w 169030"/>
                <a:gd name="connsiteY15" fmla="*/ 157753 h 165898"/>
                <a:gd name="connsiteX16" fmla="*/ 89956 w 169030"/>
                <a:gd name="connsiteY16" fmla="*/ 88006 h 16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030" h="165898">
                  <a:moveTo>
                    <a:pt x="89956" y="88006"/>
                  </a:moveTo>
                  <a:lnTo>
                    <a:pt x="160872" y="88006"/>
                  </a:lnTo>
                  <a:cubicBezTo>
                    <a:pt x="164431" y="88006"/>
                    <a:pt x="169260" y="88006"/>
                    <a:pt x="169260" y="83024"/>
                  </a:cubicBezTo>
                  <a:cubicBezTo>
                    <a:pt x="169260" y="78042"/>
                    <a:pt x="164431" y="78042"/>
                    <a:pt x="160872" y="78042"/>
                  </a:cubicBezTo>
                  <a:lnTo>
                    <a:pt x="89956" y="78042"/>
                  </a:lnTo>
                  <a:lnTo>
                    <a:pt x="89956" y="8295"/>
                  </a:lnTo>
                  <a:cubicBezTo>
                    <a:pt x="89956" y="4808"/>
                    <a:pt x="89956" y="75"/>
                    <a:pt x="84872" y="75"/>
                  </a:cubicBezTo>
                  <a:cubicBezTo>
                    <a:pt x="79788" y="75"/>
                    <a:pt x="79788" y="4808"/>
                    <a:pt x="79788" y="8295"/>
                  </a:cubicBezTo>
                  <a:lnTo>
                    <a:pt x="79788" y="78042"/>
                  </a:lnTo>
                  <a:lnTo>
                    <a:pt x="8618" y="78042"/>
                  </a:lnTo>
                  <a:cubicBezTo>
                    <a:pt x="5059" y="78042"/>
                    <a:pt x="230" y="78042"/>
                    <a:pt x="230" y="83024"/>
                  </a:cubicBezTo>
                  <a:cubicBezTo>
                    <a:pt x="230" y="88006"/>
                    <a:pt x="5059" y="88006"/>
                    <a:pt x="8618" y="88006"/>
                  </a:cubicBezTo>
                  <a:lnTo>
                    <a:pt x="79788" y="88006"/>
                  </a:lnTo>
                  <a:lnTo>
                    <a:pt x="79788" y="157753"/>
                  </a:lnTo>
                  <a:cubicBezTo>
                    <a:pt x="79788" y="161241"/>
                    <a:pt x="79788" y="165973"/>
                    <a:pt x="84872" y="165973"/>
                  </a:cubicBezTo>
                  <a:cubicBezTo>
                    <a:pt x="89956" y="165973"/>
                    <a:pt x="89956" y="161241"/>
                    <a:pt x="89956" y="157753"/>
                  </a:cubicBezTo>
                  <a:lnTo>
                    <a:pt x="89956" y="88006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79" name="Freeform: Shape 1778">
              <a:extLst>
                <a:ext uri="{FF2B5EF4-FFF2-40B4-BE49-F238E27FC236}">
                  <a16:creationId xmlns:a16="http://schemas.microsoft.com/office/drawing/2014/main" id="{048E9B8C-F730-9011-1837-B12598386E31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818821" y="5805601"/>
              <a:ext cx="133444" cy="163656"/>
            </a:xfrm>
            <a:custGeom>
              <a:avLst/>
              <a:gdLst>
                <a:gd name="connsiteX0" fmla="*/ 6086 w 133444"/>
                <a:gd name="connsiteY0" fmla="*/ 46905 h 163656"/>
                <a:gd name="connsiteX1" fmla="*/ 46501 w 133444"/>
                <a:gd name="connsiteY1" fmla="*/ 18010 h 163656"/>
                <a:gd name="connsiteX2" fmla="*/ 87678 w 133444"/>
                <a:gd name="connsiteY2" fmla="*/ 81280 h 163656"/>
                <a:gd name="connsiteX3" fmla="*/ 84628 w 133444"/>
                <a:gd name="connsiteY3" fmla="*/ 105692 h 163656"/>
                <a:gd name="connsiteX4" fmla="*/ 71410 w 133444"/>
                <a:gd name="connsiteY4" fmla="*/ 159248 h 163656"/>
                <a:gd name="connsiteX5" fmla="*/ 74715 w 133444"/>
                <a:gd name="connsiteY5" fmla="*/ 163732 h 163656"/>
                <a:gd name="connsiteX6" fmla="*/ 82848 w 133444"/>
                <a:gd name="connsiteY6" fmla="*/ 148786 h 163656"/>
                <a:gd name="connsiteX7" fmla="*/ 92253 w 133444"/>
                <a:gd name="connsiteY7" fmla="*/ 105941 h 163656"/>
                <a:gd name="connsiteX8" fmla="*/ 94287 w 133444"/>
                <a:gd name="connsiteY8" fmla="*/ 96226 h 163656"/>
                <a:gd name="connsiteX9" fmla="*/ 128855 w 133444"/>
                <a:gd name="connsiteY9" fmla="*/ 14771 h 163656"/>
                <a:gd name="connsiteX10" fmla="*/ 133685 w 133444"/>
                <a:gd name="connsiteY10" fmla="*/ 5306 h 163656"/>
                <a:gd name="connsiteX11" fmla="*/ 130634 w 133444"/>
                <a:gd name="connsiteY11" fmla="*/ 2815 h 163656"/>
                <a:gd name="connsiteX12" fmla="*/ 127584 w 133444"/>
                <a:gd name="connsiteY12" fmla="*/ 4558 h 163656"/>
                <a:gd name="connsiteX13" fmla="*/ 94032 w 133444"/>
                <a:gd name="connsiteY13" fmla="*/ 78291 h 163656"/>
                <a:gd name="connsiteX14" fmla="*/ 83611 w 133444"/>
                <a:gd name="connsiteY14" fmla="*/ 27475 h 163656"/>
                <a:gd name="connsiteX15" fmla="*/ 49805 w 133444"/>
                <a:gd name="connsiteY15" fmla="*/ 75 h 163656"/>
                <a:gd name="connsiteX16" fmla="*/ 240 w 133444"/>
                <a:gd name="connsiteY16" fmla="*/ 45660 h 163656"/>
                <a:gd name="connsiteX17" fmla="*/ 5069 w 133444"/>
                <a:gd name="connsiteY17" fmla="*/ 48150 h 163656"/>
                <a:gd name="connsiteX18" fmla="*/ 6086 w 133444"/>
                <a:gd name="connsiteY18" fmla="*/ 46905 h 16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444" h="163656">
                  <a:moveTo>
                    <a:pt x="6086" y="46905"/>
                  </a:moveTo>
                  <a:cubicBezTo>
                    <a:pt x="15999" y="18259"/>
                    <a:pt x="43705" y="18010"/>
                    <a:pt x="46501" y="18010"/>
                  </a:cubicBezTo>
                  <a:cubicBezTo>
                    <a:pt x="84882" y="18010"/>
                    <a:pt x="87678" y="61602"/>
                    <a:pt x="87678" y="81280"/>
                  </a:cubicBezTo>
                  <a:cubicBezTo>
                    <a:pt x="87678" y="96475"/>
                    <a:pt x="86407" y="100710"/>
                    <a:pt x="84628" y="105692"/>
                  </a:cubicBezTo>
                  <a:cubicBezTo>
                    <a:pt x="79036" y="123876"/>
                    <a:pt x="71410" y="152771"/>
                    <a:pt x="71410" y="159248"/>
                  </a:cubicBezTo>
                  <a:cubicBezTo>
                    <a:pt x="71410" y="161988"/>
                    <a:pt x="72681" y="163732"/>
                    <a:pt x="74715" y="163732"/>
                  </a:cubicBezTo>
                  <a:cubicBezTo>
                    <a:pt x="78019" y="163732"/>
                    <a:pt x="80052" y="158251"/>
                    <a:pt x="82848" y="148786"/>
                  </a:cubicBezTo>
                  <a:cubicBezTo>
                    <a:pt x="88695" y="127862"/>
                    <a:pt x="91236" y="113663"/>
                    <a:pt x="92253" y="105941"/>
                  </a:cubicBezTo>
                  <a:cubicBezTo>
                    <a:pt x="92762" y="102703"/>
                    <a:pt x="93270" y="99464"/>
                    <a:pt x="94287" y="96226"/>
                  </a:cubicBezTo>
                  <a:cubicBezTo>
                    <a:pt x="102420" y="71566"/>
                    <a:pt x="118688" y="34450"/>
                    <a:pt x="128855" y="14771"/>
                  </a:cubicBezTo>
                  <a:cubicBezTo>
                    <a:pt x="130634" y="11782"/>
                    <a:pt x="133685" y="6302"/>
                    <a:pt x="133685" y="5306"/>
                  </a:cubicBezTo>
                  <a:cubicBezTo>
                    <a:pt x="133685" y="2815"/>
                    <a:pt x="131143" y="2815"/>
                    <a:pt x="130634" y="2815"/>
                  </a:cubicBezTo>
                  <a:cubicBezTo>
                    <a:pt x="129872" y="2815"/>
                    <a:pt x="128347" y="2815"/>
                    <a:pt x="127584" y="4558"/>
                  </a:cubicBezTo>
                  <a:cubicBezTo>
                    <a:pt x="114367" y="28223"/>
                    <a:pt x="104200" y="53132"/>
                    <a:pt x="94032" y="78291"/>
                  </a:cubicBezTo>
                  <a:cubicBezTo>
                    <a:pt x="93778" y="70569"/>
                    <a:pt x="93524" y="51638"/>
                    <a:pt x="83611" y="27475"/>
                  </a:cubicBezTo>
                  <a:cubicBezTo>
                    <a:pt x="77511" y="12280"/>
                    <a:pt x="67343" y="75"/>
                    <a:pt x="49805" y="75"/>
                  </a:cubicBezTo>
                  <a:cubicBezTo>
                    <a:pt x="18032" y="75"/>
                    <a:pt x="240" y="37937"/>
                    <a:pt x="240" y="45660"/>
                  </a:cubicBezTo>
                  <a:cubicBezTo>
                    <a:pt x="240" y="48150"/>
                    <a:pt x="2527" y="48150"/>
                    <a:pt x="5069" y="48150"/>
                  </a:cubicBezTo>
                  <a:lnTo>
                    <a:pt x="6086" y="46905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80" name="Freeform: Shape 1779">
              <a:extLst>
                <a:ext uri="{FF2B5EF4-FFF2-40B4-BE49-F238E27FC236}">
                  <a16:creationId xmlns:a16="http://schemas.microsoft.com/office/drawing/2014/main" id="{C969860A-77F5-C494-438C-8641E444D8F7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980425" y="5655534"/>
              <a:ext cx="46260" cy="174193"/>
            </a:xfrm>
            <a:custGeom>
              <a:avLst/>
              <a:gdLst>
                <a:gd name="connsiteX0" fmla="*/ 42948 w 46260"/>
                <a:gd name="connsiteY0" fmla="*/ 70 h 174193"/>
                <a:gd name="connsiteX1" fmla="*/ 245 w 46260"/>
                <a:gd name="connsiteY1" fmla="*/ 87079 h 174193"/>
                <a:gd name="connsiteX2" fmla="*/ 42948 w 46260"/>
                <a:gd name="connsiteY2" fmla="*/ 174263 h 174193"/>
                <a:gd name="connsiteX3" fmla="*/ 46506 w 46260"/>
                <a:gd name="connsiteY3" fmla="*/ 172171 h 174193"/>
                <a:gd name="connsiteX4" fmla="*/ 44727 w 46260"/>
                <a:gd name="connsiteY4" fmla="*/ 169555 h 174193"/>
                <a:gd name="connsiteX5" fmla="*/ 12344 w 46260"/>
                <a:gd name="connsiteY5" fmla="*/ 87254 h 174193"/>
                <a:gd name="connsiteX6" fmla="*/ 45261 w 46260"/>
                <a:gd name="connsiteY6" fmla="*/ 4254 h 174193"/>
                <a:gd name="connsiteX7" fmla="*/ 46506 w 46260"/>
                <a:gd name="connsiteY7" fmla="*/ 2162 h 174193"/>
                <a:gd name="connsiteX8" fmla="*/ 42948 w 46260"/>
                <a:gd name="connsiteY8" fmla="*/ 70 h 17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260" h="174193">
                  <a:moveTo>
                    <a:pt x="42948" y="70"/>
                  </a:moveTo>
                  <a:cubicBezTo>
                    <a:pt x="9142" y="23435"/>
                    <a:pt x="245" y="60401"/>
                    <a:pt x="245" y="87079"/>
                  </a:cubicBezTo>
                  <a:cubicBezTo>
                    <a:pt x="245" y="111665"/>
                    <a:pt x="7718" y="149852"/>
                    <a:pt x="42948" y="174263"/>
                  </a:cubicBezTo>
                  <a:cubicBezTo>
                    <a:pt x="44371" y="174263"/>
                    <a:pt x="46506" y="174263"/>
                    <a:pt x="46506" y="172171"/>
                  </a:cubicBezTo>
                  <a:cubicBezTo>
                    <a:pt x="46506" y="171125"/>
                    <a:pt x="45973" y="170776"/>
                    <a:pt x="44727" y="169555"/>
                  </a:cubicBezTo>
                  <a:cubicBezTo>
                    <a:pt x="21063" y="148631"/>
                    <a:pt x="12344" y="118989"/>
                    <a:pt x="12344" y="87254"/>
                  </a:cubicBezTo>
                  <a:cubicBezTo>
                    <a:pt x="12344" y="40174"/>
                    <a:pt x="30671" y="17158"/>
                    <a:pt x="45261" y="4254"/>
                  </a:cubicBezTo>
                  <a:cubicBezTo>
                    <a:pt x="45973" y="3557"/>
                    <a:pt x="46506" y="3034"/>
                    <a:pt x="46506" y="2162"/>
                  </a:cubicBezTo>
                  <a:cubicBezTo>
                    <a:pt x="46506" y="70"/>
                    <a:pt x="44371" y="70"/>
                    <a:pt x="42948" y="70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81" name="Freeform: Shape 1780">
              <a:extLst>
                <a:ext uri="{FF2B5EF4-FFF2-40B4-BE49-F238E27FC236}">
                  <a16:creationId xmlns:a16="http://schemas.microsoft.com/office/drawing/2014/main" id="{E960D13D-5F1F-5CFB-784E-B43D902A739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058790" y="5670530"/>
              <a:ext cx="64765" cy="115780"/>
            </a:xfrm>
            <a:custGeom>
              <a:avLst/>
              <a:gdLst>
                <a:gd name="connsiteX0" fmla="*/ 40460 w 64765"/>
                <a:gd name="connsiteY0" fmla="*/ 4952 h 115780"/>
                <a:gd name="connsiteX1" fmla="*/ 35122 w 64765"/>
                <a:gd name="connsiteY1" fmla="*/ 70 h 115780"/>
                <a:gd name="connsiteX2" fmla="*/ 249 w 64765"/>
                <a:gd name="connsiteY2" fmla="*/ 11229 h 115780"/>
                <a:gd name="connsiteX3" fmla="*/ 249 w 64765"/>
                <a:gd name="connsiteY3" fmla="*/ 17506 h 115780"/>
                <a:gd name="connsiteX4" fmla="*/ 26048 w 64765"/>
                <a:gd name="connsiteY4" fmla="*/ 12624 h 115780"/>
                <a:gd name="connsiteX5" fmla="*/ 26048 w 64765"/>
                <a:gd name="connsiteY5" fmla="*/ 101552 h 115780"/>
                <a:gd name="connsiteX6" fmla="*/ 8255 w 64765"/>
                <a:gd name="connsiteY6" fmla="*/ 109573 h 115780"/>
                <a:gd name="connsiteX7" fmla="*/ 1494 w 64765"/>
                <a:gd name="connsiteY7" fmla="*/ 109573 h 115780"/>
                <a:gd name="connsiteX8" fmla="*/ 1494 w 64765"/>
                <a:gd name="connsiteY8" fmla="*/ 115850 h 115780"/>
                <a:gd name="connsiteX9" fmla="*/ 33165 w 64765"/>
                <a:gd name="connsiteY9" fmla="*/ 115152 h 115780"/>
                <a:gd name="connsiteX10" fmla="*/ 65014 w 64765"/>
                <a:gd name="connsiteY10" fmla="*/ 115850 h 115780"/>
                <a:gd name="connsiteX11" fmla="*/ 65014 w 64765"/>
                <a:gd name="connsiteY11" fmla="*/ 109573 h 115780"/>
                <a:gd name="connsiteX12" fmla="*/ 58253 w 64765"/>
                <a:gd name="connsiteY12" fmla="*/ 109573 h 115780"/>
                <a:gd name="connsiteX13" fmla="*/ 40460 w 64765"/>
                <a:gd name="connsiteY13" fmla="*/ 101552 h 115780"/>
                <a:gd name="connsiteX14" fmla="*/ 40460 w 64765"/>
                <a:gd name="connsiteY14" fmla="*/ 4952 h 11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765" h="115780">
                  <a:moveTo>
                    <a:pt x="40460" y="4952"/>
                  </a:moveTo>
                  <a:cubicBezTo>
                    <a:pt x="40460" y="244"/>
                    <a:pt x="40104" y="70"/>
                    <a:pt x="35122" y="70"/>
                  </a:cubicBezTo>
                  <a:cubicBezTo>
                    <a:pt x="23735" y="11055"/>
                    <a:pt x="7544" y="11229"/>
                    <a:pt x="249" y="11229"/>
                  </a:cubicBezTo>
                  <a:lnTo>
                    <a:pt x="249" y="17506"/>
                  </a:lnTo>
                  <a:cubicBezTo>
                    <a:pt x="4519" y="17506"/>
                    <a:pt x="16262" y="17506"/>
                    <a:pt x="26048" y="12624"/>
                  </a:cubicBezTo>
                  <a:lnTo>
                    <a:pt x="26048" y="101552"/>
                  </a:lnTo>
                  <a:cubicBezTo>
                    <a:pt x="26048" y="107306"/>
                    <a:pt x="26048" y="109573"/>
                    <a:pt x="8255" y="109573"/>
                  </a:cubicBezTo>
                  <a:lnTo>
                    <a:pt x="1494" y="109573"/>
                  </a:lnTo>
                  <a:lnTo>
                    <a:pt x="1494" y="115850"/>
                  </a:lnTo>
                  <a:cubicBezTo>
                    <a:pt x="4697" y="115676"/>
                    <a:pt x="26582" y="115152"/>
                    <a:pt x="33165" y="115152"/>
                  </a:cubicBezTo>
                  <a:cubicBezTo>
                    <a:pt x="38681" y="115152"/>
                    <a:pt x="61099" y="115676"/>
                    <a:pt x="65014" y="115850"/>
                  </a:cubicBezTo>
                  <a:lnTo>
                    <a:pt x="65014" y="109573"/>
                  </a:lnTo>
                  <a:lnTo>
                    <a:pt x="58253" y="109573"/>
                  </a:lnTo>
                  <a:cubicBezTo>
                    <a:pt x="40460" y="109573"/>
                    <a:pt x="40460" y="107306"/>
                    <a:pt x="40460" y="101552"/>
                  </a:cubicBezTo>
                  <a:lnTo>
                    <a:pt x="40460" y="4952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82" name="Freeform: Shape 1781">
              <a:extLst>
                <a:ext uri="{FF2B5EF4-FFF2-40B4-BE49-F238E27FC236}">
                  <a16:creationId xmlns:a16="http://schemas.microsoft.com/office/drawing/2014/main" id="{FC361EF7-74C9-43DE-D444-9E00711AD140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153348" y="5655534"/>
              <a:ext cx="46082" cy="174193"/>
            </a:xfrm>
            <a:custGeom>
              <a:avLst/>
              <a:gdLst>
                <a:gd name="connsiteX0" fmla="*/ 3633 w 46082"/>
                <a:gd name="connsiteY0" fmla="*/ 70 h 174193"/>
                <a:gd name="connsiteX1" fmla="*/ 253 w 46082"/>
                <a:gd name="connsiteY1" fmla="*/ 2162 h 174193"/>
                <a:gd name="connsiteX2" fmla="*/ 1854 w 46082"/>
                <a:gd name="connsiteY2" fmla="*/ 4777 h 174193"/>
                <a:gd name="connsiteX3" fmla="*/ 34236 w 46082"/>
                <a:gd name="connsiteY3" fmla="*/ 87079 h 174193"/>
                <a:gd name="connsiteX4" fmla="*/ 3455 w 46082"/>
                <a:gd name="connsiteY4" fmla="*/ 168160 h 174193"/>
                <a:gd name="connsiteX5" fmla="*/ 253 w 46082"/>
                <a:gd name="connsiteY5" fmla="*/ 172171 h 174193"/>
                <a:gd name="connsiteX6" fmla="*/ 2566 w 46082"/>
                <a:gd name="connsiteY6" fmla="*/ 174263 h 174193"/>
                <a:gd name="connsiteX7" fmla="*/ 33347 w 46082"/>
                <a:gd name="connsiteY7" fmla="*/ 140959 h 174193"/>
                <a:gd name="connsiteX8" fmla="*/ 46335 w 46082"/>
                <a:gd name="connsiteY8" fmla="*/ 87254 h 174193"/>
                <a:gd name="connsiteX9" fmla="*/ 3633 w 46082"/>
                <a:gd name="connsiteY9" fmla="*/ 70 h 17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082" h="174193">
                  <a:moveTo>
                    <a:pt x="3633" y="70"/>
                  </a:moveTo>
                  <a:cubicBezTo>
                    <a:pt x="2388" y="70"/>
                    <a:pt x="253" y="70"/>
                    <a:pt x="253" y="2162"/>
                  </a:cubicBezTo>
                  <a:cubicBezTo>
                    <a:pt x="253" y="3034"/>
                    <a:pt x="786" y="3557"/>
                    <a:pt x="1854" y="4777"/>
                  </a:cubicBezTo>
                  <a:cubicBezTo>
                    <a:pt x="17156" y="18553"/>
                    <a:pt x="34236" y="42092"/>
                    <a:pt x="34236" y="87079"/>
                  </a:cubicBezTo>
                  <a:cubicBezTo>
                    <a:pt x="34236" y="123522"/>
                    <a:pt x="22671" y="151072"/>
                    <a:pt x="3455" y="168160"/>
                  </a:cubicBezTo>
                  <a:cubicBezTo>
                    <a:pt x="430" y="171125"/>
                    <a:pt x="253" y="171299"/>
                    <a:pt x="253" y="172171"/>
                  </a:cubicBezTo>
                  <a:cubicBezTo>
                    <a:pt x="253" y="173043"/>
                    <a:pt x="786" y="174263"/>
                    <a:pt x="2566" y="174263"/>
                  </a:cubicBezTo>
                  <a:cubicBezTo>
                    <a:pt x="4701" y="174263"/>
                    <a:pt x="21604" y="162755"/>
                    <a:pt x="33347" y="140959"/>
                  </a:cubicBezTo>
                  <a:cubicBezTo>
                    <a:pt x="41176" y="126486"/>
                    <a:pt x="46335" y="107655"/>
                    <a:pt x="46335" y="87254"/>
                  </a:cubicBezTo>
                  <a:cubicBezTo>
                    <a:pt x="46335" y="62668"/>
                    <a:pt x="38863" y="24481"/>
                    <a:pt x="3633" y="70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83" name="Freeform: Shape 1782">
              <a:extLst>
                <a:ext uri="{FF2B5EF4-FFF2-40B4-BE49-F238E27FC236}">
                  <a16:creationId xmlns:a16="http://schemas.microsoft.com/office/drawing/2014/main" id="{C08FD9B9-03F4-B535-EBE9-134BE42B8318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966305" y="5869756"/>
              <a:ext cx="46260" cy="174193"/>
            </a:xfrm>
            <a:custGeom>
              <a:avLst/>
              <a:gdLst>
                <a:gd name="connsiteX0" fmla="*/ 42947 w 46260"/>
                <a:gd name="connsiteY0" fmla="*/ 78 h 174193"/>
                <a:gd name="connsiteX1" fmla="*/ 245 w 46260"/>
                <a:gd name="connsiteY1" fmla="*/ 87088 h 174193"/>
                <a:gd name="connsiteX2" fmla="*/ 42947 w 46260"/>
                <a:gd name="connsiteY2" fmla="*/ 174272 h 174193"/>
                <a:gd name="connsiteX3" fmla="*/ 46506 w 46260"/>
                <a:gd name="connsiteY3" fmla="*/ 172179 h 174193"/>
                <a:gd name="connsiteX4" fmla="*/ 44727 w 46260"/>
                <a:gd name="connsiteY4" fmla="*/ 169564 h 174193"/>
                <a:gd name="connsiteX5" fmla="*/ 12344 w 46260"/>
                <a:gd name="connsiteY5" fmla="*/ 87262 h 174193"/>
                <a:gd name="connsiteX6" fmla="*/ 45260 w 46260"/>
                <a:gd name="connsiteY6" fmla="*/ 4263 h 174193"/>
                <a:gd name="connsiteX7" fmla="*/ 46506 w 46260"/>
                <a:gd name="connsiteY7" fmla="*/ 2171 h 174193"/>
                <a:gd name="connsiteX8" fmla="*/ 42947 w 46260"/>
                <a:gd name="connsiteY8" fmla="*/ 78 h 17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260" h="174193">
                  <a:moveTo>
                    <a:pt x="42947" y="78"/>
                  </a:moveTo>
                  <a:cubicBezTo>
                    <a:pt x="9141" y="23443"/>
                    <a:pt x="245" y="60409"/>
                    <a:pt x="245" y="87088"/>
                  </a:cubicBezTo>
                  <a:cubicBezTo>
                    <a:pt x="245" y="111674"/>
                    <a:pt x="7718" y="149860"/>
                    <a:pt x="42947" y="174272"/>
                  </a:cubicBezTo>
                  <a:cubicBezTo>
                    <a:pt x="44371" y="174272"/>
                    <a:pt x="46506" y="174272"/>
                    <a:pt x="46506" y="172179"/>
                  </a:cubicBezTo>
                  <a:cubicBezTo>
                    <a:pt x="46506" y="171133"/>
                    <a:pt x="45972" y="170784"/>
                    <a:pt x="44727" y="169564"/>
                  </a:cubicBezTo>
                  <a:cubicBezTo>
                    <a:pt x="21062" y="148640"/>
                    <a:pt x="12344" y="118997"/>
                    <a:pt x="12344" y="87262"/>
                  </a:cubicBezTo>
                  <a:cubicBezTo>
                    <a:pt x="12344" y="40183"/>
                    <a:pt x="30670" y="17166"/>
                    <a:pt x="45260" y="4263"/>
                  </a:cubicBezTo>
                  <a:cubicBezTo>
                    <a:pt x="45972" y="3565"/>
                    <a:pt x="46506" y="3042"/>
                    <a:pt x="46506" y="2171"/>
                  </a:cubicBezTo>
                  <a:cubicBezTo>
                    <a:pt x="46506" y="78"/>
                    <a:pt x="44371" y="78"/>
                    <a:pt x="42947" y="78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84" name="Freeform: Shape 1783">
              <a:extLst>
                <a:ext uri="{FF2B5EF4-FFF2-40B4-BE49-F238E27FC236}">
                  <a16:creationId xmlns:a16="http://schemas.microsoft.com/office/drawing/2014/main" id="{9E3F4153-ACF2-9CC1-8027-7283F1481133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044669" y="5884751"/>
              <a:ext cx="64765" cy="115780"/>
            </a:xfrm>
            <a:custGeom>
              <a:avLst/>
              <a:gdLst>
                <a:gd name="connsiteX0" fmla="*/ 40459 w 64765"/>
                <a:gd name="connsiteY0" fmla="*/ 4960 h 115780"/>
                <a:gd name="connsiteX1" fmla="*/ 35122 w 64765"/>
                <a:gd name="connsiteY1" fmla="*/ 78 h 115780"/>
                <a:gd name="connsiteX2" fmla="*/ 248 w 64765"/>
                <a:gd name="connsiteY2" fmla="*/ 11238 h 115780"/>
                <a:gd name="connsiteX3" fmla="*/ 248 w 64765"/>
                <a:gd name="connsiteY3" fmla="*/ 17515 h 115780"/>
                <a:gd name="connsiteX4" fmla="*/ 26047 w 64765"/>
                <a:gd name="connsiteY4" fmla="*/ 12633 h 115780"/>
                <a:gd name="connsiteX5" fmla="*/ 26047 w 64765"/>
                <a:gd name="connsiteY5" fmla="*/ 101560 h 115780"/>
                <a:gd name="connsiteX6" fmla="*/ 8255 w 64765"/>
                <a:gd name="connsiteY6" fmla="*/ 109581 h 115780"/>
                <a:gd name="connsiteX7" fmla="*/ 1493 w 64765"/>
                <a:gd name="connsiteY7" fmla="*/ 109581 h 115780"/>
                <a:gd name="connsiteX8" fmla="*/ 1493 w 64765"/>
                <a:gd name="connsiteY8" fmla="*/ 115858 h 115780"/>
                <a:gd name="connsiteX9" fmla="*/ 33164 w 64765"/>
                <a:gd name="connsiteY9" fmla="*/ 115161 h 115780"/>
                <a:gd name="connsiteX10" fmla="*/ 65013 w 64765"/>
                <a:gd name="connsiteY10" fmla="*/ 115858 h 115780"/>
                <a:gd name="connsiteX11" fmla="*/ 65013 w 64765"/>
                <a:gd name="connsiteY11" fmla="*/ 109581 h 115780"/>
                <a:gd name="connsiteX12" fmla="*/ 58252 w 64765"/>
                <a:gd name="connsiteY12" fmla="*/ 109581 h 115780"/>
                <a:gd name="connsiteX13" fmla="*/ 40459 w 64765"/>
                <a:gd name="connsiteY13" fmla="*/ 101560 h 115780"/>
                <a:gd name="connsiteX14" fmla="*/ 40459 w 64765"/>
                <a:gd name="connsiteY14" fmla="*/ 4960 h 11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765" h="115780">
                  <a:moveTo>
                    <a:pt x="40459" y="4960"/>
                  </a:moveTo>
                  <a:cubicBezTo>
                    <a:pt x="40459" y="252"/>
                    <a:pt x="40104" y="78"/>
                    <a:pt x="35122" y="78"/>
                  </a:cubicBezTo>
                  <a:cubicBezTo>
                    <a:pt x="23734" y="11063"/>
                    <a:pt x="7543" y="11238"/>
                    <a:pt x="248" y="11238"/>
                  </a:cubicBezTo>
                  <a:lnTo>
                    <a:pt x="248" y="17515"/>
                  </a:lnTo>
                  <a:cubicBezTo>
                    <a:pt x="4518" y="17515"/>
                    <a:pt x="16261" y="17515"/>
                    <a:pt x="26047" y="12633"/>
                  </a:cubicBezTo>
                  <a:lnTo>
                    <a:pt x="26047" y="101560"/>
                  </a:lnTo>
                  <a:cubicBezTo>
                    <a:pt x="26047" y="107314"/>
                    <a:pt x="26047" y="109581"/>
                    <a:pt x="8255" y="109581"/>
                  </a:cubicBezTo>
                  <a:lnTo>
                    <a:pt x="1493" y="109581"/>
                  </a:lnTo>
                  <a:lnTo>
                    <a:pt x="1493" y="115858"/>
                  </a:lnTo>
                  <a:cubicBezTo>
                    <a:pt x="4696" y="115684"/>
                    <a:pt x="26581" y="115161"/>
                    <a:pt x="33164" y="115161"/>
                  </a:cubicBezTo>
                  <a:cubicBezTo>
                    <a:pt x="38680" y="115161"/>
                    <a:pt x="61099" y="115684"/>
                    <a:pt x="65013" y="115858"/>
                  </a:cubicBezTo>
                  <a:lnTo>
                    <a:pt x="65013" y="109581"/>
                  </a:lnTo>
                  <a:lnTo>
                    <a:pt x="58252" y="109581"/>
                  </a:lnTo>
                  <a:cubicBezTo>
                    <a:pt x="40459" y="109581"/>
                    <a:pt x="40459" y="107314"/>
                    <a:pt x="40459" y="101560"/>
                  </a:cubicBezTo>
                  <a:lnTo>
                    <a:pt x="40459" y="4960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85" name="Freeform: Shape 1784">
              <a:extLst>
                <a:ext uri="{FF2B5EF4-FFF2-40B4-BE49-F238E27FC236}">
                  <a16:creationId xmlns:a16="http://schemas.microsoft.com/office/drawing/2014/main" id="{4A2E8FF0-465B-DED8-C218-5F026EBD5FFD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146523" y="5980479"/>
              <a:ext cx="22596" cy="53705"/>
            </a:xfrm>
            <a:custGeom>
              <a:avLst/>
              <a:gdLst>
                <a:gd name="connsiteX0" fmla="*/ 17867 w 22596"/>
                <a:gd name="connsiteY0" fmla="*/ 17341 h 53705"/>
                <a:gd name="connsiteX1" fmla="*/ 3988 w 22596"/>
                <a:gd name="connsiteY1" fmla="*/ 49250 h 53705"/>
                <a:gd name="connsiteX2" fmla="*/ 2743 w 22596"/>
                <a:gd name="connsiteY2" fmla="*/ 51342 h 53705"/>
                <a:gd name="connsiteX3" fmla="*/ 5234 w 22596"/>
                <a:gd name="connsiteY3" fmla="*/ 53783 h 53705"/>
                <a:gd name="connsiteX4" fmla="*/ 22849 w 22596"/>
                <a:gd name="connsiteY4" fmla="*/ 19084 h 53705"/>
                <a:gd name="connsiteX5" fmla="*/ 10394 w 22596"/>
                <a:gd name="connsiteY5" fmla="*/ 78 h 53705"/>
                <a:gd name="connsiteX6" fmla="*/ 252 w 22596"/>
                <a:gd name="connsiteY6" fmla="*/ 10017 h 53705"/>
                <a:gd name="connsiteX7" fmla="*/ 10572 w 22596"/>
                <a:gd name="connsiteY7" fmla="*/ 20130 h 53705"/>
                <a:gd name="connsiteX8" fmla="*/ 17867 w 22596"/>
                <a:gd name="connsiteY8" fmla="*/ 17341 h 5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96" h="53705">
                  <a:moveTo>
                    <a:pt x="17867" y="17341"/>
                  </a:moveTo>
                  <a:cubicBezTo>
                    <a:pt x="17867" y="26931"/>
                    <a:pt x="16087" y="38090"/>
                    <a:pt x="3988" y="49250"/>
                  </a:cubicBezTo>
                  <a:cubicBezTo>
                    <a:pt x="3277" y="49947"/>
                    <a:pt x="2743" y="50470"/>
                    <a:pt x="2743" y="51342"/>
                  </a:cubicBezTo>
                  <a:cubicBezTo>
                    <a:pt x="2743" y="52563"/>
                    <a:pt x="4166" y="53783"/>
                    <a:pt x="5234" y="53783"/>
                  </a:cubicBezTo>
                  <a:cubicBezTo>
                    <a:pt x="7725" y="53783"/>
                    <a:pt x="22849" y="39834"/>
                    <a:pt x="22849" y="19084"/>
                  </a:cubicBezTo>
                  <a:cubicBezTo>
                    <a:pt x="22849" y="8273"/>
                    <a:pt x="18578" y="78"/>
                    <a:pt x="10394" y="78"/>
                  </a:cubicBezTo>
                  <a:cubicBezTo>
                    <a:pt x="4522" y="78"/>
                    <a:pt x="252" y="4612"/>
                    <a:pt x="252" y="10017"/>
                  </a:cubicBezTo>
                  <a:cubicBezTo>
                    <a:pt x="252" y="15597"/>
                    <a:pt x="4344" y="20130"/>
                    <a:pt x="10572" y="20130"/>
                  </a:cubicBezTo>
                  <a:cubicBezTo>
                    <a:pt x="14842" y="20130"/>
                    <a:pt x="17689" y="17341"/>
                    <a:pt x="17867" y="17341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86" name="Freeform: Shape 1785">
              <a:extLst>
                <a:ext uri="{FF2B5EF4-FFF2-40B4-BE49-F238E27FC236}">
                  <a16:creationId xmlns:a16="http://schemas.microsoft.com/office/drawing/2014/main" id="{0A3E2F8A-482A-A431-777D-240DDC9A86A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8206357" y="5884751"/>
              <a:ext cx="64765" cy="115780"/>
            </a:xfrm>
            <a:custGeom>
              <a:avLst/>
              <a:gdLst>
                <a:gd name="connsiteX0" fmla="*/ 40466 w 64765"/>
                <a:gd name="connsiteY0" fmla="*/ 4960 h 115780"/>
                <a:gd name="connsiteX1" fmla="*/ 35128 w 64765"/>
                <a:gd name="connsiteY1" fmla="*/ 78 h 115780"/>
                <a:gd name="connsiteX2" fmla="*/ 254 w 64765"/>
                <a:gd name="connsiteY2" fmla="*/ 11238 h 115780"/>
                <a:gd name="connsiteX3" fmla="*/ 254 w 64765"/>
                <a:gd name="connsiteY3" fmla="*/ 17515 h 115780"/>
                <a:gd name="connsiteX4" fmla="*/ 26054 w 64765"/>
                <a:gd name="connsiteY4" fmla="*/ 12633 h 115780"/>
                <a:gd name="connsiteX5" fmla="*/ 26054 w 64765"/>
                <a:gd name="connsiteY5" fmla="*/ 101560 h 115780"/>
                <a:gd name="connsiteX6" fmla="*/ 8261 w 64765"/>
                <a:gd name="connsiteY6" fmla="*/ 109581 h 115780"/>
                <a:gd name="connsiteX7" fmla="*/ 1500 w 64765"/>
                <a:gd name="connsiteY7" fmla="*/ 109581 h 115780"/>
                <a:gd name="connsiteX8" fmla="*/ 1500 w 64765"/>
                <a:gd name="connsiteY8" fmla="*/ 115858 h 115780"/>
                <a:gd name="connsiteX9" fmla="*/ 33171 w 64765"/>
                <a:gd name="connsiteY9" fmla="*/ 115161 h 115780"/>
                <a:gd name="connsiteX10" fmla="*/ 65020 w 64765"/>
                <a:gd name="connsiteY10" fmla="*/ 115858 h 115780"/>
                <a:gd name="connsiteX11" fmla="*/ 65020 w 64765"/>
                <a:gd name="connsiteY11" fmla="*/ 109581 h 115780"/>
                <a:gd name="connsiteX12" fmla="*/ 58258 w 64765"/>
                <a:gd name="connsiteY12" fmla="*/ 109581 h 115780"/>
                <a:gd name="connsiteX13" fmla="*/ 40466 w 64765"/>
                <a:gd name="connsiteY13" fmla="*/ 101560 h 115780"/>
                <a:gd name="connsiteX14" fmla="*/ 40466 w 64765"/>
                <a:gd name="connsiteY14" fmla="*/ 4960 h 11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765" h="115780">
                  <a:moveTo>
                    <a:pt x="40466" y="4960"/>
                  </a:moveTo>
                  <a:cubicBezTo>
                    <a:pt x="40466" y="252"/>
                    <a:pt x="40110" y="78"/>
                    <a:pt x="35128" y="78"/>
                  </a:cubicBezTo>
                  <a:cubicBezTo>
                    <a:pt x="23741" y="11063"/>
                    <a:pt x="7549" y="11238"/>
                    <a:pt x="254" y="11238"/>
                  </a:cubicBezTo>
                  <a:lnTo>
                    <a:pt x="254" y="17515"/>
                  </a:lnTo>
                  <a:cubicBezTo>
                    <a:pt x="4525" y="17515"/>
                    <a:pt x="16268" y="17515"/>
                    <a:pt x="26054" y="12633"/>
                  </a:cubicBezTo>
                  <a:lnTo>
                    <a:pt x="26054" y="101560"/>
                  </a:lnTo>
                  <a:cubicBezTo>
                    <a:pt x="26054" y="107314"/>
                    <a:pt x="26054" y="109581"/>
                    <a:pt x="8261" y="109581"/>
                  </a:cubicBezTo>
                  <a:lnTo>
                    <a:pt x="1500" y="109581"/>
                  </a:lnTo>
                  <a:lnTo>
                    <a:pt x="1500" y="115858"/>
                  </a:lnTo>
                  <a:cubicBezTo>
                    <a:pt x="4703" y="115684"/>
                    <a:pt x="26587" y="115161"/>
                    <a:pt x="33171" y="115161"/>
                  </a:cubicBezTo>
                  <a:cubicBezTo>
                    <a:pt x="38686" y="115161"/>
                    <a:pt x="61105" y="115684"/>
                    <a:pt x="65020" y="115858"/>
                  </a:cubicBezTo>
                  <a:lnTo>
                    <a:pt x="65020" y="109581"/>
                  </a:lnTo>
                  <a:lnTo>
                    <a:pt x="58258" y="109581"/>
                  </a:lnTo>
                  <a:cubicBezTo>
                    <a:pt x="40466" y="109581"/>
                    <a:pt x="40466" y="107314"/>
                    <a:pt x="40466" y="101560"/>
                  </a:cubicBezTo>
                  <a:lnTo>
                    <a:pt x="40466" y="4960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87" name="Freeform: Shape 1786">
              <a:extLst>
                <a:ext uri="{FF2B5EF4-FFF2-40B4-BE49-F238E27FC236}">
                  <a16:creationId xmlns:a16="http://schemas.microsoft.com/office/drawing/2014/main" id="{B5F58A15-DA69-651D-4E17-CB910848F315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8300916" y="5869756"/>
              <a:ext cx="46082" cy="174193"/>
            </a:xfrm>
            <a:custGeom>
              <a:avLst/>
              <a:gdLst>
                <a:gd name="connsiteX0" fmla="*/ 3639 w 46082"/>
                <a:gd name="connsiteY0" fmla="*/ 78 h 174193"/>
                <a:gd name="connsiteX1" fmla="*/ 258 w 46082"/>
                <a:gd name="connsiteY1" fmla="*/ 2171 h 174193"/>
                <a:gd name="connsiteX2" fmla="*/ 1860 w 46082"/>
                <a:gd name="connsiteY2" fmla="*/ 4786 h 174193"/>
                <a:gd name="connsiteX3" fmla="*/ 34242 w 46082"/>
                <a:gd name="connsiteY3" fmla="*/ 87088 h 174193"/>
                <a:gd name="connsiteX4" fmla="*/ 3461 w 46082"/>
                <a:gd name="connsiteY4" fmla="*/ 168169 h 174193"/>
                <a:gd name="connsiteX5" fmla="*/ 258 w 46082"/>
                <a:gd name="connsiteY5" fmla="*/ 172179 h 174193"/>
                <a:gd name="connsiteX6" fmla="*/ 2571 w 46082"/>
                <a:gd name="connsiteY6" fmla="*/ 174272 h 174193"/>
                <a:gd name="connsiteX7" fmla="*/ 33353 w 46082"/>
                <a:gd name="connsiteY7" fmla="*/ 140967 h 174193"/>
                <a:gd name="connsiteX8" fmla="*/ 46341 w 46082"/>
                <a:gd name="connsiteY8" fmla="*/ 87262 h 174193"/>
                <a:gd name="connsiteX9" fmla="*/ 3639 w 46082"/>
                <a:gd name="connsiteY9" fmla="*/ 78 h 17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082" h="174193">
                  <a:moveTo>
                    <a:pt x="3639" y="78"/>
                  </a:moveTo>
                  <a:cubicBezTo>
                    <a:pt x="2393" y="78"/>
                    <a:pt x="258" y="78"/>
                    <a:pt x="258" y="2171"/>
                  </a:cubicBezTo>
                  <a:cubicBezTo>
                    <a:pt x="258" y="3042"/>
                    <a:pt x="792" y="3565"/>
                    <a:pt x="1860" y="4786"/>
                  </a:cubicBezTo>
                  <a:cubicBezTo>
                    <a:pt x="17161" y="18561"/>
                    <a:pt x="34242" y="42101"/>
                    <a:pt x="34242" y="87088"/>
                  </a:cubicBezTo>
                  <a:cubicBezTo>
                    <a:pt x="34242" y="123531"/>
                    <a:pt x="22677" y="151081"/>
                    <a:pt x="3461" y="168169"/>
                  </a:cubicBezTo>
                  <a:cubicBezTo>
                    <a:pt x="436" y="171133"/>
                    <a:pt x="258" y="171307"/>
                    <a:pt x="258" y="172179"/>
                  </a:cubicBezTo>
                  <a:cubicBezTo>
                    <a:pt x="258" y="173051"/>
                    <a:pt x="792" y="174272"/>
                    <a:pt x="2571" y="174272"/>
                  </a:cubicBezTo>
                  <a:cubicBezTo>
                    <a:pt x="4706" y="174272"/>
                    <a:pt x="21609" y="162763"/>
                    <a:pt x="33353" y="140967"/>
                  </a:cubicBezTo>
                  <a:cubicBezTo>
                    <a:pt x="41181" y="126495"/>
                    <a:pt x="46341" y="107663"/>
                    <a:pt x="46341" y="87262"/>
                  </a:cubicBezTo>
                  <a:cubicBezTo>
                    <a:pt x="46341" y="62676"/>
                    <a:pt x="38868" y="24490"/>
                    <a:pt x="3639" y="78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704" name="Group 1703" descr="\documentclass{article}&#10;\usepackage{amsmath, physics}&#10;\usepackage{tikz-feynman}&#10;\usepackage{xcolor}&#10;\pagestyle{empty}&#10;\definecolor{SGreen}{rgb}{0.0547,0.613,0.328}&#10;\definecolor{NodeBlue}{rgb}{0.0547,0.148,0.578}&#10;\begin{document}&#10;&#10;$$&#10;\left(&#10;\begin{gathered}&#10;\scalebox{0.5}{&#10;\begin{tikzpicture}&#10;\begin{feynman}&#10; \vertex (f1) at (0,1.5);&#10; \vertex (f2) at (0,-1.5);&#10; \vertex (p3) at (1, 1.5);&#10; \vertex (p2) at (-1, 1.5);&#10; \vertex (p1) at (-1, -1.5);&#10; \vertex (p4) at (1, -1.5);&#10; \vertex [label= \(n\)] at (-1, 1.);&#10; \vertex [label= \(\bar{n}\)] at (-1, -1.5);&#10; \vertex (g1) at (0, 1.278);&#10; \vertex (g2) at (0, -.722);&#10; \vertex (c1) at (.25, 1);&#10; \vertex (c2) at (.25, -1);&#10; \vertex (s1) at (0,.65);&#10; \vertex (s2) at (0, -.65);&#10;\diagram*{&#10; (f1)--[scalar, red, line width = 0.3mm](s1),&#10; (f2)--[scalar, red, line width = 0.3mm](s2),&#10; (p2)--[charged scalar,  line width = 0.3mm](f1)--[charged scalar,  line width = 0.3mm](p3),&#10; (p4)--[charged scalar,  line width = 0.3mm](f2)--[charged scalar,  line width = 0.3mm](p1),&#10; (s2)--[SGreen, fermion,looseness = 1.75, line width=0.3mm, half right](s1)--[SGreen, fermion,looseness = 1.75, line width=0.3mm, half right](s2),&#10;% (s2)--[SGreen, gluon,looseness = 1.75, line width=0.3mm, half right](s1)--[SGreen, gluon,looseness = 1.75, line width=0.3mm, half right](s2),&#10;};&#10;\end{feynman}&#10; \filldraw[red] (0,1.5) ellipse (0.6mm and 1.2mm);&#10; \filldraw[red] (0, -1.5) ellipse (0.6mm and 1.2mm);&#10; \filldraw[red] (0,.65) ellipse (0.6mm and 1.2mm);&#10; \filldraw[red] (0, -.65) ellipse (0.6mm and 1.2mm);&#10;\end{tikzpicture}&#10;}&#10;\end{gathered}&#10;\,\,+\,\,&#10;\begin{gathered}&#10;\scalebox{0.5}{&#10;\begin{tikzpicture}&#10;\begin{feynman}&#10; \vertex (f1) at (0,1.5);&#10; \vertex (f2) at (0,-1.5);&#10; \vertex (p3) at (1, 1.5);&#10; \vertex (p2) at (-1, 1.5);&#10; \vertex (p1) at (-1, -1.5);&#10; \vertex (p4) at (1, -1.5);&#10; \vertex [label= \(n\)] at (-1, 1.);&#10; \vertex [label= \(\bar{n}\)] at (-1, -1.5);&#10; \vertex (g1) at (0, 1.278);&#10; \vertex (g2) at (0, -.722);&#10; \vertex (c1) at (.25, 1);&#10; \vertex (c2) at (.25, -1);&#10; \vertex (s1) at (0,.65);&#10; \vertex (s2) at (0, -.65);&#10;\diagram*{&#10; (f1)--[scalar, red, line width = 0.3mm](s1),&#10; (f2)--[scalar, red, line width = 0.3mm](s2),&#10; (p2)--[charged scalar,  line width = 0.3mm](f1)--[charged scalar,  line width = 0.3mm](p3),&#10; (p4)--[charged scalar,  line width = 0.3mm](f2)--[charged scalar,  line width = 0.3mm](p1),&#10;% (s2)--[SGreen, fermion,looseness = 1.75, line width=0.3mm, half right](s1)--[SGreen, fermion,looseness = 1.75, line width=0.3mm, half right](s2),&#10; (s2)--[SGreen, gluon,looseness = 1.75, line width=0.3mm, half right](s1)--[SGreen, gluon,looseness = 1.75, line width=0.3mm, half right](s2),&#10;};&#10;\end{feynman}&#10; \filldraw[red] (0,1.5) ellipse (0.6mm and 1.2mm);&#10; \filldraw[red] (0, -1.5) ellipse (0.6mm and 1.2mm);&#10; \filldraw[red] (0,.65) ellipse (0.6mm and 1.2mm);&#10; \filldraw[red] (0, -.65) ellipse (0.6mm and 1.2mm);&#10;\end{tikzpicture}&#10;}&#10;\end{gathered}&#10;\right)&#10;$$&#10;&#10;&#10;&#10;\end{document}" title="IguanaTex Vector Display">
            <a:extLst>
              <a:ext uri="{FF2B5EF4-FFF2-40B4-BE49-F238E27FC236}">
                <a16:creationId xmlns:a16="http://schemas.microsoft.com/office/drawing/2014/main" id="{D2858EC8-3026-CF01-29EE-5BA4643987DD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2450085" y="4082523"/>
            <a:ext cx="2052105" cy="983635"/>
            <a:chOff x="9625771" y="4987138"/>
            <a:chExt cx="2052105" cy="983635"/>
          </a:xfrm>
        </p:grpSpPr>
        <p:sp>
          <p:nvSpPr>
            <p:cNvPr id="1644" name="Freeform: Shape 1643">
              <a:extLst>
                <a:ext uri="{FF2B5EF4-FFF2-40B4-BE49-F238E27FC236}">
                  <a16:creationId xmlns:a16="http://schemas.microsoft.com/office/drawing/2014/main" id="{40C86567-EA2B-C763-D7FA-2FCBC626E13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625771" y="5004412"/>
              <a:ext cx="112071" cy="364347"/>
            </a:xfrm>
            <a:custGeom>
              <a:avLst/>
              <a:gdLst>
                <a:gd name="connsiteX0" fmla="*/ 17062 w 112071"/>
                <a:gd name="connsiteY0" fmla="*/ 364412 h 364347"/>
                <a:gd name="connsiteX1" fmla="*/ 22757 w 112071"/>
                <a:gd name="connsiteY1" fmla="*/ 361592 h 364347"/>
                <a:gd name="connsiteX2" fmla="*/ 110828 w 112071"/>
                <a:gd name="connsiteY2" fmla="*/ 4697 h 364347"/>
                <a:gd name="connsiteX3" fmla="*/ 112252 w 112071"/>
                <a:gd name="connsiteY3" fmla="*/ 2079 h 364347"/>
                <a:gd name="connsiteX4" fmla="*/ 107573 w 112071"/>
                <a:gd name="connsiteY4" fmla="*/ 65 h 364347"/>
                <a:gd name="connsiteX5" fmla="*/ 103506 w 112071"/>
                <a:gd name="connsiteY5" fmla="*/ 468 h 364347"/>
                <a:gd name="connsiteX6" fmla="*/ 56318 w 112071"/>
                <a:gd name="connsiteY6" fmla="*/ 70961 h 364347"/>
                <a:gd name="connsiteX7" fmla="*/ 5062 w 112071"/>
                <a:gd name="connsiteY7" fmla="*/ 258472 h 364347"/>
                <a:gd name="connsiteX8" fmla="*/ 180 w 112071"/>
                <a:gd name="connsiteY8" fmla="*/ 354342 h 364347"/>
                <a:gd name="connsiteX9" fmla="*/ 180 w 112071"/>
                <a:gd name="connsiteY9" fmla="*/ 362197 h 364347"/>
                <a:gd name="connsiteX10" fmla="*/ 5876 w 112071"/>
                <a:gd name="connsiteY10" fmla="*/ 364412 h 364347"/>
                <a:gd name="connsiteX11" fmla="*/ 17062 w 112071"/>
                <a:gd name="connsiteY11" fmla="*/ 364412 h 36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071" h="364347">
                  <a:moveTo>
                    <a:pt x="17062" y="364412"/>
                  </a:moveTo>
                  <a:cubicBezTo>
                    <a:pt x="21537" y="364412"/>
                    <a:pt x="22757" y="364412"/>
                    <a:pt x="22757" y="361592"/>
                  </a:cubicBezTo>
                  <a:cubicBezTo>
                    <a:pt x="23164" y="220405"/>
                    <a:pt x="39639" y="103186"/>
                    <a:pt x="110828" y="4697"/>
                  </a:cubicBezTo>
                  <a:cubicBezTo>
                    <a:pt x="112252" y="2885"/>
                    <a:pt x="112252" y="2482"/>
                    <a:pt x="112252" y="2079"/>
                  </a:cubicBezTo>
                  <a:cubicBezTo>
                    <a:pt x="112252" y="65"/>
                    <a:pt x="110828" y="65"/>
                    <a:pt x="107573" y="65"/>
                  </a:cubicBezTo>
                  <a:cubicBezTo>
                    <a:pt x="104319" y="65"/>
                    <a:pt x="103912" y="65"/>
                    <a:pt x="103506" y="468"/>
                  </a:cubicBezTo>
                  <a:cubicBezTo>
                    <a:pt x="102692" y="1072"/>
                    <a:pt x="76861" y="30478"/>
                    <a:pt x="56318" y="70961"/>
                  </a:cubicBezTo>
                  <a:cubicBezTo>
                    <a:pt x="29469" y="124132"/>
                    <a:pt x="12588" y="185159"/>
                    <a:pt x="5062" y="258472"/>
                  </a:cubicBezTo>
                  <a:cubicBezTo>
                    <a:pt x="4452" y="264715"/>
                    <a:pt x="180" y="306608"/>
                    <a:pt x="180" y="354342"/>
                  </a:cubicBezTo>
                  <a:lnTo>
                    <a:pt x="180" y="362197"/>
                  </a:lnTo>
                  <a:cubicBezTo>
                    <a:pt x="384" y="364412"/>
                    <a:pt x="1604" y="364412"/>
                    <a:pt x="5876" y="364412"/>
                  </a:cubicBezTo>
                  <a:lnTo>
                    <a:pt x="17062" y="364412"/>
                  </a:lnTo>
                  <a:close/>
                </a:path>
              </a:pathLst>
            </a:custGeom>
            <a:solidFill>
              <a:srgbClr val="000000"/>
            </a:solidFill>
            <a:ln w="20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5" name="Freeform: Shape 1644">
              <a:extLst>
                <a:ext uri="{FF2B5EF4-FFF2-40B4-BE49-F238E27FC236}">
                  <a16:creationId xmlns:a16="http://schemas.microsoft.com/office/drawing/2014/main" id="{4EB9E355-939D-6D56-BF08-99CA10E8A67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625771" y="5364735"/>
              <a:ext cx="22576" cy="124872"/>
            </a:xfrm>
            <a:custGeom>
              <a:avLst/>
              <a:gdLst>
                <a:gd name="connsiteX0" fmla="*/ 22757 w 22576"/>
                <a:gd name="connsiteY0" fmla="*/ 5521 h 124872"/>
                <a:gd name="connsiteX1" fmla="*/ 17062 w 22576"/>
                <a:gd name="connsiteY1" fmla="*/ 83 h 124872"/>
                <a:gd name="connsiteX2" fmla="*/ 5876 w 22576"/>
                <a:gd name="connsiteY2" fmla="*/ 83 h 124872"/>
                <a:gd name="connsiteX3" fmla="*/ 180 w 22576"/>
                <a:gd name="connsiteY3" fmla="*/ 5521 h 124872"/>
                <a:gd name="connsiteX4" fmla="*/ 180 w 22576"/>
                <a:gd name="connsiteY4" fmla="*/ 119518 h 124872"/>
                <a:gd name="connsiteX5" fmla="*/ 5876 w 22576"/>
                <a:gd name="connsiteY5" fmla="*/ 124956 h 124872"/>
                <a:gd name="connsiteX6" fmla="*/ 17062 w 22576"/>
                <a:gd name="connsiteY6" fmla="*/ 124956 h 124872"/>
                <a:gd name="connsiteX7" fmla="*/ 22757 w 22576"/>
                <a:gd name="connsiteY7" fmla="*/ 119518 h 124872"/>
                <a:gd name="connsiteX8" fmla="*/ 22757 w 22576"/>
                <a:gd name="connsiteY8" fmla="*/ 5521 h 12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76" h="124872">
                  <a:moveTo>
                    <a:pt x="22757" y="5521"/>
                  </a:moveTo>
                  <a:cubicBezTo>
                    <a:pt x="22757" y="284"/>
                    <a:pt x="22554" y="83"/>
                    <a:pt x="17062" y="83"/>
                  </a:cubicBezTo>
                  <a:lnTo>
                    <a:pt x="5876" y="83"/>
                  </a:lnTo>
                  <a:cubicBezTo>
                    <a:pt x="384" y="83"/>
                    <a:pt x="180" y="284"/>
                    <a:pt x="180" y="5521"/>
                  </a:cubicBezTo>
                  <a:lnTo>
                    <a:pt x="180" y="119518"/>
                  </a:lnTo>
                  <a:cubicBezTo>
                    <a:pt x="180" y="124754"/>
                    <a:pt x="384" y="124956"/>
                    <a:pt x="5876" y="124956"/>
                  </a:cubicBezTo>
                  <a:lnTo>
                    <a:pt x="17062" y="124956"/>
                  </a:lnTo>
                  <a:cubicBezTo>
                    <a:pt x="22554" y="124956"/>
                    <a:pt x="22757" y="124754"/>
                    <a:pt x="22757" y="119518"/>
                  </a:cubicBezTo>
                  <a:lnTo>
                    <a:pt x="22757" y="5521"/>
                  </a:lnTo>
                  <a:close/>
                </a:path>
              </a:pathLst>
            </a:custGeom>
            <a:solidFill>
              <a:srgbClr val="000000"/>
            </a:solidFill>
            <a:ln w="20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6" name="Freeform: Shape 1645">
              <a:extLst>
                <a:ext uri="{FF2B5EF4-FFF2-40B4-BE49-F238E27FC236}">
                  <a16:creationId xmlns:a16="http://schemas.microsoft.com/office/drawing/2014/main" id="{D637FEA5-2F42-2742-52B6-C172B193C41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625771" y="5485581"/>
              <a:ext cx="22576" cy="124872"/>
            </a:xfrm>
            <a:custGeom>
              <a:avLst/>
              <a:gdLst>
                <a:gd name="connsiteX0" fmla="*/ 22757 w 22576"/>
                <a:gd name="connsiteY0" fmla="*/ 5527 h 124872"/>
                <a:gd name="connsiteX1" fmla="*/ 17062 w 22576"/>
                <a:gd name="connsiteY1" fmla="*/ 89 h 124872"/>
                <a:gd name="connsiteX2" fmla="*/ 5876 w 22576"/>
                <a:gd name="connsiteY2" fmla="*/ 89 h 124872"/>
                <a:gd name="connsiteX3" fmla="*/ 180 w 22576"/>
                <a:gd name="connsiteY3" fmla="*/ 5527 h 124872"/>
                <a:gd name="connsiteX4" fmla="*/ 180 w 22576"/>
                <a:gd name="connsiteY4" fmla="*/ 119524 h 124872"/>
                <a:gd name="connsiteX5" fmla="*/ 5876 w 22576"/>
                <a:gd name="connsiteY5" fmla="*/ 124962 h 124872"/>
                <a:gd name="connsiteX6" fmla="*/ 17062 w 22576"/>
                <a:gd name="connsiteY6" fmla="*/ 124962 h 124872"/>
                <a:gd name="connsiteX7" fmla="*/ 22757 w 22576"/>
                <a:gd name="connsiteY7" fmla="*/ 119524 h 124872"/>
                <a:gd name="connsiteX8" fmla="*/ 22757 w 22576"/>
                <a:gd name="connsiteY8" fmla="*/ 5527 h 12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76" h="124872">
                  <a:moveTo>
                    <a:pt x="22757" y="5527"/>
                  </a:moveTo>
                  <a:cubicBezTo>
                    <a:pt x="22757" y="290"/>
                    <a:pt x="22554" y="89"/>
                    <a:pt x="17062" y="89"/>
                  </a:cubicBezTo>
                  <a:lnTo>
                    <a:pt x="5876" y="89"/>
                  </a:lnTo>
                  <a:cubicBezTo>
                    <a:pt x="384" y="89"/>
                    <a:pt x="180" y="290"/>
                    <a:pt x="180" y="5527"/>
                  </a:cubicBezTo>
                  <a:lnTo>
                    <a:pt x="180" y="119524"/>
                  </a:lnTo>
                  <a:cubicBezTo>
                    <a:pt x="180" y="124760"/>
                    <a:pt x="384" y="124962"/>
                    <a:pt x="5876" y="124962"/>
                  </a:cubicBezTo>
                  <a:lnTo>
                    <a:pt x="17062" y="124962"/>
                  </a:lnTo>
                  <a:cubicBezTo>
                    <a:pt x="22554" y="124962"/>
                    <a:pt x="22757" y="124760"/>
                    <a:pt x="22757" y="119524"/>
                  </a:cubicBezTo>
                  <a:lnTo>
                    <a:pt x="22757" y="5527"/>
                  </a:lnTo>
                  <a:close/>
                </a:path>
              </a:pathLst>
            </a:custGeom>
            <a:solidFill>
              <a:srgbClr val="000000"/>
            </a:solidFill>
            <a:ln w="20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7" name="Freeform: Shape 1646">
              <a:extLst>
                <a:ext uri="{FF2B5EF4-FFF2-40B4-BE49-F238E27FC236}">
                  <a16:creationId xmlns:a16="http://schemas.microsoft.com/office/drawing/2014/main" id="{C0D55321-F8F0-2F90-06C1-F41018C9C78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625771" y="5606426"/>
              <a:ext cx="112071" cy="364347"/>
            </a:xfrm>
            <a:custGeom>
              <a:avLst/>
              <a:gdLst>
                <a:gd name="connsiteX0" fmla="*/ 5876 w 112071"/>
                <a:gd name="connsiteY0" fmla="*/ 95 h 364347"/>
                <a:gd name="connsiteX1" fmla="*/ 180 w 112071"/>
                <a:gd name="connsiteY1" fmla="*/ 2310 h 364347"/>
                <a:gd name="connsiteX2" fmla="*/ 180 w 112071"/>
                <a:gd name="connsiteY2" fmla="*/ 10165 h 364347"/>
                <a:gd name="connsiteX3" fmla="*/ 28656 w 112071"/>
                <a:gd name="connsiteY3" fmla="*/ 225672 h 364347"/>
                <a:gd name="connsiteX4" fmla="*/ 99031 w 112071"/>
                <a:gd name="connsiteY4" fmla="*/ 359004 h 364347"/>
                <a:gd name="connsiteX5" fmla="*/ 103709 w 112071"/>
                <a:gd name="connsiteY5" fmla="*/ 364039 h 364347"/>
                <a:gd name="connsiteX6" fmla="*/ 107573 w 112071"/>
                <a:gd name="connsiteY6" fmla="*/ 364442 h 364347"/>
                <a:gd name="connsiteX7" fmla="*/ 112252 w 112071"/>
                <a:gd name="connsiteY7" fmla="*/ 362428 h 364347"/>
                <a:gd name="connsiteX8" fmla="*/ 111031 w 112071"/>
                <a:gd name="connsiteY8" fmla="*/ 359810 h 364347"/>
                <a:gd name="connsiteX9" fmla="*/ 22757 w 112071"/>
                <a:gd name="connsiteY9" fmla="*/ 2915 h 364347"/>
                <a:gd name="connsiteX10" fmla="*/ 17062 w 112071"/>
                <a:gd name="connsiteY10" fmla="*/ 95 h 364347"/>
                <a:gd name="connsiteX11" fmla="*/ 5876 w 112071"/>
                <a:gd name="connsiteY11" fmla="*/ 95 h 36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071" h="364347">
                  <a:moveTo>
                    <a:pt x="5876" y="95"/>
                  </a:moveTo>
                  <a:cubicBezTo>
                    <a:pt x="1604" y="95"/>
                    <a:pt x="384" y="95"/>
                    <a:pt x="180" y="2310"/>
                  </a:cubicBezTo>
                  <a:lnTo>
                    <a:pt x="180" y="10165"/>
                  </a:lnTo>
                  <a:cubicBezTo>
                    <a:pt x="180" y="133226"/>
                    <a:pt x="22351" y="205330"/>
                    <a:pt x="28656" y="225672"/>
                  </a:cubicBezTo>
                  <a:cubicBezTo>
                    <a:pt x="42487" y="270385"/>
                    <a:pt x="65064" y="317514"/>
                    <a:pt x="99031" y="359004"/>
                  </a:cubicBezTo>
                  <a:cubicBezTo>
                    <a:pt x="102082" y="362629"/>
                    <a:pt x="102895" y="363636"/>
                    <a:pt x="103709" y="364039"/>
                  </a:cubicBezTo>
                  <a:cubicBezTo>
                    <a:pt x="104116" y="364241"/>
                    <a:pt x="104319" y="364442"/>
                    <a:pt x="107573" y="364442"/>
                  </a:cubicBezTo>
                  <a:cubicBezTo>
                    <a:pt x="110828" y="364442"/>
                    <a:pt x="112252" y="364442"/>
                    <a:pt x="112252" y="362428"/>
                  </a:cubicBezTo>
                  <a:cubicBezTo>
                    <a:pt x="112252" y="362025"/>
                    <a:pt x="112252" y="361622"/>
                    <a:pt x="111031" y="359810"/>
                  </a:cubicBezTo>
                  <a:cubicBezTo>
                    <a:pt x="43300" y="266759"/>
                    <a:pt x="22961" y="154776"/>
                    <a:pt x="22757" y="2915"/>
                  </a:cubicBezTo>
                  <a:cubicBezTo>
                    <a:pt x="22757" y="95"/>
                    <a:pt x="21537" y="95"/>
                    <a:pt x="17062" y="95"/>
                  </a:cubicBezTo>
                  <a:lnTo>
                    <a:pt x="5876" y="95"/>
                  </a:lnTo>
                  <a:close/>
                </a:path>
              </a:pathLst>
            </a:custGeom>
            <a:solidFill>
              <a:srgbClr val="000000"/>
            </a:solidFill>
            <a:ln w="20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8" name="Freeform: Shape 1647">
              <a:extLst>
                <a:ext uri="{FF2B5EF4-FFF2-40B4-BE49-F238E27FC236}">
                  <a16:creationId xmlns:a16="http://schemas.microsoft.com/office/drawing/2014/main" id="{FBBED632-6518-E3DC-A00F-35B4AD7226E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815305" y="5084712"/>
              <a:ext cx="55120" cy="45618"/>
            </a:xfrm>
            <a:custGeom>
              <a:avLst/>
              <a:gdLst>
                <a:gd name="connsiteX0" fmla="*/ 6191 w 55120"/>
                <a:gd name="connsiteY0" fmla="*/ 38642 h 45618"/>
                <a:gd name="connsiteX1" fmla="*/ 5276 w 55120"/>
                <a:gd name="connsiteY1" fmla="*/ 42972 h 45618"/>
                <a:gd name="connsiteX2" fmla="*/ 8225 w 55120"/>
                <a:gd name="connsiteY2" fmla="*/ 45691 h 45618"/>
                <a:gd name="connsiteX3" fmla="*/ 11988 w 55120"/>
                <a:gd name="connsiteY3" fmla="*/ 42871 h 45618"/>
                <a:gd name="connsiteX4" fmla="*/ 13920 w 55120"/>
                <a:gd name="connsiteY4" fmla="*/ 35419 h 45618"/>
                <a:gd name="connsiteX5" fmla="*/ 16158 w 55120"/>
                <a:gd name="connsiteY5" fmla="*/ 26356 h 45618"/>
                <a:gd name="connsiteX6" fmla="*/ 17886 w 55120"/>
                <a:gd name="connsiteY6" fmla="*/ 19609 h 45618"/>
                <a:gd name="connsiteX7" fmla="*/ 19209 w 55120"/>
                <a:gd name="connsiteY7" fmla="*/ 14573 h 45618"/>
                <a:gd name="connsiteX8" fmla="*/ 35785 w 55120"/>
                <a:gd name="connsiteY8" fmla="*/ 2287 h 45618"/>
                <a:gd name="connsiteX9" fmla="*/ 41277 w 55120"/>
                <a:gd name="connsiteY9" fmla="*/ 9337 h 45618"/>
                <a:gd name="connsiteX10" fmla="*/ 34667 w 55120"/>
                <a:gd name="connsiteY10" fmla="*/ 32801 h 45618"/>
                <a:gd name="connsiteX11" fmla="*/ 33650 w 55120"/>
                <a:gd name="connsiteY11" fmla="*/ 37433 h 45618"/>
                <a:gd name="connsiteX12" fmla="*/ 41989 w 55120"/>
                <a:gd name="connsiteY12" fmla="*/ 45691 h 45618"/>
                <a:gd name="connsiteX13" fmla="*/ 55311 w 55120"/>
                <a:gd name="connsiteY13" fmla="*/ 30182 h 45618"/>
                <a:gd name="connsiteX14" fmla="*/ 54091 w 55120"/>
                <a:gd name="connsiteY14" fmla="*/ 29175 h 45618"/>
                <a:gd name="connsiteX15" fmla="*/ 52565 w 55120"/>
                <a:gd name="connsiteY15" fmla="*/ 30988 h 45618"/>
                <a:gd name="connsiteX16" fmla="*/ 42192 w 55120"/>
                <a:gd name="connsiteY16" fmla="*/ 43475 h 45618"/>
                <a:gd name="connsiteX17" fmla="*/ 39751 w 55120"/>
                <a:gd name="connsiteY17" fmla="*/ 40152 h 45618"/>
                <a:gd name="connsiteX18" fmla="*/ 41582 w 55120"/>
                <a:gd name="connsiteY18" fmla="*/ 33002 h 45618"/>
                <a:gd name="connsiteX19" fmla="*/ 47786 w 55120"/>
                <a:gd name="connsiteY19" fmla="*/ 10847 h 45618"/>
                <a:gd name="connsiteX20" fmla="*/ 36090 w 55120"/>
                <a:gd name="connsiteY20" fmla="*/ 72 h 45618"/>
                <a:gd name="connsiteX21" fmla="*/ 20225 w 55120"/>
                <a:gd name="connsiteY21" fmla="*/ 8833 h 45618"/>
                <a:gd name="connsiteX22" fmla="*/ 10869 w 55120"/>
                <a:gd name="connsiteY22" fmla="*/ 72 h 45618"/>
                <a:gd name="connsiteX23" fmla="*/ 3242 w 55120"/>
                <a:gd name="connsiteY23" fmla="*/ 5812 h 45618"/>
                <a:gd name="connsiteX24" fmla="*/ 191 w 55120"/>
                <a:gd name="connsiteY24" fmla="*/ 15580 h 45618"/>
                <a:gd name="connsiteX25" fmla="*/ 1411 w 55120"/>
                <a:gd name="connsiteY25" fmla="*/ 16587 h 45618"/>
                <a:gd name="connsiteX26" fmla="*/ 3140 w 55120"/>
                <a:gd name="connsiteY26" fmla="*/ 14271 h 45618"/>
                <a:gd name="connsiteX27" fmla="*/ 10564 w 55120"/>
                <a:gd name="connsiteY27" fmla="*/ 2287 h 45618"/>
                <a:gd name="connsiteX28" fmla="*/ 13717 w 55120"/>
                <a:gd name="connsiteY28" fmla="*/ 6920 h 45618"/>
                <a:gd name="connsiteX29" fmla="*/ 12090 w 55120"/>
                <a:gd name="connsiteY29" fmla="*/ 15379 h 45618"/>
                <a:gd name="connsiteX30" fmla="*/ 6191 w 55120"/>
                <a:gd name="connsiteY30" fmla="*/ 38642 h 4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120" h="45618">
                  <a:moveTo>
                    <a:pt x="6191" y="38642"/>
                  </a:moveTo>
                  <a:cubicBezTo>
                    <a:pt x="5886" y="40152"/>
                    <a:pt x="5276" y="42468"/>
                    <a:pt x="5276" y="42972"/>
                  </a:cubicBezTo>
                  <a:cubicBezTo>
                    <a:pt x="5276" y="44785"/>
                    <a:pt x="6700" y="45691"/>
                    <a:pt x="8225" y="45691"/>
                  </a:cubicBezTo>
                  <a:cubicBezTo>
                    <a:pt x="9446" y="45691"/>
                    <a:pt x="11276" y="44885"/>
                    <a:pt x="11988" y="42871"/>
                  </a:cubicBezTo>
                  <a:cubicBezTo>
                    <a:pt x="12090" y="42670"/>
                    <a:pt x="13310" y="37937"/>
                    <a:pt x="13920" y="35419"/>
                  </a:cubicBezTo>
                  <a:lnTo>
                    <a:pt x="16158" y="26356"/>
                  </a:lnTo>
                  <a:cubicBezTo>
                    <a:pt x="16768" y="24140"/>
                    <a:pt x="17378" y="21925"/>
                    <a:pt x="17886" y="19609"/>
                  </a:cubicBezTo>
                  <a:cubicBezTo>
                    <a:pt x="18293" y="17897"/>
                    <a:pt x="19107" y="14976"/>
                    <a:pt x="19209" y="14573"/>
                  </a:cubicBezTo>
                  <a:cubicBezTo>
                    <a:pt x="20734" y="11452"/>
                    <a:pt x="26124" y="2287"/>
                    <a:pt x="35785" y="2287"/>
                  </a:cubicBezTo>
                  <a:cubicBezTo>
                    <a:pt x="40362" y="2287"/>
                    <a:pt x="41277" y="6014"/>
                    <a:pt x="41277" y="9337"/>
                  </a:cubicBezTo>
                  <a:cubicBezTo>
                    <a:pt x="41277" y="15580"/>
                    <a:pt x="36294" y="28470"/>
                    <a:pt x="34667" y="32801"/>
                  </a:cubicBezTo>
                  <a:cubicBezTo>
                    <a:pt x="33751" y="35117"/>
                    <a:pt x="33650" y="36325"/>
                    <a:pt x="33650" y="37433"/>
                  </a:cubicBezTo>
                  <a:cubicBezTo>
                    <a:pt x="33650" y="42166"/>
                    <a:pt x="37209" y="45691"/>
                    <a:pt x="41989" y="45691"/>
                  </a:cubicBezTo>
                  <a:cubicBezTo>
                    <a:pt x="51548" y="45691"/>
                    <a:pt x="55311" y="30988"/>
                    <a:pt x="55311" y="30182"/>
                  </a:cubicBezTo>
                  <a:cubicBezTo>
                    <a:pt x="55311" y="29175"/>
                    <a:pt x="54396" y="29175"/>
                    <a:pt x="54091" y="29175"/>
                  </a:cubicBezTo>
                  <a:cubicBezTo>
                    <a:pt x="53074" y="29175"/>
                    <a:pt x="53074" y="29478"/>
                    <a:pt x="52565" y="30988"/>
                  </a:cubicBezTo>
                  <a:cubicBezTo>
                    <a:pt x="50531" y="37836"/>
                    <a:pt x="47175" y="43475"/>
                    <a:pt x="42192" y="43475"/>
                  </a:cubicBezTo>
                  <a:cubicBezTo>
                    <a:pt x="40463" y="43475"/>
                    <a:pt x="39751" y="42468"/>
                    <a:pt x="39751" y="40152"/>
                  </a:cubicBezTo>
                  <a:cubicBezTo>
                    <a:pt x="39751" y="37635"/>
                    <a:pt x="40667" y="35218"/>
                    <a:pt x="41582" y="33002"/>
                  </a:cubicBezTo>
                  <a:cubicBezTo>
                    <a:pt x="43514" y="27665"/>
                    <a:pt x="47786" y="16587"/>
                    <a:pt x="47786" y="10847"/>
                  </a:cubicBezTo>
                  <a:cubicBezTo>
                    <a:pt x="47786" y="4100"/>
                    <a:pt x="43413" y="72"/>
                    <a:pt x="36090" y="72"/>
                  </a:cubicBezTo>
                  <a:cubicBezTo>
                    <a:pt x="26938" y="72"/>
                    <a:pt x="21954" y="6517"/>
                    <a:pt x="20225" y="8833"/>
                  </a:cubicBezTo>
                  <a:cubicBezTo>
                    <a:pt x="19717" y="3194"/>
                    <a:pt x="15547" y="72"/>
                    <a:pt x="10869" y="72"/>
                  </a:cubicBezTo>
                  <a:cubicBezTo>
                    <a:pt x="6191" y="72"/>
                    <a:pt x="4259" y="3999"/>
                    <a:pt x="3242" y="5812"/>
                  </a:cubicBezTo>
                  <a:cubicBezTo>
                    <a:pt x="1615" y="9236"/>
                    <a:pt x="191" y="15178"/>
                    <a:pt x="191" y="15580"/>
                  </a:cubicBezTo>
                  <a:cubicBezTo>
                    <a:pt x="191" y="16587"/>
                    <a:pt x="1208" y="16587"/>
                    <a:pt x="1411" y="16587"/>
                  </a:cubicBezTo>
                  <a:cubicBezTo>
                    <a:pt x="2428" y="16587"/>
                    <a:pt x="2530" y="16487"/>
                    <a:pt x="3140" y="14271"/>
                  </a:cubicBezTo>
                  <a:cubicBezTo>
                    <a:pt x="4869" y="7121"/>
                    <a:pt x="6903" y="2287"/>
                    <a:pt x="10564" y="2287"/>
                  </a:cubicBezTo>
                  <a:cubicBezTo>
                    <a:pt x="12598" y="2287"/>
                    <a:pt x="13717" y="3597"/>
                    <a:pt x="13717" y="6920"/>
                  </a:cubicBezTo>
                  <a:cubicBezTo>
                    <a:pt x="13717" y="9035"/>
                    <a:pt x="13412" y="10142"/>
                    <a:pt x="12090" y="15379"/>
                  </a:cubicBezTo>
                  <a:lnTo>
                    <a:pt x="6191" y="38642"/>
                  </a:lnTo>
                  <a:close/>
                </a:path>
              </a:pathLst>
            </a:custGeom>
            <a:solidFill>
              <a:srgbClr val="000000"/>
            </a:solidFill>
            <a:ln w="10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0" name="Freeform: Shape 1649">
              <a:extLst>
                <a:ext uri="{FF2B5EF4-FFF2-40B4-BE49-F238E27FC236}">
                  <a16:creationId xmlns:a16="http://schemas.microsoft.com/office/drawing/2014/main" id="{0B738577-B660-4A7B-21CB-7BF6B32AAF1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824470" y="5786141"/>
              <a:ext cx="36712" cy="3121"/>
            </a:xfrm>
            <a:custGeom>
              <a:avLst/>
              <a:gdLst>
                <a:gd name="connsiteX0" fmla="*/ 36904 w 36712"/>
                <a:gd name="connsiteY0" fmla="*/ 3231 h 3121"/>
                <a:gd name="connsiteX1" fmla="*/ 36904 w 36712"/>
                <a:gd name="connsiteY1" fmla="*/ 109 h 3121"/>
                <a:gd name="connsiteX2" fmla="*/ 192 w 36712"/>
                <a:gd name="connsiteY2" fmla="*/ 109 h 3121"/>
                <a:gd name="connsiteX3" fmla="*/ 192 w 36712"/>
                <a:gd name="connsiteY3" fmla="*/ 3231 h 3121"/>
                <a:gd name="connsiteX4" fmla="*/ 36904 w 36712"/>
                <a:gd name="connsiteY4" fmla="*/ 3231 h 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12" h="3121">
                  <a:moveTo>
                    <a:pt x="36904" y="3231"/>
                  </a:moveTo>
                  <a:lnTo>
                    <a:pt x="36904" y="109"/>
                  </a:lnTo>
                  <a:lnTo>
                    <a:pt x="192" y="109"/>
                  </a:lnTo>
                  <a:lnTo>
                    <a:pt x="192" y="3231"/>
                  </a:lnTo>
                  <a:lnTo>
                    <a:pt x="36904" y="3231"/>
                  </a:lnTo>
                  <a:close/>
                </a:path>
              </a:pathLst>
            </a:custGeom>
            <a:solidFill>
              <a:srgbClr val="000000"/>
            </a:solidFill>
            <a:ln w="10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1" name="Freeform: Shape 1650">
              <a:extLst>
                <a:ext uri="{FF2B5EF4-FFF2-40B4-BE49-F238E27FC236}">
                  <a16:creationId xmlns:a16="http://schemas.microsoft.com/office/drawing/2014/main" id="{6A72161C-0A52-97DE-0DCE-D87265C4B1D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815305" y="5801045"/>
              <a:ext cx="55120" cy="45618"/>
            </a:xfrm>
            <a:custGeom>
              <a:avLst/>
              <a:gdLst>
                <a:gd name="connsiteX0" fmla="*/ 6191 w 55120"/>
                <a:gd name="connsiteY0" fmla="*/ 38677 h 45618"/>
                <a:gd name="connsiteX1" fmla="*/ 5276 w 55120"/>
                <a:gd name="connsiteY1" fmla="*/ 43007 h 45618"/>
                <a:gd name="connsiteX2" fmla="*/ 8225 w 55120"/>
                <a:gd name="connsiteY2" fmla="*/ 45726 h 45618"/>
                <a:gd name="connsiteX3" fmla="*/ 11988 w 55120"/>
                <a:gd name="connsiteY3" fmla="*/ 42907 h 45618"/>
                <a:gd name="connsiteX4" fmla="*/ 13920 w 55120"/>
                <a:gd name="connsiteY4" fmla="*/ 35455 h 45618"/>
                <a:gd name="connsiteX5" fmla="*/ 16158 w 55120"/>
                <a:gd name="connsiteY5" fmla="*/ 26391 h 45618"/>
                <a:gd name="connsiteX6" fmla="*/ 17886 w 55120"/>
                <a:gd name="connsiteY6" fmla="*/ 19644 h 45618"/>
                <a:gd name="connsiteX7" fmla="*/ 19209 w 55120"/>
                <a:gd name="connsiteY7" fmla="*/ 14609 h 45618"/>
                <a:gd name="connsiteX8" fmla="*/ 35785 w 55120"/>
                <a:gd name="connsiteY8" fmla="*/ 2323 h 45618"/>
                <a:gd name="connsiteX9" fmla="*/ 41277 w 55120"/>
                <a:gd name="connsiteY9" fmla="*/ 9372 h 45618"/>
                <a:gd name="connsiteX10" fmla="*/ 34667 w 55120"/>
                <a:gd name="connsiteY10" fmla="*/ 32836 h 45618"/>
                <a:gd name="connsiteX11" fmla="*/ 33650 w 55120"/>
                <a:gd name="connsiteY11" fmla="*/ 37469 h 45618"/>
                <a:gd name="connsiteX12" fmla="*/ 41989 w 55120"/>
                <a:gd name="connsiteY12" fmla="*/ 45726 h 45618"/>
                <a:gd name="connsiteX13" fmla="*/ 55311 w 55120"/>
                <a:gd name="connsiteY13" fmla="*/ 30218 h 45618"/>
                <a:gd name="connsiteX14" fmla="*/ 54091 w 55120"/>
                <a:gd name="connsiteY14" fmla="*/ 29211 h 45618"/>
                <a:gd name="connsiteX15" fmla="*/ 52565 w 55120"/>
                <a:gd name="connsiteY15" fmla="*/ 31024 h 45618"/>
                <a:gd name="connsiteX16" fmla="*/ 42192 w 55120"/>
                <a:gd name="connsiteY16" fmla="*/ 43511 h 45618"/>
                <a:gd name="connsiteX17" fmla="*/ 39751 w 55120"/>
                <a:gd name="connsiteY17" fmla="*/ 40188 h 45618"/>
                <a:gd name="connsiteX18" fmla="*/ 41582 w 55120"/>
                <a:gd name="connsiteY18" fmla="*/ 33038 h 45618"/>
                <a:gd name="connsiteX19" fmla="*/ 47786 w 55120"/>
                <a:gd name="connsiteY19" fmla="*/ 10883 h 45618"/>
                <a:gd name="connsiteX20" fmla="*/ 36090 w 55120"/>
                <a:gd name="connsiteY20" fmla="*/ 107 h 45618"/>
                <a:gd name="connsiteX21" fmla="*/ 20225 w 55120"/>
                <a:gd name="connsiteY21" fmla="*/ 8869 h 45618"/>
                <a:gd name="connsiteX22" fmla="*/ 10869 w 55120"/>
                <a:gd name="connsiteY22" fmla="*/ 107 h 45618"/>
                <a:gd name="connsiteX23" fmla="*/ 3242 w 55120"/>
                <a:gd name="connsiteY23" fmla="*/ 5848 h 45618"/>
                <a:gd name="connsiteX24" fmla="*/ 191 w 55120"/>
                <a:gd name="connsiteY24" fmla="*/ 15616 h 45618"/>
                <a:gd name="connsiteX25" fmla="*/ 1411 w 55120"/>
                <a:gd name="connsiteY25" fmla="*/ 16623 h 45618"/>
                <a:gd name="connsiteX26" fmla="*/ 3140 w 55120"/>
                <a:gd name="connsiteY26" fmla="*/ 14307 h 45618"/>
                <a:gd name="connsiteX27" fmla="*/ 10564 w 55120"/>
                <a:gd name="connsiteY27" fmla="*/ 2323 h 45618"/>
                <a:gd name="connsiteX28" fmla="*/ 13717 w 55120"/>
                <a:gd name="connsiteY28" fmla="*/ 6955 h 45618"/>
                <a:gd name="connsiteX29" fmla="*/ 12090 w 55120"/>
                <a:gd name="connsiteY29" fmla="*/ 15414 h 45618"/>
                <a:gd name="connsiteX30" fmla="*/ 6191 w 55120"/>
                <a:gd name="connsiteY30" fmla="*/ 38677 h 4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120" h="45618">
                  <a:moveTo>
                    <a:pt x="6191" y="38677"/>
                  </a:moveTo>
                  <a:cubicBezTo>
                    <a:pt x="5886" y="40188"/>
                    <a:pt x="5276" y="42504"/>
                    <a:pt x="5276" y="43007"/>
                  </a:cubicBezTo>
                  <a:cubicBezTo>
                    <a:pt x="5276" y="44820"/>
                    <a:pt x="6700" y="45726"/>
                    <a:pt x="8225" y="45726"/>
                  </a:cubicBezTo>
                  <a:cubicBezTo>
                    <a:pt x="9446" y="45726"/>
                    <a:pt x="11276" y="44921"/>
                    <a:pt x="11988" y="42907"/>
                  </a:cubicBezTo>
                  <a:cubicBezTo>
                    <a:pt x="12090" y="42705"/>
                    <a:pt x="13310" y="37972"/>
                    <a:pt x="13920" y="35455"/>
                  </a:cubicBezTo>
                  <a:lnTo>
                    <a:pt x="16158" y="26391"/>
                  </a:lnTo>
                  <a:cubicBezTo>
                    <a:pt x="16768" y="24176"/>
                    <a:pt x="17378" y="21960"/>
                    <a:pt x="17886" y="19644"/>
                  </a:cubicBezTo>
                  <a:cubicBezTo>
                    <a:pt x="18293" y="17932"/>
                    <a:pt x="19107" y="15012"/>
                    <a:pt x="19209" y="14609"/>
                  </a:cubicBezTo>
                  <a:cubicBezTo>
                    <a:pt x="20734" y="11487"/>
                    <a:pt x="26124" y="2323"/>
                    <a:pt x="35785" y="2323"/>
                  </a:cubicBezTo>
                  <a:cubicBezTo>
                    <a:pt x="40362" y="2323"/>
                    <a:pt x="41277" y="6049"/>
                    <a:pt x="41277" y="9372"/>
                  </a:cubicBezTo>
                  <a:cubicBezTo>
                    <a:pt x="41277" y="15616"/>
                    <a:pt x="36294" y="28506"/>
                    <a:pt x="34667" y="32836"/>
                  </a:cubicBezTo>
                  <a:cubicBezTo>
                    <a:pt x="33751" y="35152"/>
                    <a:pt x="33650" y="36361"/>
                    <a:pt x="33650" y="37469"/>
                  </a:cubicBezTo>
                  <a:cubicBezTo>
                    <a:pt x="33650" y="42202"/>
                    <a:pt x="37209" y="45726"/>
                    <a:pt x="41989" y="45726"/>
                  </a:cubicBezTo>
                  <a:cubicBezTo>
                    <a:pt x="51548" y="45726"/>
                    <a:pt x="55311" y="31024"/>
                    <a:pt x="55311" y="30218"/>
                  </a:cubicBezTo>
                  <a:cubicBezTo>
                    <a:pt x="55311" y="29211"/>
                    <a:pt x="54396" y="29211"/>
                    <a:pt x="54091" y="29211"/>
                  </a:cubicBezTo>
                  <a:cubicBezTo>
                    <a:pt x="53074" y="29211"/>
                    <a:pt x="53074" y="29513"/>
                    <a:pt x="52565" y="31024"/>
                  </a:cubicBezTo>
                  <a:cubicBezTo>
                    <a:pt x="50531" y="37871"/>
                    <a:pt x="47175" y="43511"/>
                    <a:pt x="42192" y="43511"/>
                  </a:cubicBezTo>
                  <a:cubicBezTo>
                    <a:pt x="40463" y="43511"/>
                    <a:pt x="39751" y="42504"/>
                    <a:pt x="39751" y="40188"/>
                  </a:cubicBezTo>
                  <a:cubicBezTo>
                    <a:pt x="39751" y="37670"/>
                    <a:pt x="40667" y="35253"/>
                    <a:pt x="41582" y="33038"/>
                  </a:cubicBezTo>
                  <a:cubicBezTo>
                    <a:pt x="43514" y="27700"/>
                    <a:pt x="47786" y="16623"/>
                    <a:pt x="47786" y="10883"/>
                  </a:cubicBezTo>
                  <a:cubicBezTo>
                    <a:pt x="47786" y="4136"/>
                    <a:pt x="43413" y="107"/>
                    <a:pt x="36090" y="107"/>
                  </a:cubicBezTo>
                  <a:cubicBezTo>
                    <a:pt x="26938" y="107"/>
                    <a:pt x="21954" y="6552"/>
                    <a:pt x="20225" y="8869"/>
                  </a:cubicBezTo>
                  <a:cubicBezTo>
                    <a:pt x="19717" y="3229"/>
                    <a:pt x="15547" y="107"/>
                    <a:pt x="10869" y="107"/>
                  </a:cubicBezTo>
                  <a:cubicBezTo>
                    <a:pt x="6191" y="107"/>
                    <a:pt x="4259" y="4035"/>
                    <a:pt x="3242" y="5848"/>
                  </a:cubicBezTo>
                  <a:cubicBezTo>
                    <a:pt x="1615" y="9271"/>
                    <a:pt x="191" y="15213"/>
                    <a:pt x="191" y="15616"/>
                  </a:cubicBezTo>
                  <a:cubicBezTo>
                    <a:pt x="191" y="16623"/>
                    <a:pt x="1208" y="16623"/>
                    <a:pt x="1411" y="16623"/>
                  </a:cubicBezTo>
                  <a:cubicBezTo>
                    <a:pt x="2428" y="16623"/>
                    <a:pt x="2530" y="16522"/>
                    <a:pt x="3140" y="14307"/>
                  </a:cubicBezTo>
                  <a:cubicBezTo>
                    <a:pt x="4869" y="7157"/>
                    <a:pt x="6903" y="2323"/>
                    <a:pt x="10564" y="2323"/>
                  </a:cubicBezTo>
                  <a:cubicBezTo>
                    <a:pt x="12598" y="2323"/>
                    <a:pt x="13717" y="3632"/>
                    <a:pt x="13717" y="6955"/>
                  </a:cubicBezTo>
                  <a:cubicBezTo>
                    <a:pt x="13717" y="9070"/>
                    <a:pt x="13412" y="10178"/>
                    <a:pt x="12090" y="15414"/>
                  </a:cubicBezTo>
                  <a:lnTo>
                    <a:pt x="6191" y="38677"/>
                  </a:lnTo>
                  <a:close/>
                </a:path>
              </a:pathLst>
            </a:custGeom>
            <a:solidFill>
              <a:srgbClr val="000000"/>
            </a:solidFill>
            <a:ln w="10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2" name="Freeform: Shape 1651">
              <a:extLst>
                <a:ext uri="{FF2B5EF4-FFF2-40B4-BE49-F238E27FC236}">
                  <a16:creationId xmlns:a16="http://schemas.microsoft.com/office/drawing/2014/main" id="{B03A266A-1CCE-BA02-AAFA-29576EAC866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132215" y="5021568"/>
              <a:ext cx="20415" cy="243544"/>
            </a:xfrm>
            <a:custGeom>
              <a:avLst/>
              <a:gdLst>
                <a:gd name="connsiteX0" fmla="*/ 0 w 20415"/>
                <a:gd name="connsiteY0" fmla="*/ 0 h 243544"/>
                <a:gd name="connsiteX1" fmla="*/ 0 w 20415"/>
                <a:gd name="connsiteY1" fmla="*/ 243544 h 24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15" h="243544">
                  <a:moveTo>
                    <a:pt x="0" y="0"/>
                  </a:moveTo>
                  <a:lnTo>
                    <a:pt x="0" y="243544"/>
                  </a:lnTo>
                </a:path>
              </a:pathLst>
            </a:custGeom>
            <a:noFill/>
            <a:ln w="8673" cap="flat">
              <a:solidFill>
                <a:srgbClr val="FF0000"/>
              </a:solidFill>
              <a:custDash>
                <a:ds d="112081" sp="112081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3" name="Freeform: Shape 1652">
              <a:extLst>
                <a:ext uri="{FF2B5EF4-FFF2-40B4-BE49-F238E27FC236}">
                  <a16:creationId xmlns:a16="http://schemas.microsoft.com/office/drawing/2014/main" id="{E4C9E00C-83AD-F97D-D8EA-FD04104E149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132215" y="5637613"/>
              <a:ext cx="20415" cy="243544"/>
            </a:xfrm>
            <a:custGeom>
              <a:avLst/>
              <a:gdLst>
                <a:gd name="connsiteX0" fmla="*/ 0 w 20415"/>
                <a:gd name="connsiteY0" fmla="*/ 243544 h 243544"/>
                <a:gd name="connsiteX1" fmla="*/ 0 w 20415"/>
                <a:gd name="connsiteY1" fmla="*/ 0 h 24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15" h="243544">
                  <a:moveTo>
                    <a:pt x="0" y="243544"/>
                  </a:moveTo>
                  <a:lnTo>
                    <a:pt x="0" y="0"/>
                  </a:lnTo>
                </a:path>
              </a:pathLst>
            </a:custGeom>
            <a:noFill/>
            <a:ln w="8673" cap="flat">
              <a:solidFill>
                <a:srgbClr val="FF0000"/>
              </a:solidFill>
              <a:custDash>
                <a:ds d="112081" sp="112081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4" name="Freeform: Shape 1653">
              <a:extLst>
                <a:ext uri="{FF2B5EF4-FFF2-40B4-BE49-F238E27FC236}">
                  <a16:creationId xmlns:a16="http://schemas.microsoft.com/office/drawing/2014/main" id="{18E80098-B517-88BE-B7DF-50F1ACDF9B0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842884" y="5021568"/>
              <a:ext cx="289330" cy="20216"/>
            </a:xfrm>
            <a:custGeom>
              <a:avLst/>
              <a:gdLst>
                <a:gd name="connsiteX0" fmla="*/ 0 w 289330"/>
                <a:gd name="connsiteY0" fmla="*/ 0 h 20216"/>
                <a:gd name="connsiteX1" fmla="*/ 289331 w 289330"/>
                <a:gd name="connsiteY1" fmla="*/ 0 h 2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9330" h="20216">
                  <a:moveTo>
                    <a:pt x="0" y="0"/>
                  </a:moveTo>
                  <a:lnTo>
                    <a:pt x="289331" y="0"/>
                  </a:lnTo>
                </a:path>
              </a:pathLst>
            </a:custGeom>
            <a:noFill/>
            <a:ln w="8673" cap="flat">
              <a:solidFill>
                <a:srgbClr val="000000"/>
              </a:solidFill>
              <a:custDash>
                <a:ds d="112081" sp="112081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5" name="Freeform: Shape 1654">
              <a:extLst>
                <a:ext uri="{FF2B5EF4-FFF2-40B4-BE49-F238E27FC236}">
                  <a16:creationId xmlns:a16="http://schemas.microsoft.com/office/drawing/2014/main" id="{B470BA49-51AD-C9D7-7C7A-CE2804DAE38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957803" y="4993929"/>
              <a:ext cx="67387" cy="55200"/>
            </a:xfrm>
            <a:custGeom>
              <a:avLst/>
              <a:gdLst>
                <a:gd name="connsiteX0" fmla="*/ 67388 w 67387"/>
                <a:gd name="connsiteY0" fmla="*/ 27640 h 55200"/>
                <a:gd name="connsiteX1" fmla="*/ 0 w 67387"/>
                <a:gd name="connsiteY1" fmla="*/ 0 h 55200"/>
                <a:gd name="connsiteX2" fmla="*/ 0 w 67387"/>
                <a:gd name="connsiteY2" fmla="*/ 55201 h 5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87" h="55200">
                  <a:moveTo>
                    <a:pt x="67388" y="27640"/>
                  </a:moveTo>
                  <a:lnTo>
                    <a:pt x="0" y="0"/>
                  </a:lnTo>
                  <a:lnTo>
                    <a:pt x="0" y="55201"/>
                  </a:lnTo>
                  <a:close/>
                </a:path>
              </a:pathLst>
            </a:custGeom>
            <a:solidFill>
              <a:srgbClr val="000000"/>
            </a:solidFill>
            <a:ln w="20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6" name="Freeform: Shape 1655">
              <a:extLst>
                <a:ext uri="{FF2B5EF4-FFF2-40B4-BE49-F238E27FC236}">
                  <a16:creationId xmlns:a16="http://schemas.microsoft.com/office/drawing/2014/main" id="{3E30153D-21E6-FEE6-B498-3983E659332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132215" y="5021568"/>
              <a:ext cx="289410" cy="20216"/>
            </a:xfrm>
            <a:custGeom>
              <a:avLst/>
              <a:gdLst>
                <a:gd name="connsiteX0" fmla="*/ 0 w 289410"/>
                <a:gd name="connsiteY0" fmla="*/ 0 h 20216"/>
                <a:gd name="connsiteX1" fmla="*/ 289411 w 289410"/>
                <a:gd name="connsiteY1" fmla="*/ 0 h 2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9410" h="20216">
                  <a:moveTo>
                    <a:pt x="0" y="0"/>
                  </a:moveTo>
                  <a:lnTo>
                    <a:pt x="289411" y="0"/>
                  </a:lnTo>
                </a:path>
              </a:pathLst>
            </a:custGeom>
            <a:noFill/>
            <a:ln w="8673" cap="flat">
              <a:solidFill>
                <a:srgbClr val="000000"/>
              </a:solidFill>
              <a:custDash>
                <a:ds d="112081" sp="112081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7" name="Freeform: Shape 1656">
              <a:extLst>
                <a:ext uri="{FF2B5EF4-FFF2-40B4-BE49-F238E27FC236}">
                  <a16:creationId xmlns:a16="http://schemas.microsoft.com/office/drawing/2014/main" id="{933E953F-D297-F0D0-7149-57DFCF86F6E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247213" y="4993929"/>
              <a:ext cx="67309" cy="55200"/>
            </a:xfrm>
            <a:custGeom>
              <a:avLst/>
              <a:gdLst>
                <a:gd name="connsiteX0" fmla="*/ 67309 w 67309"/>
                <a:gd name="connsiteY0" fmla="*/ 27640 h 55200"/>
                <a:gd name="connsiteX1" fmla="*/ 0 w 67309"/>
                <a:gd name="connsiteY1" fmla="*/ 0 h 55200"/>
                <a:gd name="connsiteX2" fmla="*/ 0 w 67309"/>
                <a:gd name="connsiteY2" fmla="*/ 55201 h 5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09" h="55200">
                  <a:moveTo>
                    <a:pt x="67309" y="27640"/>
                  </a:moveTo>
                  <a:lnTo>
                    <a:pt x="0" y="0"/>
                  </a:lnTo>
                  <a:lnTo>
                    <a:pt x="0" y="55201"/>
                  </a:lnTo>
                  <a:close/>
                </a:path>
              </a:pathLst>
            </a:custGeom>
            <a:solidFill>
              <a:srgbClr val="000000"/>
            </a:solidFill>
            <a:ln w="20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8" name="Freeform: Shape 1657">
              <a:extLst>
                <a:ext uri="{FF2B5EF4-FFF2-40B4-BE49-F238E27FC236}">
                  <a16:creationId xmlns:a16="http://schemas.microsoft.com/office/drawing/2014/main" id="{17C9BB27-ABE9-B051-F0CE-3D5B4F69612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132215" y="5881158"/>
              <a:ext cx="289410" cy="20216"/>
            </a:xfrm>
            <a:custGeom>
              <a:avLst/>
              <a:gdLst>
                <a:gd name="connsiteX0" fmla="*/ 289411 w 289410"/>
                <a:gd name="connsiteY0" fmla="*/ 0 h 20216"/>
                <a:gd name="connsiteX1" fmla="*/ 0 w 289410"/>
                <a:gd name="connsiteY1" fmla="*/ 0 h 2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9410" h="20216">
                  <a:moveTo>
                    <a:pt x="289411" y="0"/>
                  </a:moveTo>
                  <a:lnTo>
                    <a:pt x="0" y="0"/>
                  </a:lnTo>
                </a:path>
              </a:pathLst>
            </a:custGeom>
            <a:noFill/>
            <a:ln w="8673" cap="flat">
              <a:solidFill>
                <a:srgbClr val="000000"/>
              </a:solidFill>
              <a:custDash>
                <a:ds d="112081" sp="112081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9" name="Freeform: Shape 1658">
              <a:extLst>
                <a:ext uri="{FF2B5EF4-FFF2-40B4-BE49-F238E27FC236}">
                  <a16:creationId xmlns:a16="http://schemas.microsoft.com/office/drawing/2014/main" id="{511E2D7B-2421-0BDC-C643-F5DDC931F17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239318" y="5853518"/>
              <a:ext cx="67309" cy="55199"/>
            </a:xfrm>
            <a:custGeom>
              <a:avLst/>
              <a:gdLst>
                <a:gd name="connsiteX0" fmla="*/ 0 w 67309"/>
                <a:gd name="connsiteY0" fmla="*/ 27640 h 55199"/>
                <a:gd name="connsiteX1" fmla="*/ 67309 w 67309"/>
                <a:gd name="connsiteY1" fmla="*/ 55200 h 55199"/>
                <a:gd name="connsiteX2" fmla="*/ 67309 w 67309"/>
                <a:gd name="connsiteY2" fmla="*/ 0 h 5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09" h="55199">
                  <a:moveTo>
                    <a:pt x="0" y="27640"/>
                  </a:moveTo>
                  <a:lnTo>
                    <a:pt x="67309" y="5520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000000"/>
            </a:solidFill>
            <a:ln w="20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0" name="Freeform: Shape 1659">
              <a:extLst>
                <a:ext uri="{FF2B5EF4-FFF2-40B4-BE49-F238E27FC236}">
                  <a16:creationId xmlns:a16="http://schemas.microsoft.com/office/drawing/2014/main" id="{4CF8FAC7-0956-12B5-0E23-F21BD3CE666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842884" y="5881158"/>
              <a:ext cx="289330" cy="20216"/>
            </a:xfrm>
            <a:custGeom>
              <a:avLst/>
              <a:gdLst>
                <a:gd name="connsiteX0" fmla="*/ 289331 w 289330"/>
                <a:gd name="connsiteY0" fmla="*/ 0 h 20216"/>
                <a:gd name="connsiteX1" fmla="*/ 0 w 289330"/>
                <a:gd name="connsiteY1" fmla="*/ 0 h 2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9330" h="20216">
                  <a:moveTo>
                    <a:pt x="289331" y="0"/>
                  </a:moveTo>
                  <a:lnTo>
                    <a:pt x="0" y="0"/>
                  </a:lnTo>
                </a:path>
              </a:pathLst>
            </a:custGeom>
            <a:noFill/>
            <a:ln w="8673" cap="flat">
              <a:solidFill>
                <a:srgbClr val="000000"/>
              </a:solidFill>
              <a:custDash>
                <a:ds d="112081" sp="112081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1" name="Freeform: Shape 1660">
              <a:extLst>
                <a:ext uri="{FF2B5EF4-FFF2-40B4-BE49-F238E27FC236}">
                  <a16:creationId xmlns:a16="http://schemas.microsoft.com/office/drawing/2014/main" id="{E76D2471-3638-01D2-157F-FF82C5AF0DC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949908" y="5853518"/>
              <a:ext cx="67388" cy="55199"/>
            </a:xfrm>
            <a:custGeom>
              <a:avLst/>
              <a:gdLst>
                <a:gd name="connsiteX0" fmla="*/ 0 w 67388"/>
                <a:gd name="connsiteY0" fmla="*/ 27640 h 55199"/>
                <a:gd name="connsiteX1" fmla="*/ 67389 w 67388"/>
                <a:gd name="connsiteY1" fmla="*/ 55200 h 55199"/>
                <a:gd name="connsiteX2" fmla="*/ 67389 w 67388"/>
                <a:gd name="connsiteY2" fmla="*/ 0 h 5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88" h="55199">
                  <a:moveTo>
                    <a:pt x="0" y="27640"/>
                  </a:moveTo>
                  <a:lnTo>
                    <a:pt x="67389" y="55200"/>
                  </a:lnTo>
                  <a:lnTo>
                    <a:pt x="67389" y="0"/>
                  </a:lnTo>
                  <a:close/>
                </a:path>
              </a:pathLst>
            </a:custGeom>
            <a:solidFill>
              <a:srgbClr val="000000"/>
            </a:solidFill>
            <a:ln w="20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2" name="Freeform: Shape 1661">
              <a:extLst>
                <a:ext uri="{FF2B5EF4-FFF2-40B4-BE49-F238E27FC236}">
                  <a16:creationId xmlns:a16="http://schemas.microsoft.com/office/drawing/2014/main" id="{C44115B0-7791-4F33-15D3-6F229316EC3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132215" y="5265113"/>
              <a:ext cx="165021" cy="372500"/>
            </a:xfrm>
            <a:custGeom>
              <a:avLst/>
              <a:gdLst>
                <a:gd name="connsiteX0" fmla="*/ 0 w 165021"/>
                <a:gd name="connsiteY0" fmla="*/ 372501 h 372500"/>
                <a:gd name="connsiteX1" fmla="*/ 0 w 165021"/>
                <a:gd name="connsiteY1" fmla="*/ 0 h 37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021" h="372500">
                  <a:moveTo>
                    <a:pt x="0" y="372501"/>
                  </a:moveTo>
                  <a:cubicBezTo>
                    <a:pt x="220028" y="372501"/>
                    <a:pt x="220028" y="0"/>
                    <a:pt x="0" y="0"/>
                  </a:cubicBezTo>
                </a:path>
              </a:pathLst>
            </a:custGeom>
            <a:noFill/>
            <a:ln w="8673" cap="flat">
              <a:solidFill>
                <a:srgbClr val="0E9C5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3" name="Freeform: Shape 1662">
              <a:extLst>
                <a:ext uri="{FF2B5EF4-FFF2-40B4-BE49-F238E27FC236}">
                  <a16:creationId xmlns:a16="http://schemas.microsoft.com/office/drawing/2014/main" id="{38BC9250-07C8-727C-5772-13EC6579E44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269384" y="5414050"/>
              <a:ext cx="55745" cy="66650"/>
            </a:xfrm>
            <a:custGeom>
              <a:avLst/>
              <a:gdLst>
                <a:gd name="connsiteX0" fmla="*/ 27833 w 55745"/>
                <a:gd name="connsiteY0" fmla="*/ 0 h 66650"/>
                <a:gd name="connsiteX1" fmla="*/ 0 w 55745"/>
                <a:gd name="connsiteY1" fmla="*/ 66651 h 66650"/>
                <a:gd name="connsiteX2" fmla="*/ 55745 w 55745"/>
                <a:gd name="connsiteY2" fmla="*/ 66651 h 6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745" h="66650">
                  <a:moveTo>
                    <a:pt x="27833" y="0"/>
                  </a:moveTo>
                  <a:lnTo>
                    <a:pt x="0" y="66651"/>
                  </a:lnTo>
                  <a:lnTo>
                    <a:pt x="55745" y="66651"/>
                  </a:lnTo>
                  <a:close/>
                </a:path>
              </a:pathLst>
            </a:custGeom>
            <a:solidFill>
              <a:srgbClr val="0E9C54"/>
            </a:solidFill>
            <a:ln w="20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4" name="Freeform: Shape 1663">
              <a:extLst>
                <a:ext uri="{FF2B5EF4-FFF2-40B4-BE49-F238E27FC236}">
                  <a16:creationId xmlns:a16="http://schemas.microsoft.com/office/drawing/2014/main" id="{EE5D48C1-3120-B482-3AC8-26DBBBAA8F0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967193" y="5265113"/>
              <a:ext cx="165021" cy="372500"/>
            </a:xfrm>
            <a:custGeom>
              <a:avLst/>
              <a:gdLst>
                <a:gd name="connsiteX0" fmla="*/ 165022 w 165021"/>
                <a:gd name="connsiteY0" fmla="*/ 0 h 372500"/>
                <a:gd name="connsiteX1" fmla="*/ 165022 w 165021"/>
                <a:gd name="connsiteY1" fmla="*/ 372501 h 37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021" h="372500">
                  <a:moveTo>
                    <a:pt x="165022" y="0"/>
                  </a:moveTo>
                  <a:cubicBezTo>
                    <a:pt x="-55007" y="0"/>
                    <a:pt x="-55007" y="372501"/>
                    <a:pt x="165022" y="372501"/>
                  </a:cubicBezTo>
                </a:path>
              </a:pathLst>
            </a:custGeom>
            <a:noFill/>
            <a:ln w="8673" cap="flat">
              <a:solidFill>
                <a:srgbClr val="0E9C5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5" name="Freeform: Shape 1664">
              <a:extLst>
                <a:ext uri="{FF2B5EF4-FFF2-40B4-BE49-F238E27FC236}">
                  <a16:creationId xmlns:a16="http://schemas.microsoft.com/office/drawing/2014/main" id="{66899E74-3B1A-9968-83F1-8A382EFB7F3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939302" y="5421947"/>
              <a:ext cx="55823" cy="66729"/>
            </a:xfrm>
            <a:custGeom>
              <a:avLst/>
              <a:gdLst>
                <a:gd name="connsiteX0" fmla="*/ 27913 w 55823"/>
                <a:gd name="connsiteY0" fmla="*/ 66730 h 66729"/>
                <a:gd name="connsiteX1" fmla="*/ 55824 w 55823"/>
                <a:gd name="connsiteY1" fmla="*/ 0 h 66729"/>
                <a:gd name="connsiteX2" fmla="*/ 0 w 55823"/>
                <a:gd name="connsiteY2" fmla="*/ 79 h 6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823" h="66729">
                  <a:moveTo>
                    <a:pt x="27913" y="66730"/>
                  </a:moveTo>
                  <a:lnTo>
                    <a:pt x="55824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E9C54"/>
            </a:solidFill>
            <a:ln w="20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6" name="Freeform: Shape 1665">
              <a:extLst>
                <a:ext uri="{FF2B5EF4-FFF2-40B4-BE49-F238E27FC236}">
                  <a16:creationId xmlns:a16="http://schemas.microsoft.com/office/drawing/2014/main" id="{F96B312E-90B8-E8DF-9E3C-67E3FD54A26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0114910" y="4987138"/>
              <a:ext cx="34690" cy="68782"/>
            </a:xfrm>
            <a:custGeom>
              <a:avLst/>
              <a:gdLst>
                <a:gd name="connsiteX0" fmla="*/ 34691 w 34690"/>
                <a:gd name="connsiteY0" fmla="*/ 34430 h 68782"/>
                <a:gd name="connsiteX1" fmla="*/ 17306 w 34690"/>
                <a:gd name="connsiteY1" fmla="*/ 0 h 68782"/>
                <a:gd name="connsiteX2" fmla="*/ 0 w 34690"/>
                <a:gd name="connsiteY2" fmla="*/ 34430 h 68782"/>
                <a:gd name="connsiteX3" fmla="*/ 17306 w 34690"/>
                <a:gd name="connsiteY3" fmla="*/ 68782 h 68782"/>
                <a:gd name="connsiteX4" fmla="*/ 34691 w 34690"/>
                <a:gd name="connsiteY4" fmla="*/ 34430 h 6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90" h="68782">
                  <a:moveTo>
                    <a:pt x="34691" y="34430"/>
                  </a:moveTo>
                  <a:cubicBezTo>
                    <a:pt x="34691" y="15399"/>
                    <a:pt x="26955" y="0"/>
                    <a:pt x="17306" y="0"/>
                  </a:cubicBezTo>
                  <a:cubicBezTo>
                    <a:pt x="7736" y="0"/>
                    <a:pt x="0" y="15399"/>
                    <a:pt x="0" y="34430"/>
                  </a:cubicBezTo>
                  <a:cubicBezTo>
                    <a:pt x="0" y="53383"/>
                    <a:pt x="7736" y="68782"/>
                    <a:pt x="17306" y="68782"/>
                  </a:cubicBezTo>
                  <a:cubicBezTo>
                    <a:pt x="26955" y="68782"/>
                    <a:pt x="34691" y="53383"/>
                    <a:pt x="34691" y="34430"/>
                  </a:cubicBezTo>
                  <a:close/>
                </a:path>
              </a:pathLst>
            </a:custGeom>
            <a:solidFill>
              <a:srgbClr val="FF0000"/>
            </a:solidFill>
            <a:ln w="20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7" name="Freeform: Shape 1666">
              <a:extLst>
                <a:ext uri="{FF2B5EF4-FFF2-40B4-BE49-F238E27FC236}">
                  <a16:creationId xmlns:a16="http://schemas.microsoft.com/office/drawing/2014/main" id="{29EE8094-4ADA-AFF0-4524-93A88825569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0114910" y="4987138"/>
              <a:ext cx="34690" cy="68782"/>
            </a:xfrm>
            <a:custGeom>
              <a:avLst/>
              <a:gdLst>
                <a:gd name="connsiteX0" fmla="*/ 34691 w 34690"/>
                <a:gd name="connsiteY0" fmla="*/ 34430 h 68782"/>
                <a:gd name="connsiteX1" fmla="*/ 17306 w 34690"/>
                <a:gd name="connsiteY1" fmla="*/ 0 h 68782"/>
                <a:gd name="connsiteX2" fmla="*/ 0 w 34690"/>
                <a:gd name="connsiteY2" fmla="*/ 34430 h 68782"/>
                <a:gd name="connsiteX3" fmla="*/ 17306 w 34690"/>
                <a:gd name="connsiteY3" fmla="*/ 68782 h 68782"/>
                <a:gd name="connsiteX4" fmla="*/ 34691 w 34690"/>
                <a:gd name="connsiteY4" fmla="*/ 34430 h 6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90" h="68782">
                  <a:moveTo>
                    <a:pt x="34691" y="34430"/>
                  </a:moveTo>
                  <a:cubicBezTo>
                    <a:pt x="34691" y="15399"/>
                    <a:pt x="26955" y="0"/>
                    <a:pt x="17306" y="0"/>
                  </a:cubicBezTo>
                  <a:cubicBezTo>
                    <a:pt x="7736" y="0"/>
                    <a:pt x="0" y="15399"/>
                    <a:pt x="0" y="34430"/>
                  </a:cubicBezTo>
                  <a:cubicBezTo>
                    <a:pt x="0" y="53383"/>
                    <a:pt x="7736" y="68782"/>
                    <a:pt x="17306" y="68782"/>
                  </a:cubicBezTo>
                  <a:cubicBezTo>
                    <a:pt x="26955" y="68782"/>
                    <a:pt x="34691" y="53383"/>
                    <a:pt x="34691" y="34430"/>
                  </a:cubicBezTo>
                  <a:close/>
                </a:path>
              </a:pathLst>
            </a:custGeom>
            <a:noFill/>
            <a:ln w="4064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8" name="Freeform: Shape 1667">
              <a:extLst>
                <a:ext uri="{FF2B5EF4-FFF2-40B4-BE49-F238E27FC236}">
                  <a16:creationId xmlns:a16="http://schemas.microsoft.com/office/drawing/2014/main" id="{E07CB9AD-6438-C80B-7DAB-F8738184031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114910" y="5846726"/>
              <a:ext cx="34690" cy="68782"/>
            </a:xfrm>
            <a:custGeom>
              <a:avLst/>
              <a:gdLst>
                <a:gd name="connsiteX0" fmla="*/ 34691 w 34690"/>
                <a:gd name="connsiteY0" fmla="*/ 34431 h 68782"/>
                <a:gd name="connsiteX1" fmla="*/ 17306 w 34690"/>
                <a:gd name="connsiteY1" fmla="*/ 0 h 68782"/>
                <a:gd name="connsiteX2" fmla="*/ 0 w 34690"/>
                <a:gd name="connsiteY2" fmla="*/ 34431 h 68782"/>
                <a:gd name="connsiteX3" fmla="*/ 17306 w 34690"/>
                <a:gd name="connsiteY3" fmla="*/ 68783 h 68782"/>
                <a:gd name="connsiteX4" fmla="*/ 34691 w 34690"/>
                <a:gd name="connsiteY4" fmla="*/ 34431 h 6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90" h="68782">
                  <a:moveTo>
                    <a:pt x="34691" y="34431"/>
                  </a:moveTo>
                  <a:cubicBezTo>
                    <a:pt x="34691" y="15400"/>
                    <a:pt x="26955" y="0"/>
                    <a:pt x="17306" y="0"/>
                  </a:cubicBezTo>
                  <a:cubicBezTo>
                    <a:pt x="7736" y="0"/>
                    <a:pt x="0" y="15400"/>
                    <a:pt x="0" y="34431"/>
                  </a:cubicBezTo>
                  <a:cubicBezTo>
                    <a:pt x="0" y="53384"/>
                    <a:pt x="7736" y="68783"/>
                    <a:pt x="17306" y="68783"/>
                  </a:cubicBezTo>
                  <a:cubicBezTo>
                    <a:pt x="26955" y="68783"/>
                    <a:pt x="34691" y="53384"/>
                    <a:pt x="34691" y="34431"/>
                  </a:cubicBezTo>
                  <a:close/>
                </a:path>
              </a:pathLst>
            </a:custGeom>
            <a:solidFill>
              <a:srgbClr val="FF0000"/>
            </a:solidFill>
            <a:ln w="20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9" name="Freeform: Shape 1668">
              <a:extLst>
                <a:ext uri="{FF2B5EF4-FFF2-40B4-BE49-F238E27FC236}">
                  <a16:creationId xmlns:a16="http://schemas.microsoft.com/office/drawing/2014/main" id="{C7C344DD-7DE8-9116-09BE-F8AE2074C6E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114910" y="5846726"/>
              <a:ext cx="34690" cy="68782"/>
            </a:xfrm>
            <a:custGeom>
              <a:avLst/>
              <a:gdLst>
                <a:gd name="connsiteX0" fmla="*/ 34691 w 34690"/>
                <a:gd name="connsiteY0" fmla="*/ 34431 h 68782"/>
                <a:gd name="connsiteX1" fmla="*/ 17306 w 34690"/>
                <a:gd name="connsiteY1" fmla="*/ 0 h 68782"/>
                <a:gd name="connsiteX2" fmla="*/ 0 w 34690"/>
                <a:gd name="connsiteY2" fmla="*/ 34431 h 68782"/>
                <a:gd name="connsiteX3" fmla="*/ 17306 w 34690"/>
                <a:gd name="connsiteY3" fmla="*/ 68783 h 68782"/>
                <a:gd name="connsiteX4" fmla="*/ 34691 w 34690"/>
                <a:gd name="connsiteY4" fmla="*/ 34431 h 6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90" h="68782">
                  <a:moveTo>
                    <a:pt x="34691" y="34431"/>
                  </a:moveTo>
                  <a:cubicBezTo>
                    <a:pt x="34691" y="15400"/>
                    <a:pt x="26955" y="0"/>
                    <a:pt x="17306" y="0"/>
                  </a:cubicBezTo>
                  <a:cubicBezTo>
                    <a:pt x="7736" y="0"/>
                    <a:pt x="0" y="15400"/>
                    <a:pt x="0" y="34431"/>
                  </a:cubicBezTo>
                  <a:cubicBezTo>
                    <a:pt x="0" y="53384"/>
                    <a:pt x="7736" y="68783"/>
                    <a:pt x="17306" y="68783"/>
                  </a:cubicBezTo>
                  <a:cubicBezTo>
                    <a:pt x="26955" y="68783"/>
                    <a:pt x="34691" y="53384"/>
                    <a:pt x="34691" y="34431"/>
                  </a:cubicBezTo>
                  <a:close/>
                </a:path>
              </a:pathLst>
            </a:custGeom>
            <a:noFill/>
            <a:ln w="4064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0" name="Freeform: Shape 1669">
              <a:extLst>
                <a:ext uri="{FF2B5EF4-FFF2-40B4-BE49-F238E27FC236}">
                  <a16:creationId xmlns:a16="http://schemas.microsoft.com/office/drawing/2014/main" id="{1854AE17-33E8-679B-4E3D-4C39B9D8297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114910" y="5230681"/>
              <a:ext cx="34690" cy="68783"/>
            </a:xfrm>
            <a:custGeom>
              <a:avLst/>
              <a:gdLst>
                <a:gd name="connsiteX0" fmla="*/ 34691 w 34690"/>
                <a:gd name="connsiteY0" fmla="*/ 34432 h 68783"/>
                <a:gd name="connsiteX1" fmla="*/ 17306 w 34690"/>
                <a:gd name="connsiteY1" fmla="*/ 0 h 68783"/>
                <a:gd name="connsiteX2" fmla="*/ 0 w 34690"/>
                <a:gd name="connsiteY2" fmla="*/ 34432 h 68783"/>
                <a:gd name="connsiteX3" fmla="*/ 17306 w 34690"/>
                <a:gd name="connsiteY3" fmla="*/ 68783 h 68783"/>
                <a:gd name="connsiteX4" fmla="*/ 34691 w 34690"/>
                <a:gd name="connsiteY4" fmla="*/ 34432 h 6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90" h="68783">
                  <a:moveTo>
                    <a:pt x="34691" y="34432"/>
                  </a:moveTo>
                  <a:cubicBezTo>
                    <a:pt x="34691" y="15399"/>
                    <a:pt x="26955" y="0"/>
                    <a:pt x="17306" y="0"/>
                  </a:cubicBezTo>
                  <a:cubicBezTo>
                    <a:pt x="7736" y="0"/>
                    <a:pt x="0" y="15399"/>
                    <a:pt x="0" y="34432"/>
                  </a:cubicBezTo>
                  <a:cubicBezTo>
                    <a:pt x="0" y="53384"/>
                    <a:pt x="7736" y="68783"/>
                    <a:pt x="17306" y="68783"/>
                  </a:cubicBezTo>
                  <a:cubicBezTo>
                    <a:pt x="26955" y="68783"/>
                    <a:pt x="34691" y="53384"/>
                    <a:pt x="34691" y="34432"/>
                  </a:cubicBezTo>
                  <a:close/>
                </a:path>
              </a:pathLst>
            </a:custGeom>
            <a:solidFill>
              <a:srgbClr val="FF0000"/>
            </a:solidFill>
            <a:ln w="20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1" name="Freeform: Shape 1670">
              <a:extLst>
                <a:ext uri="{FF2B5EF4-FFF2-40B4-BE49-F238E27FC236}">
                  <a16:creationId xmlns:a16="http://schemas.microsoft.com/office/drawing/2014/main" id="{43DAECFB-C5DE-C08D-2E73-F1B2E4DEB08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114910" y="5230681"/>
              <a:ext cx="34690" cy="68783"/>
            </a:xfrm>
            <a:custGeom>
              <a:avLst/>
              <a:gdLst>
                <a:gd name="connsiteX0" fmla="*/ 34691 w 34690"/>
                <a:gd name="connsiteY0" fmla="*/ 34432 h 68783"/>
                <a:gd name="connsiteX1" fmla="*/ 17306 w 34690"/>
                <a:gd name="connsiteY1" fmla="*/ 0 h 68783"/>
                <a:gd name="connsiteX2" fmla="*/ 0 w 34690"/>
                <a:gd name="connsiteY2" fmla="*/ 34432 h 68783"/>
                <a:gd name="connsiteX3" fmla="*/ 17306 w 34690"/>
                <a:gd name="connsiteY3" fmla="*/ 68783 h 68783"/>
                <a:gd name="connsiteX4" fmla="*/ 34691 w 34690"/>
                <a:gd name="connsiteY4" fmla="*/ 34432 h 6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90" h="68783">
                  <a:moveTo>
                    <a:pt x="34691" y="34432"/>
                  </a:moveTo>
                  <a:cubicBezTo>
                    <a:pt x="34691" y="15399"/>
                    <a:pt x="26955" y="0"/>
                    <a:pt x="17306" y="0"/>
                  </a:cubicBezTo>
                  <a:cubicBezTo>
                    <a:pt x="7736" y="0"/>
                    <a:pt x="0" y="15399"/>
                    <a:pt x="0" y="34432"/>
                  </a:cubicBezTo>
                  <a:cubicBezTo>
                    <a:pt x="0" y="53384"/>
                    <a:pt x="7736" y="68783"/>
                    <a:pt x="17306" y="68783"/>
                  </a:cubicBezTo>
                  <a:cubicBezTo>
                    <a:pt x="26955" y="68783"/>
                    <a:pt x="34691" y="53384"/>
                    <a:pt x="34691" y="34432"/>
                  </a:cubicBezTo>
                  <a:close/>
                </a:path>
              </a:pathLst>
            </a:custGeom>
            <a:noFill/>
            <a:ln w="4064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2" name="Freeform: Shape 1671">
              <a:extLst>
                <a:ext uri="{FF2B5EF4-FFF2-40B4-BE49-F238E27FC236}">
                  <a16:creationId xmlns:a16="http://schemas.microsoft.com/office/drawing/2014/main" id="{8E91CE0A-C876-C96A-4610-02F1EE6F29D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114910" y="5603183"/>
              <a:ext cx="34690" cy="68783"/>
            </a:xfrm>
            <a:custGeom>
              <a:avLst/>
              <a:gdLst>
                <a:gd name="connsiteX0" fmla="*/ 34691 w 34690"/>
                <a:gd name="connsiteY0" fmla="*/ 34430 h 68783"/>
                <a:gd name="connsiteX1" fmla="*/ 17306 w 34690"/>
                <a:gd name="connsiteY1" fmla="*/ 0 h 68783"/>
                <a:gd name="connsiteX2" fmla="*/ 0 w 34690"/>
                <a:gd name="connsiteY2" fmla="*/ 34430 h 68783"/>
                <a:gd name="connsiteX3" fmla="*/ 17306 w 34690"/>
                <a:gd name="connsiteY3" fmla="*/ 68783 h 68783"/>
                <a:gd name="connsiteX4" fmla="*/ 34691 w 34690"/>
                <a:gd name="connsiteY4" fmla="*/ 34430 h 6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90" h="68783">
                  <a:moveTo>
                    <a:pt x="34691" y="34430"/>
                  </a:moveTo>
                  <a:cubicBezTo>
                    <a:pt x="34691" y="15399"/>
                    <a:pt x="26955" y="0"/>
                    <a:pt x="17306" y="0"/>
                  </a:cubicBezTo>
                  <a:cubicBezTo>
                    <a:pt x="7736" y="0"/>
                    <a:pt x="0" y="15399"/>
                    <a:pt x="0" y="34430"/>
                  </a:cubicBezTo>
                  <a:cubicBezTo>
                    <a:pt x="0" y="53383"/>
                    <a:pt x="7736" y="68783"/>
                    <a:pt x="17306" y="68783"/>
                  </a:cubicBezTo>
                  <a:cubicBezTo>
                    <a:pt x="26955" y="68783"/>
                    <a:pt x="34691" y="53383"/>
                    <a:pt x="34691" y="34430"/>
                  </a:cubicBezTo>
                  <a:close/>
                </a:path>
              </a:pathLst>
            </a:custGeom>
            <a:solidFill>
              <a:srgbClr val="FF0000"/>
            </a:solidFill>
            <a:ln w="20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3" name="Freeform: Shape 1672">
              <a:extLst>
                <a:ext uri="{FF2B5EF4-FFF2-40B4-BE49-F238E27FC236}">
                  <a16:creationId xmlns:a16="http://schemas.microsoft.com/office/drawing/2014/main" id="{2CC44316-870B-4CA5-CACB-E7492ECD3FE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114910" y="5603183"/>
              <a:ext cx="34690" cy="68783"/>
            </a:xfrm>
            <a:custGeom>
              <a:avLst/>
              <a:gdLst>
                <a:gd name="connsiteX0" fmla="*/ 34691 w 34690"/>
                <a:gd name="connsiteY0" fmla="*/ 34430 h 68783"/>
                <a:gd name="connsiteX1" fmla="*/ 17306 w 34690"/>
                <a:gd name="connsiteY1" fmla="*/ 0 h 68783"/>
                <a:gd name="connsiteX2" fmla="*/ 0 w 34690"/>
                <a:gd name="connsiteY2" fmla="*/ 34430 h 68783"/>
                <a:gd name="connsiteX3" fmla="*/ 17306 w 34690"/>
                <a:gd name="connsiteY3" fmla="*/ 68783 h 68783"/>
                <a:gd name="connsiteX4" fmla="*/ 34691 w 34690"/>
                <a:gd name="connsiteY4" fmla="*/ 34430 h 6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90" h="68783">
                  <a:moveTo>
                    <a:pt x="34691" y="34430"/>
                  </a:moveTo>
                  <a:cubicBezTo>
                    <a:pt x="34691" y="15399"/>
                    <a:pt x="26955" y="0"/>
                    <a:pt x="17306" y="0"/>
                  </a:cubicBezTo>
                  <a:cubicBezTo>
                    <a:pt x="7736" y="0"/>
                    <a:pt x="0" y="15399"/>
                    <a:pt x="0" y="34430"/>
                  </a:cubicBezTo>
                  <a:cubicBezTo>
                    <a:pt x="0" y="53383"/>
                    <a:pt x="7736" y="68783"/>
                    <a:pt x="17306" y="68783"/>
                  </a:cubicBezTo>
                  <a:cubicBezTo>
                    <a:pt x="26955" y="68783"/>
                    <a:pt x="34691" y="53383"/>
                    <a:pt x="34691" y="34430"/>
                  </a:cubicBezTo>
                  <a:close/>
                </a:path>
              </a:pathLst>
            </a:custGeom>
            <a:noFill/>
            <a:ln w="4064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4" name="Freeform: Shape 1673">
              <a:extLst>
                <a:ext uri="{FF2B5EF4-FFF2-40B4-BE49-F238E27FC236}">
                  <a16:creationId xmlns:a16="http://schemas.microsoft.com/office/drawing/2014/main" id="{254374D8-48E6-15DE-4C2D-96276A3D705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584212" y="5420526"/>
              <a:ext cx="135258" cy="134137"/>
            </a:xfrm>
            <a:custGeom>
              <a:avLst/>
              <a:gdLst>
                <a:gd name="connsiteX0" fmla="*/ 72028 w 135258"/>
                <a:gd name="connsiteY0" fmla="*/ 71188 h 134137"/>
                <a:gd name="connsiteX1" fmla="*/ 128776 w 135258"/>
                <a:gd name="connsiteY1" fmla="*/ 71188 h 134137"/>
                <a:gd name="connsiteX2" fmla="*/ 135488 w 135258"/>
                <a:gd name="connsiteY2" fmla="*/ 67160 h 134137"/>
                <a:gd name="connsiteX3" fmla="*/ 128776 w 135258"/>
                <a:gd name="connsiteY3" fmla="*/ 63132 h 134137"/>
                <a:gd name="connsiteX4" fmla="*/ 72028 w 135258"/>
                <a:gd name="connsiteY4" fmla="*/ 63132 h 134137"/>
                <a:gd name="connsiteX5" fmla="*/ 72028 w 135258"/>
                <a:gd name="connsiteY5" fmla="*/ 6738 h 134137"/>
                <a:gd name="connsiteX6" fmla="*/ 67961 w 135258"/>
                <a:gd name="connsiteY6" fmla="*/ 91 h 134137"/>
                <a:gd name="connsiteX7" fmla="*/ 63893 w 135258"/>
                <a:gd name="connsiteY7" fmla="*/ 6738 h 134137"/>
                <a:gd name="connsiteX8" fmla="*/ 63893 w 135258"/>
                <a:gd name="connsiteY8" fmla="*/ 63132 h 134137"/>
                <a:gd name="connsiteX9" fmla="*/ 6942 w 135258"/>
                <a:gd name="connsiteY9" fmla="*/ 63132 h 134137"/>
                <a:gd name="connsiteX10" fmla="*/ 230 w 135258"/>
                <a:gd name="connsiteY10" fmla="*/ 67160 h 134137"/>
                <a:gd name="connsiteX11" fmla="*/ 6942 w 135258"/>
                <a:gd name="connsiteY11" fmla="*/ 71188 h 134137"/>
                <a:gd name="connsiteX12" fmla="*/ 63893 w 135258"/>
                <a:gd name="connsiteY12" fmla="*/ 71188 h 134137"/>
                <a:gd name="connsiteX13" fmla="*/ 63893 w 135258"/>
                <a:gd name="connsiteY13" fmla="*/ 127582 h 134137"/>
                <a:gd name="connsiteX14" fmla="*/ 67961 w 135258"/>
                <a:gd name="connsiteY14" fmla="*/ 134229 h 134137"/>
                <a:gd name="connsiteX15" fmla="*/ 72028 w 135258"/>
                <a:gd name="connsiteY15" fmla="*/ 127582 h 134137"/>
                <a:gd name="connsiteX16" fmla="*/ 72028 w 135258"/>
                <a:gd name="connsiteY16" fmla="*/ 71188 h 13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258" h="134137">
                  <a:moveTo>
                    <a:pt x="72028" y="71188"/>
                  </a:moveTo>
                  <a:lnTo>
                    <a:pt x="128776" y="71188"/>
                  </a:lnTo>
                  <a:cubicBezTo>
                    <a:pt x="131623" y="71188"/>
                    <a:pt x="135488" y="71188"/>
                    <a:pt x="135488" y="67160"/>
                  </a:cubicBezTo>
                  <a:cubicBezTo>
                    <a:pt x="135488" y="63132"/>
                    <a:pt x="131623" y="63132"/>
                    <a:pt x="128776" y="63132"/>
                  </a:cubicBezTo>
                  <a:lnTo>
                    <a:pt x="72028" y="63132"/>
                  </a:lnTo>
                  <a:lnTo>
                    <a:pt x="72028" y="6738"/>
                  </a:lnTo>
                  <a:cubicBezTo>
                    <a:pt x="72028" y="3918"/>
                    <a:pt x="72028" y="91"/>
                    <a:pt x="67961" y="91"/>
                  </a:cubicBezTo>
                  <a:cubicBezTo>
                    <a:pt x="63893" y="91"/>
                    <a:pt x="63893" y="3918"/>
                    <a:pt x="63893" y="6738"/>
                  </a:cubicBezTo>
                  <a:lnTo>
                    <a:pt x="63893" y="63132"/>
                  </a:lnTo>
                  <a:lnTo>
                    <a:pt x="6942" y="63132"/>
                  </a:lnTo>
                  <a:cubicBezTo>
                    <a:pt x="4094" y="63132"/>
                    <a:pt x="230" y="63132"/>
                    <a:pt x="230" y="67160"/>
                  </a:cubicBezTo>
                  <a:cubicBezTo>
                    <a:pt x="230" y="71188"/>
                    <a:pt x="4094" y="71188"/>
                    <a:pt x="6942" y="71188"/>
                  </a:cubicBezTo>
                  <a:lnTo>
                    <a:pt x="63893" y="71188"/>
                  </a:lnTo>
                  <a:lnTo>
                    <a:pt x="63893" y="127582"/>
                  </a:lnTo>
                  <a:cubicBezTo>
                    <a:pt x="63893" y="130402"/>
                    <a:pt x="63893" y="134229"/>
                    <a:pt x="67961" y="134229"/>
                  </a:cubicBezTo>
                  <a:cubicBezTo>
                    <a:pt x="72028" y="134229"/>
                    <a:pt x="72028" y="130402"/>
                    <a:pt x="72028" y="127582"/>
                  </a:cubicBezTo>
                  <a:lnTo>
                    <a:pt x="72028" y="71188"/>
                  </a:lnTo>
                  <a:close/>
                </a:path>
              </a:pathLst>
            </a:custGeom>
            <a:solidFill>
              <a:srgbClr val="000000"/>
            </a:solidFill>
            <a:ln w="20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5" name="Freeform: Shape 1674">
              <a:extLst>
                <a:ext uri="{FF2B5EF4-FFF2-40B4-BE49-F238E27FC236}">
                  <a16:creationId xmlns:a16="http://schemas.microsoft.com/office/drawing/2014/main" id="{84488695-B97A-6EDF-8F18-A270DB16A77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914762" y="5084712"/>
              <a:ext cx="55120" cy="45618"/>
            </a:xfrm>
            <a:custGeom>
              <a:avLst/>
              <a:gdLst>
                <a:gd name="connsiteX0" fmla="*/ 6245 w 55120"/>
                <a:gd name="connsiteY0" fmla="*/ 38642 h 45618"/>
                <a:gd name="connsiteX1" fmla="*/ 5330 w 55120"/>
                <a:gd name="connsiteY1" fmla="*/ 42972 h 45618"/>
                <a:gd name="connsiteX2" fmla="*/ 8279 w 55120"/>
                <a:gd name="connsiteY2" fmla="*/ 45691 h 45618"/>
                <a:gd name="connsiteX3" fmla="*/ 12042 w 55120"/>
                <a:gd name="connsiteY3" fmla="*/ 42871 h 45618"/>
                <a:gd name="connsiteX4" fmla="*/ 13974 w 55120"/>
                <a:gd name="connsiteY4" fmla="*/ 35419 h 45618"/>
                <a:gd name="connsiteX5" fmla="*/ 16211 w 55120"/>
                <a:gd name="connsiteY5" fmla="*/ 26356 h 45618"/>
                <a:gd name="connsiteX6" fmla="*/ 17940 w 55120"/>
                <a:gd name="connsiteY6" fmla="*/ 19609 h 45618"/>
                <a:gd name="connsiteX7" fmla="*/ 19262 w 55120"/>
                <a:gd name="connsiteY7" fmla="*/ 14573 h 45618"/>
                <a:gd name="connsiteX8" fmla="*/ 35839 w 55120"/>
                <a:gd name="connsiteY8" fmla="*/ 2287 h 45618"/>
                <a:gd name="connsiteX9" fmla="*/ 41331 w 55120"/>
                <a:gd name="connsiteY9" fmla="*/ 9337 h 45618"/>
                <a:gd name="connsiteX10" fmla="*/ 34720 w 55120"/>
                <a:gd name="connsiteY10" fmla="*/ 32801 h 45618"/>
                <a:gd name="connsiteX11" fmla="*/ 33703 w 55120"/>
                <a:gd name="connsiteY11" fmla="*/ 37433 h 45618"/>
                <a:gd name="connsiteX12" fmla="*/ 42043 w 55120"/>
                <a:gd name="connsiteY12" fmla="*/ 45691 h 45618"/>
                <a:gd name="connsiteX13" fmla="*/ 55365 w 55120"/>
                <a:gd name="connsiteY13" fmla="*/ 30182 h 45618"/>
                <a:gd name="connsiteX14" fmla="*/ 54145 w 55120"/>
                <a:gd name="connsiteY14" fmla="*/ 29175 h 45618"/>
                <a:gd name="connsiteX15" fmla="*/ 52619 w 55120"/>
                <a:gd name="connsiteY15" fmla="*/ 30988 h 45618"/>
                <a:gd name="connsiteX16" fmla="*/ 42246 w 55120"/>
                <a:gd name="connsiteY16" fmla="*/ 43475 h 45618"/>
                <a:gd name="connsiteX17" fmla="*/ 39805 w 55120"/>
                <a:gd name="connsiteY17" fmla="*/ 40152 h 45618"/>
                <a:gd name="connsiteX18" fmla="*/ 41636 w 55120"/>
                <a:gd name="connsiteY18" fmla="*/ 33002 h 45618"/>
                <a:gd name="connsiteX19" fmla="*/ 47839 w 55120"/>
                <a:gd name="connsiteY19" fmla="*/ 10847 h 45618"/>
                <a:gd name="connsiteX20" fmla="*/ 36144 w 55120"/>
                <a:gd name="connsiteY20" fmla="*/ 72 h 45618"/>
                <a:gd name="connsiteX21" fmla="*/ 20279 w 55120"/>
                <a:gd name="connsiteY21" fmla="*/ 8833 h 45618"/>
                <a:gd name="connsiteX22" fmla="*/ 10923 w 55120"/>
                <a:gd name="connsiteY22" fmla="*/ 72 h 45618"/>
                <a:gd name="connsiteX23" fmla="*/ 3296 w 55120"/>
                <a:gd name="connsiteY23" fmla="*/ 5812 h 45618"/>
                <a:gd name="connsiteX24" fmla="*/ 245 w 55120"/>
                <a:gd name="connsiteY24" fmla="*/ 15580 h 45618"/>
                <a:gd name="connsiteX25" fmla="*/ 1465 w 55120"/>
                <a:gd name="connsiteY25" fmla="*/ 16587 h 45618"/>
                <a:gd name="connsiteX26" fmla="*/ 3194 w 55120"/>
                <a:gd name="connsiteY26" fmla="*/ 14271 h 45618"/>
                <a:gd name="connsiteX27" fmla="*/ 10618 w 55120"/>
                <a:gd name="connsiteY27" fmla="*/ 2287 h 45618"/>
                <a:gd name="connsiteX28" fmla="*/ 13771 w 55120"/>
                <a:gd name="connsiteY28" fmla="*/ 6920 h 45618"/>
                <a:gd name="connsiteX29" fmla="*/ 12144 w 55120"/>
                <a:gd name="connsiteY29" fmla="*/ 15379 h 45618"/>
                <a:gd name="connsiteX30" fmla="*/ 6245 w 55120"/>
                <a:gd name="connsiteY30" fmla="*/ 38642 h 4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120" h="45618">
                  <a:moveTo>
                    <a:pt x="6245" y="38642"/>
                  </a:moveTo>
                  <a:cubicBezTo>
                    <a:pt x="5940" y="40152"/>
                    <a:pt x="5330" y="42468"/>
                    <a:pt x="5330" y="42972"/>
                  </a:cubicBezTo>
                  <a:cubicBezTo>
                    <a:pt x="5330" y="44785"/>
                    <a:pt x="6754" y="45691"/>
                    <a:pt x="8279" y="45691"/>
                  </a:cubicBezTo>
                  <a:cubicBezTo>
                    <a:pt x="9499" y="45691"/>
                    <a:pt x="11330" y="44885"/>
                    <a:pt x="12042" y="42871"/>
                  </a:cubicBezTo>
                  <a:cubicBezTo>
                    <a:pt x="12144" y="42670"/>
                    <a:pt x="13364" y="37937"/>
                    <a:pt x="13974" y="35419"/>
                  </a:cubicBezTo>
                  <a:lnTo>
                    <a:pt x="16211" y="26356"/>
                  </a:lnTo>
                  <a:cubicBezTo>
                    <a:pt x="16822" y="24140"/>
                    <a:pt x="17432" y="21925"/>
                    <a:pt x="17940" y="19609"/>
                  </a:cubicBezTo>
                  <a:cubicBezTo>
                    <a:pt x="18347" y="17897"/>
                    <a:pt x="19161" y="14976"/>
                    <a:pt x="19262" y="14573"/>
                  </a:cubicBezTo>
                  <a:cubicBezTo>
                    <a:pt x="20788" y="11452"/>
                    <a:pt x="26178" y="2287"/>
                    <a:pt x="35839" y="2287"/>
                  </a:cubicBezTo>
                  <a:cubicBezTo>
                    <a:pt x="40416" y="2287"/>
                    <a:pt x="41331" y="6014"/>
                    <a:pt x="41331" y="9337"/>
                  </a:cubicBezTo>
                  <a:cubicBezTo>
                    <a:pt x="41331" y="15580"/>
                    <a:pt x="36348" y="28470"/>
                    <a:pt x="34720" y="32801"/>
                  </a:cubicBezTo>
                  <a:cubicBezTo>
                    <a:pt x="33805" y="35117"/>
                    <a:pt x="33703" y="36325"/>
                    <a:pt x="33703" y="37433"/>
                  </a:cubicBezTo>
                  <a:cubicBezTo>
                    <a:pt x="33703" y="42166"/>
                    <a:pt x="37263" y="45691"/>
                    <a:pt x="42043" y="45691"/>
                  </a:cubicBezTo>
                  <a:cubicBezTo>
                    <a:pt x="51602" y="45691"/>
                    <a:pt x="55365" y="30988"/>
                    <a:pt x="55365" y="30182"/>
                  </a:cubicBezTo>
                  <a:cubicBezTo>
                    <a:pt x="55365" y="29175"/>
                    <a:pt x="54450" y="29175"/>
                    <a:pt x="54145" y="29175"/>
                  </a:cubicBezTo>
                  <a:cubicBezTo>
                    <a:pt x="53128" y="29175"/>
                    <a:pt x="53128" y="29478"/>
                    <a:pt x="52619" y="30988"/>
                  </a:cubicBezTo>
                  <a:cubicBezTo>
                    <a:pt x="50585" y="37836"/>
                    <a:pt x="47229" y="43475"/>
                    <a:pt x="42246" y="43475"/>
                  </a:cubicBezTo>
                  <a:cubicBezTo>
                    <a:pt x="40517" y="43475"/>
                    <a:pt x="39805" y="42468"/>
                    <a:pt x="39805" y="40152"/>
                  </a:cubicBezTo>
                  <a:cubicBezTo>
                    <a:pt x="39805" y="37635"/>
                    <a:pt x="40721" y="35218"/>
                    <a:pt x="41636" y="33002"/>
                  </a:cubicBezTo>
                  <a:cubicBezTo>
                    <a:pt x="43568" y="27665"/>
                    <a:pt x="47839" y="16587"/>
                    <a:pt x="47839" y="10847"/>
                  </a:cubicBezTo>
                  <a:cubicBezTo>
                    <a:pt x="47839" y="4100"/>
                    <a:pt x="43466" y="72"/>
                    <a:pt x="36144" y="72"/>
                  </a:cubicBezTo>
                  <a:cubicBezTo>
                    <a:pt x="26991" y="72"/>
                    <a:pt x="22008" y="6517"/>
                    <a:pt x="20279" y="8833"/>
                  </a:cubicBezTo>
                  <a:cubicBezTo>
                    <a:pt x="19771" y="3194"/>
                    <a:pt x="15601" y="72"/>
                    <a:pt x="10923" y="72"/>
                  </a:cubicBezTo>
                  <a:cubicBezTo>
                    <a:pt x="6245" y="72"/>
                    <a:pt x="4313" y="3999"/>
                    <a:pt x="3296" y="5812"/>
                  </a:cubicBezTo>
                  <a:cubicBezTo>
                    <a:pt x="1669" y="9236"/>
                    <a:pt x="245" y="15178"/>
                    <a:pt x="245" y="15580"/>
                  </a:cubicBezTo>
                  <a:cubicBezTo>
                    <a:pt x="245" y="16587"/>
                    <a:pt x="1262" y="16587"/>
                    <a:pt x="1465" y="16587"/>
                  </a:cubicBezTo>
                  <a:cubicBezTo>
                    <a:pt x="2482" y="16587"/>
                    <a:pt x="2584" y="16487"/>
                    <a:pt x="3194" y="14271"/>
                  </a:cubicBezTo>
                  <a:cubicBezTo>
                    <a:pt x="4923" y="7121"/>
                    <a:pt x="6957" y="2287"/>
                    <a:pt x="10618" y="2287"/>
                  </a:cubicBezTo>
                  <a:cubicBezTo>
                    <a:pt x="12652" y="2287"/>
                    <a:pt x="13771" y="3597"/>
                    <a:pt x="13771" y="6920"/>
                  </a:cubicBezTo>
                  <a:cubicBezTo>
                    <a:pt x="13771" y="9035"/>
                    <a:pt x="13466" y="10142"/>
                    <a:pt x="12144" y="15379"/>
                  </a:cubicBezTo>
                  <a:lnTo>
                    <a:pt x="6245" y="38642"/>
                  </a:lnTo>
                  <a:close/>
                </a:path>
              </a:pathLst>
            </a:custGeom>
            <a:solidFill>
              <a:srgbClr val="000000"/>
            </a:solidFill>
            <a:ln w="10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7" name="Freeform: Shape 1676">
              <a:extLst>
                <a:ext uri="{FF2B5EF4-FFF2-40B4-BE49-F238E27FC236}">
                  <a16:creationId xmlns:a16="http://schemas.microsoft.com/office/drawing/2014/main" id="{00B4C474-C68A-9274-78E0-1BC454B4DEB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0923927" y="5786141"/>
              <a:ext cx="36712" cy="3121"/>
            </a:xfrm>
            <a:custGeom>
              <a:avLst/>
              <a:gdLst>
                <a:gd name="connsiteX0" fmla="*/ 36958 w 36712"/>
                <a:gd name="connsiteY0" fmla="*/ 3231 h 3121"/>
                <a:gd name="connsiteX1" fmla="*/ 36958 w 36712"/>
                <a:gd name="connsiteY1" fmla="*/ 109 h 3121"/>
                <a:gd name="connsiteX2" fmla="*/ 245 w 36712"/>
                <a:gd name="connsiteY2" fmla="*/ 109 h 3121"/>
                <a:gd name="connsiteX3" fmla="*/ 245 w 36712"/>
                <a:gd name="connsiteY3" fmla="*/ 3231 h 3121"/>
                <a:gd name="connsiteX4" fmla="*/ 36958 w 36712"/>
                <a:gd name="connsiteY4" fmla="*/ 3231 h 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12" h="3121">
                  <a:moveTo>
                    <a:pt x="36958" y="3231"/>
                  </a:moveTo>
                  <a:lnTo>
                    <a:pt x="36958" y="109"/>
                  </a:lnTo>
                  <a:lnTo>
                    <a:pt x="245" y="109"/>
                  </a:lnTo>
                  <a:lnTo>
                    <a:pt x="245" y="3231"/>
                  </a:lnTo>
                  <a:lnTo>
                    <a:pt x="36958" y="3231"/>
                  </a:lnTo>
                  <a:close/>
                </a:path>
              </a:pathLst>
            </a:custGeom>
            <a:solidFill>
              <a:srgbClr val="000000"/>
            </a:solidFill>
            <a:ln w="10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8" name="Freeform: Shape 1677">
              <a:extLst>
                <a:ext uri="{FF2B5EF4-FFF2-40B4-BE49-F238E27FC236}">
                  <a16:creationId xmlns:a16="http://schemas.microsoft.com/office/drawing/2014/main" id="{F85E5C4F-39E4-78E5-7F21-EBCBC1C5A83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0914762" y="5801045"/>
              <a:ext cx="55120" cy="45618"/>
            </a:xfrm>
            <a:custGeom>
              <a:avLst/>
              <a:gdLst>
                <a:gd name="connsiteX0" fmla="*/ 6245 w 55120"/>
                <a:gd name="connsiteY0" fmla="*/ 38677 h 45618"/>
                <a:gd name="connsiteX1" fmla="*/ 5330 w 55120"/>
                <a:gd name="connsiteY1" fmla="*/ 43007 h 45618"/>
                <a:gd name="connsiteX2" fmla="*/ 8279 w 55120"/>
                <a:gd name="connsiteY2" fmla="*/ 45726 h 45618"/>
                <a:gd name="connsiteX3" fmla="*/ 12042 w 55120"/>
                <a:gd name="connsiteY3" fmla="*/ 42907 h 45618"/>
                <a:gd name="connsiteX4" fmla="*/ 13974 w 55120"/>
                <a:gd name="connsiteY4" fmla="*/ 35455 h 45618"/>
                <a:gd name="connsiteX5" fmla="*/ 16211 w 55120"/>
                <a:gd name="connsiteY5" fmla="*/ 26391 h 45618"/>
                <a:gd name="connsiteX6" fmla="*/ 17940 w 55120"/>
                <a:gd name="connsiteY6" fmla="*/ 19644 h 45618"/>
                <a:gd name="connsiteX7" fmla="*/ 19262 w 55120"/>
                <a:gd name="connsiteY7" fmla="*/ 14609 h 45618"/>
                <a:gd name="connsiteX8" fmla="*/ 35839 w 55120"/>
                <a:gd name="connsiteY8" fmla="*/ 2323 h 45618"/>
                <a:gd name="connsiteX9" fmla="*/ 41331 w 55120"/>
                <a:gd name="connsiteY9" fmla="*/ 9372 h 45618"/>
                <a:gd name="connsiteX10" fmla="*/ 34720 w 55120"/>
                <a:gd name="connsiteY10" fmla="*/ 32836 h 45618"/>
                <a:gd name="connsiteX11" fmla="*/ 33703 w 55120"/>
                <a:gd name="connsiteY11" fmla="*/ 37469 h 45618"/>
                <a:gd name="connsiteX12" fmla="*/ 42043 w 55120"/>
                <a:gd name="connsiteY12" fmla="*/ 45726 h 45618"/>
                <a:gd name="connsiteX13" fmla="*/ 55365 w 55120"/>
                <a:gd name="connsiteY13" fmla="*/ 30218 h 45618"/>
                <a:gd name="connsiteX14" fmla="*/ 54145 w 55120"/>
                <a:gd name="connsiteY14" fmla="*/ 29211 h 45618"/>
                <a:gd name="connsiteX15" fmla="*/ 52619 w 55120"/>
                <a:gd name="connsiteY15" fmla="*/ 31024 h 45618"/>
                <a:gd name="connsiteX16" fmla="*/ 42246 w 55120"/>
                <a:gd name="connsiteY16" fmla="*/ 43511 h 45618"/>
                <a:gd name="connsiteX17" fmla="*/ 39805 w 55120"/>
                <a:gd name="connsiteY17" fmla="*/ 40188 h 45618"/>
                <a:gd name="connsiteX18" fmla="*/ 41636 w 55120"/>
                <a:gd name="connsiteY18" fmla="*/ 33038 h 45618"/>
                <a:gd name="connsiteX19" fmla="*/ 47839 w 55120"/>
                <a:gd name="connsiteY19" fmla="*/ 10883 h 45618"/>
                <a:gd name="connsiteX20" fmla="*/ 36144 w 55120"/>
                <a:gd name="connsiteY20" fmla="*/ 107 h 45618"/>
                <a:gd name="connsiteX21" fmla="*/ 20279 w 55120"/>
                <a:gd name="connsiteY21" fmla="*/ 8869 h 45618"/>
                <a:gd name="connsiteX22" fmla="*/ 10923 w 55120"/>
                <a:gd name="connsiteY22" fmla="*/ 107 h 45618"/>
                <a:gd name="connsiteX23" fmla="*/ 3296 w 55120"/>
                <a:gd name="connsiteY23" fmla="*/ 5848 h 45618"/>
                <a:gd name="connsiteX24" fmla="*/ 245 w 55120"/>
                <a:gd name="connsiteY24" fmla="*/ 15616 h 45618"/>
                <a:gd name="connsiteX25" fmla="*/ 1465 w 55120"/>
                <a:gd name="connsiteY25" fmla="*/ 16623 h 45618"/>
                <a:gd name="connsiteX26" fmla="*/ 3194 w 55120"/>
                <a:gd name="connsiteY26" fmla="*/ 14307 h 45618"/>
                <a:gd name="connsiteX27" fmla="*/ 10618 w 55120"/>
                <a:gd name="connsiteY27" fmla="*/ 2323 h 45618"/>
                <a:gd name="connsiteX28" fmla="*/ 13771 w 55120"/>
                <a:gd name="connsiteY28" fmla="*/ 6955 h 45618"/>
                <a:gd name="connsiteX29" fmla="*/ 12144 w 55120"/>
                <a:gd name="connsiteY29" fmla="*/ 15414 h 45618"/>
                <a:gd name="connsiteX30" fmla="*/ 6245 w 55120"/>
                <a:gd name="connsiteY30" fmla="*/ 38677 h 4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120" h="45618">
                  <a:moveTo>
                    <a:pt x="6245" y="38677"/>
                  </a:moveTo>
                  <a:cubicBezTo>
                    <a:pt x="5940" y="40188"/>
                    <a:pt x="5330" y="42504"/>
                    <a:pt x="5330" y="43007"/>
                  </a:cubicBezTo>
                  <a:cubicBezTo>
                    <a:pt x="5330" y="44820"/>
                    <a:pt x="6754" y="45726"/>
                    <a:pt x="8279" y="45726"/>
                  </a:cubicBezTo>
                  <a:cubicBezTo>
                    <a:pt x="9499" y="45726"/>
                    <a:pt x="11330" y="44921"/>
                    <a:pt x="12042" y="42907"/>
                  </a:cubicBezTo>
                  <a:cubicBezTo>
                    <a:pt x="12144" y="42705"/>
                    <a:pt x="13364" y="37972"/>
                    <a:pt x="13974" y="35455"/>
                  </a:cubicBezTo>
                  <a:lnTo>
                    <a:pt x="16211" y="26391"/>
                  </a:lnTo>
                  <a:cubicBezTo>
                    <a:pt x="16822" y="24176"/>
                    <a:pt x="17432" y="21960"/>
                    <a:pt x="17940" y="19644"/>
                  </a:cubicBezTo>
                  <a:cubicBezTo>
                    <a:pt x="18347" y="17932"/>
                    <a:pt x="19161" y="15012"/>
                    <a:pt x="19262" y="14609"/>
                  </a:cubicBezTo>
                  <a:cubicBezTo>
                    <a:pt x="20788" y="11487"/>
                    <a:pt x="26178" y="2323"/>
                    <a:pt x="35839" y="2323"/>
                  </a:cubicBezTo>
                  <a:cubicBezTo>
                    <a:pt x="40416" y="2323"/>
                    <a:pt x="41331" y="6049"/>
                    <a:pt x="41331" y="9372"/>
                  </a:cubicBezTo>
                  <a:cubicBezTo>
                    <a:pt x="41331" y="15616"/>
                    <a:pt x="36348" y="28506"/>
                    <a:pt x="34720" y="32836"/>
                  </a:cubicBezTo>
                  <a:cubicBezTo>
                    <a:pt x="33805" y="35152"/>
                    <a:pt x="33703" y="36361"/>
                    <a:pt x="33703" y="37469"/>
                  </a:cubicBezTo>
                  <a:cubicBezTo>
                    <a:pt x="33703" y="42202"/>
                    <a:pt x="37263" y="45726"/>
                    <a:pt x="42043" y="45726"/>
                  </a:cubicBezTo>
                  <a:cubicBezTo>
                    <a:pt x="51602" y="45726"/>
                    <a:pt x="55365" y="31024"/>
                    <a:pt x="55365" y="30218"/>
                  </a:cubicBezTo>
                  <a:cubicBezTo>
                    <a:pt x="55365" y="29211"/>
                    <a:pt x="54450" y="29211"/>
                    <a:pt x="54145" y="29211"/>
                  </a:cubicBezTo>
                  <a:cubicBezTo>
                    <a:pt x="53128" y="29211"/>
                    <a:pt x="53128" y="29513"/>
                    <a:pt x="52619" y="31024"/>
                  </a:cubicBezTo>
                  <a:cubicBezTo>
                    <a:pt x="50585" y="37871"/>
                    <a:pt x="47229" y="43511"/>
                    <a:pt x="42246" y="43511"/>
                  </a:cubicBezTo>
                  <a:cubicBezTo>
                    <a:pt x="40517" y="43511"/>
                    <a:pt x="39805" y="42504"/>
                    <a:pt x="39805" y="40188"/>
                  </a:cubicBezTo>
                  <a:cubicBezTo>
                    <a:pt x="39805" y="37670"/>
                    <a:pt x="40721" y="35253"/>
                    <a:pt x="41636" y="33038"/>
                  </a:cubicBezTo>
                  <a:cubicBezTo>
                    <a:pt x="43568" y="27700"/>
                    <a:pt x="47839" y="16623"/>
                    <a:pt x="47839" y="10883"/>
                  </a:cubicBezTo>
                  <a:cubicBezTo>
                    <a:pt x="47839" y="4136"/>
                    <a:pt x="43466" y="107"/>
                    <a:pt x="36144" y="107"/>
                  </a:cubicBezTo>
                  <a:cubicBezTo>
                    <a:pt x="26991" y="107"/>
                    <a:pt x="22008" y="6552"/>
                    <a:pt x="20279" y="8869"/>
                  </a:cubicBezTo>
                  <a:cubicBezTo>
                    <a:pt x="19771" y="3229"/>
                    <a:pt x="15601" y="107"/>
                    <a:pt x="10923" y="107"/>
                  </a:cubicBezTo>
                  <a:cubicBezTo>
                    <a:pt x="6245" y="107"/>
                    <a:pt x="4313" y="4035"/>
                    <a:pt x="3296" y="5848"/>
                  </a:cubicBezTo>
                  <a:cubicBezTo>
                    <a:pt x="1669" y="9271"/>
                    <a:pt x="245" y="15213"/>
                    <a:pt x="245" y="15616"/>
                  </a:cubicBezTo>
                  <a:cubicBezTo>
                    <a:pt x="245" y="16623"/>
                    <a:pt x="1262" y="16623"/>
                    <a:pt x="1465" y="16623"/>
                  </a:cubicBezTo>
                  <a:cubicBezTo>
                    <a:pt x="2482" y="16623"/>
                    <a:pt x="2584" y="16522"/>
                    <a:pt x="3194" y="14307"/>
                  </a:cubicBezTo>
                  <a:cubicBezTo>
                    <a:pt x="4923" y="7157"/>
                    <a:pt x="6957" y="2323"/>
                    <a:pt x="10618" y="2323"/>
                  </a:cubicBezTo>
                  <a:cubicBezTo>
                    <a:pt x="12652" y="2323"/>
                    <a:pt x="13771" y="3632"/>
                    <a:pt x="13771" y="6955"/>
                  </a:cubicBezTo>
                  <a:cubicBezTo>
                    <a:pt x="13771" y="9070"/>
                    <a:pt x="13466" y="10178"/>
                    <a:pt x="12144" y="15414"/>
                  </a:cubicBezTo>
                  <a:lnTo>
                    <a:pt x="6245" y="38677"/>
                  </a:lnTo>
                  <a:close/>
                </a:path>
              </a:pathLst>
            </a:custGeom>
            <a:solidFill>
              <a:srgbClr val="000000"/>
            </a:solidFill>
            <a:ln w="101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9" name="Freeform: Shape 1678">
              <a:extLst>
                <a:ext uri="{FF2B5EF4-FFF2-40B4-BE49-F238E27FC236}">
                  <a16:creationId xmlns:a16="http://schemas.microsoft.com/office/drawing/2014/main" id="{B362C46C-749E-5E43-7F06-316A5A71154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1231720" y="5021568"/>
              <a:ext cx="20415" cy="243544"/>
            </a:xfrm>
            <a:custGeom>
              <a:avLst/>
              <a:gdLst>
                <a:gd name="connsiteX0" fmla="*/ 0 w 20415"/>
                <a:gd name="connsiteY0" fmla="*/ 0 h 243544"/>
                <a:gd name="connsiteX1" fmla="*/ 0 w 20415"/>
                <a:gd name="connsiteY1" fmla="*/ 243544 h 24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15" h="243544">
                  <a:moveTo>
                    <a:pt x="0" y="0"/>
                  </a:moveTo>
                  <a:lnTo>
                    <a:pt x="0" y="243544"/>
                  </a:lnTo>
                </a:path>
              </a:pathLst>
            </a:custGeom>
            <a:noFill/>
            <a:ln w="8673" cap="flat">
              <a:solidFill>
                <a:srgbClr val="FF0000"/>
              </a:solidFill>
              <a:custDash>
                <a:ds d="112081" sp="112081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0" name="Freeform: Shape 1679">
              <a:extLst>
                <a:ext uri="{FF2B5EF4-FFF2-40B4-BE49-F238E27FC236}">
                  <a16:creationId xmlns:a16="http://schemas.microsoft.com/office/drawing/2014/main" id="{251E588C-D7DD-7461-2102-AF095BD61E5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1231720" y="5637613"/>
              <a:ext cx="20415" cy="243544"/>
            </a:xfrm>
            <a:custGeom>
              <a:avLst/>
              <a:gdLst>
                <a:gd name="connsiteX0" fmla="*/ 0 w 20415"/>
                <a:gd name="connsiteY0" fmla="*/ 243544 h 243544"/>
                <a:gd name="connsiteX1" fmla="*/ 0 w 20415"/>
                <a:gd name="connsiteY1" fmla="*/ 0 h 24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15" h="243544">
                  <a:moveTo>
                    <a:pt x="0" y="243544"/>
                  </a:moveTo>
                  <a:lnTo>
                    <a:pt x="0" y="0"/>
                  </a:lnTo>
                </a:path>
              </a:pathLst>
            </a:custGeom>
            <a:noFill/>
            <a:ln w="8673" cap="flat">
              <a:solidFill>
                <a:srgbClr val="FF0000"/>
              </a:solidFill>
              <a:custDash>
                <a:ds d="112081" sp="112081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1" name="Freeform: Shape 1680">
              <a:extLst>
                <a:ext uri="{FF2B5EF4-FFF2-40B4-BE49-F238E27FC236}">
                  <a16:creationId xmlns:a16="http://schemas.microsoft.com/office/drawing/2014/main" id="{9CB3217A-8E9B-FAD0-6FE0-D467C353B24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942310" y="5021568"/>
              <a:ext cx="289410" cy="20216"/>
            </a:xfrm>
            <a:custGeom>
              <a:avLst/>
              <a:gdLst>
                <a:gd name="connsiteX0" fmla="*/ 0 w 289410"/>
                <a:gd name="connsiteY0" fmla="*/ 0 h 20216"/>
                <a:gd name="connsiteX1" fmla="*/ 289411 w 289410"/>
                <a:gd name="connsiteY1" fmla="*/ 0 h 2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9410" h="20216">
                  <a:moveTo>
                    <a:pt x="0" y="0"/>
                  </a:moveTo>
                  <a:lnTo>
                    <a:pt x="289411" y="0"/>
                  </a:lnTo>
                </a:path>
              </a:pathLst>
            </a:custGeom>
            <a:noFill/>
            <a:ln w="8673" cap="flat">
              <a:solidFill>
                <a:srgbClr val="000000"/>
              </a:solidFill>
              <a:custDash>
                <a:ds d="112081" sp="112081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2" name="Freeform: Shape 1681">
              <a:extLst>
                <a:ext uri="{FF2B5EF4-FFF2-40B4-BE49-F238E27FC236}">
                  <a16:creationId xmlns:a16="http://schemas.microsoft.com/office/drawing/2014/main" id="{EA066D58-6C4C-6CE2-8294-7E23A6508D1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1057308" y="4993929"/>
              <a:ext cx="67308" cy="55200"/>
            </a:xfrm>
            <a:custGeom>
              <a:avLst/>
              <a:gdLst>
                <a:gd name="connsiteX0" fmla="*/ 67309 w 67308"/>
                <a:gd name="connsiteY0" fmla="*/ 27640 h 55200"/>
                <a:gd name="connsiteX1" fmla="*/ 0 w 67308"/>
                <a:gd name="connsiteY1" fmla="*/ 0 h 55200"/>
                <a:gd name="connsiteX2" fmla="*/ 0 w 67308"/>
                <a:gd name="connsiteY2" fmla="*/ 55201 h 5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08" h="55200">
                  <a:moveTo>
                    <a:pt x="67309" y="27640"/>
                  </a:moveTo>
                  <a:lnTo>
                    <a:pt x="0" y="0"/>
                  </a:lnTo>
                  <a:lnTo>
                    <a:pt x="0" y="55201"/>
                  </a:lnTo>
                  <a:close/>
                </a:path>
              </a:pathLst>
            </a:custGeom>
            <a:solidFill>
              <a:srgbClr val="000000"/>
            </a:solidFill>
            <a:ln w="20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3" name="Freeform: Shape 1682">
              <a:extLst>
                <a:ext uri="{FF2B5EF4-FFF2-40B4-BE49-F238E27FC236}">
                  <a16:creationId xmlns:a16="http://schemas.microsoft.com/office/drawing/2014/main" id="{2877350B-C41C-BC95-6C60-A8EA855BFD68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1231720" y="5021568"/>
              <a:ext cx="289330" cy="20216"/>
            </a:xfrm>
            <a:custGeom>
              <a:avLst/>
              <a:gdLst>
                <a:gd name="connsiteX0" fmla="*/ 0 w 289330"/>
                <a:gd name="connsiteY0" fmla="*/ 0 h 20216"/>
                <a:gd name="connsiteX1" fmla="*/ 289331 w 289330"/>
                <a:gd name="connsiteY1" fmla="*/ 0 h 2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9330" h="20216">
                  <a:moveTo>
                    <a:pt x="0" y="0"/>
                  </a:moveTo>
                  <a:lnTo>
                    <a:pt x="289331" y="0"/>
                  </a:lnTo>
                </a:path>
              </a:pathLst>
            </a:custGeom>
            <a:noFill/>
            <a:ln w="8673" cap="flat">
              <a:solidFill>
                <a:srgbClr val="000000"/>
              </a:solidFill>
              <a:custDash>
                <a:ds d="112081" sp="112081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4" name="Freeform: Shape 1683">
              <a:extLst>
                <a:ext uri="{FF2B5EF4-FFF2-40B4-BE49-F238E27FC236}">
                  <a16:creationId xmlns:a16="http://schemas.microsoft.com/office/drawing/2014/main" id="{F9745552-0376-0D09-C321-902948C0982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1346639" y="4993929"/>
              <a:ext cx="67387" cy="55200"/>
            </a:xfrm>
            <a:custGeom>
              <a:avLst/>
              <a:gdLst>
                <a:gd name="connsiteX0" fmla="*/ 67388 w 67387"/>
                <a:gd name="connsiteY0" fmla="*/ 27640 h 55200"/>
                <a:gd name="connsiteX1" fmla="*/ 0 w 67387"/>
                <a:gd name="connsiteY1" fmla="*/ 0 h 55200"/>
                <a:gd name="connsiteX2" fmla="*/ 0 w 67387"/>
                <a:gd name="connsiteY2" fmla="*/ 55201 h 5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87" h="55200">
                  <a:moveTo>
                    <a:pt x="67388" y="27640"/>
                  </a:moveTo>
                  <a:lnTo>
                    <a:pt x="0" y="0"/>
                  </a:lnTo>
                  <a:lnTo>
                    <a:pt x="0" y="55201"/>
                  </a:lnTo>
                  <a:close/>
                </a:path>
              </a:pathLst>
            </a:custGeom>
            <a:solidFill>
              <a:srgbClr val="000000"/>
            </a:solidFill>
            <a:ln w="20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5" name="Freeform: Shape 1684">
              <a:extLst>
                <a:ext uri="{FF2B5EF4-FFF2-40B4-BE49-F238E27FC236}">
                  <a16:creationId xmlns:a16="http://schemas.microsoft.com/office/drawing/2014/main" id="{DB6A9CF9-3D5F-9A5E-5F01-8B142AEC010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1231720" y="5881158"/>
              <a:ext cx="289330" cy="20216"/>
            </a:xfrm>
            <a:custGeom>
              <a:avLst/>
              <a:gdLst>
                <a:gd name="connsiteX0" fmla="*/ 289331 w 289330"/>
                <a:gd name="connsiteY0" fmla="*/ 0 h 20216"/>
                <a:gd name="connsiteX1" fmla="*/ 0 w 289330"/>
                <a:gd name="connsiteY1" fmla="*/ 0 h 2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9330" h="20216">
                  <a:moveTo>
                    <a:pt x="289331" y="0"/>
                  </a:moveTo>
                  <a:lnTo>
                    <a:pt x="0" y="0"/>
                  </a:lnTo>
                </a:path>
              </a:pathLst>
            </a:custGeom>
            <a:noFill/>
            <a:ln w="8673" cap="flat">
              <a:solidFill>
                <a:srgbClr val="000000"/>
              </a:solidFill>
              <a:custDash>
                <a:ds d="112081" sp="112081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6" name="Freeform: Shape 1685">
              <a:extLst>
                <a:ext uri="{FF2B5EF4-FFF2-40B4-BE49-F238E27FC236}">
                  <a16:creationId xmlns:a16="http://schemas.microsoft.com/office/drawing/2014/main" id="{D407A1EF-802B-5B73-F91E-F414AB10E38A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1338744" y="5853518"/>
              <a:ext cx="67388" cy="55199"/>
            </a:xfrm>
            <a:custGeom>
              <a:avLst/>
              <a:gdLst>
                <a:gd name="connsiteX0" fmla="*/ 0 w 67388"/>
                <a:gd name="connsiteY0" fmla="*/ 27640 h 55199"/>
                <a:gd name="connsiteX1" fmla="*/ 67389 w 67388"/>
                <a:gd name="connsiteY1" fmla="*/ 55200 h 55199"/>
                <a:gd name="connsiteX2" fmla="*/ 67389 w 67388"/>
                <a:gd name="connsiteY2" fmla="*/ 0 h 5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88" h="55199">
                  <a:moveTo>
                    <a:pt x="0" y="27640"/>
                  </a:moveTo>
                  <a:lnTo>
                    <a:pt x="67389" y="55200"/>
                  </a:lnTo>
                  <a:lnTo>
                    <a:pt x="67389" y="0"/>
                  </a:lnTo>
                  <a:close/>
                </a:path>
              </a:pathLst>
            </a:custGeom>
            <a:solidFill>
              <a:srgbClr val="000000"/>
            </a:solidFill>
            <a:ln w="20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7" name="Freeform: Shape 1686">
              <a:extLst>
                <a:ext uri="{FF2B5EF4-FFF2-40B4-BE49-F238E27FC236}">
                  <a16:creationId xmlns:a16="http://schemas.microsoft.com/office/drawing/2014/main" id="{9659542C-E262-383B-B8C9-45CBB2A5ADA1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942310" y="5881158"/>
              <a:ext cx="289410" cy="20216"/>
            </a:xfrm>
            <a:custGeom>
              <a:avLst/>
              <a:gdLst>
                <a:gd name="connsiteX0" fmla="*/ 289411 w 289410"/>
                <a:gd name="connsiteY0" fmla="*/ 0 h 20216"/>
                <a:gd name="connsiteX1" fmla="*/ 0 w 289410"/>
                <a:gd name="connsiteY1" fmla="*/ 0 h 2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9410" h="20216">
                  <a:moveTo>
                    <a:pt x="289411" y="0"/>
                  </a:moveTo>
                  <a:lnTo>
                    <a:pt x="0" y="0"/>
                  </a:lnTo>
                </a:path>
              </a:pathLst>
            </a:custGeom>
            <a:noFill/>
            <a:ln w="8673" cap="flat">
              <a:solidFill>
                <a:srgbClr val="000000"/>
              </a:solidFill>
              <a:custDash>
                <a:ds d="112081" sp="112081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8" name="Freeform: Shape 1687">
              <a:extLst>
                <a:ext uri="{FF2B5EF4-FFF2-40B4-BE49-F238E27FC236}">
                  <a16:creationId xmlns:a16="http://schemas.microsoft.com/office/drawing/2014/main" id="{D2C7147F-BA7E-CCD2-6EAF-5242D2D5F3AF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1049413" y="5853518"/>
              <a:ext cx="67307" cy="55199"/>
            </a:xfrm>
            <a:custGeom>
              <a:avLst/>
              <a:gdLst>
                <a:gd name="connsiteX0" fmla="*/ 0 w 67307"/>
                <a:gd name="connsiteY0" fmla="*/ 27640 h 55199"/>
                <a:gd name="connsiteX1" fmla="*/ 67308 w 67307"/>
                <a:gd name="connsiteY1" fmla="*/ 55200 h 55199"/>
                <a:gd name="connsiteX2" fmla="*/ 67308 w 67307"/>
                <a:gd name="connsiteY2" fmla="*/ 0 h 5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07" h="55199">
                  <a:moveTo>
                    <a:pt x="0" y="27640"/>
                  </a:moveTo>
                  <a:lnTo>
                    <a:pt x="67308" y="55200"/>
                  </a:lnTo>
                  <a:lnTo>
                    <a:pt x="67308" y="0"/>
                  </a:lnTo>
                  <a:close/>
                </a:path>
              </a:pathLst>
            </a:custGeom>
            <a:solidFill>
              <a:srgbClr val="000000"/>
            </a:solidFill>
            <a:ln w="20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9" name="Freeform: Shape 1688">
              <a:extLst>
                <a:ext uri="{FF2B5EF4-FFF2-40B4-BE49-F238E27FC236}">
                  <a16:creationId xmlns:a16="http://schemas.microsoft.com/office/drawing/2014/main" id="{30E4449A-8AD5-6A70-2234-4B92451730A7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1231720" y="5244863"/>
              <a:ext cx="192051" cy="417863"/>
            </a:xfrm>
            <a:custGeom>
              <a:avLst/>
              <a:gdLst>
                <a:gd name="connsiteX0" fmla="*/ 0 w 192051"/>
                <a:gd name="connsiteY0" fmla="*/ 392751 h 417863"/>
                <a:gd name="connsiteX1" fmla="*/ 29906 w 192051"/>
                <a:gd name="connsiteY1" fmla="*/ 417864 h 417863"/>
                <a:gd name="connsiteX2" fmla="*/ 59812 w 192051"/>
                <a:gd name="connsiteY2" fmla="*/ 392751 h 417863"/>
                <a:gd name="connsiteX3" fmla="*/ 51598 w 192051"/>
                <a:gd name="connsiteY3" fmla="*/ 367559 h 417863"/>
                <a:gd name="connsiteX4" fmla="*/ 43384 w 192051"/>
                <a:gd name="connsiteY4" fmla="*/ 392751 h 417863"/>
                <a:gd name="connsiteX5" fmla="*/ 78314 w 192051"/>
                <a:gd name="connsiteY5" fmla="*/ 404439 h 417863"/>
                <a:gd name="connsiteX6" fmla="*/ 100883 w 192051"/>
                <a:gd name="connsiteY6" fmla="*/ 372613 h 417863"/>
                <a:gd name="connsiteX7" fmla="*/ 86528 w 192051"/>
                <a:gd name="connsiteY7" fmla="*/ 350344 h 417863"/>
                <a:gd name="connsiteX8" fmla="*/ 84933 w 192051"/>
                <a:gd name="connsiteY8" fmla="*/ 376720 h 417863"/>
                <a:gd name="connsiteX9" fmla="*/ 121617 w 192051"/>
                <a:gd name="connsiteY9" fmla="*/ 376957 h 417863"/>
                <a:gd name="connsiteX10" fmla="*/ 133979 w 192051"/>
                <a:gd name="connsiteY10" fmla="*/ 340078 h 417863"/>
                <a:gd name="connsiteX11" fmla="*/ 113723 w 192051"/>
                <a:gd name="connsiteY11" fmla="*/ 322783 h 417863"/>
                <a:gd name="connsiteX12" fmla="*/ 119943 w 192051"/>
                <a:gd name="connsiteY12" fmla="*/ 348528 h 417863"/>
                <a:gd name="connsiteX13" fmla="*/ 155033 w 192051"/>
                <a:gd name="connsiteY13" fmla="*/ 338420 h 417863"/>
                <a:gd name="connsiteX14" fmla="*/ 156230 w 192051"/>
                <a:gd name="connsiteY14" fmla="*/ 299567 h 417863"/>
                <a:gd name="connsiteX15" fmla="*/ 131905 w 192051"/>
                <a:gd name="connsiteY15" fmla="*/ 288669 h 417863"/>
                <a:gd name="connsiteX16" fmla="*/ 145223 w 192051"/>
                <a:gd name="connsiteY16" fmla="*/ 311649 h 417863"/>
                <a:gd name="connsiteX17" fmla="*/ 177203 w 192051"/>
                <a:gd name="connsiteY17" fmla="*/ 293723 h 417863"/>
                <a:gd name="connsiteX18" fmla="*/ 168590 w 192051"/>
                <a:gd name="connsiteY18" fmla="*/ 255817 h 417863"/>
                <a:gd name="connsiteX19" fmla="*/ 142273 w 192051"/>
                <a:gd name="connsiteY19" fmla="*/ 251316 h 417863"/>
                <a:gd name="connsiteX20" fmla="*/ 160934 w 192051"/>
                <a:gd name="connsiteY20" fmla="*/ 270190 h 417863"/>
                <a:gd name="connsiteX21" fmla="*/ 189166 w 192051"/>
                <a:gd name="connsiteY21" fmla="*/ 246499 h 417863"/>
                <a:gd name="connsiteX22" fmla="*/ 172657 w 192051"/>
                <a:gd name="connsiteY22" fmla="*/ 211199 h 417863"/>
                <a:gd name="connsiteX23" fmla="*/ 145941 w 192051"/>
                <a:gd name="connsiteY23" fmla="*/ 212305 h 417863"/>
                <a:gd name="connsiteX24" fmla="*/ 168271 w 192051"/>
                <a:gd name="connsiteY24" fmla="*/ 226914 h 417863"/>
                <a:gd name="connsiteX25" fmla="*/ 191957 w 192051"/>
                <a:gd name="connsiteY25" fmla="*/ 198564 h 417863"/>
                <a:gd name="connsiteX26" fmla="*/ 169069 w 192051"/>
                <a:gd name="connsiteY26" fmla="*/ 166976 h 417863"/>
                <a:gd name="connsiteX27" fmla="*/ 143070 w 192051"/>
                <a:gd name="connsiteY27" fmla="*/ 173057 h 417863"/>
                <a:gd name="connsiteX28" fmla="*/ 167793 w 192051"/>
                <a:gd name="connsiteY28" fmla="*/ 183244 h 417863"/>
                <a:gd name="connsiteX29" fmla="*/ 186216 w 192051"/>
                <a:gd name="connsiteY29" fmla="*/ 151182 h 417863"/>
                <a:gd name="connsiteX30" fmla="*/ 157983 w 192051"/>
                <a:gd name="connsiteY30" fmla="*/ 124174 h 417863"/>
                <a:gd name="connsiteX31" fmla="*/ 133501 w 192051"/>
                <a:gd name="connsiteY31" fmla="*/ 134756 h 417863"/>
                <a:gd name="connsiteX32" fmla="*/ 159579 w 192051"/>
                <a:gd name="connsiteY32" fmla="*/ 140363 h 417863"/>
                <a:gd name="connsiteX33" fmla="*/ 171461 w 192051"/>
                <a:gd name="connsiteY33" fmla="*/ 105458 h 417863"/>
                <a:gd name="connsiteX34" fmla="*/ 138604 w 192051"/>
                <a:gd name="connsiteY34" fmla="*/ 84215 h 417863"/>
                <a:gd name="connsiteX35" fmla="*/ 116513 w 192051"/>
                <a:gd name="connsiteY35" fmla="*/ 99140 h 417863"/>
                <a:gd name="connsiteX36" fmla="*/ 143230 w 192051"/>
                <a:gd name="connsiteY36" fmla="*/ 99772 h 417863"/>
                <a:gd name="connsiteX37" fmla="*/ 146819 w 192051"/>
                <a:gd name="connsiteY37" fmla="*/ 63288 h 417863"/>
                <a:gd name="connsiteX38" fmla="*/ 110054 w 192051"/>
                <a:gd name="connsiteY38" fmla="*/ 49469 h 417863"/>
                <a:gd name="connsiteX39" fmla="*/ 91792 w 192051"/>
                <a:gd name="connsiteY39" fmla="*/ 68737 h 417863"/>
                <a:gd name="connsiteX40" fmla="*/ 118029 w 192051"/>
                <a:gd name="connsiteY40" fmla="*/ 63762 h 417863"/>
                <a:gd name="connsiteX41" fmla="*/ 111330 w 192051"/>
                <a:gd name="connsiteY41" fmla="*/ 27831 h 417863"/>
                <a:gd name="connsiteX42" fmla="*/ 72333 w 192051"/>
                <a:gd name="connsiteY42" fmla="*/ 23724 h 417863"/>
                <a:gd name="connsiteX43" fmla="*/ 59573 w 192051"/>
                <a:gd name="connsiteY43" fmla="*/ 46942 h 417863"/>
                <a:gd name="connsiteX44" fmla="*/ 83657 w 192051"/>
                <a:gd name="connsiteY44" fmla="*/ 35491 h 417863"/>
                <a:gd name="connsiteX45" fmla="*/ 66192 w 192051"/>
                <a:gd name="connsiteY45" fmla="*/ 3587 h 417863"/>
                <a:gd name="connsiteX46" fmla="*/ 27593 w 192051"/>
                <a:gd name="connsiteY46" fmla="*/ 10694 h 417863"/>
                <a:gd name="connsiteX47" fmla="*/ 0 w 192051"/>
                <a:gd name="connsiteY47" fmla="*/ 20250 h 41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92051" h="417863">
                  <a:moveTo>
                    <a:pt x="0" y="392751"/>
                  </a:moveTo>
                  <a:cubicBezTo>
                    <a:pt x="3589" y="406729"/>
                    <a:pt x="15711" y="417864"/>
                    <a:pt x="29906" y="417864"/>
                  </a:cubicBezTo>
                  <a:cubicBezTo>
                    <a:pt x="44101" y="417864"/>
                    <a:pt x="56223" y="406729"/>
                    <a:pt x="59812" y="392751"/>
                  </a:cubicBezTo>
                  <a:cubicBezTo>
                    <a:pt x="63401" y="378773"/>
                    <a:pt x="58536" y="367559"/>
                    <a:pt x="51598" y="367559"/>
                  </a:cubicBezTo>
                  <a:cubicBezTo>
                    <a:pt x="44660" y="367559"/>
                    <a:pt x="39715" y="378773"/>
                    <a:pt x="43384" y="392751"/>
                  </a:cubicBezTo>
                  <a:cubicBezTo>
                    <a:pt x="50003" y="400096"/>
                    <a:pt x="64517" y="407992"/>
                    <a:pt x="78314" y="404439"/>
                  </a:cubicBezTo>
                  <a:cubicBezTo>
                    <a:pt x="92031" y="400885"/>
                    <a:pt x="100883" y="387065"/>
                    <a:pt x="100883" y="372613"/>
                  </a:cubicBezTo>
                  <a:cubicBezTo>
                    <a:pt x="100883" y="358242"/>
                    <a:pt x="93307" y="348607"/>
                    <a:pt x="86528" y="350344"/>
                  </a:cubicBezTo>
                  <a:cubicBezTo>
                    <a:pt x="79829" y="352082"/>
                    <a:pt x="77915" y="364085"/>
                    <a:pt x="84933" y="376720"/>
                  </a:cubicBezTo>
                  <a:cubicBezTo>
                    <a:pt x="93307" y="380985"/>
                    <a:pt x="109495" y="384302"/>
                    <a:pt x="121617" y="376957"/>
                  </a:cubicBezTo>
                  <a:cubicBezTo>
                    <a:pt x="133739" y="369692"/>
                    <a:pt x="138205" y="353898"/>
                    <a:pt x="133979" y="340078"/>
                  </a:cubicBezTo>
                  <a:cubicBezTo>
                    <a:pt x="129752" y="326258"/>
                    <a:pt x="119703" y="319230"/>
                    <a:pt x="113723" y="322783"/>
                  </a:cubicBezTo>
                  <a:cubicBezTo>
                    <a:pt x="107742" y="326416"/>
                    <a:pt x="109495" y="338498"/>
                    <a:pt x="119943" y="348528"/>
                  </a:cubicBezTo>
                  <a:cubicBezTo>
                    <a:pt x="129035" y="350186"/>
                    <a:pt x="145543" y="348844"/>
                    <a:pt x="155033" y="338420"/>
                  </a:cubicBezTo>
                  <a:cubicBezTo>
                    <a:pt x="164603" y="327996"/>
                    <a:pt x="164284" y="311570"/>
                    <a:pt x="156230" y="299567"/>
                  </a:cubicBezTo>
                  <a:cubicBezTo>
                    <a:pt x="148254" y="287563"/>
                    <a:pt x="136611" y="283615"/>
                    <a:pt x="131905" y="288669"/>
                  </a:cubicBezTo>
                  <a:cubicBezTo>
                    <a:pt x="127200" y="293802"/>
                    <a:pt x="132384" y="304936"/>
                    <a:pt x="145223" y="311649"/>
                  </a:cubicBezTo>
                  <a:cubicBezTo>
                    <a:pt x="154954" y="311570"/>
                    <a:pt x="170584" y="306200"/>
                    <a:pt x="177203" y="293723"/>
                  </a:cubicBezTo>
                  <a:cubicBezTo>
                    <a:pt x="183822" y="281245"/>
                    <a:pt x="179436" y="265451"/>
                    <a:pt x="168590" y="255817"/>
                  </a:cubicBezTo>
                  <a:cubicBezTo>
                    <a:pt x="157824" y="246104"/>
                    <a:pt x="145543" y="245156"/>
                    <a:pt x="142273" y="251316"/>
                  </a:cubicBezTo>
                  <a:cubicBezTo>
                    <a:pt x="139004" y="257397"/>
                    <a:pt x="146819" y="266873"/>
                    <a:pt x="160934" y="270190"/>
                  </a:cubicBezTo>
                  <a:cubicBezTo>
                    <a:pt x="171222" y="268610"/>
                    <a:pt x="185338" y="260081"/>
                    <a:pt x="189166" y="246499"/>
                  </a:cubicBezTo>
                  <a:cubicBezTo>
                    <a:pt x="192914" y="232916"/>
                    <a:pt x="185258" y="218385"/>
                    <a:pt x="172657" y="211199"/>
                  </a:cubicBezTo>
                  <a:cubicBezTo>
                    <a:pt x="159977" y="204013"/>
                    <a:pt x="147775" y="205671"/>
                    <a:pt x="145941" y="212305"/>
                  </a:cubicBezTo>
                  <a:cubicBezTo>
                    <a:pt x="144108" y="219017"/>
                    <a:pt x="153678" y="226598"/>
                    <a:pt x="168271" y="226914"/>
                  </a:cubicBezTo>
                  <a:cubicBezTo>
                    <a:pt x="178560" y="223597"/>
                    <a:pt x="190840" y="212621"/>
                    <a:pt x="191957" y="198564"/>
                  </a:cubicBezTo>
                  <a:cubicBezTo>
                    <a:pt x="193152" y="184586"/>
                    <a:pt x="182865" y="171714"/>
                    <a:pt x="169069" y="166976"/>
                  </a:cubicBezTo>
                  <a:cubicBezTo>
                    <a:pt x="155352" y="162238"/>
                    <a:pt x="143629" y="166186"/>
                    <a:pt x="143070" y="173057"/>
                  </a:cubicBezTo>
                  <a:cubicBezTo>
                    <a:pt x="142512" y="179927"/>
                    <a:pt x="153358" y="185613"/>
                    <a:pt x="167793" y="183244"/>
                  </a:cubicBezTo>
                  <a:cubicBezTo>
                    <a:pt x="177522" y="178190"/>
                    <a:pt x="187571" y="165160"/>
                    <a:pt x="186216" y="151182"/>
                  </a:cubicBezTo>
                  <a:cubicBezTo>
                    <a:pt x="184779" y="137204"/>
                    <a:pt x="172338" y="126385"/>
                    <a:pt x="157983" y="124174"/>
                  </a:cubicBezTo>
                  <a:cubicBezTo>
                    <a:pt x="143549" y="121963"/>
                    <a:pt x="132783" y="127886"/>
                    <a:pt x="133501" y="134756"/>
                  </a:cubicBezTo>
                  <a:cubicBezTo>
                    <a:pt x="134139" y="141626"/>
                    <a:pt x="145861" y="145259"/>
                    <a:pt x="159579" y="140363"/>
                  </a:cubicBezTo>
                  <a:cubicBezTo>
                    <a:pt x="168112" y="133572"/>
                    <a:pt x="175449" y="118883"/>
                    <a:pt x="171461" y="105458"/>
                  </a:cubicBezTo>
                  <a:cubicBezTo>
                    <a:pt x="167394" y="91954"/>
                    <a:pt x="153119" y="83662"/>
                    <a:pt x="138604" y="84215"/>
                  </a:cubicBezTo>
                  <a:cubicBezTo>
                    <a:pt x="124010" y="84690"/>
                    <a:pt x="114520" y="92507"/>
                    <a:pt x="116513" y="99140"/>
                  </a:cubicBezTo>
                  <a:cubicBezTo>
                    <a:pt x="118507" y="105774"/>
                    <a:pt x="130710" y="107196"/>
                    <a:pt x="143230" y="99772"/>
                  </a:cubicBezTo>
                  <a:cubicBezTo>
                    <a:pt x="149610" y="91480"/>
                    <a:pt x="153678" y="75528"/>
                    <a:pt x="146819" y="63288"/>
                  </a:cubicBezTo>
                  <a:cubicBezTo>
                    <a:pt x="139960" y="50969"/>
                    <a:pt x="124169" y="45836"/>
                    <a:pt x="110054" y="49469"/>
                  </a:cubicBezTo>
                  <a:cubicBezTo>
                    <a:pt x="95939" y="53102"/>
                    <a:pt x="88442" y="62736"/>
                    <a:pt x="91792" y="68737"/>
                  </a:cubicBezTo>
                  <a:cubicBezTo>
                    <a:pt x="95141" y="74818"/>
                    <a:pt x="107422" y="73633"/>
                    <a:pt x="118029" y="63762"/>
                  </a:cubicBezTo>
                  <a:cubicBezTo>
                    <a:pt x="121299" y="54444"/>
                    <a:pt x="121140" y="38018"/>
                    <a:pt x="111330" y="27831"/>
                  </a:cubicBezTo>
                  <a:cubicBezTo>
                    <a:pt x="101601" y="17643"/>
                    <a:pt x="85013" y="16696"/>
                    <a:pt x="72333" y="23724"/>
                  </a:cubicBezTo>
                  <a:cubicBezTo>
                    <a:pt x="59573" y="30752"/>
                    <a:pt x="54788" y="41966"/>
                    <a:pt x="59573" y="46942"/>
                  </a:cubicBezTo>
                  <a:cubicBezTo>
                    <a:pt x="64358" y="51917"/>
                    <a:pt x="75921" y="47731"/>
                    <a:pt x="83657" y="35491"/>
                  </a:cubicBezTo>
                  <a:cubicBezTo>
                    <a:pt x="83418" y="26251"/>
                    <a:pt x="78553" y="10536"/>
                    <a:pt x="66192" y="3587"/>
                  </a:cubicBezTo>
                  <a:cubicBezTo>
                    <a:pt x="53911" y="-3442"/>
                    <a:pt x="37801" y="349"/>
                    <a:pt x="27593" y="10694"/>
                  </a:cubicBezTo>
                  <a:lnTo>
                    <a:pt x="0" y="20250"/>
                  </a:lnTo>
                </a:path>
              </a:pathLst>
            </a:custGeom>
            <a:noFill/>
            <a:ln w="8673" cap="flat">
              <a:solidFill>
                <a:srgbClr val="0E9C5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0" name="Freeform: Shape 1689">
              <a:extLst>
                <a:ext uri="{FF2B5EF4-FFF2-40B4-BE49-F238E27FC236}">
                  <a16:creationId xmlns:a16="http://schemas.microsoft.com/office/drawing/2014/main" id="{E22209E2-32D9-1C01-6CD0-5BFF06FAF93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1039590" y="5239921"/>
              <a:ext cx="192130" cy="417885"/>
            </a:xfrm>
            <a:custGeom>
              <a:avLst/>
              <a:gdLst>
                <a:gd name="connsiteX0" fmla="*/ 192131 w 192130"/>
                <a:gd name="connsiteY0" fmla="*/ 25192 h 417885"/>
                <a:gd name="connsiteX1" fmla="*/ 162145 w 192130"/>
                <a:gd name="connsiteY1" fmla="*/ 0 h 417885"/>
                <a:gd name="connsiteX2" fmla="*/ 132239 w 192130"/>
                <a:gd name="connsiteY2" fmla="*/ 25192 h 417885"/>
                <a:gd name="connsiteX3" fmla="*/ 140453 w 192130"/>
                <a:gd name="connsiteY3" fmla="*/ 50382 h 417885"/>
                <a:gd name="connsiteX4" fmla="*/ 148668 w 192130"/>
                <a:gd name="connsiteY4" fmla="*/ 25192 h 417885"/>
                <a:gd name="connsiteX5" fmla="*/ 113817 w 192130"/>
                <a:gd name="connsiteY5" fmla="*/ 13425 h 417885"/>
                <a:gd name="connsiteX6" fmla="*/ 91168 w 192130"/>
                <a:gd name="connsiteY6" fmla="*/ 45249 h 417885"/>
                <a:gd name="connsiteX7" fmla="*/ 105523 w 192130"/>
                <a:gd name="connsiteY7" fmla="*/ 67598 h 417885"/>
                <a:gd name="connsiteX8" fmla="*/ 107118 w 192130"/>
                <a:gd name="connsiteY8" fmla="*/ 41143 h 417885"/>
                <a:gd name="connsiteX9" fmla="*/ 70433 w 192130"/>
                <a:gd name="connsiteY9" fmla="*/ 40906 h 417885"/>
                <a:gd name="connsiteX10" fmla="*/ 58072 w 192130"/>
                <a:gd name="connsiteY10" fmla="*/ 77785 h 417885"/>
                <a:gd name="connsiteX11" fmla="*/ 78328 w 192130"/>
                <a:gd name="connsiteY11" fmla="*/ 95079 h 417885"/>
                <a:gd name="connsiteX12" fmla="*/ 72188 w 192130"/>
                <a:gd name="connsiteY12" fmla="*/ 69335 h 417885"/>
                <a:gd name="connsiteX13" fmla="*/ 37019 w 192130"/>
                <a:gd name="connsiteY13" fmla="*/ 79443 h 417885"/>
                <a:gd name="connsiteX14" fmla="*/ 35822 w 192130"/>
                <a:gd name="connsiteY14" fmla="*/ 118297 h 417885"/>
                <a:gd name="connsiteX15" fmla="*/ 60146 w 192130"/>
                <a:gd name="connsiteY15" fmla="*/ 129195 h 417885"/>
                <a:gd name="connsiteX16" fmla="*/ 46828 w 192130"/>
                <a:gd name="connsiteY16" fmla="*/ 106293 h 417885"/>
                <a:gd name="connsiteX17" fmla="*/ 14848 w 192130"/>
                <a:gd name="connsiteY17" fmla="*/ 124141 h 417885"/>
                <a:gd name="connsiteX18" fmla="*/ 23461 w 192130"/>
                <a:gd name="connsiteY18" fmla="*/ 162125 h 417885"/>
                <a:gd name="connsiteX19" fmla="*/ 49779 w 192130"/>
                <a:gd name="connsiteY19" fmla="*/ 166626 h 417885"/>
                <a:gd name="connsiteX20" fmla="*/ 31117 w 192130"/>
                <a:gd name="connsiteY20" fmla="*/ 147674 h 417885"/>
                <a:gd name="connsiteX21" fmla="*/ 2965 w 192130"/>
                <a:gd name="connsiteY21" fmla="*/ 171365 h 417885"/>
                <a:gd name="connsiteX22" fmla="*/ 19473 w 192130"/>
                <a:gd name="connsiteY22" fmla="*/ 206664 h 417885"/>
                <a:gd name="connsiteX23" fmla="*/ 46110 w 192130"/>
                <a:gd name="connsiteY23" fmla="*/ 205559 h 417885"/>
                <a:gd name="connsiteX24" fmla="*/ 23860 w 192130"/>
                <a:gd name="connsiteY24" fmla="*/ 190949 h 417885"/>
                <a:gd name="connsiteX25" fmla="*/ 95 w 192130"/>
                <a:gd name="connsiteY25" fmla="*/ 219299 h 417885"/>
                <a:gd name="connsiteX26" fmla="*/ 22983 w 192130"/>
                <a:gd name="connsiteY26" fmla="*/ 250887 h 417885"/>
                <a:gd name="connsiteX27" fmla="*/ 48980 w 192130"/>
                <a:gd name="connsiteY27" fmla="*/ 244886 h 417885"/>
                <a:gd name="connsiteX28" fmla="*/ 24338 w 192130"/>
                <a:gd name="connsiteY28" fmla="*/ 234699 h 417885"/>
                <a:gd name="connsiteX29" fmla="*/ 5837 w 192130"/>
                <a:gd name="connsiteY29" fmla="*/ 266760 h 417885"/>
                <a:gd name="connsiteX30" fmla="*/ 34068 w 192130"/>
                <a:gd name="connsiteY30" fmla="*/ 293768 h 417885"/>
                <a:gd name="connsiteX31" fmla="*/ 58630 w 192130"/>
                <a:gd name="connsiteY31" fmla="*/ 283186 h 417885"/>
                <a:gd name="connsiteX32" fmla="*/ 32472 w 192130"/>
                <a:gd name="connsiteY32" fmla="*/ 277500 h 417885"/>
                <a:gd name="connsiteX33" fmla="*/ 20590 w 192130"/>
                <a:gd name="connsiteY33" fmla="*/ 312484 h 417885"/>
                <a:gd name="connsiteX34" fmla="*/ 53526 w 192130"/>
                <a:gd name="connsiteY34" fmla="*/ 333727 h 417885"/>
                <a:gd name="connsiteX35" fmla="*/ 75537 w 192130"/>
                <a:gd name="connsiteY35" fmla="*/ 318723 h 417885"/>
                <a:gd name="connsiteX36" fmla="*/ 48821 w 192130"/>
                <a:gd name="connsiteY36" fmla="*/ 318091 h 417885"/>
                <a:gd name="connsiteX37" fmla="*/ 45313 w 192130"/>
                <a:gd name="connsiteY37" fmla="*/ 354654 h 417885"/>
                <a:gd name="connsiteX38" fmla="*/ 81997 w 192130"/>
                <a:gd name="connsiteY38" fmla="*/ 368395 h 417885"/>
                <a:gd name="connsiteX39" fmla="*/ 100260 w 192130"/>
                <a:gd name="connsiteY39" fmla="*/ 349126 h 417885"/>
                <a:gd name="connsiteX40" fmla="*/ 74102 w 192130"/>
                <a:gd name="connsiteY40" fmla="*/ 354180 h 417885"/>
                <a:gd name="connsiteX41" fmla="*/ 80721 w 192130"/>
                <a:gd name="connsiteY41" fmla="*/ 390033 h 417885"/>
                <a:gd name="connsiteX42" fmla="*/ 119718 w 192130"/>
                <a:gd name="connsiteY42" fmla="*/ 394218 h 417885"/>
                <a:gd name="connsiteX43" fmla="*/ 132558 w 192130"/>
                <a:gd name="connsiteY43" fmla="*/ 370922 h 417885"/>
                <a:gd name="connsiteX44" fmla="*/ 108394 w 192130"/>
                <a:gd name="connsiteY44" fmla="*/ 382373 h 417885"/>
                <a:gd name="connsiteX45" fmla="*/ 125859 w 192130"/>
                <a:gd name="connsiteY45" fmla="*/ 414356 h 417885"/>
                <a:gd name="connsiteX46" fmla="*/ 164458 w 192130"/>
                <a:gd name="connsiteY46" fmla="*/ 407169 h 417885"/>
                <a:gd name="connsiteX47" fmla="*/ 192131 w 192130"/>
                <a:gd name="connsiteY47" fmla="*/ 397693 h 41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92130" h="417885">
                  <a:moveTo>
                    <a:pt x="192131" y="25192"/>
                  </a:moveTo>
                  <a:cubicBezTo>
                    <a:pt x="188462" y="11213"/>
                    <a:pt x="176420" y="0"/>
                    <a:pt x="162145" y="0"/>
                  </a:cubicBezTo>
                  <a:cubicBezTo>
                    <a:pt x="147950" y="0"/>
                    <a:pt x="135908" y="11213"/>
                    <a:pt x="132239" y="25192"/>
                  </a:cubicBezTo>
                  <a:cubicBezTo>
                    <a:pt x="128650" y="39169"/>
                    <a:pt x="133515" y="50382"/>
                    <a:pt x="140453" y="50382"/>
                  </a:cubicBezTo>
                  <a:cubicBezTo>
                    <a:pt x="147471" y="50382"/>
                    <a:pt x="152336" y="39169"/>
                    <a:pt x="148668" y="25192"/>
                  </a:cubicBezTo>
                  <a:cubicBezTo>
                    <a:pt x="142048" y="17768"/>
                    <a:pt x="127534" y="9949"/>
                    <a:pt x="113817" y="13425"/>
                  </a:cubicBezTo>
                  <a:cubicBezTo>
                    <a:pt x="100020" y="16979"/>
                    <a:pt x="91168" y="30798"/>
                    <a:pt x="91168" y="45249"/>
                  </a:cubicBezTo>
                  <a:cubicBezTo>
                    <a:pt x="91248" y="59701"/>
                    <a:pt x="98744" y="69335"/>
                    <a:pt x="105523" y="67598"/>
                  </a:cubicBezTo>
                  <a:cubicBezTo>
                    <a:pt x="112302" y="65861"/>
                    <a:pt x="114136" y="53778"/>
                    <a:pt x="107118" y="41143"/>
                  </a:cubicBezTo>
                  <a:cubicBezTo>
                    <a:pt x="98824" y="36958"/>
                    <a:pt x="82555" y="33562"/>
                    <a:pt x="70433" y="40906"/>
                  </a:cubicBezTo>
                  <a:cubicBezTo>
                    <a:pt x="58311" y="48171"/>
                    <a:pt x="53845" y="64044"/>
                    <a:pt x="58072" y="77785"/>
                  </a:cubicBezTo>
                  <a:cubicBezTo>
                    <a:pt x="62378" y="91605"/>
                    <a:pt x="72427" y="98633"/>
                    <a:pt x="78328" y="95079"/>
                  </a:cubicBezTo>
                  <a:cubicBezTo>
                    <a:pt x="84310" y="91526"/>
                    <a:pt x="82555" y="79443"/>
                    <a:pt x="72188" y="69335"/>
                  </a:cubicBezTo>
                  <a:cubicBezTo>
                    <a:pt x="63016" y="67677"/>
                    <a:pt x="46508" y="69019"/>
                    <a:pt x="37019" y="79443"/>
                  </a:cubicBezTo>
                  <a:cubicBezTo>
                    <a:pt x="27528" y="89868"/>
                    <a:pt x="27767" y="106293"/>
                    <a:pt x="35822" y="118297"/>
                  </a:cubicBezTo>
                  <a:cubicBezTo>
                    <a:pt x="43876" y="130379"/>
                    <a:pt x="55521" y="134328"/>
                    <a:pt x="60146" y="129195"/>
                  </a:cubicBezTo>
                  <a:cubicBezTo>
                    <a:pt x="64851" y="124062"/>
                    <a:pt x="59747" y="113006"/>
                    <a:pt x="46828" y="106293"/>
                  </a:cubicBezTo>
                  <a:cubicBezTo>
                    <a:pt x="37098" y="106293"/>
                    <a:pt x="21467" y="111742"/>
                    <a:pt x="14848" y="124141"/>
                  </a:cubicBezTo>
                  <a:cubicBezTo>
                    <a:pt x="8228" y="136618"/>
                    <a:pt x="12615" y="152412"/>
                    <a:pt x="23461" y="162125"/>
                  </a:cubicBezTo>
                  <a:cubicBezTo>
                    <a:pt x="34307" y="171760"/>
                    <a:pt x="46589" y="172707"/>
                    <a:pt x="49779" y="166626"/>
                  </a:cubicBezTo>
                  <a:cubicBezTo>
                    <a:pt x="53048" y="160467"/>
                    <a:pt x="45313" y="150990"/>
                    <a:pt x="31117" y="147674"/>
                  </a:cubicBezTo>
                  <a:cubicBezTo>
                    <a:pt x="20909" y="149253"/>
                    <a:pt x="6714" y="157861"/>
                    <a:pt x="2965" y="171365"/>
                  </a:cubicBezTo>
                  <a:cubicBezTo>
                    <a:pt x="-863" y="184947"/>
                    <a:pt x="6793" y="199478"/>
                    <a:pt x="19473" y="206664"/>
                  </a:cubicBezTo>
                  <a:cubicBezTo>
                    <a:pt x="32074" y="213851"/>
                    <a:pt x="44276" y="212192"/>
                    <a:pt x="46110" y="205559"/>
                  </a:cubicBezTo>
                  <a:cubicBezTo>
                    <a:pt x="48024" y="198925"/>
                    <a:pt x="38374" y="191265"/>
                    <a:pt x="23860" y="190949"/>
                  </a:cubicBezTo>
                  <a:cubicBezTo>
                    <a:pt x="13493" y="194266"/>
                    <a:pt x="1291" y="205322"/>
                    <a:pt x="95" y="219299"/>
                  </a:cubicBezTo>
                  <a:cubicBezTo>
                    <a:pt x="-1102" y="233277"/>
                    <a:pt x="9186" y="246149"/>
                    <a:pt x="22983" y="250887"/>
                  </a:cubicBezTo>
                  <a:cubicBezTo>
                    <a:pt x="36699" y="255626"/>
                    <a:pt x="48422" y="251756"/>
                    <a:pt x="48980" y="244886"/>
                  </a:cubicBezTo>
                  <a:cubicBezTo>
                    <a:pt x="49539" y="238015"/>
                    <a:pt x="38693" y="232251"/>
                    <a:pt x="24338" y="234699"/>
                  </a:cubicBezTo>
                  <a:cubicBezTo>
                    <a:pt x="14529" y="239674"/>
                    <a:pt x="4481" y="252704"/>
                    <a:pt x="5837" y="266760"/>
                  </a:cubicBezTo>
                  <a:cubicBezTo>
                    <a:pt x="7272" y="280738"/>
                    <a:pt x="19712" y="291557"/>
                    <a:pt x="34068" y="293768"/>
                  </a:cubicBezTo>
                  <a:cubicBezTo>
                    <a:pt x="48503" y="295900"/>
                    <a:pt x="59268" y="290057"/>
                    <a:pt x="58630" y="283186"/>
                  </a:cubicBezTo>
                  <a:cubicBezTo>
                    <a:pt x="57912" y="276316"/>
                    <a:pt x="46190" y="272604"/>
                    <a:pt x="32472" y="277500"/>
                  </a:cubicBezTo>
                  <a:cubicBezTo>
                    <a:pt x="24019" y="284292"/>
                    <a:pt x="16603" y="298980"/>
                    <a:pt x="20590" y="312484"/>
                  </a:cubicBezTo>
                  <a:cubicBezTo>
                    <a:pt x="24657" y="325909"/>
                    <a:pt x="38933" y="334280"/>
                    <a:pt x="53526" y="333727"/>
                  </a:cubicBezTo>
                  <a:cubicBezTo>
                    <a:pt x="68041" y="333174"/>
                    <a:pt x="77531" y="325357"/>
                    <a:pt x="75537" y="318723"/>
                  </a:cubicBezTo>
                  <a:cubicBezTo>
                    <a:pt x="73544" y="312168"/>
                    <a:pt x="61342" y="310668"/>
                    <a:pt x="48821" y="318091"/>
                  </a:cubicBezTo>
                  <a:cubicBezTo>
                    <a:pt x="42521" y="326383"/>
                    <a:pt x="38454" y="342335"/>
                    <a:pt x="45313" y="354654"/>
                  </a:cubicBezTo>
                  <a:cubicBezTo>
                    <a:pt x="52170" y="366974"/>
                    <a:pt x="67881" y="372028"/>
                    <a:pt x="81997" y="368395"/>
                  </a:cubicBezTo>
                  <a:cubicBezTo>
                    <a:pt x="96113" y="364762"/>
                    <a:pt x="103689" y="355128"/>
                    <a:pt x="100260" y="349126"/>
                  </a:cubicBezTo>
                  <a:cubicBezTo>
                    <a:pt x="96910" y="343125"/>
                    <a:pt x="84708" y="344309"/>
                    <a:pt x="74102" y="354180"/>
                  </a:cubicBezTo>
                  <a:cubicBezTo>
                    <a:pt x="70833" y="363420"/>
                    <a:pt x="70912" y="379846"/>
                    <a:pt x="80721" y="390033"/>
                  </a:cubicBezTo>
                  <a:cubicBezTo>
                    <a:pt x="90530" y="400220"/>
                    <a:pt x="107038" y="401247"/>
                    <a:pt x="119718" y="394218"/>
                  </a:cubicBezTo>
                  <a:cubicBezTo>
                    <a:pt x="132478" y="387190"/>
                    <a:pt x="137343" y="375976"/>
                    <a:pt x="132558" y="370922"/>
                  </a:cubicBezTo>
                  <a:cubicBezTo>
                    <a:pt x="127693" y="365947"/>
                    <a:pt x="116209" y="370133"/>
                    <a:pt x="108394" y="382373"/>
                  </a:cubicBezTo>
                  <a:cubicBezTo>
                    <a:pt x="108633" y="391691"/>
                    <a:pt x="113498" y="407327"/>
                    <a:pt x="125859" y="414356"/>
                  </a:cubicBezTo>
                  <a:cubicBezTo>
                    <a:pt x="138141" y="421305"/>
                    <a:pt x="154330" y="417515"/>
                    <a:pt x="164458" y="407169"/>
                  </a:cubicBezTo>
                  <a:lnTo>
                    <a:pt x="192131" y="397693"/>
                  </a:lnTo>
                </a:path>
              </a:pathLst>
            </a:custGeom>
            <a:noFill/>
            <a:ln w="8673" cap="flat">
              <a:solidFill>
                <a:srgbClr val="0E9C5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1" name="Freeform: Shape 1690">
              <a:extLst>
                <a:ext uri="{FF2B5EF4-FFF2-40B4-BE49-F238E27FC236}">
                  <a16:creationId xmlns:a16="http://schemas.microsoft.com/office/drawing/2014/main" id="{FCB9F289-BF4A-1464-BB2B-281F9C1C75CB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1214335" y="4987138"/>
              <a:ext cx="34690" cy="68782"/>
            </a:xfrm>
            <a:custGeom>
              <a:avLst/>
              <a:gdLst>
                <a:gd name="connsiteX0" fmla="*/ 34691 w 34690"/>
                <a:gd name="connsiteY0" fmla="*/ 34430 h 68782"/>
                <a:gd name="connsiteX1" fmla="*/ 17385 w 34690"/>
                <a:gd name="connsiteY1" fmla="*/ 0 h 68782"/>
                <a:gd name="connsiteX2" fmla="*/ 0 w 34690"/>
                <a:gd name="connsiteY2" fmla="*/ 34430 h 68782"/>
                <a:gd name="connsiteX3" fmla="*/ 17385 w 34690"/>
                <a:gd name="connsiteY3" fmla="*/ 68782 h 68782"/>
                <a:gd name="connsiteX4" fmla="*/ 34691 w 34690"/>
                <a:gd name="connsiteY4" fmla="*/ 34430 h 6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90" h="68782">
                  <a:moveTo>
                    <a:pt x="34691" y="34430"/>
                  </a:moveTo>
                  <a:cubicBezTo>
                    <a:pt x="34691" y="15399"/>
                    <a:pt x="26955" y="0"/>
                    <a:pt x="17385" y="0"/>
                  </a:cubicBezTo>
                  <a:cubicBezTo>
                    <a:pt x="7736" y="0"/>
                    <a:pt x="0" y="15399"/>
                    <a:pt x="0" y="34430"/>
                  </a:cubicBezTo>
                  <a:cubicBezTo>
                    <a:pt x="0" y="53383"/>
                    <a:pt x="7736" y="68782"/>
                    <a:pt x="17385" y="68782"/>
                  </a:cubicBezTo>
                  <a:cubicBezTo>
                    <a:pt x="26955" y="68782"/>
                    <a:pt x="34691" y="53383"/>
                    <a:pt x="34691" y="34430"/>
                  </a:cubicBezTo>
                  <a:close/>
                </a:path>
              </a:pathLst>
            </a:custGeom>
            <a:solidFill>
              <a:srgbClr val="FF0000"/>
            </a:solidFill>
            <a:ln w="20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2" name="Freeform: Shape 1691">
              <a:extLst>
                <a:ext uri="{FF2B5EF4-FFF2-40B4-BE49-F238E27FC236}">
                  <a16:creationId xmlns:a16="http://schemas.microsoft.com/office/drawing/2014/main" id="{C70BD48B-2A6F-EA6F-4B10-E07B5229A10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1214335" y="4987138"/>
              <a:ext cx="34690" cy="68782"/>
            </a:xfrm>
            <a:custGeom>
              <a:avLst/>
              <a:gdLst>
                <a:gd name="connsiteX0" fmla="*/ 34691 w 34690"/>
                <a:gd name="connsiteY0" fmla="*/ 34430 h 68782"/>
                <a:gd name="connsiteX1" fmla="*/ 17385 w 34690"/>
                <a:gd name="connsiteY1" fmla="*/ 0 h 68782"/>
                <a:gd name="connsiteX2" fmla="*/ 0 w 34690"/>
                <a:gd name="connsiteY2" fmla="*/ 34430 h 68782"/>
                <a:gd name="connsiteX3" fmla="*/ 17385 w 34690"/>
                <a:gd name="connsiteY3" fmla="*/ 68782 h 68782"/>
                <a:gd name="connsiteX4" fmla="*/ 34691 w 34690"/>
                <a:gd name="connsiteY4" fmla="*/ 34430 h 6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90" h="68782">
                  <a:moveTo>
                    <a:pt x="34691" y="34430"/>
                  </a:moveTo>
                  <a:cubicBezTo>
                    <a:pt x="34691" y="15399"/>
                    <a:pt x="26955" y="0"/>
                    <a:pt x="17385" y="0"/>
                  </a:cubicBezTo>
                  <a:cubicBezTo>
                    <a:pt x="7736" y="0"/>
                    <a:pt x="0" y="15399"/>
                    <a:pt x="0" y="34430"/>
                  </a:cubicBezTo>
                  <a:cubicBezTo>
                    <a:pt x="0" y="53383"/>
                    <a:pt x="7736" y="68782"/>
                    <a:pt x="17385" y="68782"/>
                  </a:cubicBezTo>
                  <a:cubicBezTo>
                    <a:pt x="26955" y="68782"/>
                    <a:pt x="34691" y="53383"/>
                    <a:pt x="34691" y="34430"/>
                  </a:cubicBezTo>
                  <a:close/>
                </a:path>
              </a:pathLst>
            </a:custGeom>
            <a:noFill/>
            <a:ln w="4064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3" name="Freeform: Shape 1692">
              <a:extLst>
                <a:ext uri="{FF2B5EF4-FFF2-40B4-BE49-F238E27FC236}">
                  <a16:creationId xmlns:a16="http://schemas.microsoft.com/office/drawing/2014/main" id="{923FABC0-9904-26DF-BA2D-FB8D42CDBF1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1214335" y="5846726"/>
              <a:ext cx="34690" cy="68782"/>
            </a:xfrm>
            <a:custGeom>
              <a:avLst/>
              <a:gdLst>
                <a:gd name="connsiteX0" fmla="*/ 34691 w 34690"/>
                <a:gd name="connsiteY0" fmla="*/ 34431 h 68782"/>
                <a:gd name="connsiteX1" fmla="*/ 17385 w 34690"/>
                <a:gd name="connsiteY1" fmla="*/ 0 h 68782"/>
                <a:gd name="connsiteX2" fmla="*/ 0 w 34690"/>
                <a:gd name="connsiteY2" fmla="*/ 34431 h 68782"/>
                <a:gd name="connsiteX3" fmla="*/ 17385 w 34690"/>
                <a:gd name="connsiteY3" fmla="*/ 68783 h 68782"/>
                <a:gd name="connsiteX4" fmla="*/ 34691 w 34690"/>
                <a:gd name="connsiteY4" fmla="*/ 34431 h 6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90" h="68782">
                  <a:moveTo>
                    <a:pt x="34691" y="34431"/>
                  </a:moveTo>
                  <a:cubicBezTo>
                    <a:pt x="34691" y="15400"/>
                    <a:pt x="26955" y="0"/>
                    <a:pt x="17385" y="0"/>
                  </a:cubicBezTo>
                  <a:cubicBezTo>
                    <a:pt x="7736" y="0"/>
                    <a:pt x="0" y="15400"/>
                    <a:pt x="0" y="34431"/>
                  </a:cubicBezTo>
                  <a:cubicBezTo>
                    <a:pt x="0" y="53384"/>
                    <a:pt x="7736" y="68783"/>
                    <a:pt x="17385" y="68783"/>
                  </a:cubicBezTo>
                  <a:cubicBezTo>
                    <a:pt x="26955" y="68783"/>
                    <a:pt x="34691" y="53384"/>
                    <a:pt x="34691" y="34431"/>
                  </a:cubicBezTo>
                  <a:close/>
                </a:path>
              </a:pathLst>
            </a:custGeom>
            <a:solidFill>
              <a:srgbClr val="FF0000"/>
            </a:solidFill>
            <a:ln w="20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4" name="Freeform: Shape 1693">
              <a:extLst>
                <a:ext uri="{FF2B5EF4-FFF2-40B4-BE49-F238E27FC236}">
                  <a16:creationId xmlns:a16="http://schemas.microsoft.com/office/drawing/2014/main" id="{AD0B13F7-3DD9-CF3B-31E6-C2428010AB3F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1214335" y="5846726"/>
              <a:ext cx="34690" cy="68782"/>
            </a:xfrm>
            <a:custGeom>
              <a:avLst/>
              <a:gdLst>
                <a:gd name="connsiteX0" fmla="*/ 34691 w 34690"/>
                <a:gd name="connsiteY0" fmla="*/ 34431 h 68782"/>
                <a:gd name="connsiteX1" fmla="*/ 17385 w 34690"/>
                <a:gd name="connsiteY1" fmla="*/ 0 h 68782"/>
                <a:gd name="connsiteX2" fmla="*/ 0 w 34690"/>
                <a:gd name="connsiteY2" fmla="*/ 34431 h 68782"/>
                <a:gd name="connsiteX3" fmla="*/ 17385 w 34690"/>
                <a:gd name="connsiteY3" fmla="*/ 68783 h 68782"/>
                <a:gd name="connsiteX4" fmla="*/ 34691 w 34690"/>
                <a:gd name="connsiteY4" fmla="*/ 34431 h 6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90" h="68782">
                  <a:moveTo>
                    <a:pt x="34691" y="34431"/>
                  </a:moveTo>
                  <a:cubicBezTo>
                    <a:pt x="34691" y="15400"/>
                    <a:pt x="26955" y="0"/>
                    <a:pt x="17385" y="0"/>
                  </a:cubicBezTo>
                  <a:cubicBezTo>
                    <a:pt x="7736" y="0"/>
                    <a:pt x="0" y="15400"/>
                    <a:pt x="0" y="34431"/>
                  </a:cubicBezTo>
                  <a:cubicBezTo>
                    <a:pt x="0" y="53384"/>
                    <a:pt x="7736" y="68783"/>
                    <a:pt x="17385" y="68783"/>
                  </a:cubicBezTo>
                  <a:cubicBezTo>
                    <a:pt x="26955" y="68783"/>
                    <a:pt x="34691" y="53384"/>
                    <a:pt x="34691" y="34431"/>
                  </a:cubicBezTo>
                  <a:close/>
                </a:path>
              </a:pathLst>
            </a:custGeom>
            <a:noFill/>
            <a:ln w="4064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5" name="Freeform: Shape 1694">
              <a:extLst>
                <a:ext uri="{FF2B5EF4-FFF2-40B4-BE49-F238E27FC236}">
                  <a16:creationId xmlns:a16="http://schemas.microsoft.com/office/drawing/2014/main" id="{1B0D96A8-35D6-B383-D3BE-BF1179FB315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1214335" y="5230681"/>
              <a:ext cx="34690" cy="68783"/>
            </a:xfrm>
            <a:custGeom>
              <a:avLst/>
              <a:gdLst>
                <a:gd name="connsiteX0" fmla="*/ 34691 w 34690"/>
                <a:gd name="connsiteY0" fmla="*/ 34432 h 68783"/>
                <a:gd name="connsiteX1" fmla="*/ 17385 w 34690"/>
                <a:gd name="connsiteY1" fmla="*/ 0 h 68783"/>
                <a:gd name="connsiteX2" fmla="*/ 0 w 34690"/>
                <a:gd name="connsiteY2" fmla="*/ 34432 h 68783"/>
                <a:gd name="connsiteX3" fmla="*/ 17385 w 34690"/>
                <a:gd name="connsiteY3" fmla="*/ 68783 h 68783"/>
                <a:gd name="connsiteX4" fmla="*/ 34691 w 34690"/>
                <a:gd name="connsiteY4" fmla="*/ 34432 h 6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90" h="68783">
                  <a:moveTo>
                    <a:pt x="34691" y="34432"/>
                  </a:moveTo>
                  <a:cubicBezTo>
                    <a:pt x="34691" y="15399"/>
                    <a:pt x="26955" y="0"/>
                    <a:pt x="17385" y="0"/>
                  </a:cubicBezTo>
                  <a:cubicBezTo>
                    <a:pt x="7736" y="0"/>
                    <a:pt x="0" y="15399"/>
                    <a:pt x="0" y="34432"/>
                  </a:cubicBezTo>
                  <a:cubicBezTo>
                    <a:pt x="0" y="53384"/>
                    <a:pt x="7736" y="68783"/>
                    <a:pt x="17385" y="68783"/>
                  </a:cubicBezTo>
                  <a:cubicBezTo>
                    <a:pt x="26955" y="68783"/>
                    <a:pt x="34691" y="53384"/>
                    <a:pt x="34691" y="34432"/>
                  </a:cubicBezTo>
                  <a:close/>
                </a:path>
              </a:pathLst>
            </a:custGeom>
            <a:solidFill>
              <a:srgbClr val="FF0000"/>
            </a:solidFill>
            <a:ln w="20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6" name="Freeform: Shape 1695">
              <a:extLst>
                <a:ext uri="{FF2B5EF4-FFF2-40B4-BE49-F238E27FC236}">
                  <a16:creationId xmlns:a16="http://schemas.microsoft.com/office/drawing/2014/main" id="{D6B92839-0174-3582-55E5-1243F7B7BF30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1214335" y="5230681"/>
              <a:ext cx="34690" cy="68783"/>
            </a:xfrm>
            <a:custGeom>
              <a:avLst/>
              <a:gdLst>
                <a:gd name="connsiteX0" fmla="*/ 34691 w 34690"/>
                <a:gd name="connsiteY0" fmla="*/ 34432 h 68783"/>
                <a:gd name="connsiteX1" fmla="*/ 17385 w 34690"/>
                <a:gd name="connsiteY1" fmla="*/ 0 h 68783"/>
                <a:gd name="connsiteX2" fmla="*/ 0 w 34690"/>
                <a:gd name="connsiteY2" fmla="*/ 34432 h 68783"/>
                <a:gd name="connsiteX3" fmla="*/ 17385 w 34690"/>
                <a:gd name="connsiteY3" fmla="*/ 68783 h 68783"/>
                <a:gd name="connsiteX4" fmla="*/ 34691 w 34690"/>
                <a:gd name="connsiteY4" fmla="*/ 34432 h 6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90" h="68783">
                  <a:moveTo>
                    <a:pt x="34691" y="34432"/>
                  </a:moveTo>
                  <a:cubicBezTo>
                    <a:pt x="34691" y="15399"/>
                    <a:pt x="26955" y="0"/>
                    <a:pt x="17385" y="0"/>
                  </a:cubicBezTo>
                  <a:cubicBezTo>
                    <a:pt x="7736" y="0"/>
                    <a:pt x="0" y="15399"/>
                    <a:pt x="0" y="34432"/>
                  </a:cubicBezTo>
                  <a:cubicBezTo>
                    <a:pt x="0" y="53384"/>
                    <a:pt x="7736" y="68783"/>
                    <a:pt x="17385" y="68783"/>
                  </a:cubicBezTo>
                  <a:cubicBezTo>
                    <a:pt x="26955" y="68783"/>
                    <a:pt x="34691" y="53384"/>
                    <a:pt x="34691" y="34432"/>
                  </a:cubicBezTo>
                  <a:close/>
                </a:path>
              </a:pathLst>
            </a:custGeom>
            <a:noFill/>
            <a:ln w="4064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7" name="Freeform: Shape 1696">
              <a:extLst>
                <a:ext uri="{FF2B5EF4-FFF2-40B4-BE49-F238E27FC236}">
                  <a16:creationId xmlns:a16="http://schemas.microsoft.com/office/drawing/2014/main" id="{D7C4E7DE-D9C0-3F0A-4CE0-69BF509CCDCA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1214335" y="5603183"/>
              <a:ext cx="34690" cy="68783"/>
            </a:xfrm>
            <a:custGeom>
              <a:avLst/>
              <a:gdLst>
                <a:gd name="connsiteX0" fmla="*/ 34691 w 34690"/>
                <a:gd name="connsiteY0" fmla="*/ 34430 h 68783"/>
                <a:gd name="connsiteX1" fmla="*/ 17385 w 34690"/>
                <a:gd name="connsiteY1" fmla="*/ 0 h 68783"/>
                <a:gd name="connsiteX2" fmla="*/ 0 w 34690"/>
                <a:gd name="connsiteY2" fmla="*/ 34430 h 68783"/>
                <a:gd name="connsiteX3" fmla="*/ 17385 w 34690"/>
                <a:gd name="connsiteY3" fmla="*/ 68783 h 68783"/>
                <a:gd name="connsiteX4" fmla="*/ 34691 w 34690"/>
                <a:gd name="connsiteY4" fmla="*/ 34430 h 6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90" h="68783">
                  <a:moveTo>
                    <a:pt x="34691" y="34430"/>
                  </a:moveTo>
                  <a:cubicBezTo>
                    <a:pt x="34691" y="15399"/>
                    <a:pt x="26955" y="0"/>
                    <a:pt x="17385" y="0"/>
                  </a:cubicBezTo>
                  <a:cubicBezTo>
                    <a:pt x="7736" y="0"/>
                    <a:pt x="0" y="15399"/>
                    <a:pt x="0" y="34430"/>
                  </a:cubicBezTo>
                  <a:cubicBezTo>
                    <a:pt x="0" y="53383"/>
                    <a:pt x="7736" y="68783"/>
                    <a:pt x="17385" y="68783"/>
                  </a:cubicBezTo>
                  <a:cubicBezTo>
                    <a:pt x="26955" y="68783"/>
                    <a:pt x="34691" y="53383"/>
                    <a:pt x="34691" y="34430"/>
                  </a:cubicBezTo>
                  <a:close/>
                </a:path>
              </a:pathLst>
            </a:custGeom>
            <a:solidFill>
              <a:srgbClr val="FF0000"/>
            </a:solidFill>
            <a:ln w="20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8" name="Freeform: Shape 1697">
              <a:extLst>
                <a:ext uri="{FF2B5EF4-FFF2-40B4-BE49-F238E27FC236}">
                  <a16:creationId xmlns:a16="http://schemas.microsoft.com/office/drawing/2014/main" id="{54AC425B-B419-8097-B565-E061B0CC86B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1214335" y="5603183"/>
              <a:ext cx="34690" cy="68783"/>
            </a:xfrm>
            <a:custGeom>
              <a:avLst/>
              <a:gdLst>
                <a:gd name="connsiteX0" fmla="*/ 34691 w 34690"/>
                <a:gd name="connsiteY0" fmla="*/ 34430 h 68783"/>
                <a:gd name="connsiteX1" fmla="*/ 17385 w 34690"/>
                <a:gd name="connsiteY1" fmla="*/ 0 h 68783"/>
                <a:gd name="connsiteX2" fmla="*/ 0 w 34690"/>
                <a:gd name="connsiteY2" fmla="*/ 34430 h 68783"/>
                <a:gd name="connsiteX3" fmla="*/ 17385 w 34690"/>
                <a:gd name="connsiteY3" fmla="*/ 68783 h 68783"/>
                <a:gd name="connsiteX4" fmla="*/ 34691 w 34690"/>
                <a:gd name="connsiteY4" fmla="*/ 34430 h 6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90" h="68783">
                  <a:moveTo>
                    <a:pt x="34691" y="34430"/>
                  </a:moveTo>
                  <a:cubicBezTo>
                    <a:pt x="34691" y="15399"/>
                    <a:pt x="26955" y="0"/>
                    <a:pt x="17385" y="0"/>
                  </a:cubicBezTo>
                  <a:cubicBezTo>
                    <a:pt x="7736" y="0"/>
                    <a:pt x="0" y="15399"/>
                    <a:pt x="0" y="34430"/>
                  </a:cubicBezTo>
                  <a:cubicBezTo>
                    <a:pt x="0" y="53383"/>
                    <a:pt x="7736" y="68783"/>
                    <a:pt x="17385" y="68783"/>
                  </a:cubicBezTo>
                  <a:cubicBezTo>
                    <a:pt x="26955" y="68783"/>
                    <a:pt x="34691" y="53383"/>
                    <a:pt x="34691" y="34430"/>
                  </a:cubicBezTo>
                  <a:close/>
                </a:path>
              </a:pathLst>
            </a:custGeom>
            <a:noFill/>
            <a:ln w="4064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0" name="Freeform: Shape 1699">
              <a:extLst>
                <a:ext uri="{FF2B5EF4-FFF2-40B4-BE49-F238E27FC236}">
                  <a16:creationId xmlns:a16="http://schemas.microsoft.com/office/drawing/2014/main" id="{01E0AFFC-B1BB-EEAA-2D96-75BC2FD95E7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1565805" y="5004412"/>
              <a:ext cx="112071" cy="364347"/>
            </a:xfrm>
            <a:custGeom>
              <a:avLst/>
              <a:gdLst>
                <a:gd name="connsiteX0" fmla="*/ 112349 w 112071"/>
                <a:gd name="connsiteY0" fmla="*/ 354342 h 364347"/>
                <a:gd name="connsiteX1" fmla="*/ 83874 w 112071"/>
                <a:gd name="connsiteY1" fmla="*/ 138835 h 364347"/>
                <a:gd name="connsiteX2" fmla="*/ 13499 w 112071"/>
                <a:gd name="connsiteY2" fmla="*/ 5503 h 364347"/>
                <a:gd name="connsiteX3" fmla="*/ 8821 w 112071"/>
                <a:gd name="connsiteY3" fmla="*/ 468 h 364347"/>
                <a:gd name="connsiteX4" fmla="*/ 4956 w 112071"/>
                <a:gd name="connsiteY4" fmla="*/ 65 h 364347"/>
                <a:gd name="connsiteX5" fmla="*/ 278 w 112071"/>
                <a:gd name="connsiteY5" fmla="*/ 2079 h 364347"/>
                <a:gd name="connsiteX6" fmla="*/ 2922 w 112071"/>
                <a:gd name="connsiteY6" fmla="*/ 6510 h 364347"/>
                <a:gd name="connsiteX7" fmla="*/ 89772 w 112071"/>
                <a:gd name="connsiteY7" fmla="*/ 361592 h 364347"/>
                <a:gd name="connsiteX8" fmla="*/ 95467 w 112071"/>
                <a:gd name="connsiteY8" fmla="*/ 364412 h 364347"/>
                <a:gd name="connsiteX9" fmla="*/ 106654 w 112071"/>
                <a:gd name="connsiteY9" fmla="*/ 364412 h 364347"/>
                <a:gd name="connsiteX10" fmla="*/ 112349 w 112071"/>
                <a:gd name="connsiteY10" fmla="*/ 362197 h 364347"/>
                <a:gd name="connsiteX11" fmla="*/ 112349 w 112071"/>
                <a:gd name="connsiteY11" fmla="*/ 354342 h 36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071" h="364347">
                  <a:moveTo>
                    <a:pt x="112349" y="354342"/>
                  </a:moveTo>
                  <a:cubicBezTo>
                    <a:pt x="112349" y="231281"/>
                    <a:pt x="90179" y="159177"/>
                    <a:pt x="83874" y="138835"/>
                  </a:cubicBezTo>
                  <a:cubicBezTo>
                    <a:pt x="70043" y="94123"/>
                    <a:pt x="47466" y="46993"/>
                    <a:pt x="13499" y="5503"/>
                  </a:cubicBezTo>
                  <a:cubicBezTo>
                    <a:pt x="10448" y="1878"/>
                    <a:pt x="9634" y="871"/>
                    <a:pt x="8821" y="468"/>
                  </a:cubicBezTo>
                  <a:cubicBezTo>
                    <a:pt x="8414" y="267"/>
                    <a:pt x="8211" y="65"/>
                    <a:pt x="4956" y="65"/>
                  </a:cubicBezTo>
                  <a:cubicBezTo>
                    <a:pt x="1905" y="65"/>
                    <a:pt x="278" y="65"/>
                    <a:pt x="278" y="2079"/>
                  </a:cubicBezTo>
                  <a:cubicBezTo>
                    <a:pt x="278" y="2482"/>
                    <a:pt x="278" y="2885"/>
                    <a:pt x="2922" y="6510"/>
                  </a:cubicBezTo>
                  <a:cubicBezTo>
                    <a:pt x="73704" y="104394"/>
                    <a:pt x="89569" y="225239"/>
                    <a:pt x="89772" y="361592"/>
                  </a:cubicBezTo>
                  <a:cubicBezTo>
                    <a:pt x="89772" y="364412"/>
                    <a:pt x="90993" y="364412"/>
                    <a:pt x="95467" y="364412"/>
                  </a:cubicBezTo>
                  <a:lnTo>
                    <a:pt x="106654" y="364412"/>
                  </a:lnTo>
                  <a:cubicBezTo>
                    <a:pt x="110925" y="364412"/>
                    <a:pt x="112146" y="364412"/>
                    <a:pt x="112349" y="362197"/>
                  </a:cubicBezTo>
                  <a:lnTo>
                    <a:pt x="112349" y="354342"/>
                  </a:lnTo>
                  <a:close/>
                </a:path>
              </a:pathLst>
            </a:custGeom>
            <a:solidFill>
              <a:srgbClr val="000000"/>
            </a:solidFill>
            <a:ln w="20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1" name="Freeform: Shape 1700">
              <a:extLst>
                <a:ext uri="{FF2B5EF4-FFF2-40B4-BE49-F238E27FC236}">
                  <a16:creationId xmlns:a16="http://schemas.microsoft.com/office/drawing/2014/main" id="{D866A305-7EA9-FA11-54F4-BDA1A415D4E0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1655299" y="5364735"/>
              <a:ext cx="22576" cy="124872"/>
            </a:xfrm>
            <a:custGeom>
              <a:avLst/>
              <a:gdLst>
                <a:gd name="connsiteX0" fmla="*/ 22855 w 22576"/>
                <a:gd name="connsiteY0" fmla="*/ 5521 h 124872"/>
                <a:gd name="connsiteX1" fmla="*/ 17160 w 22576"/>
                <a:gd name="connsiteY1" fmla="*/ 83 h 124872"/>
                <a:gd name="connsiteX2" fmla="*/ 5973 w 22576"/>
                <a:gd name="connsiteY2" fmla="*/ 83 h 124872"/>
                <a:gd name="connsiteX3" fmla="*/ 278 w 22576"/>
                <a:gd name="connsiteY3" fmla="*/ 5521 h 124872"/>
                <a:gd name="connsiteX4" fmla="*/ 278 w 22576"/>
                <a:gd name="connsiteY4" fmla="*/ 119518 h 124872"/>
                <a:gd name="connsiteX5" fmla="*/ 5973 w 22576"/>
                <a:gd name="connsiteY5" fmla="*/ 124956 h 124872"/>
                <a:gd name="connsiteX6" fmla="*/ 17160 w 22576"/>
                <a:gd name="connsiteY6" fmla="*/ 124956 h 124872"/>
                <a:gd name="connsiteX7" fmla="*/ 22855 w 22576"/>
                <a:gd name="connsiteY7" fmla="*/ 119518 h 124872"/>
                <a:gd name="connsiteX8" fmla="*/ 22855 w 22576"/>
                <a:gd name="connsiteY8" fmla="*/ 5521 h 12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76" h="124872">
                  <a:moveTo>
                    <a:pt x="22855" y="5521"/>
                  </a:moveTo>
                  <a:cubicBezTo>
                    <a:pt x="22855" y="284"/>
                    <a:pt x="22652" y="83"/>
                    <a:pt x="17160" y="83"/>
                  </a:cubicBezTo>
                  <a:lnTo>
                    <a:pt x="5973" y="83"/>
                  </a:lnTo>
                  <a:cubicBezTo>
                    <a:pt x="481" y="83"/>
                    <a:pt x="278" y="284"/>
                    <a:pt x="278" y="5521"/>
                  </a:cubicBezTo>
                  <a:lnTo>
                    <a:pt x="278" y="119518"/>
                  </a:lnTo>
                  <a:cubicBezTo>
                    <a:pt x="278" y="124754"/>
                    <a:pt x="481" y="124956"/>
                    <a:pt x="5973" y="124956"/>
                  </a:cubicBezTo>
                  <a:lnTo>
                    <a:pt x="17160" y="124956"/>
                  </a:lnTo>
                  <a:cubicBezTo>
                    <a:pt x="22652" y="124956"/>
                    <a:pt x="22855" y="124754"/>
                    <a:pt x="22855" y="119518"/>
                  </a:cubicBezTo>
                  <a:lnTo>
                    <a:pt x="22855" y="5521"/>
                  </a:lnTo>
                  <a:close/>
                </a:path>
              </a:pathLst>
            </a:custGeom>
            <a:solidFill>
              <a:srgbClr val="000000"/>
            </a:solidFill>
            <a:ln w="20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2" name="Freeform: Shape 1701">
              <a:extLst>
                <a:ext uri="{FF2B5EF4-FFF2-40B4-BE49-F238E27FC236}">
                  <a16:creationId xmlns:a16="http://schemas.microsoft.com/office/drawing/2014/main" id="{E3264F09-6110-AB46-5B3C-4D0C4F4D15C4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1655299" y="5485581"/>
              <a:ext cx="22576" cy="124872"/>
            </a:xfrm>
            <a:custGeom>
              <a:avLst/>
              <a:gdLst>
                <a:gd name="connsiteX0" fmla="*/ 22855 w 22576"/>
                <a:gd name="connsiteY0" fmla="*/ 5527 h 124872"/>
                <a:gd name="connsiteX1" fmla="*/ 17160 w 22576"/>
                <a:gd name="connsiteY1" fmla="*/ 89 h 124872"/>
                <a:gd name="connsiteX2" fmla="*/ 5973 w 22576"/>
                <a:gd name="connsiteY2" fmla="*/ 89 h 124872"/>
                <a:gd name="connsiteX3" fmla="*/ 278 w 22576"/>
                <a:gd name="connsiteY3" fmla="*/ 5527 h 124872"/>
                <a:gd name="connsiteX4" fmla="*/ 278 w 22576"/>
                <a:gd name="connsiteY4" fmla="*/ 119524 h 124872"/>
                <a:gd name="connsiteX5" fmla="*/ 5973 w 22576"/>
                <a:gd name="connsiteY5" fmla="*/ 124962 h 124872"/>
                <a:gd name="connsiteX6" fmla="*/ 17160 w 22576"/>
                <a:gd name="connsiteY6" fmla="*/ 124962 h 124872"/>
                <a:gd name="connsiteX7" fmla="*/ 22855 w 22576"/>
                <a:gd name="connsiteY7" fmla="*/ 119524 h 124872"/>
                <a:gd name="connsiteX8" fmla="*/ 22855 w 22576"/>
                <a:gd name="connsiteY8" fmla="*/ 5527 h 12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76" h="124872">
                  <a:moveTo>
                    <a:pt x="22855" y="5527"/>
                  </a:moveTo>
                  <a:cubicBezTo>
                    <a:pt x="22855" y="290"/>
                    <a:pt x="22652" y="89"/>
                    <a:pt x="17160" y="89"/>
                  </a:cubicBezTo>
                  <a:lnTo>
                    <a:pt x="5973" y="89"/>
                  </a:lnTo>
                  <a:cubicBezTo>
                    <a:pt x="481" y="89"/>
                    <a:pt x="278" y="290"/>
                    <a:pt x="278" y="5527"/>
                  </a:cubicBezTo>
                  <a:lnTo>
                    <a:pt x="278" y="119524"/>
                  </a:lnTo>
                  <a:cubicBezTo>
                    <a:pt x="278" y="124760"/>
                    <a:pt x="481" y="124962"/>
                    <a:pt x="5973" y="124962"/>
                  </a:cubicBezTo>
                  <a:lnTo>
                    <a:pt x="17160" y="124962"/>
                  </a:lnTo>
                  <a:cubicBezTo>
                    <a:pt x="22652" y="124962"/>
                    <a:pt x="22855" y="124760"/>
                    <a:pt x="22855" y="119524"/>
                  </a:cubicBezTo>
                  <a:lnTo>
                    <a:pt x="22855" y="5527"/>
                  </a:lnTo>
                  <a:close/>
                </a:path>
              </a:pathLst>
            </a:custGeom>
            <a:solidFill>
              <a:srgbClr val="000000"/>
            </a:solidFill>
            <a:ln w="20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3" name="Freeform: Shape 1702">
              <a:extLst>
                <a:ext uri="{FF2B5EF4-FFF2-40B4-BE49-F238E27FC236}">
                  <a16:creationId xmlns:a16="http://schemas.microsoft.com/office/drawing/2014/main" id="{1B6C8D78-ACCF-390B-C017-99B4E7BD947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1565805" y="5606426"/>
              <a:ext cx="112071" cy="364347"/>
            </a:xfrm>
            <a:custGeom>
              <a:avLst/>
              <a:gdLst>
                <a:gd name="connsiteX0" fmla="*/ 112349 w 112071"/>
                <a:gd name="connsiteY0" fmla="*/ 2310 h 364347"/>
                <a:gd name="connsiteX1" fmla="*/ 106654 w 112071"/>
                <a:gd name="connsiteY1" fmla="*/ 95 h 364347"/>
                <a:gd name="connsiteX2" fmla="*/ 95467 w 112071"/>
                <a:gd name="connsiteY2" fmla="*/ 95 h 364347"/>
                <a:gd name="connsiteX3" fmla="*/ 89772 w 112071"/>
                <a:gd name="connsiteY3" fmla="*/ 2915 h 364347"/>
                <a:gd name="connsiteX4" fmla="*/ 84281 w 112071"/>
                <a:gd name="connsiteY4" fmla="*/ 121745 h 364347"/>
                <a:gd name="connsiteX5" fmla="*/ 1702 w 112071"/>
                <a:gd name="connsiteY5" fmla="*/ 359810 h 364347"/>
                <a:gd name="connsiteX6" fmla="*/ 278 w 112071"/>
                <a:gd name="connsiteY6" fmla="*/ 362428 h 364347"/>
                <a:gd name="connsiteX7" fmla="*/ 4956 w 112071"/>
                <a:gd name="connsiteY7" fmla="*/ 364442 h 364347"/>
                <a:gd name="connsiteX8" fmla="*/ 9024 w 112071"/>
                <a:gd name="connsiteY8" fmla="*/ 364039 h 364347"/>
                <a:gd name="connsiteX9" fmla="*/ 56212 w 112071"/>
                <a:gd name="connsiteY9" fmla="*/ 293546 h 364347"/>
                <a:gd name="connsiteX10" fmla="*/ 107468 w 112071"/>
                <a:gd name="connsiteY10" fmla="*/ 106036 h 364347"/>
                <a:gd name="connsiteX11" fmla="*/ 112349 w 112071"/>
                <a:gd name="connsiteY11" fmla="*/ 10165 h 364347"/>
                <a:gd name="connsiteX12" fmla="*/ 112349 w 112071"/>
                <a:gd name="connsiteY12" fmla="*/ 2310 h 36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071" h="364347">
                  <a:moveTo>
                    <a:pt x="112349" y="2310"/>
                  </a:moveTo>
                  <a:cubicBezTo>
                    <a:pt x="112146" y="95"/>
                    <a:pt x="110925" y="95"/>
                    <a:pt x="106654" y="95"/>
                  </a:cubicBezTo>
                  <a:lnTo>
                    <a:pt x="95467" y="95"/>
                  </a:lnTo>
                  <a:cubicBezTo>
                    <a:pt x="90993" y="95"/>
                    <a:pt x="89772" y="95"/>
                    <a:pt x="89772" y="2915"/>
                  </a:cubicBezTo>
                  <a:cubicBezTo>
                    <a:pt x="89772" y="23660"/>
                    <a:pt x="89569" y="71595"/>
                    <a:pt x="84281" y="121745"/>
                  </a:cubicBezTo>
                  <a:cubicBezTo>
                    <a:pt x="73297" y="225873"/>
                    <a:pt x="46246" y="297977"/>
                    <a:pt x="1702" y="359810"/>
                  </a:cubicBezTo>
                  <a:cubicBezTo>
                    <a:pt x="278" y="361622"/>
                    <a:pt x="278" y="362025"/>
                    <a:pt x="278" y="362428"/>
                  </a:cubicBezTo>
                  <a:cubicBezTo>
                    <a:pt x="278" y="364442"/>
                    <a:pt x="1905" y="364442"/>
                    <a:pt x="4956" y="364442"/>
                  </a:cubicBezTo>
                  <a:cubicBezTo>
                    <a:pt x="8211" y="364442"/>
                    <a:pt x="8617" y="364442"/>
                    <a:pt x="9024" y="364039"/>
                  </a:cubicBezTo>
                  <a:cubicBezTo>
                    <a:pt x="9838" y="363435"/>
                    <a:pt x="35669" y="334029"/>
                    <a:pt x="56212" y="293546"/>
                  </a:cubicBezTo>
                  <a:cubicBezTo>
                    <a:pt x="83060" y="240375"/>
                    <a:pt x="99942" y="179348"/>
                    <a:pt x="107468" y="106036"/>
                  </a:cubicBezTo>
                  <a:cubicBezTo>
                    <a:pt x="108078" y="99792"/>
                    <a:pt x="112349" y="57899"/>
                    <a:pt x="112349" y="10165"/>
                  </a:cubicBezTo>
                  <a:lnTo>
                    <a:pt x="112349" y="2310"/>
                  </a:lnTo>
                  <a:close/>
                </a:path>
              </a:pathLst>
            </a:custGeom>
            <a:solidFill>
              <a:srgbClr val="000000"/>
            </a:solidFill>
            <a:ln w="20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02" name="Graphic 1800" descr="\documentclass{article}&#10;\usepackage{amsmath, physics}&#10;\usepackage{tikz-feynman}&#10;\usepackage{xcolor}&#10;\pagestyle{empty}&#10;\definecolor{SGreen}{rgb}{0.0547,0.613,0.328}&#10;\definecolor{NodeBlue}{rgb}{0.0547,0.148,0.578}&#10;\begin{document}&#10;&#10;$$=$$&#10;&#10;&#10;&#10;\end{document}" title="IguanaTex Vector Display">
            <a:extLst>
              <a:ext uri="{FF2B5EF4-FFF2-40B4-BE49-F238E27FC236}">
                <a16:creationId xmlns:a16="http://schemas.microsoft.com/office/drawing/2014/main" id="{124436F1-D529-6E66-635F-5ACFD3077F92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4653280" y="4578930"/>
            <a:ext cx="157761" cy="66615"/>
          </a:xfrm>
          <a:custGeom>
            <a:avLst/>
            <a:gdLst>
              <a:gd name="connsiteX0" fmla="*/ 149925 w 157761"/>
              <a:gd name="connsiteY0" fmla="*/ 11462 h 66615"/>
              <a:gd name="connsiteX1" fmla="*/ 157991 w 157761"/>
              <a:gd name="connsiteY1" fmla="*/ 5768 h 66615"/>
              <a:gd name="connsiteX2" fmla="*/ 150163 w 157761"/>
              <a:gd name="connsiteY2" fmla="*/ 75 h 66615"/>
              <a:gd name="connsiteX3" fmla="*/ 8059 w 157761"/>
              <a:gd name="connsiteY3" fmla="*/ 75 h 66615"/>
              <a:gd name="connsiteX4" fmla="*/ 230 w 157761"/>
              <a:gd name="connsiteY4" fmla="*/ 5768 h 66615"/>
              <a:gd name="connsiteX5" fmla="*/ 8296 w 157761"/>
              <a:gd name="connsiteY5" fmla="*/ 11462 h 66615"/>
              <a:gd name="connsiteX6" fmla="*/ 149925 w 157761"/>
              <a:gd name="connsiteY6" fmla="*/ 11462 h 66615"/>
              <a:gd name="connsiteX7" fmla="*/ 150163 w 157761"/>
              <a:gd name="connsiteY7" fmla="*/ 66690 h 66615"/>
              <a:gd name="connsiteX8" fmla="*/ 157991 w 157761"/>
              <a:gd name="connsiteY8" fmla="*/ 60997 h 66615"/>
              <a:gd name="connsiteX9" fmla="*/ 149925 w 157761"/>
              <a:gd name="connsiteY9" fmla="*/ 55303 h 66615"/>
              <a:gd name="connsiteX10" fmla="*/ 8296 w 157761"/>
              <a:gd name="connsiteY10" fmla="*/ 55303 h 66615"/>
              <a:gd name="connsiteX11" fmla="*/ 230 w 157761"/>
              <a:gd name="connsiteY11" fmla="*/ 60997 h 66615"/>
              <a:gd name="connsiteX12" fmla="*/ 8059 w 157761"/>
              <a:gd name="connsiteY12" fmla="*/ 66690 h 66615"/>
              <a:gd name="connsiteX13" fmla="*/ 150163 w 157761"/>
              <a:gd name="connsiteY13" fmla="*/ 66690 h 6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761" h="66615">
                <a:moveTo>
                  <a:pt x="149925" y="11462"/>
                </a:moveTo>
                <a:cubicBezTo>
                  <a:pt x="153484" y="11462"/>
                  <a:pt x="157991" y="11462"/>
                  <a:pt x="157991" y="5768"/>
                </a:cubicBezTo>
                <a:cubicBezTo>
                  <a:pt x="157991" y="75"/>
                  <a:pt x="153484" y="75"/>
                  <a:pt x="150163" y="75"/>
                </a:cubicBezTo>
                <a:lnTo>
                  <a:pt x="8059" y="75"/>
                </a:lnTo>
                <a:cubicBezTo>
                  <a:pt x="4737" y="75"/>
                  <a:pt x="230" y="75"/>
                  <a:pt x="230" y="5768"/>
                </a:cubicBezTo>
                <a:cubicBezTo>
                  <a:pt x="230" y="11462"/>
                  <a:pt x="4737" y="11462"/>
                  <a:pt x="8296" y="11462"/>
                </a:cubicBezTo>
                <a:lnTo>
                  <a:pt x="149925" y="11462"/>
                </a:lnTo>
                <a:close/>
                <a:moveTo>
                  <a:pt x="150163" y="66690"/>
                </a:moveTo>
                <a:cubicBezTo>
                  <a:pt x="153484" y="66690"/>
                  <a:pt x="157991" y="66690"/>
                  <a:pt x="157991" y="60997"/>
                </a:cubicBezTo>
                <a:cubicBezTo>
                  <a:pt x="157991" y="55303"/>
                  <a:pt x="153484" y="55303"/>
                  <a:pt x="149925" y="55303"/>
                </a:cubicBezTo>
                <a:lnTo>
                  <a:pt x="8296" y="55303"/>
                </a:lnTo>
                <a:cubicBezTo>
                  <a:pt x="4737" y="55303"/>
                  <a:pt x="230" y="55303"/>
                  <a:pt x="230" y="60997"/>
                </a:cubicBezTo>
                <a:cubicBezTo>
                  <a:pt x="230" y="66690"/>
                  <a:pt x="4737" y="66690"/>
                  <a:pt x="8059" y="66690"/>
                </a:cubicBezTo>
                <a:lnTo>
                  <a:pt x="150163" y="66690"/>
                </a:lnTo>
                <a:close/>
              </a:path>
            </a:pathLst>
          </a:custGeom>
          <a:solidFill>
            <a:srgbClr val="000000"/>
          </a:solidFill>
          <a:ln w="2381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724" name="Group 1723" descr="\documentclass{article}&#10;\usepackage{amsmath, physics}&#10;\usepackage{tikz-feynman}&#10;\usepackage{xcolor}&#10;\pagestyle{empty}&#10;\definecolor{SGreen}{rgb}{0.0547,0.613,0.328}&#10;\definecolor{NodeBlue}{rgb}{0.0547,0.148,0.578}&#10;\begin{document}&#10;&#10;$$\frac{2}{i\pi}$$&#10;&#10;&#10;&#10;\end{document}" title="IguanaTex Vector Display">
            <a:extLst>
              <a:ext uri="{FF2B5EF4-FFF2-40B4-BE49-F238E27FC236}">
                <a16:creationId xmlns:a16="http://schemas.microsoft.com/office/drawing/2014/main" id="{563E3A96-BDFC-57E3-82EC-FCC6FCAE8744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4999182" y="4327236"/>
            <a:ext cx="260546" cy="522538"/>
            <a:chOff x="11491700" y="5635997"/>
            <a:chExt cx="260546" cy="522538"/>
          </a:xfrm>
        </p:grpSpPr>
        <p:sp>
          <p:nvSpPr>
            <p:cNvPr id="1720" name="Freeform: Shape 1719">
              <a:extLst>
                <a:ext uri="{FF2B5EF4-FFF2-40B4-BE49-F238E27FC236}">
                  <a16:creationId xmlns:a16="http://schemas.microsoft.com/office/drawing/2014/main" id="{D3DC314A-A4DA-F378-37F8-29E6A42E337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1567145" y="5635997"/>
              <a:ext cx="109381" cy="170638"/>
            </a:xfrm>
            <a:custGeom>
              <a:avLst/>
              <a:gdLst>
                <a:gd name="connsiteX0" fmla="*/ 21340 w 109381"/>
                <a:gd name="connsiteY0" fmla="*/ 150980 h 170638"/>
                <a:gd name="connsiteX1" fmla="*/ 50399 w 109381"/>
                <a:gd name="connsiteY1" fmla="*/ 124590 h 170638"/>
                <a:gd name="connsiteX2" fmla="*/ 109612 w 109381"/>
                <a:gd name="connsiteY2" fmla="*/ 49776 h 170638"/>
                <a:gd name="connsiteX3" fmla="*/ 51495 w 109381"/>
                <a:gd name="connsiteY3" fmla="*/ 70 h 170638"/>
                <a:gd name="connsiteX4" fmla="*/ 231 w 109381"/>
                <a:gd name="connsiteY4" fmla="*/ 46445 h 170638"/>
                <a:gd name="connsiteX5" fmla="*/ 14760 w 109381"/>
                <a:gd name="connsiteY5" fmla="*/ 60793 h 170638"/>
                <a:gd name="connsiteX6" fmla="*/ 29016 w 109381"/>
                <a:gd name="connsiteY6" fmla="*/ 47214 h 170638"/>
                <a:gd name="connsiteX7" fmla="*/ 14486 w 109381"/>
                <a:gd name="connsiteY7" fmla="*/ 33890 h 170638"/>
                <a:gd name="connsiteX8" fmla="*/ 10923 w 109381"/>
                <a:gd name="connsiteY8" fmla="*/ 34147 h 170638"/>
                <a:gd name="connsiteX9" fmla="*/ 47931 w 109381"/>
                <a:gd name="connsiteY9" fmla="*/ 8013 h 170638"/>
                <a:gd name="connsiteX10" fmla="*/ 84666 w 109381"/>
                <a:gd name="connsiteY10" fmla="*/ 49776 h 170638"/>
                <a:gd name="connsiteX11" fmla="*/ 55881 w 109381"/>
                <a:gd name="connsiteY11" fmla="*/ 106399 h 170638"/>
                <a:gd name="connsiteX12" fmla="*/ 3247 w 109381"/>
                <a:gd name="connsiteY12" fmla="*/ 161229 h 170638"/>
                <a:gd name="connsiteX13" fmla="*/ 231 w 109381"/>
                <a:gd name="connsiteY13" fmla="*/ 170709 h 170638"/>
                <a:gd name="connsiteX14" fmla="*/ 101937 w 109381"/>
                <a:gd name="connsiteY14" fmla="*/ 170709 h 170638"/>
                <a:gd name="connsiteX15" fmla="*/ 109612 w 109381"/>
                <a:gd name="connsiteY15" fmla="*/ 126128 h 170638"/>
                <a:gd name="connsiteX16" fmla="*/ 102759 w 109381"/>
                <a:gd name="connsiteY16" fmla="*/ 126128 h 170638"/>
                <a:gd name="connsiteX17" fmla="*/ 96728 w 109381"/>
                <a:gd name="connsiteY17" fmla="*/ 148931 h 170638"/>
                <a:gd name="connsiteX18" fmla="*/ 70685 w 109381"/>
                <a:gd name="connsiteY18" fmla="*/ 150980 h 170638"/>
                <a:gd name="connsiteX19" fmla="*/ 21340 w 109381"/>
                <a:gd name="connsiteY19" fmla="*/ 150980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9381" h="170638">
                  <a:moveTo>
                    <a:pt x="21340" y="150980"/>
                  </a:moveTo>
                  <a:lnTo>
                    <a:pt x="50399" y="124590"/>
                  </a:lnTo>
                  <a:cubicBezTo>
                    <a:pt x="93164" y="89233"/>
                    <a:pt x="109612" y="75397"/>
                    <a:pt x="109612" y="49776"/>
                  </a:cubicBezTo>
                  <a:cubicBezTo>
                    <a:pt x="109612" y="20567"/>
                    <a:pt x="84940" y="70"/>
                    <a:pt x="51495" y="70"/>
                  </a:cubicBezTo>
                  <a:cubicBezTo>
                    <a:pt x="20517" y="70"/>
                    <a:pt x="231" y="23642"/>
                    <a:pt x="231" y="46445"/>
                  </a:cubicBezTo>
                  <a:cubicBezTo>
                    <a:pt x="231" y="60793"/>
                    <a:pt x="13938" y="60793"/>
                    <a:pt x="14760" y="60793"/>
                  </a:cubicBezTo>
                  <a:cubicBezTo>
                    <a:pt x="19421" y="60793"/>
                    <a:pt x="29016" y="57718"/>
                    <a:pt x="29016" y="47214"/>
                  </a:cubicBezTo>
                  <a:cubicBezTo>
                    <a:pt x="29016" y="40552"/>
                    <a:pt x="24081" y="33890"/>
                    <a:pt x="14486" y="33890"/>
                  </a:cubicBezTo>
                  <a:cubicBezTo>
                    <a:pt x="12293" y="33890"/>
                    <a:pt x="11745" y="33890"/>
                    <a:pt x="10923" y="34147"/>
                  </a:cubicBezTo>
                  <a:cubicBezTo>
                    <a:pt x="17228" y="17493"/>
                    <a:pt x="32031" y="8013"/>
                    <a:pt x="47931" y="8013"/>
                  </a:cubicBezTo>
                  <a:cubicBezTo>
                    <a:pt x="72878" y="8013"/>
                    <a:pt x="84666" y="28766"/>
                    <a:pt x="84666" y="49776"/>
                  </a:cubicBezTo>
                  <a:cubicBezTo>
                    <a:pt x="84666" y="70273"/>
                    <a:pt x="70959" y="90514"/>
                    <a:pt x="55881" y="106399"/>
                  </a:cubicBezTo>
                  <a:lnTo>
                    <a:pt x="3247" y="161229"/>
                  </a:lnTo>
                  <a:cubicBezTo>
                    <a:pt x="231" y="164047"/>
                    <a:pt x="231" y="164560"/>
                    <a:pt x="231" y="170709"/>
                  </a:cubicBezTo>
                  <a:lnTo>
                    <a:pt x="101937" y="170709"/>
                  </a:lnTo>
                  <a:lnTo>
                    <a:pt x="109612" y="126128"/>
                  </a:lnTo>
                  <a:lnTo>
                    <a:pt x="102759" y="126128"/>
                  </a:lnTo>
                  <a:cubicBezTo>
                    <a:pt x="101388" y="133814"/>
                    <a:pt x="99469" y="145087"/>
                    <a:pt x="96728" y="148931"/>
                  </a:cubicBezTo>
                  <a:cubicBezTo>
                    <a:pt x="94809" y="150980"/>
                    <a:pt x="76716" y="150980"/>
                    <a:pt x="70685" y="150980"/>
                  </a:cubicBezTo>
                  <a:lnTo>
                    <a:pt x="21340" y="150980"/>
                  </a:lnTo>
                  <a:close/>
                </a:path>
              </a:pathLst>
            </a:custGeom>
            <a:solidFill>
              <a:srgbClr val="000000"/>
            </a:solidFill>
            <a:ln w="27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21" name="Freeform: Shape 1720">
              <a:extLst>
                <a:ext uri="{FF2B5EF4-FFF2-40B4-BE49-F238E27FC236}">
                  <a16:creationId xmlns:a16="http://schemas.microsoft.com/office/drawing/2014/main" id="{C589CE52-4FB9-332B-8E9A-B9BD952C847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1491700" y="5910789"/>
              <a:ext cx="260546" cy="10248"/>
            </a:xfrm>
            <a:custGeom>
              <a:avLst/>
              <a:gdLst>
                <a:gd name="connsiteX0" fmla="*/ 0 w 260546"/>
                <a:gd name="connsiteY0" fmla="*/ 0 h 10248"/>
                <a:gd name="connsiteX1" fmla="*/ 260546 w 260546"/>
                <a:gd name="connsiteY1" fmla="*/ 0 h 10248"/>
                <a:gd name="connsiteX2" fmla="*/ 260546 w 260546"/>
                <a:gd name="connsiteY2" fmla="*/ 10248 h 10248"/>
                <a:gd name="connsiteX3" fmla="*/ 0 w 260546"/>
                <a:gd name="connsiteY3" fmla="*/ 10248 h 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546" h="10248">
                  <a:moveTo>
                    <a:pt x="0" y="0"/>
                  </a:moveTo>
                  <a:lnTo>
                    <a:pt x="260546" y="0"/>
                  </a:lnTo>
                  <a:lnTo>
                    <a:pt x="260546" y="10248"/>
                  </a:lnTo>
                  <a:lnTo>
                    <a:pt x="0" y="10248"/>
                  </a:lnTo>
                  <a:close/>
                </a:path>
              </a:pathLst>
            </a:custGeom>
            <a:solidFill>
              <a:srgbClr val="000000"/>
            </a:solidFill>
            <a:ln w="27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22" name="Freeform: Shape 1721">
              <a:extLst>
                <a:ext uri="{FF2B5EF4-FFF2-40B4-BE49-F238E27FC236}">
                  <a16:creationId xmlns:a16="http://schemas.microsoft.com/office/drawing/2014/main" id="{13E6D8EA-AE94-0F17-A0A2-EDC20009334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1499650" y="5986359"/>
              <a:ext cx="72372" cy="172175"/>
            </a:xfrm>
            <a:custGeom>
              <a:avLst/>
              <a:gdLst>
                <a:gd name="connsiteX0" fmla="*/ 70134 w 72372"/>
                <a:gd name="connsiteY0" fmla="*/ 9307 h 172175"/>
                <a:gd name="connsiteX1" fmla="*/ 59991 w 72372"/>
                <a:gd name="connsiteY1" fmla="*/ 84 h 172175"/>
                <a:gd name="connsiteX2" fmla="*/ 45188 w 72372"/>
                <a:gd name="connsiteY2" fmla="*/ 13663 h 172175"/>
                <a:gd name="connsiteX3" fmla="*/ 55605 w 72372"/>
                <a:gd name="connsiteY3" fmla="*/ 22887 h 172175"/>
                <a:gd name="connsiteX4" fmla="*/ 70134 w 72372"/>
                <a:gd name="connsiteY4" fmla="*/ 9307 h 172175"/>
                <a:gd name="connsiteX5" fmla="*/ 49300 w 72372"/>
                <a:gd name="connsiteY5" fmla="*/ 105644 h 172175"/>
                <a:gd name="connsiteX6" fmla="*/ 55331 w 72372"/>
                <a:gd name="connsiteY6" fmla="*/ 90784 h 172175"/>
                <a:gd name="connsiteX7" fmla="*/ 58895 w 72372"/>
                <a:gd name="connsiteY7" fmla="*/ 77204 h 172175"/>
                <a:gd name="connsiteX8" fmla="*/ 36415 w 72372"/>
                <a:gd name="connsiteY8" fmla="*/ 56195 h 172175"/>
                <a:gd name="connsiteX9" fmla="*/ 229 w 72372"/>
                <a:gd name="connsiteY9" fmla="*/ 95652 h 172175"/>
                <a:gd name="connsiteX10" fmla="*/ 3519 w 72372"/>
                <a:gd name="connsiteY10" fmla="*/ 98214 h 172175"/>
                <a:gd name="connsiteX11" fmla="*/ 7905 w 72372"/>
                <a:gd name="connsiteY11" fmla="*/ 93602 h 172175"/>
                <a:gd name="connsiteX12" fmla="*/ 35593 w 72372"/>
                <a:gd name="connsiteY12" fmla="*/ 61831 h 172175"/>
                <a:gd name="connsiteX13" fmla="*/ 42446 w 72372"/>
                <a:gd name="connsiteY13" fmla="*/ 70030 h 172175"/>
                <a:gd name="connsiteX14" fmla="*/ 39431 w 72372"/>
                <a:gd name="connsiteY14" fmla="*/ 83353 h 172175"/>
                <a:gd name="connsiteX15" fmla="*/ 20515 w 72372"/>
                <a:gd name="connsiteY15" fmla="*/ 130753 h 172175"/>
                <a:gd name="connsiteX16" fmla="*/ 14210 w 72372"/>
                <a:gd name="connsiteY16" fmla="*/ 151250 h 172175"/>
                <a:gd name="connsiteX17" fmla="*/ 36689 w 72372"/>
                <a:gd name="connsiteY17" fmla="*/ 172260 h 172175"/>
                <a:gd name="connsiteX18" fmla="*/ 72601 w 72372"/>
                <a:gd name="connsiteY18" fmla="*/ 132803 h 172175"/>
                <a:gd name="connsiteX19" fmla="*/ 69312 w 72372"/>
                <a:gd name="connsiteY19" fmla="*/ 130241 h 172175"/>
                <a:gd name="connsiteX20" fmla="*/ 65200 w 72372"/>
                <a:gd name="connsiteY20" fmla="*/ 134852 h 172175"/>
                <a:gd name="connsiteX21" fmla="*/ 37238 w 72372"/>
                <a:gd name="connsiteY21" fmla="*/ 166623 h 172175"/>
                <a:gd name="connsiteX22" fmla="*/ 30658 w 72372"/>
                <a:gd name="connsiteY22" fmla="*/ 158168 h 172175"/>
                <a:gd name="connsiteX23" fmla="*/ 38608 w 72372"/>
                <a:gd name="connsiteY23" fmla="*/ 132547 h 172175"/>
                <a:gd name="connsiteX24" fmla="*/ 49300 w 72372"/>
                <a:gd name="connsiteY24" fmla="*/ 105644 h 17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372" h="172175">
                  <a:moveTo>
                    <a:pt x="70134" y="9307"/>
                  </a:moveTo>
                  <a:cubicBezTo>
                    <a:pt x="70134" y="4183"/>
                    <a:pt x="66296" y="84"/>
                    <a:pt x="59991" y="84"/>
                  </a:cubicBezTo>
                  <a:cubicBezTo>
                    <a:pt x="52589" y="84"/>
                    <a:pt x="45188" y="6745"/>
                    <a:pt x="45188" y="13663"/>
                  </a:cubicBezTo>
                  <a:cubicBezTo>
                    <a:pt x="45188" y="18531"/>
                    <a:pt x="49026" y="22887"/>
                    <a:pt x="55605" y="22887"/>
                  </a:cubicBezTo>
                  <a:cubicBezTo>
                    <a:pt x="61910" y="22887"/>
                    <a:pt x="70134" y="16994"/>
                    <a:pt x="70134" y="9307"/>
                  </a:cubicBezTo>
                  <a:close/>
                  <a:moveTo>
                    <a:pt x="49300" y="105644"/>
                  </a:moveTo>
                  <a:cubicBezTo>
                    <a:pt x="52589" y="98214"/>
                    <a:pt x="52589" y="97701"/>
                    <a:pt x="55331" y="90784"/>
                  </a:cubicBezTo>
                  <a:cubicBezTo>
                    <a:pt x="57524" y="85659"/>
                    <a:pt x="58895" y="82072"/>
                    <a:pt x="58895" y="77204"/>
                  </a:cubicBezTo>
                  <a:cubicBezTo>
                    <a:pt x="58895" y="65675"/>
                    <a:pt x="50122" y="56195"/>
                    <a:pt x="36415" y="56195"/>
                  </a:cubicBezTo>
                  <a:cubicBezTo>
                    <a:pt x="10646" y="56195"/>
                    <a:pt x="229" y="93346"/>
                    <a:pt x="229" y="95652"/>
                  </a:cubicBezTo>
                  <a:cubicBezTo>
                    <a:pt x="229" y="98214"/>
                    <a:pt x="2970" y="98214"/>
                    <a:pt x="3519" y="98214"/>
                  </a:cubicBezTo>
                  <a:cubicBezTo>
                    <a:pt x="6260" y="98214"/>
                    <a:pt x="6534" y="97701"/>
                    <a:pt x="7905" y="93602"/>
                  </a:cubicBezTo>
                  <a:cubicBezTo>
                    <a:pt x="15307" y="69518"/>
                    <a:pt x="26272" y="61831"/>
                    <a:pt x="35593" y="61831"/>
                  </a:cubicBezTo>
                  <a:cubicBezTo>
                    <a:pt x="37786" y="61831"/>
                    <a:pt x="42446" y="61831"/>
                    <a:pt x="42446" y="70030"/>
                  </a:cubicBezTo>
                  <a:cubicBezTo>
                    <a:pt x="42446" y="75411"/>
                    <a:pt x="40527" y="80791"/>
                    <a:pt x="39431" y="83353"/>
                  </a:cubicBezTo>
                  <a:cubicBezTo>
                    <a:pt x="37238" y="90015"/>
                    <a:pt x="24901" y="119736"/>
                    <a:pt x="20515" y="130753"/>
                  </a:cubicBezTo>
                  <a:cubicBezTo>
                    <a:pt x="17774" y="137415"/>
                    <a:pt x="14210" y="145870"/>
                    <a:pt x="14210" y="151250"/>
                  </a:cubicBezTo>
                  <a:cubicBezTo>
                    <a:pt x="14210" y="163292"/>
                    <a:pt x="23531" y="172260"/>
                    <a:pt x="36689" y="172260"/>
                  </a:cubicBezTo>
                  <a:cubicBezTo>
                    <a:pt x="62458" y="172260"/>
                    <a:pt x="72601" y="135109"/>
                    <a:pt x="72601" y="132803"/>
                  </a:cubicBezTo>
                  <a:cubicBezTo>
                    <a:pt x="72601" y="130241"/>
                    <a:pt x="70134" y="130241"/>
                    <a:pt x="69312" y="130241"/>
                  </a:cubicBezTo>
                  <a:cubicBezTo>
                    <a:pt x="66570" y="130241"/>
                    <a:pt x="66570" y="131009"/>
                    <a:pt x="65200" y="134852"/>
                  </a:cubicBezTo>
                  <a:cubicBezTo>
                    <a:pt x="60265" y="150994"/>
                    <a:pt x="51219" y="166623"/>
                    <a:pt x="37238" y="166623"/>
                  </a:cubicBezTo>
                  <a:cubicBezTo>
                    <a:pt x="32577" y="166623"/>
                    <a:pt x="30658" y="164061"/>
                    <a:pt x="30658" y="158168"/>
                  </a:cubicBezTo>
                  <a:cubicBezTo>
                    <a:pt x="30658" y="151763"/>
                    <a:pt x="32303" y="148176"/>
                    <a:pt x="38608" y="132547"/>
                  </a:cubicBezTo>
                  <a:lnTo>
                    <a:pt x="49300" y="105644"/>
                  </a:lnTo>
                  <a:close/>
                </a:path>
              </a:pathLst>
            </a:custGeom>
            <a:solidFill>
              <a:srgbClr val="000000"/>
            </a:solidFill>
            <a:ln w="27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23" name="Freeform: Shape 1722">
              <a:extLst>
                <a:ext uri="{FF2B5EF4-FFF2-40B4-BE49-F238E27FC236}">
                  <a16:creationId xmlns:a16="http://schemas.microsoft.com/office/drawing/2014/main" id="{16799574-3B50-40BD-FCDD-F2963763240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1593546" y="6045289"/>
              <a:ext cx="148034" cy="113246"/>
            </a:xfrm>
            <a:custGeom>
              <a:avLst/>
              <a:gdLst>
                <a:gd name="connsiteX0" fmla="*/ 65477 w 148034"/>
                <a:gd name="connsiteY0" fmla="*/ 14944 h 113246"/>
                <a:gd name="connsiteX1" fmla="*/ 96455 w 148034"/>
                <a:gd name="connsiteY1" fmla="*/ 14944 h 113246"/>
                <a:gd name="connsiteX2" fmla="*/ 84941 w 148034"/>
                <a:gd name="connsiteY2" fmla="*/ 81047 h 113246"/>
                <a:gd name="connsiteX3" fmla="*/ 87134 w 148034"/>
                <a:gd name="connsiteY3" fmla="*/ 100520 h 113246"/>
                <a:gd name="connsiteX4" fmla="*/ 97003 w 148034"/>
                <a:gd name="connsiteY4" fmla="*/ 113330 h 113246"/>
                <a:gd name="connsiteX5" fmla="*/ 108243 w 148034"/>
                <a:gd name="connsiteY5" fmla="*/ 103594 h 113246"/>
                <a:gd name="connsiteX6" fmla="*/ 106598 w 148034"/>
                <a:gd name="connsiteY6" fmla="*/ 97958 h 113246"/>
                <a:gd name="connsiteX7" fmla="*/ 98648 w 148034"/>
                <a:gd name="connsiteY7" fmla="*/ 55682 h 113246"/>
                <a:gd name="connsiteX8" fmla="*/ 103583 w 148034"/>
                <a:gd name="connsiteY8" fmla="*/ 14944 h 113246"/>
                <a:gd name="connsiteX9" fmla="*/ 134834 w 148034"/>
                <a:gd name="connsiteY9" fmla="*/ 14944 h 113246"/>
                <a:gd name="connsiteX10" fmla="*/ 148267 w 148034"/>
                <a:gd name="connsiteY10" fmla="*/ 6233 h 113246"/>
                <a:gd name="connsiteX11" fmla="*/ 137302 w 148034"/>
                <a:gd name="connsiteY11" fmla="*/ 84 h 113246"/>
                <a:gd name="connsiteX12" fmla="*/ 45465 w 148034"/>
                <a:gd name="connsiteY12" fmla="*/ 84 h 113246"/>
                <a:gd name="connsiteX13" fmla="*/ 16955 w 148034"/>
                <a:gd name="connsiteY13" fmla="*/ 12126 h 113246"/>
                <a:gd name="connsiteX14" fmla="*/ 232 w 148034"/>
                <a:gd name="connsiteY14" fmla="*/ 35185 h 113246"/>
                <a:gd name="connsiteX15" fmla="*/ 3522 w 148034"/>
                <a:gd name="connsiteY15" fmla="*/ 37747 h 113246"/>
                <a:gd name="connsiteX16" fmla="*/ 7908 w 148034"/>
                <a:gd name="connsiteY16" fmla="*/ 34673 h 113246"/>
                <a:gd name="connsiteX17" fmla="*/ 42724 w 148034"/>
                <a:gd name="connsiteY17" fmla="*/ 14944 h 113246"/>
                <a:gd name="connsiteX18" fmla="*/ 58350 w 148034"/>
                <a:gd name="connsiteY18" fmla="*/ 14944 h 113246"/>
                <a:gd name="connsiteX19" fmla="*/ 23260 w 148034"/>
                <a:gd name="connsiteY19" fmla="*/ 100264 h 113246"/>
                <a:gd name="connsiteX20" fmla="*/ 21067 w 148034"/>
                <a:gd name="connsiteY20" fmla="*/ 106413 h 113246"/>
                <a:gd name="connsiteX21" fmla="*/ 29017 w 148034"/>
                <a:gd name="connsiteY21" fmla="*/ 113330 h 113246"/>
                <a:gd name="connsiteX22" fmla="*/ 42724 w 148034"/>
                <a:gd name="connsiteY22" fmla="*/ 96677 h 113246"/>
                <a:gd name="connsiteX23" fmla="*/ 50126 w 148034"/>
                <a:gd name="connsiteY23" fmla="*/ 71568 h 113246"/>
                <a:gd name="connsiteX24" fmla="*/ 65477 w 148034"/>
                <a:gd name="connsiteY24" fmla="*/ 14944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8034" h="113246">
                  <a:moveTo>
                    <a:pt x="65477" y="14944"/>
                  </a:moveTo>
                  <a:lnTo>
                    <a:pt x="96455" y="14944"/>
                  </a:lnTo>
                  <a:cubicBezTo>
                    <a:pt x="87408" y="52864"/>
                    <a:pt x="84941" y="63881"/>
                    <a:pt x="84941" y="81047"/>
                  </a:cubicBezTo>
                  <a:cubicBezTo>
                    <a:pt x="84941" y="84891"/>
                    <a:pt x="84941" y="91808"/>
                    <a:pt x="87134" y="100520"/>
                  </a:cubicBezTo>
                  <a:cubicBezTo>
                    <a:pt x="89876" y="111793"/>
                    <a:pt x="92891" y="113330"/>
                    <a:pt x="97003" y="113330"/>
                  </a:cubicBezTo>
                  <a:cubicBezTo>
                    <a:pt x="102486" y="113330"/>
                    <a:pt x="108243" y="108719"/>
                    <a:pt x="108243" y="103594"/>
                  </a:cubicBezTo>
                  <a:cubicBezTo>
                    <a:pt x="108243" y="102057"/>
                    <a:pt x="108243" y="101545"/>
                    <a:pt x="106598" y="97958"/>
                  </a:cubicBezTo>
                  <a:cubicBezTo>
                    <a:pt x="98648" y="79510"/>
                    <a:pt x="98648" y="62856"/>
                    <a:pt x="98648" y="55682"/>
                  </a:cubicBezTo>
                  <a:cubicBezTo>
                    <a:pt x="98648" y="42103"/>
                    <a:pt x="100567" y="28267"/>
                    <a:pt x="103583" y="14944"/>
                  </a:cubicBezTo>
                  <a:lnTo>
                    <a:pt x="134834" y="14944"/>
                  </a:lnTo>
                  <a:cubicBezTo>
                    <a:pt x="138398" y="14944"/>
                    <a:pt x="148267" y="14944"/>
                    <a:pt x="148267" y="6233"/>
                  </a:cubicBezTo>
                  <a:cubicBezTo>
                    <a:pt x="148267" y="84"/>
                    <a:pt x="142510" y="84"/>
                    <a:pt x="137302" y="84"/>
                  </a:cubicBezTo>
                  <a:lnTo>
                    <a:pt x="45465" y="84"/>
                  </a:lnTo>
                  <a:cubicBezTo>
                    <a:pt x="39434" y="84"/>
                    <a:pt x="29017" y="84"/>
                    <a:pt x="16955" y="12126"/>
                  </a:cubicBezTo>
                  <a:cubicBezTo>
                    <a:pt x="7360" y="22118"/>
                    <a:pt x="232" y="33904"/>
                    <a:pt x="232" y="35185"/>
                  </a:cubicBezTo>
                  <a:cubicBezTo>
                    <a:pt x="232" y="35441"/>
                    <a:pt x="232" y="37747"/>
                    <a:pt x="3522" y="37747"/>
                  </a:cubicBezTo>
                  <a:cubicBezTo>
                    <a:pt x="5715" y="37747"/>
                    <a:pt x="6263" y="36722"/>
                    <a:pt x="7908" y="34673"/>
                  </a:cubicBezTo>
                  <a:cubicBezTo>
                    <a:pt x="21341" y="14944"/>
                    <a:pt x="37241" y="14944"/>
                    <a:pt x="42724" y="14944"/>
                  </a:cubicBezTo>
                  <a:lnTo>
                    <a:pt x="58350" y="14944"/>
                  </a:lnTo>
                  <a:cubicBezTo>
                    <a:pt x="49577" y="45946"/>
                    <a:pt x="34774" y="76948"/>
                    <a:pt x="23260" y="100264"/>
                  </a:cubicBezTo>
                  <a:cubicBezTo>
                    <a:pt x="21067" y="104107"/>
                    <a:pt x="21067" y="104619"/>
                    <a:pt x="21067" y="106413"/>
                  </a:cubicBezTo>
                  <a:cubicBezTo>
                    <a:pt x="21067" y="111281"/>
                    <a:pt x="25453" y="113330"/>
                    <a:pt x="29017" y="113330"/>
                  </a:cubicBezTo>
                  <a:cubicBezTo>
                    <a:pt x="37241" y="113330"/>
                    <a:pt x="39434" y="106156"/>
                    <a:pt x="42724" y="96677"/>
                  </a:cubicBezTo>
                  <a:cubicBezTo>
                    <a:pt x="46562" y="84891"/>
                    <a:pt x="46562" y="84378"/>
                    <a:pt x="50126" y="71568"/>
                  </a:cubicBezTo>
                  <a:lnTo>
                    <a:pt x="65477" y="14944"/>
                  </a:lnTo>
                  <a:close/>
                </a:path>
              </a:pathLst>
            </a:custGeom>
            <a:solidFill>
              <a:srgbClr val="000000"/>
            </a:solidFill>
            <a:ln w="27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730" name="Graphic 1709 2" descr="\documentclass{article}&#10;\usepackage{amsmath, physics}&#10;\usepackage{tikz-feynman}&#10;\usepackage{xcolor}&#10;\pagestyle{empty}&#10;\definecolor{SGreen}{rgb}{0.0547,0.613,0.328}&#10;\definecolor{NodeBlue}{rgb}{0.0547,0.148,0.578}&#10;\begin{document}&#10;&#10;$$+$$&#10;&#10;&#10;&#10;\end{document}" title="IguanaTex Vector Display">
            <a:extLst>
              <a:ext uri="{FF2B5EF4-FFF2-40B4-BE49-F238E27FC236}">
                <a16:creationId xmlns:a16="http://schemas.microsoft.com/office/drawing/2014/main" id="{7FC36432-05A1-4FEA-54AE-7FE12B9965B5}"/>
              </a:ext>
            </a:extLst>
          </p:cNvPr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6709065" y="4508500"/>
            <a:ext cx="157761" cy="162512"/>
          </a:xfrm>
          <a:custGeom>
            <a:avLst/>
            <a:gdLst>
              <a:gd name="connsiteX0" fmla="*/ 83974 w 157761"/>
              <a:gd name="connsiteY0" fmla="*/ 86211 h 162512"/>
              <a:gd name="connsiteX1" fmla="*/ 150163 w 157761"/>
              <a:gd name="connsiteY1" fmla="*/ 86211 h 162512"/>
              <a:gd name="connsiteX2" fmla="*/ 157991 w 157761"/>
              <a:gd name="connsiteY2" fmla="*/ 81331 h 162512"/>
              <a:gd name="connsiteX3" fmla="*/ 150163 w 157761"/>
              <a:gd name="connsiteY3" fmla="*/ 76451 h 162512"/>
              <a:gd name="connsiteX4" fmla="*/ 83974 w 157761"/>
              <a:gd name="connsiteY4" fmla="*/ 76451 h 162512"/>
              <a:gd name="connsiteX5" fmla="*/ 83974 w 157761"/>
              <a:gd name="connsiteY5" fmla="*/ 8127 h 162512"/>
              <a:gd name="connsiteX6" fmla="*/ 79229 w 157761"/>
              <a:gd name="connsiteY6" fmla="*/ 75 h 162512"/>
              <a:gd name="connsiteX7" fmla="*/ 74484 w 157761"/>
              <a:gd name="connsiteY7" fmla="*/ 8127 h 162512"/>
              <a:gd name="connsiteX8" fmla="*/ 74484 w 157761"/>
              <a:gd name="connsiteY8" fmla="*/ 76451 h 162512"/>
              <a:gd name="connsiteX9" fmla="*/ 8059 w 157761"/>
              <a:gd name="connsiteY9" fmla="*/ 76451 h 162512"/>
              <a:gd name="connsiteX10" fmla="*/ 230 w 157761"/>
              <a:gd name="connsiteY10" fmla="*/ 81331 h 162512"/>
              <a:gd name="connsiteX11" fmla="*/ 8059 w 157761"/>
              <a:gd name="connsiteY11" fmla="*/ 86211 h 162512"/>
              <a:gd name="connsiteX12" fmla="*/ 74484 w 157761"/>
              <a:gd name="connsiteY12" fmla="*/ 86211 h 162512"/>
              <a:gd name="connsiteX13" fmla="*/ 74484 w 157761"/>
              <a:gd name="connsiteY13" fmla="*/ 154535 h 162512"/>
              <a:gd name="connsiteX14" fmla="*/ 79229 w 157761"/>
              <a:gd name="connsiteY14" fmla="*/ 162588 h 162512"/>
              <a:gd name="connsiteX15" fmla="*/ 83974 w 157761"/>
              <a:gd name="connsiteY15" fmla="*/ 154535 h 162512"/>
              <a:gd name="connsiteX16" fmla="*/ 83974 w 157761"/>
              <a:gd name="connsiteY16" fmla="*/ 86211 h 1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7761" h="162512">
                <a:moveTo>
                  <a:pt x="83974" y="86211"/>
                </a:moveTo>
                <a:lnTo>
                  <a:pt x="150163" y="86211"/>
                </a:lnTo>
                <a:cubicBezTo>
                  <a:pt x="153484" y="86211"/>
                  <a:pt x="157991" y="86211"/>
                  <a:pt x="157991" y="81331"/>
                </a:cubicBezTo>
                <a:cubicBezTo>
                  <a:pt x="157991" y="76451"/>
                  <a:pt x="153484" y="76451"/>
                  <a:pt x="150163" y="76451"/>
                </a:cubicBezTo>
                <a:lnTo>
                  <a:pt x="83974" y="76451"/>
                </a:lnTo>
                <a:lnTo>
                  <a:pt x="83974" y="8127"/>
                </a:lnTo>
                <a:cubicBezTo>
                  <a:pt x="83974" y="4711"/>
                  <a:pt x="83974" y="75"/>
                  <a:pt x="79229" y="75"/>
                </a:cubicBezTo>
                <a:cubicBezTo>
                  <a:pt x="74484" y="75"/>
                  <a:pt x="74484" y="4711"/>
                  <a:pt x="74484" y="8127"/>
                </a:cubicBezTo>
                <a:lnTo>
                  <a:pt x="74484" y="76451"/>
                </a:lnTo>
                <a:lnTo>
                  <a:pt x="8059" y="76451"/>
                </a:lnTo>
                <a:cubicBezTo>
                  <a:pt x="4737" y="76451"/>
                  <a:pt x="230" y="76451"/>
                  <a:pt x="230" y="81331"/>
                </a:cubicBezTo>
                <a:cubicBezTo>
                  <a:pt x="230" y="86211"/>
                  <a:pt x="4737" y="86211"/>
                  <a:pt x="8059" y="86211"/>
                </a:cubicBezTo>
                <a:lnTo>
                  <a:pt x="74484" y="86211"/>
                </a:lnTo>
                <a:lnTo>
                  <a:pt x="74484" y="154535"/>
                </a:lnTo>
                <a:cubicBezTo>
                  <a:pt x="74484" y="157951"/>
                  <a:pt x="74484" y="162588"/>
                  <a:pt x="79229" y="162588"/>
                </a:cubicBezTo>
                <a:cubicBezTo>
                  <a:pt x="83974" y="162588"/>
                  <a:pt x="83974" y="157951"/>
                  <a:pt x="83974" y="154535"/>
                </a:cubicBezTo>
                <a:lnTo>
                  <a:pt x="83974" y="86211"/>
                </a:lnTo>
                <a:close/>
              </a:path>
            </a:pathLst>
          </a:custGeom>
          <a:solidFill>
            <a:srgbClr val="000000"/>
          </a:solidFill>
          <a:ln w="238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31" name="Group 1730" descr="\documentclass{article}&#10;\usepackage{amsmath, physics}&#10;\usepackage{tikz-feynman}&#10;\usepackage{xcolor}&#10;\pagestyle{empty}&#10;\definecolor{SGreen}{rgb}{0.0547,0.613,0.328}&#10;\definecolor{NodeBlue}{rgb}{0.0547,0.148,0.578}&#10;\begin{document}&#10;&#10;$$\frac{2}{i\pi}$$&#10;&#10;&#10;&#10;\end{document}" title="IguanaTex Vector Display">
            <a:extLst>
              <a:ext uri="{FF2B5EF4-FFF2-40B4-BE49-F238E27FC236}">
                <a16:creationId xmlns:a16="http://schemas.microsoft.com/office/drawing/2014/main" id="{7BD337CF-E41B-6745-D701-1C137E427719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7063510" y="4327236"/>
            <a:ext cx="260546" cy="522538"/>
            <a:chOff x="11491700" y="5635997"/>
            <a:chExt cx="260546" cy="522538"/>
          </a:xfrm>
        </p:grpSpPr>
        <p:sp>
          <p:nvSpPr>
            <p:cNvPr id="1732" name="Freeform: Shape 1731">
              <a:extLst>
                <a:ext uri="{FF2B5EF4-FFF2-40B4-BE49-F238E27FC236}">
                  <a16:creationId xmlns:a16="http://schemas.microsoft.com/office/drawing/2014/main" id="{1E39024B-2C49-8F35-B250-5A6523BD56E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567145" y="5635997"/>
              <a:ext cx="109381" cy="170638"/>
            </a:xfrm>
            <a:custGeom>
              <a:avLst/>
              <a:gdLst>
                <a:gd name="connsiteX0" fmla="*/ 21340 w 109381"/>
                <a:gd name="connsiteY0" fmla="*/ 150980 h 170638"/>
                <a:gd name="connsiteX1" fmla="*/ 50399 w 109381"/>
                <a:gd name="connsiteY1" fmla="*/ 124590 h 170638"/>
                <a:gd name="connsiteX2" fmla="*/ 109612 w 109381"/>
                <a:gd name="connsiteY2" fmla="*/ 49776 h 170638"/>
                <a:gd name="connsiteX3" fmla="*/ 51495 w 109381"/>
                <a:gd name="connsiteY3" fmla="*/ 70 h 170638"/>
                <a:gd name="connsiteX4" fmla="*/ 231 w 109381"/>
                <a:gd name="connsiteY4" fmla="*/ 46445 h 170638"/>
                <a:gd name="connsiteX5" fmla="*/ 14760 w 109381"/>
                <a:gd name="connsiteY5" fmla="*/ 60793 h 170638"/>
                <a:gd name="connsiteX6" fmla="*/ 29016 w 109381"/>
                <a:gd name="connsiteY6" fmla="*/ 47214 h 170638"/>
                <a:gd name="connsiteX7" fmla="*/ 14486 w 109381"/>
                <a:gd name="connsiteY7" fmla="*/ 33890 h 170638"/>
                <a:gd name="connsiteX8" fmla="*/ 10923 w 109381"/>
                <a:gd name="connsiteY8" fmla="*/ 34147 h 170638"/>
                <a:gd name="connsiteX9" fmla="*/ 47931 w 109381"/>
                <a:gd name="connsiteY9" fmla="*/ 8013 h 170638"/>
                <a:gd name="connsiteX10" fmla="*/ 84666 w 109381"/>
                <a:gd name="connsiteY10" fmla="*/ 49776 h 170638"/>
                <a:gd name="connsiteX11" fmla="*/ 55881 w 109381"/>
                <a:gd name="connsiteY11" fmla="*/ 106399 h 170638"/>
                <a:gd name="connsiteX12" fmla="*/ 3247 w 109381"/>
                <a:gd name="connsiteY12" fmla="*/ 161229 h 170638"/>
                <a:gd name="connsiteX13" fmla="*/ 231 w 109381"/>
                <a:gd name="connsiteY13" fmla="*/ 170709 h 170638"/>
                <a:gd name="connsiteX14" fmla="*/ 101937 w 109381"/>
                <a:gd name="connsiteY14" fmla="*/ 170709 h 170638"/>
                <a:gd name="connsiteX15" fmla="*/ 109612 w 109381"/>
                <a:gd name="connsiteY15" fmla="*/ 126128 h 170638"/>
                <a:gd name="connsiteX16" fmla="*/ 102759 w 109381"/>
                <a:gd name="connsiteY16" fmla="*/ 126128 h 170638"/>
                <a:gd name="connsiteX17" fmla="*/ 96728 w 109381"/>
                <a:gd name="connsiteY17" fmla="*/ 148931 h 170638"/>
                <a:gd name="connsiteX18" fmla="*/ 70685 w 109381"/>
                <a:gd name="connsiteY18" fmla="*/ 150980 h 170638"/>
                <a:gd name="connsiteX19" fmla="*/ 21340 w 109381"/>
                <a:gd name="connsiteY19" fmla="*/ 150980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9381" h="170638">
                  <a:moveTo>
                    <a:pt x="21340" y="150980"/>
                  </a:moveTo>
                  <a:lnTo>
                    <a:pt x="50399" y="124590"/>
                  </a:lnTo>
                  <a:cubicBezTo>
                    <a:pt x="93164" y="89233"/>
                    <a:pt x="109612" y="75397"/>
                    <a:pt x="109612" y="49776"/>
                  </a:cubicBezTo>
                  <a:cubicBezTo>
                    <a:pt x="109612" y="20567"/>
                    <a:pt x="84940" y="70"/>
                    <a:pt x="51495" y="70"/>
                  </a:cubicBezTo>
                  <a:cubicBezTo>
                    <a:pt x="20517" y="70"/>
                    <a:pt x="231" y="23642"/>
                    <a:pt x="231" y="46445"/>
                  </a:cubicBezTo>
                  <a:cubicBezTo>
                    <a:pt x="231" y="60793"/>
                    <a:pt x="13938" y="60793"/>
                    <a:pt x="14760" y="60793"/>
                  </a:cubicBezTo>
                  <a:cubicBezTo>
                    <a:pt x="19421" y="60793"/>
                    <a:pt x="29016" y="57718"/>
                    <a:pt x="29016" y="47214"/>
                  </a:cubicBezTo>
                  <a:cubicBezTo>
                    <a:pt x="29016" y="40552"/>
                    <a:pt x="24081" y="33890"/>
                    <a:pt x="14486" y="33890"/>
                  </a:cubicBezTo>
                  <a:cubicBezTo>
                    <a:pt x="12293" y="33890"/>
                    <a:pt x="11745" y="33890"/>
                    <a:pt x="10923" y="34147"/>
                  </a:cubicBezTo>
                  <a:cubicBezTo>
                    <a:pt x="17228" y="17493"/>
                    <a:pt x="32031" y="8013"/>
                    <a:pt x="47931" y="8013"/>
                  </a:cubicBezTo>
                  <a:cubicBezTo>
                    <a:pt x="72878" y="8013"/>
                    <a:pt x="84666" y="28766"/>
                    <a:pt x="84666" y="49776"/>
                  </a:cubicBezTo>
                  <a:cubicBezTo>
                    <a:pt x="84666" y="70273"/>
                    <a:pt x="70959" y="90514"/>
                    <a:pt x="55881" y="106399"/>
                  </a:cubicBezTo>
                  <a:lnTo>
                    <a:pt x="3247" y="161229"/>
                  </a:lnTo>
                  <a:cubicBezTo>
                    <a:pt x="231" y="164047"/>
                    <a:pt x="231" y="164560"/>
                    <a:pt x="231" y="170709"/>
                  </a:cubicBezTo>
                  <a:lnTo>
                    <a:pt x="101937" y="170709"/>
                  </a:lnTo>
                  <a:lnTo>
                    <a:pt x="109612" y="126128"/>
                  </a:lnTo>
                  <a:lnTo>
                    <a:pt x="102759" y="126128"/>
                  </a:lnTo>
                  <a:cubicBezTo>
                    <a:pt x="101388" y="133814"/>
                    <a:pt x="99469" y="145087"/>
                    <a:pt x="96728" y="148931"/>
                  </a:cubicBezTo>
                  <a:cubicBezTo>
                    <a:pt x="94809" y="150980"/>
                    <a:pt x="76716" y="150980"/>
                    <a:pt x="70685" y="150980"/>
                  </a:cubicBezTo>
                  <a:lnTo>
                    <a:pt x="21340" y="150980"/>
                  </a:lnTo>
                  <a:close/>
                </a:path>
              </a:pathLst>
            </a:custGeom>
            <a:solidFill>
              <a:srgbClr val="000000"/>
            </a:solidFill>
            <a:ln w="27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33" name="Freeform: Shape 1732">
              <a:extLst>
                <a:ext uri="{FF2B5EF4-FFF2-40B4-BE49-F238E27FC236}">
                  <a16:creationId xmlns:a16="http://schemas.microsoft.com/office/drawing/2014/main" id="{CE5BDAE3-82A0-5C8B-80CE-47180A96ECD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491700" y="5910789"/>
              <a:ext cx="260546" cy="10248"/>
            </a:xfrm>
            <a:custGeom>
              <a:avLst/>
              <a:gdLst>
                <a:gd name="connsiteX0" fmla="*/ 0 w 260546"/>
                <a:gd name="connsiteY0" fmla="*/ 0 h 10248"/>
                <a:gd name="connsiteX1" fmla="*/ 260546 w 260546"/>
                <a:gd name="connsiteY1" fmla="*/ 0 h 10248"/>
                <a:gd name="connsiteX2" fmla="*/ 260546 w 260546"/>
                <a:gd name="connsiteY2" fmla="*/ 10248 h 10248"/>
                <a:gd name="connsiteX3" fmla="*/ 0 w 260546"/>
                <a:gd name="connsiteY3" fmla="*/ 10248 h 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546" h="10248">
                  <a:moveTo>
                    <a:pt x="0" y="0"/>
                  </a:moveTo>
                  <a:lnTo>
                    <a:pt x="260546" y="0"/>
                  </a:lnTo>
                  <a:lnTo>
                    <a:pt x="260546" y="10248"/>
                  </a:lnTo>
                  <a:lnTo>
                    <a:pt x="0" y="10248"/>
                  </a:lnTo>
                  <a:close/>
                </a:path>
              </a:pathLst>
            </a:custGeom>
            <a:solidFill>
              <a:srgbClr val="000000"/>
            </a:solidFill>
            <a:ln w="27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34" name="Freeform: Shape 1733">
              <a:extLst>
                <a:ext uri="{FF2B5EF4-FFF2-40B4-BE49-F238E27FC236}">
                  <a16:creationId xmlns:a16="http://schemas.microsoft.com/office/drawing/2014/main" id="{79CD78DE-A247-D50A-2CB6-C08C8FA320F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499650" y="5986359"/>
              <a:ext cx="72372" cy="172175"/>
            </a:xfrm>
            <a:custGeom>
              <a:avLst/>
              <a:gdLst>
                <a:gd name="connsiteX0" fmla="*/ 70134 w 72372"/>
                <a:gd name="connsiteY0" fmla="*/ 9307 h 172175"/>
                <a:gd name="connsiteX1" fmla="*/ 59991 w 72372"/>
                <a:gd name="connsiteY1" fmla="*/ 84 h 172175"/>
                <a:gd name="connsiteX2" fmla="*/ 45188 w 72372"/>
                <a:gd name="connsiteY2" fmla="*/ 13663 h 172175"/>
                <a:gd name="connsiteX3" fmla="*/ 55605 w 72372"/>
                <a:gd name="connsiteY3" fmla="*/ 22887 h 172175"/>
                <a:gd name="connsiteX4" fmla="*/ 70134 w 72372"/>
                <a:gd name="connsiteY4" fmla="*/ 9307 h 172175"/>
                <a:gd name="connsiteX5" fmla="*/ 49300 w 72372"/>
                <a:gd name="connsiteY5" fmla="*/ 105644 h 172175"/>
                <a:gd name="connsiteX6" fmla="*/ 55331 w 72372"/>
                <a:gd name="connsiteY6" fmla="*/ 90784 h 172175"/>
                <a:gd name="connsiteX7" fmla="*/ 58895 w 72372"/>
                <a:gd name="connsiteY7" fmla="*/ 77204 h 172175"/>
                <a:gd name="connsiteX8" fmla="*/ 36415 w 72372"/>
                <a:gd name="connsiteY8" fmla="*/ 56195 h 172175"/>
                <a:gd name="connsiteX9" fmla="*/ 229 w 72372"/>
                <a:gd name="connsiteY9" fmla="*/ 95652 h 172175"/>
                <a:gd name="connsiteX10" fmla="*/ 3519 w 72372"/>
                <a:gd name="connsiteY10" fmla="*/ 98214 h 172175"/>
                <a:gd name="connsiteX11" fmla="*/ 7905 w 72372"/>
                <a:gd name="connsiteY11" fmla="*/ 93602 h 172175"/>
                <a:gd name="connsiteX12" fmla="*/ 35593 w 72372"/>
                <a:gd name="connsiteY12" fmla="*/ 61831 h 172175"/>
                <a:gd name="connsiteX13" fmla="*/ 42446 w 72372"/>
                <a:gd name="connsiteY13" fmla="*/ 70030 h 172175"/>
                <a:gd name="connsiteX14" fmla="*/ 39431 w 72372"/>
                <a:gd name="connsiteY14" fmla="*/ 83353 h 172175"/>
                <a:gd name="connsiteX15" fmla="*/ 20515 w 72372"/>
                <a:gd name="connsiteY15" fmla="*/ 130753 h 172175"/>
                <a:gd name="connsiteX16" fmla="*/ 14210 w 72372"/>
                <a:gd name="connsiteY16" fmla="*/ 151250 h 172175"/>
                <a:gd name="connsiteX17" fmla="*/ 36689 w 72372"/>
                <a:gd name="connsiteY17" fmla="*/ 172260 h 172175"/>
                <a:gd name="connsiteX18" fmla="*/ 72601 w 72372"/>
                <a:gd name="connsiteY18" fmla="*/ 132803 h 172175"/>
                <a:gd name="connsiteX19" fmla="*/ 69312 w 72372"/>
                <a:gd name="connsiteY19" fmla="*/ 130241 h 172175"/>
                <a:gd name="connsiteX20" fmla="*/ 65200 w 72372"/>
                <a:gd name="connsiteY20" fmla="*/ 134852 h 172175"/>
                <a:gd name="connsiteX21" fmla="*/ 37238 w 72372"/>
                <a:gd name="connsiteY21" fmla="*/ 166623 h 172175"/>
                <a:gd name="connsiteX22" fmla="*/ 30658 w 72372"/>
                <a:gd name="connsiteY22" fmla="*/ 158168 h 172175"/>
                <a:gd name="connsiteX23" fmla="*/ 38608 w 72372"/>
                <a:gd name="connsiteY23" fmla="*/ 132547 h 172175"/>
                <a:gd name="connsiteX24" fmla="*/ 49300 w 72372"/>
                <a:gd name="connsiteY24" fmla="*/ 105644 h 17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372" h="172175">
                  <a:moveTo>
                    <a:pt x="70134" y="9307"/>
                  </a:moveTo>
                  <a:cubicBezTo>
                    <a:pt x="70134" y="4183"/>
                    <a:pt x="66296" y="84"/>
                    <a:pt x="59991" y="84"/>
                  </a:cubicBezTo>
                  <a:cubicBezTo>
                    <a:pt x="52589" y="84"/>
                    <a:pt x="45188" y="6745"/>
                    <a:pt x="45188" y="13663"/>
                  </a:cubicBezTo>
                  <a:cubicBezTo>
                    <a:pt x="45188" y="18531"/>
                    <a:pt x="49026" y="22887"/>
                    <a:pt x="55605" y="22887"/>
                  </a:cubicBezTo>
                  <a:cubicBezTo>
                    <a:pt x="61910" y="22887"/>
                    <a:pt x="70134" y="16994"/>
                    <a:pt x="70134" y="9307"/>
                  </a:cubicBezTo>
                  <a:close/>
                  <a:moveTo>
                    <a:pt x="49300" y="105644"/>
                  </a:moveTo>
                  <a:cubicBezTo>
                    <a:pt x="52589" y="98214"/>
                    <a:pt x="52589" y="97701"/>
                    <a:pt x="55331" y="90784"/>
                  </a:cubicBezTo>
                  <a:cubicBezTo>
                    <a:pt x="57524" y="85659"/>
                    <a:pt x="58895" y="82072"/>
                    <a:pt x="58895" y="77204"/>
                  </a:cubicBezTo>
                  <a:cubicBezTo>
                    <a:pt x="58895" y="65675"/>
                    <a:pt x="50122" y="56195"/>
                    <a:pt x="36415" y="56195"/>
                  </a:cubicBezTo>
                  <a:cubicBezTo>
                    <a:pt x="10646" y="56195"/>
                    <a:pt x="229" y="93346"/>
                    <a:pt x="229" y="95652"/>
                  </a:cubicBezTo>
                  <a:cubicBezTo>
                    <a:pt x="229" y="98214"/>
                    <a:pt x="2970" y="98214"/>
                    <a:pt x="3519" y="98214"/>
                  </a:cubicBezTo>
                  <a:cubicBezTo>
                    <a:pt x="6260" y="98214"/>
                    <a:pt x="6534" y="97701"/>
                    <a:pt x="7905" y="93602"/>
                  </a:cubicBezTo>
                  <a:cubicBezTo>
                    <a:pt x="15307" y="69518"/>
                    <a:pt x="26272" y="61831"/>
                    <a:pt x="35593" y="61831"/>
                  </a:cubicBezTo>
                  <a:cubicBezTo>
                    <a:pt x="37786" y="61831"/>
                    <a:pt x="42446" y="61831"/>
                    <a:pt x="42446" y="70030"/>
                  </a:cubicBezTo>
                  <a:cubicBezTo>
                    <a:pt x="42446" y="75411"/>
                    <a:pt x="40527" y="80791"/>
                    <a:pt x="39431" y="83353"/>
                  </a:cubicBezTo>
                  <a:cubicBezTo>
                    <a:pt x="37238" y="90015"/>
                    <a:pt x="24901" y="119736"/>
                    <a:pt x="20515" y="130753"/>
                  </a:cubicBezTo>
                  <a:cubicBezTo>
                    <a:pt x="17774" y="137415"/>
                    <a:pt x="14210" y="145870"/>
                    <a:pt x="14210" y="151250"/>
                  </a:cubicBezTo>
                  <a:cubicBezTo>
                    <a:pt x="14210" y="163292"/>
                    <a:pt x="23531" y="172260"/>
                    <a:pt x="36689" y="172260"/>
                  </a:cubicBezTo>
                  <a:cubicBezTo>
                    <a:pt x="62458" y="172260"/>
                    <a:pt x="72601" y="135109"/>
                    <a:pt x="72601" y="132803"/>
                  </a:cubicBezTo>
                  <a:cubicBezTo>
                    <a:pt x="72601" y="130241"/>
                    <a:pt x="70134" y="130241"/>
                    <a:pt x="69312" y="130241"/>
                  </a:cubicBezTo>
                  <a:cubicBezTo>
                    <a:pt x="66570" y="130241"/>
                    <a:pt x="66570" y="131009"/>
                    <a:pt x="65200" y="134852"/>
                  </a:cubicBezTo>
                  <a:cubicBezTo>
                    <a:pt x="60265" y="150994"/>
                    <a:pt x="51219" y="166623"/>
                    <a:pt x="37238" y="166623"/>
                  </a:cubicBezTo>
                  <a:cubicBezTo>
                    <a:pt x="32577" y="166623"/>
                    <a:pt x="30658" y="164061"/>
                    <a:pt x="30658" y="158168"/>
                  </a:cubicBezTo>
                  <a:cubicBezTo>
                    <a:pt x="30658" y="151763"/>
                    <a:pt x="32303" y="148176"/>
                    <a:pt x="38608" y="132547"/>
                  </a:cubicBezTo>
                  <a:lnTo>
                    <a:pt x="49300" y="105644"/>
                  </a:lnTo>
                  <a:close/>
                </a:path>
              </a:pathLst>
            </a:custGeom>
            <a:solidFill>
              <a:srgbClr val="000000"/>
            </a:solidFill>
            <a:ln w="27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35" name="Freeform: Shape 1734">
              <a:extLst>
                <a:ext uri="{FF2B5EF4-FFF2-40B4-BE49-F238E27FC236}">
                  <a16:creationId xmlns:a16="http://schemas.microsoft.com/office/drawing/2014/main" id="{C8FA87BF-0F17-705C-5939-9CF0700E109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1593546" y="6045289"/>
              <a:ext cx="148034" cy="113246"/>
            </a:xfrm>
            <a:custGeom>
              <a:avLst/>
              <a:gdLst>
                <a:gd name="connsiteX0" fmla="*/ 65477 w 148034"/>
                <a:gd name="connsiteY0" fmla="*/ 14944 h 113246"/>
                <a:gd name="connsiteX1" fmla="*/ 96455 w 148034"/>
                <a:gd name="connsiteY1" fmla="*/ 14944 h 113246"/>
                <a:gd name="connsiteX2" fmla="*/ 84941 w 148034"/>
                <a:gd name="connsiteY2" fmla="*/ 81047 h 113246"/>
                <a:gd name="connsiteX3" fmla="*/ 87134 w 148034"/>
                <a:gd name="connsiteY3" fmla="*/ 100520 h 113246"/>
                <a:gd name="connsiteX4" fmla="*/ 97003 w 148034"/>
                <a:gd name="connsiteY4" fmla="*/ 113330 h 113246"/>
                <a:gd name="connsiteX5" fmla="*/ 108243 w 148034"/>
                <a:gd name="connsiteY5" fmla="*/ 103594 h 113246"/>
                <a:gd name="connsiteX6" fmla="*/ 106598 w 148034"/>
                <a:gd name="connsiteY6" fmla="*/ 97958 h 113246"/>
                <a:gd name="connsiteX7" fmla="*/ 98648 w 148034"/>
                <a:gd name="connsiteY7" fmla="*/ 55682 h 113246"/>
                <a:gd name="connsiteX8" fmla="*/ 103583 w 148034"/>
                <a:gd name="connsiteY8" fmla="*/ 14944 h 113246"/>
                <a:gd name="connsiteX9" fmla="*/ 134834 w 148034"/>
                <a:gd name="connsiteY9" fmla="*/ 14944 h 113246"/>
                <a:gd name="connsiteX10" fmla="*/ 148267 w 148034"/>
                <a:gd name="connsiteY10" fmla="*/ 6233 h 113246"/>
                <a:gd name="connsiteX11" fmla="*/ 137302 w 148034"/>
                <a:gd name="connsiteY11" fmla="*/ 84 h 113246"/>
                <a:gd name="connsiteX12" fmla="*/ 45465 w 148034"/>
                <a:gd name="connsiteY12" fmla="*/ 84 h 113246"/>
                <a:gd name="connsiteX13" fmla="*/ 16955 w 148034"/>
                <a:gd name="connsiteY13" fmla="*/ 12126 h 113246"/>
                <a:gd name="connsiteX14" fmla="*/ 232 w 148034"/>
                <a:gd name="connsiteY14" fmla="*/ 35185 h 113246"/>
                <a:gd name="connsiteX15" fmla="*/ 3522 w 148034"/>
                <a:gd name="connsiteY15" fmla="*/ 37747 h 113246"/>
                <a:gd name="connsiteX16" fmla="*/ 7908 w 148034"/>
                <a:gd name="connsiteY16" fmla="*/ 34673 h 113246"/>
                <a:gd name="connsiteX17" fmla="*/ 42724 w 148034"/>
                <a:gd name="connsiteY17" fmla="*/ 14944 h 113246"/>
                <a:gd name="connsiteX18" fmla="*/ 58350 w 148034"/>
                <a:gd name="connsiteY18" fmla="*/ 14944 h 113246"/>
                <a:gd name="connsiteX19" fmla="*/ 23260 w 148034"/>
                <a:gd name="connsiteY19" fmla="*/ 100264 h 113246"/>
                <a:gd name="connsiteX20" fmla="*/ 21067 w 148034"/>
                <a:gd name="connsiteY20" fmla="*/ 106413 h 113246"/>
                <a:gd name="connsiteX21" fmla="*/ 29017 w 148034"/>
                <a:gd name="connsiteY21" fmla="*/ 113330 h 113246"/>
                <a:gd name="connsiteX22" fmla="*/ 42724 w 148034"/>
                <a:gd name="connsiteY22" fmla="*/ 96677 h 113246"/>
                <a:gd name="connsiteX23" fmla="*/ 50126 w 148034"/>
                <a:gd name="connsiteY23" fmla="*/ 71568 h 113246"/>
                <a:gd name="connsiteX24" fmla="*/ 65477 w 148034"/>
                <a:gd name="connsiteY24" fmla="*/ 14944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8034" h="113246">
                  <a:moveTo>
                    <a:pt x="65477" y="14944"/>
                  </a:moveTo>
                  <a:lnTo>
                    <a:pt x="96455" y="14944"/>
                  </a:lnTo>
                  <a:cubicBezTo>
                    <a:pt x="87408" y="52864"/>
                    <a:pt x="84941" y="63881"/>
                    <a:pt x="84941" y="81047"/>
                  </a:cubicBezTo>
                  <a:cubicBezTo>
                    <a:pt x="84941" y="84891"/>
                    <a:pt x="84941" y="91808"/>
                    <a:pt x="87134" y="100520"/>
                  </a:cubicBezTo>
                  <a:cubicBezTo>
                    <a:pt x="89876" y="111793"/>
                    <a:pt x="92891" y="113330"/>
                    <a:pt x="97003" y="113330"/>
                  </a:cubicBezTo>
                  <a:cubicBezTo>
                    <a:pt x="102486" y="113330"/>
                    <a:pt x="108243" y="108719"/>
                    <a:pt x="108243" y="103594"/>
                  </a:cubicBezTo>
                  <a:cubicBezTo>
                    <a:pt x="108243" y="102057"/>
                    <a:pt x="108243" y="101545"/>
                    <a:pt x="106598" y="97958"/>
                  </a:cubicBezTo>
                  <a:cubicBezTo>
                    <a:pt x="98648" y="79510"/>
                    <a:pt x="98648" y="62856"/>
                    <a:pt x="98648" y="55682"/>
                  </a:cubicBezTo>
                  <a:cubicBezTo>
                    <a:pt x="98648" y="42103"/>
                    <a:pt x="100567" y="28267"/>
                    <a:pt x="103583" y="14944"/>
                  </a:cubicBezTo>
                  <a:lnTo>
                    <a:pt x="134834" y="14944"/>
                  </a:lnTo>
                  <a:cubicBezTo>
                    <a:pt x="138398" y="14944"/>
                    <a:pt x="148267" y="14944"/>
                    <a:pt x="148267" y="6233"/>
                  </a:cubicBezTo>
                  <a:cubicBezTo>
                    <a:pt x="148267" y="84"/>
                    <a:pt x="142510" y="84"/>
                    <a:pt x="137302" y="84"/>
                  </a:cubicBezTo>
                  <a:lnTo>
                    <a:pt x="45465" y="84"/>
                  </a:lnTo>
                  <a:cubicBezTo>
                    <a:pt x="39434" y="84"/>
                    <a:pt x="29017" y="84"/>
                    <a:pt x="16955" y="12126"/>
                  </a:cubicBezTo>
                  <a:cubicBezTo>
                    <a:pt x="7360" y="22118"/>
                    <a:pt x="232" y="33904"/>
                    <a:pt x="232" y="35185"/>
                  </a:cubicBezTo>
                  <a:cubicBezTo>
                    <a:pt x="232" y="35441"/>
                    <a:pt x="232" y="37747"/>
                    <a:pt x="3522" y="37747"/>
                  </a:cubicBezTo>
                  <a:cubicBezTo>
                    <a:pt x="5715" y="37747"/>
                    <a:pt x="6263" y="36722"/>
                    <a:pt x="7908" y="34673"/>
                  </a:cubicBezTo>
                  <a:cubicBezTo>
                    <a:pt x="21341" y="14944"/>
                    <a:pt x="37241" y="14944"/>
                    <a:pt x="42724" y="14944"/>
                  </a:cubicBezTo>
                  <a:lnTo>
                    <a:pt x="58350" y="14944"/>
                  </a:lnTo>
                  <a:cubicBezTo>
                    <a:pt x="49577" y="45946"/>
                    <a:pt x="34774" y="76948"/>
                    <a:pt x="23260" y="100264"/>
                  </a:cubicBezTo>
                  <a:cubicBezTo>
                    <a:pt x="21067" y="104107"/>
                    <a:pt x="21067" y="104619"/>
                    <a:pt x="21067" y="106413"/>
                  </a:cubicBezTo>
                  <a:cubicBezTo>
                    <a:pt x="21067" y="111281"/>
                    <a:pt x="25453" y="113330"/>
                    <a:pt x="29017" y="113330"/>
                  </a:cubicBezTo>
                  <a:cubicBezTo>
                    <a:pt x="37241" y="113330"/>
                    <a:pt x="39434" y="106156"/>
                    <a:pt x="42724" y="96677"/>
                  </a:cubicBezTo>
                  <a:cubicBezTo>
                    <a:pt x="46562" y="84891"/>
                    <a:pt x="46562" y="84378"/>
                    <a:pt x="50126" y="71568"/>
                  </a:cubicBezTo>
                  <a:lnTo>
                    <a:pt x="65477" y="14944"/>
                  </a:lnTo>
                  <a:close/>
                </a:path>
              </a:pathLst>
            </a:custGeom>
            <a:solidFill>
              <a:srgbClr val="000000"/>
            </a:solidFill>
            <a:ln w="27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736" name="Group 1735" descr="\documentclass{article}&#10;\usepackage{amsmath, physics}&#10;\usepackage{tikz-feynman}&#10;\usepackage{xcolor}&#10;\pagestyle{empty}&#10;\definecolor{SGreen}{rgb}{0.0547,0.613,0.328}&#10;\definecolor{NodeBlue}{rgb}{0.0547,0.148,0.578}&#10;\begin{document}&#10;&#10;$$\frac{1}{i\pi}$$&#10;&#10;&#10;&#10;\end{document}" title="IguanaTex Vector Display">
            <a:extLst>
              <a:ext uri="{FF2B5EF4-FFF2-40B4-BE49-F238E27FC236}">
                <a16:creationId xmlns:a16="http://schemas.microsoft.com/office/drawing/2014/main" id="{7614C020-9F03-7113-0879-33AF985A64F5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8995341" y="4328030"/>
            <a:ext cx="260546" cy="522538"/>
            <a:chOff x="9013298" y="3807525"/>
            <a:chExt cx="260546" cy="522538"/>
          </a:xfrm>
        </p:grpSpPr>
        <p:sp>
          <p:nvSpPr>
            <p:cNvPr id="1737" name="Freeform: Shape 1736">
              <a:extLst>
                <a:ext uri="{FF2B5EF4-FFF2-40B4-BE49-F238E27FC236}">
                  <a16:creationId xmlns:a16="http://schemas.microsoft.com/office/drawing/2014/main" id="{2F05BF29-C7EB-E983-98F2-7A21D92CD8B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099434" y="3807525"/>
              <a:ext cx="90465" cy="170638"/>
            </a:xfrm>
            <a:custGeom>
              <a:avLst/>
              <a:gdLst>
                <a:gd name="connsiteX0" fmla="*/ 56430 w 90465"/>
                <a:gd name="connsiteY0" fmla="*/ 6732 h 170638"/>
                <a:gd name="connsiteX1" fmla="*/ 50124 w 90465"/>
                <a:gd name="connsiteY1" fmla="*/ 70 h 170638"/>
                <a:gd name="connsiteX2" fmla="*/ 231 w 90465"/>
                <a:gd name="connsiteY2" fmla="*/ 16468 h 170638"/>
                <a:gd name="connsiteX3" fmla="*/ 231 w 90465"/>
                <a:gd name="connsiteY3" fmla="*/ 24411 h 170638"/>
                <a:gd name="connsiteX4" fmla="*/ 36143 w 90465"/>
                <a:gd name="connsiteY4" fmla="*/ 17749 h 170638"/>
                <a:gd name="connsiteX5" fmla="*/ 36143 w 90465"/>
                <a:gd name="connsiteY5" fmla="*/ 150468 h 170638"/>
                <a:gd name="connsiteX6" fmla="*/ 10648 w 90465"/>
                <a:gd name="connsiteY6" fmla="*/ 162766 h 170638"/>
                <a:gd name="connsiteX7" fmla="*/ 1876 w 90465"/>
                <a:gd name="connsiteY7" fmla="*/ 162766 h 170638"/>
                <a:gd name="connsiteX8" fmla="*/ 1876 w 90465"/>
                <a:gd name="connsiteY8" fmla="*/ 170709 h 170638"/>
                <a:gd name="connsiteX9" fmla="*/ 46286 w 90465"/>
                <a:gd name="connsiteY9" fmla="*/ 169940 h 170638"/>
                <a:gd name="connsiteX10" fmla="*/ 90697 w 90465"/>
                <a:gd name="connsiteY10" fmla="*/ 170709 h 170638"/>
                <a:gd name="connsiteX11" fmla="*/ 90697 w 90465"/>
                <a:gd name="connsiteY11" fmla="*/ 162766 h 170638"/>
                <a:gd name="connsiteX12" fmla="*/ 81924 w 90465"/>
                <a:gd name="connsiteY12" fmla="*/ 162766 h 170638"/>
                <a:gd name="connsiteX13" fmla="*/ 56430 w 90465"/>
                <a:gd name="connsiteY13" fmla="*/ 150468 h 170638"/>
                <a:gd name="connsiteX14" fmla="*/ 56430 w 90465"/>
                <a:gd name="connsiteY14" fmla="*/ 6732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465" h="170638">
                  <a:moveTo>
                    <a:pt x="56430" y="6732"/>
                  </a:moveTo>
                  <a:cubicBezTo>
                    <a:pt x="56430" y="583"/>
                    <a:pt x="56430" y="70"/>
                    <a:pt x="50124" y="70"/>
                  </a:cubicBezTo>
                  <a:cubicBezTo>
                    <a:pt x="33128" y="16468"/>
                    <a:pt x="9004" y="16468"/>
                    <a:pt x="231" y="16468"/>
                  </a:cubicBezTo>
                  <a:lnTo>
                    <a:pt x="231" y="24411"/>
                  </a:lnTo>
                  <a:cubicBezTo>
                    <a:pt x="5714" y="24411"/>
                    <a:pt x="21888" y="24411"/>
                    <a:pt x="36143" y="17749"/>
                  </a:cubicBezTo>
                  <a:lnTo>
                    <a:pt x="36143" y="150468"/>
                  </a:lnTo>
                  <a:cubicBezTo>
                    <a:pt x="36143" y="159692"/>
                    <a:pt x="35321" y="162766"/>
                    <a:pt x="10648" y="162766"/>
                  </a:cubicBezTo>
                  <a:lnTo>
                    <a:pt x="1876" y="162766"/>
                  </a:lnTo>
                  <a:lnTo>
                    <a:pt x="1876" y="170709"/>
                  </a:lnTo>
                  <a:cubicBezTo>
                    <a:pt x="11471" y="169940"/>
                    <a:pt x="35321" y="169940"/>
                    <a:pt x="46286" y="169940"/>
                  </a:cubicBezTo>
                  <a:cubicBezTo>
                    <a:pt x="57252" y="169940"/>
                    <a:pt x="81102" y="169940"/>
                    <a:pt x="90697" y="170709"/>
                  </a:cubicBezTo>
                  <a:lnTo>
                    <a:pt x="90697" y="162766"/>
                  </a:lnTo>
                  <a:lnTo>
                    <a:pt x="81924" y="162766"/>
                  </a:lnTo>
                  <a:cubicBezTo>
                    <a:pt x="57252" y="162766"/>
                    <a:pt x="56430" y="159948"/>
                    <a:pt x="56430" y="150468"/>
                  </a:cubicBezTo>
                  <a:lnTo>
                    <a:pt x="56430" y="6732"/>
                  </a:lnTo>
                  <a:close/>
                </a:path>
              </a:pathLst>
            </a:custGeom>
            <a:solidFill>
              <a:srgbClr val="000000"/>
            </a:solidFill>
            <a:ln w="27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8" name="Freeform: Shape 1737">
              <a:extLst>
                <a:ext uri="{FF2B5EF4-FFF2-40B4-BE49-F238E27FC236}">
                  <a16:creationId xmlns:a16="http://schemas.microsoft.com/office/drawing/2014/main" id="{239981DA-05AE-BF40-1490-D63CE34E0CF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013298" y="4082317"/>
              <a:ext cx="260546" cy="10248"/>
            </a:xfrm>
            <a:custGeom>
              <a:avLst/>
              <a:gdLst>
                <a:gd name="connsiteX0" fmla="*/ 0 w 260546"/>
                <a:gd name="connsiteY0" fmla="*/ 0 h 10248"/>
                <a:gd name="connsiteX1" fmla="*/ 260546 w 260546"/>
                <a:gd name="connsiteY1" fmla="*/ 0 h 10248"/>
                <a:gd name="connsiteX2" fmla="*/ 260546 w 260546"/>
                <a:gd name="connsiteY2" fmla="*/ 10248 h 10248"/>
                <a:gd name="connsiteX3" fmla="*/ 0 w 260546"/>
                <a:gd name="connsiteY3" fmla="*/ 10248 h 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546" h="10248">
                  <a:moveTo>
                    <a:pt x="0" y="0"/>
                  </a:moveTo>
                  <a:lnTo>
                    <a:pt x="260546" y="0"/>
                  </a:lnTo>
                  <a:lnTo>
                    <a:pt x="260546" y="10248"/>
                  </a:lnTo>
                  <a:lnTo>
                    <a:pt x="0" y="10248"/>
                  </a:lnTo>
                  <a:close/>
                </a:path>
              </a:pathLst>
            </a:custGeom>
            <a:solidFill>
              <a:srgbClr val="000000"/>
            </a:solidFill>
            <a:ln w="27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9" name="Freeform: Shape 1738">
              <a:extLst>
                <a:ext uri="{FF2B5EF4-FFF2-40B4-BE49-F238E27FC236}">
                  <a16:creationId xmlns:a16="http://schemas.microsoft.com/office/drawing/2014/main" id="{B64D5615-42AA-8265-5EF7-376DB6201D3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021248" y="4157887"/>
              <a:ext cx="72372" cy="172175"/>
            </a:xfrm>
            <a:custGeom>
              <a:avLst/>
              <a:gdLst>
                <a:gd name="connsiteX0" fmla="*/ 70134 w 72372"/>
                <a:gd name="connsiteY0" fmla="*/ 9307 h 172175"/>
                <a:gd name="connsiteX1" fmla="*/ 59991 w 72372"/>
                <a:gd name="connsiteY1" fmla="*/ 84 h 172175"/>
                <a:gd name="connsiteX2" fmla="*/ 45188 w 72372"/>
                <a:gd name="connsiteY2" fmla="*/ 13663 h 172175"/>
                <a:gd name="connsiteX3" fmla="*/ 55605 w 72372"/>
                <a:gd name="connsiteY3" fmla="*/ 22887 h 172175"/>
                <a:gd name="connsiteX4" fmla="*/ 70134 w 72372"/>
                <a:gd name="connsiteY4" fmla="*/ 9307 h 172175"/>
                <a:gd name="connsiteX5" fmla="*/ 49300 w 72372"/>
                <a:gd name="connsiteY5" fmla="*/ 105644 h 172175"/>
                <a:gd name="connsiteX6" fmla="*/ 55331 w 72372"/>
                <a:gd name="connsiteY6" fmla="*/ 90784 h 172175"/>
                <a:gd name="connsiteX7" fmla="*/ 58895 w 72372"/>
                <a:gd name="connsiteY7" fmla="*/ 77204 h 172175"/>
                <a:gd name="connsiteX8" fmla="*/ 36415 w 72372"/>
                <a:gd name="connsiteY8" fmla="*/ 56195 h 172175"/>
                <a:gd name="connsiteX9" fmla="*/ 229 w 72372"/>
                <a:gd name="connsiteY9" fmla="*/ 95652 h 172175"/>
                <a:gd name="connsiteX10" fmla="*/ 3519 w 72372"/>
                <a:gd name="connsiteY10" fmla="*/ 98214 h 172175"/>
                <a:gd name="connsiteX11" fmla="*/ 7905 w 72372"/>
                <a:gd name="connsiteY11" fmla="*/ 93602 h 172175"/>
                <a:gd name="connsiteX12" fmla="*/ 35593 w 72372"/>
                <a:gd name="connsiteY12" fmla="*/ 61831 h 172175"/>
                <a:gd name="connsiteX13" fmla="*/ 42446 w 72372"/>
                <a:gd name="connsiteY13" fmla="*/ 70030 h 172175"/>
                <a:gd name="connsiteX14" fmla="*/ 39431 w 72372"/>
                <a:gd name="connsiteY14" fmla="*/ 83353 h 172175"/>
                <a:gd name="connsiteX15" fmla="*/ 20515 w 72372"/>
                <a:gd name="connsiteY15" fmla="*/ 130753 h 172175"/>
                <a:gd name="connsiteX16" fmla="*/ 14210 w 72372"/>
                <a:gd name="connsiteY16" fmla="*/ 151250 h 172175"/>
                <a:gd name="connsiteX17" fmla="*/ 36689 w 72372"/>
                <a:gd name="connsiteY17" fmla="*/ 172260 h 172175"/>
                <a:gd name="connsiteX18" fmla="*/ 72601 w 72372"/>
                <a:gd name="connsiteY18" fmla="*/ 132803 h 172175"/>
                <a:gd name="connsiteX19" fmla="*/ 69312 w 72372"/>
                <a:gd name="connsiteY19" fmla="*/ 130241 h 172175"/>
                <a:gd name="connsiteX20" fmla="*/ 65200 w 72372"/>
                <a:gd name="connsiteY20" fmla="*/ 134852 h 172175"/>
                <a:gd name="connsiteX21" fmla="*/ 37238 w 72372"/>
                <a:gd name="connsiteY21" fmla="*/ 166623 h 172175"/>
                <a:gd name="connsiteX22" fmla="*/ 30658 w 72372"/>
                <a:gd name="connsiteY22" fmla="*/ 158168 h 172175"/>
                <a:gd name="connsiteX23" fmla="*/ 38608 w 72372"/>
                <a:gd name="connsiteY23" fmla="*/ 132547 h 172175"/>
                <a:gd name="connsiteX24" fmla="*/ 49300 w 72372"/>
                <a:gd name="connsiteY24" fmla="*/ 105644 h 17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372" h="172175">
                  <a:moveTo>
                    <a:pt x="70134" y="9307"/>
                  </a:moveTo>
                  <a:cubicBezTo>
                    <a:pt x="70134" y="4183"/>
                    <a:pt x="66296" y="84"/>
                    <a:pt x="59991" y="84"/>
                  </a:cubicBezTo>
                  <a:cubicBezTo>
                    <a:pt x="52589" y="84"/>
                    <a:pt x="45188" y="6745"/>
                    <a:pt x="45188" y="13663"/>
                  </a:cubicBezTo>
                  <a:cubicBezTo>
                    <a:pt x="45188" y="18531"/>
                    <a:pt x="49026" y="22887"/>
                    <a:pt x="55605" y="22887"/>
                  </a:cubicBezTo>
                  <a:cubicBezTo>
                    <a:pt x="61910" y="22887"/>
                    <a:pt x="70134" y="16994"/>
                    <a:pt x="70134" y="9307"/>
                  </a:cubicBezTo>
                  <a:close/>
                  <a:moveTo>
                    <a:pt x="49300" y="105644"/>
                  </a:moveTo>
                  <a:cubicBezTo>
                    <a:pt x="52589" y="98214"/>
                    <a:pt x="52589" y="97701"/>
                    <a:pt x="55331" y="90784"/>
                  </a:cubicBezTo>
                  <a:cubicBezTo>
                    <a:pt x="57524" y="85659"/>
                    <a:pt x="58895" y="82072"/>
                    <a:pt x="58895" y="77204"/>
                  </a:cubicBezTo>
                  <a:cubicBezTo>
                    <a:pt x="58895" y="65675"/>
                    <a:pt x="50122" y="56195"/>
                    <a:pt x="36415" y="56195"/>
                  </a:cubicBezTo>
                  <a:cubicBezTo>
                    <a:pt x="10646" y="56195"/>
                    <a:pt x="229" y="93346"/>
                    <a:pt x="229" y="95652"/>
                  </a:cubicBezTo>
                  <a:cubicBezTo>
                    <a:pt x="229" y="98214"/>
                    <a:pt x="2970" y="98214"/>
                    <a:pt x="3519" y="98214"/>
                  </a:cubicBezTo>
                  <a:cubicBezTo>
                    <a:pt x="6260" y="98214"/>
                    <a:pt x="6534" y="97701"/>
                    <a:pt x="7905" y="93602"/>
                  </a:cubicBezTo>
                  <a:cubicBezTo>
                    <a:pt x="15307" y="69518"/>
                    <a:pt x="26272" y="61831"/>
                    <a:pt x="35593" y="61831"/>
                  </a:cubicBezTo>
                  <a:cubicBezTo>
                    <a:pt x="37786" y="61831"/>
                    <a:pt x="42446" y="61831"/>
                    <a:pt x="42446" y="70030"/>
                  </a:cubicBezTo>
                  <a:cubicBezTo>
                    <a:pt x="42446" y="75411"/>
                    <a:pt x="40527" y="80791"/>
                    <a:pt x="39431" y="83353"/>
                  </a:cubicBezTo>
                  <a:cubicBezTo>
                    <a:pt x="37238" y="90015"/>
                    <a:pt x="24901" y="119736"/>
                    <a:pt x="20515" y="130753"/>
                  </a:cubicBezTo>
                  <a:cubicBezTo>
                    <a:pt x="17774" y="137415"/>
                    <a:pt x="14210" y="145870"/>
                    <a:pt x="14210" y="151250"/>
                  </a:cubicBezTo>
                  <a:cubicBezTo>
                    <a:pt x="14210" y="163292"/>
                    <a:pt x="23531" y="172260"/>
                    <a:pt x="36689" y="172260"/>
                  </a:cubicBezTo>
                  <a:cubicBezTo>
                    <a:pt x="62458" y="172260"/>
                    <a:pt x="72601" y="135109"/>
                    <a:pt x="72601" y="132803"/>
                  </a:cubicBezTo>
                  <a:cubicBezTo>
                    <a:pt x="72601" y="130241"/>
                    <a:pt x="70134" y="130241"/>
                    <a:pt x="69312" y="130241"/>
                  </a:cubicBezTo>
                  <a:cubicBezTo>
                    <a:pt x="66570" y="130241"/>
                    <a:pt x="66570" y="131009"/>
                    <a:pt x="65200" y="134852"/>
                  </a:cubicBezTo>
                  <a:cubicBezTo>
                    <a:pt x="60265" y="150994"/>
                    <a:pt x="51219" y="166623"/>
                    <a:pt x="37238" y="166623"/>
                  </a:cubicBezTo>
                  <a:cubicBezTo>
                    <a:pt x="32577" y="166623"/>
                    <a:pt x="30658" y="164061"/>
                    <a:pt x="30658" y="158168"/>
                  </a:cubicBezTo>
                  <a:cubicBezTo>
                    <a:pt x="30658" y="151763"/>
                    <a:pt x="32303" y="148176"/>
                    <a:pt x="38608" y="132547"/>
                  </a:cubicBezTo>
                  <a:lnTo>
                    <a:pt x="49300" y="105644"/>
                  </a:lnTo>
                  <a:close/>
                </a:path>
              </a:pathLst>
            </a:custGeom>
            <a:solidFill>
              <a:srgbClr val="000000"/>
            </a:solidFill>
            <a:ln w="27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0" name="Freeform: Shape 1739">
              <a:extLst>
                <a:ext uri="{FF2B5EF4-FFF2-40B4-BE49-F238E27FC236}">
                  <a16:creationId xmlns:a16="http://schemas.microsoft.com/office/drawing/2014/main" id="{D796D90B-1F08-7DD1-EA11-B2AFEFD973C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115144" y="4216817"/>
              <a:ext cx="148034" cy="113246"/>
            </a:xfrm>
            <a:custGeom>
              <a:avLst/>
              <a:gdLst>
                <a:gd name="connsiteX0" fmla="*/ 65477 w 148034"/>
                <a:gd name="connsiteY0" fmla="*/ 14944 h 113246"/>
                <a:gd name="connsiteX1" fmla="*/ 96455 w 148034"/>
                <a:gd name="connsiteY1" fmla="*/ 14944 h 113246"/>
                <a:gd name="connsiteX2" fmla="*/ 84941 w 148034"/>
                <a:gd name="connsiteY2" fmla="*/ 81047 h 113246"/>
                <a:gd name="connsiteX3" fmla="*/ 87134 w 148034"/>
                <a:gd name="connsiteY3" fmla="*/ 100520 h 113246"/>
                <a:gd name="connsiteX4" fmla="*/ 97003 w 148034"/>
                <a:gd name="connsiteY4" fmla="*/ 113330 h 113246"/>
                <a:gd name="connsiteX5" fmla="*/ 108243 w 148034"/>
                <a:gd name="connsiteY5" fmla="*/ 103594 h 113246"/>
                <a:gd name="connsiteX6" fmla="*/ 106598 w 148034"/>
                <a:gd name="connsiteY6" fmla="*/ 97958 h 113246"/>
                <a:gd name="connsiteX7" fmla="*/ 98648 w 148034"/>
                <a:gd name="connsiteY7" fmla="*/ 55682 h 113246"/>
                <a:gd name="connsiteX8" fmla="*/ 103583 w 148034"/>
                <a:gd name="connsiteY8" fmla="*/ 14944 h 113246"/>
                <a:gd name="connsiteX9" fmla="*/ 134834 w 148034"/>
                <a:gd name="connsiteY9" fmla="*/ 14944 h 113246"/>
                <a:gd name="connsiteX10" fmla="*/ 148267 w 148034"/>
                <a:gd name="connsiteY10" fmla="*/ 6233 h 113246"/>
                <a:gd name="connsiteX11" fmla="*/ 137302 w 148034"/>
                <a:gd name="connsiteY11" fmla="*/ 84 h 113246"/>
                <a:gd name="connsiteX12" fmla="*/ 45465 w 148034"/>
                <a:gd name="connsiteY12" fmla="*/ 84 h 113246"/>
                <a:gd name="connsiteX13" fmla="*/ 16955 w 148034"/>
                <a:gd name="connsiteY13" fmla="*/ 12126 h 113246"/>
                <a:gd name="connsiteX14" fmla="*/ 232 w 148034"/>
                <a:gd name="connsiteY14" fmla="*/ 35185 h 113246"/>
                <a:gd name="connsiteX15" fmla="*/ 3522 w 148034"/>
                <a:gd name="connsiteY15" fmla="*/ 37747 h 113246"/>
                <a:gd name="connsiteX16" fmla="*/ 7908 w 148034"/>
                <a:gd name="connsiteY16" fmla="*/ 34673 h 113246"/>
                <a:gd name="connsiteX17" fmla="*/ 42724 w 148034"/>
                <a:gd name="connsiteY17" fmla="*/ 14944 h 113246"/>
                <a:gd name="connsiteX18" fmla="*/ 58350 w 148034"/>
                <a:gd name="connsiteY18" fmla="*/ 14944 h 113246"/>
                <a:gd name="connsiteX19" fmla="*/ 23260 w 148034"/>
                <a:gd name="connsiteY19" fmla="*/ 100264 h 113246"/>
                <a:gd name="connsiteX20" fmla="*/ 21067 w 148034"/>
                <a:gd name="connsiteY20" fmla="*/ 106413 h 113246"/>
                <a:gd name="connsiteX21" fmla="*/ 29017 w 148034"/>
                <a:gd name="connsiteY21" fmla="*/ 113330 h 113246"/>
                <a:gd name="connsiteX22" fmla="*/ 42724 w 148034"/>
                <a:gd name="connsiteY22" fmla="*/ 96677 h 113246"/>
                <a:gd name="connsiteX23" fmla="*/ 50126 w 148034"/>
                <a:gd name="connsiteY23" fmla="*/ 71568 h 113246"/>
                <a:gd name="connsiteX24" fmla="*/ 65477 w 148034"/>
                <a:gd name="connsiteY24" fmla="*/ 14944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8034" h="113246">
                  <a:moveTo>
                    <a:pt x="65477" y="14944"/>
                  </a:moveTo>
                  <a:lnTo>
                    <a:pt x="96455" y="14944"/>
                  </a:lnTo>
                  <a:cubicBezTo>
                    <a:pt x="87408" y="52864"/>
                    <a:pt x="84941" y="63881"/>
                    <a:pt x="84941" y="81047"/>
                  </a:cubicBezTo>
                  <a:cubicBezTo>
                    <a:pt x="84941" y="84891"/>
                    <a:pt x="84941" y="91808"/>
                    <a:pt x="87134" y="100520"/>
                  </a:cubicBezTo>
                  <a:cubicBezTo>
                    <a:pt x="89876" y="111793"/>
                    <a:pt x="92891" y="113330"/>
                    <a:pt x="97003" y="113330"/>
                  </a:cubicBezTo>
                  <a:cubicBezTo>
                    <a:pt x="102486" y="113330"/>
                    <a:pt x="108243" y="108719"/>
                    <a:pt x="108243" y="103594"/>
                  </a:cubicBezTo>
                  <a:cubicBezTo>
                    <a:pt x="108243" y="102057"/>
                    <a:pt x="108243" y="101545"/>
                    <a:pt x="106598" y="97958"/>
                  </a:cubicBezTo>
                  <a:cubicBezTo>
                    <a:pt x="98648" y="79510"/>
                    <a:pt x="98648" y="62856"/>
                    <a:pt x="98648" y="55682"/>
                  </a:cubicBezTo>
                  <a:cubicBezTo>
                    <a:pt x="98648" y="42103"/>
                    <a:pt x="100567" y="28267"/>
                    <a:pt x="103583" y="14944"/>
                  </a:cubicBezTo>
                  <a:lnTo>
                    <a:pt x="134834" y="14944"/>
                  </a:lnTo>
                  <a:cubicBezTo>
                    <a:pt x="138398" y="14944"/>
                    <a:pt x="148267" y="14944"/>
                    <a:pt x="148267" y="6233"/>
                  </a:cubicBezTo>
                  <a:cubicBezTo>
                    <a:pt x="148267" y="84"/>
                    <a:pt x="142510" y="84"/>
                    <a:pt x="137302" y="84"/>
                  </a:cubicBezTo>
                  <a:lnTo>
                    <a:pt x="45465" y="84"/>
                  </a:lnTo>
                  <a:cubicBezTo>
                    <a:pt x="39434" y="84"/>
                    <a:pt x="29017" y="84"/>
                    <a:pt x="16955" y="12126"/>
                  </a:cubicBezTo>
                  <a:cubicBezTo>
                    <a:pt x="7360" y="22118"/>
                    <a:pt x="232" y="33904"/>
                    <a:pt x="232" y="35185"/>
                  </a:cubicBezTo>
                  <a:cubicBezTo>
                    <a:pt x="232" y="35441"/>
                    <a:pt x="232" y="37747"/>
                    <a:pt x="3522" y="37747"/>
                  </a:cubicBezTo>
                  <a:cubicBezTo>
                    <a:pt x="5715" y="37747"/>
                    <a:pt x="6263" y="36722"/>
                    <a:pt x="7908" y="34673"/>
                  </a:cubicBezTo>
                  <a:cubicBezTo>
                    <a:pt x="21341" y="14944"/>
                    <a:pt x="37241" y="14944"/>
                    <a:pt x="42724" y="14944"/>
                  </a:cubicBezTo>
                  <a:lnTo>
                    <a:pt x="58350" y="14944"/>
                  </a:lnTo>
                  <a:cubicBezTo>
                    <a:pt x="49577" y="45946"/>
                    <a:pt x="34774" y="76948"/>
                    <a:pt x="23260" y="100264"/>
                  </a:cubicBezTo>
                  <a:cubicBezTo>
                    <a:pt x="21067" y="104107"/>
                    <a:pt x="21067" y="104619"/>
                    <a:pt x="21067" y="106413"/>
                  </a:cubicBezTo>
                  <a:cubicBezTo>
                    <a:pt x="21067" y="111281"/>
                    <a:pt x="25453" y="113330"/>
                    <a:pt x="29017" y="113330"/>
                  </a:cubicBezTo>
                  <a:cubicBezTo>
                    <a:pt x="37241" y="113330"/>
                    <a:pt x="39434" y="106156"/>
                    <a:pt x="42724" y="96677"/>
                  </a:cubicBezTo>
                  <a:cubicBezTo>
                    <a:pt x="46562" y="84891"/>
                    <a:pt x="46562" y="84378"/>
                    <a:pt x="50126" y="71568"/>
                  </a:cubicBezTo>
                  <a:lnTo>
                    <a:pt x="65477" y="14944"/>
                  </a:lnTo>
                  <a:close/>
                </a:path>
              </a:pathLst>
            </a:custGeom>
            <a:solidFill>
              <a:srgbClr val="000000"/>
            </a:solidFill>
            <a:ln w="27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41" name="Graphic 1709 3" descr="\documentclass{article}&#10;\usepackage{amsmath, physics}&#10;\usepackage{tikz-feynman}&#10;\usepackage{xcolor}&#10;\pagestyle{empty}&#10;\definecolor{SGreen}{rgb}{0.0547,0.613,0.328}&#10;\definecolor{NodeBlue}{rgb}{0.0547,0.148,0.578}&#10;\begin{document}&#10;&#10;$$+$$&#10;&#10;&#10;&#10;\end{document}" title="IguanaTex Vector Display">
            <a:extLst>
              <a:ext uri="{FF2B5EF4-FFF2-40B4-BE49-F238E27FC236}">
                <a16:creationId xmlns:a16="http://schemas.microsoft.com/office/drawing/2014/main" id="{982D3BDE-1A0E-A9D6-1CC8-CCADCB2900F3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8694512" y="4508500"/>
            <a:ext cx="157761" cy="162512"/>
          </a:xfrm>
          <a:custGeom>
            <a:avLst/>
            <a:gdLst>
              <a:gd name="connsiteX0" fmla="*/ 83974 w 157761"/>
              <a:gd name="connsiteY0" fmla="*/ 86211 h 162512"/>
              <a:gd name="connsiteX1" fmla="*/ 150163 w 157761"/>
              <a:gd name="connsiteY1" fmla="*/ 86211 h 162512"/>
              <a:gd name="connsiteX2" fmla="*/ 157991 w 157761"/>
              <a:gd name="connsiteY2" fmla="*/ 81331 h 162512"/>
              <a:gd name="connsiteX3" fmla="*/ 150163 w 157761"/>
              <a:gd name="connsiteY3" fmla="*/ 76451 h 162512"/>
              <a:gd name="connsiteX4" fmla="*/ 83974 w 157761"/>
              <a:gd name="connsiteY4" fmla="*/ 76451 h 162512"/>
              <a:gd name="connsiteX5" fmla="*/ 83974 w 157761"/>
              <a:gd name="connsiteY5" fmla="*/ 8127 h 162512"/>
              <a:gd name="connsiteX6" fmla="*/ 79229 w 157761"/>
              <a:gd name="connsiteY6" fmla="*/ 75 h 162512"/>
              <a:gd name="connsiteX7" fmla="*/ 74484 w 157761"/>
              <a:gd name="connsiteY7" fmla="*/ 8127 h 162512"/>
              <a:gd name="connsiteX8" fmla="*/ 74484 w 157761"/>
              <a:gd name="connsiteY8" fmla="*/ 76451 h 162512"/>
              <a:gd name="connsiteX9" fmla="*/ 8059 w 157761"/>
              <a:gd name="connsiteY9" fmla="*/ 76451 h 162512"/>
              <a:gd name="connsiteX10" fmla="*/ 230 w 157761"/>
              <a:gd name="connsiteY10" fmla="*/ 81331 h 162512"/>
              <a:gd name="connsiteX11" fmla="*/ 8059 w 157761"/>
              <a:gd name="connsiteY11" fmla="*/ 86211 h 162512"/>
              <a:gd name="connsiteX12" fmla="*/ 74484 w 157761"/>
              <a:gd name="connsiteY12" fmla="*/ 86211 h 162512"/>
              <a:gd name="connsiteX13" fmla="*/ 74484 w 157761"/>
              <a:gd name="connsiteY13" fmla="*/ 154535 h 162512"/>
              <a:gd name="connsiteX14" fmla="*/ 79229 w 157761"/>
              <a:gd name="connsiteY14" fmla="*/ 162588 h 162512"/>
              <a:gd name="connsiteX15" fmla="*/ 83974 w 157761"/>
              <a:gd name="connsiteY15" fmla="*/ 154535 h 162512"/>
              <a:gd name="connsiteX16" fmla="*/ 83974 w 157761"/>
              <a:gd name="connsiteY16" fmla="*/ 86211 h 1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7761" h="162512">
                <a:moveTo>
                  <a:pt x="83974" y="86211"/>
                </a:moveTo>
                <a:lnTo>
                  <a:pt x="150163" y="86211"/>
                </a:lnTo>
                <a:cubicBezTo>
                  <a:pt x="153484" y="86211"/>
                  <a:pt x="157991" y="86211"/>
                  <a:pt x="157991" y="81331"/>
                </a:cubicBezTo>
                <a:cubicBezTo>
                  <a:pt x="157991" y="76451"/>
                  <a:pt x="153484" y="76451"/>
                  <a:pt x="150163" y="76451"/>
                </a:cubicBezTo>
                <a:lnTo>
                  <a:pt x="83974" y="76451"/>
                </a:lnTo>
                <a:lnTo>
                  <a:pt x="83974" y="8127"/>
                </a:lnTo>
                <a:cubicBezTo>
                  <a:pt x="83974" y="4711"/>
                  <a:pt x="83974" y="75"/>
                  <a:pt x="79229" y="75"/>
                </a:cubicBezTo>
                <a:cubicBezTo>
                  <a:pt x="74484" y="75"/>
                  <a:pt x="74484" y="4711"/>
                  <a:pt x="74484" y="8127"/>
                </a:cubicBezTo>
                <a:lnTo>
                  <a:pt x="74484" y="76451"/>
                </a:lnTo>
                <a:lnTo>
                  <a:pt x="8059" y="76451"/>
                </a:lnTo>
                <a:cubicBezTo>
                  <a:pt x="4737" y="76451"/>
                  <a:pt x="230" y="76451"/>
                  <a:pt x="230" y="81331"/>
                </a:cubicBezTo>
                <a:cubicBezTo>
                  <a:pt x="230" y="86211"/>
                  <a:pt x="4737" y="86211"/>
                  <a:pt x="8059" y="86211"/>
                </a:cubicBezTo>
                <a:lnTo>
                  <a:pt x="74484" y="86211"/>
                </a:lnTo>
                <a:lnTo>
                  <a:pt x="74484" y="154535"/>
                </a:lnTo>
                <a:cubicBezTo>
                  <a:pt x="74484" y="157951"/>
                  <a:pt x="74484" y="162588"/>
                  <a:pt x="79229" y="162588"/>
                </a:cubicBezTo>
                <a:cubicBezTo>
                  <a:pt x="83974" y="162588"/>
                  <a:pt x="83974" y="157951"/>
                  <a:pt x="83974" y="154535"/>
                </a:cubicBezTo>
                <a:lnTo>
                  <a:pt x="83974" y="86211"/>
                </a:lnTo>
                <a:close/>
              </a:path>
            </a:pathLst>
          </a:custGeom>
          <a:solidFill>
            <a:srgbClr val="000000"/>
          </a:solidFill>
          <a:ln w="238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 descr="\documentclass{article}&#10;\usepackage{amsmath, physics}&#10;\usepackage{tikz-feynman}&#10;\usepackage{xcolor}&#10;\pagestyle{empty}&#10;\definecolor{SGreen}{rgb}{0.0547,0.613,0.328}&#10;\definecolor{NodeBlue}{rgb}{0.0547,0.148,0.578}&#10;\begin{document}&#10;&#10;$$^{(-)}$$&#10;&#10;&#10;&#10;\end{document}" title="IguanaTex Vector Display">
            <a:extLst>
              <a:ext uri="{FF2B5EF4-FFF2-40B4-BE49-F238E27FC236}">
                <a16:creationId xmlns:a16="http://schemas.microsoft.com/office/drawing/2014/main" id="{FCDC51E6-3922-2440-CC98-08D9F7AEF305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6641681" y="3915975"/>
            <a:ext cx="292528" cy="170638"/>
            <a:chOff x="10192443" y="3774521"/>
            <a:chExt cx="292528" cy="17063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46E7CD2-2F4E-29C3-E2AF-44F1B3722AF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192443" y="3774521"/>
              <a:ext cx="48933" cy="170638"/>
            </a:xfrm>
            <a:custGeom>
              <a:avLst/>
              <a:gdLst>
                <a:gd name="connsiteX0" fmla="*/ 45397 w 48933"/>
                <a:gd name="connsiteY0" fmla="*/ 71 h 170638"/>
                <a:gd name="connsiteX1" fmla="*/ 227 w 48933"/>
                <a:gd name="connsiteY1" fmla="*/ 85305 h 170638"/>
                <a:gd name="connsiteX2" fmla="*/ 45397 w 48933"/>
                <a:gd name="connsiteY2" fmla="*/ 170709 h 170638"/>
                <a:gd name="connsiteX3" fmla="*/ 49161 w 48933"/>
                <a:gd name="connsiteY3" fmla="*/ 168660 h 170638"/>
                <a:gd name="connsiteX4" fmla="*/ 47279 w 48933"/>
                <a:gd name="connsiteY4" fmla="*/ 166097 h 170638"/>
                <a:gd name="connsiteX5" fmla="*/ 13025 w 48933"/>
                <a:gd name="connsiteY5" fmla="*/ 85475 h 170638"/>
                <a:gd name="connsiteX6" fmla="*/ 47843 w 48933"/>
                <a:gd name="connsiteY6" fmla="*/ 4170 h 170638"/>
                <a:gd name="connsiteX7" fmla="*/ 49161 w 48933"/>
                <a:gd name="connsiteY7" fmla="*/ 2120 h 170638"/>
                <a:gd name="connsiteX8" fmla="*/ 45397 w 48933"/>
                <a:gd name="connsiteY8" fmla="*/ 71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33" h="170638">
                  <a:moveTo>
                    <a:pt x="45397" y="71"/>
                  </a:moveTo>
                  <a:cubicBezTo>
                    <a:pt x="9637" y="22959"/>
                    <a:pt x="227" y="59171"/>
                    <a:pt x="227" y="85305"/>
                  </a:cubicBezTo>
                  <a:cubicBezTo>
                    <a:pt x="227" y="109389"/>
                    <a:pt x="8132" y="146796"/>
                    <a:pt x="45397" y="170709"/>
                  </a:cubicBezTo>
                  <a:cubicBezTo>
                    <a:pt x="46902" y="170709"/>
                    <a:pt x="49161" y="170709"/>
                    <a:pt x="49161" y="168660"/>
                  </a:cubicBezTo>
                  <a:cubicBezTo>
                    <a:pt x="49161" y="167635"/>
                    <a:pt x="48596" y="167293"/>
                    <a:pt x="47279" y="166097"/>
                  </a:cubicBezTo>
                  <a:cubicBezTo>
                    <a:pt x="22247" y="145600"/>
                    <a:pt x="13025" y="116563"/>
                    <a:pt x="13025" y="85475"/>
                  </a:cubicBezTo>
                  <a:cubicBezTo>
                    <a:pt x="13025" y="39357"/>
                    <a:pt x="32410" y="16810"/>
                    <a:pt x="47843" y="4170"/>
                  </a:cubicBezTo>
                  <a:cubicBezTo>
                    <a:pt x="48596" y="3487"/>
                    <a:pt x="49161" y="2974"/>
                    <a:pt x="49161" y="2120"/>
                  </a:cubicBezTo>
                  <a:cubicBezTo>
                    <a:pt x="49161" y="71"/>
                    <a:pt x="46902" y="71"/>
                    <a:pt x="45397" y="7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0095E14-478D-25F7-1E6A-D67480F8211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275147" y="3855655"/>
              <a:ext cx="127227" cy="8369"/>
            </a:xfrm>
            <a:custGeom>
              <a:avLst/>
              <a:gdLst>
                <a:gd name="connsiteX0" fmla="*/ 119930 w 127227"/>
                <a:gd name="connsiteY0" fmla="*/ 8440 h 8369"/>
                <a:gd name="connsiteX1" fmla="*/ 127458 w 127227"/>
                <a:gd name="connsiteY1" fmla="*/ 4341 h 8369"/>
                <a:gd name="connsiteX2" fmla="*/ 119930 w 127227"/>
                <a:gd name="connsiteY2" fmla="*/ 71 h 8369"/>
                <a:gd name="connsiteX3" fmla="*/ 7759 w 127227"/>
                <a:gd name="connsiteY3" fmla="*/ 71 h 8369"/>
                <a:gd name="connsiteX4" fmla="*/ 230 w 127227"/>
                <a:gd name="connsiteY4" fmla="*/ 4170 h 8369"/>
                <a:gd name="connsiteX5" fmla="*/ 7759 w 127227"/>
                <a:gd name="connsiteY5" fmla="*/ 8440 h 8369"/>
                <a:gd name="connsiteX6" fmla="*/ 119930 w 127227"/>
                <a:gd name="connsiteY6" fmla="*/ 8440 h 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227" h="8369">
                  <a:moveTo>
                    <a:pt x="119930" y="8440"/>
                  </a:moveTo>
                  <a:cubicBezTo>
                    <a:pt x="122941" y="8440"/>
                    <a:pt x="127458" y="8440"/>
                    <a:pt x="127458" y="4341"/>
                  </a:cubicBezTo>
                  <a:cubicBezTo>
                    <a:pt x="127458" y="71"/>
                    <a:pt x="123129" y="71"/>
                    <a:pt x="119930" y="71"/>
                  </a:cubicBezTo>
                  <a:lnTo>
                    <a:pt x="7759" y="71"/>
                  </a:lnTo>
                  <a:cubicBezTo>
                    <a:pt x="4747" y="71"/>
                    <a:pt x="230" y="71"/>
                    <a:pt x="230" y="4170"/>
                  </a:cubicBezTo>
                  <a:cubicBezTo>
                    <a:pt x="230" y="8440"/>
                    <a:pt x="4559" y="8440"/>
                    <a:pt x="7759" y="8440"/>
                  </a:cubicBezTo>
                  <a:lnTo>
                    <a:pt x="119930" y="844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796A592-6F3A-08E4-55D0-FD3627102FC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436226" y="3774521"/>
              <a:ext cx="48745" cy="170638"/>
            </a:xfrm>
            <a:custGeom>
              <a:avLst/>
              <a:gdLst>
                <a:gd name="connsiteX0" fmla="*/ 3812 w 48745"/>
                <a:gd name="connsiteY0" fmla="*/ 71 h 170638"/>
                <a:gd name="connsiteX1" fmla="*/ 236 w 48745"/>
                <a:gd name="connsiteY1" fmla="*/ 2120 h 170638"/>
                <a:gd name="connsiteX2" fmla="*/ 1930 w 48745"/>
                <a:gd name="connsiteY2" fmla="*/ 4682 h 170638"/>
                <a:gd name="connsiteX3" fmla="*/ 36184 w 48745"/>
                <a:gd name="connsiteY3" fmla="*/ 85305 h 170638"/>
                <a:gd name="connsiteX4" fmla="*/ 3624 w 48745"/>
                <a:gd name="connsiteY4" fmla="*/ 164731 h 170638"/>
                <a:gd name="connsiteX5" fmla="*/ 236 w 48745"/>
                <a:gd name="connsiteY5" fmla="*/ 168660 h 170638"/>
                <a:gd name="connsiteX6" fmla="*/ 2683 w 48745"/>
                <a:gd name="connsiteY6" fmla="*/ 170709 h 170638"/>
                <a:gd name="connsiteX7" fmla="*/ 35243 w 48745"/>
                <a:gd name="connsiteY7" fmla="*/ 138085 h 170638"/>
                <a:gd name="connsiteX8" fmla="*/ 48982 w 48745"/>
                <a:gd name="connsiteY8" fmla="*/ 85475 h 170638"/>
                <a:gd name="connsiteX9" fmla="*/ 3812 w 48745"/>
                <a:gd name="connsiteY9" fmla="*/ 71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745" h="170638">
                  <a:moveTo>
                    <a:pt x="3812" y="71"/>
                  </a:moveTo>
                  <a:cubicBezTo>
                    <a:pt x="2495" y="71"/>
                    <a:pt x="236" y="71"/>
                    <a:pt x="236" y="2120"/>
                  </a:cubicBezTo>
                  <a:cubicBezTo>
                    <a:pt x="236" y="2974"/>
                    <a:pt x="801" y="3487"/>
                    <a:pt x="1930" y="4682"/>
                  </a:cubicBezTo>
                  <a:cubicBezTo>
                    <a:pt x="18116" y="18176"/>
                    <a:pt x="36184" y="41236"/>
                    <a:pt x="36184" y="85305"/>
                  </a:cubicBezTo>
                  <a:cubicBezTo>
                    <a:pt x="36184" y="121004"/>
                    <a:pt x="23951" y="147992"/>
                    <a:pt x="3624" y="164731"/>
                  </a:cubicBezTo>
                  <a:cubicBezTo>
                    <a:pt x="425" y="167635"/>
                    <a:pt x="236" y="167806"/>
                    <a:pt x="236" y="168660"/>
                  </a:cubicBezTo>
                  <a:cubicBezTo>
                    <a:pt x="236" y="169514"/>
                    <a:pt x="801" y="170709"/>
                    <a:pt x="2683" y="170709"/>
                  </a:cubicBezTo>
                  <a:cubicBezTo>
                    <a:pt x="4942" y="170709"/>
                    <a:pt x="22821" y="159436"/>
                    <a:pt x="35243" y="138085"/>
                  </a:cubicBezTo>
                  <a:cubicBezTo>
                    <a:pt x="43524" y="123907"/>
                    <a:pt x="48982" y="105460"/>
                    <a:pt x="48982" y="85475"/>
                  </a:cubicBezTo>
                  <a:cubicBezTo>
                    <a:pt x="48982" y="61391"/>
                    <a:pt x="41077" y="23984"/>
                    <a:pt x="3812" y="7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7" name="Group 6" descr="\documentclass{article}&#10;\usepackage{amsmath, physics}&#10;\usepackage{tikz-feynman}&#10;\usepackage{xcolor}&#10;\pagestyle{empty}&#10;\definecolor{SGreen}{rgb}{0.0547,0.613,0.328}&#10;\definecolor{NodeBlue}{rgb}{0.0547,0.148,0.578}&#10;\begin{document}&#10;&#10;$$^{(-)}$$&#10;&#10;&#10;&#10;\end{document}" title="IguanaTex Vector Display">
            <a:extLst>
              <a:ext uri="{FF2B5EF4-FFF2-40B4-BE49-F238E27FC236}">
                <a16:creationId xmlns:a16="http://schemas.microsoft.com/office/drawing/2014/main" id="{432C1288-A846-4332-6DC7-5B7F29090DB8}"/>
              </a:ext>
            </a:extLst>
          </p:cNvPr>
          <p:cNvGrpSpPr>
            <a:grpSpLocks noChangeAspect="1"/>
          </p:cNvGrpSpPr>
          <p:nvPr>
            <p:custDataLst>
              <p:tags r:id="rId17"/>
            </p:custDataLst>
          </p:nvPr>
        </p:nvGrpSpPr>
        <p:grpSpPr>
          <a:xfrm>
            <a:off x="8627128" y="3915975"/>
            <a:ext cx="292528" cy="170638"/>
            <a:chOff x="10192443" y="3774521"/>
            <a:chExt cx="292528" cy="17063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10C0E54-7956-7821-A01E-021ABD06CEF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192443" y="3774521"/>
              <a:ext cx="48933" cy="170638"/>
            </a:xfrm>
            <a:custGeom>
              <a:avLst/>
              <a:gdLst>
                <a:gd name="connsiteX0" fmla="*/ 45397 w 48933"/>
                <a:gd name="connsiteY0" fmla="*/ 71 h 170638"/>
                <a:gd name="connsiteX1" fmla="*/ 227 w 48933"/>
                <a:gd name="connsiteY1" fmla="*/ 85305 h 170638"/>
                <a:gd name="connsiteX2" fmla="*/ 45397 w 48933"/>
                <a:gd name="connsiteY2" fmla="*/ 170709 h 170638"/>
                <a:gd name="connsiteX3" fmla="*/ 49161 w 48933"/>
                <a:gd name="connsiteY3" fmla="*/ 168660 h 170638"/>
                <a:gd name="connsiteX4" fmla="*/ 47279 w 48933"/>
                <a:gd name="connsiteY4" fmla="*/ 166097 h 170638"/>
                <a:gd name="connsiteX5" fmla="*/ 13025 w 48933"/>
                <a:gd name="connsiteY5" fmla="*/ 85475 h 170638"/>
                <a:gd name="connsiteX6" fmla="*/ 47843 w 48933"/>
                <a:gd name="connsiteY6" fmla="*/ 4170 h 170638"/>
                <a:gd name="connsiteX7" fmla="*/ 49161 w 48933"/>
                <a:gd name="connsiteY7" fmla="*/ 2120 h 170638"/>
                <a:gd name="connsiteX8" fmla="*/ 45397 w 48933"/>
                <a:gd name="connsiteY8" fmla="*/ 71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33" h="170638">
                  <a:moveTo>
                    <a:pt x="45397" y="71"/>
                  </a:moveTo>
                  <a:cubicBezTo>
                    <a:pt x="9637" y="22959"/>
                    <a:pt x="227" y="59171"/>
                    <a:pt x="227" y="85305"/>
                  </a:cubicBezTo>
                  <a:cubicBezTo>
                    <a:pt x="227" y="109389"/>
                    <a:pt x="8132" y="146796"/>
                    <a:pt x="45397" y="170709"/>
                  </a:cubicBezTo>
                  <a:cubicBezTo>
                    <a:pt x="46902" y="170709"/>
                    <a:pt x="49161" y="170709"/>
                    <a:pt x="49161" y="168660"/>
                  </a:cubicBezTo>
                  <a:cubicBezTo>
                    <a:pt x="49161" y="167635"/>
                    <a:pt x="48596" y="167293"/>
                    <a:pt x="47279" y="166097"/>
                  </a:cubicBezTo>
                  <a:cubicBezTo>
                    <a:pt x="22247" y="145600"/>
                    <a:pt x="13025" y="116563"/>
                    <a:pt x="13025" y="85475"/>
                  </a:cubicBezTo>
                  <a:cubicBezTo>
                    <a:pt x="13025" y="39357"/>
                    <a:pt x="32410" y="16810"/>
                    <a:pt x="47843" y="4170"/>
                  </a:cubicBezTo>
                  <a:cubicBezTo>
                    <a:pt x="48596" y="3487"/>
                    <a:pt x="49161" y="2974"/>
                    <a:pt x="49161" y="2120"/>
                  </a:cubicBezTo>
                  <a:cubicBezTo>
                    <a:pt x="49161" y="71"/>
                    <a:pt x="46902" y="71"/>
                    <a:pt x="45397" y="7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A6149CC-B6A2-BA49-AD23-CF927DE33B3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275147" y="3855655"/>
              <a:ext cx="127227" cy="8369"/>
            </a:xfrm>
            <a:custGeom>
              <a:avLst/>
              <a:gdLst>
                <a:gd name="connsiteX0" fmla="*/ 119930 w 127227"/>
                <a:gd name="connsiteY0" fmla="*/ 8440 h 8369"/>
                <a:gd name="connsiteX1" fmla="*/ 127458 w 127227"/>
                <a:gd name="connsiteY1" fmla="*/ 4341 h 8369"/>
                <a:gd name="connsiteX2" fmla="*/ 119930 w 127227"/>
                <a:gd name="connsiteY2" fmla="*/ 71 h 8369"/>
                <a:gd name="connsiteX3" fmla="*/ 7759 w 127227"/>
                <a:gd name="connsiteY3" fmla="*/ 71 h 8369"/>
                <a:gd name="connsiteX4" fmla="*/ 230 w 127227"/>
                <a:gd name="connsiteY4" fmla="*/ 4170 h 8369"/>
                <a:gd name="connsiteX5" fmla="*/ 7759 w 127227"/>
                <a:gd name="connsiteY5" fmla="*/ 8440 h 8369"/>
                <a:gd name="connsiteX6" fmla="*/ 119930 w 127227"/>
                <a:gd name="connsiteY6" fmla="*/ 8440 h 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227" h="8369">
                  <a:moveTo>
                    <a:pt x="119930" y="8440"/>
                  </a:moveTo>
                  <a:cubicBezTo>
                    <a:pt x="122941" y="8440"/>
                    <a:pt x="127458" y="8440"/>
                    <a:pt x="127458" y="4341"/>
                  </a:cubicBezTo>
                  <a:cubicBezTo>
                    <a:pt x="127458" y="71"/>
                    <a:pt x="123129" y="71"/>
                    <a:pt x="119930" y="71"/>
                  </a:cubicBezTo>
                  <a:lnTo>
                    <a:pt x="7759" y="71"/>
                  </a:lnTo>
                  <a:cubicBezTo>
                    <a:pt x="4747" y="71"/>
                    <a:pt x="230" y="71"/>
                    <a:pt x="230" y="4170"/>
                  </a:cubicBezTo>
                  <a:cubicBezTo>
                    <a:pt x="230" y="8440"/>
                    <a:pt x="4559" y="8440"/>
                    <a:pt x="7759" y="8440"/>
                  </a:cubicBezTo>
                  <a:lnTo>
                    <a:pt x="119930" y="844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DA98401-732C-06C7-1F54-E98C8F99AAF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436226" y="3774521"/>
              <a:ext cx="48745" cy="170638"/>
            </a:xfrm>
            <a:custGeom>
              <a:avLst/>
              <a:gdLst>
                <a:gd name="connsiteX0" fmla="*/ 3812 w 48745"/>
                <a:gd name="connsiteY0" fmla="*/ 71 h 170638"/>
                <a:gd name="connsiteX1" fmla="*/ 236 w 48745"/>
                <a:gd name="connsiteY1" fmla="*/ 2120 h 170638"/>
                <a:gd name="connsiteX2" fmla="*/ 1930 w 48745"/>
                <a:gd name="connsiteY2" fmla="*/ 4682 h 170638"/>
                <a:gd name="connsiteX3" fmla="*/ 36184 w 48745"/>
                <a:gd name="connsiteY3" fmla="*/ 85305 h 170638"/>
                <a:gd name="connsiteX4" fmla="*/ 3624 w 48745"/>
                <a:gd name="connsiteY4" fmla="*/ 164731 h 170638"/>
                <a:gd name="connsiteX5" fmla="*/ 236 w 48745"/>
                <a:gd name="connsiteY5" fmla="*/ 168660 h 170638"/>
                <a:gd name="connsiteX6" fmla="*/ 2683 w 48745"/>
                <a:gd name="connsiteY6" fmla="*/ 170709 h 170638"/>
                <a:gd name="connsiteX7" fmla="*/ 35243 w 48745"/>
                <a:gd name="connsiteY7" fmla="*/ 138085 h 170638"/>
                <a:gd name="connsiteX8" fmla="*/ 48982 w 48745"/>
                <a:gd name="connsiteY8" fmla="*/ 85475 h 170638"/>
                <a:gd name="connsiteX9" fmla="*/ 3812 w 48745"/>
                <a:gd name="connsiteY9" fmla="*/ 71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745" h="170638">
                  <a:moveTo>
                    <a:pt x="3812" y="71"/>
                  </a:moveTo>
                  <a:cubicBezTo>
                    <a:pt x="2495" y="71"/>
                    <a:pt x="236" y="71"/>
                    <a:pt x="236" y="2120"/>
                  </a:cubicBezTo>
                  <a:cubicBezTo>
                    <a:pt x="236" y="2974"/>
                    <a:pt x="801" y="3487"/>
                    <a:pt x="1930" y="4682"/>
                  </a:cubicBezTo>
                  <a:cubicBezTo>
                    <a:pt x="18116" y="18176"/>
                    <a:pt x="36184" y="41236"/>
                    <a:pt x="36184" y="85305"/>
                  </a:cubicBezTo>
                  <a:cubicBezTo>
                    <a:pt x="36184" y="121004"/>
                    <a:pt x="23951" y="147992"/>
                    <a:pt x="3624" y="164731"/>
                  </a:cubicBezTo>
                  <a:cubicBezTo>
                    <a:pt x="425" y="167635"/>
                    <a:pt x="236" y="167806"/>
                    <a:pt x="236" y="168660"/>
                  </a:cubicBezTo>
                  <a:cubicBezTo>
                    <a:pt x="236" y="169514"/>
                    <a:pt x="801" y="170709"/>
                    <a:pt x="2683" y="170709"/>
                  </a:cubicBezTo>
                  <a:cubicBezTo>
                    <a:pt x="4942" y="170709"/>
                    <a:pt x="22821" y="159436"/>
                    <a:pt x="35243" y="138085"/>
                  </a:cubicBezTo>
                  <a:cubicBezTo>
                    <a:pt x="43524" y="123907"/>
                    <a:pt x="48982" y="105460"/>
                    <a:pt x="48982" y="85475"/>
                  </a:cubicBezTo>
                  <a:cubicBezTo>
                    <a:pt x="48982" y="61391"/>
                    <a:pt x="41077" y="23984"/>
                    <a:pt x="3812" y="7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1" name="Group 10" descr="\documentclass{article}&#10;\usepackage{amsmath, physics}&#10;\usepackage{tikz-feynman}&#10;\usepackage{xcolor}&#10;\pagestyle{empty}&#10;\definecolor{SGreen}{rgb}{0.0547,0.613,0.328}&#10;\definecolor{NodeBlue}{rgb}{0.0547,0.148,0.578}&#10;\begin{document}&#10;&#10;$$^{(-)}$$&#10;&#10;&#10;&#10;\end{document}" title="IguanaTex Vector Display">
            <a:extLst>
              <a:ext uri="{FF2B5EF4-FFF2-40B4-BE49-F238E27FC236}">
                <a16:creationId xmlns:a16="http://schemas.microsoft.com/office/drawing/2014/main" id="{DBCB560F-61F1-D873-2EAF-73498DADF79E}"/>
              </a:ext>
            </a:extLst>
          </p:cNvPr>
          <p:cNvGrpSpPr>
            <a:grpSpLocks noChangeAspect="1"/>
          </p:cNvGrpSpPr>
          <p:nvPr>
            <p:custDataLst>
              <p:tags r:id="rId18"/>
            </p:custDataLst>
          </p:nvPr>
        </p:nvGrpSpPr>
        <p:grpSpPr>
          <a:xfrm>
            <a:off x="10722628" y="3915975"/>
            <a:ext cx="292528" cy="170638"/>
            <a:chOff x="10192443" y="3774521"/>
            <a:chExt cx="292528" cy="17063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E8E304C-CE8C-CB1E-596B-2F7E8B2F254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192443" y="3774521"/>
              <a:ext cx="48933" cy="170638"/>
            </a:xfrm>
            <a:custGeom>
              <a:avLst/>
              <a:gdLst>
                <a:gd name="connsiteX0" fmla="*/ 45397 w 48933"/>
                <a:gd name="connsiteY0" fmla="*/ 71 h 170638"/>
                <a:gd name="connsiteX1" fmla="*/ 227 w 48933"/>
                <a:gd name="connsiteY1" fmla="*/ 85305 h 170638"/>
                <a:gd name="connsiteX2" fmla="*/ 45397 w 48933"/>
                <a:gd name="connsiteY2" fmla="*/ 170709 h 170638"/>
                <a:gd name="connsiteX3" fmla="*/ 49161 w 48933"/>
                <a:gd name="connsiteY3" fmla="*/ 168660 h 170638"/>
                <a:gd name="connsiteX4" fmla="*/ 47279 w 48933"/>
                <a:gd name="connsiteY4" fmla="*/ 166097 h 170638"/>
                <a:gd name="connsiteX5" fmla="*/ 13025 w 48933"/>
                <a:gd name="connsiteY5" fmla="*/ 85475 h 170638"/>
                <a:gd name="connsiteX6" fmla="*/ 47843 w 48933"/>
                <a:gd name="connsiteY6" fmla="*/ 4170 h 170638"/>
                <a:gd name="connsiteX7" fmla="*/ 49161 w 48933"/>
                <a:gd name="connsiteY7" fmla="*/ 2120 h 170638"/>
                <a:gd name="connsiteX8" fmla="*/ 45397 w 48933"/>
                <a:gd name="connsiteY8" fmla="*/ 71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33" h="170638">
                  <a:moveTo>
                    <a:pt x="45397" y="71"/>
                  </a:moveTo>
                  <a:cubicBezTo>
                    <a:pt x="9637" y="22959"/>
                    <a:pt x="227" y="59171"/>
                    <a:pt x="227" y="85305"/>
                  </a:cubicBezTo>
                  <a:cubicBezTo>
                    <a:pt x="227" y="109389"/>
                    <a:pt x="8132" y="146796"/>
                    <a:pt x="45397" y="170709"/>
                  </a:cubicBezTo>
                  <a:cubicBezTo>
                    <a:pt x="46902" y="170709"/>
                    <a:pt x="49161" y="170709"/>
                    <a:pt x="49161" y="168660"/>
                  </a:cubicBezTo>
                  <a:cubicBezTo>
                    <a:pt x="49161" y="167635"/>
                    <a:pt x="48596" y="167293"/>
                    <a:pt x="47279" y="166097"/>
                  </a:cubicBezTo>
                  <a:cubicBezTo>
                    <a:pt x="22247" y="145600"/>
                    <a:pt x="13025" y="116563"/>
                    <a:pt x="13025" y="85475"/>
                  </a:cubicBezTo>
                  <a:cubicBezTo>
                    <a:pt x="13025" y="39357"/>
                    <a:pt x="32410" y="16810"/>
                    <a:pt x="47843" y="4170"/>
                  </a:cubicBezTo>
                  <a:cubicBezTo>
                    <a:pt x="48596" y="3487"/>
                    <a:pt x="49161" y="2974"/>
                    <a:pt x="49161" y="2120"/>
                  </a:cubicBezTo>
                  <a:cubicBezTo>
                    <a:pt x="49161" y="71"/>
                    <a:pt x="46902" y="71"/>
                    <a:pt x="45397" y="7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F8B1173-11CD-92DE-EA7C-BBFFB0EF406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275147" y="3855655"/>
              <a:ext cx="127227" cy="8369"/>
            </a:xfrm>
            <a:custGeom>
              <a:avLst/>
              <a:gdLst>
                <a:gd name="connsiteX0" fmla="*/ 119930 w 127227"/>
                <a:gd name="connsiteY0" fmla="*/ 8440 h 8369"/>
                <a:gd name="connsiteX1" fmla="*/ 127458 w 127227"/>
                <a:gd name="connsiteY1" fmla="*/ 4341 h 8369"/>
                <a:gd name="connsiteX2" fmla="*/ 119930 w 127227"/>
                <a:gd name="connsiteY2" fmla="*/ 71 h 8369"/>
                <a:gd name="connsiteX3" fmla="*/ 7759 w 127227"/>
                <a:gd name="connsiteY3" fmla="*/ 71 h 8369"/>
                <a:gd name="connsiteX4" fmla="*/ 230 w 127227"/>
                <a:gd name="connsiteY4" fmla="*/ 4170 h 8369"/>
                <a:gd name="connsiteX5" fmla="*/ 7759 w 127227"/>
                <a:gd name="connsiteY5" fmla="*/ 8440 h 8369"/>
                <a:gd name="connsiteX6" fmla="*/ 119930 w 127227"/>
                <a:gd name="connsiteY6" fmla="*/ 8440 h 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227" h="8369">
                  <a:moveTo>
                    <a:pt x="119930" y="8440"/>
                  </a:moveTo>
                  <a:cubicBezTo>
                    <a:pt x="122941" y="8440"/>
                    <a:pt x="127458" y="8440"/>
                    <a:pt x="127458" y="4341"/>
                  </a:cubicBezTo>
                  <a:cubicBezTo>
                    <a:pt x="127458" y="71"/>
                    <a:pt x="123129" y="71"/>
                    <a:pt x="119930" y="71"/>
                  </a:cubicBezTo>
                  <a:lnTo>
                    <a:pt x="7759" y="71"/>
                  </a:lnTo>
                  <a:cubicBezTo>
                    <a:pt x="4747" y="71"/>
                    <a:pt x="230" y="71"/>
                    <a:pt x="230" y="4170"/>
                  </a:cubicBezTo>
                  <a:cubicBezTo>
                    <a:pt x="230" y="8440"/>
                    <a:pt x="4559" y="8440"/>
                    <a:pt x="7759" y="8440"/>
                  </a:cubicBezTo>
                  <a:lnTo>
                    <a:pt x="119930" y="844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F12BFFE-42AF-F840-B1B8-F61CA3DDE54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436226" y="3774521"/>
              <a:ext cx="48745" cy="170638"/>
            </a:xfrm>
            <a:custGeom>
              <a:avLst/>
              <a:gdLst>
                <a:gd name="connsiteX0" fmla="*/ 3812 w 48745"/>
                <a:gd name="connsiteY0" fmla="*/ 71 h 170638"/>
                <a:gd name="connsiteX1" fmla="*/ 236 w 48745"/>
                <a:gd name="connsiteY1" fmla="*/ 2120 h 170638"/>
                <a:gd name="connsiteX2" fmla="*/ 1930 w 48745"/>
                <a:gd name="connsiteY2" fmla="*/ 4682 h 170638"/>
                <a:gd name="connsiteX3" fmla="*/ 36184 w 48745"/>
                <a:gd name="connsiteY3" fmla="*/ 85305 h 170638"/>
                <a:gd name="connsiteX4" fmla="*/ 3624 w 48745"/>
                <a:gd name="connsiteY4" fmla="*/ 164731 h 170638"/>
                <a:gd name="connsiteX5" fmla="*/ 236 w 48745"/>
                <a:gd name="connsiteY5" fmla="*/ 168660 h 170638"/>
                <a:gd name="connsiteX6" fmla="*/ 2683 w 48745"/>
                <a:gd name="connsiteY6" fmla="*/ 170709 h 170638"/>
                <a:gd name="connsiteX7" fmla="*/ 35243 w 48745"/>
                <a:gd name="connsiteY7" fmla="*/ 138085 h 170638"/>
                <a:gd name="connsiteX8" fmla="*/ 48982 w 48745"/>
                <a:gd name="connsiteY8" fmla="*/ 85475 h 170638"/>
                <a:gd name="connsiteX9" fmla="*/ 3812 w 48745"/>
                <a:gd name="connsiteY9" fmla="*/ 71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745" h="170638">
                  <a:moveTo>
                    <a:pt x="3812" y="71"/>
                  </a:moveTo>
                  <a:cubicBezTo>
                    <a:pt x="2495" y="71"/>
                    <a:pt x="236" y="71"/>
                    <a:pt x="236" y="2120"/>
                  </a:cubicBezTo>
                  <a:cubicBezTo>
                    <a:pt x="236" y="2974"/>
                    <a:pt x="801" y="3487"/>
                    <a:pt x="1930" y="4682"/>
                  </a:cubicBezTo>
                  <a:cubicBezTo>
                    <a:pt x="18116" y="18176"/>
                    <a:pt x="36184" y="41236"/>
                    <a:pt x="36184" y="85305"/>
                  </a:cubicBezTo>
                  <a:cubicBezTo>
                    <a:pt x="36184" y="121004"/>
                    <a:pt x="23951" y="147992"/>
                    <a:pt x="3624" y="164731"/>
                  </a:cubicBezTo>
                  <a:cubicBezTo>
                    <a:pt x="425" y="167635"/>
                    <a:pt x="236" y="167806"/>
                    <a:pt x="236" y="168660"/>
                  </a:cubicBezTo>
                  <a:cubicBezTo>
                    <a:pt x="236" y="169514"/>
                    <a:pt x="801" y="170709"/>
                    <a:pt x="2683" y="170709"/>
                  </a:cubicBezTo>
                  <a:cubicBezTo>
                    <a:pt x="4942" y="170709"/>
                    <a:pt x="22821" y="159436"/>
                    <a:pt x="35243" y="138085"/>
                  </a:cubicBezTo>
                  <a:cubicBezTo>
                    <a:pt x="43524" y="123907"/>
                    <a:pt x="48982" y="105460"/>
                    <a:pt x="48982" y="85475"/>
                  </a:cubicBezTo>
                  <a:cubicBezTo>
                    <a:pt x="48982" y="61391"/>
                    <a:pt x="41077" y="23984"/>
                    <a:pt x="3812" y="7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016E2D3-5ACA-144C-3A6C-7D66013F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34D-3539-4717-B4DA-123AF72A98F2}" type="slidenum">
              <a:rPr lang="en-US" smtClean="0"/>
              <a:t>11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764E9A9-65A2-29BB-7E80-D560D54596BC}"/>
              </a:ext>
            </a:extLst>
          </p:cNvPr>
          <p:cNvSpPr txBox="1">
            <a:spLocks/>
          </p:cNvSpPr>
          <p:nvPr/>
        </p:nvSpPr>
        <p:spPr>
          <a:xfrm>
            <a:off x="990600" y="5546035"/>
            <a:ext cx="10515600" cy="783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Equivalent to the relations found in [Moult, Raman, Ridgway, Stewart, 2022]</a:t>
            </a:r>
          </a:p>
        </p:txBody>
      </p:sp>
    </p:spTree>
    <p:extLst>
      <p:ext uri="{BB962C8B-B14F-4D97-AF65-F5344CB8AC3E}">
        <p14:creationId xmlns:p14="http://schemas.microsoft.com/office/powerpoint/2010/main" val="235456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" grpId="0" animBg="1"/>
      <p:bldP spid="1730" grpId="0" animBg="1"/>
      <p:bldP spid="1741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Rectangle 471">
            <a:extLst>
              <a:ext uri="{FF2B5EF4-FFF2-40B4-BE49-F238E27FC236}">
                <a16:creationId xmlns:a16="http://schemas.microsoft.com/office/drawing/2014/main" id="{0072EB77-E1BB-56E2-0A0E-EF436C647659}"/>
              </a:ext>
            </a:extLst>
          </p:cNvPr>
          <p:cNvSpPr/>
          <p:nvPr/>
        </p:nvSpPr>
        <p:spPr>
          <a:xfrm>
            <a:off x="7099785" y="3883742"/>
            <a:ext cx="4423617" cy="60647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114FC-4937-7350-56FB-73D28D6B8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Bonus Relations at two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EF110-1160-BBA9-474E-DDB414ED2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95451"/>
          </a:xfrm>
        </p:spPr>
        <p:txBody>
          <a:bodyPr>
            <a:normAutofit/>
          </a:bodyPr>
          <a:lstStyle/>
          <a:p>
            <a:r>
              <a:rPr lang="en-US" sz="2400" dirty="0"/>
              <a:t>Let’s look at the real part at two loops:</a:t>
            </a:r>
          </a:p>
          <a:p>
            <a:endParaRPr lang="en-US" sz="2400" dirty="0"/>
          </a:p>
          <a:p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62" name="Group 61" descr="\documentclass{article}&#10;\usepackage{amsmath, physics}&#10;\usepackage{tikz-feynman}&#10;\usepackage{xcolor}&#10;\pagestyle{empty}&#10;\definecolor{SGreen}{rgb}{0.0547,0.613,0.328}&#10;\definecolor{NodeBlue}{rgb}{0.0547,0.148,0.578}&#10;\begin{document}&#10;&#10;$$\Re\left[\left(e^{i\pi\bar{K}_z}-1\right)\mathcal{M}^{(-)} = 2i \Im[\mathcal{M}^{(-)}]\right]$$&#10;&#10;&#10;&#10;\end{document}" title="IguanaTex Vector Display">
            <a:extLst>
              <a:ext uri="{FF2B5EF4-FFF2-40B4-BE49-F238E27FC236}">
                <a16:creationId xmlns:a16="http://schemas.microsoft.com/office/drawing/2014/main" id="{EC29BCF5-B22A-9749-279E-0C8B0A09994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70851" y="2005277"/>
            <a:ext cx="4196895" cy="455238"/>
            <a:chOff x="6469690" y="4367293"/>
            <a:chExt cx="4196895" cy="455238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C616848-B199-7A95-D336-21510B473216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6469690" y="4485471"/>
              <a:ext cx="176376" cy="178400"/>
            </a:xfrm>
            <a:custGeom>
              <a:avLst/>
              <a:gdLst>
                <a:gd name="connsiteX0" fmla="*/ 47976 w 176376"/>
                <a:gd name="connsiteY0" fmla="*/ 83582 h 178400"/>
                <a:gd name="connsiteX1" fmla="*/ 47976 w 176376"/>
                <a:gd name="connsiteY1" fmla="*/ 18041 h 178400"/>
                <a:gd name="connsiteX2" fmla="*/ 53543 w 176376"/>
                <a:gd name="connsiteY2" fmla="*/ 8425 h 178400"/>
                <a:gd name="connsiteX3" fmla="*/ 68473 w 176376"/>
                <a:gd name="connsiteY3" fmla="*/ 7919 h 178400"/>
                <a:gd name="connsiteX4" fmla="*/ 119590 w 176376"/>
                <a:gd name="connsiteY4" fmla="*/ 45624 h 178400"/>
                <a:gd name="connsiteX5" fmla="*/ 76065 w 176376"/>
                <a:gd name="connsiteY5" fmla="*/ 83582 h 178400"/>
                <a:gd name="connsiteX6" fmla="*/ 47976 w 176376"/>
                <a:gd name="connsiteY6" fmla="*/ 83582 h 178400"/>
                <a:gd name="connsiteX7" fmla="*/ 101370 w 176376"/>
                <a:gd name="connsiteY7" fmla="*/ 86871 h 178400"/>
                <a:gd name="connsiteX8" fmla="*/ 145654 w 176376"/>
                <a:gd name="connsiteY8" fmla="*/ 45624 h 178400"/>
                <a:gd name="connsiteX9" fmla="*/ 79608 w 176376"/>
                <a:gd name="connsiteY9" fmla="*/ 75 h 178400"/>
                <a:gd name="connsiteX10" fmla="*/ 150 w 176376"/>
                <a:gd name="connsiteY10" fmla="*/ 75 h 178400"/>
                <a:gd name="connsiteX11" fmla="*/ 150 w 176376"/>
                <a:gd name="connsiteY11" fmla="*/ 7919 h 178400"/>
                <a:gd name="connsiteX12" fmla="*/ 6223 w 176376"/>
                <a:gd name="connsiteY12" fmla="*/ 7919 h 178400"/>
                <a:gd name="connsiteX13" fmla="*/ 26214 w 176376"/>
                <a:gd name="connsiteY13" fmla="*/ 19813 h 178400"/>
                <a:gd name="connsiteX14" fmla="*/ 26214 w 176376"/>
                <a:gd name="connsiteY14" fmla="*/ 153171 h 178400"/>
                <a:gd name="connsiteX15" fmla="*/ 6223 w 176376"/>
                <a:gd name="connsiteY15" fmla="*/ 165064 h 178400"/>
                <a:gd name="connsiteX16" fmla="*/ 150 w 176376"/>
                <a:gd name="connsiteY16" fmla="*/ 165064 h 178400"/>
                <a:gd name="connsiteX17" fmla="*/ 150 w 176376"/>
                <a:gd name="connsiteY17" fmla="*/ 172909 h 178400"/>
                <a:gd name="connsiteX18" fmla="*/ 37095 w 176376"/>
                <a:gd name="connsiteY18" fmla="*/ 172149 h 178400"/>
                <a:gd name="connsiteX19" fmla="*/ 74041 w 176376"/>
                <a:gd name="connsiteY19" fmla="*/ 172909 h 178400"/>
                <a:gd name="connsiteX20" fmla="*/ 74041 w 176376"/>
                <a:gd name="connsiteY20" fmla="*/ 165064 h 178400"/>
                <a:gd name="connsiteX21" fmla="*/ 67967 w 176376"/>
                <a:gd name="connsiteY21" fmla="*/ 165064 h 178400"/>
                <a:gd name="connsiteX22" fmla="*/ 47976 w 176376"/>
                <a:gd name="connsiteY22" fmla="*/ 153171 h 178400"/>
                <a:gd name="connsiteX23" fmla="*/ 47976 w 176376"/>
                <a:gd name="connsiteY23" fmla="*/ 89149 h 178400"/>
                <a:gd name="connsiteX24" fmla="*/ 77077 w 176376"/>
                <a:gd name="connsiteY24" fmla="*/ 89149 h 178400"/>
                <a:gd name="connsiteX25" fmla="*/ 100611 w 176376"/>
                <a:gd name="connsiteY25" fmla="*/ 97752 h 178400"/>
                <a:gd name="connsiteX26" fmla="*/ 110227 w 176376"/>
                <a:gd name="connsiteY26" fmla="*/ 131661 h 178400"/>
                <a:gd name="connsiteX27" fmla="*/ 120602 w 176376"/>
                <a:gd name="connsiteY27" fmla="*/ 167848 h 178400"/>
                <a:gd name="connsiteX28" fmla="*/ 152486 w 176376"/>
                <a:gd name="connsiteY28" fmla="*/ 178476 h 178400"/>
                <a:gd name="connsiteX29" fmla="*/ 176526 w 176376"/>
                <a:gd name="connsiteY29" fmla="*/ 150640 h 178400"/>
                <a:gd name="connsiteX30" fmla="*/ 173237 w 176376"/>
                <a:gd name="connsiteY30" fmla="*/ 146338 h 178400"/>
                <a:gd name="connsiteX31" fmla="*/ 170200 w 176376"/>
                <a:gd name="connsiteY31" fmla="*/ 150387 h 178400"/>
                <a:gd name="connsiteX32" fmla="*/ 153499 w 176376"/>
                <a:gd name="connsiteY32" fmla="*/ 172909 h 178400"/>
                <a:gd name="connsiteX33" fmla="*/ 135532 w 176376"/>
                <a:gd name="connsiteY33" fmla="*/ 136469 h 178400"/>
                <a:gd name="connsiteX34" fmla="*/ 132242 w 176376"/>
                <a:gd name="connsiteY34" fmla="*/ 116225 h 178400"/>
                <a:gd name="connsiteX35" fmla="*/ 101370 w 176376"/>
                <a:gd name="connsiteY35" fmla="*/ 86871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6376" h="178400">
                  <a:moveTo>
                    <a:pt x="47976" y="83582"/>
                  </a:moveTo>
                  <a:lnTo>
                    <a:pt x="47976" y="18041"/>
                  </a:lnTo>
                  <a:cubicBezTo>
                    <a:pt x="47976" y="12221"/>
                    <a:pt x="47976" y="9185"/>
                    <a:pt x="53543" y="8425"/>
                  </a:cubicBezTo>
                  <a:cubicBezTo>
                    <a:pt x="56074" y="7919"/>
                    <a:pt x="63412" y="7919"/>
                    <a:pt x="68473" y="7919"/>
                  </a:cubicBezTo>
                  <a:cubicBezTo>
                    <a:pt x="91248" y="7919"/>
                    <a:pt x="119590" y="8931"/>
                    <a:pt x="119590" y="45624"/>
                  </a:cubicBezTo>
                  <a:cubicBezTo>
                    <a:pt x="119590" y="63084"/>
                    <a:pt x="113517" y="83582"/>
                    <a:pt x="76065" y="83582"/>
                  </a:cubicBezTo>
                  <a:lnTo>
                    <a:pt x="47976" y="83582"/>
                  </a:lnTo>
                  <a:close/>
                  <a:moveTo>
                    <a:pt x="101370" y="86871"/>
                  </a:moveTo>
                  <a:cubicBezTo>
                    <a:pt x="125916" y="80798"/>
                    <a:pt x="145654" y="65362"/>
                    <a:pt x="145654" y="45624"/>
                  </a:cubicBezTo>
                  <a:cubicBezTo>
                    <a:pt x="145654" y="21331"/>
                    <a:pt x="116806" y="75"/>
                    <a:pt x="79608" y="75"/>
                  </a:cubicBezTo>
                  <a:lnTo>
                    <a:pt x="150" y="75"/>
                  </a:lnTo>
                  <a:lnTo>
                    <a:pt x="150" y="7919"/>
                  </a:lnTo>
                  <a:lnTo>
                    <a:pt x="6223" y="7919"/>
                  </a:lnTo>
                  <a:cubicBezTo>
                    <a:pt x="25708" y="7919"/>
                    <a:pt x="26214" y="10703"/>
                    <a:pt x="26214" y="19813"/>
                  </a:cubicBezTo>
                  <a:lnTo>
                    <a:pt x="26214" y="153171"/>
                  </a:lnTo>
                  <a:cubicBezTo>
                    <a:pt x="26214" y="162280"/>
                    <a:pt x="25708" y="165064"/>
                    <a:pt x="6223" y="165064"/>
                  </a:cubicBezTo>
                  <a:lnTo>
                    <a:pt x="150" y="165064"/>
                  </a:lnTo>
                  <a:lnTo>
                    <a:pt x="150" y="172909"/>
                  </a:lnTo>
                  <a:cubicBezTo>
                    <a:pt x="9260" y="172149"/>
                    <a:pt x="27226" y="172149"/>
                    <a:pt x="37095" y="172149"/>
                  </a:cubicBezTo>
                  <a:cubicBezTo>
                    <a:pt x="46964" y="172149"/>
                    <a:pt x="64931" y="172149"/>
                    <a:pt x="74041" y="172909"/>
                  </a:cubicBezTo>
                  <a:lnTo>
                    <a:pt x="74041" y="165064"/>
                  </a:lnTo>
                  <a:lnTo>
                    <a:pt x="67967" y="165064"/>
                  </a:lnTo>
                  <a:cubicBezTo>
                    <a:pt x="48482" y="165064"/>
                    <a:pt x="47976" y="162280"/>
                    <a:pt x="47976" y="153171"/>
                  </a:cubicBezTo>
                  <a:lnTo>
                    <a:pt x="47976" y="89149"/>
                  </a:lnTo>
                  <a:lnTo>
                    <a:pt x="77077" y="89149"/>
                  </a:lnTo>
                  <a:cubicBezTo>
                    <a:pt x="81126" y="89149"/>
                    <a:pt x="91754" y="89149"/>
                    <a:pt x="100611" y="97752"/>
                  </a:cubicBezTo>
                  <a:cubicBezTo>
                    <a:pt x="110227" y="106862"/>
                    <a:pt x="110227" y="114707"/>
                    <a:pt x="110227" y="131661"/>
                  </a:cubicBezTo>
                  <a:cubicBezTo>
                    <a:pt x="110227" y="148110"/>
                    <a:pt x="110227" y="158232"/>
                    <a:pt x="120602" y="167848"/>
                  </a:cubicBezTo>
                  <a:cubicBezTo>
                    <a:pt x="130977" y="176957"/>
                    <a:pt x="144895" y="178476"/>
                    <a:pt x="152486" y="178476"/>
                  </a:cubicBezTo>
                  <a:cubicBezTo>
                    <a:pt x="172224" y="178476"/>
                    <a:pt x="176526" y="157726"/>
                    <a:pt x="176526" y="150640"/>
                  </a:cubicBezTo>
                  <a:cubicBezTo>
                    <a:pt x="176526" y="149122"/>
                    <a:pt x="176526" y="146338"/>
                    <a:pt x="173237" y="146338"/>
                  </a:cubicBezTo>
                  <a:cubicBezTo>
                    <a:pt x="170453" y="146338"/>
                    <a:pt x="170453" y="148616"/>
                    <a:pt x="170200" y="150387"/>
                  </a:cubicBezTo>
                  <a:cubicBezTo>
                    <a:pt x="168682" y="168354"/>
                    <a:pt x="159825" y="172909"/>
                    <a:pt x="153499" y="172909"/>
                  </a:cubicBezTo>
                  <a:cubicBezTo>
                    <a:pt x="141099" y="172909"/>
                    <a:pt x="139075" y="160003"/>
                    <a:pt x="135532" y="136469"/>
                  </a:cubicBezTo>
                  <a:lnTo>
                    <a:pt x="132242" y="116225"/>
                  </a:lnTo>
                  <a:cubicBezTo>
                    <a:pt x="127687" y="100030"/>
                    <a:pt x="115288" y="91679"/>
                    <a:pt x="101370" y="86871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631CEA0-6E8D-116B-9CFC-0BBF302821E7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6654193" y="4544938"/>
              <a:ext cx="97930" cy="116150"/>
            </a:xfrm>
            <a:custGeom>
              <a:avLst/>
              <a:gdLst>
                <a:gd name="connsiteX0" fmla="*/ 21413 w 97930"/>
                <a:gd name="connsiteY0" fmla="*/ 49673 h 116150"/>
                <a:gd name="connsiteX1" fmla="*/ 52792 w 97930"/>
                <a:gd name="connsiteY1" fmla="*/ 5642 h 116150"/>
                <a:gd name="connsiteX2" fmla="*/ 81386 w 97930"/>
                <a:gd name="connsiteY2" fmla="*/ 49673 h 116150"/>
                <a:gd name="connsiteX3" fmla="*/ 21413 w 97930"/>
                <a:gd name="connsiteY3" fmla="*/ 49673 h 116150"/>
                <a:gd name="connsiteX4" fmla="*/ 21160 w 97930"/>
                <a:gd name="connsiteY4" fmla="*/ 54987 h 116150"/>
                <a:gd name="connsiteX5" fmla="*/ 91762 w 97930"/>
                <a:gd name="connsiteY5" fmla="*/ 54987 h 116150"/>
                <a:gd name="connsiteX6" fmla="*/ 98088 w 97930"/>
                <a:gd name="connsiteY6" fmla="*/ 49673 h 116150"/>
                <a:gd name="connsiteX7" fmla="*/ 52792 w 97930"/>
                <a:gd name="connsiteY7" fmla="*/ 75 h 116150"/>
                <a:gd name="connsiteX8" fmla="*/ 157 w 97930"/>
                <a:gd name="connsiteY8" fmla="*/ 57770 h 116150"/>
                <a:gd name="connsiteX9" fmla="*/ 55828 w 97930"/>
                <a:gd name="connsiteY9" fmla="*/ 116225 h 116150"/>
                <a:gd name="connsiteX10" fmla="*/ 98088 w 97930"/>
                <a:gd name="connsiteY10" fmla="*/ 83329 h 116150"/>
                <a:gd name="connsiteX11" fmla="*/ 94798 w 97930"/>
                <a:gd name="connsiteY11" fmla="*/ 80292 h 116150"/>
                <a:gd name="connsiteX12" fmla="*/ 91508 w 97930"/>
                <a:gd name="connsiteY12" fmla="*/ 83835 h 116150"/>
                <a:gd name="connsiteX13" fmla="*/ 57347 w 97930"/>
                <a:gd name="connsiteY13" fmla="*/ 109899 h 116150"/>
                <a:gd name="connsiteX14" fmla="*/ 28752 w 97930"/>
                <a:gd name="connsiteY14" fmla="*/ 92944 h 116150"/>
                <a:gd name="connsiteX15" fmla="*/ 21160 w 97930"/>
                <a:gd name="connsiteY15" fmla="*/ 54987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930" h="116150">
                  <a:moveTo>
                    <a:pt x="21413" y="49673"/>
                  </a:moveTo>
                  <a:cubicBezTo>
                    <a:pt x="22932" y="11968"/>
                    <a:pt x="44188" y="5642"/>
                    <a:pt x="52792" y="5642"/>
                  </a:cubicBezTo>
                  <a:cubicBezTo>
                    <a:pt x="78856" y="5642"/>
                    <a:pt x="81386" y="39804"/>
                    <a:pt x="81386" y="49673"/>
                  </a:cubicBezTo>
                  <a:lnTo>
                    <a:pt x="21413" y="49673"/>
                  </a:lnTo>
                  <a:close/>
                  <a:moveTo>
                    <a:pt x="21160" y="54987"/>
                  </a:moveTo>
                  <a:lnTo>
                    <a:pt x="91762" y="54987"/>
                  </a:lnTo>
                  <a:cubicBezTo>
                    <a:pt x="97329" y="54987"/>
                    <a:pt x="98088" y="54987"/>
                    <a:pt x="98088" y="49673"/>
                  </a:cubicBezTo>
                  <a:cubicBezTo>
                    <a:pt x="98088" y="24621"/>
                    <a:pt x="84423" y="75"/>
                    <a:pt x="52792" y="75"/>
                  </a:cubicBezTo>
                  <a:cubicBezTo>
                    <a:pt x="23438" y="75"/>
                    <a:pt x="157" y="26139"/>
                    <a:pt x="157" y="57770"/>
                  </a:cubicBezTo>
                  <a:cubicBezTo>
                    <a:pt x="157" y="91679"/>
                    <a:pt x="26727" y="116225"/>
                    <a:pt x="55828" y="116225"/>
                  </a:cubicBezTo>
                  <a:cubicBezTo>
                    <a:pt x="86700" y="116225"/>
                    <a:pt x="98088" y="88136"/>
                    <a:pt x="98088" y="83329"/>
                  </a:cubicBezTo>
                  <a:cubicBezTo>
                    <a:pt x="98088" y="80798"/>
                    <a:pt x="96063" y="80292"/>
                    <a:pt x="94798" y="80292"/>
                  </a:cubicBezTo>
                  <a:cubicBezTo>
                    <a:pt x="92521" y="80292"/>
                    <a:pt x="92015" y="81810"/>
                    <a:pt x="91508" y="83835"/>
                  </a:cubicBezTo>
                  <a:cubicBezTo>
                    <a:pt x="82652" y="109899"/>
                    <a:pt x="59877" y="109899"/>
                    <a:pt x="57347" y="109899"/>
                  </a:cubicBezTo>
                  <a:cubicBezTo>
                    <a:pt x="44694" y="109899"/>
                    <a:pt x="34572" y="102307"/>
                    <a:pt x="28752" y="92944"/>
                  </a:cubicBezTo>
                  <a:cubicBezTo>
                    <a:pt x="21160" y="80798"/>
                    <a:pt x="21160" y="64097"/>
                    <a:pt x="21160" y="54987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034E814-6214-35DF-FE9C-74B944F916C0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6858938" y="4367293"/>
              <a:ext cx="57442" cy="455238"/>
            </a:xfrm>
            <a:custGeom>
              <a:avLst/>
              <a:gdLst>
                <a:gd name="connsiteX0" fmla="*/ 163 w 57442"/>
                <a:gd name="connsiteY0" fmla="*/ 455303 h 455238"/>
                <a:gd name="connsiteX1" fmla="*/ 57606 w 57442"/>
                <a:gd name="connsiteY1" fmla="*/ 455303 h 455238"/>
                <a:gd name="connsiteX2" fmla="*/ 57606 w 57442"/>
                <a:gd name="connsiteY2" fmla="*/ 443409 h 455238"/>
                <a:gd name="connsiteX3" fmla="*/ 12057 w 57442"/>
                <a:gd name="connsiteY3" fmla="*/ 443409 h 455238"/>
                <a:gd name="connsiteX4" fmla="*/ 12057 w 57442"/>
                <a:gd name="connsiteY4" fmla="*/ 11957 h 455238"/>
                <a:gd name="connsiteX5" fmla="*/ 57606 w 57442"/>
                <a:gd name="connsiteY5" fmla="*/ 11957 h 455238"/>
                <a:gd name="connsiteX6" fmla="*/ 57606 w 57442"/>
                <a:gd name="connsiteY6" fmla="*/ 64 h 455238"/>
                <a:gd name="connsiteX7" fmla="*/ 163 w 57442"/>
                <a:gd name="connsiteY7" fmla="*/ 64 h 455238"/>
                <a:gd name="connsiteX8" fmla="*/ 163 w 57442"/>
                <a:gd name="connsiteY8" fmla="*/ 455303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442" h="455238">
                  <a:moveTo>
                    <a:pt x="163" y="455303"/>
                  </a:moveTo>
                  <a:lnTo>
                    <a:pt x="57606" y="455303"/>
                  </a:lnTo>
                  <a:lnTo>
                    <a:pt x="57606" y="443409"/>
                  </a:lnTo>
                  <a:lnTo>
                    <a:pt x="12057" y="443409"/>
                  </a:lnTo>
                  <a:lnTo>
                    <a:pt x="12057" y="11957"/>
                  </a:lnTo>
                  <a:lnTo>
                    <a:pt x="57606" y="11957"/>
                  </a:lnTo>
                  <a:lnTo>
                    <a:pt x="57606" y="64"/>
                  </a:lnTo>
                  <a:lnTo>
                    <a:pt x="163" y="64"/>
                  </a:lnTo>
                  <a:lnTo>
                    <a:pt x="163" y="455303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764CD45-C23E-8F5E-0014-7B74C757A974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6966794" y="4367293"/>
              <a:ext cx="96159" cy="455238"/>
            </a:xfrm>
            <a:custGeom>
              <a:avLst/>
              <a:gdLst>
                <a:gd name="connsiteX0" fmla="*/ 84940 w 96159"/>
                <a:gd name="connsiteY0" fmla="*/ 452519 h 455238"/>
                <a:gd name="connsiteX1" fmla="*/ 87977 w 96159"/>
                <a:gd name="connsiteY1" fmla="*/ 455303 h 455238"/>
                <a:gd name="connsiteX2" fmla="*/ 93544 w 96159"/>
                <a:gd name="connsiteY2" fmla="*/ 455303 h 455238"/>
                <a:gd name="connsiteX3" fmla="*/ 96327 w 96159"/>
                <a:gd name="connsiteY3" fmla="*/ 452772 h 455238"/>
                <a:gd name="connsiteX4" fmla="*/ 95315 w 96159"/>
                <a:gd name="connsiteY4" fmla="*/ 450495 h 455238"/>
                <a:gd name="connsiteX5" fmla="*/ 56851 w 96159"/>
                <a:gd name="connsiteY5" fmla="*/ 399631 h 455238"/>
                <a:gd name="connsiteX6" fmla="*/ 19400 w 96159"/>
                <a:gd name="connsiteY6" fmla="*/ 227810 h 455238"/>
                <a:gd name="connsiteX7" fmla="*/ 95568 w 96159"/>
                <a:gd name="connsiteY7" fmla="*/ 4619 h 455238"/>
                <a:gd name="connsiteX8" fmla="*/ 96327 w 96159"/>
                <a:gd name="connsiteY8" fmla="*/ 2594 h 455238"/>
                <a:gd name="connsiteX9" fmla="*/ 91519 w 96159"/>
                <a:gd name="connsiteY9" fmla="*/ 64 h 455238"/>
                <a:gd name="connsiteX10" fmla="*/ 85446 w 96159"/>
                <a:gd name="connsiteY10" fmla="*/ 2088 h 455238"/>
                <a:gd name="connsiteX11" fmla="*/ 16869 w 96159"/>
                <a:gd name="connsiteY11" fmla="*/ 111406 h 455238"/>
                <a:gd name="connsiteX12" fmla="*/ 168 w 96159"/>
                <a:gd name="connsiteY12" fmla="*/ 227557 h 455238"/>
                <a:gd name="connsiteX13" fmla="*/ 50778 w 96159"/>
                <a:gd name="connsiteY13" fmla="*/ 414055 h 455238"/>
                <a:gd name="connsiteX14" fmla="*/ 66973 w 96159"/>
                <a:gd name="connsiteY14" fmla="*/ 434552 h 455238"/>
                <a:gd name="connsiteX15" fmla="*/ 75071 w 96159"/>
                <a:gd name="connsiteY15" fmla="*/ 443409 h 455238"/>
                <a:gd name="connsiteX16" fmla="*/ 84940 w 96159"/>
                <a:gd name="connsiteY16" fmla="*/ 452519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159" h="455238">
                  <a:moveTo>
                    <a:pt x="84940" y="452519"/>
                  </a:moveTo>
                  <a:cubicBezTo>
                    <a:pt x="85446" y="452772"/>
                    <a:pt x="87723" y="455303"/>
                    <a:pt x="87977" y="455303"/>
                  </a:cubicBezTo>
                  <a:lnTo>
                    <a:pt x="93544" y="455303"/>
                  </a:lnTo>
                  <a:cubicBezTo>
                    <a:pt x="94303" y="455303"/>
                    <a:pt x="96327" y="455049"/>
                    <a:pt x="96327" y="452772"/>
                  </a:cubicBezTo>
                  <a:cubicBezTo>
                    <a:pt x="96327" y="451760"/>
                    <a:pt x="95821" y="451254"/>
                    <a:pt x="95315" y="450495"/>
                  </a:cubicBezTo>
                  <a:cubicBezTo>
                    <a:pt x="86205" y="441385"/>
                    <a:pt x="72540" y="427467"/>
                    <a:pt x="56851" y="399631"/>
                  </a:cubicBezTo>
                  <a:cubicBezTo>
                    <a:pt x="29522" y="351045"/>
                    <a:pt x="19400" y="288542"/>
                    <a:pt x="19400" y="227810"/>
                  </a:cubicBezTo>
                  <a:cubicBezTo>
                    <a:pt x="19400" y="115455"/>
                    <a:pt x="51284" y="49409"/>
                    <a:pt x="95568" y="4619"/>
                  </a:cubicBezTo>
                  <a:cubicBezTo>
                    <a:pt x="96327" y="3859"/>
                    <a:pt x="96327" y="3100"/>
                    <a:pt x="96327" y="2594"/>
                  </a:cubicBezTo>
                  <a:cubicBezTo>
                    <a:pt x="96327" y="64"/>
                    <a:pt x="94556" y="64"/>
                    <a:pt x="91519" y="64"/>
                  </a:cubicBezTo>
                  <a:cubicBezTo>
                    <a:pt x="88230" y="64"/>
                    <a:pt x="87723" y="64"/>
                    <a:pt x="85446" y="2088"/>
                  </a:cubicBezTo>
                  <a:cubicBezTo>
                    <a:pt x="61406" y="22838"/>
                    <a:pt x="34330" y="58012"/>
                    <a:pt x="16869" y="111406"/>
                  </a:cubicBezTo>
                  <a:cubicBezTo>
                    <a:pt x="5988" y="144809"/>
                    <a:pt x="168" y="185550"/>
                    <a:pt x="168" y="227557"/>
                  </a:cubicBezTo>
                  <a:cubicBezTo>
                    <a:pt x="168" y="287530"/>
                    <a:pt x="11049" y="355347"/>
                    <a:pt x="50778" y="414055"/>
                  </a:cubicBezTo>
                  <a:cubicBezTo>
                    <a:pt x="57610" y="423924"/>
                    <a:pt x="66973" y="434299"/>
                    <a:pt x="66973" y="434552"/>
                  </a:cubicBezTo>
                  <a:cubicBezTo>
                    <a:pt x="69504" y="437589"/>
                    <a:pt x="73047" y="441638"/>
                    <a:pt x="75071" y="443409"/>
                  </a:cubicBezTo>
                  <a:lnTo>
                    <a:pt x="84940" y="452519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CB28C87-DD12-CC31-A525-443CDCBB4C12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7084013" y="4546456"/>
              <a:ext cx="97171" cy="114632"/>
            </a:xfrm>
            <a:custGeom>
              <a:avLst/>
              <a:gdLst>
                <a:gd name="connsiteX0" fmla="*/ 35854 w 97171"/>
                <a:gd name="connsiteY0" fmla="*/ 53469 h 114632"/>
                <a:gd name="connsiteX1" fmla="*/ 74571 w 97171"/>
                <a:gd name="connsiteY1" fmla="*/ 47648 h 114632"/>
                <a:gd name="connsiteX2" fmla="*/ 93550 w 97171"/>
                <a:gd name="connsiteY2" fmla="*/ 21584 h 114632"/>
                <a:gd name="connsiteX3" fmla="*/ 66473 w 97171"/>
                <a:gd name="connsiteY3" fmla="*/ 75 h 114632"/>
                <a:gd name="connsiteX4" fmla="*/ 174 w 97171"/>
                <a:gd name="connsiteY4" fmla="*/ 68905 h 114632"/>
                <a:gd name="connsiteX5" fmla="*/ 39903 w 97171"/>
                <a:gd name="connsiteY5" fmla="*/ 114707 h 114632"/>
                <a:gd name="connsiteX6" fmla="*/ 97345 w 97171"/>
                <a:gd name="connsiteY6" fmla="*/ 84847 h 114632"/>
                <a:gd name="connsiteX7" fmla="*/ 94309 w 97171"/>
                <a:gd name="connsiteY7" fmla="*/ 81557 h 114632"/>
                <a:gd name="connsiteX8" fmla="*/ 91019 w 97171"/>
                <a:gd name="connsiteY8" fmla="*/ 84088 h 114632"/>
                <a:gd name="connsiteX9" fmla="*/ 40409 w 97171"/>
                <a:gd name="connsiteY9" fmla="*/ 109140 h 114632"/>
                <a:gd name="connsiteX10" fmla="*/ 18393 w 97171"/>
                <a:gd name="connsiteY10" fmla="*/ 79786 h 114632"/>
                <a:gd name="connsiteX11" fmla="*/ 22442 w 97171"/>
                <a:gd name="connsiteY11" fmla="*/ 53469 h 114632"/>
                <a:gd name="connsiteX12" fmla="*/ 35854 w 97171"/>
                <a:gd name="connsiteY12" fmla="*/ 53469 h 114632"/>
                <a:gd name="connsiteX13" fmla="*/ 23961 w 97171"/>
                <a:gd name="connsiteY13" fmla="*/ 47901 h 114632"/>
                <a:gd name="connsiteX14" fmla="*/ 66473 w 97171"/>
                <a:gd name="connsiteY14" fmla="*/ 5642 h 114632"/>
                <a:gd name="connsiteX15" fmla="*/ 85199 w 97171"/>
                <a:gd name="connsiteY15" fmla="*/ 21584 h 114632"/>
                <a:gd name="connsiteX16" fmla="*/ 34336 w 97171"/>
                <a:gd name="connsiteY16" fmla="*/ 47901 h 114632"/>
                <a:gd name="connsiteX17" fmla="*/ 23961 w 97171"/>
                <a:gd name="connsiteY17" fmla="*/ 47901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171" h="114632">
                  <a:moveTo>
                    <a:pt x="35854" y="53469"/>
                  </a:moveTo>
                  <a:cubicBezTo>
                    <a:pt x="43192" y="53469"/>
                    <a:pt x="61918" y="52962"/>
                    <a:pt x="74571" y="47648"/>
                  </a:cubicBezTo>
                  <a:cubicBezTo>
                    <a:pt x="92284" y="40057"/>
                    <a:pt x="93550" y="25127"/>
                    <a:pt x="93550" y="21584"/>
                  </a:cubicBezTo>
                  <a:cubicBezTo>
                    <a:pt x="93550" y="10450"/>
                    <a:pt x="83934" y="75"/>
                    <a:pt x="66473" y="75"/>
                  </a:cubicBezTo>
                  <a:cubicBezTo>
                    <a:pt x="38384" y="75"/>
                    <a:pt x="174" y="24621"/>
                    <a:pt x="174" y="68905"/>
                  </a:cubicBezTo>
                  <a:cubicBezTo>
                    <a:pt x="174" y="94716"/>
                    <a:pt x="15104" y="114707"/>
                    <a:pt x="39903" y="114707"/>
                  </a:cubicBezTo>
                  <a:cubicBezTo>
                    <a:pt x="76089" y="114707"/>
                    <a:pt x="97345" y="87883"/>
                    <a:pt x="97345" y="84847"/>
                  </a:cubicBezTo>
                  <a:cubicBezTo>
                    <a:pt x="97345" y="83329"/>
                    <a:pt x="95827" y="81557"/>
                    <a:pt x="94309" y="81557"/>
                  </a:cubicBezTo>
                  <a:cubicBezTo>
                    <a:pt x="93044" y="81557"/>
                    <a:pt x="92537" y="82063"/>
                    <a:pt x="91019" y="84088"/>
                  </a:cubicBezTo>
                  <a:cubicBezTo>
                    <a:pt x="71028" y="109140"/>
                    <a:pt x="43446" y="109140"/>
                    <a:pt x="40409" y="109140"/>
                  </a:cubicBezTo>
                  <a:cubicBezTo>
                    <a:pt x="20671" y="109140"/>
                    <a:pt x="18393" y="87883"/>
                    <a:pt x="18393" y="79786"/>
                  </a:cubicBezTo>
                  <a:cubicBezTo>
                    <a:pt x="18393" y="76749"/>
                    <a:pt x="18647" y="68905"/>
                    <a:pt x="22442" y="53469"/>
                  </a:cubicBezTo>
                  <a:lnTo>
                    <a:pt x="35854" y="53469"/>
                  </a:lnTo>
                  <a:close/>
                  <a:moveTo>
                    <a:pt x="23961" y="47901"/>
                  </a:moveTo>
                  <a:cubicBezTo>
                    <a:pt x="33830" y="9438"/>
                    <a:pt x="59894" y="5642"/>
                    <a:pt x="66473" y="5642"/>
                  </a:cubicBezTo>
                  <a:cubicBezTo>
                    <a:pt x="78367" y="5642"/>
                    <a:pt x="85199" y="12980"/>
                    <a:pt x="85199" y="21584"/>
                  </a:cubicBezTo>
                  <a:cubicBezTo>
                    <a:pt x="85199" y="47901"/>
                    <a:pt x="44711" y="47901"/>
                    <a:pt x="34336" y="47901"/>
                  </a:cubicBezTo>
                  <a:lnTo>
                    <a:pt x="23961" y="47901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A6974BC-0F29-C4D5-0B61-B9BCE79F7930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7198525" y="4436381"/>
              <a:ext cx="53672" cy="119212"/>
            </a:xfrm>
            <a:custGeom>
              <a:avLst/>
              <a:gdLst>
                <a:gd name="connsiteX0" fmla="*/ 49245 w 53672"/>
                <a:gd name="connsiteY0" fmla="*/ 6802 h 119212"/>
                <a:gd name="connsiteX1" fmla="*/ 42160 w 53672"/>
                <a:gd name="connsiteY1" fmla="*/ 71 h 119212"/>
                <a:gd name="connsiteX2" fmla="*/ 32240 w 53672"/>
                <a:gd name="connsiteY2" fmla="*/ 9813 h 119212"/>
                <a:gd name="connsiteX3" fmla="*/ 39325 w 53672"/>
                <a:gd name="connsiteY3" fmla="*/ 16544 h 119212"/>
                <a:gd name="connsiteX4" fmla="*/ 49245 w 53672"/>
                <a:gd name="connsiteY4" fmla="*/ 6802 h 119212"/>
                <a:gd name="connsiteX5" fmla="*/ 13109 w 53672"/>
                <a:gd name="connsiteY5" fmla="*/ 96787 h 119212"/>
                <a:gd name="connsiteX6" fmla="*/ 11515 w 53672"/>
                <a:gd name="connsiteY6" fmla="*/ 104226 h 119212"/>
                <a:gd name="connsiteX7" fmla="*/ 28343 w 53672"/>
                <a:gd name="connsiteY7" fmla="*/ 119283 h 119212"/>
                <a:gd name="connsiteX8" fmla="*/ 53851 w 53672"/>
                <a:gd name="connsiteY8" fmla="*/ 92181 h 119212"/>
                <a:gd name="connsiteX9" fmla="*/ 51016 w 53672"/>
                <a:gd name="connsiteY9" fmla="*/ 89878 h 119212"/>
                <a:gd name="connsiteX10" fmla="*/ 47651 w 53672"/>
                <a:gd name="connsiteY10" fmla="*/ 92890 h 119212"/>
                <a:gd name="connsiteX11" fmla="*/ 28874 w 53672"/>
                <a:gd name="connsiteY11" fmla="*/ 114323 h 119212"/>
                <a:gd name="connsiteX12" fmla="*/ 24446 w 53672"/>
                <a:gd name="connsiteY12" fmla="*/ 108123 h 119212"/>
                <a:gd name="connsiteX13" fmla="*/ 27280 w 53672"/>
                <a:gd name="connsiteY13" fmla="*/ 96787 h 119212"/>
                <a:gd name="connsiteX14" fmla="*/ 32949 w 53672"/>
                <a:gd name="connsiteY14" fmla="*/ 82616 h 119212"/>
                <a:gd name="connsiteX15" fmla="*/ 41628 w 53672"/>
                <a:gd name="connsiteY15" fmla="*/ 60120 h 119212"/>
                <a:gd name="connsiteX16" fmla="*/ 42691 w 53672"/>
                <a:gd name="connsiteY16" fmla="*/ 54451 h 119212"/>
                <a:gd name="connsiteX17" fmla="*/ 25863 w 53672"/>
                <a:gd name="connsiteY17" fmla="*/ 39395 h 119212"/>
                <a:gd name="connsiteX18" fmla="*/ 178 w 53672"/>
                <a:gd name="connsiteY18" fmla="*/ 66497 h 119212"/>
                <a:gd name="connsiteX19" fmla="*/ 3190 w 53672"/>
                <a:gd name="connsiteY19" fmla="*/ 68799 h 119212"/>
                <a:gd name="connsiteX20" fmla="*/ 6378 w 53672"/>
                <a:gd name="connsiteY20" fmla="*/ 65965 h 119212"/>
                <a:gd name="connsiteX21" fmla="*/ 25332 w 53672"/>
                <a:gd name="connsiteY21" fmla="*/ 44355 h 119212"/>
                <a:gd name="connsiteX22" fmla="*/ 29760 w 53672"/>
                <a:gd name="connsiteY22" fmla="*/ 50554 h 119212"/>
                <a:gd name="connsiteX23" fmla="*/ 24269 w 53672"/>
                <a:gd name="connsiteY23" fmla="*/ 68268 h 119212"/>
                <a:gd name="connsiteX24" fmla="*/ 13109 w 53672"/>
                <a:gd name="connsiteY24" fmla="*/ 96787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245" y="6802"/>
                  </a:moveTo>
                  <a:cubicBezTo>
                    <a:pt x="49245" y="3968"/>
                    <a:pt x="47119" y="71"/>
                    <a:pt x="42160" y="71"/>
                  </a:cubicBezTo>
                  <a:cubicBezTo>
                    <a:pt x="37377" y="71"/>
                    <a:pt x="32240" y="4676"/>
                    <a:pt x="32240" y="9813"/>
                  </a:cubicBezTo>
                  <a:cubicBezTo>
                    <a:pt x="32240" y="12824"/>
                    <a:pt x="34543" y="16544"/>
                    <a:pt x="39325" y="16544"/>
                  </a:cubicBezTo>
                  <a:cubicBezTo>
                    <a:pt x="44462" y="16544"/>
                    <a:pt x="49245" y="11584"/>
                    <a:pt x="49245" y="6802"/>
                  </a:cubicBezTo>
                  <a:close/>
                  <a:moveTo>
                    <a:pt x="13109" y="96787"/>
                  </a:moveTo>
                  <a:cubicBezTo>
                    <a:pt x="12401" y="99089"/>
                    <a:pt x="11515" y="101215"/>
                    <a:pt x="11515" y="104226"/>
                  </a:cubicBezTo>
                  <a:cubicBezTo>
                    <a:pt x="11515" y="112552"/>
                    <a:pt x="18601" y="119283"/>
                    <a:pt x="28343" y="119283"/>
                  </a:cubicBezTo>
                  <a:cubicBezTo>
                    <a:pt x="46057" y="119283"/>
                    <a:pt x="53851" y="94838"/>
                    <a:pt x="53851" y="92181"/>
                  </a:cubicBezTo>
                  <a:cubicBezTo>
                    <a:pt x="53851" y="89878"/>
                    <a:pt x="51548" y="89878"/>
                    <a:pt x="51016" y="89878"/>
                  </a:cubicBezTo>
                  <a:cubicBezTo>
                    <a:pt x="48536" y="89878"/>
                    <a:pt x="48359" y="90941"/>
                    <a:pt x="47651" y="92890"/>
                  </a:cubicBezTo>
                  <a:cubicBezTo>
                    <a:pt x="43577" y="107061"/>
                    <a:pt x="35783" y="114323"/>
                    <a:pt x="28874" y="114323"/>
                  </a:cubicBezTo>
                  <a:cubicBezTo>
                    <a:pt x="25332" y="114323"/>
                    <a:pt x="24446" y="112020"/>
                    <a:pt x="24446" y="108123"/>
                  </a:cubicBezTo>
                  <a:cubicBezTo>
                    <a:pt x="24446" y="104049"/>
                    <a:pt x="25686" y="100684"/>
                    <a:pt x="27280" y="96787"/>
                  </a:cubicBezTo>
                  <a:cubicBezTo>
                    <a:pt x="29052" y="92004"/>
                    <a:pt x="31000" y="87221"/>
                    <a:pt x="32949" y="82616"/>
                  </a:cubicBezTo>
                  <a:cubicBezTo>
                    <a:pt x="34543" y="78365"/>
                    <a:pt x="40920" y="62245"/>
                    <a:pt x="41628" y="60120"/>
                  </a:cubicBezTo>
                  <a:cubicBezTo>
                    <a:pt x="42160" y="58348"/>
                    <a:pt x="42691" y="56223"/>
                    <a:pt x="42691" y="54451"/>
                  </a:cubicBezTo>
                  <a:cubicBezTo>
                    <a:pt x="42691" y="46126"/>
                    <a:pt x="35606" y="39395"/>
                    <a:pt x="25863" y="39395"/>
                  </a:cubicBezTo>
                  <a:cubicBezTo>
                    <a:pt x="8327" y="39395"/>
                    <a:pt x="178" y="63485"/>
                    <a:pt x="178" y="66497"/>
                  </a:cubicBezTo>
                  <a:cubicBezTo>
                    <a:pt x="178" y="68799"/>
                    <a:pt x="2658" y="68799"/>
                    <a:pt x="3190" y="68799"/>
                  </a:cubicBezTo>
                  <a:cubicBezTo>
                    <a:pt x="5670" y="68799"/>
                    <a:pt x="5847" y="67914"/>
                    <a:pt x="6378" y="65965"/>
                  </a:cubicBezTo>
                  <a:cubicBezTo>
                    <a:pt x="10984" y="50731"/>
                    <a:pt x="18778" y="44355"/>
                    <a:pt x="25332" y="44355"/>
                  </a:cubicBezTo>
                  <a:cubicBezTo>
                    <a:pt x="28166" y="44355"/>
                    <a:pt x="29760" y="45772"/>
                    <a:pt x="29760" y="50554"/>
                  </a:cubicBezTo>
                  <a:cubicBezTo>
                    <a:pt x="29760" y="54628"/>
                    <a:pt x="28697" y="57285"/>
                    <a:pt x="24269" y="68268"/>
                  </a:cubicBezTo>
                  <a:lnTo>
                    <a:pt x="13109" y="96787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57192B8-D361-D671-0074-B1CAA589E413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7269766" y="4477476"/>
              <a:ext cx="106104" cy="78116"/>
            </a:xfrm>
            <a:custGeom>
              <a:avLst/>
              <a:gdLst>
                <a:gd name="connsiteX0" fmla="*/ 47299 w 106104"/>
                <a:gd name="connsiteY0" fmla="*/ 12116 h 78116"/>
                <a:gd name="connsiteX1" fmla="*/ 68378 w 106104"/>
                <a:gd name="connsiteY1" fmla="*/ 12116 h 78116"/>
                <a:gd name="connsiteX2" fmla="*/ 61824 w 106104"/>
                <a:gd name="connsiteY2" fmla="*/ 52857 h 78116"/>
                <a:gd name="connsiteX3" fmla="*/ 63773 w 106104"/>
                <a:gd name="connsiteY3" fmla="*/ 68622 h 78116"/>
                <a:gd name="connsiteX4" fmla="*/ 71744 w 106104"/>
                <a:gd name="connsiteY4" fmla="*/ 78187 h 78116"/>
                <a:gd name="connsiteX5" fmla="*/ 80069 w 106104"/>
                <a:gd name="connsiteY5" fmla="*/ 70216 h 78116"/>
                <a:gd name="connsiteX6" fmla="*/ 78652 w 106104"/>
                <a:gd name="connsiteY6" fmla="*/ 66319 h 78116"/>
                <a:gd name="connsiteX7" fmla="*/ 72098 w 106104"/>
                <a:gd name="connsiteY7" fmla="*/ 35143 h 78116"/>
                <a:gd name="connsiteX8" fmla="*/ 74578 w 106104"/>
                <a:gd name="connsiteY8" fmla="*/ 12116 h 78116"/>
                <a:gd name="connsiteX9" fmla="*/ 96720 w 106104"/>
                <a:gd name="connsiteY9" fmla="*/ 12116 h 78116"/>
                <a:gd name="connsiteX10" fmla="*/ 103274 w 106104"/>
                <a:gd name="connsiteY10" fmla="*/ 10699 h 78116"/>
                <a:gd name="connsiteX11" fmla="*/ 106286 w 106104"/>
                <a:gd name="connsiteY11" fmla="*/ 5208 h 78116"/>
                <a:gd name="connsiteX12" fmla="*/ 98669 w 106104"/>
                <a:gd name="connsiteY12" fmla="*/ 71 h 78116"/>
                <a:gd name="connsiteX13" fmla="*/ 31889 w 106104"/>
                <a:gd name="connsiteY13" fmla="*/ 71 h 78116"/>
                <a:gd name="connsiteX14" fmla="*/ 11695 w 106104"/>
                <a:gd name="connsiteY14" fmla="*/ 9105 h 78116"/>
                <a:gd name="connsiteX15" fmla="*/ 181 w 106104"/>
                <a:gd name="connsiteY15" fmla="*/ 24338 h 78116"/>
                <a:gd name="connsiteX16" fmla="*/ 3193 w 106104"/>
                <a:gd name="connsiteY16" fmla="*/ 26464 h 78116"/>
                <a:gd name="connsiteX17" fmla="*/ 6381 w 106104"/>
                <a:gd name="connsiteY17" fmla="*/ 24515 h 78116"/>
                <a:gd name="connsiteX18" fmla="*/ 30294 w 106104"/>
                <a:gd name="connsiteY18" fmla="*/ 12116 h 78116"/>
                <a:gd name="connsiteX19" fmla="*/ 41100 w 106104"/>
                <a:gd name="connsiteY19" fmla="*/ 12116 h 78116"/>
                <a:gd name="connsiteX20" fmla="*/ 20729 w 106104"/>
                <a:gd name="connsiteY20" fmla="*/ 63131 h 78116"/>
                <a:gd name="connsiteX21" fmla="*/ 17363 w 106104"/>
                <a:gd name="connsiteY21" fmla="*/ 69862 h 78116"/>
                <a:gd name="connsiteX22" fmla="*/ 16832 w 106104"/>
                <a:gd name="connsiteY22" fmla="*/ 72519 h 78116"/>
                <a:gd name="connsiteX23" fmla="*/ 23032 w 106104"/>
                <a:gd name="connsiteY23" fmla="*/ 78187 h 78116"/>
                <a:gd name="connsiteX24" fmla="*/ 36317 w 106104"/>
                <a:gd name="connsiteY24" fmla="*/ 54274 h 78116"/>
                <a:gd name="connsiteX25" fmla="*/ 47299 w 106104"/>
                <a:gd name="connsiteY25" fmla="*/ 12116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104" h="78116">
                  <a:moveTo>
                    <a:pt x="47299" y="12116"/>
                  </a:moveTo>
                  <a:lnTo>
                    <a:pt x="68378" y="12116"/>
                  </a:lnTo>
                  <a:cubicBezTo>
                    <a:pt x="65721" y="22744"/>
                    <a:pt x="61824" y="38863"/>
                    <a:pt x="61824" y="52857"/>
                  </a:cubicBezTo>
                  <a:cubicBezTo>
                    <a:pt x="61824" y="59942"/>
                    <a:pt x="62710" y="64725"/>
                    <a:pt x="63773" y="68622"/>
                  </a:cubicBezTo>
                  <a:cubicBezTo>
                    <a:pt x="66607" y="77479"/>
                    <a:pt x="68910" y="78187"/>
                    <a:pt x="71744" y="78187"/>
                  </a:cubicBezTo>
                  <a:cubicBezTo>
                    <a:pt x="75818" y="78187"/>
                    <a:pt x="80069" y="74468"/>
                    <a:pt x="80069" y="70216"/>
                  </a:cubicBezTo>
                  <a:cubicBezTo>
                    <a:pt x="80069" y="68799"/>
                    <a:pt x="79715" y="68091"/>
                    <a:pt x="78652" y="66319"/>
                  </a:cubicBezTo>
                  <a:cubicBezTo>
                    <a:pt x="75287" y="59765"/>
                    <a:pt x="72098" y="49669"/>
                    <a:pt x="72098" y="35143"/>
                  </a:cubicBezTo>
                  <a:cubicBezTo>
                    <a:pt x="72098" y="31778"/>
                    <a:pt x="72098" y="24692"/>
                    <a:pt x="74578" y="12116"/>
                  </a:cubicBezTo>
                  <a:lnTo>
                    <a:pt x="96720" y="12116"/>
                  </a:lnTo>
                  <a:cubicBezTo>
                    <a:pt x="99909" y="12116"/>
                    <a:pt x="101326" y="12116"/>
                    <a:pt x="103274" y="10699"/>
                  </a:cubicBezTo>
                  <a:cubicBezTo>
                    <a:pt x="105754" y="8927"/>
                    <a:pt x="106286" y="6093"/>
                    <a:pt x="106286" y="5208"/>
                  </a:cubicBezTo>
                  <a:cubicBezTo>
                    <a:pt x="106286" y="71"/>
                    <a:pt x="101680" y="71"/>
                    <a:pt x="98669" y="71"/>
                  </a:cubicBezTo>
                  <a:lnTo>
                    <a:pt x="31889" y="71"/>
                  </a:lnTo>
                  <a:cubicBezTo>
                    <a:pt x="24626" y="71"/>
                    <a:pt x="19666" y="1665"/>
                    <a:pt x="11695" y="9105"/>
                  </a:cubicBezTo>
                  <a:cubicBezTo>
                    <a:pt x="7090" y="13179"/>
                    <a:pt x="181" y="22744"/>
                    <a:pt x="181" y="24338"/>
                  </a:cubicBezTo>
                  <a:cubicBezTo>
                    <a:pt x="181" y="26464"/>
                    <a:pt x="2484" y="26464"/>
                    <a:pt x="3193" y="26464"/>
                  </a:cubicBezTo>
                  <a:cubicBezTo>
                    <a:pt x="5141" y="26464"/>
                    <a:pt x="5318" y="26110"/>
                    <a:pt x="6381" y="24515"/>
                  </a:cubicBezTo>
                  <a:cubicBezTo>
                    <a:pt x="15415" y="12116"/>
                    <a:pt x="26397" y="12116"/>
                    <a:pt x="30294" y="12116"/>
                  </a:cubicBezTo>
                  <a:lnTo>
                    <a:pt x="41100" y="12116"/>
                  </a:lnTo>
                  <a:cubicBezTo>
                    <a:pt x="35608" y="31601"/>
                    <a:pt x="26043" y="52503"/>
                    <a:pt x="20729" y="63131"/>
                  </a:cubicBezTo>
                  <a:cubicBezTo>
                    <a:pt x="19666" y="65434"/>
                    <a:pt x="17895" y="69154"/>
                    <a:pt x="17363" y="69862"/>
                  </a:cubicBezTo>
                  <a:cubicBezTo>
                    <a:pt x="17186" y="70571"/>
                    <a:pt x="16832" y="71279"/>
                    <a:pt x="16832" y="72519"/>
                  </a:cubicBezTo>
                  <a:cubicBezTo>
                    <a:pt x="16832" y="75353"/>
                    <a:pt x="18958" y="78187"/>
                    <a:pt x="23032" y="78187"/>
                  </a:cubicBezTo>
                  <a:cubicBezTo>
                    <a:pt x="30117" y="78187"/>
                    <a:pt x="32066" y="70216"/>
                    <a:pt x="36317" y="54274"/>
                  </a:cubicBezTo>
                  <a:lnTo>
                    <a:pt x="47299" y="12116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05C3811-BCA4-07FD-FD6B-ACBDE7DB1ED1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7453225" y="4403827"/>
              <a:ext cx="70500" cy="6731"/>
            </a:xfrm>
            <a:custGeom>
              <a:avLst/>
              <a:gdLst>
                <a:gd name="connsiteX0" fmla="*/ 70688 w 70500"/>
                <a:gd name="connsiteY0" fmla="*/ 6800 h 6731"/>
                <a:gd name="connsiteX1" fmla="*/ 70688 w 70500"/>
                <a:gd name="connsiteY1" fmla="*/ 69 h 6731"/>
                <a:gd name="connsiteX2" fmla="*/ 188 w 70500"/>
                <a:gd name="connsiteY2" fmla="*/ 69 h 6731"/>
                <a:gd name="connsiteX3" fmla="*/ 188 w 70500"/>
                <a:gd name="connsiteY3" fmla="*/ 6800 h 6731"/>
                <a:gd name="connsiteX4" fmla="*/ 70688 w 70500"/>
                <a:gd name="connsiteY4" fmla="*/ 6800 h 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00" h="6731">
                  <a:moveTo>
                    <a:pt x="70688" y="6800"/>
                  </a:moveTo>
                  <a:lnTo>
                    <a:pt x="70688" y="69"/>
                  </a:lnTo>
                  <a:lnTo>
                    <a:pt x="188" y="69"/>
                  </a:lnTo>
                  <a:lnTo>
                    <a:pt x="188" y="6800"/>
                  </a:lnTo>
                  <a:lnTo>
                    <a:pt x="70688" y="6800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5321212-9B0D-16B9-5A90-E1B4BBD6750F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7398708" y="4432838"/>
              <a:ext cx="161193" cy="120983"/>
            </a:xfrm>
            <a:custGeom>
              <a:avLst/>
              <a:gdLst>
                <a:gd name="connsiteX0" fmla="*/ 89285 w 161193"/>
                <a:gd name="connsiteY0" fmla="*/ 49846 h 120983"/>
                <a:gd name="connsiteX1" fmla="*/ 88223 w 161193"/>
                <a:gd name="connsiteY1" fmla="*/ 47720 h 120983"/>
                <a:gd name="connsiteX2" fmla="*/ 92474 w 161193"/>
                <a:gd name="connsiteY2" fmla="*/ 44355 h 120983"/>
                <a:gd name="connsiteX3" fmla="*/ 110365 w 161193"/>
                <a:gd name="connsiteY3" fmla="*/ 31778 h 120983"/>
                <a:gd name="connsiteX4" fmla="*/ 157306 w 161193"/>
                <a:gd name="connsiteY4" fmla="*/ 6447 h 120983"/>
                <a:gd name="connsiteX5" fmla="*/ 161380 w 161193"/>
                <a:gd name="connsiteY5" fmla="*/ 2551 h 120983"/>
                <a:gd name="connsiteX6" fmla="*/ 159077 w 161193"/>
                <a:gd name="connsiteY6" fmla="*/ 248 h 120983"/>
                <a:gd name="connsiteX7" fmla="*/ 146855 w 161193"/>
                <a:gd name="connsiteY7" fmla="*/ 779 h 120983"/>
                <a:gd name="connsiteX8" fmla="*/ 125421 w 161193"/>
                <a:gd name="connsiteY8" fmla="*/ 71 h 120983"/>
                <a:gd name="connsiteX9" fmla="*/ 121701 w 161193"/>
                <a:gd name="connsiteY9" fmla="*/ 3968 h 120983"/>
                <a:gd name="connsiteX10" fmla="*/ 124358 w 161193"/>
                <a:gd name="connsiteY10" fmla="*/ 6447 h 120983"/>
                <a:gd name="connsiteX11" fmla="*/ 128787 w 161193"/>
                <a:gd name="connsiteY11" fmla="*/ 8927 h 120983"/>
                <a:gd name="connsiteX12" fmla="*/ 120993 w 161193"/>
                <a:gd name="connsiteY12" fmla="*/ 17607 h 120983"/>
                <a:gd name="connsiteX13" fmla="*/ 47127 w 161193"/>
                <a:gd name="connsiteY13" fmla="*/ 69685 h 120983"/>
                <a:gd name="connsiteX14" fmla="*/ 61121 w 161193"/>
                <a:gd name="connsiteY14" fmla="*/ 13887 h 120983"/>
                <a:gd name="connsiteX15" fmla="*/ 76709 w 161193"/>
                <a:gd name="connsiteY15" fmla="*/ 6447 h 120983"/>
                <a:gd name="connsiteX16" fmla="*/ 82023 w 161193"/>
                <a:gd name="connsiteY16" fmla="*/ 2728 h 120983"/>
                <a:gd name="connsiteX17" fmla="*/ 79189 w 161193"/>
                <a:gd name="connsiteY17" fmla="*/ 71 h 120983"/>
                <a:gd name="connsiteX18" fmla="*/ 55984 w 161193"/>
                <a:gd name="connsiteY18" fmla="*/ 779 h 120983"/>
                <a:gd name="connsiteX19" fmla="*/ 43762 w 161193"/>
                <a:gd name="connsiteY19" fmla="*/ 602 h 120983"/>
                <a:gd name="connsiteX20" fmla="*/ 32602 w 161193"/>
                <a:gd name="connsiteY20" fmla="*/ 71 h 120983"/>
                <a:gd name="connsiteX21" fmla="*/ 28882 w 161193"/>
                <a:gd name="connsiteY21" fmla="*/ 3968 h 120983"/>
                <a:gd name="connsiteX22" fmla="*/ 34728 w 161193"/>
                <a:gd name="connsiteY22" fmla="*/ 6447 h 120983"/>
                <a:gd name="connsiteX23" fmla="*/ 41459 w 161193"/>
                <a:gd name="connsiteY23" fmla="*/ 6802 h 120983"/>
                <a:gd name="connsiteX24" fmla="*/ 45356 w 161193"/>
                <a:gd name="connsiteY24" fmla="*/ 9282 h 120983"/>
                <a:gd name="connsiteX25" fmla="*/ 44647 w 161193"/>
                <a:gd name="connsiteY25" fmla="*/ 13179 h 120983"/>
                <a:gd name="connsiteX26" fmla="*/ 21088 w 161193"/>
                <a:gd name="connsiteY26" fmla="*/ 107238 h 120983"/>
                <a:gd name="connsiteX27" fmla="*/ 5500 w 161193"/>
                <a:gd name="connsiteY27" fmla="*/ 114677 h 120983"/>
                <a:gd name="connsiteX28" fmla="*/ 186 w 161193"/>
                <a:gd name="connsiteY28" fmla="*/ 118574 h 120983"/>
                <a:gd name="connsiteX29" fmla="*/ 3020 w 161193"/>
                <a:gd name="connsiteY29" fmla="*/ 121054 h 120983"/>
                <a:gd name="connsiteX30" fmla="*/ 26048 w 161193"/>
                <a:gd name="connsiteY30" fmla="*/ 120346 h 120983"/>
                <a:gd name="connsiteX31" fmla="*/ 38270 w 161193"/>
                <a:gd name="connsiteY31" fmla="*/ 120523 h 120983"/>
                <a:gd name="connsiteX32" fmla="*/ 49607 w 161193"/>
                <a:gd name="connsiteY32" fmla="*/ 121054 h 120983"/>
                <a:gd name="connsiteX33" fmla="*/ 53327 w 161193"/>
                <a:gd name="connsiteY33" fmla="*/ 117157 h 120983"/>
                <a:gd name="connsiteX34" fmla="*/ 47659 w 161193"/>
                <a:gd name="connsiteY34" fmla="*/ 114677 h 120983"/>
                <a:gd name="connsiteX35" fmla="*/ 40927 w 161193"/>
                <a:gd name="connsiteY35" fmla="*/ 114323 h 120983"/>
                <a:gd name="connsiteX36" fmla="*/ 36853 w 161193"/>
                <a:gd name="connsiteY36" fmla="*/ 111666 h 120983"/>
                <a:gd name="connsiteX37" fmla="*/ 45179 w 161193"/>
                <a:gd name="connsiteY37" fmla="*/ 77656 h 120983"/>
                <a:gd name="connsiteX38" fmla="*/ 74583 w 161193"/>
                <a:gd name="connsiteY38" fmla="*/ 56931 h 120983"/>
                <a:gd name="connsiteX39" fmla="*/ 100268 w 161193"/>
                <a:gd name="connsiteY39" fmla="*/ 106706 h 120983"/>
                <a:gd name="connsiteX40" fmla="*/ 101508 w 161193"/>
                <a:gd name="connsiteY40" fmla="*/ 110072 h 120983"/>
                <a:gd name="connsiteX41" fmla="*/ 93360 w 161193"/>
                <a:gd name="connsiteY41" fmla="*/ 114677 h 120983"/>
                <a:gd name="connsiteX42" fmla="*/ 88754 w 161193"/>
                <a:gd name="connsiteY42" fmla="*/ 118574 h 120983"/>
                <a:gd name="connsiteX43" fmla="*/ 91765 w 161193"/>
                <a:gd name="connsiteY43" fmla="*/ 121054 h 120983"/>
                <a:gd name="connsiteX44" fmla="*/ 114439 w 161193"/>
                <a:gd name="connsiteY44" fmla="*/ 120346 h 120983"/>
                <a:gd name="connsiteX45" fmla="*/ 131798 w 161193"/>
                <a:gd name="connsiteY45" fmla="*/ 121054 h 120983"/>
                <a:gd name="connsiteX46" fmla="*/ 135341 w 161193"/>
                <a:gd name="connsiteY46" fmla="*/ 117334 h 120983"/>
                <a:gd name="connsiteX47" fmla="*/ 131267 w 161193"/>
                <a:gd name="connsiteY47" fmla="*/ 114677 h 120983"/>
                <a:gd name="connsiteX48" fmla="*/ 119576 w 161193"/>
                <a:gd name="connsiteY48" fmla="*/ 108832 h 120983"/>
                <a:gd name="connsiteX49" fmla="*/ 89285 w 161193"/>
                <a:gd name="connsiteY49" fmla="*/ 49846 h 1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1193" h="120983">
                  <a:moveTo>
                    <a:pt x="89285" y="49846"/>
                  </a:moveTo>
                  <a:cubicBezTo>
                    <a:pt x="88577" y="48429"/>
                    <a:pt x="88223" y="47897"/>
                    <a:pt x="88223" y="47720"/>
                  </a:cubicBezTo>
                  <a:cubicBezTo>
                    <a:pt x="88223" y="47366"/>
                    <a:pt x="88400" y="47189"/>
                    <a:pt x="92474" y="44355"/>
                  </a:cubicBezTo>
                  <a:lnTo>
                    <a:pt x="110365" y="31778"/>
                  </a:lnTo>
                  <a:cubicBezTo>
                    <a:pt x="133746" y="15304"/>
                    <a:pt x="144729" y="7510"/>
                    <a:pt x="157306" y="6447"/>
                  </a:cubicBezTo>
                  <a:cubicBezTo>
                    <a:pt x="159254" y="6270"/>
                    <a:pt x="161380" y="6093"/>
                    <a:pt x="161380" y="2551"/>
                  </a:cubicBezTo>
                  <a:cubicBezTo>
                    <a:pt x="161380" y="1133"/>
                    <a:pt x="160140" y="248"/>
                    <a:pt x="159077" y="248"/>
                  </a:cubicBezTo>
                  <a:cubicBezTo>
                    <a:pt x="155357" y="248"/>
                    <a:pt x="150751" y="779"/>
                    <a:pt x="146855" y="779"/>
                  </a:cubicBezTo>
                  <a:cubicBezTo>
                    <a:pt x="142072" y="779"/>
                    <a:pt x="130204" y="71"/>
                    <a:pt x="125421" y="71"/>
                  </a:cubicBezTo>
                  <a:cubicBezTo>
                    <a:pt x="124358" y="71"/>
                    <a:pt x="121701" y="71"/>
                    <a:pt x="121701" y="3968"/>
                  </a:cubicBezTo>
                  <a:cubicBezTo>
                    <a:pt x="121701" y="4145"/>
                    <a:pt x="121701" y="6270"/>
                    <a:pt x="124358" y="6447"/>
                  </a:cubicBezTo>
                  <a:cubicBezTo>
                    <a:pt x="126484" y="6625"/>
                    <a:pt x="128787" y="6979"/>
                    <a:pt x="128787" y="8927"/>
                  </a:cubicBezTo>
                  <a:cubicBezTo>
                    <a:pt x="128787" y="12116"/>
                    <a:pt x="123295" y="16013"/>
                    <a:pt x="120993" y="17607"/>
                  </a:cubicBezTo>
                  <a:lnTo>
                    <a:pt x="47127" y="69685"/>
                  </a:lnTo>
                  <a:lnTo>
                    <a:pt x="61121" y="13887"/>
                  </a:lnTo>
                  <a:cubicBezTo>
                    <a:pt x="62715" y="7865"/>
                    <a:pt x="62892" y="6447"/>
                    <a:pt x="76709" y="6447"/>
                  </a:cubicBezTo>
                  <a:cubicBezTo>
                    <a:pt x="79543" y="6447"/>
                    <a:pt x="82023" y="6447"/>
                    <a:pt x="82023" y="2728"/>
                  </a:cubicBezTo>
                  <a:cubicBezTo>
                    <a:pt x="82023" y="1133"/>
                    <a:pt x="80960" y="71"/>
                    <a:pt x="79189" y="71"/>
                  </a:cubicBezTo>
                  <a:cubicBezTo>
                    <a:pt x="74052" y="71"/>
                    <a:pt x="61121" y="779"/>
                    <a:pt x="55984" y="779"/>
                  </a:cubicBezTo>
                  <a:cubicBezTo>
                    <a:pt x="52973" y="779"/>
                    <a:pt x="46773" y="779"/>
                    <a:pt x="43762" y="602"/>
                  </a:cubicBezTo>
                  <a:cubicBezTo>
                    <a:pt x="40219" y="425"/>
                    <a:pt x="35968" y="71"/>
                    <a:pt x="32602" y="71"/>
                  </a:cubicBezTo>
                  <a:cubicBezTo>
                    <a:pt x="31539" y="71"/>
                    <a:pt x="28882" y="71"/>
                    <a:pt x="28882" y="3968"/>
                  </a:cubicBezTo>
                  <a:cubicBezTo>
                    <a:pt x="28882" y="6447"/>
                    <a:pt x="30831" y="6447"/>
                    <a:pt x="34728" y="6447"/>
                  </a:cubicBezTo>
                  <a:cubicBezTo>
                    <a:pt x="37562" y="6447"/>
                    <a:pt x="38270" y="6447"/>
                    <a:pt x="41459" y="6802"/>
                  </a:cubicBezTo>
                  <a:cubicBezTo>
                    <a:pt x="45001" y="7156"/>
                    <a:pt x="45356" y="7510"/>
                    <a:pt x="45356" y="9282"/>
                  </a:cubicBezTo>
                  <a:cubicBezTo>
                    <a:pt x="45356" y="9636"/>
                    <a:pt x="45356" y="10522"/>
                    <a:pt x="44647" y="13179"/>
                  </a:cubicBezTo>
                  <a:lnTo>
                    <a:pt x="21088" y="107238"/>
                  </a:lnTo>
                  <a:cubicBezTo>
                    <a:pt x="19671" y="113260"/>
                    <a:pt x="19317" y="114677"/>
                    <a:pt x="5500" y="114677"/>
                  </a:cubicBezTo>
                  <a:cubicBezTo>
                    <a:pt x="2312" y="114677"/>
                    <a:pt x="186" y="114677"/>
                    <a:pt x="186" y="118574"/>
                  </a:cubicBezTo>
                  <a:cubicBezTo>
                    <a:pt x="186" y="118752"/>
                    <a:pt x="186" y="121054"/>
                    <a:pt x="3020" y="121054"/>
                  </a:cubicBezTo>
                  <a:cubicBezTo>
                    <a:pt x="8157" y="121054"/>
                    <a:pt x="20911" y="120346"/>
                    <a:pt x="26048" y="120346"/>
                  </a:cubicBezTo>
                  <a:cubicBezTo>
                    <a:pt x="29059" y="120346"/>
                    <a:pt x="35259" y="120346"/>
                    <a:pt x="38270" y="120523"/>
                  </a:cubicBezTo>
                  <a:cubicBezTo>
                    <a:pt x="41813" y="120700"/>
                    <a:pt x="46241" y="121054"/>
                    <a:pt x="49607" y="121054"/>
                  </a:cubicBezTo>
                  <a:cubicBezTo>
                    <a:pt x="50670" y="121054"/>
                    <a:pt x="53327" y="121054"/>
                    <a:pt x="53327" y="117157"/>
                  </a:cubicBezTo>
                  <a:cubicBezTo>
                    <a:pt x="53327" y="114677"/>
                    <a:pt x="51201" y="114677"/>
                    <a:pt x="47659" y="114677"/>
                  </a:cubicBezTo>
                  <a:cubicBezTo>
                    <a:pt x="47481" y="114677"/>
                    <a:pt x="44116" y="114677"/>
                    <a:pt x="40927" y="114323"/>
                  </a:cubicBezTo>
                  <a:cubicBezTo>
                    <a:pt x="36853" y="113969"/>
                    <a:pt x="36853" y="113437"/>
                    <a:pt x="36853" y="111666"/>
                  </a:cubicBezTo>
                  <a:cubicBezTo>
                    <a:pt x="36853" y="110249"/>
                    <a:pt x="38625" y="103695"/>
                    <a:pt x="45179" y="77656"/>
                  </a:cubicBezTo>
                  <a:lnTo>
                    <a:pt x="74583" y="56931"/>
                  </a:lnTo>
                  <a:lnTo>
                    <a:pt x="100268" y="106706"/>
                  </a:lnTo>
                  <a:cubicBezTo>
                    <a:pt x="101508" y="109009"/>
                    <a:pt x="101508" y="109186"/>
                    <a:pt x="101508" y="110072"/>
                  </a:cubicBezTo>
                  <a:cubicBezTo>
                    <a:pt x="101508" y="114146"/>
                    <a:pt x="96548" y="114677"/>
                    <a:pt x="93360" y="114677"/>
                  </a:cubicBezTo>
                  <a:cubicBezTo>
                    <a:pt x="91234" y="114677"/>
                    <a:pt x="88754" y="114677"/>
                    <a:pt x="88754" y="118574"/>
                  </a:cubicBezTo>
                  <a:cubicBezTo>
                    <a:pt x="88754" y="118752"/>
                    <a:pt x="88931" y="121054"/>
                    <a:pt x="91765" y="121054"/>
                  </a:cubicBezTo>
                  <a:cubicBezTo>
                    <a:pt x="96725" y="121054"/>
                    <a:pt x="109479" y="120346"/>
                    <a:pt x="114439" y="120346"/>
                  </a:cubicBezTo>
                  <a:cubicBezTo>
                    <a:pt x="119753" y="120346"/>
                    <a:pt x="126838" y="121054"/>
                    <a:pt x="131798" y="121054"/>
                  </a:cubicBezTo>
                  <a:cubicBezTo>
                    <a:pt x="134101" y="121054"/>
                    <a:pt x="135341" y="119814"/>
                    <a:pt x="135341" y="117334"/>
                  </a:cubicBezTo>
                  <a:cubicBezTo>
                    <a:pt x="135341" y="114677"/>
                    <a:pt x="133038" y="114677"/>
                    <a:pt x="131267" y="114677"/>
                  </a:cubicBezTo>
                  <a:cubicBezTo>
                    <a:pt x="128078" y="114677"/>
                    <a:pt x="122587" y="114500"/>
                    <a:pt x="119576" y="108832"/>
                  </a:cubicBezTo>
                  <a:lnTo>
                    <a:pt x="89285" y="49846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CBB48D1-2107-754B-F131-56BA5F4391FF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7569808" y="4523202"/>
              <a:ext cx="64274" cy="57316"/>
            </a:xfrm>
            <a:custGeom>
              <a:avLst/>
              <a:gdLst>
                <a:gd name="connsiteX0" fmla="*/ 15882 w 64274"/>
                <a:gd name="connsiteY0" fmla="*/ 44482 h 57316"/>
                <a:gd name="connsiteX1" fmla="*/ 34608 w 64274"/>
                <a:gd name="connsiteY1" fmla="*/ 29932 h 57316"/>
                <a:gd name="connsiteX2" fmla="*/ 53840 w 64274"/>
                <a:gd name="connsiteY2" fmla="*/ 14622 h 57316"/>
                <a:gd name="connsiteX3" fmla="*/ 64468 w 64274"/>
                <a:gd name="connsiteY3" fmla="*/ 1843 h 57316"/>
                <a:gd name="connsiteX4" fmla="*/ 61811 w 64274"/>
                <a:gd name="connsiteY4" fmla="*/ 72 h 57316"/>
                <a:gd name="connsiteX5" fmla="*/ 58901 w 64274"/>
                <a:gd name="connsiteY5" fmla="*/ 1590 h 57316"/>
                <a:gd name="connsiteX6" fmla="*/ 49032 w 64274"/>
                <a:gd name="connsiteY6" fmla="*/ 8802 h 57316"/>
                <a:gd name="connsiteX7" fmla="*/ 41187 w 64274"/>
                <a:gd name="connsiteY7" fmla="*/ 5512 h 57316"/>
                <a:gd name="connsiteX8" fmla="*/ 29294 w 64274"/>
                <a:gd name="connsiteY8" fmla="*/ 72 h 57316"/>
                <a:gd name="connsiteX9" fmla="*/ 10315 w 64274"/>
                <a:gd name="connsiteY9" fmla="*/ 15128 h 57316"/>
                <a:gd name="connsiteX10" fmla="*/ 12972 w 64274"/>
                <a:gd name="connsiteY10" fmla="*/ 17026 h 57316"/>
                <a:gd name="connsiteX11" fmla="*/ 15629 w 64274"/>
                <a:gd name="connsiteY11" fmla="*/ 15508 h 57316"/>
                <a:gd name="connsiteX12" fmla="*/ 27522 w 64274"/>
                <a:gd name="connsiteY12" fmla="*/ 10953 h 57316"/>
                <a:gd name="connsiteX13" fmla="*/ 40301 w 64274"/>
                <a:gd name="connsiteY13" fmla="*/ 12345 h 57316"/>
                <a:gd name="connsiteX14" fmla="*/ 48652 w 64274"/>
                <a:gd name="connsiteY14" fmla="*/ 13104 h 57316"/>
                <a:gd name="connsiteX15" fmla="*/ 31571 w 64274"/>
                <a:gd name="connsiteY15" fmla="*/ 26515 h 57316"/>
                <a:gd name="connsiteX16" fmla="*/ 11201 w 64274"/>
                <a:gd name="connsiteY16" fmla="*/ 42458 h 57316"/>
                <a:gd name="connsiteX17" fmla="*/ 193 w 64274"/>
                <a:gd name="connsiteY17" fmla="*/ 55616 h 57316"/>
                <a:gd name="connsiteX18" fmla="*/ 2850 w 64274"/>
                <a:gd name="connsiteY18" fmla="*/ 57388 h 57316"/>
                <a:gd name="connsiteX19" fmla="*/ 5507 w 64274"/>
                <a:gd name="connsiteY19" fmla="*/ 56249 h 57316"/>
                <a:gd name="connsiteX20" fmla="*/ 18159 w 64274"/>
                <a:gd name="connsiteY20" fmla="*/ 48657 h 57316"/>
                <a:gd name="connsiteX21" fmla="*/ 28028 w 64274"/>
                <a:gd name="connsiteY21" fmla="*/ 53465 h 57316"/>
                <a:gd name="connsiteX22" fmla="*/ 38150 w 64274"/>
                <a:gd name="connsiteY22" fmla="*/ 57388 h 57316"/>
                <a:gd name="connsiteX23" fmla="*/ 62696 w 64274"/>
                <a:gd name="connsiteY23" fmla="*/ 37270 h 57316"/>
                <a:gd name="connsiteX24" fmla="*/ 60039 w 64274"/>
                <a:gd name="connsiteY24" fmla="*/ 35499 h 57316"/>
                <a:gd name="connsiteX25" fmla="*/ 57256 w 64274"/>
                <a:gd name="connsiteY25" fmla="*/ 37523 h 57316"/>
                <a:gd name="connsiteX26" fmla="*/ 39542 w 64274"/>
                <a:gd name="connsiteY26" fmla="*/ 46506 h 57316"/>
                <a:gd name="connsiteX27" fmla="*/ 29926 w 64274"/>
                <a:gd name="connsiteY27" fmla="*/ 45494 h 57316"/>
                <a:gd name="connsiteX28" fmla="*/ 19045 w 64274"/>
                <a:gd name="connsiteY28" fmla="*/ 44356 h 57316"/>
                <a:gd name="connsiteX29" fmla="*/ 15882 w 64274"/>
                <a:gd name="connsiteY29" fmla="*/ 44482 h 5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4274" h="57316">
                  <a:moveTo>
                    <a:pt x="15882" y="44482"/>
                  </a:moveTo>
                  <a:cubicBezTo>
                    <a:pt x="21196" y="39548"/>
                    <a:pt x="27522" y="34993"/>
                    <a:pt x="34608" y="29932"/>
                  </a:cubicBezTo>
                  <a:cubicBezTo>
                    <a:pt x="43085" y="23858"/>
                    <a:pt x="48526" y="19683"/>
                    <a:pt x="53840" y="14622"/>
                  </a:cubicBezTo>
                  <a:cubicBezTo>
                    <a:pt x="60166" y="8675"/>
                    <a:pt x="64468" y="3108"/>
                    <a:pt x="64468" y="1843"/>
                  </a:cubicBezTo>
                  <a:cubicBezTo>
                    <a:pt x="64468" y="72"/>
                    <a:pt x="62570" y="72"/>
                    <a:pt x="61811" y="72"/>
                  </a:cubicBezTo>
                  <a:cubicBezTo>
                    <a:pt x="60039" y="72"/>
                    <a:pt x="59913" y="198"/>
                    <a:pt x="58901" y="1590"/>
                  </a:cubicBezTo>
                  <a:cubicBezTo>
                    <a:pt x="54093" y="8296"/>
                    <a:pt x="51183" y="8802"/>
                    <a:pt x="49032" y="8802"/>
                  </a:cubicBezTo>
                  <a:cubicBezTo>
                    <a:pt x="47007" y="8802"/>
                    <a:pt x="45109" y="8422"/>
                    <a:pt x="41187" y="5512"/>
                  </a:cubicBezTo>
                  <a:cubicBezTo>
                    <a:pt x="36885" y="2223"/>
                    <a:pt x="34102" y="72"/>
                    <a:pt x="29294" y="72"/>
                  </a:cubicBezTo>
                  <a:cubicBezTo>
                    <a:pt x="17780" y="72"/>
                    <a:pt x="10315" y="11206"/>
                    <a:pt x="10315" y="15128"/>
                  </a:cubicBezTo>
                  <a:cubicBezTo>
                    <a:pt x="10315" y="17026"/>
                    <a:pt x="12086" y="17026"/>
                    <a:pt x="12972" y="17026"/>
                  </a:cubicBezTo>
                  <a:cubicBezTo>
                    <a:pt x="14364" y="17026"/>
                    <a:pt x="14996" y="16773"/>
                    <a:pt x="15629" y="15508"/>
                  </a:cubicBezTo>
                  <a:cubicBezTo>
                    <a:pt x="16135" y="13989"/>
                    <a:pt x="17400" y="10953"/>
                    <a:pt x="27522" y="10953"/>
                  </a:cubicBezTo>
                  <a:cubicBezTo>
                    <a:pt x="31065" y="10953"/>
                    <a:pt x="33722" y="11332"/>
                    <a:pt x="40301" y="12345"/>
                  </a:cubicBezTo>
                  <a:cubicBezTo>
                    <a:pt x="44983" y="13104"/>
                    <a:pt x="46501" y="13104"/>
                    <a:pt x="48652" y="13104"/>
                  </a:cubicBezTo>
                  <a:cubicBezTo>
                    <a:pt x="44983" y="16393"/>
                    <a:pt x="41061" y="19683"/>
                    <a:pt x="31571" y="26515"/>
                  </a:cubicBezTo>
                  <a:cubicBezTo>
                    <a:pt x="22461" y="32968"/>
                    <a:pt x="17021" y="36891"/>
                    <a:pt x="11201" y="42458"/>
                  </a:cubicBezTo>
                  <a:cubicBezTo>
                    <a:pt x="6140" y="47013"/>
                    <a:pt x="193" y="53845"/>
                    <a:pt x="193" y="55616"/>
                  </a:cubicBezTo>
                  <a:cubicBezTo>
                    <a:pt x="193" y="57388"/>
                    <a:pt x="2091" y="57388"/>
                    <a:pt x="2850" y="57388"/>
                  </a:cubicBezTo>
                  <a:cubicBezTo>
                    <a:pt x="4368" y="57388"/>
                    <a:pt x="4748" y="57261"/>
                    <a:pt x="5507" y="56249"/>
                  </a:cubicBezTo>
                  <a:cubicBezTo>
                    <a:pt x="9176" y="51188"/>
                    <a:pt x="13731" y="48657"/>
                    <a:pt x="18159" y="48657"/>
                  </a:cubicBezTo>
                  <a:cubicBezTo>
                    <a:pt x="21702" y="48657"/>
                    <a:pt x="23474" y="49923"/>
                    <a:pt x="28028" y="53465"/>
                  </a:cubicBezTo>
                  <a:cubicBezTo>
                    <a:pt x="31571" y="56122"/>
                    <a:pt x="34481" y="57388"/>
                    <a:pt x="38150" y="57388"/>
                  </a:cubicBezTo>
                  <a:cubicBezTo>
                    <a:pt x="52954" y="57388"/>
                    <a:pt x="62696" y="42331"/>
                    <a:pt x="62696" y="37270"/>
                  </a:cubicBezTo>
                  <a:cubicBezTo>
                    <a:pt x="62696" y="35499"/>
                    <a:pt x="60545" y="35499"/>
                    <a:pt x="60039" y="35499"/>
                  </a:cubicBezTo>
                  <a:cubicBezTo>
                    <a:pt x="58015" y="35499"/>
                    <a:pt x="57762" y="36005"/>
                    <a:pt x="57256" y="37523"/>
                  </a:cubicBezTo>
                  <a:cubicBezTo>
                    <a:pt x="54346" y="45115"/>
                    <a:pt x="44350" y="46506"/>
                    <a:pt x="39542" y="46506"/>
                  </a:cubicBezTo>
                  <a:cubicBezTo>
                    <a:pt x="36885" y="46506"/>
                    <a:pt x="33596" y="46127"/>
                    <a:pt x="29926" y="45494"/>
                  </a:cubicBezTo>
                  <a:cubicBezTo>
                    <a:pt x="22841" y="44356"/>
                    <a:pt x="20816" y="44356"/>
                    <a:pt x="19045" y="44356"/>
                  </a:cubicBezTo>
                  <a:cubicBezTo>
                    <a:pt x="17021" y="44356"/>
                    <a:pt x="16768" y="44356"/>
                    <a:pt x="15882" y="44482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1D0C3C6-9225-2B37-8A51-5D9DFB8CD641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7750882" y="4589981"/>
              <a:ext cx="154614" cy="10122"/>
            </a:xfrm>
            <a:custGeom>
              <a:avLst/>
              <a:gdLst>
                <a:gd name="connsiteX0" fmla="*/ 145957 w 154614"/>
                <a:gd name="connsiteY0" fmla="*/ 10197 h 10122"/>
                <a:gd name="connsiteX1" fmla="*/ 154814 w 154614"/>
                <a:gd name="connsiteY1" fmla="*/ 5136 h 10122"/>
                <a:gd name="connsiteX2" fmla="*/ 145957 w 154614"/>
                <a:gd name="connsiteY2" fmla="*/ 75 h 10122"/>
                <a:gd name="connsiteX3" fmla="*/ 9056 w 154614"/>
                <a:gd name="connsiteY3" fmla="*/ 75 h 10122"/>
                <a:gd name="connsiteX4" fmla="*/ 200 w 154614"/>
                <a:gd name="connsiteY4" fmla="*/ 5136 h 10122"/>
                <a:gd name="connsiteX5" fmla="*/ 9056 w 154614"/>
                <a:gd name="connsiteY5" fmla="*/ 10197 h 10122"/>
                <a:gd name="connsiteX6" fmla="*/ 145957 w 154614"/>
                <a:gd name="connsiteY6" fmla="*/ 10197 h 1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614" h="10122">
                  <a:moveTo>
                    <a:pt x="145957" y="10197"/>
                  </a:moveTo>
                  <a:cubicBezTo>
                    <a:pt x="150259" y="10197"/>
                    <a:pt x="154814" y="10197"/>
                    <a:pt x="154814" y="5136"/>
                  </a:cubicBezTo>
                  <a:cubicBezTo>
                    <a:pt x="154814" y="75"/>
                    <a:pt x="150259" y="75"/>
                    <a:pt x="145957" y="75"/>
                  </a:cubicBezTo>
                  <a:lnTo>
                    <a:pt x="9056" y="75"/>
                  </a:lnTo>
                  <a:cubicBezTo>
                    <a:pt x="4755" y="75"/>
                    <a:pt x="200" y="75"/>
                    <a:pt x="200" y="5136"/>
                  </a:cubicBezTo>
                  <a:cubicBezTo>
                    <a:pt x="200" y="10197"/>
                    <a:pt x="4755" y="10197"/>
                    <a:pt x="9056" y="10197"/>
                  </a:cubicBezTo>
                  <a:lnTo>
                    <a:pt x="145957" y="10197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C4F9C9B-61F5-A21F-F192-1BB98D6AF0E2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8005451" y="4489772"/>
              <a:ext cx="83506" cy="168531"/>
            </a:xfrm>
            <a:custGeom>
              <a:avLst/>
              <a:gdLst>
                <a:gd name="connsiteX0" fmla="*/ 52085 w 83506"/>
                <a:gd name="connsiteY0" fmla="*/ 6654 h 168531"/>
                <a:gd name="connsiteX1" fmla="*/ 46265 w 83506"/>
                <a:gd name="connsiteY1" fmla="*/ 75 h 168531"/>
                <a:gd name="connsiteX2" fmla="*/ 210 w 83506"/>
                <a:gd name="connsiteY2" fmla="*/ 16270 h 168531"/>
                <a:gd name="connsiteX3" fmla="*/ 210 w 83506"/>
                <a:gd name="connsiteY3" fmla="*/ 24115 h 168531"/>
                <a:gd name="connsiteX4" fmla="*/ 33359 w 83506"/>
                <a:gd name="connsiteY4" fmla="*/ 17535 h 168531"/>
                <a:gd name="connsiteX5" fmla="*/ 33359 w 83506"/>
                <a:gd name="connsiteY5" fmla="*/ 148616 h 168531"/>
                <a:gd name="connsiteX6" fmla="*/ 9826 w 83506"/>
                <a:gd name="connsiteY6" fmla="*/ 160762 h 168531"/>
                <a:gd name="connsiteX7" fmla="*/ 1728 w 83506"/>
                <a:gd name="connsiteY7" fmla="*/ 160762 h 168531"/>
                <a:gd name="connsiteX8" fmla="*/ 1728 w 83506"/>
                <a:gd name="connsiteY8" fmla="*/ 168607 h 168531"/>
                <a:gd name="connsiteX9" fmla="*/ 42722 w 83506"/>
                <a:gd name="connsiteY9" fmla="*/ 167848 h 168531"/>
                <a:gd name="connsiteX10" fmla="*/ 83716 w 83506"/>
                <a:gd name="connsiteY10" fmla="*/ 168607 h 168531"/>
                <a:gd name="connsiteX11" fmla="*/ 83716 w 83506"/>
                <a:gd name="connsiteY11" fmla="*/ 160762 h 168531"/>
                <a:gd name="connsiteX12" fmla="*/ 75619 w 83506"/>
                <a:gd name="connsiteY12" fmla="*/ 160762 h 168531"/>
                <a:gd name="connsiteX13" fmla="*/ 52085 w 83506"/>
                <a:gd name="connsiteY13" fmla="*/ 148616 h 168531"/>
                <a:gd name="connsiteX14" fmla="*/ 52085 w 83506"/>
                <a:gd name="connsiteY14" fmla="*/ 6654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06" h="168531">
                  <a:moveTo>
                    <a:pt x="52085" y="6654"/>
                  </a:moveTo>
                  <a:cubicBezTo>
                    <a:pt x="52085" y="581"/>
                    <a:pt x="52085" y="75"/>
                    <a:pt x="46265" y="75"/>
                  </a:cubicBezTo>
                  <a:cubicBezTo>
                    <a:pt x="30576" y="16270"/>
                    <a:pt x="8307" y="16270"/>
                    <a:pt x="210" y="16270"/>
                  </a:cubicBezTo>
                  <a:lnTo>
                    <a:pt x="210" y="24115"/>
                  </a:lnTo>
                  <a:cubicBezTo>
                    <a:pt x="5271" y="24115"/>
                    <a:pt x="20201" y="24115"/>
                    <a:pt x="33359" y="17535"/>
                  </a:cubicBezTo>
                  <a:lnTo>
                    <a:pt x="33359" y="148616"/>
                  </a:lnTo>
                  <a:cubicBezTo>
                    <a:pt x="33359" y="157726"/>
                    <a:pt x="32600" y="160762"/>
                    <a:pt x="9826" y="160762"/>
                  </a:cubicBezTo>
                  <a:lnTo>
                    <a:pt x="1728" y="160762"/>
                  </a:lnTo>
                  <a:lnTo>
                    <a:pt x="1728" y="168607"/>
                  </a:lnTo>
                  <a:cubicBezTo>
                    <a:pt x="10585" y="167848"/>
                    <a:pt x="32600" y="167848"/>
                    <a:pt x="42722" y="167848"/>
                  </a:cubicBezTo>
                  <a:cubicBezTo>
                    <a:pt x="52844" y="167848"/>
                    <a:pt x="74860" y="167848"/>
                    <a:pt x="83716" y="168607"/>
                  </a:cubicBezTo>
                  <a:lnTo>
                    <a:pt x="83716" y="160762"/>
                  </a:lnTo>
                  <a:lnTo>
                    <a:pt x="75619" y="160762"/>
                  </a:lnTo>
                  <a:cubicBezTo>
                    <a:pt x="52844" y="160762"/>
                    <a:pt x="52085" y="157979"/>
                    <a:pt x="52085" y="148616"/>
                  </a:cubicBezTo>
                  <a:lnTo>
                    <a:pt x="52085" y="6654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4237E14-C032-9FAA-999C-90DA26653DDA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8118565" y="4367293"/>
              <a:ext cx="96159" cy="455238"/>
            </a:xfrm>
            <a:custGeom>
              <a:avLst/>
              <a:gdLst>
                <a:gd name="connsiteX0" fmla="*/ 96374 w 96159"/>
                <a:gd name="connsiteY0" fmla="*/ 227557 h 455238"/>
                <a:gd name="connsiteX1" fmla="*/ 29569 w 96159"/>
                <a:gd name="connsiteY1" fmla="*/ 20814 h 455238"/>
                <a:gd name="connsiteX2" fmla="*/ 10590 w 96159"/>
                <a:gd name="connsiteY2" fmla="*/ 1582 h 455238"/>
                <a:gd name="connsiteX3" fmla="*/ 5023 w 96159"/>
                <a:gd name="connsiteY3" fmla="*/ 64 h 455238"/>
                <a:gd name="connsiteX4" fmla="*/ 215 w 96159"/>
                <a:gd name="connsiteY4" fmla="*/ 2594 h 455238"/>
                <a:gd name="connsiteX5" fmla="*/ 1733 w 96159"/>
                <a:gd name="connsiteY5" fmla="*/ 5125 h 455238"/>
                <a:gd name="connsiteX6" fmla="*/ 39691 w 96159"/>
                <a:gd name="connsiteY6" fmla="*/ 55735 h 455238"/>
                <a:gd name="connsiteX7" fmla="*/ 77142 w 96159"/>
                <a:gd name="connsiteY7" fmla="*/ 227557 h 455238"/>
                <a:gd name="connsiteX8" fmla="*/ 1227 w 96159"/>
                <a:gd name="connsiteY8" fmla="*/ 450748 h 455238"/>
                <a:gd name="connsiteX9" fmla="*/ 215 w 96159"/>
                <a:gd name="connsiteY9" fmla="*/ 452772 h 455238"/>
                <a:gd name="connsiteX10" fmla="*/ 5023 w 96159"/>
                <a:gd name="connsiteY10" fmla="*/ 455303 h 455238"/>
                <a:gd name="connsiteX11" fmla="*/ 11096 w 96159"/>
                <a:gd name="connsiteY11" fmla="*/ 453278 h 455238"/>
                <a:gd name="connsiteX12" fmla="*/ 79673 w 96159"/>
                <a:gd name="connsiteY12" fmla="*/ 343960 h 455238"/>
                <a:gd name="connsiteX13" fmla="*/ 96374 w 96159"/>
                <a:gd name="connsiteY13" fmla="*/ 227557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159" h="455238">
                  <a:moveTo>
                    <a:pt x="96374" y="227557"/>
                  </a:moveTo>
                  <a:cubicBezTo>
                    <a:pt x="96374" y="154931"/>
                    <a:pt x="79420" y="77750"/>
                    <a:pt x="29569" y="20814"/>
                  </a:cubicBezTo>
                  <a:cubicBezTo>
                    <a:pt x="26026" y="16765"/>
                    <a:pt x="16663" y="6896"/>
                    <a:pt x="10590" y="1582"/>
                  </a:cubicBezTo>
                  <a:cubicBezTo>
                    <a:pt x="8818" y="64"/>
                    <a:pt x="8312" y="64"/>
                    <a:pt x="5023" y="64"/>
                  </a:cubicBezTo>
                  <a:cubicBezTo>
                    <a:pt x="2492" y="64"/>
                    <a:pt x="215" y="64"/>
                    <a:pt x="215" y="2594"/>
                  </a:cubicBezTo>
                  <a:cubicBezTo>
                    <a:pt x="215" y="3606"/>
                    <a:pt x="1227" y="4619"/>
                    <a:pt x="1733" y="5125"/>
                  </a:cubicBezTo>
                  <a:cubicBezTo>
                    <a:pt x="10337" y="13981"/>
                    <a:pt x="24001" y="27899"/>
                    <a:pt x="39691" y="55735"/>
                  </a:cubicBezTo>
                  <a:cubicBezTo>
                    <a:pt x="67020" y="104321"/>
                    <a:pt x="77142" y="166824"/>
                    <a:pt x="77142" y="227557"/>
                  </a:cubicBezTo>
                  <a:cubicBezTo>
                    <a:pt x="77142" y="337381"/>
                    <a:pt x="46776" y="404439"/>
                    <a:pt x="1227" y="450748"/>
                  </a:cubicBezTo>
                  <a:cubicBezTo>
                    <a:pt x="721" y="451254"/>
                    <a:pt x="215" y="452013"/>
                    <a:pt x="215" y="452772"/>
                  </a:cubicBezTo>
                  <a:cubicBezTo>
                    <a:pt x="215" y="455303"/>
                    <a:pt x="2492" y="455303"/>
                    <a:pt x="5023" y="455303"/>
                  </a:cubicBezTo>
                  <a:cubicBezTo>
                    <a:pt x="8312" y="455303"/>
                    <a:pt x="8818" y="455303"/>
                    <a:pt x="11096" y="453278"/>
                  </a:cubicBezTo>
                  <a:cubicBezTo>
                    <a:pt x="35136" y="432528"/>
                    <a:pt x="62212" y="397354"/>
                    <a:pt x="79673" y="343960"/>
                  </a:cubicBezTo>
                  <a:cubicBezTo>
                    <a:pt x="90807" y="309292"/>
                    <a:pt x="96374" y="268298"/>
                    <a:pt x="96374" y="227557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A6619FC-5461-B73E-19F2-F51EB264447A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8309590" y="4479903"/>
              <a:ext cx="275572" cy="191053"/>
            </a:xfrm>
            <a:custGeom>
              <a:avLst/>
              <a:gdLst>
                <a:gd name="connsiteX0" fmla="*/ 90814 w 275572"/>
                <a:gd name="connsiteY0" fmla="*/ 37020 h 191053"/>
                <a:gd name="connsiteX1" fmla="*/ 123205 w 275572"/>
                <a:gd name="connsiteY1" fmla="*/ 153424 h 191053"/>
                <a:gd name="connsiteX2" fmla="*/ 134086 w 275572"/>
                <a:gd name="connsiteY2" fmla="*/ 169872 h 191053"/>
                <a:gd name="connsiteX3" fmla="*/ 140159 w 275572"/>
                <a:gd name="connsiteY3" fmla="*/ 165317 h 191053"/>
                <a:gd name="connsiteX4" fmla="*/ 190264 w 275572"/>
                <a:gd name="connsiteY4" fmla="*/ 111923 h 191053"/>
                <a:gd name="connsiteX5" fmla="*/ 245682 w 275572"/>
                <a:gd name="connsiteY5" fmla="*/ 47395 h 191053"/>
                <a:gd name="connsiteX6" fmla="*/ 233029 w 275572"/>
                <a:gd name="connsiteY6" fmla="*/ 155448 h 191053"/>
                <a:gd name="connsiteX7" fmla="*/ 234041 w 275572"/>
                <a:gd name="connsiteY7" fmla="*/ 175692 h 191053"/>
                <a:gd name="connsiteX8" fmla="*/ 245935 w 275572"/>
                <a:gd name="connsiteY8" fmla="*/ 185814 h 191053"/>
                <a:gd name="connsiteX9" fmla="*/ 275795 w 275572"/>
                <a:gd name="connsiteY9" fmla="*/ 169619 h 191053"/>
                <a:gd name="connsiteX10" fmla="*/ 273517 w 275572"/>
                <a:gd name="connsiteY10" fmla="*/ 167848 h 191053"/>
                <a:gd name="connsiteX11" fmla="*/ 262383 w 275572"/>
                <a:gd name="connsiteY11" fmla="*/ 171896 h 191053"/>
                <a:gd name="connsiteX12" fmla="*/ 255298 w 275572"/>
                <a:gd name="connsiteY12" fmla="*/ 161268 h 191053"/>
                <a:gd name="connsiteX13" fmla="*/ 254538 w 275572"/>
                <a:gd name="connsiteY13" fmla="*/ 144567 h 191053"/>
                <a:gd name="connsiteX14" fmla="*/ 273011 w 275572"/>
                <a:gd name="connsiteY14" fmla="*/ 8425 h 191053"/>
                <a:gd name="connsiteX15" fmla="*/ 273517 w 275572"/>
                <a:gd name="connsiteY15" fmla="*/ 4124 h 191053"/>
                <a:gd name="connsiteX16" fmla="*/ 271493 w 275572"/>
                <a:gd name="connsiteY16" fmla="*/ 328 h 191053"/>
                <a:gd name="connsiteX17" fmla="*/ 265420 w 275572"/>
                <a:gd name="connsiteY17" fmla="*/ 6148 h 191053"/>
                <a:gd name="connsiteX18" fmla="*/ 142690 w 275572"/>
                <a:gd name="connsiteY18" fmla="*/ 144820 h 191053"/>
                <a:gd name="connsiteX19" fmla="*/ 122952 w 275572"/>
                <a:gd name="connsiteY19" fmla="*/ 86365 h 191053"/>
                <a:gd name="connsiteX20" fmla="*/ 107010 w 275572"/>
                <a:gd name="connsiteY20" fmla="*/ 12221 h 191053"/>
                <a:gd name="connsiteX21" fmla="*/ 104985 w 275572"/>
                <a:gd name="connsiteY21" fmla="*/ 1340 h 191053"/>
                <a:gd name="connsiteX22" fmla="*/ 102202 w 275572"/>
                <a:gd name="connsiteY22" fmla="*/ 75 h 191053"/>
                <a:gd name="connsiteX23" fmla="*/ 86260 w 275572"/>
                <a:gd name="connsiteY23" fmla="*/ 10956 h 191053"/>
                <a:gd name="connsiteX24" fmla="*/ 60448 w 275572"/>
                <a:gd name="connsiteY24" fmla="*/ 113948 h 191053"/>
                <a:gd name="connsiteX25" fmla="*/ 29829 w 275572"/>
                <a:gd name="connsiteY25" fmla="*/ 167848 h 191053"/>
                <a:gd name="connsiteX26" fmla="*/ 11610 w 275572"/>
                <a:gd name="connsiteY26" fmla="*/ 160762 h 191053"/>
                <a:gd name="connsiteX27" fmla="*/ 9332 w 275572"/>
                <a:gd name="connsiteY27" fmla="*/ 159497 h 191053"/>
                <a:gd name="connsiteX28" fmla="*/ 222 w 275572"/>
                <a:gd name="connsiteY28" fmla="*/ 177970 h 191053"/>
                <a:gd name="connsiteX29" fmla="*/ 8320 w 275572"/>
                <a:gd name="connsiteY29" fmla="*/ 187586 h 191053"/>
                <a:gd name="connsiteX30" fmla="*/ 21985 w 275572"/>
                <a:gd name="connsiteY30" fmla="*/ 191128 h 191053"/>
                <a:gd name="connsiteX31" fmla="*/ 57665 w 275572"/>
                <a:gd name="connsiteY31" fmla="*/ 142036 h 191053"/>
                <a:gd name="connsiteX32" fmla="*/ 90814 w 275572"/>
                <a:gd name="connsiteY32" fmla="*/ 37020 h 19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572" h="191053">
                  <a:moveTo>
                    <a:pt x="90814" y="37020"/>
                  </a:moveTo>
                  <a:cubicBezTo>
                    <a:pt x="97647" y="69917"/>
                    <a:pt x="108781" y="124070"/>
                    <a:pt x="123205" y="153424"/>
                  </a:cubicBezTo>
                  <a:cubicBezTo>
                    <a:pt x="128772" y="164305"/>
                    <a:pt x="131556" y="169872"/>
                    <a:pt x="134086" y="169872"/>
                  </a:cubicBezTo>
                  <a:cubicBezTo>
                    <a:pt x="135098" y="169872"/>
                    <a:pt x="135605" y="169872"/>
                    <a:pt x="140159" y="165317"/>
                  </a:cubicBezTo>
                  <a:cubicBezTo>
                    <a:pt x="159391" y="146844"/>
                    <a:pt x="172550" y="132167"/>
                    <a:pt x="190264" y="111923"/>
                  </a:cubicBezTo>
                  <a:lnTo>
                    <a:pt x="245682" y="47395"/>
                  </a:lnTo>
                  <a:cubicBezTo>
                    <a:pt x="242139" y="68905"/>
                    <a:pt x="233029" y="125841"/>
                    <a:pt x="233029" y="155448"/>
                  </a:cubicBezTo>
                  <a:cubicBezTo>
                    <a:pt x="233029" y="162280"/>
                    <a:pt x="233282" y="168860"/>
                    <a:pt x="234041" y="175692"/>
                  </a:cubicBezTo>
                  <a:cubicBezTo>
                    <a:pt x="234294" y="178476"/>
                    <a:pt x="235307" y="185814"/>
                    <a:pt x="245935" y="185814"/>
                  </a:cubicBezTo>
                  <a:cubicBezTo>
                    <a:pt x="256563" y="185814"/>
                    <a:pt x="275795" y="174680"/>
                    <a:pt x="275795" y="169619"/>
                  </a:cubicBezTo>
                  <a:cubicBezTo>
                    <a:pt x="275795" y="168101"/>
                    <a:pt x="274276" y="167848"/>
                    <a:pt x="273517" y="167848"/>
                  </a:cubicBezTo>
                  <a:cubicBezTo>
                    <a:pt x="270228" y="167848"/>
                    <a:pt x="265167" y="170125"/>
                    <a:pt x="262383" y="171896"/>
                  </a:cubicBezTo>
                  <a:cubicBezTo>
                    <a:pt x="256310" y="171137"/>
                    <a:pt x="255804" y="167088"/>
                    <a:pt x="255298" y="161268"/>
                  </a:cubicBezTo>
                  <a:cubicBezTo>
                    <a:pt x="254538" y="153171"/>
                    <a:pt x="254538" y="145579"/>
                    <a:pt x="254538" y="144567"/>
                  </a:cubicBezTo>
                  <a:cubicBezTo>
                    <a:pt x="254538" y="116478"/>
                    <a:pt x="265673" y="39804"/>
                    <a:pt x="273011" y="8425"/>
                  </a:cubicBezTo>
                  <a:cubicBezTo>
                    <a:pt x="273264" y="6654"/>
                    <a:pt x="273517" y="6148"/>
                    <a:pt x="273517" y="4124"/>
                  </a:cubicBezTo>
                  <a:cubicBezTo>
                    <a:pt x="273517" y="3111"/>
                    <a:pt x="273264" y="328"/>
                    <a:pt x="271493" y="328"/>
                  </a:cubicBezTo>
                  <a:cubicBezTo>
                    <a:pt x="270481" y="328"/>
                    <a:pt x="270228" y="581"/>
                    <a:pt x="265420" y="6148"/>
                  </a:cubicBezTo>
                  <a:cubicBezTo>
                    <a:pt x="241633" y="34996"/>
                    <a:pt x="167742" y="123564"/>
                    <a:pt x="142690" y="144820"/>
                  </a:cubicBezTo>
                  <a:cubicBezTo>
                    <a:pt x="136364" y="131408"/>
                    <a:pt x="131809" y="121792"/>
                    <a:pt x="122952" y="86365"/>
                  </a:cubicBezTo>
                  <a:cubicBezTo>
                    <a:pt x="115613" y="57770"/>
                    <a:pt x="111312" y="36767"/>
                    <a:pt x="107010" y="12221"/>
                  </a:cubicBezTo>
                  <a:cubicBezTo>
                    <a:pt x="106251" y="8678"/>
                    <a:pt x="104985" y="1846"/>
                    <a:pt x="104985" y="1340"/>
                  </a:cubicBezTo>
                  <a:cubicBezTo>
                    <a:pt x="104226" y="75"/>
                    <a:pt x="102961" y="75"/>
                    <a:pt x="102202" y="75"/>
                  </a:cubicBezTo>
                  <a:cubicBezTo>
                    <a:pt x="97647" y="75"/>
                    <a:pt x="87019" y="5642"/>
                    <a:pt x="86260" y="10956"/>
                  </a:cubicBezTo>
                  <a:cubicBezTo>
                    <a:pt x="83223" y="32212"/>
                    <a:pt x="78162" y="65615"/>
                    <a:pt x="60448" y="113948"/>
                  </a:cubicBezTo>
                  <a:cubicBezTo>
                    <a:pt x="40204" y="167848"/>
                    <a:pt x="34637" y="167848"/>
                    <a:pt x="29829" y="167848"/>
                  </a:cubicBezTo>
                  <a:cubicBezTo>
                    <a:pt x="26540" y="167848"/>
                    <a:pt x="17177" y="165823"/>
                    <a:pt x="11610" y="160762"/>
                  </a:cubicBezTo>
                  <a:cubicBezTo>
                    <a:pt x="10344" y="159497"/>
                    <a:pt x="9838" y="159497"/>
                    <a:pt x="9332" y="159497"/>
                  </a:cubicBezTo>
                  <a:cubicBezTo>
                    <a:pt x="5789" y="159497"/>
                    <a:pt x="222" y="170884"/>
                    <a:pt x="222" y="177970"/>
                  </a:cubicBezTo>
                  <a:cubicBezTo>
                    <a:pt x="222" y="180247"/>
                    <a:pt x="222" y="183284"/>
                    <a:pt x="8320" y="187586"/>
                  </a:cubicBezTo>
                  <a:cubicBezTo>
                    <a:pt x="14646" y="190875"/>
                    <a:pt x="20719" y="191128"/>
                    <a:pt x="21985" y="191128"/>
                  </a:cubicBezTo>
                  <a:cubicBezTo>
                    <a:pt x="37674" y="191128"/>
                    <a:pt x="52604" y="154942"/>
                    <a:pt x="57665" y="142036"/>
                  </a:cubicBezTo>
                  <a:cubicBezTo>
                    <a:pt x="69558" y="113442"/>
                    <a:pt x="83729" y="73460"/>
                    <a:pt x="90814" y="37020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A9E63CB-B41F-AFB4-0612-1963FCC9DD7D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8627017" y="4420970"/>
              <a:ext cx="46055" cy="176958"/>
            </a:xfrm>
            <a:custGeom>
              <a:avLst/>
              <a:gdLst>
                <a:gd name="connsiteX0" fmla="*/ 42747 w 46055"/>
                <a:gd name="connsiteY0" fmla="*/ 71 h 176958"/>
                <a:gd name="connsiteX1" fmla="*/ 234 w 46055"/>
                <a:gd name="connsiteY1" fmla="*/ 88461 h 176958"/>
                <a:gd name="connsiteX2" fmla="*/ 42747 w 46055"/>
                <a:gd name="connsiteY2" fmla="*/ 177029 h 176958"/>
                <a:gd name="connsiteX3" fmla="*/ 46289 w 46055"/>
                <a:gd name="connsiteY3" fmla="*/ 174904 h 176958"/>
                <a:gd name="connsiteX4" fmla="*/ 44518 w 46055"/>
                <a:gd name="connsiteY4" fmla="*/ 172247 h 176958"/>
                <a:gd name="connsiteX5" fmla="*/ 12279 w 46055"/>
                <a:gd name="connsiteY5" fmla="*/ 88638 h 176958"/>
                <a:gd name="connsiteX6" fmla="*/ 45050 w 46055"/>
                <a:gd name="connsiteY6" fmla="*/ 4322 h 176958"/>
                <a:gd name="connsiteX7" fmla="*/ 46289 w 46055"/>
                <a:gd name="connsiteY7" fmla="*/ 2196 h 176958"/>
                <a:gd name="connsiteX8" fmla="*/ 42747 w 46055"/>
                <a:gd name="connsiteY8" fmla="*/ 71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6958">
                  <a:moveTo>
                    <a:pt x="42747" y="71"/>
                  </a:moveTo>
                  <a:cubicBezTo>
                    <a:pt x="9091" y="23807"/>
                    <a:pt x="234" y="61360"/>
                    <a:pt x="234" y="88461"/>
                  </a:cubicBezTo>
                  <a:cubicBezTo>
                    <a:pt x="234" y="113437"/>
                    <a:pt x="7674" y="152230"/>
                    <a:pt x="42747" y="177029"/>
                  </a:cubicBezTo>
                  <a:cubicBezTo>
                    <a:pt x="44164" y="177029"/>
                    <a:pt x="46289" y="177029"/>
                    <a:pt x="46289" y="174904"/>
                  </a:cubicBezTo>
                  <a:cubicBezTo>
                    <a:pt x="46289" y="173841"/>
                    <a:pt x="45758" y="173486"/>
                    <a:pt x="44518" y="172247"/>
                  </a:cubicBezTo>
                  <a:cubicBezTo>
                    <a:pt x="20959" y="150990"/>
                    <a:pt x="12279" y="120877"/>
                    <a:pt x="12279" y="88638"/>
                  </a:cubicBezTo>
                  <a:cubicBezTo>
                    <a:pt x="12279" y="40812"/>
                    <a:pt x="30524" y="17430"/>
                    <a:pt x="45050" y="4322"/>
                  </a:cubicBezTo>
                  <a:cubicBezTo>
                    <a:pt x="45758" y="3613"/>
                    <a:pt x="46289" y="3082"/>
                    <a:pt x="46289" y="2196"/>
                  </a:cubicBezTo>
                  <a:cubicBezTo>
                    <a:pt x="46289" y="71"/>
                    <a:pt x="44164" y="71"/>
                    <a:pt x="42747" y="71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239AA39-B8B9-B5B9-A801-6017BFDFE021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8704856" y="4505109"/>
              <a:ext cx="119743" cy="8679"/>
            </a:xfrm>
            <a:custGeom>
              <a:avLst/>
              <a:gdLst>
                <a:gd name="connsiteX0" fmla="*/ 112896 w 119743"/>
                <a:gd name="connsiteY0" fmla="*/ 8750 h 8679"/>
                <a:gd name="connsiteX1" fmla="*/ 119981 w 119743"/>
                <a:gd name="connsiteY1" fmla="*/ 4499 h 8679"/>
                <a:gd name="connsiteX2" fmla="*/ 112896 w 119743"/>
                <a:gd name="connsiteY2" fmla="*/ 71 h 8679"/>
                <a:gd name="connsiteX3" fmla="*/ 7323 w 119743"/>
                <a:gd name="connsiteY3" fmla="*/ 71 h 8679"/>
                <a:gd name="connsiteX4" fmla="*/ 237 w 119743"/>
                <a:gd name="connsiteY4" fmla="*/ 4322 h 8679"/>
                <a:gd name="connsiteX5" fmla="*/ 7323 w 119743"/>
                <a:gd name="connsiteY5" fmla="*/ 8750 h 8679"/>
                <a:gd name="connsiteX6" fmla="*/ 112896 w 119743"/>
                <a:gd name="connsiteY6" fmla="*/ 8750 h 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679">
                  <a:moveTo>
                    <a:pt x="112896" y="8750"/>
                  </a:moveTo>
                  <a:cubicBezTo>
                    <a:pt x="115730" y="8750"/>
                    <a:pt x="119981" y="8750"/>
                    <a:pt x="119981" y="4499"/>
                  </a:cubicBezTo>
                  <a:cubicBezTo>
                    <a:pt x="119981" y="71"/>
                    <a:pt x="115907" y="71"/>
                    <a:pt x="112896" y="71"/>
                  </a:cubicBezTo>
                  <a:lnTo>
                    <a:pt x="7323" y="71"/>
                  </a:lnTo>
                  <a:cubicBezTo>
                    <a:pt x="4489" y="71"/>
                    <a:pt x="237" y="71"/>
                    <a:pt x="237" y="4322"/>
                  </a:cubicBezTo>
                  <a:cubicBezTo>
                    <a:pt x="237" y="8750"/>
                    <a:pt x="4311" y="8750"/>
                    <a:pt x="7323" y="8750"/>
                  </a:cubicBezTo>
                  <a:lnTo>
                    <a:pt x="112896" y="8750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9C6ECC-C4BA-EFCF-66B1-0C32B919FCD1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8856459" y="4420970"/>
              <a:ext cx="45878" cy="176958"/>
            </a:xfrm>
            <a:custGeom>
              <a:avLst/>
              <a:gdLst>
                <a:gd name="connsiteX0" fmla="*/ 3609 w 45878"/>
                <a:gd name="connsiteY0" fmla="*/ 71 h 176958"/>
                <a:gd name="connsiteX1" fmla="*/ 244 w 45878"/>
                <a:gd name="connsiteY1" fmla="*/ 2196 h 176958"/>
                <a:gd name="connsiteX2" fmla="*/ 1838 w 45878"/>
                <a:gd name="connsiteY2" fmla="*/ 4853 h 176958"/>
                <a:gd name="connsiteX3" fmla="*/ 34076 w 45878"/>
                <a:gd name="connsiteY3" fmla="*/ 88461 h 176958"/>
                <a:gd name="connsiteX4" fmla="*/ 3432 w 45878"/>
                <a:gd name="connsiteY4" fmla="*/ 170829 h 176958"/>
                <a:gd name="connsiteX5" fmla="*/ 244 w 45878"/>
                <a:gd name="connsiteY5" fmla="*/ 174904 h 176958"/>
                <a:gd name="connsiteX6" fmla="*/ 2546 w 45878"/>
                <a:gd name="connsiteY6" fmla="*/ 177029 h 176958"/>
                <a:gd name="connsiteX7" fmla="*/ 33191 w 45878"/>
                <a:gd name="connsiteY7" fmla="*/ 143196 h 176958"/>
                <a:gd name="connsiteX8" fmla="*/ 46122 w 45878"/>
                <a:gd name="connsiteY8" fmla="*/ 88638 h 176958"/>
                <a:gd name="connsiteX9" fmla="*/ 3609 w 45878"/>
                <a:gd name="connsiteY9" fmla="*/ 71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6958">
                  <a:moveTo>
                    <a:pt x="3609" y="71"/>
                  </a:moveTo>
                  <a:cubicBezTo>
                    <a:pt x="2369" y="71"/>
                    <a:pt x="244" y="71"/>
                    <a:pt x="244" y="2196"/>
                  </a:cubicBezTo>
                  <a:cubicBezTo>
                    <a:pt x="244" y="3082"/>
                    <a:pt x="775" y="3613"/>
                    <a:pt x="1838" y="4853"/>
                  </a:cubicBezTo>
                  <a:cubicBezTo>
                    <a:pt x="17071" y="18847"/>
                    <a:pt x="34076" y="42760"/>
                    <a:pt x="34076" y="88461"/>
                  </a:cubicBezTo>
                  <a:cubicBezTo>
                    <a:pt x="34076" y="125483"/>
                    <a:pt x="22563" y="153470"/>
                    <a:pt x="3432" y="170829"/>
                  </a:cubicBezTo>
                  <a:cubicBezTo>
                    <a:pt x="421" y="173841"/>
                    <a:pt x="244" y="174018"/>
                    <a:pt x="244" y="174904"/>
                  </a:cubicBezTo>
                  <a:cubicBezTo>
                    <a:pt x="244" y="175789"/>
                    <a:pt x="775" y="177029"/>
                    <a:pt x="2546" y="177029"/>
                  </a:cubicBezTo>
                  <a:cubicBezTo>
                    <a:pt x="4672" y="177029"/>
                    <a:pt x="21500" y="165338"/>
                    <a:pt x="33191" y="143196"/>
                  </a:cubicBezTo>
                  <a:cubicBezTo>
                    <a:pt x="40985" y="128494"/>
                    <a:pt x="46122" y="109363"/>
                    <a:pt x="46122" y="88638"/>
                  </a:cubicBezTo>
                  <a:cubicBezTo>
                    <a:pt x="46122" y="63662"/>
                    <a:pt x="38682" y="24870"/>
                    <a:pt x="3609" y="71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355461-AAAB-B72C-D417-588E7B4F89B0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9020075" y="4565435"/>
              <a:ext cx="168278" cy="59213"/>
            </a:xfrm>
            <a:custGeom>
              <a:avLst/>
              <a:gdLst>
                <a:gd name="connsiteX0" fmla="*/ 159925 w 168278"/>
                <a:gd name="connsiteY0" fmla="*/ 10197 h 59213"/>
                <a:gd name="connsiteX1" fmla="*/ 168529 w 168278"/>
                <a:gd name="connsiteY1" fmla="*/ 5136 h 59213"/>
                <a:gd name="connsiteX2" fmla="*/ 160178 w 168278"/>
                <a:gd name="connsiteY2" fmla="*/ 75 h 59213"/>
                <a:gd name="connsiteX3" fmla="*/ 8601 w 168278"/>
                <a:gd name="connsiteY3" fmla="*/ 75 h 59213"/>
                <a:gd name="connsiteX4" fmla="*/ 250 w 168278"/>
                <a:gd name="connsiteY4" fmla="*/ 5136 h 59213"/>
                <a:gd name="connsiteX5" fmla="*/ 8854 w 168278"/>
                <a:gd name="connsiteY5" fmla="*/ 10197 h 59213"/>
                <a:gd name="connsiteX6" fmla="*/ 159925 w 168278"/>
                <a:gd name="connsiteY6" fmla="*/ 10197 h 59213"/>
                <a:gd name="connsiteX7" fmla="*/ 160178 w 168278"/>
                <a:gd name="connsiteY7" fmla="*/ 59289 h 59213"/>
                <a:gd name="connsiteX8" fmla="*/ 168529 w 168278"/>
                <a:gd name="connsiteY8" fmla="*/ 54228 h 59213"/>
                <a:gd name="connsiteX9" fmla="*/ 159925 w 168278"/>
                <a:gd name="connsiteY9" fmla="*/ 49167 h 59213"/>
                <a:gd name="connsiteX10" fmla="*/ 8854 w 168278"/>
                <a:gd name="connsiteY10" fmla="*/ 49167 h 59213"/>
                <a:gd name="connsiteX11" fmla="*/ 250 w 168278"/>
                <a:gd name="connsiteY11" fmla="*/ 54228 h 59213"/>
                <a:gd name="connsiteX12" fmla="*/ 8601 w 168278"/>
                <a:gd name="connsiteY12" fmla="*/ 59289 h 59213"/>
                <a:gd name="connsiteX13" fmla="*/ 160178 w 168278"/>
                <a:gd name="connsiteY13" fmla="*/ 59289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9213">
                  <a:moveTo>
                    <a:pt x="159925" y="10197"/>
                  </a:moveTo>
                  <a:cubicBezTo>
                    <a:pt x="163721" y="10197"/>
                    <a:pt x="168529" y="10197"/>
                    <a:pt x="168529" y="5136"/>
                  </a:cubicBezTo>
                  <a:cubicBezTo>
                    <a:pt x="168529" y="75"/>
                    <a:pt x="163721" y="75"/>
                    <a:pt x="160178" y="75"/>
                  </a:cubicBezTo>
                  <a:lnTo>
                    <a:pt x="8601" y="75"/>
                  </a:lnTo>
                  <a:cubicBezTo>
                    <a:pt x="5058" y="75"/>
                    <a:pt x="250" y="75"/>
                    <a:pt x="250" y="5136"/>
                  </a:cubicBezTo>
                  <a:cubicBezTo>
                    <a:pt x="250" y="10197"/>
                    <a:pt x="5058" y="10197"/>
                    <a:pt x="8854" y="10197"/>
                  </a:cubicBezTo>
                  <a:lnTo>
                    <a:pt x="159925" y="10197"/>
                  </a:lnTo>
                  <a:close/>
                  <a:moveTo>
                    <a:pt x="160178" y="59289"/>
                  </a:moveTo>
                  <a:cubicBezTo>
                    <a:pt x="163721" y="59289"/>
                    <a:pt x="168529" y="59289"/>
                    <a:pt x="168529" y="54228"/>
                  </a:cubicBezTo>
                  <a:cubicBezTo>
                    <a:pt x="168529" y="49167"/>
                    <a:pt x="163721" y="49167"/>
                    <a:pt x="159925" y="49167"/>
                  </a:cubicBezTo>
                  <a:lnTo>
                    <a:pt x="8854" y="49167"/>
                  </a:lnTo>
                  <a:cubicBezTo>
                    <a:pt x="5058" y="49167"/>
                    <a:pt x="250" y="49167"/>
                    <a:pt x="250" y="54228"/>
                  </a:cubicBezTo>
                  <a:cubicBezTo>
                    <a:pt x="250" y="59289"/>
                    <a:pt x="5058" y="59289"/>
                    <a:pt x="8601" y="59289"/>
                  </a:cubicBezTo>
                  <a:lnTo>
                    <a:pt x="160178" y="59289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7A4753B-8E9E-107C-C1D6-AB4D46143830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9285665" y="4489772"/>
              <a:ext cx="100967" cy="168531"/>
            </a:xfrm>
            <a:custGeom>
              <a:avLst/>
              <a:gdLst>
                <a:gd name="connsiteX0" fmla="*/ 19745 w 100967"/>
                <a:gd name="connsiteY0" fmla="*/ 149122 h 168531"/>
                <a:gd name="connsiteX1" fmla="*/ 46569 w 100967"/>
                <a:gd name="connsiteY1" fmla="*/ 123058 h 168531"/>
                <a:gd name="connsiteX2" fmla="*/ 101228 w 100967"/>
                <a:gd name="connsiteY2" fmla="*/ 49167 h 168531"/>
                <a:gd name="connsiteX3" fmla="*/ 47581 w 100967"/>
                <a:gd name="connsiteY3" fmla="*/ 75 h 168531"/>
                <a:gd name="connsiteX4" fmla="*/ 260 w 100967"/>
                <a:gd name="connsiteY4" fmla="*/ 45877 h 168531"/>
                <a:gd name="connsiteX5" fmla="*/ 13672 w 100967"/>
                <a:gd name="connsiteY5" fmla="*/ 60048 h 168531"/>
                <a:gd name="connsiteX6" fmla="*/ 26831 w 100967"/>
                <a:gd name="connsiteY6" fmla="*/ 46636 h 168531"/>
                <a:gd name="connsiteX7" fmla="*/ 13419 w 100967"/>
                <a:gd name="connsiteY7" fmla="*/ 33477 h 168531"/>
                <a:gd name="connsiteX8" fmla="*/ 10129 w 100967"/>
                <a:gd name="connsiteY8" fmla="*/ 33731 h 168531"/>
                <a:gd name="connsiteX9" fmla="*/ 44291 w 100967"/>
                <a:gd name="connsiteY9" fmla="*/ 7919 h 168531"/>
                <a:gd name="connsiteX10" fmla="*/ 78200 w 100967"/>
                <a:gd name="connsiteY10" fmla="*/ 49167 h 168531"/>
                <a:gd name="connsiteX11" fmla="*/ 51630 w 100967"/>
                <a:gd name="connsiteY11" fmla="*/ 105091 h 168531"/>
                <a:gd name="connsiteX12" fmla="*/ 3044 w 100967"/>
                <a:gd name="connsiteY12" fmla="*/ 159244 h 168531"/>
                <a:gd name="connsiteX13" fmla="*/ 260 w 100967"/>
                <a:gd name="connsiteY13" fmla="*/ 168607 h 168531"/>
                <a:gd name="connsiteX14" fmla="*/ 94142 w 100967"/>
                <a:gd name="connsiteY14" fmla="*/ 168607 h 168531"/>
                <a:gd name="connsiteX15" fmla="*/ 101228 w 100967"/>
                <a:gd name="connsiteY15" fmla="*/ 124576 h 168531"/>
                <a:gd name="connsiteX16" fmla="*/ 94901 w 100967"/>
                <a:gd name="connsiteY16" fmla="*/ 124576 h 168531"/>
                <a:gd name="connsiteX17" fmla="*/ 89334 w 100967"/>
                <a:gd name="connsiteY17" fmla="*/ 147097 h 168531"/>
                <a:gd name="connsiteX18" fmla="*/ 65295 w 100967"/>
                <a:gd name="connsiteY18" fmla="*/ 149122 h 168531"/>
                <a:gd name="connsiteX19" fmla="*/ 19745 w 100967"/>
                <a:gd name="connsiteY19" fmla="*/ 149122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967" h="168531">
                  <a:moveTo>
                    <a:pt x="19745" y="149122"/>
                  </a:moveTo>
                  <a:lnTo>
                    <a:pt x="46569" y="123058"/>
                  </a:lnTo>
                  <a:cubicBezTo>
                    <a:pt x="86045" y="88136"/>
                    <a:pt x="101228" y="74472"/>
                    <a:pt x="101228" y="49167"/>
                  </a:cubicBezTo>
                  <a:cubicBezTo>
                    <a:pt x="101228" y="20319"/>
                    <a:pt x="78453" y="75"/>
                    <a:pt x="47581" y="75"/>
                  </a:cubicBezTo>
                  <a:cubicBezTo>
                    <a:pt x="18986" y="75"/>
                    <a:pt x="260" y="23355"/>
                    <a:pt x="260" y="45877"/>
                  </a:cubicBezTo>
                  <a:cubicBezTo>
                    <a:pt x="260" y="60048"/>
                    <a:pt x="12913" y="60048"/>
                    <a:pt x="13672" y="60048"/>
                  </a:cubicBezTo>
                  <a:cubicBezTo>
                    <a:pt x="17974" y="60048"/>
                    <a:pt x="26831" y="57011"/>
                    <a:pt x="26831" y="46636"/>
                  </a:cubicBezTo>
                  <a:cubicBezTo>
                    <a:pt x="26831" y="40057"/>
                    <a:pt x="22276" y="33477"/>
                    <a:pt x="13419" y="33477"/>
                  </a:cubicBezTo>
                  <a:cubicBezTo>
                    <a:pt x="11395" y="33477"/>
                    <a:pt x="10889" y="33477"/>
                    <a:pt x="10129" y="33731"/>
                  </a:cubicBezTo>
                  <a:cubicBezTo>
                    <a:pt x="15950" y="17282"/>
                    <a:pt x="29614" y="7919"/>
                    <a:pt x="44291" y="7919"/>
                  </a:cubicBezTo>
                  <a:cubicBezTo>
                    <a:pt x="67319" y="7919"/>
                    <a:pt x="78200" y="28416"/>
                    <a:pt x="78200" y="49167"/>
                  </a:cubicBezTo>
                  <a:cubicBezTo>
                    <a:pt x="78200" y="69411"/>
                    <a:pt x="65548" y="89402"/>
                    <a:pt x="51630" y="105091"/>
                  </a:cubicBezTo>
                  <a:lnTo>
                    <a:pt x="3044" y="159244"/>
                  </a:lnTo>
                  <a:cubicBezTo>
                    <a:pt x="260" y="162027"/>
                    <a:pt x="260" y="162534"/>
                    <a:pt x="260" y="168607"/>
                  </a:cubicBezTo>
                  <a:lnTo>
                    <a:pt x="94142" y="168607"/>
                  </a:lnTo>
                  <a:lnTo>
                    <a:pt x="101228" y="124576"/>
                  </a:lnTo>
                  <a:lnTo>
                    <a:pt x="94901" y="124576"/>
                  </a:lnTo>
                  <a:cubicBezTo>
                    <a:pt x="93636" y="132167"/>
                    <a:pt x="91865" y="143302"/>
                    <a:pt x="89334" y="147097"/>
                  </a:cubicBezTo>
                  <a:cubicBezTo>
                    <a:pt x="87563" y="149122"/>
                    <a:pt x="70862" y="149122"/>
                    <a:pt x="65295" y="149122"/>
                  </a:cubicBezTo>
                  <a:lnTo>
                    <a:pt x="19745" y="149122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0F249E3-2A1D-55E7-3509-892D91A3D0B6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9406877" y="4491038"/>
              <a:ext cx="66805" cy="170050"/>
            </a:xfrm>
            <a:custGeom>
              <a:avLst/>
              <a:gdLst>
                <a:gd name="connsiteX0" fmla="*/ 64793 w 66805"/>
                <a:gd name="connsiteY0" fmla="*/ 9185 h 170050"/>
                <a:gd name="connsiteX1" fmla="*/ 55431 w 66805"/>
                <a:gd name="connsiteY1" fmla="*/ 75 h 170050"/>
                <a:gd name="connsiteX2" fmla="*/ 41766 w 66805"/>
                <a:gd name="connsiteY2" fmla="*/ 13486 h 170050"/>
                <a:gd name="connsiteX3" fmla="*/ 51382 w 66805"/>
                <a:gd name="connsiteY3" fmla="*/ 22596 h 170050"/>
                <a:gd name="connsiteX4" fmla="*/ 64793 w 66805"/>
                <a:gd name="connsiteY4" fmla="*/ 9185 h 170050"/>
                <a:gd name="connsiteX5" fmla="*/ 45562 w 66805"/>
                <a:gd name="connsiteY5" fmla="*/ 104332 h 170050"/>
                <a:gd name="connsiteX6" fmla="*/ 51129 w 66805"/>
                <a:gd name="connsiteY6" fmla="*/ 89655 h 170050"/>
                <a:gd name="connsiteX7" fmla="*/ 54418 w 66805"/>
                <a:gd name="connsiteY7" fmla="*/ 76243 h 170050"/>
                <a:gd name="connsiteX8" fmla="*/ 33668 w 66805"/>
                <a:gd name="connsiteY8" fmla="*/ 55493 h 170050"/>
                <a:gd name="connsiteX9" fmla="*/ 265 w 66805"/>
                <a:gd name="connsiteY9" fmla="*/ 94463 h 170050"/>
                <a:gd name="connsiteX10" fmla="*/ 3302 w 66805"/>
                <a:gd name="connsiteY10" fmla="*/ 96993 h 170050"/>
                <a:gd name="connsiteX11" fmla="*/ 7351 w 66805"/>
                <a:gd name="connsiteY11" fmla="*/ 92438 h 170050"/>
                <a:gd name="connsiteX12" fmla="*/ 32909 w 66805"/>
                <a:gd name="connsiteY12" fmla="*/ 61060 h 170050"/>
                <a:gd name="connsiteX13" fmla="*/ 39235 w 66805"/>
                <a:gd name="connsiteY13" fmla="*/ 69158 h 170050"/>
                <a:gd name="connsiteX14" fmla="*/ 36452 w 66805"/>
                <a:gd name="connsiteY14" fmla="*/ 82316 h 170050"/>
                <a:gd name="connsiteX15" fmla="*/ 18991 w 66805"/>
                <a:gd name="connsiteY15" fmla="*/ 129131 h 170050"/>
                <a:gd name="connsiteX16" fmla="*/ 13171 w 66805"/>
                <a:gd name="connsiteY16" fmla="*/ 149375 h 170050"/>
                <a:gd name="connsiteX17" fmla="*/ 33921 w 66805"/>
                <a:gd name="connsiteY17" fmla="*/ 170125 h 170050"/>
                <a:gd name="connsiteX18" fmla="*/ 67071 w 66805"/>
                <a:gd name="connsiteY18" fmla="*/ 131155 h 170050"/>
                <a:gd name="connsiteX19" fmla="*/ 64034 w 66805"/>
                <a:gd name="connsiteY19" fmla="*/ 128625 h 170050"/>
                <a:gd name="connsiteX20" fmla="*/ 60238 w 66805"/>
                <a:gd name="connsiteY20" fmla="*/ 133180 h 170050"/>
                <a:gd name="connsiteX21" fmla="*/ 34427 w 66805"/>
                <a:gd name="connsiteY21" fmla="*/ 164558 h 170050"/>
                <a:gd name="connsiteX22" fmla="*/ 28354 w 66805"/>
                <a:gd name="connsiteY22" fmla="*/ 156207 h 170050"/>
                <a:gd name="connsiteX23" fmla="*/ 35693 w 66805"/>
                <a:gd name="connsiteY23" fmla="*/ 130902 h 170050"/>
                <a:gd name="connsiteX24" fmla="*/ 45562 w 66805"/>
                <a:gd name="connsiteY24" fmla="*/ 104332 h 1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805" h="170050">
                  <a:moveTo>
                    <a:pt x="64793" y="9185"/>
                  </a:moveTo>
                  <a:cubicBezTo>
                    <a:pt x="64793" y="4124"/>
                    <a:pt x="61251" y="75"/>
                    <a:pt x="55431" y="75"/>
                  </a:cubicBezTo>
                  <a:cubicBezTo>
                    <a:pt x="48598" y="75"/>
                    <a:pt x="41766" y="6654"/>
                    <a:pt x="41766" y="13486"/>
                  </a:cubicBezTo>
                  <a:cubicBezTo>
                    <a:pt x="41766" y="18294"/>
                    <a:pt x="45308" y="22596"/>
                    <a:pt x="51382" y="22596"/>
                  </a:cubicBezTo>
                  <a:cubicBezTo>
                    <a:pt x="57202" y="22596"/>
                    <a:pt x="64793" y="16776"/>
                    <a:pt x="64793" y="9185"/>
                  </a:cubicBezTo>
                  <a:close/>
                  <a:moveTo>
                    <a:pt x="45562" y="104332"/>
                  </a:moveTo>
                  <a:cubicBezTo>
                    <a:pt x="48598" y="96993"/>
                    <a:pt x="48598" y="96487"/>
                    <a:pt x="51129" y="89655"/>
                  </a:cubicBezTo>
                  <a:cubicBezTo>
                    <a:pt x="53153" y="84594"/>
                    <a:pt x="54418" y="81051"/>
                    <a:pt x="54418" y="76243"/>
                  </a:cubicBezTo>
                  <a:cubicBezTo>
                    <a:pt x="54418" y="64856"/>
                    <a:pt x="46321" y="55493"/>
                    <a:pt x="33668" y="55493"/>
                  </a:cubicBezTo>
                  <a:cubicBezTo>
                    <a:pt x="9881" y="55493"/>
                    <a:pt x="265" y="92185"/>
                    <a:pt x="265" y="94463"/>
                  </a:cubicBezTo>
                  <a:cubicBezTo>
                    <a:pt x="265" y="96993"/>
                    <a:pt x="2796" y="96993"/>
                    <a:pt x="3302" y="96993"/>
                  </a:cubicBezTo>
                  <a:cubicBezTo>
                    <a:pt x="5833" y="96993"/>
                    <a:pt x="6086" y="96487"/>
                    <a:pt x="7351" y="92438"/>
                  </a:cubicBezTo>
                  <a:cubicBezTo>
                    <a:pt x="14183" y="68652"/>
                    <a:pt x="24305" y="61060"/>
                    <a:pt x="32909" y="61060"/>
                  </a:cubicBezTo>
                  <a:cubicBezTo>
                    <a:pt x="34933" y="61060"/>
                    <a:pt x="39235" y="61060"/>
                    <a:pt x="39235" y="69158"/>
                  </a:cubicBezTo>
                  <a:cubicBezTo>
                    <a:pt x="39235" y="74472"/>
                    <a:pt x="37464" y="79786"/>
                    <a:pt x="36452" y="82316"/>
                  </a:cubicBezTo>
                  <a:cubicBezTo>
                    <a:pt x="34427" y="88896"/>
                    <a:pt x="23040" y="118250"/>
                    <a:pt x="18991" y="129131"/>
                  </a:cubicBezTo>
                  <a:cubicBezTo>
                    <a:pt x="16461" y="135710"/>
                    <a:pt x="13171" y="144061"/>
                    <a:pt x="13171" y="149375"/>
                  </a:cubicBezTo>
                  <a:cubicBezTo>
                    <a:pt x="13171" y="161268"/>
                    <a:pt x="21775" y="170125"/>
                    <a:pt x="33921" y="170125"/>
                  </a:cubicBezTo>
                  <a:cubicBezTo>
                    <a:pt x="57708" y="170125"/>
                    <a:pt x="67071" y="133433"/>
                    <a:pt x="67071" y="131155"/>
                  </a:cubicBezTo>
                  <a:cubicBezTo>
                    <a:pt x="67071" y="128625"/>
                    <a:pt x="64793" y="128625"/>
                    <a:pt x="64034" y="128625"/>
                  </a:cubicBezTo>
                  <a:cubicBezTo>
                    <a:pt x="61504" y="128625"/>
                    <a:pt x="61504" y="129384"/>
                    <a:pt x="60238" y="133180"/>
                  </a:cubicBezTo>
                  <a:cubicBezTo>
                    <a:pt x="55684" y="149122"/>
                    <a:pt x="47333" y="164558"/>
                    <a:pt x="34427" y="164558"/>
                  </a:cubicBezTo>
                  <a:cubicBezTo>
                    <a:pt x="30125" y="164558"/>
                    <a:pt x="28354" y="162027"/>
                    <a:pt x="28354" y="156207"/>
                  </a:cubicBezTo>
                  <a:cubicBezTo>
                    <a:pt x="28354" y="149881"/>
                    <a:pt x="29872" y="146338"/>
                    <a:pt x="35693" y="130902"/>
                  </a:cubicBezTo>
                  <a:lnTo>
                    <a:pt x="45562" y="104332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4E885E6-BC0D-5C0E-137F-C27DEE287FDB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9535977" y="4485471"/>
              <a:ext cx="77180" cy="172833"/>
            </a:xfrm>
            <a:custGeom>
              <a:avLst/>
              <a:gdLst>
                <a:gd name="connsiteX0" fmla="*/ 50122 w 77180"/>
                <a:gd name="connsiteY0" fmla="*/ 19813 h 172833"/>
                <a:gd name="connsiteX1" fmla="*/ 70872 w 77180"/>
                <a:gd name="connsiteY1" fmla="*/ 7919 h 172833"/>
                <a:gd name="connsiteX2" fmla="*/ 77451 w 77180"/>
                <a:gd name="connsiteY2" fmla="*/ 7919 h 172833"/>
                <a:gd name="connsiteX3" fmla="*/ 77451 w 77180"/>
                <a:gd name="connsiteY3" fmla="*/ 75 h 172833"/>
                <a:gd name="connsiteX4" fmla="*/ 38987 w 77180"/>
                <a:gd name="connsiteY4" fmla="*/ 834 h 172833"/>
                <a:gd name="connsiteX5" fmla="*/ 270 w 77180"/>
                <a:gd name="connsiteY5" fmla="*/ 75 h 172833"/>
                <a:gd name="connsiteX6" fmla="*/ 270 w 77180"/>
                <a:gd name="connsiteY6" fmla="*/ 7919 h 172833"/>
                <a:gd name="connsiteX7" fmla="*/ 6850 w 77180"/>
                <a:gd name="connsiteY7" fmla="*/ 7919 h 172833"/>
                <a:gd name="connsiteX8" fmla="*/ 27600 w 77180"/>
                <a:gd name="connsiteY8" fmla="*/ 19813 h 172833"/>
                <a:gd name="connsiteX9" fmla="*/ 27600 w 77180"/>
                <a:gd name="connsiteY9" fmla="*/ 153171 h 172833"/>
                <a:gd name="connsiteX10" fmla="*/ 6850 w 77180"/>
                <a:gd name="connsiteY10" fmla="*/ 165064 h 172833"/>
                <a:gd name="connsiteX11" fmla="*/ 270 w 77180"/>
                <a:gd name="connsiteY11" fmla="*/ 165064 h 172833"/>
                <a:gd name="connsiteX12" fmla="*/ 270 w 77180"/>
                <a:gd name="connsiteY12" fmla="*/ 172909 h 172833"/>
                <a:gd name="connsiteX13" fmla="*/ 38734 w 77180"/>
                <a:gd name="connsiteY13" fmla="*/ 172149 h 172833"/>
                <a:gd name="connsiteX14" fmla="*/ 77451 w 77180"/>
                <a:gd name="connsiteY14" fmla="*/ 172909 h 172833"/>
                <a:gd name="connsiteX15" fmla="*/ 77451 w 77180"/>
                <a:gd name="connsiteY15" fmla="*/ 165064 h 172833"/>
                <a:gd name="connsiteX16" fmla="*/ 70872 w 77180"/>
                <a:gd name="connsiteY16" fmla="*/ 165064 h 172833"/>
                <a:gd name="connsiteX17" fmla="*/ 50122 w 77180"/>
                <a:gd name="connsiteY17" fmla="*/ 153171 h 172833"/>
                <a:gd name="connsiteX18" fmla="*/ 50122 w 77180"/>
                <a:gd name="connsiteY18" fmla="*/ 19813 h 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180" h="172833">
                  <a:moveTo>
                    <a:pt x="50122" y="19813"/>
                  </a:moveTo>
                  <a:cubicBezTo>
                    <a:pt x="50122" y="10703"/>
                    <a:pt x="50881" y="7919"/>
                    <a:pt x="70872" y="7919"/>
                  </a:cubicBezTo>
                  <a:lnTo>
                    <a:pt x="77451" y="7919"/>
                  </a:lnTo>
                  <a:lnTo>
                    <a:pt x="77451" y="75"/>
                  </a:lnTo>
                  <a:cubicBezTo>
                    <a:pt x="68594" y="834"/>
                    <a:pt x="48603" y="834"/>
                    <a:pt x="38987" y="834"/>
                  </a:cubicBezTo>
                  <a:cubicBezTo>
                    <a:pt x="29118" y="834"/>
                    <a:pt x="9127" y="834"/>
                    <a:pt x="270" y="75"/>
                  </a:cubicBezTo>
                  <a:lnTo>
                    <a:pt x="270" y="7919"/>
                  </a:lnTo>
                  <a:lnTo>
                    <a:pt x="6850" y="7919"/>
                  </a:lnTo>
                  <a:cubicBezTo>
                    <a:pt x="26841" y="7919"/>
                    <a:pt x="27600" y="10703"/>
                    <a:pt x="27600" y="19813"/>
                  </a:cubicBezTo>
                  <a:lnTo>
                    <a:pt x="27600" y="153171"/>
                  </a:lnTo>
                  <a:cubicBezTo>
                    <a:pt x="27600" y="162280"/>
                    <a:pt x="26841" y="165064"/>
                    <a:pt x="6850" y="165064"/>
                  </a:cubicBezTo>
                  <a:lnTo>
                    <a:pt x="270" y="165064"/>
                  </a:lnTo>
                  <a:lnTo>
                    <a:pt x="270" y="172909"/>
                  </a:lnTo>
                  <a:cubicBezTo>
                    <a:pt x="9127" y="172149"/>
                    <a:pt x="29118" y="172149"/>
                    <a:pt x="38734" y="172149"/>
                  </a:cubicBezTo>
                  <a:cubicBezTo>
                    <a:pt x="48603" y="172149"/>
                    <a:pt x="68594" y="172149"/>
                    <a:pt x="77451" y="172909"/>
                  </a:cubicBezTo>
                  <a:lnTo>
                    <a:pt x="77451" y="165064"/>
                  </a:lnTo>
                  <a:lnTo>
                    <a:pt x="70872" y="165064"/>
                  </a:lnTo>
                  <a:cubicBezTo>
                    <a:pt x="50881" y="165064"/>
                    <a:pt x="50122" y="162280"/>
                    <a:pt x="50122" y="153171"/>
                  </a:cubicBezTo>
                  <a:lnTo>
                    <a:pt x="50122" y="19813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B80D05A-66BB-4D73-8B5E-99895B82EFB9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9628369" y="4546456"/>
              <a:ext cx="197632" cy="111848"/>
            </a:xfrm>
            <a:custGeom>
              <a:avLst/>
              <a:gdLst>
                <a:gd name="connsiteX0" fmla="*/ 20012 w 197632"/>
                <a:gd name="connsiteY0" fmla="*/ 24874 h 111848"/>
                <a:gd name="connsiteX1" fmla="*/ 20012 w 197632"/>
                <a:gd name="connsiteY1" fmla="*/ 92691 h 111848"/>
                <a:gd name="connsiteX2" fmla="*/ 274 w 197632"/>
                <a:gd name="connsiteY2" fmla="*/ 104079 h 111848"/>
                <a:gd name="connsiteX3" fmla="*/ 274 w 197632"/>
                <a:gd name="connsiteY3" fmla="*/ 111923 h 111848"/>
                <a:gd name="connsiteX4" fmla="*/ 28869 w 197632"/>
                <a:gd name="connsiteY4" fmla="*/ 111164 h 111848"/>
                <a:gd name="connsiteX5" fmla="*/ 57211 w 197632"/>
                <a:gd name="connsiteY5" fmla="*/ 111923 h 111848"/>
                <a:gd name="connsiteX6" fmla="*/ 57211 w 197632"/>
                <a:gd name="connsiteY6" fmla="*/ 104079 h 111848"/>
                <a:gd name="connsiteX7" fmla="*/ 37473 w 197632"/>
                <a:gd name="connsiteY7" fmla="*/ 92691 h 111848"/>
                <a:gd name="connsiteX8" fmla="*/ 37473 w 197632"/>
                <a:gd name="connsiteY8" fmla="*/ 46130 h 111848"/>
                <a:gd name="connsiteX9" fmla="*/ 71634 w 197632"/>
                <a:gd name="connsiteY9" fmla="*/ 5642 h 111848"/>
                <a:gd name="connsiteX10" fmla="*/ 90360 w 197632"/>
                <a:gd name="connsiteY10" fmla="*/ 33731 h 111848"/>
                <a:gd name="connsiteX11" fmla="*/ 90360 w 197632"/>
                <a:gd name="connsiteY11" fmla="*/ 92691 h 111848"/>
                <a:gd name="connsiteX12" fmla="*/ 70622 w 197632"/>
                <a:gd name="connsiteY12" fmla="*/ 104079 h 111848"/>
                <a:gd name="connsiteX13" fmla="*/ 70622 w 197632"/>
                <a:gd name="connsiteY13" fmla="*/ 111923 h 111848"/>
                <a:gd name="connsiteX14" fmla="*/ 99217 w 197632"/>
                <a:gd name="connsiteY14" fmla="*/ 111164 h 111848"/>
                <a:gd name="connsiteX15" fmla="*/ 127559 w 197632"/>
                <a:gd name="connsiteY15" fmla="*/ 111923 h 111848"/>
                <a:gd name="connsiteX16" fmla="*/ 127559 w 197632"/>
                <a:gd name="connsiteY16" fmla="*/ 104079 h 111848"/>
                <a:gd name="connsiteX17" fmla="*/ 107821 w 197632"/>
                <a:gd name="connsiteY17" fmla="*/ 92691 h 111848"/>
                <a:gd name="connsiteX18" fmla="*/ 107821 w 197632"/>
                <a:gd name="connsiteY18" fmla="*/ 46130 h 111848"/>
                <a:gd name="connsiteX19" fmla="*/ 141983 w 197632"/>
                <a:gd name="connsiteY19" fmla="*/ 5642 h 111848"/>
                <a:gd name="connsiteX20" fmla="*/ 160708 w 197632"/>
                <a:gd name="connsiteY20" fmla="*/ 33731 h 111848"/>
                <a:gd name="connsiteX21" fmla="*/ 160708 w 197632"/>
                <a:gd name="connsiteY21" fmla="*/ 92691 h 111848"/>
                <a:gd name="connsiteX22" fmla="*/ 140970 w 197632"/>
                <a:gd name="connsiteY22" fmla="*/ 104079 h 111848"/>
                <a:gd name="connsiteX23" fmla="*/ 140970 w 197632"/>
                <a:gd name="connsiteY23" fmla="*/ 111923 h 111848"/>
                <a:gd name="connsiteX24" fmla="*/ 169565 w 197632"/>
                <a:gd name="connsiteY24" fmla="*/ 111164 h 111848"/>
                <a:gd name="connsiteX25" fmla="*/ 197907 w 197632"/>
                <a:gd name="connsiteY25" fmla="*/ 111923 h 111848"/>
                <a:gd name="connsiteX26" fmla="*/ 197907 w 197632"/>
                <a:gd name="connsiteY26" fmla="*/ 104079 h 111848"/>
                <a:gd name="connsiteX27" fmla="*/ 178169 w 197632"/>
                <a:gd name="connsiteY27" fmla="*/ 96487 h 111848"/>
                <a:gd name="connsiteX28" fmla="*/ 178169 w 197632"/>
                <a:gd name="connsiteY28" fmla="*/ 48154 h 111848"/>
                <a:gd name="connsiteX29" fmla="*/ 170324 w 197632"/>
                <a:gd name="connsiteY29" fmla="*/ 9438 h 111848"/>
                <a:gd name="connsiteX30" fmla="*/ 143754 w 197632"/>
                <a:gd name="connsiteY30" fmla="*/ 75 h 111848"/>
                <a:gd name="connsiteX31" fmla="*/ 107062 w 197632"/>
                <a:gd name="connsiteY31" fmla="*/ 24874 h 111848"/>
                <a:gd name="connsiteX32" fmla="*/ 73406 w 197632"/>
                <a:gd name="connsiteY32" fmla="*/ 75 h 111848"/>
                <a:gd name="connsiteX33" fmla="*/ 35954 w 197632"/>
                <a:gd name="connsiteY33" fmla="*/ 26645 h 111848"/>
                <a:gd name="connsiteX34" fmla="*/ 35954 w 197632"/>
                <a:gd name="connsiteY34" fmla="*/ 75 h 111848"/>
                <a:gd name="connsiteX35" fmla="*/ 274 w 197632"/>
                <a:gd name="connsiteY35" fmla="*/ 2858 h 111848"/>
                <a:gd name="connsiteX36" fmla="*/ 274 w 197632"/>
                <a:gd name="connsiteY36" fmla="*/ 10703 h 111848"/>
                <a:gd name="connsiteX37" fmla="*/ 20012 w 197632"/>
                <a:gd name="connsiteY37" fmla="*/ 24874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7632" h="111848">
                  <a:moveTo>
                    <a:pt x="20012" y="24874"/>
                  </a:moveTo>
                  <a:lnTo>
                    <a:pt x="20012" y="92691"/>
                  </a:lnTo>
                  <a:cubicBezTo>
                    <a:pt x="20012" y="104079"/>
                    <a:pt x="17229" y="104079"/>
                    <a:pt x="274" y="104079"/>
                  </a:cubicBezTo>
                  <a:lnTo>
                    <a:pt x="274" y="111923"/>
                  </a:lnTo>
                  <a:cubicBezTo>
                    <a:pt x="9131" y="111670"/>
                    <a:pt x="22036" y="111164"/>
                    <a:pt x="28869" y="111164"/>
                  </a:cubicBezTo>
                  <a:cubicBezTo>
                    <a:pt x="35448" y="111164"/>
                    <a:pt x="48607" y="111670"/>
                    <a:pt x="57211" y="111923"/>
                  </a:cubicBezTo>
                  <a:lnTo>
                    <a:pt x="57211" y="104079"/>
                  </a:lnTo>
                  <a:cubicBezTo>
                    <a:pt x="40256" y="104079"/>
                    <a:pt x="37473" y="104079"/>
                    <a:pt x="37473" y="92691"/>
                  </a:cubicBezTo>
                  <a:lnTo>
                    <a:pt x="37473" y="46130"/>
                  </a:lnTo>
                  <a:cubicBezTo>
                    <a:pt x="37473" y="19813"/>
                    <a:pt x="55439" y="5642"/>
                    <a:pt x="71634" y="5642"/>
                  </a:cubicBezTo>
                  <a:cubicBezTo>
                    <a:pt x="87577" y="5642"/>
                    <a:pt x="90360" y="19307"/>
                    <a:pt x="90360" y="33731"/>
                  </a:cubicBezTo>
                  <a:lnTo>
                    <a:pt x="90360" y="92691"/>
                  </a:lnTo>
                  <a:cubicBezTo>
                    <a:pt x="90360" y="104079"/>
                    <a:pt x="87577" y="104079"/>
                    <a:pt x="70622" y="104079"/>
                  </a:cubicBezTo>
                  <a:lnTo>
                    <a:pt x="70622" y="111923"/>
                  </a:lnTo>
                  <a:cubicBezTo>
                    <a:pt x="79479" y="111670"/>
                    <a:pt x="92385" y="111164"/>
                    <a:pt x="99217" y="111164"/>
                  </a:cubicBezTo>
                  <a:cubicBezTo>
                    <a:pt x="105796" y="111164"/>
                    <a:pt x="118955" y="111670"/>
                    <a:pt x="127559" y="111923"/>
                  </a:cubicBezTo>
                  <a:lnTo>
                    <a:pt x="127559" y="104079"/>
                  </a:lnTo>
                  <a:cubicBezTo>
                    <a:pt x="110604" y="104079"/>
                    <a:pt x="107821" y="104079"/>
                    <a:pt x="107821" y="92691"/>
                  </a:cubicBezTo>
                  <a:lnTo>
                    <a:pt x="107821" y="46130"/>
                  </a:lnTo>
                  <a:cubicBezTo>
                    <a:pt x="107821" y="19813"/>
                    <a:pt x="125787" y="5642"/>
                    <a:pt x="141983" y="5642"/>
                  </a:cubicBezTo>
                  <a:cubicBezTo>
                    <a:pt x="157925" y="5642"/>
                    <a:pt x="160708" y="19307"/>
                    <a:pt x="160708" y="33731"/>
                  </a:cubicBezTo>
                  <a:lnTo>
                    <a:pt x="160708" y="92691"/>
                  </a:lnTo>
                  <a:cubicBezTo>
                    <a:pt x="160708" y="104079"/>
                    <a:pt x="157925" y="104079"/>
                    <a:pt x="140970" y="104079"/>
                  </a:cubicBezTo>
                  <a:lnTo>
                    <a:pt x="140970" y="111923"/>
                  </a:lnTo>
                  <a:cubicBezTo>
                    <a:pt x="149827" y="111670"/>
                    <a:pt x="162733" y="111164"/>
                    <a:pt x="169565" y="111164"/>
                  </a:cubicBezTo>
                  <a:cubicBezTo>
                    <a:pt x="176145" y="111164"/>
                    <a:pt x="189303" y="111670"/>
                    <a:pt x="197907" y="111923"/>
                  </a:cubicBezTo>
                  <a:lnTo>
                    <a:pt x="197907" y="104079"/>
                  </a:lnTo>
                  <a:cubicBezTo>
                    <a:pt x="184748" y="104079"/>
                    <a:pt x="178422" y="104079"/>
                    <a:pt x="178169" y="96487"/>
                  </a:cubicBezTo>
                  <a:lnTo>
                    <a:pt x="178169" y="48154"/>
                  </a:lnTo>
                  <a:cubicBezTo>
                    <a:pt x="178169" y="26392"/>
                    <a:pt x="178169" y="18547"/>
                    <a:pt x="170324" y="9438"/>
                  </a:cubicBezTo>
                  <a:cubicBezTo>
                    <a:pt x="166782" y="5136"/>
                    <a:pt x="158431" y="75"/>
                    <a:pt x="143754" y="75"/>
                  </a:cubicBezTo>
                  <a:cubicBezTo>
                    <a:pt x="122498" y="75"/>
                    <a:pt x="111363" y="15258"/>
                    <a:pt x="107062" y="24874"/>
                  </a:cubicBezTo>
                  <a:cubicBezTo>
                    <a:pt x="103519" y="2858"/>
                    <a:pt x="84793" y="75"/>
                    <a:pt x="73406" y="75"/>
                  </a:cubicBezTo>
                  <a:cubicBezTo>
                    <a:pt x="54933" y="75"/>
                    <a:pt x="43040" y="10956"/>
                    <a:pt x="35954" y="26645"/>
                  </a:cubicBezTo>
                  <a:lnTo>
                    <a:pt x="35954" y="75"/>
                  </a:lnTo>
                  <a:lnTo>
                    <a:pt x="274" y="2858"/>
                  </a:lnTo>
                  <a:lnTo>
                    <a:pt x="274" y="10703"/>
                  </a:lnTo>
                  <a:cubicBezTo>
                    <a:pt x="17988" y="10703"/>
                    <a:pt x="20012" y="12474"/>
                    <a:pt x="20012" y="24874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6A175BF-7E48-6D12-FF0A-0099240F2D70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9861008" y="4468516"/>
              <a:ext cx="34667" cy="253051"/>
            </a:xfrm>
            <a:custGeom>
              <a:avLst/>
              <a:gdLst>
                <a:gd name="connsiteX0" fmla="*/ 34950 w 34667"/>
                <a:gd name="connsiteY0" fmla="*/ 253126 h 253051"/>
                <a:gd name="connsiteX1" fmla="*/ 34950 w 34667"/>
                <a:gd name="connsiteY1" fmla="*/ 243004 h 253051"/>
                <a:gd name="connsiteX2" fmla="*/ 10404 w 34667"/>
                <a:gd name="connsiteY2" fmla="*/ 243004 h 253051"/>
                <a:gd name="connsiteX3" fmla="*/ 10404 w 34667"/>
                <a:gd name="connsiteY3" fmla="*/ 10197 h 253051"/>
                <a:gd name="connsiteX4" fmla="*/ 34950 w 34667"/>
                <a:gd name="connsiteY4" fmla="*/ 10197 h 253051"/>
                <a:gd name="connsiteX5" fmla="*/ 34950 w 34667"/>
                <a:gd name="connsiteY5" fmla="*/ 75 h 253051"/>
                <a:gd name="connsiteX6" fmla="*/ 282 w 34667"/>
                <a:gd name="connsiteY6" fmla="*/ 75 h 253051"/>
                <a:gd name="connsiteX7" fmla="*/ 282 w 34667"/>
                <a:gd name="connsiteY7" fmla="*/ 253126 h 253051"/>
                <a:gd name="connsiteX8" fmla="*/ 34950 w 34667"/>
                <a:gd name="connsiteY8" fmla="*/ 253126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67" h="253051">
                  <a:moveTo>
                    <a:pt x="34950" y="253126"/>
                  </a:moveTo>
                  <a:lnTo>
                    <a:pt x="34950" y="243004"/>
                  </a:lnTo>
                  <a:lnTo>
                    <a:pt x="10404" y="243004"/>
                  </a:lnTo>
                  <a:lnTo>
                    <a:pt x="10404" y="10197"/>
                  </a:lnTo>
                  <a:lnTo>
                    <a:pt x="34950" y="10197"/>
                  </a:lnTo>
                  <a:lnTo>
                    <a:pt x="34950" y="75"/>
                  </a:lnTo>
                  <a:lnTo>
                    <a:pt x="282" y="75"/>
                  </a:lnTo>
                  <a:lnTo>
                    <a:pt x="282" y="253126"/>
                  </a:lnTo>
                  <a:lnTo>
                    <a:pt x="34950" y="253126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498A92E-9337-F1B6-DC0A-C251F9ED743A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9908272" y="4479903"/>
              <a:ext cx="275572" cy="191053"/>
            </a:xfrm>
            <a:custGeom>
              <a:avLst/>
              <a:gdLst>
                <a:gd name="connsiteX0" fmla="*/ 90877 w 275572"/>
                <a:gd name="connsiteY0" fmla="*/ 37020 h 191053"/>
                <a:gd name="connsiteX1" fmla="*/ 123268 w 275572"/>
                <a:gd name="connsiteY1" fmla="*/ 153424 h 191053"/>
                <a:gd name="connsiteX2" fmla="*/ 134149 w 275572"/>
                <a:gd name="connsiteY2" fmla="*/ 169872 h 191053"/>
                <a:gd name="connsiteX3" fmla="*/ 140222 w 275572"/>
                <a:gd name="connsiteY3" fmla="*/ 165317 h 191053"/>
                <a:gd name="connsiteX4" fmla="*/ 190326 w 275572"/>
                <a:gd name="connsiteY4" fmla="*/ 111923 h 191053"/>
                <a:gd name="connsiteX5" fmla="*/ 245745 w 275572"/>
                <a:gd name="connsiteY5" fmla="*/ 47395 h 191053"/>
                <a:gd name="connsiteX6" fmla="*/ 233092 w 275572"/>
                <a:gd name="connsiteY6" fmla="*/ 155448 h 191053"/>
                <a:gd name="connsiteX7" fmla="*/ 234104 w 275572"/>
                <a:gd name="connsiteY7" fmla="*/ 175692 h 191053"/>
                <a:gd name="connsiteX8" fmla="*/ 245998 w 275572"/>
                <a:gd name="connsiteY8" fmla="*/ 185814 h 191053"/>
                <a:gd name="connsiteX9" fmla="*/ 275858 w 275572"/>
                <a:gd name="connsiteY9" fmla="*/ 169619 h 191053"/>
                <a:gd name="connsiteX10" fmla="*/ 273580 w 275572"/>
                <a:gd name="connsiteY10" fmla="*/ 167848 h 191053"/>
                <a:gd name="connsiteX11" fmla="*/ 262446 w 275572"/>
                <a:gd name="connsiteY11" fmla="*/ 171896 h 191053"/>
                <a:gd name="connsiteX12" fmla="*/ 255361 w 275572"/>
                <a:gd name="connsiteY12" fmla="*/ 161268 h 191053"/>
                <a:gd name="connsiteX13" fmla="*/ 254601 w 275572"/>
                <a:gd name="connsiteY13" fmla="*/ 144567 h 191053"/>
                <a:gd name="connsiteX14" fmla="*/ 273074 w 275572"/>
                <a:gd name="connsiteY14" fmla="*/ 8425 h 191053"/>
                <a:gd name="connsiteX15" fmla="*/ 273580 w 275572"/>
                <a:gd name="connsiteY15" fmla="*/ 4124 h 191053"/>
                <a:gd name="connsiteX16" fmla="*/ 271556 w 275572"/>
                <a:gd name="connsiteY16" fmla="*/ 328 h 191053"/>
                <a:gd name="connsiteX17" fmla="*/ 265483 w 275572"/>
                <a:gd name="connsiteY17" fmla="*/ 6148 h 191053"/>
                <a:gd name="connsiteX18" fmla="*/ 142753 w 275572"/>
                <a:gd name="connsiteY18" fmla="*/ 144820 h 191053"/>
                <a:gd name="connsiteX19" fmla="*/ 123015 w 275572"/>
                <a:gd name="connsiteY19" fmla="*/ 86365 h 191053"/>
                <a:gd name="connsiteX20" fmla="*/ 107073 w 275572"/>
                <a:gd name="connsiteY20" fmla="*/ 12221 h 191053"/>
                <a:gd name="connsiteX21" fmla="*/ 105048 w 275572"/>
                <a:gd name="connsiteY21" fmla="*/ 1340 h 191053"/>
                <a:gd name="connsiteX22" fmla="*/ 102265 w 275572"/>
                <a:gd name="connsiteY22" fmla="*/ 75 h 191053"/>
                <a:gd name="connsiteX23" fmla="*/ 86323 w 275572"/>
                <a:gd name="connsiteY23" fmla="*/ 10956 h 191053"/>
                <a:gd name="connsiteX24" fmla="*/ 60511 w 275572"/>
                <a:gd name="connsiteY24" fmla="*/ 113948 h 191053"/>
                <a:gd name="connsiteX25" fmla="*/ 29892 w 275572"/>
                <a:gd name="connsiteY25" fmla="*/ 167848 h 191053"/>
                <a:gd name="connsiteX26" fmla="*/ 11672 w 275572"/>
                <a:gd name="connsiteY26" fmla="*/ 160762 h 191053"/>
                <a:gd name="connsiteX27" fmla="*/ 9395 w 275572"/>
                <a:gd name="connsiteY27" fmla="*/ 159497 h 191053"/>
                <a:gd name="connsiteX28" fmla="*/ 285 w 275572"/>
                <a:gd name="connsiteY28" fmla="*/ 177970 h 191053"/>
                <a:gd name="connsiteX29" fmla="*/ 8383 w 275572"/>
                <a:gd name="connsiteY29" fmla="*/ 187586 h 191053"/>
                <a:gd name="connsiteX30" fmla="*/ 22048 w 275572"/>
                <a:gd name="connsiteY30" fmla="*/ 191128 h 191053"/>
                <a:gd name="connsiteX31" fmla="*/ 57728 w 275572"/>
                <a:gd name="connsiteY31" fmla="*/ 142036 h 191053"/>
                <a:gd name="connsiteX32" fmla="*/ 90877 w 275572"/>
                <a:gd name="connsiteY32" fmla="*/ 37020 h 19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572" h="191053">
                  <a:moveTo>
                    <a:pt x="90877" y="37020"/>
                  </a:moveTo>
                  <a:cubicBezTo>
                    <a:pt x="97710" y="69917"/>
                    <a:pt x="108844" y="124070"/>
                    <a:pt x="123268" y="153424"/>
                  </a:cubicBezTo>
                  <a:cubicBezTo>
                    <a:pt x="128835" y="164305"/>
                    <a:pt x="131619" y="169872"/>
                    <a:pt x="134149" y="169872"/>
                  </a:cubicBezTo>
                  <a:cubicBezTo>
                    <a:pt x="135161" y="169872"/>
                    <a:pt x="135667" y="169872"/>
                    <a:pt x="140222" y="165317"/>
                  </a:cubicBezTo>
                  <a:cubicBezTo>
                    <a:pt x="159454" y="146844"/>
                    <a:pt x="172613" y="132167"/>
                    <a:pt x="190326" y="111923"/>
                  </a:cubicBezTo>
                  <a:lnTo>
                    <a:pt x="245745" y="47395"/>
                  </a:lnTo>
                  <a:cubicBezTo>
                    <a:pt x="242202" y="68905"/>
                    <a:pt x="233092" y="125841"/>
                    <a:pt x="233092" y="155448"/>
                  </a:cubicBezTo>
                  <a:cubicBezTo>
                    <a:pt x="233092" y="162280"/>
                    <a:pt x="233345" y="168860"/>
                    <a:pt x="234104" y="175692"/>
                  </a:cubicBezTo>
                  <a:cubicBezTo>
                    <a:pt x="234357" y="178476"/>
                    <a:pt x="235370" y="185814"/>
                    <a:pt x="245998" y="185814"/>
                  </a:cubicBezTo>
                  <a:cubicBezTo>
                    <a:pt x="256626" y="185814"/>
                    <a:pt x="275858" y="174680"/>
                    <a:pt x="275858" y="169619"/>
                  </a:cubicBezTo>
                  <a:cubicBezTo>
                    <a:pt x="275858" y="168101"/>
                    <a:pt x="274339" y="167848"/>
                    <a:pt x="273580" y="167848"/>
                  </a:cubicBezTo>
                  <a:cubicBezTo>
                    <a:pt x="270291" y="167848"/>
                    <a:pt x="265230" y="170125"/>
                    <a:pt x="262446" y="171896"/>
                  </a:cubicBezTo>
                  <a:cubicBezTo>
                    <a:pt x="256373" y="171137"/>
                    <a:pt x="255867" y="167088"/>
                    <a:pt x="255361" y="161268"/>
                  </a:cubicBezTo>
                  <a:cubicBezTo>
                    <a:pt x="254601" y="153171"/>
                    <a:pt x="254601" y="145579"/>
                    <a:pt x="254601" y="144567"/>
                  </a:cubicBezTo>
                  <a:cubicBezTo>
                    <a:pt x="254601" y="116478"/>
                    <a:pt x="265736" y="39804"/>
                    <a:pt x="273074" y="8425"/>
                  </a:cubicBezTo>
                  <a:cubicBezTo>
                    <a:pt x="273327" y="6654"/>
                    <a:pt x="273580" y="6148"/>
                    <a:pt x="273580" y="4124"/>
                  </a:cubicBezTo>
                  <a:cubicBezTo>
                    <a:pt x="273580" y="3111"/>
                    <a:pt x="273327" y="328"/>
                    <a:pt x="271556" y="328"/>
                  </a:cubicBezTo>
                  <a:cubicBezTo>
                    <a:pt x="270544" y="328"/>
                    <a:pt x="270291" y="581"/>
                    <a:pt x="265483" y="6148"/>
                  </a:cubicBezTo>
                  <a:cubicBezTo>
                    <a:pt x="241696" y="34996"/>
                    <a:pt x="167805" y="123564"/>
                    <a:pt x="142753" y="144820"/>
                  </a:cubicBezTo>
                  <a:cubicBezTo>
                    <a:pt x="136427" y="131408"/>
                    <a:pt x="131872" y="121792"/>
                    <a:pt x="123015" y="86365"/>
                  </a:cubicBezTo>
                  <a:cubicBezTo>
                    <a:pt x="115676" y="57770"/>
                    <a:pt x="111375" y="36767"/>
                    <a:pt x="107073" y="12221"/>
                  </a:cubicBezTo>
                  <a:cubicBezTo>
                    <a:pt x="106314" y="8678"/>
                    <a:pt x="105048" y="1846"/>
                    <a:pt x="105048" y="1340"/>
                  </a:cubicBezTo>
                  <a:cubicBezTo>
                    <a:pt x="104289" y="75"/>
                    <a:pt x="103024" y="75"/>
                    <a:pt x="102265" y="75"/>
                  </a:cubicBezTo>
                  <a:cubicBezTo>
                    <a:pt x="97710" y="75"/>
                    <a:pt x="87082" y="5642"/>
                    <a:pt x="86323" y="10956"/>
                  </a:cubicBezTo>
                  <a:cubicBezTo>
                    <a:pt x="83286" y="32212"/>
                    <a:pt x="78225" y="65615"/>
                    <a:pt x="60511" y="113948"/>
                  </a:cubicBezTo>
                  <a:cubicBezTo>
                    <a:pt x="40267" y="167848"/>
                    <a:pt x="34700" y="167848"/>
                    <a:pt x="29892" y="167848"/>
                  </a:cubicBezTo>
                  <a:cubicBezTo>
                    <a:pt x="26602" y="167848"/>
                    <a:pt x="17240" y="165823"/>
                    <a:pt x="11672" y="160762"/>
                  </a:cubicBezTo>
                  <a:cubicBezTo>
                    <a:pt x="10407" y="159497"/>
                    <a:pt x="9901" y="159497"/>
                    <a:pt x="9395" y="159497"/>
                  </a:cubicBezTo>
                  <a:cubicBezTo>
                    <a:pt x="5852" y="159497"/>
                    <a:pt x="285" y="170884"/>
                    <a:pt x="285" y="177970"/>
                  </a:cubicBezTo>
                  <a:cubicBezTo>
                    <a:pt x="285" y="180247"/>
                    <a:pt x="285" y="183284"/>
                    <a:pt x="8383" y="187586"/>
                  </a:cubicBezTo>
                  <a:cubicBezTo>
                    <a:pt x="14709" y="190875"/>
                    <a:pt x="20782" y="191128"/>
                    <a:pt x="22048" y="191128"/>
                  </a:cubicBezTo>
                  <a:cubicBezTo>
                    <a:pt x="37737" y="191128"/>
                    <a:pt x="52667" y="154942"/>
                    <a:pt x="57728" y="142036"/>
                  </a:cubicBezTo>
                  <a:cubicBezTo>
                    <a:pt x="69621" y="113442"/>
                    <a:pt x="83792" y="73460"/>
                    <a:pt x="90877" y="37020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526A88E-2106-5430-8110-6C57AEDB7EDE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0225700" y="4420970"/>
              <a:ext cx="46055" cy="176958"/>
            </a:xfrm>
            <a:custGeom>
              <a:avLst/>
              <a:gdLst>
                <a:gd name="connsiteX0" fmla="*/ 42810 w 46055"/>
                <a:gd name="connsiteY0" fmla="*/ 71 h 176958"/>
                <a:gd name="connsiteX1" fmla="*/ 297 w 46055"/>
                <a:gd name="connsiteY1" fmla="*/ 88461 h 176958"/>
                <a:gd name="connsiteX2" fmla="*/ 42810 w 46055"/>
                <a:gd name="connsiteY2" fmla="*/ 177029 h 176958"/>
                <a:gd name="connsiteX3" fmla="*/ 46352 w 46055"/>
                <a:gd name="connsiteY3" fmla="*/ 174904 h 176958"/>
                <a:gd name="connsiteX4" fmla="*/ 44581 w 46055"/>
                <a:gd name="connsiteY4" fmla="*/ 172247 h 176958"/>
                <a:gd name="connsiteX5" fmla="*/ 12342 w 46055"/>
                <a:gd name="connsiteY5" fmla="*/ 88638 h 176958"/>
                <a:gd name="connsiteX6" fmla="*/ 45112 w 46055"/>
                <a:gd name="connsiteY6" fmla="*/ 4322 h 176958"/>
                <a:gd name="connsiteX7" fmla="*/ 46352 w 46055"/>
                <a:gd name="connsiteY7" fmla="*/ 2196 h 176958"/>
                <a:gd name="connsiteX8" fmla="*/ 42810 w 46055"/>
                <a:gd name="connsiteY8" fmla="*/ 71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6958">
                  <a:moveTo>
                    <a:pt x="42810" y="71"/>
                  </a:moveTo>
                  <a:cubicBezTo>
                    <a:pt x="9154" y="23807"/>
                    <a:pt x="297" y="61360"/>
                    <a:pt x="297" y="88461"/>
                  </a:cubicBezTo>
                  <a:cubicBezTo>
                    <a:pt x="297" y="113437"/>
                    <a:pt x="7737" y="152230"/>
                    <a:pt x="42810" y="177029"/>
                  </a:cubicBezTo>
                  <a:cubicBezTo>
                    <a:pt x="44227" y="177029"/>
                    <a:pt x="46352" y="177029"/>
                    <a:pt x="46352" y="174904"/>
                  </a:cubicBezTo>
                  <a:cubicBezTo>
                    <a:pt x="46352" y="173841"/>
                    <a:pt x="45821" y="173486"/>
                    <a:pt x="44581" y="172247"/>
                  </a:cubicBezTo>
                  <a:cubicBezTo>
                    <a:pt x="21022" y="150990"/>
                    <a:pt x="12342" y="120877"/>
                    <a:pt x="12342" y="88638"/>
                  </a:cubicBezTo>
                  <a:cubicBezTo>
                    <a:pt x="12342" y="40812"/>
                    <a:pt x="30587" y="17430"/>
                    <a:pt x="45112" y="4322"/>
                  </a:cubicBezTo>
                  <a:cubicBezTo>
                    <a:pt x="45821" y="3613"/>
                    <a:pt x="46352" y="3082"/>
                    <a:pt x="46352" y="2196"/>
                  </a:cubicBezTo>
                  <a:cubicBezTo>
                    <a:pt x="46352" y="71"/>
                    <a:pt x="44227" y="71"/>
                    <a:pt x="42810" y="71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01A745D-5C8E-9BC8-4887-41BA380F3B7F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10303538" y="4505109"/>
              <a:ext cx="119743" cy="8679"/>
            </a:xfrm>
            <a:custGeom>
              <a:avLst/>
              <a:gdLst>
                <a:gd name="connsiteX0" fmla="*/ 112959 w 119743"/>
                <a:gd name="connsiteY0" fmla="*/ 8750 h 8679"/>
                <a:gd name="connsiteX1" fmla="*/ 120044 w 119743"/>
                <a:gd name="connsiteY1" fmla="*/ 4499 h 8679"/>
                <a:gd name="connsiteX2" fmla="*/ 112959 w 119743"/>
                <a:gd name="connsiteY2" fmla="*/ 71 h 8679"/>
                <a:gd name="connsiteX3" fmla="*/ 7386 w 119743"/>
                <a:gd name="connsiteY3" fmla="*/ 71 h 8679"/>
                <a:gd name="connsiteX4" fmla="*/ 300 w 119743"/>
                <a:gd name="connsiteY4" fmla="*/ 4322 h 8679"/>
                <a:gd name="connsiteX5" fmla="*/ 7386 w 119743"/>
                <a:gd name="connsiteY5" fmla="*/ 8750 h 8679"/>
                <a:gd name="connsiteX6" fmla="*/ 112959 w 119743"/>
                <a:gd name="connsiteY6" fmla="*/ 8750 h 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679">
                  <a:moveTo>
                    <a:pt x="112959" y="8750"/>
                  </a:moveTo>
                  <a:cubicBezTo>
                    <a:pt x="115793" y="8750"/>
                    <a:pt x="120044" y="8750"/>
                    <a:pt x="120044" y="4499"/>
                  </a:cubicBezTo>
                  <a:cubicBezTo>
                    <a:pt x="120044" y="71"/>
                    <a:pt x="115970" y="71"/>
                    <a:pt x="112959" y="71"/>
                  </a:cubicBezTo>
                  <a:lnTo>
                    <a:pt x="7386" y="71"/>
                  </a:lnTo>
                  <a:cubicBezTo>
                    <a:pt x="4551" y="71"/>
                    <a:pt x="300" y="71"/>
                    <a:pt x="300" y="4322"/>
                  </a:cubicBezTo>
                  <a:cubicBezTo>
                    <a:pt x="300" y="8750"/>
                    <a:pt x="4374" y="8750"/>
                    <a:pt x="7386" y="8750"/>
                  </a:cubicBezTo>
                  <a:lnTo>
                    <a:pt x="112959" y="8750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EEA43C3-79FF-4B6D-7826-34EDFF1E7440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0455142" y="4420970"/>
              <a:ext cx="45878" cy="176958"/>
            </a:xfrm>
            <a:custGeom>
              <a:avLst/>
              <a:gdLst>
                <a:gd name="connsiteX0" fmla="*/ 3672 w 45878"/>
                <a:gd name="connsiteY0" fmla="*/ 71 h 176958"/>
                <a:gd name="connsiteX1" fmla="*/ 306 w 45878"/>
                <a:gd name="connsiteY1" fmla="*/ 2196 h 176958"/>
                <a:gd name="connsiteX2" fmla="*/ 1901 w 45878"/>
                <a:gd name="connsiteY2" fmla="*/ 4853 h 176958"/>
                <a:gd name="connsiteX3" fmla="*/ 34139 w 45878"/>
                <a:gd name="connsiteY3" fmla="*/ 88461 h 176958"/>
                <a:gd name="connsiteX4" fmla="*/ 3495 w 45878"/>
                <a:gd name="connsiteY4" fmla="*/ 170829 h 176958"/>
                <a:gd name="connsiteX5" fmla="*/ 306 w 45878"/>
                <a:gd name="connsiteY5" fmla="*/ 174904 h 176958"/>
                <a:gd name="connsiteX6" fmla="*/ 2609 w 45878"/>
                <a:gd name="connsiteY6" fmla="*/ 177029 h 176958"/>
                <a:gd name="connsiteX7" fmla="*/ 33254 w 45878"/>
                <a:gd name="connsiteY7" fmla="*/ 143196 h 176958"/>
                <a:gd name="connsiteX8" fmla="*/ 46185 w 45878"/>
                <a:gd name="connsiteY8" fmla="*/ 88638 h 176958"/>
                <a:gd name="connsiteX9" fmla="*/ 3672 w 45878"/>
                <a:gd name="connsiteY9" fmla="*/ 71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6958">
                  <a:moveTo>
                    <a:pt x="3672" y="71"/>
                  </a:moveTo>
                  <a:cubicBezTo>
                    <a:pt x="2432" y="71"/>
                    <a:pt x="306" y="71"/>
                    <a:pt x="306" y="2196"/>
                  </a:cubicBezTo>
                  <a:cubicBezTo>
                    <a:pt x="306" y="3082"/>
                    <a:pt x="838" y="3613"/>
                    <a:pt x="1901" y="4853"/>
                  </a:cubicBezTo>
                  <a:cubicBezTo>
                    <a:pt x="17134" y="18847"/>
                    <a:pt x="34139" y="42760"/>
                    <a:pt x="34139" y="88461"/>
                  </a:cubicBezTo>
                  <a:cubicBezTo>
                    <a:pt x="34139" y="125483"/>
                    <a:pt x="22626" y="153470"/>
                    <a:pt x="3495" y="170829"/>
                  </a:cubicBezTo>
                  <a:cubicBezTo>
                    <a:pt x="484" y="173841"/>
                    <a:pt x="306" y="174018"/>
                    <a:pt x="306" y="174904"/>
                  </a:cubicBezTo>
                  <a:cubicBezTo>
                    <a:pt x="306" y="175789"/>
                    <a:pt x="838" y="177029"/>
                    <a:pt x="2609" y="177029"/>
                  </a:cubicBezTo>
                  <a:cubicBezTo>
                    <a:pt x="4735" y="177029"/>
                    <a:pt x="21563" y="165338"/>
                    <a:pt x="33254" y="143196"/>
                  </a:cubicBezTo>
                  <a:cubicBezTo>
                    <a:pt x="41048" y="128494"/>
                    <a:pt x="46185" y="109363"/>
                    <a:pt x="46185" y="88638"/>
                  </a:cubicBezTo>
                  <a:cubicBezTo>
                    <a:pt x="46185" y="63662"/>
                    <a:pt x="38745" y="24870"/>
                    <a:pt x="3672" y="71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140205F-38CE-9146-6EFC-5515EA966B8A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0539863" y="4468516"/>
              <a:ext cx="34667" cy="253051"/>
            </a:xfrm>
            <a:custGeom>
              <a:avLst/>
              <a:gdLst>
                <a:gd name="connsiteX0" fmla="*/ 34978 w 34667"/>
                <a:gd name="connsiteY0" fmla="*/ 75 h 253051"/>
                <a:gd name="connsiteX1" fmla="*/ 310 w 34667"/>
                <a:gd name="connsiteY1" fmla="*/ 75 h 253051"/>
                <a:gd name="connsiteX2" fmla="*/ 310 w 34667"/>
                <a:gd name="connsiteY2" fmla="*/ 10197 h 253051"/>
                <a:gd name="connsiteX3" fmla="*/ 24856 w 34667"/>
                <a:gd name="connsiteY3" fmla="*/ 10197 h 253051"/>
                <a:gd name="connsiteX4" fmla="*/ 24856 w 34667"/>
                <a:gd name="connsiteY4" fmla="*/ 243004 h 253051"/>
                <a:gd name="connsiteX5" fmla="*/ 310 w 34667"/>
                <a:gd name="connsiteY5" fmla="*/ 243004 h 253051"/>
                <a:gd name="connsiteX6" fmla="*/ 310 w 34667"/>
                <a:gd name="connsiteY6" fmla="*/ 253126 h 253051"/>
                <a:gd name="connsiteX7" fmla="*/ 34978 w 34667"/>
                <a:gd name="connsiteY7" fmla="*/ 253126 h 253051"/>
                <a:gd name="connsiteX8" fmla="*/ 34978 w 34667"/>
                <a:gd name="connsiteY8" fmla="*/ 75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67" h="253051">
                  <a:moveTo>
                    <a:pt x="34978" y="75"/>
                  </a:moveTo>
                  <a:lnTo>
                    <a:pt x="310" y="75"/>
                  </a:lnTo>
                  <a:lnTo>
                    <a:pt x="310" y="10197"/>
                  </a:lnTo>
                  <a:lnTo>
                    <a:pt x="24856" y="10197"/>
                  </a:lnTo>
                  <a:lnTo>
                    <a:pt x="24856" y="243004"/>
                  </a:lnTo>
                  <a:lnTo>
                    <a:pt x="310" y="243004"/>
                  </a:lnTo>
                  <a:lnTo>
                    <a:pt x="310" y="253126"/>
                  </a:lnTo>
                  <a:lnTo>
                    <a:pt x="34978" y="253126"/>
                  </a:lnTo>
                  <a:lnTo>
                    <a:pt x="34978" y="75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3723E79-5D1E-7E6E-FEC2-37F86C858B55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10609143" y="4367293"/>
              <a:ext cx="57442" cy="455238"/>
            </a:xfrm>
            <a:custGeom>
              <a:avLst/>
              <a:gdLst>
                <a:gd name="connsiteX0" fmla="*/ 45862 w 57442"/>
                <a:gd name="connsiteY0" fmla="*/ 443409 h 455238"/>
                <a:gd name="connsiteX1" fmla="*/ 313 w 57442"/>
                <a:gd name="connsiteY1" fmla="*/ 443409 h 455238"/>
                <a:gd name="connsiteX2" fmla="*/ 313 w 57442"/>
                <a:gd name="connsiteY2" fmla="*/ 455303 h 455238"/>
                <a:gd name="connsiteX3" fmla="*/ 57755 w 57442"/>
                <a:gd name="connsiteY3" fmla="*/ 455303 h 455238"/>
                <a:gd name="connsiteX4" fmla="*/ 57755 w 57442"/>
                <a:gd name="connsiteY4" fmla="*/ 64 h 455238"/>
                <a:gd name="connsiteX5" fmla="*/ 313 w 57442"/>
                <a:gd name="connsiteY5" fmla="*/ 64 h 455238"/>
                <a:gd name="connsiteX6" fmla="*/ 313 w 57442"/>
                <a:gd name="connsiteY6" fmla="*/ 11957 h 455238"/>
                <a:gd name="connsiteX7" fmla="*/ 45862 w 57442"/>
                <a:gd name="connsiteY7" fmla="*/ 11957 h 455238"/>
                <a:gd name="connsiteX8" fmla="*/ 45862 w 57442"/>
                <a:gd name="connsiteY8" fmla="*/ 443409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442" h="455238">
                  <a:moveTo>
                    <a:pt x="45862" y="443409"/>
                  </a:moveTo>
                  <a:lnTo>
                    <a:pt x="313" y="443409"/>
                  </a:lnTo>
                  <a:lnTo>
                    <a:pt x="313" y="455303"/>
                  </a:lnTo>
                  <a:lnTo>
                    <a:pt x="57755" y="455303"/>
                  </a:lnTo>
                  <a:lnTo>
                    <a:pt x="57755" y="64"/>
                  </a:lnTo>
                  <a:lnTo>
                    <a:pt x="313" y="64"/>
                  </a:lnTo>
                  <a:lnTo>
                    <a:pt x="313" y="11957"/>
                  </a:lnTo>
                  <a:lnTo>
                    <a:pt x="45862" y="11957"/>
                  </a:lnTo>
                  <a:lnTo>
                    <a:pt x="45862" y="443409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9EB89D1-9EAA-4561-41A6-6626351C82B2}"/>
              </a:ext>
            </a:extLst>
          </p:cNvPr>
          <p:cNvCxnSpPr>
            <a:cxnSpLocks/>
          </p:cNvCxnSpPr>
          <p:nvPr/>
        </p:nvCxnSpPr>
        <p:spPr>
          <a:xfrm>
            <a:off x="5700527" y="2165146"/>
            <a:ext cx="51739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35" name="Group 334" descr="\documentclass{article}&#10;\usepackage{amsmath, physics}&#10;\usepackage{tikz-feynman}&#10;\usepackage{xcolor}&#10;\pagestyle{empty}&#10;\definecolor{SGreen}{rgb}{0.0547,0.613,0.328}&#10;\definecolor{NodeBlue}{rgb}{0.0547,0.148,0.578}&#10;\begin{document}&#10;&#10;$$\left(\gamma_{(1,1)}^{(1)}\right)^2 = \frac{2i}{\pi}\gamma_{(2,2)}^{(1),8_A}\otimes \mathcal{M}_{\geq 2}^{(-)(0)}&#10;$$&#10;&#10;&#10;&#10;\end{document}" title="IguanaTex Vector Display">
            <a:extLst>
              <a:ext uri="{FF2B5EF4-FFF2-40B4-BE49-F238E27FC236}">
                <a16:creationId xmlns:a16="http://schemas.microsoft.com/office/drawing/2014/main" id="{1EC65E0C-3E51-EC58-CD76-BF45EEF9371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502400" y="1905000"/>
            <a:ext cx="3435082" cy="528963"/>
            <a:chOff x="10725039" y="3541262"/>
            <a:chExt cx="3435082" cy="528963"/>
          </a:xfrm>
        </p:grpSpPr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520C240F-AAAB-9CDA-7E53-E698062C4F2C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0725039" y="3597009"/>
              <a:ext cx="96159" cy="460929"/>
            </a:xfrm>
            <a:custGeom>
              <a:avLst/>
              <a:gdLst>
                <a:gd name="connsiteX0" fmla="*/ 84937 w 96159"/>
                <a:gd name="connsiteY0" fmla="*/ 458177 h 460929"/>
                <a:gd name="connsiteX1" fmla="*/ 87973 w 96159"/>
                <a:gd name="connsiteY1" fmla="*/ 460996 h 460929"/>
                <a:gd name="connsiteX2" fmla="*/ 93540 w 96159"/>
                <a:gd name="connsiteY2" fmla="*/ 460996 h 460929"/>
                <a:gd name="connsiteX3" fmla="*/ 96324 w 96159"/>
                <a:gd name="connsiteY3" fmla="*/ 458433 h 460929"/>
                <a:gd name="connsiteX4" fmla="*/ 95312 w 96159"/>
                <a:gd name="connsiteY4" fmla="*/ 456127 h 460929"/>
                <a:gd name="connsiteX5" fmla="*/ 56848 w 96159"/>
                <a:gd name="connsiteY5" fmla="*/ 404628 h 460929"/>
                <a:gd name="connsiteX6" fmla="*/ 19396 w 96159"/>
                <a:gd name="connsiteY6" fmla="*/ 230659 h 460929"/>
                <a:gd name="connsiteX7" fmla="*/ 95565 w 96159"/>
                <a:gd name="connsiteY7" fmla="*/ 4678 h 460929"/>
                <a:gd name="connsiteX8" fmla="*/ 96324 w 96159"/>
                <a:gd name="connsiteY8" fmla="*/ 2628 h 460929"/>
                <a:gd name="connsiteX9" fmla="*/ 91516 w 96159"/>
                <a:gd name="connsiteY9" fmla="*/ 66 h 460929"/>
                <a:gd name="connsiteX10" fmla="*/ 85443 w 96159"/>
                <a:gd name="connsiteY10" fmla="*/ 2116 h 460929"/>
                <a:gd name="connsiteX11" fmla="*/ 16866 w 96159"/>
                <a:gd name="connsiteY11" fmla="*/ 112800 h 460929"/>
                <a:gd name="connsiteX12" fmla="*/ 164 w 96159"/>
                <a:gd name="connsiteY12" fmla="*/ 230403 h 460929"/>
                <a:gd name="connsiteX13" fmla="*/ 50775 w 96159"/>
                <a:gd name="connsiteY13" fmla="*/ 419233 h 460929"/>
                <a:gd name="connsiteX14" fmla="*/ 66970 w 96159"/>
                <a:gd name="connsiteY14" fmla="*/ 439986 h 460929"/>
                <a:gd name="connsiteX15" fmla="*/ 75068 w 96159"/>
                <a:gd name="connsiteY15" fmla="*/ 448953 h 460929"/>
                <a:gd name="connsiteX16" fmla="*/ 84937 w 96159"/>
                <a:gd name="connsiteY16" fmla="*/ 458177 h 46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159" h="460929">
                  <a:moveTo>
                    <a:pt x="84937" y="458177"/>
                  </a:moveTo>
                  <a:cubicBezTo>
                    <a:pt x="85443" y="458433"/>
                    <a:pt x="87720" y="460996"/>
                    <a:pt x="87973" y="460996"/>
                  </a:cubicBezTo>
                  <a:lnTo>
                    <a:pt x="93540" y="460996"/>
                  </a:lnTo>
                  <a:cubicBezTo>
                    <a:pt x="94299" y="460996"/>
                    <a:pt x="96324" y="460739"/>
                    <a:pt x="96324" y="458433"/>
                  </a:cubicBezTo>
                  <a:cubicBezTo>
                    <a:pt x="96324" y="457409"/>
                    <a:pt x="95818" y="456896"/>
                    <a:pt x="95312" y="456127"/>
                  </a:cubicBezTo>
                  <a:cubicBezTo>
                    <a:pt x="86202" y="446904"/>
                    <a:pt x="72537" y="432812"/>
                    <a:pt x="56848" y="404628"/>
                  </a:cubicBezTo>
                  <a:cubicBezTo>
                    <a:pt x="29518" y="355435"/>
                    <a:pt x="19396" y="292150"/>
                    <a:pt x="19396" y="230659"/>
                  </a:cubicBezTo>
                  <a:cubicBezTo>
                    <a:pt x="19396" y="116900"/>
                    <a:pt x="51281" y="50028"/>
                    <a:pt x="95565" y="4678"/>
                  </a:cubicBezTo>
                  <a:cubicBezTo>
                    <a:pt x="96324" y="3909"/>
                    <a:pt x="96324" y="3141"/>
                    <a:pt x="96324" y="2628"/>
                  </a:cubicBezTo>
                  <a:cubicBezTo>
                    <a:pt x="96324" y="66"/>
                    <a:pt x="94552" y="66"/>
                    <a:pt x="91516" y="66"/>
                  </a:cubicBezTo>
                  <a:cubicBezTo>
                    <a:pt x="88226" y="66"/>
                    <a:pt x="87720" y="66"/>
                    <a:pt x="85443" y="2116"/>
                  </a:cubicBezTo>
                  <a:cubicBezTo>
                    <a:pt x="61403" y="23125"/>
                    <a:pt x="34326" y="58739"/>
                    <a:pt x="16866" y="112800"/>
                  </a:cubicBezTo>
                  <a:cubicBezTo>
                    <a:pt x="5985" y="146621"/>
                    <a:pt x="164" y="187871"/>
                    <a:pt x="164" y="230403"/>
                  </a:cubicBezTo>
                  <a:cubicBezTo>
                    <a:pt x="164" y="291126"/>
                    <a:pt x="11046" y="359791"/>
                    <a:pt x="50775" y="419233"/>
                  </a:cubicBezTo>
                  <a:cubicBezTo>
                    <a:pt x="57607" y="429225"/>
                    <a:pt x="66970" y="439730"/>
                    <a:pt x="66970" y="439986"/>
                  </a:cubicBezTo>
                  <a:cubicBezTo>
                    <a:pt x="69500" y="443061"/>
                    <a:pt x="73043" y="447160"/>
                    <a:pt x="75068" y="448953"/>
                  </a:cubicBezTo>
                  <a:lnTo>
                    <a:pt x="84937" y="45817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E89DFAA4-C09C-9033-D0E3-CF3288B0FFAF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0835173" y="3778411"/>
              <a:ext cx="132851" cy="168332"/>
            </a:xfrm>
            <a:custGeom>
              <a:avLst/>
              <a:gdLst>
                <a:gd name="connsiteX0" fmla="*/ 5991 w 132851"/>
                <a:gd name="connsiteY0" fmla="*/ 48246 h 168332"/>
                <a:gd name="connsiteX1" fmla="*/ 46226 w 132851"/>
                <a:gd name="connsiteY1" fmla="*/ 18525 h 168332"/>
                <a:gd name="connsiteX2" fmla="*/ 87220 w 132851"/>
                <a:gd name="connsiteY2" fmla="*/ 83603 h 168332"/>
                <a:gd name="connsiteX3" fmla="*/ 84183 w 132851"/>
                <a:gd name="connsiteY3" fmla="*/ 108712 h 168332"/>
                <a:gd name="connsiteX4" fmla="*/ 71025 w 132851"/>
                <a:gd name="connsiteY4" fmla="*/ 163798 h 168332"/>
                <a:gd name="connsiteX5" fmla="*/ 74314 w 132851"/>
                <a:gd name="connsiteY5" fmla="*/ 168410 h 168332"/>
                <a:gd name="connsiteX6" fmla="*/ 82412 w 132851"/>
                <a:gd name="connsiteY6" fmla="*/ 153037 h 168332"/>
                <a:gd name="connsiteX7" fmla="*/ 91775 w 132851"/>
                <a:gd name="connsiteY7" fmla="*/ 108968 h 168332"/>
                <a:gd name="connsiteX8" fmla="*/ 93799 w 132851"/>
                <a:gd name="connsiteY8" fmla="*/ 98976 h 168332"/>
                <a:gd name="connsiteX9" fmla="*/ 128214 w 132851"/>
                <a:gd name="connsiteY9" fmla="*/ 15194 h 168332"/>
                <a:gd name="connsiteX10" fmla="*/ 133022 w 132851"/>
                <a:gd name="connsiteY10" fmla="*/ 5458 h 168332"/>
                <a:gd name="connsiteX11" fmla="*/ 129986 w 132851"/>
                <a:gd name="connsiteY11" fmla="*/ 2896 h 168332"/>
                <a:gd name="connsiteX12" fmla="*/ 126949 w 132851"/>
                <a:gd name="connsiteY12" fmla="*/ 4689 h 168332"/>
                <a:gd name="connsiteX13" fmla="*/ 93546 w 132851"/>
                <a:gd name="connsiteY13" fmla="*/ 80529 h 168332"/>
                <a:gd name="connsiteX14" fmla="*/ 83171 w 132851"/>
                <a:gd name="connsiteY14" fmla="*/ 28261 h 168332"/>
                <a:gd name="connsiteX15" fmla="*/ 49515 w 132851"/>
                <a:gd name="connsiteY15" fmla="*/ 77 h 168332"/>
                <a:gd name="connsiteX16" fmla="*/ 170 w 132851"/>
                <a:gd name="connsiteY16" fmla="*/ 46964 h 168332"/>
                <a:gd name="connsiteX17" fmla="*/ 4978 w 132851"/>
                <a:gd name="connsiteY17" fmla="*/ 49527 h 168332"/>
                <a:gd name="connsiteX18" fmla="*/ 5991 w 132851"/>
                <a:gd name="connsiteY18" fmla="*/ 48246 h 16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851" h="168332">
                  <a:moveTo>
                    <a:pt x="5991" y="48246"/>
                  </a:moveTo>
                  <a:cubicBezTo>
                    <a:pt x="15860" y="18781"/>
                    <a:pt x="43442" y="18525"/>
                    <a:pt x="46226" y="18525"/>
                  </a:cubicBezTo>
                  <a:cubicBezTo>
                    <a:pt x="84436" y="18525"/>
                    <a:pt x="87220" y="63362"/>
                    <a:pt x="87220" y="83603"/>
                  </a:cubicBezTo>
                  <a:cubicBezTo>
                    <a:pt x="87220" y="99232"/>
                    <a:pt x="85955" y="103588"/>
                    <a:pt x="84183" y="108712"/>
                  </a:cubicBezTo>
                  <a:cubicBezTo>
                    <a:pt x="78616" y="127416"/>
                    <a:pt x="71025" y="157137"/>
                    <a:pt x="71025" y="163798"/>
                  </a:cubicBezTo>
                  <a:cubicBezTo>
                    <a:pt x="71025" y="166616"/>
                    <a:pt x="72290" y="168410"/>
                    <a:pt x="74314" y="168410"/>
                  </a:cubicBezTo>
                  <a:cubicBezTo>
                    <a:pt x="77604" y="168410"/>
                    <a:pt x="79628" y="162773"/>
                    <a:pt x="82412" y="153037"/>
                  </a:cubicBezTo>
                  <a:cubicBezTo>
                    <a:pt x="88232" y="131515"/>
                    <a:pt x="90763" y="116911"/>
                    <a:pt x="91775" y="108968"/>
                  </a:cubicBezTo>
                  <a:cubicBezTo>
                    <a:pt x="92281" y="105638"/>
                    <a:pt x="92787" y="102307"/>
                    <a:pt x="93799" y="98976"/>
                  </a:cubicBezTo>
                  <a:cubicBezTo>
                    <a:pt x="101897" y="73611"/>
                    <a:pt x="118092" y="35435"/>
                    <a:pt x="128214" y="15194"/>
                  </a:cubicBezTo>
                  <a:cubicBezTo>
                    <a:pt x="129986" y="12119"/>
                    <a:pt x="133022" y="6483"/>
                    <a:pt x="133022" y="5458"/>
                  </a:cubicBezTo>
                  <a:cubicBezTo>
                    <a:pt x="133022" y="2896"/>
                    <a:pt x="130492" y="2896"/>
                    <a:pt x="129986" y="2896"/>
                  </a:cubicBezTo>
                  <a:cubicBezTo>
                    <a:pt x="129226" y="2896"/>
                    <a:pt x="127708" y="2896"/>
                    <a:pt x="126949" y="4689"/>
                  </a:cubicBezTo>
                  <a:cubicBezTo>
                    <a:pt x="113790" y="29029"/>
                    <a:pt x="103668" y="54651"/>
                    <a:pt x="93546" y="80529"/>
                  </a:cubicBezTo>
                  <a:cubicBezTo>
                    <a:pt x="93293" y="72586"/>
                    <a:pt x="93040" y="53114"/>
                    <a:pt x="83171" y="28261"/>
                  </a:cubicBezTo>
                  <a:cubicBezTo>
                    <a:pt x="77098" y="12632"/>
                    <a:pt x="66976" y="77"/>
                    <a:pt x="49515" y="77"/>
                  </a:cubicBezTo>
                  <a:cubicBezTo>
                    <a:pt x="17884" y="77"/>
                    <a:pt x="170" y="39022"/>
                    <a:pt x="170" y="46964"/>
                  </a:cubicBezTo>
                  <a:cubicBezTo>
                    <a:pt x="170" y="49527"/>
                    <a:pt x="2448" y="49527"/>
                    <a:pt x="4978" y="49527"/>
                  </a:cubicBezTo>
                  <a:lnTo>
                    <a:pt x="5991" y="482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5EE8C2D-E515-6E9C-1625-0F8193C31EB6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0996059" y="3624056"/>
              <a:ext cx="46055" cy="179170"/>
            </a:xfrm>
            <a:custGeom>
              <a:avLst/>
              <a:gdLst>
                <a:gd name="connsiteX0" fmla="*/ 42689 w 46055"/>
                <a:gd name="connsiteY0" fmla="*/ 72 h 179170"/>
                <a:gd name="connsiteX1" fmla="*/ 176 w 46055"/>
                <a:gd name="connsiteY1" fmla="*/ 89568 h 179170"/>
                <a:gd name="connsiteX2" fmla="*/ 42689 w 46055"/>
                <a:gd name="connsiteY2" fmla="*/ 179243 h 179170"/>
                <a:gd name="connsiteX3" fmla="*/ 46231 w 46055"/>
                <a:gd name="connsiteY3" fmla="*/ 177090 h 179170"/>
                <a:gd name="connsiteX4" fmla="*/ 44460 w 46055"/>
                <a:gd name="connsiteY4" fmla="*/ 174400 h 179170"/>
                <a:gd name="connsiteX5" fmla="*/ 12221 w 46055"/>
                <a:gd name="connsiteY5" fmla="*/ 89747 h 179170"/>
                <a:gd name="connsiteX6" fmla="*/ 44991 w 46055"/>
                <a:gd name="connsiteY6" fmla="*/ 4376 h 179170"/>
                <a:gd name="connsiteX7" fmla="*/ 46231 w 46055"/>
                <a:gd name="connsiteY7" fmla="*/ 2224 h 179170"/>
                <a:gd name="connsiteX8" fmla="*/ 42689 w 46055"/>
                <a:gd name="connsiteY8" fmla="*/ 7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689" y="72"/>
                  </a:moveTo>
                  <a:cubicBezTo>
                    <a:pt x="9033" y="24105"/>
                    <a:pt x="176" y="62127"/>
                    <a:pt x="176" y="89568"/>
                  </a:cubicBezTo>
                  <a:cubicBezTo>
                    <a:pt x="176" y="114856"/>
                    <a:pt x="7616" y="154134"/>
                    <a:pt x="42689" y="179243"/>
                  </a:cubicBezTo>
                  <a:cubicBezTo>
                    <a:pt x="44106" y="179243"/>
                    <a:pt x="46231" y="179243"/>
                    <a:pt x="46231" y="177090"/>
                  </a:cubicBezTo>
                  <a:cubicBezTo>
                    <a:pt x="46231" y="176014"/>
                    <a:pt x="45700" y="175656"/>
                    <a:pt x="44460" y="174400"/>
                  </a:cubicBezTo>
                  <a:cubicBezTo>
                    <a:pt x="20901" y="152878"/>
                    <a:pt x="12221" y="122389"/>
                    <a:pt x="12221" y="89747"/>
                  </a:cubicBezTo>
                  <a:cubicBezTo>
                    <a:pt x="12221" y="41323"/>
                    <a:pt x="30466" y="17648"/>
                    <a:pt x="44991" y="4376"/>
                  </a:cubicBezTo>
                  <a:cubicBezTo>
                    <a:pt x="45700" y="3659"/>
                    <a:pt x="46231" y="3121"/>
                    <a:pt x="46231" y="2224"/>
                  </a:cubicBezTo>
                  <a:cubicBezTo>
                    <a:pt x="46231" y="72"/>
                    <a:pt x="44106" y="72"/>
                    <a:pt x="42689" y="7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727E655A-0A36-BEC7-0222-93937040C391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1074075" y="3639480"/>
              <a:ext cx="64477" cy="119088"/>
            </a:xfrm>
            <a:custGeom>
              <a:avLst/>
              <a:gdLst>
                <a:gd name="connsiteX0" fmla="*/ 40212 w 64477"/>
                <a:gd name="connsiteY0" fmla="*/ 5094 h 119088"/>
                <a:gd name="connsiteX1" fmla="*/ 34898 w 64477"/>
                <a:gd name="connsiteY1" fmla="*/ 72 h 119088"/>
                <a:gd name="connsiteX2" fmla="*/ 179 w 64477"/>
                <a:gd name="connsiteY2" fmla="*/ 11550 h 119088"/>
                <a:gd name="connsiteX3" fmla="*/ 179 w 64477"/>
                <a:gd name="connsiteY3" fmla="*/ 18007 h 119088"/>
                <a:gd name="connsiteX4" fmla="*/ 25864 w 64477"/>
                <a:gd name="connsiteY4" fmla="*/ 12985 h 119088"/>
                <a:gd name="connsiteX5" fmla="*/ 25864 w 64477"/>
                <a:gd name="connsiteY5" fmla="*/ 104454 h 119088"/>
                <a:gd name="connsiteX6" fmla="*/ 8150 w 64477"/>
                <a:gd name="connsiteY6" fmla="*/ 112704 h 119088"/>
                <a:gd name="connsiteX7" fmla="*/ 1419 w 64477"/>
                <a:gd name="connsiteY7" fmla="*/ 112704 h 119088"/>
                <a:gd name="connsiteX8" fmla="*/ 1419 w 64477"/>
                <a:gd name="connsiteY8" fmla="*/ 119160 h 119088"/>
                <a:gd name="connsiteX9" fmla="*/ 32949 w 64477"/>
                <a:gd name="connsiteY9" fmla="*/ 118443 h 119088"/>
                <a:gd name="connsiteX10" fmla="*/ 64657 w 64477"/>
                <a:gd name="connsiteY10" fmla="*/ 119160 h 119088"/>
                <a:gd name="connsiteX11" fmla="*/ 64657 w 64477"/>
                <a:gd name="connsiteY11" fmla="*/ 112704 h 119088"/>
                <a:gd name="connsiteX12" fmla="*/ 57925 w 64477"/>
                <a:gd name="connsiteY12" fmla="*/ 112704 h 119088"/>
                <a:gd name="connsiteX13" fmla="*/ 40212 w 64477"/>
                <a:gd name="connsiteY13" fmla="*/ 104454 h 119088"/>
                <a:gd name="connsiteX14" fmla="*/ 40212 w 64477"/>
                <a:gd name="connsiteY14" fmla="*/ 5094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9088">
                  <a:moveTo>
                    <a:pt x="40212" y="5094"/>
                  </a:moveTo>
                  <a:cubicBezTo>
                    <a:pt x="40212" y="251"/>
                    <a:pt x="39858" y="72"/>
                    <a:pt x="34898" y="72"/>
                  </a:cubicBezTo>
                  <a:cubicBezTo>
                    <a:pt x="23561" y="11371"/>
                    <a:pt x="7442" y="11550"/>
                    <a:pt x="179" y="11550"/>
                  </a:cubicBezTo>
                  <a:lnTo>
                    <a:pt x="179" y="18007"/>
                  </a:lnTo>
                  <a:cubicBezTo>
                    <a:pt x="4430" y="18007"/>
                    <a:pt x="16121" y="18007"/>
                    <a:pt x="25864" y="12985"/>
                  </a:cubicBezTo>
                  <a:lnTo>
                    <a:pt x="25864" y="104454"/>
                  </a:lnTo>
                  <a:cubicBezTo>
                    <a:pt x="25864" y="110372"/>
                    <a:pt x="25864" y="112704"/>
                    <a:pt x="8150" y="112704"/>
                  </a:cubicBezTo>
                  <a:lnTo>
                    <a:pt x="1419" y="112704"/>
                  </a:lnTo>
                  <a:lnTo>
                    <a:pt x="1419" y="119160"/>
                  </a:lnTo>
                  <a:cubicBezTo>
                    <a:pt x="4608" y="118981"/>
                    <a:pt x="26395" y="118443"/>
                    <a:pt x="32949" y="118443"/>
                  </a:cubicBezTo>
                  <a:cubicBezTo>
                    <a:pt x="38441" y="118443"/>
                    <a:pt x="60760" y="118981"/>
                    <a:pt x="64657" y="119160"/>
                  </a:cubicBezTo>
                  <a:lnTo>
                    <a:pt x="64657" y="112704"/>
                  </a:lnTo>
                  <a:lnTo>
                    <a:pt x="57925" y="112704"/>
                  </a:lnTo>
                  <a:cubicBezTo>
                    <a:pt x="40212" y="112704"/>
                    <a:pt x="40212" y="110372"/>
                    <a:pt x="40212" y="104454"/>
                  </a:cubicBezTo>
                  <a:lnTo>
                    <a:pt x="40212" y="509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958312FA-BA31-FAF4-032C-A5005EC558B3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1168213" y="3624056"/>
              <a:ext cx="45878" cy="179170"/>
            </a:xfrm>
            <a:custGeom>
              <a:avLst/>
              <a:gdLst>
                <a:gd name="connsiteX0" fmla="*/ 3549 w 45878"/>
                <a:gd name="connsiteY0" fmla="*/ 72 h 179170"/>
                <a:gd name="connsiteX1" fmla="*/ 183 w 45878"/>
                <a:gd name="connsiteY1" fmla="*/ 2224 h 179170"/>
                <a:gd name="connsiteX2" fmla="*/ 1777 w 45878"/>
                <a:gd name="connsiteY2" fmla="*/ 4915 h 179170"/>
                <a:gd name="connsiteX3" fmla="*/ 34016 w 45878"/>
                <a:gd name="connsiteY3" fmla="*/ 89568 h 179170"/>
                <a:gd name="connsiteX4" fmla="*/ 3372 w 45878"/>
                <a:gd name="connsiteY4" fmla="*/ 172965 h 179170"/>
                <a:gd name="connsiteX5" fmla="*/ 183 w 45878"/>
                <a:gd name="connsiteY5" fmla="*/ 177090 h 179170"/>
                <a:gd name="connsiteX6" fmla="*/ 2486 w 45878"/>
                <a:gd name="connsiteY6" fmla="*/ 179243 h 179170"/>
                <a:gd name="connsiteX7" fmla="*/ 33130 w 45878"/>
                <a:gd name="connsiteY7" fmla="*/ 144987 h 179170"/>
                <a:gd name="connsiteX8" fmla="*/ 46061 w 45878"/>
                <a:gd name="connsiteY8" fmla="*/ 89747 h 179170"/>
                <a:gd name="connsiteX9" fmla="*/ 3549 w 45878"/>
                <a:gd name="connsiteY9" fmla="*/ 7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549" y="72"/>
                  </a:moveTo>
                  <a:cubicBezTo>
                    <a:pt x="2309" y="72"/>
                    <a:pt x="183" y="72"/>
                    <a:pt x="183" y="2224"/>
                  </a:cubicBezTo>
                  <a:cubicBezTo>
                    <a:pt x="183" y="3121"/>
                    <a:pt x="715" y="3659"/>
                    <a:pt x="1777" y="4915"/>
                  </a:cubicBezTo>
                  <a:cubicBezTo>
                    <a:pt x="17011" y="19083"/>
                    <a:pt x="34016" y="43295"/>
                    <a:pt x="34016" y="89568"/>
                  </a:cubicBezTo>
                  <a:cubicBezTo>
                    <a:pt x="34016" y="127052"/>
                    <a:pt x="22502" y="155389"/>
                    <a:pt x="3372" y="172965"/>
                  </a:cubicBezTo>
                  <a:cubicBezTo>
                    <a:pt x="360" y="176014"/>
                    <a:pt x="183" y="176194"/>
                    <a:pt x="183" y="177090"/>
                  </a:cubicBezTo>
                  <a:cubicBezTo>
                    <a:pt x="183" y="177987"/>
                    <a:pt x="715" y="179243"/>
                    <a:pt x="2486" y="179243"/>
                  </a:cubicBezTo>
                  <a:cubicBezTo>
                    <a:pt x="4612" y="179243"/>
                    <a:pt x="21439" y="167406"/>
                    <a:pt x="33130" y="144987"/>
                  </a:cubicBezTo>
                  <a:cubicBezTo>
                    <a:pt x="40924" y="130101"/>
                    <a:pt x="46061" y="110731"/>
                    <a:pt x="46061" y="89747"/>
                  </a:cubicBezTo>
                  <a:cubicBezTo>
                    <a:pt x="46061" y="64459"/>
                    <a:pt x="38622" y="25181"/>
                    <a:pt x="3549" y="7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14D8AE23-A74C-DE2E-34F6-BA09460DD1C9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0982001" y="3844398"/>
              <a:ext cx="46055" cy="179170"/>
            </a:xfrm>
            <a:custGeom>
              <a:avLst/>
              <a:gdLst>
                <a:gd name="connsiteX0" fmla="*/ 42688 w 46055"/>
                <a:gd name="connsiteY0" fmla="*/ 81 h 179170"/>
                <a:gd name="connsiteX1" fmla="*/ 176 w 46055"/>
                <a:gd name="connsiteY1" fmla="*/ 89576 h 179170"/>
                <a:gd name="connsiteX2" fmla="*/ 42688 w 46055"/>
                <a:gd name="connsiteY2" fmla="*/ 179251 h 179170"/>
                <a:gd name="connsiteX3" fmla="*/ 46231 w 46055"/>
                <a:gd name="connsiteY3" fmla="*/ 177099 h 179170"/>
                <a:gd name="connsiteX4" fmla="*/ 44459 w 46055"/>
                <a:gd name="connsiteY4" fmla="*/ 174409 h 179170"/>
                <a:gd name="connsiteX5" fmla="*/ 12221 w 46055"/>
                <a:gd name="connsiteY5" fmla="*/ 89756 h 179170"/>
                <a:gd name="connsiteX6" fmla="*/ 44991 w 46055"/>
                <a:gd name="connsiteY6" fmla="*/ 4385 h 179170"/>
                <a:gd name="connsiteX7" fmla="*/ 46231 w 46055"/>
                <a:gd name="connsiteY7" fmla="*/ 2233 h 179170"/>
                <a:gd name="connsiteX8" fmla="*/ 42688 w 46055"/>
                <a:gd name="connsiteY8" fmla="*/ 81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688" y="81"/>
                  </a:moveTo>
                  <a:cubicBezTo>
                    <a:pt x="9032" y="24114"/>
                    <a:pt x="176" y="62136"/>
                    <a:pt x="176" y="89576"/>
                  </a:cubicBezTo>
                  <a:cubicBezTo>
                    <a:pt x="176" y="114865"/>
                    <a:pt x="7615" y="154142"/>
                    <a:pt x="42688" y="179251"/>
                  </a:cubicBezTo>
                  <a:cubicBezTo>
                    <a:pt x="44105" y="179251"/>
                    <a:pt x="46231" y="179251"/>
                    <a:pt x="46231" y="177099"/>
                  </a:cubicBezTo>
                  <a:cubicBezTo>
                    <a:pt x="46231" y="176023"/>
                    <a:pt x="45699" y="175664"/>
                    <a:pt x="44459" y="174409"/>
                  </a:cubicBezTo>
                  <a:cubicBezTo>
                    <a:pt x="20900" y="152887"/>
                    <a:pt x="12221" y="122397"/>
                    <a:pt x="12221" y="89756"/>
                  </a:cubicBezTo>
                  <a:cubicBezTo>
                    <a:pt x="12221" y="41331"/>
                    <a:pt x="30466" y="17657"/>
                    <a:pt x="44991" y="4385"/>
                  </a:cubicBezTo>
                  <a:cubicBezTo>
                    <a:pt x="45699" y="3668"/>
                    <a:pt x="46231" y="3130"/>
                    <a:pt x="46231" y="2233"/>
                  </a:cubicBezTo>
                  <a:cubicBezTo>
                    <a:pt x="46231" y="81"/>
                    <a:pt x="44105" y="81"/>
                    <a:pt x="42688" y="8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6AFD9CEE-F9CA-21F4-E48A-3F7043177730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1060017" y="3859822"/>
              <a:ext cx="64477" cy="119088"/>
            </a:xfrm>
            <a:custGeom>
              <a:avLst/>
              <a:gdLst>
                <a:gd name="connsiteX0" fmla="*/ 40211 w 64477"/>
                <a:gd name="connsiteY0" fmla="*/ 5102 h 119088"/>
                <a:gd name="connsiteX1" fmla="*/ 34897 w 64477"/>
                <a:gd name="connsiteY1" fmla="*/ 81 h 119088"/>
                <a:gd name="connsiteX2" fmla="*/ 179 w 64477"/>
                <a:gd name="connsiteY2" fmla="*/ 11559 h 119088"/>
                <a:gd name="connsiteX3" fmla="*/ 179 w 64477"/>
                <a:gd name="connsiteY3" fmla="*/ 18016 h 119088"/>
                <a:gd name="connsiteX4" fmla="*/ 25863 w 64477"/>
                <a:gd name="connsiteY4" fmla="*/ 12994 h 119088"/>
                <a:gd name="connsiteX5" fmla="*/ 25863 w 64477"/>
                <a:gd name="connsiteY5" fmla="*/ 104462 h 119088"/>
                <a:gd name="connsiteX6" fmla="*/ 8150 w 64477"/>
                <a:gd name="connsiteY6" fmla="*/ 112712 h 119088"/>
                <a:gd name="connsiteX7" fmla="*/ 1419 w 64477"/>
                <a:gd name="connsiteY7" fmla="*/ 112712 h 119088"/>
                <a:gd name="connsiteX8" fmla="*/ 1419 w 64477"/>
                <a:gd name="connsiteY8" fmla="*/ 119169 h 119088"/>
                <a:gd name="connsiteX9" fmla="*/ 32949 w 64477"/>
                <a:gd name="connsiteY9" fmla="*/ 118452 h 119088"/>
                <a:gd name="connsiteX10" fmla="*/ 64656 w 64477"/>
                <a:gd name="connsiteY10" fmla="*/ 119169 h 119088"/>
                <a:gd name="connsiteX11" fmla="*/ 64656 w 64477"/>
                <a:gd name="connsiteY11" fmla="*/ 112712 h 119088"/>
                <a:gd name="connsiteX12" fmla="*/ 57925 w 64477"/>
                <a:gd name="connsiteY12" fmla="*/ 112712 h 119088"/>
                <a:gd name="connsiteX13" fmla="*/ 40211 w 64477"/>
                <a:gd name="connsiteY13" fmla="*/ 104462 h 119088"/>
                <a:gd name="connsiteX14" fmla="*/ 40211 w 64477"/>
                <a:gd name="connsiteY14" fmla="*/ 5102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9088">
                  <a:moveTo>
                    <a:pt x="40211" y="5102"/>
                  </a:moveTo>
                  <a:cubicBezTo>
                    <a:pt x="40211" y="260"/>
                    <a:pt x="39857" y="81"/>
                    <a:pt x="34897" y="81"/>
                  </a:cubicBezTo>
                  <a:cubicBezTo>
                    <a:pt x="23561" y="11380"/>
                    <a:pt x="7441" y="11559"/>
                    <a:pt x="179" y="11559"/>
                  </a:cubicBezTo>
                  <a:lnTo>
                    <a:pt x="179" y="18016"/>
                  </a:lnTo>
                  <a:cubicBezTo>
                    <a:pt x="4430" y="18016"/>
                    <a:pt x="16121" y="18016"/>
                    <a:pt x="25863" y="12994"/>
                  </a:cubicBezTo>
                  <a:lnTo>
                    <a:pt x="25863" y="104462"/>
                  </a:lnTo>
                  <a:cubicBezTo>
                    <a:pt x="25863" y="110381"/>
                    <a:pt x="25863" y="112712"/>
                    <a:pt x="8150" y="112712"/>
                  </a:cubicBezTo>
                  <a:lnTo>
                    <a:pt x="1419" y="112712"/>
                  </a:lnTo>
                  <a:lnTo>
                    <a:pt x="1419" y="119169"/>
                  </a:lnTo>
                  <a:cubicBezTo>
                    <a:pt x="4607" y="118990"/>
                    <a:pt x="26395" y="118452"/>
                    <a:pt x="32949" y="118452"/>
                  </a:cubicBezTo>
                  <a:cubicBezTo>
                    <a:pt x="38440" y="118452"/>
                    <a:pt x="60759" y="118990"/>
                    <a:pt x="64656" y="119169"/>
                  </a:cubicBezTo>
                  <a:lnTo>
                    <a:pt x="64656" y="112712"/>
                  </a:lnTo>
                  <a:lnTo>
                    <a:pt x="57925" y="112712"/>
                  </a:lnTo>
                  <a:cubicBezTo>
                    <a:pt x="40211" y="112712"/>
                    <a:pt x="40211" y="110381"/>
                    <a:pt x="40211" y="104462"/>
                  </a:cubicBezTo>
                  <a:lnTo>
                    <a:pt x="40211" y="510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DE08CBB-7091-06AE-61CA-982B2A181996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1161418" y="3958286"/>
              <a:ext cx="22496" cy="55239"/>
            </a:xfrm>
            <a:custGeom>
              <a:avLst/>
              <a:gdLst>
                <a:gd name="connsiteX0" fmla="*/ 17719 w 22496"/>
                <a:gd name="connsiteY0" fmla="*/ 17836 h 55239"/>
                <a:gd name="connsiteX1" fmla="*/ 3902 w 22496"/>
                <a:gd name="connsiteY1" fmla="*/ 50657 h 55239"/>
                <a:gd name="connsiteX2" fmla="*/ 2663 w 22496"/>
                <a:gd name="connsiteY2" fmla="*/ 52810 h 55239"/>
                <a:gd name="connsiteX3" fmla="*/ 5142 w 22496"/>
                <a:gd name="connsiteY3" fmla="*/ 55320 h 55239"/>
                <a:gd name="connsiteX4" fmla="*/ 22679 w 22496"/>
                <a:gd name="connsiteY4" fmla="*/ 19630 h 55239"/>
                <a:gd name="connsiteX5" fmla="*/ 10279 w 22496"/>
                <a:gd name="connsiteY5" fmla="*/ 81 h 55239"/>
                <a:gd name="connsiteX6" fmla="*/ 183 w 22496"/>
                <a:gd name="connsiteY6" fmla="*/ 10304 h 55239"/>
                <a:gd name="connsiteX7" fmla="*/ 10457 w 22496"/>
                <a:gd name="connsiteY7" fmla="*/ 20706 h 55239"/>
                <a:gd name="connsiteX8" fmla="*/ 17719 w 22496"/>
                <a:gd name="connsiteY8" fmla="*/ 17836 h 5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5239">
                  <a:moveTo>
                    <a:pt x="17719" y="17836"/>
                  </a:moveTo>
                  <a:cubicBezTo>
                    <a:pt x="17719" y="27701"/>
                    <a:pt x="15948" y="39179"/>
                    <a:pt x="3902" y="50657"/>
                  </a:cubicBezTo>
                  <a:cubicBezTo>
                    <a:pt x="3194" y="51375"/>
                    <a:pt x="2663" y="51913"/>
                    <a:pt x="2663" y="52810"/>
                  </a:cubicBezTo>
                  <a:cubicBezTo>
                    <a:pt x="2663" y="54065"/>
                    <a:pt x="4080" y="55320"/>
                    <a:pt x="5142" y="55320"/>
                  </a:cubicBezTo>
                  <a:cubicBezTo>
                    <a:pt x="7622" y="55320"/>
                    <a:pt x="22679" y="40972"/>
                    <a:pt x="22679" y="19630"/>
                  </a:cubicBezTo>
                  <a:cubicBezTo>
                    <a:pt x="22679" y="8510"/>
                    <a:pt x="18428" y="81"/>
                    <a:pt x="10279" y="81"/>
                  </a:cubicBezTo>
                  <a:cubicBezTo>
                    <a:pt x="4434" y="81"/>
                    <a:pt x="183" y="4744"/>
                    <a:pt x="183" y="10304"/>
                  </a:cubicBezTo>
                  <a:cubicBezTo>
                    <a:pt x="183" y="16043"/>
                    <a:pt x="4257" y="20706"/>
                    <a:pt x="10457" y="20706"/>
                  </a:cubicBezTo>
                  <a:cubicBezTo>
                    <a:pt x="14708" y="20706"/>
                    <a:pt x="17542" y="17836"/>
                    <a:pt x="17719" y="1783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41AD2D1F-BAEE-A19C-2513-FAD595A26B07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1220986" y="3859822"/>
              <a:ext cx="64477" cy="119088"/>
            </a:xfrm>
            <a:custGeom>
              <a:avLst/>
              <a:gdLst>
                <a:gd name="connsiteX0" fmla="*/ 40218 w 64477"/>
                <a:gd name="connsiteY0" fmla="*/ 5102 h 119088"/>
                <a:gd name="connsiteX1" fmla="*/ 34904 w 64477"/>
                <a:gd name="connsiteY1" fmla="*/ 81 h 119088"/>
                <a:gd name="connsiteX2" fmla="*/ 185 w 64477"/>
                <a:gd name="connsiteY2" fmla="*/ 11559 h 119088"/>
                <a:gd name="connsiteX3" fmla="*/ 185 w 64477"/>
                <a:gd name="connsiteY3" fmla="*/ 18016 h 119088"/>
                <a:gd name="connsiteX4" fmla="*/ 25870 w 64477"/>
                <a:gd name="connsiteY4" fmla="*/ 12994 h 119088"/>
                <a:gd name="connsiteX5" fmla="*/ 25870 w 64477"/>
                <a:gd name="connsiteY5" fmla="*/ 104462 h 119088"/>
                <a:gd name="connsiteX6" fmla="*/ 8156 w 64477"/>
                <a:gd name="connsiteY6" fmla="*/ 112712 h 119088"/>
                <a:gd name="connsiteX7" fmla="*/ 1425 w 64477"/>
                <a:gd name="connsiteY7" fmla="*/ 112712 h 119088"/>
                <a:gd name="connsiteX8" fmla="*/ 1425 w 64477"/>
                <a:gd name="connsiteY8" fmla="*/ 119169 h 119088"/>
                <a:gd name="connsiteX9" fmla="*/ 32955 w 64477"/>
                <a:gd name="connsiteY9" fmla="*/ 118452 h 119088"/>
                <a:gd name="connsiteX10" fmla="*/ 64662 w 64477"/>
                <a:gd name="connsiteY10" fmla="*/ 119169 h 119088"/>
                <a:gd name="connsiteX11" fmla="*/ 64662 w 64477"/>
                <a:gd name="connsiteY11" fmla="*/ 112712 h 119088"/>
                <a:gd name="connsiteX12" fmla="*/ 57931 w 64477"/>
                <a:gd name="connsiteY12" fmla="*/ 112712 h 119088"/>
                <a:gd name="connsiteX13" fmla="*/ 40218 w 64477"/>
                <a:gd name="connsiteY13" fmla="*/ 104462 h 119088"/>
                <a:gd name="connsiteX14" fmla="*/ 40218 w 64477"/>
                <a:gd name="connsiteY14" fmla="*/ 5102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9088">
                  <a:moveTo>
                    <a:pt x="40218" y="5102"/>
                  </a:moveTo>
                  <a:cubicBezTo>
                    <a:pt x="40218" y="260"/>
                    <a:pt x="39863" y="81"/>
                    <a:pt x="34904" y="81"/>
                  </a:cubicBezTo>
                  <a:cubicBezTo>
                    <a:pt x="23567" y="11380"/>
                    <a:pt x="7448" y="11559"/>
                    <a:pt x="185" y="11559"/>
                  </a:cubicBezTo>
                  <a:lnTo>
                    <a:pt x="185" y="18016"/>
                  </a:lnTo>
                  <a:cubicBezTo>
                    <a:pt x="4436" y="18016"/>
                    <a:pt x="16127" y="18016"/>
                    <a:pt x="25870" y="12994"/>
                  </a:cubicBezTo>
                  <a:lnTo>
                    <a:pt x="25870" y="104462"/>
                  </a:lnTo>
                  <a:cubicBezTo>
                    <a:pt x="25870" y="110381"/>
                    <a:pt x="25870" y="112712"/>
                    <a:pt x="8156" y="112712"/>
                  </a:cubicBezTo>
                  <a:lnTo>
                    <a:pt x="1425" y="112712"/>
                  </a:lnTo>
                  <a:lnTo>
                    <a:pt x="1425" y="119169"/>
                  </a:lnTo>
                  <a:cubicBezTo>
                    <a:pt x="4613" y="118990"/>
                    <a:pt x="26401" y="118452"/>
                    <a:pt x="32955" y="118452"/>
                  </a:cubicBezTo>
                  <a:cubicBezTo>
                    <a:pt x="38446" y="118452"/>
                    <a:pt x="60765" y="118990"/>
                    <a:pt x="64662" y="119169"/>
                  </a:cubicBezTo>
                  <a:lnTo>
                    <a:pt x="64662" y="112712"/>
                  </a:lnTo>
                  <a:lnTo>
                    <a:pt x="57931" y="112712"/>
                  </a:lnTo>
                  <a:cubicBezTo>
                    <a:pt x="40218" y="112712"/>
                    <a:pt x="40218" y="110381"/>
                    <a:pt x="40218" y="104462"/>
                  </a:cubicBezTo>
                  <a:lnTo>
                    <a:pt x="40218" y="510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C25E279F-E243-9999-056F-593D36CAB398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1315125" y="3844398"/>
              <a:ext cx="45878" cy="179170"/>
            </a:xfrm>
            <a:custGeom>
              <a:avLst/>
              <a:gdLst>
                <a:gd name="connsiteX0" fmla="*/ 3555 w 45878"/>
                <a:gd name="connsiteY0" fmla="*/ 81 h 179170"/>
                <a:gd name="connsiteX1" fmla="*/ 189 w 45878"/>
                <a:gd name="connsiteY1" fmla="*/ 2233 h 179170"/>
                <a:gd name="connsiteX2" fmla="*/ 1783 w 45878"/>
                <a:gd name="connsiteY2" fmla="*/ 4923 h 179170"/>
                <a:gd name="connsiteX3" fmla="*/ 34022 w 45878"/>
                <a:gd name="connsiteY3" fmla="*/ 89576 h 179170"/>
                <a:gd name="connsiteX4" fmla="*/ 3377 w 45878"/>
                <a:gd name="connsiteY4" fmla="*/ 172974 h 179170"/>
                <a:gd name="connsiteX5" fmla="*/ 189 w 45878"/>
                <a:gd name="connsiteY5" fmla="*/ 177099 h 179170"/>
                <a:gd name="connsiteX6" fmla="*/ 2492 w 45878"/>
                <a:gd name="connsiteY6" fmla="*/ 179251 h 179170"/>
                <a:gd name="connsiteX7" fmla="*/ 33136 w 45878"/>
                <a:gd name="connsiteY7" fmla="*/ 144995 h 179170"/>
                <a:gd name="connsiteX8" fmla="*/ 46067 w 45878"/>
                <a:gd name="connsiteY8" fmla="*/ 89756 h 179170"/>
                <a:gd name="connsiteX9" fmla="*/ 3555 w 45878"/>
                <a:gd name="connsiteY9" fmla="*/ 81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555" y="81"/>
                  </a:moveTo>
                  <a:cubicBezTo>
                    <a:pt x="2315" y="81"/>
                    <a:pt x="189" y="81"/>
                    <a:pt x="189" y="2233"/>
                  </a:cubicBezTo>
                  <a:cubicBezTo>
                    <a:pt x="189" y="3130"/>
                    <a:pt x="720" y="3668"/>
                    <a:pt x="1783" y="4923"/>
                  </a:cubicBezTo>
                  <a:cubicBezTo>
                    <a:pt x="17017" y="19092"/>
                    <a:pt x="34022" y="43304"/>
                    <a:pt x="34022" y="89576"/>
                  </a:cubicBezTo>
                  <a:cubicBezTo>
                    <a:pt x="34022" y="127060"/>
                    <a:pt x="22508" y="155398"/>
                    <a:pt x="3377" y="172974"/>
                  </a:cubicBezTo>
                  <a:cubicBezTo>
                    <a:pt x="366" y="176023"/>
                    <a:pt x="189" y="176202"/>
                    <a:pt x="189" y="177099"/>
                  </a:cubicBezTo>
                  <a:cubicBezTo>
                    <a:pt x="189" y="177996"/>
                    <a:pt x="720" y="179251"/>
                    <a:pt x="2492" y="179251"/>
                  </a:cubicBezTo>
                  <a:cubicBezTo>
                    <a:pt x="4617" y="179251"/>
                    <a:pt x="21445" y="167414"/>
                    <a:pt x="33136" y="144995"/>
                  </a:cubicBezTo>
                  <a:cubicBezTo>
                    <a:pt x="40930" y="130109"/>
                    <a:pt x="46067" y="110740"/>
                    <a:pt x="46067" y="89756"/>
                  </a:cubicBezTo>
                  <a:cubicBezTo>
                    <a:pt x="46067" y="64467"/>
                    <a:pt x="38627" y="25190"/>
                    <a:pt x="3555" y="8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C22481EB-D8C5-52E4-969A-28446FC04F53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1403389" y="3597009"/>
              <a:ext cx="96159" cy="460929"/>
            </a:xfrm>
            <a:custGeom>
              <a:avLst/>
              <a:gdLst>
                <a:gd name="connsiteX0" fmla="*/ 96352 w 96159"/>
                <a:gd name="connsiteY0" fmla="*/ 230403 h 460929"/>
                <a:gd name="connsiteX1" fmla="*/ 29546 w 96159"/>
                <a:gd name="connsiteY1" fmla="*/ 21076 h 460929"/>
                <a:gd name="connsiteX2" fmla="*/ 10568 w 96159"/>
                <a:gd name="connsiteY2" fmla="*/ 1603 h 460929"/>
                <a:gd name="connsiteX3" fmla="*/ 5001 w 96159"/>
                <a:gd name="connsiteY3" fmla="*/ 66 h 460929"/>
                <a:gd name="connsiteX4" fmla="*/ 193 w 96159"/>
                <a:gd name="connsiteY4" fmla="*/ 2628 h 460929"/>
                <a:gd name="connsiteX5" fmla="*/ 1711 w 96159"/>
                <a:gd name="connsiteY5" fmla="*/ 5190 h 460929"/>
                <a:gd name="connsiteX6" fmla="*/ 39669 w 96159"/>
                <a:gd name="connsiteY6" fmla="*/ 56433 h 460929"/>
                <a:gd name="connsiteX7" fmla="*/ 77120 w 96159"/>
                <a:gd name="connsiteY7" fmla="*/ 230403 h 460929"/>
                <a:gd name="connsiteX8" fmla="*/ 1205 w 96159"/>
                <a:gd name="connsiteY8" fmla="*/ 456384 h 460929"/>
                <a:gd name="connsiteX9" fmla="*/ 193 w 96159"/>
                <a:gd name="connsiteY9" fmla="*/ 458433 h 460929"/>
                <a:gd name="connsiteX10" fmla="*/ 5001 w 96159"/>
                <a:gd name="connsiteY10" fmla="*/ 460996 h 460929"/>
                <a:gd name="connsiteX11" fmla="*/ 11074 w 96159"/>
                <a:gd name="connsiteY11" fmla="*/ 458946 h 460929"/>
                <a:gd name="connsiteX12" fmla="*/ 79651 w 96159"/>
                <a:gd name="connsiteY12" fmla="*/ 348261 h 460929"/>
                <a:gd name="connsiteX13" fmla="*/ 96352 w 96159"/>
                <a:gd name="connsiteY13" fmla="*/ 230403 h 46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159" h="460929">
                  <a:moveTo>
                    <a:pt x="96352" y="230403"/>
                  </a:moveTo>
                  <a:cubicBezTo>
                    <a:pt x="96352" y="156869"/>
                    <a:pt x="79398" y="78724"/>
                    <a:pt x="29546" y="21076"/>
                  </a:cubicBezTo>
                  <a:cubicBezTo>
                    <a:pt x="26004" y="16976"/>
                    <a:pt x="16641" y="6984"/>
                    <a:pt x="10568" y="1603"/>
                  </a:cubicBezTo>
                  <a:cubicBezTo>
                    <a:pt x="8796" y="66"/>
                    <a:pt x="8290" y="66"/>
                    <a:pt x="5001" y="66"/>
                  </a:cubicBezTo>
                  <a:cubicBezTo>
                    <a:pt x="2470" y="66"/>
                    <a:pt x="193" y="66"/>
                    <a:pt x="193" y="2628"/>
                  </a:cubicBezTo>
                  <a:cubicBezTo>
                    <a:pt x="193" y="3653"/>
                    <a:pt x="1205" y="4678"/>
                    <a:pt x="1711" y="5190"/>
                  </a:cubicBezTo>
                  <a:cubicBezTo>
                    <a:pt x="10315" y="14158"/>
                    <a:pt x="23979" y="28250"/>
                    <a:pt x="39669" y="56433"/>
                  </a:cubicBezTo>
                  <a:cubicBezTo>
                    <a:pt x="66998" y="105626"/>
                    <a:pt x="77120" y="168911"/>
                    <a:pt x="77120" y="230403"/>
                  </a:cubicBezTo>
                  <a:cubicBezTo>
                    <a:pt x="77120" y="341600"/>
                    <a:pt x="46754" y="409497"/>
                    <a:pt x="1205" y="456384"/>
                  </a:cubicBezTo>
                  <a:cubicBezTo>
                    <a:pt x="699" y="456896"/>
                    <a:pt x="193" y="457665"/>
                    <a:pt x="193" y="458433"/>
                  </a:cubicBezTo>
                  <a:cubicBezTo>
                    <a:pt x="193" y="460996"/>
                    <a:pt x="2470" y="460996"/>
                    <a:pt x="5001" y="460996"/>
                  </a:cubicBezTo>
                  <a:cubicBezTo>
                    <a:pt x="8290" y="460996"/>
                    <a:pt x="8796" y="460996"/>
                    <a:pt x="11074" y="458946"/>
                  </a:cubicBezTo>
                  <a:cubicBezTo>
                    <a:pt x="35114" y="437936"/>
                    <a:pt x="62190" y="402322"/>
                    <a:pt x="79651" y="348261"/>
                  </a:cubicBezTo>
                  <a:cubicBezTo>
                    <a:pt x="90785" y="313160"/>
                    <a:pt x="96352" y="271653"/>
                    <a:pt x="96352" y="23040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FE44FDE-6FF2-7FC8-A9EB-9C357808DA23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1556566" y="3541262"/>
              <a:ext cx="78293" cy="119088"/>
            </a:xfrm>
            <a:custGeom>
              <a:avLst/>
              <a:gdLst>
                <a:gd name="connsiteX0" fmla="*/ 78493 w 78293"/>
                <a:gd name="connsiteY0" fmla="*/ 86515 h 119088"/>
                <a:gd name="connsiteX1" fmla="*/ 72470 w 78293"/>
                <a:gd name="connsiteY1" fmla="*/ 86515 h 119088"/>
                <a:gd name="connsiteX2" fmla="*/ 67864 w 78293"/>
                <a:gd name="connsiteY2" fmla="*/ 102836 h 119088"/>
                <a:gd name="connsiteX3" fmla="*/ 50328 w 78293"/>
                <a:gd name="connsiteY3" fmla="*/ 103912 h 119088"/>
                <a:gd name="connsiteX4" fmla="*/ 17735 w 78293"/>
                <a:gd name="connsiteY4" fmla="*/ 103912 h 119088"/>
                <a:gd name="connsiteX5" fmla="*/ 53162 w 78293"/>
                <a:gd name="connsiteY5" fmla="*/ 73781 h 119088"/>
                <a:gd name="connsiteX6" fmla="*/ 78493 w 78293"/>
                <a:gd name="connsiteY6" fmla="*/ 35041 h 119088"/>
                <a:gd name="connsiteX7" fmla="*/ 37043 w 78293"/>
                <a:gd name="connsiteY7" fmla="*/ 68 h 119088"/>
                <a:gd name="connsiteX8" fmla="*/ 199 w 78293"/>
                <a:gd name="connsiteY8" fmla="*/ 32172 h 119088"/>
                <a:gd name="connsiteX9" fmla="*/ 9587 w 78293"/>
                <a:gd name="connsiteY9" fmla="*/ 42215 h 119088"/>
                <a:gd name="connsiteX10" fmla="*/ 18975 w 78293"/>
                <a:gd name="connsiteY10" fmla="*/ 32710 h 119088"/>
                <a:gd name="connsiteX11" fmla="*/ 8524 w 78293"/>
                <a:gd name="connsiteY11" fmla="*/ 23204 h 119088"/>
                <a:gd name="connsiteX12" fmla="*/ 34386 w 78293"/>
                <a:gd name="connsiteY12" fmla="*/ 6525 h 119088"/>
                <a:gd name="connsiteX13" fmla="*/ 61310 w 78293"/>
                <a:gd name="connsiteY13" fmla="*/ 35041 h 119088"/>
                <a:gd name="connsiteX14" fmla="*/ 44660 w 78293"/>
                <a:gd name="connsiteY14" fmla="*/ 69477 h 119088"/>
                <a:gd name="connsiteX15" fmla="*/ 1970 w 78293"/>
                <a:gd name="connsiteY15" fmla="*/ 112162 h 119088"/>
                <a:gd name="connsiteX16" fmla="*/ 199 w 78293"/>
                <a:gd name="connsiteY16" fmla="*/ 119157 h 119088"/>
                <a:gd name="connsiteX17" fmla="*/ 73178 w 78293"/>
                <a:gd name="connsiteY17" fmla="*/ 119157 h 119088"/>
                <a:gd name="connsiteX18" fmla="*/ 78493 w 78293"/>
                <a:gd name="connsiteY18" fmla="*/ 86515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9088">
                  <a:moveTo>
                    <a:pt x="78493" y="86515"/>
                  </a:moveTo>
                  <a:lnTo>
                    <a:pt x="72470" y="86515"/>
                  </a:lnTo>
                  <a:cubicBezTo>
                    <a:pt x="71938" y="90461"/>
                    <a:pt x="70167" y="101042"/>
                    <a:pt x="67864" y="102836"/>
                  </a:cubicBezTo>
                  <a:cubicBezTo>
                    <a:pt x="66447" y="103912"/>
                    <a:pt x="52808" y="103912"/>
                    <a:pt x="50328" y="103912"/>
                  </a:cubicBezTo>
                  <a:lnTo>
                    <a:pt x="17735" y="103912"/>
                  </a:lnTo>
                  <a:cubicBezTo>
                    <a:pt x="36334" y="87232"/>
                    <a:pt x="42534" y="82211"/>
                    <a:pt x="53162" y="73781"/>
                  </a:cubicBezTo>
                  <a:cubicBezTo>
                    <a:pt x="66270" y="63199"/>
                    <a:pt x="78493" y="52080"/>
                    <a:pt x="78493" y="35041"/>
                  </a:cubicBezTo>
                  <a:cubicBezTo>
                    <a:pt x="78493" y="13340"/>
                    <a:pt x="59716" y="68"/>
                    <a:pt x="37043" y="68"/>
                  </a:cubicBezTo>
                  <a:cubicBezTo>
                    <a:pt x="15078" y="68"/>
                    <a:pt x="199" y="15672"/>
                    <a:pt x="199" y="32172"/>
                  </a:cubicBezTo>
                  <a:cubicBezTo>
                    <a:pt x="199" y="41319"/>
                    <a:pt x="7815" y="42215"/>
                    <a:pt x="9587" y="42215"/>
                  </a:cubicBezTo>
                  <a:cubicBezTo>
                    <a:pt x="13838" y="42215"/>
                    <a:pt x="18975" y="39167"/>
                    <a:pt x="18975" y="32710"/>
                  </a:cubicBezTo>
                  <a:cubicBezTo>
                    <a:pt x="18975" y="29482"/>
                    <a:pt x="17735" y="23204"/>
                    <a:pt x="8524" y="23204"/>
                  </a:cubicBezTo>
                  <a:cubicBezTo>
                    <a:pt x="14015" y="10471"/>
                    <a:pt x="26060" y="6525"/>
                    <a:pt x="34386" y="6525"/>
                  </a:cubicBezTo>
                  <a:cubicBezTo>
                    <a:pt x="52099" y="6525"/>
                    <a:pt x="61310" y="20514"/>
                    <a:pt x="61310" y="35041"/>
                  </a:cubicBezTo>
                  <a:cubicBezTo>
                    <a:pt x="61310" y="50645"/>
                    <a:pt x="50328" y="63020"/>
                    <a:pt x="44660" y="69477"/>
                  </a:cubicBezTo>
                  <a:lnTo>
                    <a:pt x="1970" y="112162"/>
                  </a:lnTo>
                  <a:cubicBezTo>
                    <a:pt x="199" y="113776"/>
                    <a:pt x="199" y="114135"/>
                    <a:pt x="199" y="119157"/>
                  </a:cubicBezTo>
                  <a:lnTo>
                    <a:pt x="73178" y="119157"/>
                  </a:lnTo>
                  <a:lnTo>
                    <a:pt x="78493" y="8651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8B6A4E57-737A-B96F-1447-B8BE4D080A00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1743390" y="3797627"/>
              <a:ext cx="168278" cy="59954"/>
            </a:xfrm>
            <a:custGeom>
              <a:avLst/>
              <a:gdLst>
                <a:gd name="connsiteX0" fmla="*/ 159881 w 168278"/>
                <a:gd name="connsiteY0" fmla="*/ 10326 h 59954"/>
                <a:gd name="connsiteX1" fmla="*/ 168485 w 168278"/>
                <a:gd name="connsiteY1" fmla="*/ 5202 h 59954"/>
                <a:gd name="connsiteX2" fmla="*/ 160134 w 168278"/>
                <a:gd name="connsiteY2" fmla="*/ 77 h 59954"/>
                <a:gd name="connsiteX3" fmla="*/ 8556 w 168278"/>
                <a:gd name="connsiteY3" fmla="*/ 77 h 59954"/>
                <a:gd name="connsiteX4" fmla="*/ 206 w 168278"/>
                <a:gd name="connsiteY4" fmla="*/ 5202 h 59954"/>
                <a:gd name="connsiteX5" fmla="*/ 8810 w 168278"/>
                <a:gd name="connsiteY5" fmla="*/ 10326 h 59954"/>
                <a:gd name="connsiteX6" fmla="*/ 159881 w 168278"/>
                <a:gd name="connsiteY6" fmla="*/ 10326 h 59954"/>
                <a:gd name="connsiteX7" fmla="*/ 160134 w 168278"/>
                <a:gd name="connsiteY7" fmla="*/ 60031 h 59954"/>
                <a:gd name="connsiteX8" fmla="*/ 168485 w 168278"/>
                <a:gd name="connsiteY8" fmla="*/ 54907 h 59954"/>
                <a:gd name="connsiteX9" fmla="*/ 159881 w 168278"/>
                <a:gd name="connsiteY9" fmla="*/ 49783 h 59954"/>
                <a:gd name="connsiteX10" fmla="*/ 8810 w 168278"/>
                <a:gd name="connsiteY10" fmla="*/ 49783 h 59954"/>
                <a:gd name="connsiteX11" fmla="*/ 206 w 168278"/>
                <a:gd name="connsiteY11" fmla="*/ 54907 h 59954"/>
                <a:gd name="connsiteX12" fmla="*/ 8556 w 168278"/>
                <a:gd name="connsiteY12" fmla="*/ 60031 h 59954"/>
                <a:gd name="connsiteX13" fmla="*/ 160134 w 168278"/>
                <a:gd name="connsiteY13" fmla="*/ 60031 h 5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9954">
                  <a:moveTo>
                    <a:pt x="159881" y="10326"/>
                  </a:moveTo>
                  <a:cubicBezTo>
                    <a:pt x="163677" y="10326"/>
                    <a:pt x="168485" y="10326"/>
                    <a:pt x="168485" y="5202"/>
                  </a:cubicBezTo>
                  <a:cubicBezTo>
                    <a:pt x="168485" y="77"/>
                    <a:pt x="163677" y="77"/>
                    <a:pt x="160134" y="77"/>
                  </a:cubicBezTo>
                  <a:lnTo>
                    <a:pt x="8556" y="77"/>
                  </a:lnTo>
                  <a:cubicBezTo>
                    <a:pt x="5014" y="77"/>
                    <a:pt x="206" y="77"/>
                    <a:pt x="206" y="5202"/>
                  </a:cubicBezTo>
                  <a:cubicBezTo>
                    <a:pt x="206" y="10326"/>
                    <a:pt x="5014" y="10326"/>
                    <a:pt x="8810" y="10326"/>
                  </a:cubicBezTo>
                  <a:lnTo>
                    <a:pt x="159881" y="10326"/>
                  </a:lnTo>
                  <a:close/>
                  <a:moveTo>
                    <a:pt x="160134" y="60031"/>
                  </a:moveTo>
                  <a:cubicBezTo>
                    <a:pt x="163677" y="60031"/>
                    <a:pt x="168485" y="60031"/>
                    <a:pt x="168485" y="54907"/>
                  </a:cubicBezTo>
                  <a:cubicBezTo>
                    <a:pt x="168485" y="49783"/>
                    <a:pt x="163677" y="49783"/>
                    <a:pt x="159881" y="49783"/>
                  </a:cubicBezTo>
                  <a:lnTo>
                    <a:pt x="8810" y="49783"/>
                  </a:lnTo>
                  <a:cubicBezTo>
                    <a:pt x="5014" y="49783"/>
                    <a:pt x="206" y="49783"/>
                    <a:pt x="206" y="54907"/>
                  </a:cubicBezTo>
                  <a:cubicBezTo>
                    <a:pt x="206" y="60031"/>
                    <a:pt x="5014" y="60031"/>
                    <a:pt x="8556" y="60031"/>
                  </a:cubicBezTo>
                  <a:lnTo>
                    <a:pt x="160134" y="6003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DF693F54-2C53-0DD1-604B-A613E4EBECAE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2039346" y="3547688"/>
              <a:ext cx="100967" cy="170638"/>
            </a:xfrm>
            <a:custGeom>
              <a:avLst/>
              <a:gdLst>
                <a:gd name="connsiteX0" fmla="*/ 19702 w 100967"/>
                <a:gd name="connsiteY0" fmla="*/ 150981 h 170638"/>
                <a:gd name="connsiteX1" fmla="*/ 46526 w 100967"/>
                <a:gd name="connsiteY1" fmla="*/ 124591 h 170638"/>
                <a:gd name="connsiteX2" fmla="*/ 101185 w 100967"/>
                <a:gd name="connsiteY2" fmla="*/ 49776 h 170638"/>
                <a:gd name="connsiteX3" fmla="*/ 47538 w 100967"/>
                <a:gd name="connsiteY3" fmla="*/ 71 h 170638"/>
                <a:gd name="connsiteX4" fmla="*/ 217 w 100967"/>
                <a:gd name="connsiteY4" fmla="*/ 46445 h 170638"/>
                <a:gd name="connsiteX5" fmla="*/ 13629 w 100967"/>
                <a:gd name="connsiteY5" fmla="*/ 60793 h 170638"/>
                <a:gd name="connsiteX6" fmla="*/ 26788 w 100967"/>
                <a:gd name="connsiteY6" fmla="*/ 47214 h 170638"/>
                <a:gd name="connsiteX7" fmla="*/ 13376 w 100967"/>
                <a:gd name="connsiteY7" fmla="*/ 33891 h 170638"/>
                <a:gd name="connsiteX8" fmla="*/ 10086 w 100967"/>
                <a:gd name="connsiteY8" fmla="*/ 34147 h 170638"/>
                <a:gd name="connsiteX9" fmla="*/ 44248 w 100967"/>
                <a:gd name="connsiteY9" fmla="*/ 8013 h 170638"/>
                <a:gd name="connsiteX10" fmla="*/ 78157 w 100967"/>
                <a:gd name="connsiteY10" fmla="*/ 49776 h 170638"/>
                <a:gd name="connsiteX11" fmla="*/ 51587 w 100967"/>
                <a:gd name="connsiteY11" fmla="*/ 106399 h 170638"/>
                <a:gd name="connsiteX12" fmla="*/ 3001 w 100967"/>
                <a:gd name="connsiteY12" fmla="*/ 161229 h 170638"/>
                <a:gd name="connsiteX13" fmla="*/ 217 w 100967"/>
                <a:gd name="connsiteY13" fmla="*/ 170709 h 170638"/>
                <a:gd name="connsiteX14" fmla="*/ 94099 w 100967"/>
                <a:gd name="connsiteY14" fmla="*/ 170709 h 170638"/>
                <a:gd name="connsiteX15" fmla="*/ 101185 w 100967"/>
                <a:gd name="connsiteY15" fmla="*/ 126128 h 170638"/>
                <a:gd name="connsiteX16" fmla="*/ 94859 w 100967"/>
                <a:gd name="connsiteY16" fmla="*/ 126128 h 170638"/>
                <a:gd name="connsiteX17" fmla="*/ 89291 w 100967"/>
                <a:gd name="connsiteY17" fmla="*/ 148931 h 170638"/>
                <a:gd name="connsiteX18" fmla="*/ 65252 w 100967"/>
                <a:gd name="connsiteY18" fmla="*/ 150981 h 170638"/>
                <a:gd name="connsiteX19" fmla="*/ 19702 w 100967"/>
                <a:gd name="connsiteY19" fmla="*/ 150981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967" h="170638">
                  <a:moveTo>
                    <a:pt x="19702" y="150981"/>
                  </a:moveTo>
                  <a:lnTo>
                    <a:pt x="46526" y="124591"/>
                  </a:lnTo>
                  <a:cubicBezTo>
                    <a:pt x="86002" y="89233"/>
                    <a:pt x="101185" y="75397"/>
                    <a:pt x="101185" y="49776"/>
                  </a:cubicBezTo>
                  <a:cubicBezTo>
                    <a:pt x="101185" y="20568"/>
                    <a:pt x="78410" y="71"/>
                    <a:pt x="47538" y="71"/>
                  </a:cubicBezTo>
                  <a:cubicBezTo>
                    <a:pt x="18943" y="71"/>
                    <a:pt x="217" y="23642"/>
                    <a:pt x="217" y="46445"/>
                  </a:cubicBezTo>
                  <a:cubicBezTo>
                    <a:pt x="217" y="60793"/>
                    <a:pt x="12870" y="60793"/>
                    <a:pt x="13629" y="60793"/>
                  </a:cubicBezTo>
                  <a:cubicBezTo>
                    <a:pt x="17931" y="60793"/>
                    <a:pt x="26788" y="57719"/>
                    <a:pt x="26788" y="47214"/>
                  </a:cubicBezTo>
                  <a:cubicBezTo>
                    <a:pt x="26788" y="40552"/>
                    <a:pt x="22233" y="33891"/>
                    <a:pt x="13376" y="33891"/>
                  </a:cubicBezTo>
                  <a:cubicBezTo>
                    <a:pt x="11352" y="33891"/>
                    <a:pt x="10846" y="33891"/>
                    <a:pt x="10086" y="34147"/>
                  </a:cubicBezTo>
                  <a:cubicBezTo>
                    <a:pt x="15907" y="17493"/>
                    <a:pt x="29571" y="8013"/>
                    <a:pt x="44248" y="8013"/>
                  </a:cubicBezTo>
                  <a:cubicBezTo>
                    <a:pt x="67276" y="8013"/>
                    <a:pt x="78157" y="28766"/>
                    <a:pt x="78157" y="49776"/>
                  </a:cubicBezTo>
                  <a:cubicBezTo>
                    <a:pt x="78157" y="70273"/>
                    <a:pt x="65505" y="90514"/>
                    <a:pt x="51587" y="106399"/>
                  </a:cubicBezTo>
                  <a:lnTo>
                    <a:pt x="3001" y="161229"/>
                  </a:lnTo>
                  <a:cubicBezTo>
                    <a:pt x="217" y="164048"/>
                    <a:pt x="217" y="164560"/>
                    <a:pt x="217" y="170709"/>
                  </a:cubicBezTo>
                  <a:lnTo>
                    <a:pt x="94099" y="170709"/>
                  </a:lnTo>
                  <a:lnTo>
                    <a:pt x="101185" y="126128"/>
                  </a:lnTo>
                  <a:lnTo>
                    <a:pt x="94859" y="126128"/>
                  </a:lnTo>
                  <a:cubicBezTo>
                    <a:pt x="93593" y="133814"/>
                    <a:pt x="91822" y="145088"/>
                    <a:pt x="89291" y="148931"/>
                  </a:cubicBezTo>
                  <a:cubicBezTo>
                    <a:pt x="87520" y="150981"/>
                    <a:pt x="70819" y="150981"/>
                    <a:pt x="65252" y="150981"/>
                  </a:cubicBezTo>
                  <a:lnTo>
                    <a:pt x="19702" y="15098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17B3D19B-53C2-3810-91FC-B7A02347D447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2160557" y="3548969"/>
              <a:ext cx="66805" cy="172175"/>
            </a:xfrm>
            <a:custGeom>
              <a:avLst/>
              <a:gdLst>
                <a:gd name="connsiteX0" fmla="*/ 64750 w 66805"/>
                <a:gd name="connsiteY0" fmla="*/ 9294 h 172175"/>
                <a:gd name="connsiteX1" fmla="*/ 55388 w 66805"/>
                <a:gd name="connsiteY1" fmla="*/ 71 h 172175"/>
                <a:gd name="connsiteX2" fmla="*/ 41723 w 66805"/>
                <a:gd name="connsiteY2" fmla="*/ 13650 h 172175"/>
                <a:gd name="connsiteX3" fmla="*/ 51339 w 66805"/>
                <a:gd name="connsiteY3" fmla="*/ 22874 h 172175"/>
                <a:gd name="connsiteX4" fmla="*/ 64750 w 66805"/>
                <a:gd name="connsiteY4" fmla="*/ 9294 h 172175"/>
                <a:gd name="connsiteX5" fmla="*/ 45519 w 66805"/>
                <a:gd name="connsiteY5" fmla="*/ 105631 h 172175"/>
                <a:gd name="connsiteX6" fmla="*/ 51086 w 66805"/>
                <a:gd name="connsiteY6" fmla="*/ 90770 h 172175"/>
                <a:gd name="connsiteX7" fmla="*/ 54375 w 66805"/>
                <a:gd name="connsiteY7" fmla="*/ 77191 h 172175"/>
                <a:gd name="connsiteX8" fmla="*/ 33625 w 66805"/>
                <a:gd name="connsiteY8" fmla="*/ 56181 h 172175"/>
                <a:gd name="connsiteX9" fmla="*/ 222 w 66805"/>
                <a:gd name="connsiteY9" fmla="*/ 95638 h 172175"/>
                <a:gd name="connsiteX10" fmla="*/ 3259 w 66805"/>
                <a:gd name="connsiteY10" fmla="*/ 98201 h 172175"/>
                <a:gd name="connsiteX11" fmla="*/ 7308 w 66805"/>
                <a:gd name="connsiteY11" fmla="*/ 93589 h 172175"/>
                <a:gd name="connsiteX12" fmla="*/ 32866 w 66805"/>
                <a:gd name="connsiteY12" fmla="*/ 61818 h 172175"/>
                <a:gd name="connsiteX13" fmla="*/ 39192 w 66805"/>
                <a:gd name="connsiteY13" fmla="*/ 70017 h 172175"/>
                <a:gd name="connsiteX14" fmla="*/ 36409 w 66805"/>
                <a:gd name="connsiteY14" fmla="*/ 83340 h 172175"/>
                <a:gd name="connsiteX15" fmla="*/ 18948 w 66805"/>
                <a:gd name="connsiteY15" fmla="*/ 130740 h 172175"/>
                <a:gd name="connsiteX16" fmla="*/ 13128 w 66805"/>
                <a:gd name="connsiteY16" fmla="*/ 151237 h 172175"/>
                <a:gd name="connsiteX17" fmla="*/ 33878 w 66805"/>
                <a:gd name="connsiteY17" fmla="*/ 172246 h 172175"/>
                <a:gd name="connsiteX18" fmla="*/ 67028 w 66805"/>
                <a:gd name="connsiteY18" fmla="*/ 132789 h 172175"/>
                <a:gd name="connsiteX19" fmla="*/ 63991 w 66805"/>
                <a:gd name="connsiteY19" fmla="*/ 130227 h 172175"/>
                <a:gd name="connsiteX20" fmla="*/ 60196 w 66805"/>
                <a:gd name="connsiteY20" fmla="*/ 134839 h 172175"/>
                <a:gd name="connsiteX21" fmla="*/ 34384 w 66805"/>
                <a:gd name="connsiteY21" fmla="*/ 166610 h 172175"/>
                <a:gd name="connsiteX22" fmla="*/ 28311 w 66805"/>
                <a:gd name="connsiteY22" fmla="*/ 158155 h 172175"/>
                <a:gd name="connsiteX23" fmla="*/ 35650 w 66805"/>
                <a:gd name="connsiteY23" fmla="*/ 132533 h 172175"/>
                <a:gd name="connsiteX24" fmla="*/ 45519 w 66805"/>
                <a:gd name="connsiteY24" fmla="*/ 105631 h 17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805" h="172175">
                  <a:moveTo>
                    <a:pt x="64750" y="9294"/>
                  </a:moveTo>
                  <a:cubicBezTo>
                    <a:pt x="64750" y="4170"/>
                    <a:pt x="61208" y="71"/>
                    <a:pt x="55388" y="71"/>
                  </a:cubicBezTo>
                  <a:cubicBezTo>
                    <a:pt x="48555" y="71"/>
                    <a:pt x="41723" y="6732"/>
                    <a:pt x="41723" y="13650"/>
                  </a:cubicBezTo>
                  <a:cubicBezTo>
                    <a:pt x="41723" y="18518"/>
                    <a:pt x="45266" y="22874"/>
                    <a:pt x="51339" y="22874"/>
                  </a:cubicBezTo>
                  <a:cubicBezTo>
                    <a:pt x="57159" y="22874"/>
                    <a:pt x="64750" y="16981"/>
                    <a:pt x="64750" y="9294"/>
                  </a:cubicBezTo>
                  <a:close/>
                  <a:moveTo>
                    <a:pt x="45519" y="105631"/>
                  </a:moveTo>
                  <a:cubicBezTo>
                    <a:pt x="48555" y="98201"/>
                    <a:pt x="48555" y="97688"/>
                    <a:pt x="51086" y="90770"/>
                  </a:cubicBezTo>
                  <a:cubicBezTo>
                    <a:pt x="53110" y="85646"/>
                    <a:pt x="54375" y="82059"/>
                    <a:pt x="54375" y="77191"/>
                  </a:cubicBezTo>
                  <a:cubicBezTo>
                    <a:pt x="54375" y="65661"/>
                    <a:pt x="46278" y="56181"/>
                    <a:pt x="33625" y="56181"/>
                  </a:cubicBezTo>
                  <a:cubicBezTo>
                    <a:pt x="9838" y="56181"/>
                    <a:pt x="222" y="93332"/>
                    <a:pt x="222" y="95638"/>
                  </a:cubicBezTo>
                  <a:cubicBezTo>
                    <a:pt x="222" y="98201"/>
                    <a:pt x="2753" y="98201"/>
                    <a:pt x="3259" y="98201"/>
                  </a:cubicBezTo>
                  <a:cubicBezTo>
                    <a:pt x="5790" y="98201"/>
                    <a:pt x="6043" y="97688"/>
                    <a:pt x="7308" y="93589"/>
                  </a:cubicBezTo>
                  <a:cubicBezTo>
                    <a:pt x="14140" y="69505"/>
                    <a:pt x="24262" y="61818"/>
                    <a:pt x="32866" y="61818"/>
                  </a:cubicBezTo>
                  <a:cubicBezTo>
                    <a:pt x="34890" y="61818"/>
                    <a:pt x="39192" y="61818"/>
                    <a:pt x="39192" y="70017"/>
                  </a:cubicBezTo>
                  <a:cubicBezTo>
                    <a:pt x="39192" y="75397"/>
                    <a:pt x="37421" y="80778"/>
                    <a:pt x="36409" y="83340"/>
                  </a:cubicBezTo>
                  <a:cubicBezTo>
                    <a:pt x="34384" y="90002"/>
                    <a:pt x="22997" y="119723"/>
                    <a:pt x="18948" y="130740"/>
                  </a:cubicBezTo>
                  <a:cubicBezTo>
                    <a:pt x="16418" y="137401"/>
                    <a:pt x="13128" y="145856"/>
                    <a:pt x="13128" y="151237"/>
                  </a:cubicBezTo>
                  <a:cubicBezTo>
                    <a:pt x="13128" y="163279"/>
                    <a:pt x="21732" y="172246"/>
                    <a:pt x="33878" y="172246"/>
                  </a:cubicBezTo>
                  <a:cubicBezTo>
                    <a:pt x="57665" y="172246"/>
                    <a:pt x="67028" y="135095"/>
                    <a:pt x="67028" y="132789"/>
                  </a:cubicBezTo>
                  <a:cubicBezTo>
                    <a:pt x="67028" y="130227"/>
                    <a:pt x="64750" y="130227"/>
                    <a:pt x="63991" y="130227"/>
                  </a:cubicBezTo>
                  <a:cubicBezTo>
                    <a:pt x="61461" y="130227"/>
                    <a:pt x="61461" y="130996"/>
                    <a:pt x="60196" y="134839"/>
                  </a:cubicBezTo>
                  <a:cubicBezTo>
                    <a:pt x="55641" y="150981"/>
                    <a:pt x="47290" y="166610"/>
                    <a:pt x="34384" y="166610"/>
                  </a:cubicBezTo>
                  <a:cubicBezTo>
                    <a:pt x="30082" y="166610"/>
                    <a:pt x="28311" y="164048"/>
                    <a:pt x="28311" y="158155"/>
                  </a:cubicBezTo>
                  <a:cubicBezTo>
                    <a:pt x="28311" y="151749"/>
                    <a:pt x="29829" y="148162"/>
                    <a:pt x="35650" y="132533"/>
                  </a:cubicBezTo>
                  <a:lnTo>
                    <a:pt x="45519" y="10563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5646B845-4D01-6388-C32C-9CA39FF12A10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2026693" y="3822480"/>
              <a:ext cx="213705" cy="10248"/>
            </a:xfrm>
            <a:custGeom>
              <a:avLst/>
              <a:gdLst>
                <a:gd name="connsiteX0" fmla="*/ 0 w 213705"/>
                <a:gd name="connsiteY0" fmla="*/ 0 h 10248"/>
                <a:gd name="connsiteX1" fmla="*/ 213705 w 213705"/>
                <a:gd name="connsiteY1" fmla="*/ 0 h 10248"/>
                <a:gd name="connsiteX2" fmla="*/ 213705 w 213705"/>
                <a:gd name="connsiteY2" fmla="*/ 10248 h 10248"/>
                <a:gd name="connsiteX3" fmla="*/ 0 w 213705"/>
                <a:gd name="connsiteY3" fmla="*/ 10248 h 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05" h="10248">
                  <a:moveTo>
                    <a:pt x="0" y="0"/>
                  </a:moveTo>
                  <a:lnTo>
                    <a:pt x="213705" y="0"/>
                  </a:lnTo>
                  <a:lnTo>
                    <a:pt x="213705" y="10248"/>
                  </a:lnTo>
                  <a:lnTo>
                    <a:pt x="0" y="1024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C18758AE-458C-9A8F-AC76-08B6D882116C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2063716" y="3956979"/>
              <a:ext cx="136647" cy="113246"/>
            </a:xfrm>
            <a:custGeom>
              <a:avLst/>
              <a:gdLst>
                <a:gd name="connsiteX0" fmla="*/ 60445 w 136647"/>
                <a:gd name="connsiteY0" fmla="*/ 14945 h 113246"/>
                <a:gd name="connsiteX1" fmla="*/ 89040 w 136647"/>
                <a:gd name="connsiteY1" fmla="*/ 14945 h 113246"/>
                <a:gd name="connsiteX2" fmla="*/ 78411 w 136647"/>
                <a:gd name="connsiteY2" fmla="*/ 81048 h 113246"/>
                <a:gd name="connsiteX3" fmla="*/ 80436 w 136647"/>
                <a:gd name="connsiteY3" fmla="*/ 100520 h 113246"/>
                <a:gd name="connsiteX4" fmla="*/ 89546 w 136647"/>
                <a:gd name="connsiteY4" fmla="*/ 113331 h 113246"/>
                <a:gd name="connsiteX5" fmla="*/ 99921 w 136647"/>
                <a:gd name="connsiteY5" fmla="*/ 103595 h 113246"/>
                <a:gd name="connsiteX6" fmla="*/ 98402 w 136647"/>
                <a:gd name="connsiteY6" fmla="*/ 97958 h 113246"/>
                <a:gd name="connsiteX7" fmla="*/ 91064 w 136647"/>
                <a:gd name="connsiteY7" fmla="*/ 55683 h 113246"/>
                <a:gd name="connsiteX8" fmla="*/ 95619 w 136647"/>
                <a:gd name="connsiteY8" fmla="*/ 14945 h 113246"/>
                <a:gd name="connsiteX9" fmla="*/ 124467 w 136647"/>
                <a:gd name="connsiteY9" fmla="*/ 14945 h 113246"/>
                <a:gd name="connsiteX10" fmla="*/ 136866 w 136647"/>
                <a:gd name="connsiteY10" fmla="*/ 6233 h 113246"/>
                <a:gd name="connsiteX11" fmla="*/ 126744 w 136647"/>
                <a:gd name="connsiteY11" fmla="*/ 84 h 113246"/>
                <a:gd name="connsiteX12" fmla="*/ 41972 w 136647"/>
                <a:gd name="connsiteY12" fmla="*/ 84 h 113246"/>
                <a:gd name="connsiteX13" fmla="*/ 15655 w 136647"/>
                <a:gd name="connsiteY13" fmla="*/ 12126 h 113246"/>
                <a:gd name="connsiteX14" fmla="*/ 219 w 136647"/>
                <a:gd name="connsiteY14" fmla="*/ 35185 h 113246"/>
                <a:gd name="connsiteX15" fmla="*/ 3255 w 136647"/>
                <a:gd name="connsiteY15" fmla="*/ 37748 h 113246"/>
                <a:gd name="connsiteX16" fmla="*/ 7304 w 136647"/>
                <a:gd name="connsiteY16" fmla="*/ 34673 h 113246"/>
                <a:gd name="connsiteX17" fmla="*/ 39442 w 136647"/>
                <a:gd name="connsiteY17" fmla="*/ 14945 h 113246"/>
                <a:gd name="connsiteX18" fmla="*/ 53865 w 136647"/>
                <a:gd name="connsiteY18" fmla="*/ 14945 h 113246"/>
                <a:gd name="connsiteX19" fmla="*/ 21475 w 136647"/>
                <a:gd name="connsiteY19" fmla="*/ 100264 h 113246"/>
                <a:gd name="connsiteX20" fmla="*/ 19451 w 136647"/>
                <a:gd name="connsiteY20" fmla="*/ 106413 h 113246"/>
                <a:gd name="connsiteX21" fmla="*/ 26789 w 136647"/>
                <a:gd name="connsiteY21" fmla="*/ 113331 h 113246"/>
                <a:gd name="connsiteX22" fmla="*/ 39442 w 136647"/>
                <a:gd name="connsiteY22" fmla="*/ 96677 h 113246"/>
                <a:gd name="connsiteX23" fmla="*/ 46274 w 136647"/>
                <a:gd name="connsiteY23" fmla="*/ 71568 h 113246"/>
                <a:gd name="connsiteX24" fmla="*/ 60445 w 136647"/>
                <a:gd name="connsiteY24" fmla="*/ 14945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6647" h="113246">
                  <a:moveTo>
                    <a:pt x="60445" y="14945"/>
                  </a:moveTo>
                  <a:lnTo>
                    <a:pt x="89040" y="14945"/>
                  </a:lnTo>
                  <a:cubicBezTo>
                    <a:pt x="80689" y="52864"/>
                    <a:pt x="78411" y="63881"/>
                    <a:pt x="78411" y="81048"/>
                  </a:cubicBezTo>
                  <a:cubicBezTo>
                    <a:pt x="78411" y="84891"/>
                    <a:pt x="78411" y="91809"/>
                    <a:pt x="80436" y="100520"/>
                  </a:cubicBezTo>
                  <a:cubicBezTo>
                    <a:pt x="82966" y="111793"/>
                    <a:pt x="85750" y="113331"/>
                    <a:pt x="89546" y="113331"/>
                  </a:cubicBezTo>
                  <a:cubicBezTo>
                    <a:pt x="94607" y="113331"/>
                    <a:pt x="99921" y="108719"/>
                    <a:pt x="99921" y="103595"/>
                  </a:cubicBezTo>
                  <a:cubicBezTo>
                    <a:pt x="99921" y="102057"/>
                    <a:pt x="99921" y="101545"/>
                    <a:pt x="98402" y="97958"/>
                  </a:cubicBezTo>
                  <a:cubicBezTo>
                    <a:pt x="91064" y="79511"/>
                    <a:pt x="91064" y="62857"/>
                    <a:pt x="91064" y="55683"/>
                  </a:cubicBezTo>
                  <a:cubicBezTo>
                    <a:pt x="91064" y="42103"/>
                    <a:pt x="92835" y="28268"/>
                    <a:pt x="95619" y="14945"/>
                  </a:cubicBezTo>
                  <a:lnTo>
                    <a:pt x="124467" y="14945"/>
                  </a:lnTo>
                  <a:cubicBezTo>
                    <a:pt x="127756" y="14945"/>
                    <a:pt x="136866" y="14945"/>
                    <a:pt x="136866" y="6233"/>
                  </a:cubicBezTo>
                  <a:cubicBezTo>
                    <a:pt x="136866" y="84"/>
                    <a:pt x="131552" y="84"/>
                    <a:pt x="126744" y="84"/>
                  </a:cubicBezTo>
                  <a:lnTo>
                    <a:pt x="41972" y="84"/>
                  </a:lnTo>
                  <a:cubicBezTo>
                    <a:pt x="36405" y="84"/>
                    <a:pt x="26789" y="84"/>
                    <a:pt x="15655" y="12126"/>
                  </a:cubicBezTo>
                  <a:cubicBezTo>
                    <a:pt x="6798" y="22119"/>
                    <a:pt x="219" y="33904"/>
                    <a:pt x="219" y="35185"/>
                  </a:cubicBezTo>
                  <a:cubicBezTo>
                    <a:pt x="219" y="35442"/>
                    <a:pt x="219" y="37748"/>
                    <a:pt x="3255" y="37748"/>
                  </a:cubicBezTo>
                  <a:cubicBezTo>
                    <a:pt x="5280" y="37748"/>
                    <a:pt x="5786" y="36723"/>
                    <a:pt x="7304" y="34673"/>
                  </a:cubicBezTo>
                  <a:cubicBezTo>
                    <a:pt x="19704" y="14945"/>
                    <a:pt x="34381" y="14945"/>
                    <a:pt x="39442" y="14945"/>
                  </a:cubicBezTo>
                  <a:lnTo>
                    <a:pt x="53865" y="14945"/>
                  </a:lnTo>
                  <a:cubicBezTo>
                    <a:pt x="45768" y="45946"/>
                    <a:pt x="32103" y="76948"/>
                    <a:pt x="21475" y="100264"/>
                  </a:cubicBezTo>
                  <a:cubicBezTo>
                    <a:pt x="19451" y="104107"/>
                    <a:pt x="19451" y="104619"/>
                    <a:pt x="19451" y="106413"/>
                  </a:cubicBezTo>
                  <a:cubicBezTo>
                    <a:pt x="19451" y="111281"/>
                    <a:pt x="23499" y="113331"/>
                    <a:pt x="26789" y="113331"/>
                  </a:cubicBezTo>
                  <a:cubicBezTo>
                    <a:pt x="34381" y="113331"/>
                    <a:pt x="36405" y="106157"/>
                    <a:pt x="39442" y="96677"/>
                  </a:cubicBezTo>
                  <a:cubicBezTo>
                    <a:pt x="42984" y="84891"/>
                    <a:pt x="42984" y="84379"/>
                    <a:pt x="46274" y="71568"/>
                  </a:cubicBezTo>
                  <a:lnTo>
                    <a:pt x="60445" y="1494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928BA8E7-6BFF-A116-F634-A99B0A4254E9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2275319" y="3778411"/>
              <a:ext cx="132851" cy="168332"/>
            </a:xfrm>
            <a:custGeom>
              <a:avLst/>
              <a:gdLst>
                <a:gd name="connsiteX0" fmla="*/ 6047 w 132851"/>
                <a:gd name="connsiteY0" fmla="*/ 48246 h 168332"/>
                <a:gd name="connsiteX1" fmla="*/ 46282 w 132851"/>
                <a:gd name="connsiteY1" fmla="*/ 18525 h 168332"/>
                <a:gd name="connsiteX2" fmla="*/ 87277 w 132851"/>
                <a:gd name="connsiteY2" fmla="*/ 83603 h 168332"/>
                <a:gd name="connsiteX3" fmla="*/ 84240 w 132851"/>
                <a:gd name="connsiteY3" fmla="*/ 108712 h 168332"/>
                <a:gd name="connsiteX4" fmla="*/ 71081 w 132851"/>
                <a:gd name="connsiteY4" fmla="*/ 163798 h 168332"/>
                <a:gd name="connsiteX5" fmla="*/ 74371 w 132851"/>
                <a:gd name="connsiteY5" fmla="*/ 168410 h 168332"/>
                <a:gd name="connsiteX6" fmla="*/ 82469 w 132851"/>
                <a:gd name="connsiteY6" fmla="*/ 153037 h 168332"/>
                <a:gd name="connsiteX7" fmla="*/ 91832 w 132851"/>
                <a:gd name="connsiteY7" fmla="*/ 108968 h 168332"/>
                <a:gd name="connsiteX8" fmla="*/ 93856 w 132851"/>
                <a:gd name="connsiteY8" fmla="*/ 98976 h 168332"/>
                <a:gd name="connsiteX9" fmla="*/ 128271 w 132851"/>
                <a:gd name="connsiteY9" fmla="*/ 15194 h 168332"/>
                <a:gd name="connsiteX10" fmla="*/ 133079 w 132851"/>
                <a:gd name="connsiteY10" fmla="*/ 5458 h 168332"/>
                <a:gd name="connsiteX11" fmla="*/ 130042 w 132851"/>
                <a:gd name="connsiteY11" fmla="*/ 2896 h 168332"/>
                <a:gd name="connsiteX12" fmla="*/ 127006 w 132851"/>
                <a:gd name="connsiteY12" fmla="*/ 4689 h 168332"/>
                <a:gd name="connsiteX13" fmla="*/ 93603 w 132851"/>
                <a:gd name="connsiteY13" fmla="*/ 80529 h 168332"/>
                <a:gd name="connsiteX14" fmla="*/ 83228 w 132851"/>
                <a:gd name="connsiteY14" fmla="*/ 28261 h 168332"/>
                <a:gd name="connsiteX15" fmla="*/ 49572 w 132851"/>
                <a:gd name="connsiteY15" fmla="*/ 77 h 168332"/>
                <a:gd name="connsiteX16" fmla="*/ 227 w 132851"/>
                <a:gd name="connsiteY16" fmla="*/ 46964 h 168332"/>
                <a:gd name="connsiteX17" fmla="*/ 5035 w 132851"/>
                <a:gd name="connsiteY17" fmla="*/ 49527 h 168332"/>
                <a:gd name="connsiteX18" fmla="*/ 6047 w 132851"/>
                <a:gd name="connsiteY18" fmla="*/ 48246 h 16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851" h="168332">
                  <a:moveTo>
                    <a:pt x="6047" y="48246"/>
                  </a:moveTo>
                  <a:cubicBezTo>
                    <a:pt x="15916" y="18781"/>
                    <a:pt x="43499" y="18525"/>
                    <a:pt x="46282" y="18525"/>
                  </a:cubicBezTo>
                  <a:cubicBezTo>
                    <a:pt x="84493" y="18525"/>
                    <a:pt x="87277" y="63362"/>
                    <a:pt x="87277" y="83603"/>
                  </a:cubicBezTo>
                  <a:cubicBezTo>
                    <a:pt x="87277" y="99232"/>
                    <a:pt x="86011" y="103588"/>
                    <a:pt x="84240" y="108712"/>
                  </a:cubicBezTo>
                  <a:cubicBezTo>
                    <a:pt x="78673" y="127416"/>
                    <a:pt x="71081" y="157137"/>
                    <a:pt x="71081" y="163798"/>
                  </a:cubicBezTo>
                  <a:cubicBezTo>
                    <a:pt x="71081" y="166616"/>
                    <a:pt x="72347" y="168410"/>
                    <a:pt x="74371" y="168410"/>
                  </a:cubicBezTo>
                  <a:cubicBezTo>
                    <a:pt x="77661" y="168410"/>
                    <a:pt x="79685" y="162773"/>
                    <a:pt x="82469" y="153037"/>
                  </a:cubicBezTo>
                  <a:cubicBezTo>
                    <a:pt x="88289" y="131515"/>
                    <a:pt x="90819" y="116911"/>
                    <a:pt x="91832" y="108968"/>
                  </a:cubicBezTo>
                  <a:cubicBezTo>
                    <a:pt x="92338" y="105638"/>
                    <a:pt x="92844" y="102307"/>
                    <a:pt x="93856" y="98976"/>
                  </a:cubicBezTo>
                  <a:cubicBezTo>
                    <a:pt x="101954" y="73611"/>
                    <a:pt x="118149" y="35435"/>
                    <a:pt x="128271" y="15194"/>
                  </a:cubicBezTo>
                  <a:cubicBezTo>
                    <a:pt x="130042" y="12119"/>
                    <a:pt x="133079" y="6483"/>
                    <a:pt x="133079" y="5458"/>
                  </a:cubicBezTo>
                  <a:cubicBezTo>
                    <a:pt x="133079" y="2896"/>
                    <a:pt x="130548" y="2896"/>
                    <a:pt x="130042" y="2896"/>
                  </a:cubicBezTo>
                  <a:cubicBezTo>
                    <a:pt x="129283" y="2896"/>
                    <a:pt x="127765" y="2896"/>
                    <a:pt x="127006" y="4689"/>
                  </a:cubicBezTo>
                  <a:cubicBezTo>
                    <a:pt x="113847" y="29029"/>
                    <a:pt x="103725" y="54651"/>
                    <a:pt x="93603" y="80529"/>
                  </a:cubicBezTo>
                  <a:cubicBezTo>
                    <a:pt x="93350" y="72586"/>
                    <a:pt x="93097" y="53114"/>
                    <a:pt x="83228" y="28261"/>
                  </a:cubicBezTo>
                  <a:cubicBezTo>
                    <a:pt x="77155" y="12632"/>
                    <a:pt x="67033" y="77"/>
                    <a:pt x="49572" y="77"/>
                  </a:cubicBezTo>
                  <a:cubicBezTo>
                    <a:pt x="17941" y="77"/>
                    <a:pt x="227" y="39022"/>
                    <a:pt x="227" y="46964"/>
                  </a:cubicBezTo>
                  <a:cubicBezTo>
                    <a:pt x="227" y="49527"/>
                    <a:pt x="2505" y="49527"/>
                    <a:pt x="5035" y="49527"/>
                  </a:cubicBezTo>
                  <a:lnTo>
                    <a:pt x="6047" y="482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1710EEC5-3B35-D60E-A64E-0636A8BC5EB3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2436205" y="3624056"/>
              <a:ext cx="46055" cy="179170"/>
            </a:xfrm>
            <a:custGeom>
              <a:avLst/>
              <a:gdLst>
                <a:gd name="connsiteX0" fmla="*/ 42745 w 46055"/>
                <a:gd name="connsiteY0" fmla="*/ 72 h 179170"/>
                <a:gd name="connsiteX1" fmla="*/ 233 w 46055"/>
                <a:gd name="connsiteY1" fmla="*/ 89568 h 179170"/>
                <a:gd name="connsiteX2" fmla="*/ 42745 w 46055"/>
                <a:gd name="connsiteY2" fmla="*/ 179243 h 179170"/>
                <a:gd name="connsiteX3" fmla="*/ 46288 w 46055"/>
                <a:gd name="connsiteY3" fmla="*/ 177090 h 179170"/>
                <a:gd name="connsiteX4" fmla="*/ 44517 w 46055"/>
                <a:gd name="connsiteY4" fmla="*/ 174400 h 179170"/>
                <a:gd name="connsiteX5" fmla="*/ 12278 w 46055"/>
                <a:gd name="connsiteY5" fmla="*/ 89747 h 179170"/>
                <a:gd name="connsiteX6" fmla="*/ 45048 w 46055"/>
                <a:gd name="connsiteY6" fmla="*/ 4376 h 179170"/>
                <a:gd name="connsiteX7" fmla="*/ 46288 w 46055"/>
                <a:gd name="connsiteY7" fmla="*/ 2224 h 179170"/>
                <a:gd name="connsiteX8" fmla="*/ 42745 w 46055"/>
                <a:gd name="connsiteY8" fmla="*/ 7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745" y="72"/>
                  </a:moveTo>
                  <a:cubicBezTo>
                    <a:pt x="9090" y="24105"/>
                    <a:pt x="233" y="62127"/>
                    <a:pt x="233" y="89568"/>
                  </a:cubicBezTo>
                  <a:cubicBezTo>
                    <a:pt x="233" y="114856"/>
                    <a:pt x="7672" y="154134"/>
                    <a:pt x="42745" y="179243"/>
                  </a:cubicBezTo>
                  <a:cubicBezTo>
                    <a:pt x="44162" y="179243"/>
                    <a:pt x="46288" y="179243"/>
                    <a:pt x="46288" y="177090"/>
                  </a:cubicBezTo>
                  <a:cubicBezTo>
                    <a:pt x="46288" y="176014"/>
                    <a:pt x="45757" y="175656"/>
                    <a:pt x="44517" y="174400"/>
                  </a:cubicBezTo>
                  <a:cubicBezTo>
                    <a:pt x="20958" y="152878"/>
                    <a:pt x="12278" y="122389"/>
                    <a:pt x="12278" y="89747"/>
                  </a:cubicBezTo>
                  <a:cubicBezTo>
                    <a:pt x="12278" y="41323"/>
                    <a:pt x="30523" y="17648"/>
                    <a:pt x="45048" y="4376"/>
                  </a:cubicBezTo>
                  <a:cubicBezTo>
                    <a:pt x="45757" y="3659"/>
                    <a:pt x="46288" y="3121"/>
                    <a:pt x="46288" y="2224"/>
                  </a:cubicBezTo>
                  <a:cubicBezTo>
                    <a:pt x="46288" y="72"/>
                    <a:pt x="44162" y="72"/>
                    <a:pt x="42745" y="7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4335DC50-2528-CAE5-10D0-E9FD205989F1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2514221" y="3639480"/>
              <a:ext cx="64477" cy="119088"/>
            </a:xfrm>
            <a:custGeom>
              <a:avLst/>
              <a:gdLst>
                <a:gd name="connsiteX0" fmla="*/ 40269 w 64477"/>
                <a:gd name="connsiteY0" fmla="*/ 5094 h 119088"/>
                <a:gd name="connsiteX1" fmla="*/ 34955 w 64477"/>
                <a:gd name="connsiteY1" fmla="*/ 72 h 119088"/>
                <a:gd name="connsiteX2" fmla="*/ 236 w 64477"/>
                <a:gd name="connsiteY2" fmla="*/ 11550 h 119088"/>
                <a:gd name="connsiteX3" fmla="*/ 236 w 64477"/>
                <a:gd name="connsiteY3" fmla="*/ 18007 h 119088"/>
                <a:gd name="connsiteX4" fmla="*/ 25921 w 64477"/>
                <a:gd name="connsiteY4" fmla="*/ 12985 h 119088"/>
                <a:gd name="connsiteX5" fmla="*/ 25921 w 64477"/>
                <a:gd name="connsiteY5" fmla="*/ 104454 h 119088"/>
                <a:gd name="connsiteX6" fmla="*/ 8207 w 64477"/>
                <a:gd name="connsiteY6" fmla="*/ 112704 h 119088"/>
                <a:gd name="connsiteX7" fmla="*/ 1476 w 64477"/>
                <a:gd name="connsiteY7" fmla="*/ 112704 h 119088"/>
                <a:gd name="connsiteX8" fmla="*/ 1476 w 64477"/>
                <a:gd name="connsiteY8" fmla="*/ 119160 h 119088"/>
                <a:gd name="connsiteX9" fmla="*/ 33006 w 64477"/>
                <a:gd name="connsiteY9" fmla="*/ 118443 h 119088"/>
                <a:gd name="connsiteX10" fmla="*/ 64713 w 64477"/>
                <a:gd name="connsiteY10" fmla="*/ 119160 h 119088"/>
                <a:gd name="connsiteX11" fmla="*/ 64713 w 64477"/>
                <a:gd name="connsiteY11" fmla="*/ 112704 h 119088"/>
                <a:gd name="connsiteX12" fmla="*/ 57982 w 64477"/>
                <a:gd name="connsiteY12" fmla="*/ 112704 h 119088"/>
                <a:gd name="connsiteX13" fmla="*/ 40269 w 64477"/>
                <a:gd name="connsiteY13" fmla="*/ 104454 h 119088"/>
                <a:gd name="connsiteX14" fmla="*/ 40269 w 64477"/>
                <a:gd name="connsiteY14" fmla="*/ 5094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9088">
                  <a:moveTo>
                    <a:pt x="40269" y="5094"/>
                  </a:moveTo>
                  <a:cubicBezTo>
                    <a:pt x="40269" y="251"/>
                    <a:pt x="39914" y="72"/>
                    <a:pt x="34955" y="72"/>
                  </a:cubicBezTo>
                  <a:cubicBezTo>
                    <a:pt x="23618" y="11371"/>
                    <a:pt x="7498" y="11550"/>
                    <a:pt x="236" y="11550"/>
                  </a:cubicBezTo>
                  <a:lnTo>
                    <a:pt x="236" y="18007"/>
                  </a:lnTo>
                  <a:cubicBezTo>
                    <a:pt x="4487" y="18007"/>
                    <a:pt x="16178" y="18007"/>
                    <a:pt x="25921" y="12985"/>
                  </a:cubicBezTo>
                  <a:lnTo>
                    <a:pt x="25921" y="104454"/>
                  </a:lnTo>
                  <a:cubicBezTo>
                    <a:pt x="25921" y="110372"/>
                    <a:pt x="25921" y="112704"/>
                    <a:pt x="8207" y="112704"/>
                  </a:cubicBezTo>
                  <a:lnTo>
                    <a:pt x="1476" y="112704"/>
                  </a:lnTo>
                  <a:lnTo>
                    <a:pt x="1476" y="119160"/>
                  </a:lnTo>
                  <a:cubicBezTo>
                    <a:pt x="4664" y="118981"/>
                    <a:pt x="26452" y="118443"/>
                    <a:pt x="33006" y="118443"/>
                  </a:cubicBezTo>
                  <a:cubicBezTo>
                    <a:pt x="38497" y="118443"/>
                    <a:pt x="60816" y="118981"/>
                    <a:pt x="64713" y="119160"/>
                  </a:cubicBezTo>
                  <a:lnTo>
                    <a:pt x="64713" y="112704"/>
                  </a:lnTo>
                  <a:lnTo>
                    <a:pt x="57982" y="112704"/>
                  </a:lnTo>
                  <a:cubicBezTo>
                    <a:pt x="40269" y="112704"/>
                    <a:pt x="40269" y="110372"/>
                    <a:pt x="40269" y="104454"/>
                  </a:cubicBezTo>
                  <a:lnTo>
                    <a:pt x="40269" y="509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66C71271-93CA-DD53-F79E-51E85E5DA158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2608359" y="3624056"/>
              <a:ext cx="45878" cy="179170"/>
            </a:xfrm>
            <a:custGeom>
              <a:avLst/>
              <a:gdLst>
                <a:gd name="connsiteX0" fmla="*/ 3605 w 45878"/>
                <a:gd name="connsiteY0" fmla="*/ 72 h 179170"/>
                <a:gd name="connsiteX1" fmla="*/ 240 w 45878"/>
                <a:gd name="connsiteY1" fmla="*/ 2224 h 179170"/>
                <a:gd name="connsiteX2" fmla="*/ 1834 w 45878"/>
                <a:gd name="connsiteY2" fmla="*/ 4915 h 179170"/>
                <a:gd name="connsiteX3" fmla="*/ 34073 w 45878"/>
                <a:gd name="connsiteY3" fmla="*/ 89568 h 179170"/>
                <a:gd name="connsiteX4" fmla="*/ 3428 w 45878"/>
                <a:gd name="connsiteY4" fmla="*/ 172965 h 179170"/>
                <a:gd name="connsiteX5" fmla="*/ 240 w 45878"/>
                <a:gd name="connsiteY5" fmla="*/ 177090 h 179170"/>
                <a:gd name="connsiteX6" fmla="*/ 2543 w 45878"/>
                <a:gd name="connsiteY6" fmla="*/ 179243 h 179170"/>
                <a:gd name="connsiteX7" fmla="*/ 33187 w 45878"/>
                <a:gd name="connsiteY7" fmla="*/ 144987 h 179170"/>
                <a:gd name="connsiteX8" fmla="*/ 46118 w 45878"/>
                <a:gd name="connsiteY8" fmla="*/ 89747 h 179170"/>
                <a:gd name="connsiteX9" fmla="*/ 3605 w 45878"/>
                <a:gd name="connsiteY9" fmla="*/ 7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605" y="72"/>
                  </a:moveTo>
                  <a:cubicBezTo>
                    <a:pt x="2366" y="72"/>
                    <a:pt x="240" y="72"/>
                    <a:pt x="240" y="2224"/>
                  </a:cubicBezTo>
                  <a:cubicBezTo>
                    <a:pt x="240" y="3121"/>
                    <a:pt x="771" y="3659"/>
                    <a:pt x="1834" y="4915"/>
                  </a:cubicBezTo>
                  <a:cubicBezTo>
                    <a:pt x="17068" y="19083"/>
                    <a:pt x="34073" y="43295"/>
                    <a:pt x="34073" y="89568"/>
                  </a:cubicBezTo>
                  <a:cubicBezTo>
                    <a:pt x="34073" y="127052"/>
                    <a:pt x="22559" y="155389"/>
                    <a:pt x="3428" y="172965"/>
                  </a:cubicBezTo>
                  <a:cubicBezTo>
                    <a:pt x="417" y="176014"/>
                    <a:pt x="240" y="176194"/>
                    <a:pt x="240" y="177090"/>
                  </a:cubicBezTo>
                  <a:cubicBezTo>
                    <a:pt x="240" y="177987"/>
                    <a:pt x="771" y="179243"/>
                    <a:pt x="2543" y="179243"/>
                  </a:cubicBezTo>
                  <a:cubicBezTo>
                    <a:pt x="4668" y="179243"/>
                    <a:pt x="21496" y="167406"/>
                    <a:pt x="33187" y="144987"/>
                  </a:cubicBezTo>
                  <a:cubicBezTo>
                    <a:pt x="40981" y="130101"/>
                    <a:pt x="46118" y="110731"/>
                    <a:pt x="46118" y="89747"/>
                  </a:cubicBezTo>
                  <a:cubicBezTo>
                    <a:pt x="46118" y="64459"/>
                    <a:pt x="38678" y="25181"/>
                    <a:pt x="3605" y="7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308E73D2-06BB-3C96-CC2F-EEFA75951DF9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2694701" y="3737944"/>
              <a:ext cx="22496" cy="55239"/>
            </a:xfrm>
            <a:custGeom>
              <a:avLst/>
              <a:gdLst>
                <a:gd name="connsiteX0" fmla="*/ 17779 w 22496"/>
                <a:gd name="connsiteY0" fmla="*/ 17828 h 55239"/>
                <a:gd name="connsiteX1" fmla="*/ 3963 w 22496"/>
                <a:gd name="connsiteY1" fmla="*/ 50649 h 55239"/>
                <a:gd name="connsiteX2" fmla="*/ 2723 w 22496"/>
                <a:gd name="connsiteY2" fmla="*/ 52801 h 55239"/>
                <a:gd name="connsiteX3" fmla="*/ 5203 w 22496"/>
                <a:gd name="connsiteY3" fmla="*/ 55312 h 55239"/>
                <a:gd name="connsiteX4" fmla="*/ 22739 w 22496"/>
                <a:gd name="connsiteY4" fmla="*/ 19621 h 55239"/>
                <a:gd name="connsiteX5" fmla="*/ 10340 w 22496"/>
                <a:gd name="connsiteY5" fmla="*/ 72 h 55239"/>
                <a:gd name="connsiteX6" fmla="*/ 243 w 22496"/>
                <a:gd name="connsiteY6" fmla="*/ 10295 h 55239"/>
                <a:gd name="connsiteX7" fmla="*/ 10517 w 22496"/>
                <a:gd name="connsiteY7" fmla="*/ 20697 h 55239"/>
                <a:gd name="connsiteX8" fmla="*/ 17779 w 22496"/>
                <a:gd name="connsiteY8" fmla="*/ 17828 h 5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5239">
                  <a:moveTo>
                    <a:pt x="17779" y="17828"/>
                  </a:moveTo>
                  <a:cubicBezTo>
                    <a:pt x="17779" y="27692"/>
                    <a:pt x="16008" y="39170"/>
                    <a:pt x="3963" y="50649"/>
                  </a:cubicBezTo>
                  <a:cubicBezTo>
                    <a:pt x="3254" y="51366"/>
                    <a:pt x="2723" y="51904"/>
                    <a:pt x="2723" y="52801"/>
                  </a:cubicBezTo>
                  <a:cubicBezTo>
                    <a:pt x="2723" y="54056"/>
                    <a:pt x="4140" y="55312"/>
                    <a:pt x="5203" y="55312"/>
                  </a:cubicBezTo>
                  <a:cubicBezTo>
                    <a:pt x="7683" y="55312"/>
                    <a:pt x="22739" y="40964"/>
                    <a:pt x="22739" y="19621"/>
                  </a:cubicBezTo>
                  <a:cubicBezTo>
                    <a:pt x="22739" y="8502"/>
                    <a:pt x="18488" y="72"/>
                    <a:pt x="10340" y="72"/>
                  </a:cubicBezTo>
                  <a:cubicBezTo>
                    <a:pt x="4494" y="72"/>
                    <a:pt x="243" y="4735"/>
                    <a:pt x="243" y="10295"/>
                  </a:cubicBezTo>
                  <a:cubicBezTo>
                    <a:pt x="243" y="16034"/>
                    <a:pt x="4317" y="20697"/>
                    <a:pt x="10517" y="20697"/>
                  </a:cubicBezTo>
                  <a:cubicBezTo>
                    <a:pt x="14768" y="20697"/>
                    <a:pt x="17602" y="17828"/>
                    <a:pt x="17779" y="1782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0846DE63-E1F0-4E0B-C975-E36D615430D9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2744527" y="3639480"/>
              <a:ext cx="81482" cy="122675"/>
            </a:xfrm>
            <a:custGeom>
              <a:avLst/>
              <a:gdLst>
                <a:gd name="connsiteX0" fmla="*/ 53563 w 81482"/>
                <a:gd name="connsiteY0" fmla="*/ 54415 h 122675"/>
                <a:gd name="connsiteX1" fmla="*/ 76237 w 81482"/>
                <a:gd name="connsiteY1" fmla="*/ 26795 h 122675"/>
                <a:gd name="connsiteX2" fmla="*/ 41164 w 81482"/>
                <a:gd name="connsiteY2" fmla="*/ 72 h 122675"/>
                <a:gd name="connsiteX3" fmla="*/ 5737 w 81482"/>
                <a:gd name="connsiteY3" fmla="*/ 30024 h 122675"/>
                <a:gd name="connsiteX4" fmla="*/ 12822 w 81482"/>
                <a:gd name="connsiteY4" fmla="*/ 48138 h 122675"/>
                <a:gd name="connsiteX5" fmla="*/ 27701 w 81482"/>
                <a:gd name="connsiteY5" fmla="*/ 58899 h 122675"/>
                <a:gd name="connsiteX6" fmla="*/ 245 w 81482"/>
                <a:gd name="connsiteY6" fmla="*/ 91720 h 122675"/>
                <a:gd name="connsiteX7" fmla="*/ 40809 w 81482"/>
                <a:gd name="connsiteY7" fmla="*/ 122747 h 122675"/>
                <a:gd name="connsiteX8" fmla="*/ 81728 w 81482"/>
                <a:gd name="connsiteY8" fmla="*/ 88850 h 122675"/>
                <a:gd name="connsiteX9" fmla="*/ 64546 w 81482"/>
                <a:gd name="connsiteY9" fmla="*/ 60872 h 122675"/>
                <a:gd name="connsiteX10" fmla="*/ 53563 w 81482"/>
                <a:gd name="connsiteY10" fmla="*/ 54415 h 122675"/>
                <a:gd name="connsiteX11" fmla="*/ 24690 w 81482"/>
                <a:gd name="connsiteY11" fmla="*/ 37377 h 122675"/>
                <a:gd name="connsiteX12" fmla="*/ 15125 w 81482"/>
                <a:gd name="connsiteY12" fmla="*/ 23208 h 122675"/>
                <a:gd name="connsiteX13" fmla="*/ 40809 w 81482"/>
                <a:gd name="connsiteY13" fmla="*/ 5273 h 122675"/>
                <a:gd name="connsiteX14" fmla="*/ 66848 w 81482"/>
                <a:gd name="connsiteY14" fmla="*/ 26795 h 122675"/>
                <a:gd name="connsiteX15" fmla="*/ 48072 w 81482"/>
                <a:gd name="connsiteY15" fmla="*/ 50828 h 122675"/>
                <a:gd name="connsiteX16" fmla="*/ 46123 w 81482"/>
                <a:gd name="connsiteY16" fmla="*/ 49931 h 122675"/>
                <a:gd name="connsiteX17" fmla="*/ 24690 w 81482"/>
                <a:gd name="connsiteY17" fmla="*/ 37377 h 122675"/>
                <a:gd name="connsiteX18" fmla="*/ 33370 w 81482"/>
                <a:gd name="connsiteY18" fmla="*/ 62306 h 122675"/>
                <a:gd name="connsiteX19" fmla="*/ 57637 w 81482"/>
                <a:gd name="connsiteY19" fmla="*/ 76475 h 122675"/>
                <a:gd name="connsiteX20" fmla="*/ 71100 w 81482"/>
                <a:gd name="connsiteY20" fmla="*/ 95128 h 122675"/>
                <a:gd name="connsiteX21" fmla="*/ 41164 w 81482"/>
                <a:gd name="connsiteY21" fmla="*/ 117008 h 122675"/>
                <a:gd name="connsiteX22" fmla="*/ 10874 w 81482"/>
                <a:gd name="connsiteY22" fmla="*/ 91720 h 122675"/>
                <a:gd name="connsiteX23" fmla="*/ 33370 w 81482"/>
                <a:gd name="connsiteY23" fmla="*/ 62306 h 1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1482" h="122675">
                  <a:moveTo>
                    <a:pt x="53563" y="54415"/>
                  </a:moveTo>
                  <a:cubicBezTo>
                    <a:pt x="67380" y="47600"/>
                    <a:pt x="76237" y="39170"/>
                    <a:pt x="76237" y="26795"/>
                  </a:cubicBezTo>
                  <a:cubicBezTo>
                    <a:pt x="76237" y="9398"/>
                    <a:pt x="58346" y="72"/>
                    <a:pt x="41164" y="72"/>
                  </a:cubicBezTo>
                  <a:cubicBezTo>
                    <a:pt x="21679" y="72"/>
                    <a:pt x="5737" y="12985"/>
                    <a:pt x="5737" y="30024"/>
                  </a:cubicBezTo>
                  <a:cubicBezTo>
                    <a:pt x="5737" y="38453"/>
                    <a:pt x="9634" y="44551"/>
                    <a:pt x="12822" y="48138"/>
                  </a:cubicBezTo>
                  <a:cubicBezTo>
                    <a:pt x="16010" y="51904"/>
                    <a:pt x="17250" y="52622"/>
                    <a:pt x="27701" y="58899"/>
                  </a:cubicBezTo>
                  <a:cubicBezTo>
                    <a:pt x="17782" y="63203"/>
                    <a:pt x="245" y="72888"/>
                    <a:pt x="245" y="91720"/>
                  </a:cubicBezTo>
                  <a:cubicBezTo>
                    <a:pt x="245" y="111628"/>
                    <a:pt x="20616" y="122747"/>
                    <a:pt x="40809" y="122747"/>
                  </a:cubicBezTo>
                  <a:cubicBezTo>
                    <a:pt x="63306" y="122747"/>
                    <a:pt x="81728" y="108220"/>
                    <a:pt x="81728" y="88850"/>
                  </a:cubicBezTo>
                  <a:cubicBezTo>
                    <a:pt x="81728" y="77013"/>
                    <a:pt x="74819" y="66970"/>
                    <a:pt x="64546" y="60872"/>
                  </a:cubicBezTo>
                  <a:cubicBezTo>
                    <a:pt x="62243" y="59437"/>
                    <a:pt x="56043" y="55850"/>
                    <a:pt x="53563" y="54415"/>
                  </a:cubicBezTo>
                  <a:close/>
                  <a:moveTo>
                    <a:pt x="24690" y="37377"/>
                  </a:moveTo>
                  <a:cubicBezTo>
                    <a:pt x="20085" y="34687"/>
                    <a:pt x="15125" y="29844"/>
                    <a:pt x="15125" y="23208"/>
                  </a:cubicBezTo>
                  <a:cubicBezTo>
                    <a:pt x="15125" y="11909"/>
                    <a:pt x="28056" y="5273"/>
                    <a:pt x="40809" y="5273"/>
                  </a:cubicBezTo>
                  <a:cubicBezTo>
                    <a:pt x="54626" y="5273"/>
                    <a:pt x="66848" y="14061"/>
                    <a:pt x="66848" y="26795"/>
                  </a:cubicBezTo>
                  <a:cubicBezTo>
                    <a:pt x="66848" y="42757"/>
                    <a:pt x="48426" y="50828"/>
                    <a:pt x="48072" y="50828"/>
                  </a:cubicBezTo>
                  <a:cubicBezTo>
                    <a:pt x="47718" y="50828"/>
                    <a:pt x="47363" y="50649"/>
                    <a:pt x="46123" y="49931"/>
                  </a:cubicBezTo>
                  <a:lnTo>
                    <a:pt x="24690" y="37377"/>
                  </a:lnTo>
                  <a:close/>
                  <a:moveTo>
                    <a:pt x="33370" y="62306"/>
                  </a:moveTo>
                  <a:lnTo>
                    <a:pt x="57637" y="76475"/>
                  </a:lnTo>
                  <a:cubicBezTo>
                    <a:pt x="62243" y="79165"/>
                    <a:pt x="71100" y="84546"/>
                    <a:pt x="71100" y="95128"/>
                  </a:cubicBezTo>
                  <a:cubicBezTo>
                    <a:pt x="71100" y="108579"/>
                    <a:pt x="56397" y="117008"/>
                    <a:pt x="41164" y="117008"/>
                  </a:cubicBezTo>
                  <a:cubicBezTo>
                    <a:pt x="24867" y="117008"/>
                    <a:pt x="10874" y="106427"/>
                    <a:pt x="10874" y="91720"/>
                  </a:cubicBezTo>
                  <a:cubicBezTo>
                    <a:pt x="10874" y="78448"/>
                    <a:pt x="20616" y="68225"/>
                    <a:pt x="33370" y="6230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FDE384ED-63F3-BFC2-7B59-4271E2146AD7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2848990" y="3692608"/>
              <a:ext cx="106154" cy="91724"/>
            </a:xfrm>
            <a:custGeom>
              <a:avLst/>
              <a:gdLst>
                <a:gd name="connsiteX0" fmla="*/ 79075 w 106154"/>
                <a:gd name="connsiteY0" fmla="*/ 3532 h 91724"/>
                <a:gd name="connsiteX1" fmla="*/ 75279 w 106154"/>
                <a:gd name="connsiteY1" fmla="*/ 73 h 91724"/>
                <a:gd name="connsiteX2" fmla="*/ 70218 w 106154"/>
                <a:gd name="connsiteY2" fmla="*/ 3020 h 91724"/>
                <a:gd name="connsiteX3" fmla="*/ 20620 w 106154"/>
                <a:gd name="connsiteY3" fmla="*/ 75784 h 91724"/>
                <a:gd name="connsiteX4" fmla="*/ 2653 w 106154"/>
                <a:gd name="connsiteY4" fmla="*/ 86033 h 91724"/>
                <a:gd name="connsiteX5" fmla="*/ 249 w 106154"/>
                <a:gd name="connsiteY5" fmla="*/ 89620 h 91724"/>
                <a:gd name="connsiteX6" fmla="*/ 2274 w 106154"/>
                <a:gd name="connsiteY6" fmla="*/ 91798 h 91724"/>
                <a:gd name="connsiteX7" fmla="*/ 7967 w 106154"/>
                <a:gd name="connsiteY7" fmla="*/ 91413 h 91724"/>
                <a:gd name="connsiteX8" fmla="*/ 14420 w 106154"/>
                <a:gd name="connsiteY8" fmla="*/ 91285 h 91724"/>
                <a:gd name="connsiteX9" fmla="*/ 21379 w 106154"/>
                <a:gd name="connsiteY9" fmla="*/ 91413 h 91724"/>
                <a:gd name="connsiteX10" fmla="*/ 28591 w 106154"/>
                <a:gd name="connsiteY10" fmla="*/ 91798 h 91724"/>
                <a:gd name="connsiteX11" fmla="*/ 31628 w 106154"/>
                <a:gd name="connsiteY11" fmla="*/ 88211 h 91724"/>
                <a:gd name="connsiteX12" fmla="*/ 29224 w 106154"/>
                <a:gd name="connsiteY12" fmla="*/ 86033 h 91724"/>
                <a:gd name="connsiteX13" fmla="*/ 23277 w 106154"/>
                <a:gd name="connsiteY13" fmla="*/ 82702 h 91724"/>
                <a:gd name="connsiteX14" fmla="*/ 25681 w 106154"/>
                <a:gd name="connsiteY14" fmla="*/ 77706 h 91724"/>
                <a:gd name="connsiteX15" fmla="*/ 34917 w 106154"/>
                <a:gd name="connsiteY15" fmla="*/ 63999 h 91724"/>
                <a:gd name="connsiteX16" fmla="*/ 38080 w 106154"/>
                <a:gd name="connsiteY16" fmla="*/ 63102 h 91724"/>
                <a:gd name="connsiteX17" fmla="*/ 76418 w 106154"/>
                <a:gd name="connsiteY17" fmla="*/ 63102 h 91724"/>
                <a:gd name="connsiteX18" fmla="*/ 77177 w 106154"/>
                <a:gd name="connsiteY18" fmla="*/ 66817 h 91724"/>
                <a:gd name="connsiteX19" fmla="*/ 80087 w 106154"/>
                <a:gd name="connsiteY19" fmla="*/ 83215 h 91724"/>
                <a:gd name="connsiteX20" fmla="*/ 71483 w 106154"/>
                <a:gd name="connsiteY20" fmla="*/ 86033 h 91724"/>
                <a:gd name="connsiteX21" fmla="*/ 67561 w 106154"/>
                <a:gd name="connsiteY21" fmla="*/ 89620 h 91724"/>
                <a:gd name="connsiteX22" fmla="*/ 69838 w 106154"/>
                <a:gd name="connsiteY22" fmla="*/ 91798 h 91724"/>
                <a:gd name="connsiteX23" fmla="*/ 78316 w 106154"/>
                <a:gd name="connsiteY23" fmla="*/ 91413 h 91724"/>
                <a:gd name="connsiteX24" fmla="*/ 87299 w 106154"/>
                <a:gd name="connsiteY24" fmla="*/ 91285 h 91724"/>
                <a:gd name="connsiteX25" fmla="*/ 95397 w 106154"/>
                <a:gd name="connsiteY25" fmla="*/ 91413 h 91724"/>
                <a:gd name="connsiteX26" fmla="*/ 103368 w 106154"/>
                <a:gd name="connsiteY26" fmla="*/ 91798 h 91724"/>
                <a:gd name="connsiteX27" fmla="*/ 106404 w 106154"/>
                <a:gd name="connsiteY27" fmla="*/ 88211 h 91724"/>
                <a:gd name="connsiteX28" fmla="*/ 102608 w 106154"/>
                <a:gd name="connsiteY28" fmla="*/ 86033 h 91724"/>
                <a:gd name="connsiteX29" fmla="*/ 93625 w 106154"/>
                <a:gd name="connsiteY29" fmla="*/ 82318 h 91724"/>
                <a:gd name="connsiteX30" fmla="*/ 79075 w 106154"/>
                <a:gd name="connsiteY30" fmla="*/ 3532 h 91724"/>
                <a:gd name="connsiteX31" fmla="*/ 67687 w 106154"/>
                <a:gd name="connsiteY31" fmla="*/ 15830 h 91724"/>
                <a:gd name="connsiteX32" fmla="*/ 75405 w 106154"/>
                <a:gd name="connsiteY32" fmla="*/ 57337 h 91724"/>
                <a:gd name="connsiteX33" fmla="*/ 39472 w 106154"/>
                <a:gd name="connsiteY33" fmla="*/ 57337 h 91724"/>
                <a:gd name="connsiteX34" fmla="*/ 67687 w 106154"/>
                <a:gd name="connsiteY34" fmla="*/ 15830 h 9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6154" h="91724">
                  <a:moveTo>
                    <a:pt x="79075" y="3532"/>
                  </a:moveTo>
                  <a:cubicBezTo>
                    <a:pt x="78569" y="842"/>
                    <a:pt x="78063" y="73"/>
                    <a:pt x="75279" y="73"/>
                  </a:cubicBezTo>
                  <a:cubicBezTo>
                    <a:pt x="72242" y="73"/>
                    <a:pt x="71483" y="1098"/>
                    <a:pt x="70218" y="3020"/>
                  </a:cubicBezTo>
                  <a:lnTo>
                    <a:pt x="20620" y="75784"/>
                  </a:lnTo>
                  <a:cubicBezTo>
                    <a:pt x="15306" y="83599"/>
                    <a:pt x="10877" y="85649"/>
                    <a:pt x="2653" y="86033"/>
                  </a:cubicBezTo>
                  <a:cubicBezTo>
                    <a:pt x="249" y="86161"/>
                    <a:pt x="249" y="89492"/>
                    <a:pt x="249" y="89620"/>
                  </a:cubicBezTo>
                  <a:cubicBezTo>
                    <a:pt x="249" y="91413"/>
                    <a:pt x="1768" y="91798"/>
                    <a:pt x="2274" y="91798"/>
                  </a:cubicBezTo>
                  <a:cubicBezTo>
                    <a:pt x="4045" y="91798"/>
                    <a:pt x="6196" y="91413"/>
                    <a:pt x="7967" y="91413"/>
                  </a:cubicBezTo>
                  <a:cubicBezTo>
                    <a:pt x="10118" y="91413"/>
                    <a:pt x="12269" y="91285"/>
                    <a:pt x="14420" y="91285"/>
                  </a:cubicBezTo>
                  <a:cubicBezTo>
                    <a:pt x="16824" y="91285"/>
                    <a:pt x="19102" y="91413"/>
                    <a:pt x="21379" y="91413"/>
                  </a:cubicBezTo>
                  <a:cubicBezTo>
                    <a:pt x="23657" y="91413"/>
                    <a:pt x="26314" y="91798"/>
                    <a:pt x="28591" y="91798"/>
                  </a:cubicBezTo>
                  <a:cubicBezTo>
                    <a:pt x="29477" y="91798"/>
                    <a:pt x="31628" y="91798"/>
                    <a:pt x="31628" y="88211"/>
                  </a:cubicBezTo>
                  <a:cubicBezTo>
                    <a:pt x="31628" y="86161"/>
                    <a:pt x="29730" y="86033"/>
                    <a:pt x="29224" y="86033"/>
                  </a:cubicBezTo>
                  <a:cubicBezTo>
                    <a:pt x="28211" y="86033"/>
                    <a:pt x="23277" y="85777"/>
                    <a:pt x="23277" y="82702"/>
                  </a:cubicBezTo>
                  <a:cubicBezTo>
                    <a:pt x="23277" y="81165"/>
                    <a:pt x="24795" y="78987"/>
                    <a:pt x="25681" y="77706"/>
                  </a:cubicBezTo>
                  <a:lnTo>
                    <a:pt x="34917" y="63999"/>
                  </a:lnTo>
                  <a:cubicBezTo>
                    <a:pt x="35550" y="63230"/>
                    <a:pt x="35676" y="63102"/>
                    <a:pt x="38080" y="63102"/>
                  </a:cubicBezTo>
                  <a:lnTo>
                    <a:pt x="76418" y="63102"/>
                  </a:lnTo>
                  <a:cubicBezTo>
                    <a:pt x="76671" y="64639"/>
                    <a:pt x="76797" y="65280"/>
                    <a:pt x="77177" y="66817"/>
                  </a:cubicBezTo>
                  <a:cubicBezTo>
                    <a:pt x="77556" y="69123"/>
                    <a:pt x="80087" y="81934"/>
                    <a:pt x="80087" y="83215"/>
                  </a:cubicBezTo>
                  <a:cubicBezTo>
                    <a:pt x="80087" y="86033"/>
                    <a:pt x="72116" y="86033"/>
                    <a:pt x="71483" y="86033"/>
                  </a:cubicBezTo>
                  <a:cubicBezTo>
                    <a:pt x="69585" y="86033"/>
                    <a:pt x="67561" y="86033"/>
                    <a:pt x="67561" y="89620"/>
                  </a:cubicBezTo>
                  <a:cubicBezTo>
                    <a:pt x="67561" y="90901"/>
                    <a:pt x="68447" y="91798"/>
                    <a:pt x="69838" y="91798"/>
                  </a:cubicBezTo>
                  <a:cubicBezTo>
                    <a:pt x="72495" y="91798"/>
                    <a:pt x="75532" y="91413"/>
                    <a:pt x="78316" y="91413"/>
                  </a:cubicBezTo>
                  <a:cubicBezTo>
                    <a:pt x="81352" y="91413"/>
                    <a:pt x="84262" y="91285"/>
                    <a:pt x="87299" y="91285"/>
                  </a:cubicBezTo>
                  <a:cubicBezTo>
                    <a:pt x="89956" y="91285"/>
                    <a:pt x="92739" y="91413"/>
                    <a:pt x="95397" y="91413"/>
                  </a:cubicBezTo>
                  <a:cubicBezTo>
                    <a:pt x="97927" y="91413"/>
                    <a:pt x="100837" y="91798"/>
                    <a:pt x="103368" y="91798"/>
                  </a:cubicBezTo>
                  <a:cubicBezTo>
                    <a:pt x="105519" y="91798"/>
                    <a:pt x="106404" y="90260"/>
                    <a:pt x="106404" y="88211"/>
                  </a:cubicBezTo>
                  <a:cubicBezTo>
                    <a:pt x="106404" y="86033"/>
                    <a:pt x="104380" y="86033"/>
                    <a:pt x="102608" y="86033"/>
                  </a:cubicBezTo>
                  <a:cubicBezTo>
                    <a:pt x="94258" y="86033"/>
                    <a:pt x="94131" y="85136"/>
                    <a:pt x="93625" y="82318"/>
                  </a:cubicBezTo>
                  <a:lnTo>
                    <a:pt x="79075" y="3532"/>
                  </a:lnTo>
                  <a:close/>
                  <a:moveTo>
                    <a:pt x="67687" y="15830"/>
                  </a:moveTo>
                  <a:lnTo>
                    <a:pt x="75405" y="57337"/>
                  </a:lnTo>
                  <a:lnTo>
                    <a:pt x="39472" y="57337"/>
                  </a:lnTo>
                  <a:lnTo>
                    <a:pt x="67687" y="1583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A81D2A75-E00F-E747-92D0-8492A4B3FC63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2422147" y="3844398"/>
              <a:ext cx="46055" cy="179170"/>
            </a:xfrm>
            <a:custGeom>
              <a:avLst/>
              <a:gdLst>
                <a:gd name="connsiteX0" fmla="*/ 42745 w 46055"/>
                <a:gd name="connsiteY0" fmla="*/ 81 h 179170"/>
                <a:gd name="connsiteX1" fmla="*/ 232 w 46055"/>
                <a:gd name="connsiteY1" fmla="*/ 89576 h 179170"/>
                <a:gd name="connsiteX2" fmla="*/ 42745 w 46055"/>
                <a:gd name="connsiteY2" fmla="*/ 179251 h 179170"/>
                <a:gd name="connsiteX3" fmla="*/ 46288 w 46055"/>
                <a:gd name="connsiteY3" fmla="*/ 177099 h 179170"/>
                <a:gd name="connsiteX4" fmla="*/ 44516 w 46055"/>
                <a:gd name="connsiteY4" fmla="*/ 174409 h 179170"/>
                <a:gd name="connsiteX5" fmla="*/ 12277 w 46055"/>
                <a:gd name="connsiteY5" fmla="*/ 89756 h 179170"/>
                <a:gd name="connsiteX6" fmla="*/ 45048 w 46055"/>
                <a:gd name="connsiteY6" fmla="*/ 4385 h 179170"/>
                <a:gd name="connsiteX7" fmla="*/ 46288 w 46055"/>
                <a:gd name="connsiteY7" fmla="*/ 2233 h 179170"/>
                <a:gd name="connsiteX8" fmla="*/ 42745 w 46055"/>
                <a:gd name="connsiteY8" fmla="*/ 81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745" y="81"/>
                  </a:moveTo>
                  <a:cubicBezTo>
                    <a:pt x="9089" y="24114"/>
                    <a:pt x="232" y="62136"/>
                    <a:pt x="232" y="89576"/>
                  </a:cubicBezTo>
                  <a:cubicBezTo>
                    <a:pt x="232" y="114865"/>
                    <a:pt x="7672" y="154142"/>
                    <a:pt x="42745" y="179251"/>
                  </a:cubicBezTo>
                  <a:cubicBezTo>
                    <a:pt x="44162" y="179251"/>
                    <a:pt x="46288" y="179251"/>
                    <a:pt x="46288" y="177099"/>
                  </a:cubicBezTo>
                  <a:cubicBezTo>
                    <a:pt x="46288" y="176023"/>
                    <a:pt x="45756" y="175664"/>
                    <a:pt x="44516" y="174409"/>
                  </a:cubicBezTo>
                  <a:cubicBezTo>
                    <a:pt x="20957" y="152887"/>
                    <a:pt x="12277" y="122397"/>
                    <a:pt x="12277" y="89756"/>
                  </a:cubicBezTo>
                  <a:cubicBezTo>
                    <a:pt x="12277" y="41331"/>
                    <a:pt x="30522" y="17657"/>
                    <a:pt x="45048" y="4385"/>
                  </a:cubicBezTo>
                  <a:cubicBezTo>
                    <a:pt x="45756" y="3668"/>
                    <a:pt x="46288" y="3130"/>
                    <a:pt x="46288" y="2233"/>
                  </a:cubicBezTo>
                  <a:cubicBezTo>
                    <a:pt x="46288" y="81"/>
                    <a:pt x="44162" y="81"/>
                    <a:pt x="42745" y="8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C791B436-FE57-4EDC-ECFA-E1D5446C686B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2492015" y="3859822"/>
              <a:ext cx="78293" cy="119088"/>
            </a:xfrm>
            <a:custGeom>
              <a:avLst/>
              <a:gdLst>
                <a:gd name="connsiteX0" fmla="*/ 78529 w 78293"/>
                <a:gd name="connsiteY0" fmla="*/ 86527 h 119088"/>
                <a:gd name="connsiteX1" fmla="*/ 72507 w 78293"/>
                <a:gd name="connsiteY1" fmla="*/ 86527 h 119088"/>
                <a:gd name="connsiteX2" fmla="*/ 67901 w 78293"/>
                <a:gd name="connsiteY2" fmla="*/ 102848 h 119088"/>
                <a:gd name="connsiteX3" fmla="*/ 50365 w 78293"/>
                <a:gd name="connsiteY3" fmla="*/ 103924 h 119088"/>
                <a:gd name="connsiteX4" fmla="*/ 17772 w 78293"/>
                <a:gd name="connsiteY4" fmla="*/ 103924 h 119088"/>
                <a:gd name="connsiteX5" fmla="*/ 53199 w 78293"/>
                <a:gd name="connsiteY5" fmla="*/ 73793 h 119088"/>
                <a:gd name="connsiteX6" fmla="*/ 78529 w 78293"/>
                <a:gd name="connsiteY6" fmla="*/ 35054 h 119088"/>
                <a:gd name="connsiteX7" fmla="*/ 37080 w 78293"/>
                <a:gd name="connsiteY7" fmla="*/ 81 h 119088"/>
                <a:gd name="connsiteX8" fmla="*/ 235 w 78293"/>
                <a:gd name="connsiteY8" fmla="*/ 32184 h 119088"/>
                <a:gd name="connsiteX9" fmla="*/ 9624 w 78293"/>
                <a:gd name="connsiteY9" fmla="*/ 42228 h 119088"/>
                <a:gd name="connsiteX10" fmla="*/ 19012 w 78293"/>
                <a:gd name="connsiteY10" fmla="*/ 32722 h 119088"/>
                <a:gd name="connsiteX11" fmla="*/ 8561 w 78293"/>
                <a:gd name="connsiteY11" fmla="*/ 23217 h 119088"/>
                <a:gd name="connsiteX12" fmla="*/ 34423 w 78293"/>
                <a:gd name="connsiteY12" fmla="*/ 6537 h 119088"/>
                <a:gd name="connsiteX13" fmla="*/ 61347 w 78293"/>
                <a:gd name="connsiteY13" fmla="*/ 35054 h 119088"/>
                <a:gd name="connsiteX14" fmla="*/ 44696 w 78293"/>
                <a:gd name="connsiteY14" fmla="*/ 69489 h 119088"/>
                <a:gd name="connsiteX15" fmla="*/ 2007 w 78293"/>
                <a:gd name="connsiteY15" fmla="*/ 112174 h 119088"/>
                <a:gd name="connsiteX16" fmla="*/ 235 w 78293"/>
                <a:gd name="connsiteY16" fmla="*/ 119169 h 119088"/>
                <a:gd name="connsiteX17" fmla="*/ 73215 w 78293"/>
                <a:gd name="connsiteY17" fmla="*/ 119169 h 119088"/>
                <a:gd name="connsiteX18" fmla="*/ 78529 w 78293"/>
                <a:gd name="connsiteY18" fmla="*/ 86527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9088">
                  <a:moveTo>
                    <a:pt x="78529" y="86527"/>
                  </a:moveTo>
                  <a:lnTo>
                    <a:pt x="72507" y="86527"/>
                  </a:lnTo>
                  <a:cubicBezTo>
                    <a:pt x="71975" y="90473"/>
                    <a:pt x="70204" y="101055"/>
                    <a:pt x="67901" y="102848"/>
                  </a:cubicBezTo>
                  <a:cubicBezTo>
                    <a:pt x="66484" y="103924"/>
                    <a:pt x="52845" y="103924"/>
                    <a:pt x="50365" y="103924"/>
                  </a:cubicBezTo>
                  <a:lnTo>
                    <a:pt x="17772" y="103924"/>
                  </a:lnTo>
                  <a:cubicBezTo>
                    <a:pt x="36371" y="87245"/>
                    <a:pt x="42571" y="82223"/>
                    <a:pt x="53199" y="73793"/>
                  </a:cubicBezTo>
                  <a:cubicBezTo>
                    <a:pt x="66307" y="63212"/>
                    <a:pt x="78529" y="52092"/>
                    <a:pt x="78529" y="35054"/>
                  </a:cubicBezTo>
                  <a:cubicBezTo>
                    <a:pt x="78529" y="13353"/>
                    <a:pt x="59753" y="81"/>
                    <a:pt x="37080" y="81"/>
                  </a:cubicBezTo>
                  <a:cubicBezTo>
                    <a:pt x="15115" y="81"/>
                    <a:pt x="235" y="15684"/>
                    <a:pt x="235" y="32184"/>
                  </a:cubicBezTo>
                  <a:cubicBezTo>
                    <a:pt x="235" y="41331"/>
                    <a:pt x="7852" y="42228"/>
                    <a:pt x="9624" y="42228"/>
                  </a:cubicBezTo>
                  <a:cubicBezTo>
                    <a:pt x="13875" y="42228"/>
                    <a:pt x="19012" y="39179"/>
                    <a:pt x="19012" y="32722"/>
                  </a:cubicBezTo>
                  <a:cubicBezTo>
                    <a:pt x="19012" y="29494"/>
                    <a:pt x="17772" y="23217"/>
                    <a:pt x="8561" y="23217"/>
                  </a:cubicBezTo>
                  <a:cubicBezTo>
                    <a:pt x="14052" y="10483"/>
                    <a:pt x="26097" y="6537"/>
                    <a:pt x="34423" y="6537"/>
                  </a:cubicBezTo>
                  <a:cubicBezTo>
                    <a:pt x="52136" y="6537"/>
                    <a:pt x="61347" y="20527"/>
                    <a:pt x="61347" y="35054"/>
                  </a:cubicBezTo>
                  <a:cubicBezTo>
                    <a:pt x="61347" y="50657"/>
                    <a:pt x="50365" y="63032"/>
                    <a:pt x="44696" y="69489"/>
                  </a:cubicBezTo>
                  <a:lnTo>
                    <a:pt x="2007" y="112174"/>
                  </a:lnTo>
                  <a:cubicBezTo>
                    <a:pt x="235" y="113789"/>
                    <a:pt x="235" y="114147"/>
                    <a:pt x="235" y="119169"/>
                  </a:cubicBezTo>
                  <a:lnTo>
                    <a:pt x="73215" y="119169"/>
                  </a:lnTo>
                  <a:lnTo>
                    <a:pt x="78529" y="8652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BA1A18E-F129-1CD7-60B6-FAF139EFCCC6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2601564" y="3958286"/>
              <a:ext cx="22496" cy="55239"/>
            </a:xfrm>
            <a:custGeom>
              <a:avLst/>
              <a:gdLst>
                <a:gd name="connsiteX0" fmla="*/ 17776 w 22496"/>
                <a:gd name="connsiteY0" fmla="*/ 17836 h 55239"/>
                <a:gd name="connsiteX1" fmla="*/ 3959 w 22496"/>
                <a:gd name="connsiteY1" fmla="*/ 50657 h 55239"/>
                <a:gd name="connsiteX2" fmla="*/ 2719 w 22496"/>
                <a:gd name="connsiteY2" fmla="*/ 52810 h 55239"/>
                <a:gd name="connsiteX3" fmla="*/ 5199 w 22496"/>
                <a:gd name="connsiteY3" fmla="*/ 55320 h 55239"/>
                <a:gd name="connsiteX4" fmla="*/ 22736 w 22496"/>
                <a:gd name="connsiteY4" fmla="*/ 19630 h 55239"/>
                <a:gd name="connsiteX5" fmla="*/ 10336 w 22496"/>
                <a:gd name="connsiteY5" fmla="*/ 81 h 55239"/>
                <a:gd name="connsiteX6" fmla="*/ 239 w 22496"/>
                <a:gd name="connsiteY6" fmla="*/ 10304 h 55239"/>
                <a:gd name="connsiteX7" fmla="*/ 10513 w 22496"/>
                <a:gd name="connsiteY7" fmla="*/ 20706 h 55239"/>
                <a:gd name="connsiteX8" fmla="*/ 17776 w 22496"/>
                <a:gd name="connsiteY8" fmla="*/ 17836 h 5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5239">
                  <a:moveTo>
                    <a:pt x="17776" y="17836"/>
                  </a:moveTo>
                  <a:cubicBezTo>
                    <a:pt x="17776" y="27701"/>
                    <a:pt x="16004" y="39179"/>
                    <a:pt x="3959" y="50657"/>
                  </a:cubicBezTo>
                  <a:cubicBezTo>
                    <a:pt x="3251" y="51375"/>
                    <a:pt x="2719" y="51913"/>
                    <a:pt x="2719" y="52810"/>
                  </a:cubicBezTo>
                  <a:cubicBezTo>
                    <a:pt x="2719" y="54065"/>
                    <a:pt x="4136" y="55320"/>
                    <a:pt x="5199" y="55320"/>
                  </a:cubicBezTo>
                  <a:cubicBezTo>
                    <a:pt x="7679" y="55320"/>
                    <a:pt x="22736" y="40972"/>
                    <a:pt x="22736" y="19630"/>
                  </a:cubicBezTo>
                  <a:cubicBezTo>
                    <a:pt x="22736" y="8510"/>
                    <a:pt x="18484" y="81"/>
                    <a:pt x="10336" y="81"/>
                  </a:cubicBezTo>
                  <a:cubicBezTo>
                    <a:pt x="4491" y="81"/>
                    <a:pt x="239" y="4744"/>
                    <a:pt x="239" y="10304"/>
                  </a:cubicBezTo>
                  <a:cubicBezTo>
                    <a:pt x="239" y="16043"/>
                    <a:pt x="4313" y="20706"/>
                    <a:pt x="10513" y="20706"/>
                  </a:cubicBezTo>
                  <a:cubicBezTo>
                    <a:pt x="14764" y="20706"/>
                    <a:pt x="17599" y="17836"/>
                    <a:pt x="17776" y="1783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E0242AC2-EE43-5A27-F0B1-E15724B7A3CF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2652984" y="3859822"/>
              <a:ext cx="78293" cy="119088"/>
            </a:xfrm>
            <a:custGeom>
              <a:avLst/>
              <a:gdLst>
                <a:gd name="connsiteX0" fmla="*/ 78536 w 78293"/>
                <a:gd name="connsiteY0" fmla="*/ 86527 h 119088"/>
                <a:gd name="connsiteX1" fmla="*/ 72513 w 78293"/>
                <a:gd name="connsiteY1" fmla="*/ 86527 h 119088"/>
                <a:gd name="connsiteX2" fmla="*/ 67908 w 78293"/>
                <a:gd name="connsiteY2" fmla="*/ 102848 h 119088"/>
                <a:gd name="connsiteX3" fmla="*/ 50371 w 78293"/>
                <a:gd name="connsiteY3" fmla="*/ 103924 h 119088"/>
                <a:gd name="connsiteX4" fmla="*/ 17778 w 78293"/>
                <a:gd name="connsiteY4" fmla="*/ 103924 h 119088"/>
                <a:gd name="connsiteX5" fmla="*/ 53205 w 78293"/>
                <a:gd name="connsiteY5" fmla="*/ 73793 h 119088"/>
                <a:gd name="connsiteX6" fmla="*/ 78536 w 78293"/>
                <a:gd name="connsiteY6" fmla="*/ 35054 h 119088"/>
                <a:gd name="connsiteX7" fmla="*/ 37086 w 78293"/>
                <a:gd name="connsiteY7" fmla="*/ 81 h 119088"/>
                <a:gd name="connsiteX8" fmla="*/ 242 w 78293"/>
                <a:gd name="connsiteY8" fmla="*/ 32184 h 119088"/>
                <a:gd name="connsiteX9" fmla="*/ 9630 w 78293"/>
                <a:gd name="connsiteY9" fmla="*/ 42228 h 119088"/>
                <a:gd name="connsiteX10" fmla="*/ 19018 w 78293"/>
                <a:gd name="connsiteY10" fmla="*/ 32722 h 119088"/>
                <a:gd name="connsiteX11" fmla="*/ 8567 w 78293"/>
                <a:gd name="connsiteY11" fmla="*/ 23217 h 119088"/>
                <a:gd name="connsiteX12" fmla="*/ 34429 w 78293"/>
                <a:gd name="connsiteY12" fmla="*/ 6537 h 119088"/>
                <a:gd name="connsiteX13" fmla="*/ 61354 w 78293"/>
                <a:gd name="connsiteY13" fmla="*/ 35054 h 119088"/>
                <a:gd name="connsiteX14" fmla="*/ 44703 w 78293"/>
                <a:gd name="connsiteY14" fmla="*/ 69489 h 119088"/>
                <a:gd name="connsiteX15" fmla="*/ 2013 w 78293"/>
                <a:gd name="connsiteY15" fmla="*/ 112174 h 119088"/>
                <a:gd name="connsiteX16" fmla="*/ 242 w 78293"/>
                <a:gd name="connsiteY16" fmla="*/ 119169 h 119088"/>
                <a:gd name="connsiteX17" fmla="*/ 73222 w 78293"/>
                <a:gd name="connsiteY17" fmla="*/ 119169 h 119088"/>
                <a:gd name="connsiteX18" fmla="*/ 78536 w 78293"/>
                <a:gd name="connsiteY18" fmla="*/ 86527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9088">
                  <a:moveTo>
                    <a:pt x="78536" y="86527"/>
                  </a:moveTo>
                  <a:lnTo>
                    <a:pt x="72513" y="86527"/>
                  </a:lnTo>
                  <a:cubicBezTo>
                    <a:pt x="71982" y="90473"/>
                    <a:pt x="70210" y="101055"/>
                    <a:pt x="67908" y="102848"/>
                  </a:cubicBezTo>
                  <a:cubicBezTo>
                    <a:pt x="66490" y="103924"/>
                    <a:pt x="52851" y="103924"/>
                    <a:pt x="50371" y="103924"/>
                  </a:cubicBezTo>
                  <a:lnTo>
                    <a:pt x="17778" y="103924"/>
                  </a:lnTo>
                  <a:cubicBezTo>
                    <a:pt x="36377" y="87245"/>
                    <a:pt x="42577" y="82223"/>
                    <a:pt x="53205" y="73793"/>
                  </a:cubicBezTo>
                  <a:cubicBezTo>
                    <a:pt x="66313" y="63212"/>
                    <a:pt x="78536" y="52092"/>
                    <a:pt x="78536" y="35054"/>
                  </a:cubicBezTo>
                  <a:cubicBezTo>
                    <a:pt x="78536" y="13353"/>
                    <a:pt x="59759" y="81"/>
                    <a:pt x="37086" y="81"/>
                  </a:cubicBezTo>
                  <a:cubicBezTo>
                    <a:pt x="15121" y="81"/>
                    <a:pt x="242" y="15684"/>
                    <a:pt x="242" y="32184"/>
                  </a:cubicBezTo>
                  <a:cubicBezTo>
                    <a:pt x="242" y="41331"/>
                    <a:pt x="7859" y="42228"/>
                    <a:pt x="9630" y="42228"/>
                  </a:cubicBezTo>
                  <a:cubicBezTo>
                    <a:pt x="13881" y="42228"/>
                    <a:pt x="19018" y="39179"/>
                    <a:pt x="19018" y="32722"/>
                  </a:cubicBezTo>
                  <a:cubicBezTo>
                    <a:pt x="19018" y="29494"/>
                    <a:pt x="17778" y="23217"/>
                    <a:pt x="8567" y="23217"/>
                  </a:cubicBezTo>
                  <a:cubicBezTo>
                    <a:pt x="14058" y="10483"/>
                    <a:pt x="26104" y="6537"/>
                    <a:pt x="34429" y="6537"/>
                  </a:cubicBezTo>
                  <a:cubicBezTo>
                    <a:pt x="52142" y="6537"/>
                    <a:pt x="61354" y="20527"/>
                    <a:pt x="61354" y="35054"/>
                  </a:cubicBezTo>
                  <a:cubicBezTo>
                    <a:pt x="61354" y="50657"/>
                    <a:pt x="50371" y="63032"/>
                    <a:pt x="44703" y="69489"/>
                  </a:cubicBezTo>
                  <a:lnTo>
                    <a:pt x="2013" y="112174"/>
                  </a:lnTo>
                  <a:cubicBezTo>
                    <a:pt x="242" y="113789"/>
                    <a:pt x="242" y="114147"/>
                    <a:pt x="242" y="119169"/>
                  </a:cubicBezTo>
                  <a:lnTo>
                    <a:pt x="73222" y="119169"/>
                  </a:lnTo>
                  <a:lnTo>
                    <a:pt x="78536" y="8652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7B5D01A9-F881-EA55-572D-222FB9CD9045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2755271" y="3844398"/>
              <a:ext cx="45878" cy="179170"/>
            </a:xfrm>
            <a:custGeom>
              <a:avLst/>
              <a:gdLst>
                <a:gd name="connsiteX0" fmla="*/ 3611 w 45878"/>
                <a:gd name="connsiteY0" fmla="*/ 81 h 179170"/>
                <a:gd name="connsiteX1" fmla="*/ 246 w 45878"/>
                <a:gd name="connsiteY1" fmla="*/ 2233 h 179170"/>
                <a:gd name="connsiteX2" fmla="*/ 1840 w 45878"/>
                <a:gd name="connsiteY2" fmla="*/ 4923 h 179170"/>
                <a:gd name="connsiteX3" fmla="*/ 34079 w 45878"/>
                <a:gd name="connsiteY3" fmla="*/ 89576 h 179170"/>
                <a:gd name="connsiteX4" fmla="*/ 3434 w 45878"/>
                <a:gd name="connsiteY4" fmla="*/ 172974 h 179170"/>
                <a:gd name="connsiteX5" fmla="*/ 246 w 45878"/>
                <a:gd name="connsiteY5" fmla="*/ 177099 h 179170"/>
                <a:gd name="connsiteX6" fmla="*/ 2548 w 45878"/>
                <a:gd name="connsiteY6" fmla="*/ 179251 h 179170"/>
                <a:gd name="connsiteX7" fmla="*/ 33193 w 45878"/>
                <a:gd name="connsiteY7" fmla="*/ 144995 h 179170"/>
                <a:gd name="connsiteX8" fmla="*/ 46124 w 45878"/>
                <a:gd name="connsiteY8" fmla="*/ 89756 h 179170"/>
                <a:gd name="connsiteX9" fmla="*/ 3611 w 45878"/>
                <a:gd name="connsiteY9" fmla="*/ 81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611" y="81"/>
                  </a:moveTo>
                  <a:cubicBezTo>
                    <a:pt x="2371" y="81"/>
                    <a:pt x="246" y="81"/>
                    <a:pt x="246" y="2233"/>
                  </a:cubicBezTo>
                  <a:cubicBezTo>
                    <a:pt x="246" y="3130"/>
                    <a:pt x="777" y="3668"/>
                    <a:pt x="1840" y="4923"/>
                  </a:cubicBezTo>
                  <a:cubicBezTo>
                    <a:pt x="17074" y="19092"/>
                    <a:pt x="34079" y="43304"/>
                    <a:pt x="34079" y="89576"/>
                  </a:cubicBezTo>
                  <a:cubicBezTo>
                    <a:pt x="34079" y="127060"/>
                    <a:pt x="22565" y="155398"/>
                    <a:pt x="3434" y="172974"/>
                  </a:cubicBezTo>
                  <a:cubicBezTo>
                    <a:pt x="423" y="176023"/>
                    <a:pt x="246" y="176202"/>
                    <a:pt x="246" y="177099"/>
                  </a:cubicBezTo>
                  <a:cubicBezTo>
                    <a:pt x="246" y="177996"/>
                    <a:pt x="777" y="179251"/>
                    <a:pt x="2548" y="179251"/>
                  </a:cubicBezTo>
                  <a:cubicBezTo>
                    <a:pt x="4674" y="179251"/>
                    <a:pt x="21502" y="167414"/>
                    <a:pt x="33193" y="144995"/>
                  </a:cubicBezTo>
                  <a:cubicBezTo>
                    <a:pt x="40987" y="130109"/>
                    <a:pt x="46124" y="110740"/>
                    <a:pt x="46124" y="89756"/>
                  </a:cubicBezTo>
                  <a:cubicBezTo>
                    <a:pt x="46124" y="64467"/>
                    <a:pt x="38684" y="25190"/>
                    <a:pt x="3611" y="8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160DE0DD-02D3-3A64-8792-CABF6E467928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3062382" y="3742285"/>
              <a:ext cx="168784" cy="170638"/>
            </a:xfrm>
            <a:custGeom>
              <a:avLst/>
              <a:gdLst>
                <a:gd name="connsiteX0" fmla="*/ 169043 w 168784"/>
                <a:gd name="connsiteY0" fmla="*/ 85397 h 170638"/>
                <a:gd name="connsiteX1" fmla="*/ 84777 w 168784"/>
                <a:gd name="connsiteY1" fmla="*/ 77 h 170638"/>
                <a:gd name="connsiteX2" fmla="*/ 258 w 168784"/>
                <a:gd name="connsiteY2" fmla="*/ 85397 h 170638"/>
                <a:gd name="connsiteX3" fmla="*/ 84524 w 168784"/>
                <a:gd name="connsiteY3" fmla="*/ 170716 h 170638"/>
                <a:gd name="connsiteX4" fmla="*/ 169043 w 168784"/>
                <a:gd name="connsiteY4" fmla="*/ 85397 h 170638"/>
                <a:gd name="connsiteX5" fmla="*/ 34420 w 168784"/>
                <a:gd name="connsiteY5" fmla="*/ 30311 h 170638"/>
                <a:gd name="connsiteX6" fmla="*/ 32142 w 168784"/>
                <a:gd name="connsiteY6" fmla="*/ 27492 h 170638"/>
                <a:gd name="connsiteX7" fmla="*/ 84524 w 168784"/>
                <a:gd name="connsiteY7" fmla="*/ 6483 h 170638"/>
                <a:gd name="connsiteX8" fmla="*/ 137411 w 168784"/>
                <a:gd name="connsiteY8" fmla="*/ 27492 h 170638"/>
                <a:gd name="connsiteX9" fmla="*/ 84777 w 168784"/>
                <a:gd name="connsiteY9" fmla="*/ 81041 h 170638"/>
                <a:gd name="connsiteX10" fmla="*/ 34420 w 168784"/>
                <a:gd name="connsiteY10" fmla="*/ 30311 h 170638"/>
                <a:gd name="connsiteX11" fmla="*/ 27081 w 168784"/>
                <a:gd name="connsiteY11" fmla="*/ 138945 h 170638"/>
                <a:gd name="connsiteX12" fmla="*/ 6584 w 168784"/>
                <a:gd name="connsiteY12" fmla="*/ 85397 h 170638"/>
                <a:gd name="connsiteX13" fmla="*/ 27081 w 168784"/>
                <a:gd name="connsiteY13" fmla="*/ 31848 h 170638"/>
                <a:gd name="connsiteX14" fmla="*/ 79969 w 168784"/>
                <a:gd name="connsiteY14" fmla="*/ 85397 h 170638"/>
                <a:gd name="connsiteX15" fmla="*/ 27081 w 168784"/>
                <a:gd name="connsiteY15" fmla="*/ 138945 h 170638"/>
                <a:gd name="connsiteX16" fmla="*/ 141966 w 168784"/>
                <a:gd name="connsiteY16" fmla="*/ 31848 h 170638"/>
                <a:gd name="connsiteX17" fmla="*/ 162716 w 168784"/>
                <a:gd name="connsiteY17" fmla="*/ 85397 h 170638"/>
                <a:gd name="connsiteX18" fmla="*/ 142219 w 168784"/>
                <a:gd name="connsiteY18" fmla="*/ 138945 h 170638"/>
                <a:gd name="connsiteX19" fmla="*/ 89332 w 168784"/>
                <a:gd name="connsiteY19" fmla="*/ 85397 h 170638"/>
                <a:gd name="connsiteX20" fmla="*/ 141966 w 168784"/>
                <a:gd name="connsiteY20" fmla="*/ 31848 h 170638"/>
                <a:gd name="connsiteX21" fmla="*/ 134881 w 168784"/>
                <a:gd name="connsiteY21" fmla="*/ 140483 h 170638"/>
                <a:gd name="connsiteX22" fmla="*/ 137158 w 168784"/>
                <a:gd name="connsiteY22" fmla="*/ 143301 h 170638"/>
                <a:gd name="connsiteX23" fmla="*/ 84777 w 168784"/>
                <a:gd name="connsiteY23" fmla="*/ 164311 h 170638"/>
                <a:gd name="connsiteX24" fmla="*/ 31889 w 168784"/>
                <a:gd name="connsiteY24" fmla="*/ 143301 h 170638"/>
                <a:gd name="connsiteX25" fmla="*/ 84524 w 168784"/>
                <a:gd name="connsiteY25" fmla="*/ 89752 h 170638"/>
                <a:gd name="connsiteX26" fmla="*/ 134881 w 168784"/>
                <a:gd name="connsiteY26" fmla="*/ 140483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784" h="170638">
                  <a:moveTo>
                    <a:pt x="169043" y="85397"/>
                  </a:moveTo>
                  <a:cubicBezTo>
                    <a:pt x="169043" y="38253"/>
                    <a:pt x="131085" y="77"/>
                    <a:pt x="84777" y="77"/>
                  </a:cubicBezTo>
                  <a:cubicBezTo>
                    <a:pt x="37709" y="77"/>
                    <a:pt x="258" y="38766"/>
                    <a:pt x="258" y="85397"/>
                  </a:cubicBezTo>
                  <a:cubicBezTo>
                    <a:pt x="258" y="132540"/>
                    <a:pt x="38215" y="170716"/>
                    <a:pt x="84524" y="170716"/>
                  </a:cubicBezTo>
                  <a:cubicBezTo>
                    <a:pt x="131591" y="170716"/>
                    <a:pt x="169043" y="132028"/>
                    <a:pt x="169043" y="85397"/>
                  </a:cubicBezTo>
                  <a:close/>
                  <a:moveTo>
                    <a:pt x="34420" y="30311"/>
                  </a:moveTo>
                  <a:cubicBezTo>
                    <a:pt x="33913" y="29798"/>
                    <a:pt x="32142" y="28005"/>
                    <a:pt x="32142" y="27492"/>
                  </a:cubicBezTo>
                  <a:cubicBezTo>
                    <a:pt x="32142" y="26467"/>
                    <a:pt x="52639" y="6483"/>
                    <a:pt x="84524" y="6483"/>
                  </a:cubicBezTo>
                  <a:cubicBezTo>
                    <a:pt x="93380" y="6483"/>
                    <a:pt x="116661" y="7764"/>
                    <a:pt x="137411" y="27492"/>
                  </a:cubicBezTo>
                  <a:lnTo>
                    <a:pt x="84777" y="81041"/>
                  </a:lnTo>
                  <a:lnTo>
                    <a:pt x="34420" y="30311"/>
                  </a:lnTo>
                  <a:close/>
                  <a:moveTo>
                    <a:pt x="27081" y="138945"/>
                  </a:moveTo>
                  <a:cubicBezTo>
                    <a:pt x="11645" y="121523"/>
                    <a:pt x="6584" y="101794"/>
                    <a:pt x="6584" y="85397"/>
                  </a:cubicBezTo>
                  <a:cubicBezTo>
                    <a:pt x="6584" y="65668"/>
                    <a:pt x="13922" y="46964"/>
                    <a:pt x="27081" y="31848"/>
                  </a:cubicBezTo>
                  <a:lnTo>
                    <a:pt x="79969" y="85397"/>
                  </a:lnTo>
                  <a:lnTo>
                    <a:pt x="27081" y="138945"/>
                  </a:lnTo>
                  <a:close/>
                  <a:moveTo>
                    <a:pt x="141966" y="31848"/>
                  </a:moveTo>
                  <a:cubicBezTo>
                    <a:pt x="154113" y="44915"/>
                    <a:pt x="162716" y="64387"/>
                    <a:pt x="162716" y="85397"/>
                  </a:cubicBezTo>
                  <a:cubicBezTo>
                    <a:pt x="162716" y="105125"/>
                    <a:pt x="155378" y="123829"/>
                    <a:pt x="142219" y="138945"/>
                  </a:cubicBezTo>
                  <a:lnTo>
                    <a:pt x="89332" y="85397"/>
                  </a:lnTo>
                  <a:lnTo>
                    <a:pt x="141966" y="31848"/>
                  </a:lnTo>
                  <a:close/>
                  <a:moveTo>
                    <a:pt x="134881" y="140483"/>
                  </a:moveTo>
                  <a:cubicBezTo>
                    <a:pt x="135387" y="140995"/>
                    <a:pt x="137158" y="142789"/>
                    <a:pt x="137158" y="143301"/>
                  </a:cubicBezTo>
                  <a:cubicBezTo>
                    <a:pt x="137158" y="144326"/>
                    <a:pt x="116661" y="164311"/>
                    <a:pt x="84777" y="164311"/>
                  </a:cubicBezTo>
                  <a:cubicBezTo>
                    <a:pt x="75920" y="164311"/>
                    <a:pt x="52639" y="163029"/>
                    <a:pt x="31889" y="143301"/>
                  </a:cubicBezTo>
                  <a:lnTo>
                    <a:pt x="84524" y="89752"/>
                  </a:lnTo>
                  <a:lnTo>
                    <a:pt x="134881" y="14048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C0C3FA55-A136-60BC-71C2-AE31E2B015F8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3308347" y="3711026"/>
              <a:ext cx="275572" cy="193441"/>
            </a:xfrm>
            <a:custGeom>
              <a:avLst/>
              <a:gdLst>
                <a:gd name="connsiteX0" fmla="*/ 90860 w 275572"/>
                <a:gd name="connsiteY0" fmla="*/ 37485 h 193441"/>
                <a:gd name="connsiteX1" fmla="*/ 123250 w 275572"/>
                <a:gd name="connsiteY1" fmla="*/ 155343 h 193441"/>
                <a:gd name="connsiteX2" fmla="*/ 134132 w 275572"/>
                <a:gd name="connsiteY2" fmla="*/ 171997 h 193441"/>
                <a:gd name="connsiteX3" fmla="*/ 140205 w 275572"/>
                <a:gd name="connsiteY3" fmla="*/ 167385 h 193441"/>
                <a:gd name="connsiteX4" fmla="*/ 190309 w 275572"/>
                <a:gd name="connsiteY4" fmla="*/ 113324 h 193441"/>
                <a:gd name="connsiteX5" fmla="*/ 245727 w 275572"/>
                <a:gd name="connsiteY5" fmla="*/ 47989 h 193441"/>
                <a:gd name="connsiteX6" fmla="*/ 233075 w 275572"/>
                <a:gd name="connsiteY6" fmla="*/ 157393 h 193441"/>
                <a:gd name="connsiteX7" fmla="*/ 234087 w 275572"/>
                <a:gd name="connsiteY7" fmla="*/ 177890 h 193441"/>
                <a:gd name="connsiteX8" fmla="*/ 245980 w 275572"/>
                <a:gd name="connsiteY8" fmla="*/ 188138 h 193441"/>
                <a:gd name="connsiteX9" fmla="*/ 275840 w 275572"/>
                <a:gd name="connsiteY9" fmla="*/ 171741 h 193441"/>
                <a:gd name="connsiteX10" fmla="*/ 273563 w 275572"/>
                <a:gd name="connsiteY10" fmla="*/ 169947 h 193441"/>
                <a:gd name="connsiteX11" fmla="*/ 262428 w 275572"/>
                <a:gd name="connsiteY11" fmla="*/ 174047 h 193441"/>
                <a:gd name="connsiteX12" fmla="*/ 255343 w 275572"/>
                <a:gd name="connsiteY12" fmla="*/ 163286 h 193441"/>
                <a:gd name="connsiteX13" fmla="*/ 254584 w 275572"/>
                <a:gd name="connsiteY13" fmla="*/ 146376 h 193441"/>
                <a:gd name="connsiteX14" fmla="*/ 273057 w 275572"/>
                <a:gd name="connsiteY14" fmla="*/ 8532 h 193441"/>
                <a:gd name="connsiteX15" fmla="*/ 273563 w 275572"/>
                <a:gd name="connsiteY15" fmla="*/ 4177 h 193441"/>
                <a:gd name="connsiteX16" fmla="*/ 271538 w 275572"/>
                <a:gd name="connsiteY16" fmla="*/ 333 h 193441"/>
                <a:gd name="connsiteX17" fmla="*/ 265465 w 275572"/>
                <a:gd name="connsiteY17" fmla="*/ 6226 h 193441"/>
                <a:gd name="connsiteX18" fmla="*/ 142735 w 275572"/>
                <a:gd name="connsiteY18" fmla="*/ 146632 h 193441"/>
                <a:gd name="connsiteX19" fmla="*/ 122997 w 275572"/>
                <a:gd name="connsiteY19" fmla="*/ 87446 h 193441"/>
                <a:gd name="connsiteX20" fmla="*/ 107055 w 275572"/>
                <a:gd name="connsiteY20" fmla="*/ 12376 h 193441"/>
                <a:gd name="connsiteX21" fmla="*/ 105031 w 275572"/>
                <a:gd name="connsiteY21" fmla="*/ 1358 h 193441"/>
                <a:gd name="connsiteX22" fmla="*/ 102247 w 275572"/>
                <a:gd name="connsiteY22" fmla="*/ 77 h 193441"/>
                <a:gd name="connsiteX23" fmla="*/ 86305 w 275572"/>
                <a:gd name="connsiteY23" fmla="*/ 11094 h 193441"/>
                <a:gd name="connsiteX24" fmla="*/ 60494 w 275572"/>
                <a:gd name="connsiteY24" fmla="*/ 115374 h 193441"/>
                <a:gd name="connsiteX25" fmla="*/ 29875 w 275572"/>
                <a:gd name="connsiteY25" fmla="*/ 169947 h 193441"/>
                <a:gd name="connsiteX26" fmla="*/ 11655 w 275572"/>
                <a:gd name="connsiteY26" fmla="*/ 162773 h 193441"/>
                <a:gd name="connsiteX27" fmla="*/ 9378 w 275572"/>
                <a:gd name="connsiteY27" fmla="*/ 161492 h 193441"/>
                <a:gd name="connsiteX28" fmla="*/ 268 w 275572"/>
                <a:gd name="connsiteY28" fmla="*/ 180196 h 193441"/>
                <a:gd name="connsiteX29" fmla="*/ 8365 w 275572"/>
                <a:gd name="connsiteY29" fmla="*/ 189932 h 193441"/>
                <a:gd name="connsiteX30" fmla="*/ 22030 w 275572"/>
                <a:gd name="connsiteY30" fmla="*/ 193519 h 193441"/>
                <a:gd name="connsiteX31" fmla="*/ 57710 w 275572"/>
                <a:gd name="connsiteY31" fmla="*/ 143813 h 193441"/>
                <a:gd name="connsiteX32" fmla="*/ 90860 w 275572"/>
                <a:gd name="connsiteY32" fmla="*/ 37485 h 19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572" h="193441">
                  <a:moveTo>
                    <a:pt x="90860" y="37485"/>
                  </a:moveTo>
                  <a:cubicBezTo>
                    <a:pt x="97692" y="70792"/>
                    <a:pt x="108827" y="125622"/>
                    <a:pt x="123250" y="155343"/>
                  </a:cubicBezTo>
                  <a:cubicBezTo>
                    <a:pt x="128818" y="166360"/>
                    <a:pt x="131601" y="171997"/>
                    <a:pt x="134132" y="171997"/>
                  </a:cubicBezTo>
                  <a:cubicBezTo>
                    <a:pt x="135144" y="171997"/>
                    <a:pt x="135650" y="171997"/>
                    <a:pt x="140205" y="167385"/>
                  </a:cubicBezTo>
                  <a:cubicBezTo>
                    <a:pt x="159437" y="148681"/>
                    <a:pt x="172595" y="133821"/>
                    <a:pt x="190309" y="113324"/>
                  </a:cubicBezTo>
                  <a:lnTo>
                    <a:pt x="245727" y="47989"/>
                  </a:lnTo>
                  <a:cubicBezTo>
                    <a:pt x="242184" y="69768"/>
                    <a:pt x="233075" y="127416"/>
                    <a:pt x="233075" y="157393"/>
                  </a:cubicBezTo>
                  <a:cubicBezTo>
                    <a:pt x="233075" y="164311"/>
                    <a:pt x="233328" y="170972"/>
                    <a:pt x="234087" y="177890"/>
                  </a:cubicBezTo>
                  <a:cubicBezTo>
                    <a:pt x="234340" y="180708"/>
                    <a:pt x="235352" y="188138"/>
                    <a:pt x="245980" y="188138"/>
                  </a:cubicBezTo>
                  <a:cubicBezTo>
                    <a:pt x="256608" y="188138"/>
                    <a:pt x="275840" y="176865"/>
                    <a:pt x="275840" y="171741"/>
                  </a:cubicBezTo>
                  <a:cubicBezTo>
                    <a:pt x="275840" y="170203"/>
                    <a:pt x="274322" y="169947"/>
                    <a:pt x="273563" y="169947"/>
                  </a:cubicBezTo>
                  <a:cubicBezTo>
                    <a:pt x="270273" y="169947"/>
                    <a:pt x="265212" y="172253"/>
                    <a:pt x="262428" y="174047"/>
                  </a:cubicBezTo>
                  <a:cubicBezTo>
                    <a:pt x="256355" y="173278"/>
                    <a:pt x="255849" y="169179"/>
                    <a:pt x="255343" y="163286"/>
                  </a:cubicBezTo>
                  <a:cubicBezTo>
                    <a:pt x="254584" y="155087"/>
                    <a:pt x="254584" y="147400"/>
                    <a:pt x="254584" y="146376"/>
                  </a:cubicBezTo>
                  <a:cubicBezTo>
                    <a:pt x="254584" y="117936"/>
                    <a:pt x="265718" y="40303"/>
                    <a:pt x="273057" y="8532"/>
                  </a:cubicBezTo>
                  <a:cubicBezTo>
                    <a:pt x="273310" y="6739"/>
                    <a:pt x="273563" y="6226"/>
                    <a:pt x="273563" y="4177"/>
                  </a:cubicBezTo>
                  <a:cubicBezTo>
                    <a:pt x="273563" y="3152"/>
                    <a:pt x="273310" y="333"/>
                    <a:pt x="271538" y="333"/>
                  </a:cubicBezTo>
                  <a:cubicBezTo>
                    <a:pt x="270526" y="333"/>
                    <a:pt x="270273" y="590"/>
                    <a:pt x="265465" y="6226"/>
                  </a:cubicBezTo>
                  <a:cubicBezTo>
                    <a:pt x="241678" y="35435"/>
                    <a:pt x="167787" y="125110"/>
                    <a:pt x="142735" y="146632"/>
                  </a:cubicBezTo>
                  <a:cubicBezTo>
                    <a:pt x="136409" y="133052"/>
                    <a:pt x="131854" y="123316"/>
                    <a:pt x="122997" y="87446"/>
                  </a:cubicBezTo>
                  <a:cubicBezTo>
                    <a:pt x="115659" y="58494"/>
                    <a:pt x="111357" y="37228"/>
                    <a:pt x="107055" y="12376"/>
                  </a:cubicBezTo>
                  <a:cubicBezTo>
                    <a:pt x="106296" y="8789"/>
                    <a:pt x="105031" y="1871"/>
                    <a:pt x="105031" y="1358"/>
                  </a:cubicBezTo>
                  <a:cubicBezTo>
                    <a:pt x="104272" y="77"/>
                    <a:pt x="103006" y="77"/>
                    <a:pt x="102247" y="77"/>
                  </a:cubicBezTo>
                  <a:cubicBezTo>
                    <a:pt x="97692" y="77"/>
                    <a:pt x="87064" y="5714"/>
                    <a:pt x="86305" y="11094"/>
                  </a:cubicBezTo>
                  <a:cubicBezTo>
                    <a:pt x="83268" y="32616"/>
                    <a:pt x="78207" y="66437"/>
                    <a:pt x="60494" y="115374"/>
                  </a:cubicBezTo>
                  <a:cubicBezTo>
                    <a:pt x="40250" y="169947"/>
                    <a:pt x="34683" y="169947"/>
                    <a:pt x="29875" y="169947"/>
                  </a:cubicBezTo>
                  <a:cubicBezTo>
                    <a:pt x="26585" y="169947"/>
                    <a:pt x="17222" y="167898"/>
                    <a:pt x="11655" y="162773"/>
                  </a:cubicBezTo>
                  <a:cubicBezTo>
                    <a:pt x="10390" y="161492"/>
                    <a:pt x="9884" y="161492"/>
                    <a:pt x="9378" y="161492"/>
                  </a:cubicBezTo>
                  <a:cubicBezTo>
                    <a:pt x="5835" y="161492"/>
                    <a:pt x="268" y="173022"/>
                    <a:pt x="268" y="180196"/>
                  </a:cubicBezTo>
                  <a:cubicBezTo>
                    <a:pt x="268" y="182502"/>
                    <a:pt x="268" y="185576"/>
                    <a:pt x="8365" y="189932"/>
                  </a:cubicBezTo>
                  <a:cubicBezTo>
                    <a:pt x="14692" y="193263"/>
                    <a:pt x="20765" y="193519"/>
                    <a:pt x="22030" y="193519"/>
                  </a:cubicBezTo>
                  <a:cubicBezTo>
                    <a:pt x="37719" y="193519"/>
                    <a:pt x="52649" y="156880"/>
                    <a:pt x="57710" y="143813"/>
                  </a:cubicBezTo>
                  <a:cubicBezTo>
                    <a:pt x="69604" y="114861"/>
                    <a:pt x="83775" y="74379"/>
                    <a:pt x="90860" y="3748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5AE49BB9-C0EC-EA72-5587-58F805352A3D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3625774" y="3624056"/>
              <a:ext cx="46055" cy="179170"/>
            </a:xfrm>
            <a:custGeom>
              <a:avLst/>
              <a:gdLst>
                <a:gd name="connsiteX0" fmla="*/ 42792 w 46055"/>
                <a:gd name="connsiteY0" fmla="*/ 72 h 179170"/>
                <a:gd name="connsiteX1" fmla="*/ 280 w 46055"/>
                <a:gd name="connsiteY1" fmla="*/ 89568 h 179170"/>
                <a:gd name="connsiteX2" fmla="*/ 42792 w 46055"/>
                <a:gd name="connsiteY2" fmla="*/ 179243 h 179170"/>
                <a:gd name="connsiteX3" fmla="*/ 46335 w 46055"/>
                <a:gd name="connsiteY3" fmla="*/ 177090 h 179170"/>
                <a:gd name="connsiteX4" fmla="*/ 44564 w 46055"/>
                <a:gd name="connsiteY4" fmla="*/ 174400 h 179170"/>
                <a:gd name="connsiteX5" fmla="*/ 12325 w 46055"/>
                <a:gd name="connsiteY5" fmla="*/ 89747 h 179170"/>
                <a:gd name="connsiteX6" fmla="*/ 45095 w 46055"/>
                <a:gd name="connsiteY6" fmla="*/ 4376 h 179170"/>
                <a:gd name="connsiteX7" fmla="*/ 46335 w 46055"/>
                <a:gd name="connsiteY7" fmla="*/ 2224 h 179170"/>
                <a:gd name="connsiteX8" fmla="*/ 42792 w 46055"/>
                <a:gd name="connsiteY8" fmla="*/ 7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792" y="72"/>
                  </a:moveTo>
                  <a:cubicBezTo>
                    <a:pt x="9136" y="24105"/>
                    <a:pt x="280" y="62127"/>
                    <a:pt x="280" y="89568"/>
                  </a:cubicBezTo>
                  <a:cubicBezTo>
                    <a:pt x="280" y="114856"/>
                    <a:pt x="7719" y="154134"/>
                    <a:pt x="42792" y="179243"/>
                  </a:cubicBezTo>
                  <a:cubicBezTo>
                    <a:pt x="44209" y="179243"/>
                    <a:pt x="46335" y="179243"/>
                    <a:pt x="46335" y="177090"/>
                  </a:cubicBezTo>
                  <a:cubicBezTo>
                    <a:pt x="46335" y="176014"/>
                    <a:pt x="45803" y="175656"/>
                    <a:pt x="44564" y="174400"/>
                  </a:cubicBezTo>
                  <a:cubicBezTo>
                    <a:pt x="21005" y="152878"/>
                    <a:pt x="12325" y="122389"/>
                    <a:pt x="12325" y="89747"/>
                  </a:cubicBezTo>
                  <a:cubicBezTo>
                    <a:pt x="12325" y="41323"/>
                    <a:pt x="30570" y="17648"/>
                    <a:pt x="45095" y="4376"/>
                  </a:cubicBezTo>
                  <a:cubicBezTo>
                    <a:pt x="45803" y="3659"/>
                    <a:pt x="46335" y="3121"/>
                    <a:pt x="46335" y="2224"/>
                  </a:cubicBezTo>
                  <a:cubicBezTo>
                    <a:pt x="46335" y="72"/>
                    <a:pt x="44209" y="72"/>
                    <a:pt x="42792" y="7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55305409-1013-EE96-7BCC-EC48FF4172A7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3703613" y="3709248"/>
              <a:ext cx="119743" cy="8788"/>
            </a:xfrm>
            <a:custGeom>
              <a:avLst/>
              <a:gdLst>
                <a:gd name="connsiteX0" fmla="*/ 112941 w 119743"/>
                <a:gd name="connsiteY0" fmla="*/ 8860 h 8788"/>
                <a:gd name="connsiteX1" fmla="*/ 120026 w 119743"/>
                <a:gd name="connsiteY1" fmla="*/ 4556 h 8788"/>
                <a:gd name="connsiteX2" fmla="*/ 112941 w 119743"/>
                <a:gd name="connsiteY2" fmla="*/ 72 h 8788"/>
                <a:gd name="connsiteX3" fmla="*/ 7368 w 119743"/>
                <a:gd name="connsiteY3" fmla="*/ 72 h 8788"/>
                <a:gd name="connsiteX4" fmla="*/ 283 w 119743"/>
                <a:gd name="connsiteY4" fmla="*/ 4376 h 8788"/>
                <a:gd name="connsiteX5" fmla="*/ 7368 w 119743"/>
                <a:gd name="connsiteY5" fmla="*/ 8860 h 8788"/>
                <a:gd name="connsiteX6" fmla="*/ 112941 w 119743"/>
                <a:gd name="connsiteY6" fmla="*/ 8860 h 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788">
                  <a:moveTo>
                    <a:pt x="112941" y="8860"/>
                  </a:moveTo>
                  <a:cubicBezTo>
                    <a:pt x="115775" y="8860"/>
                    <a:pt x="120026" y="8860"/>
                    <a:pt x="120026" y="4556"/>
                  </a:cubicBezTo>
                  <a:cubicBezTo>
                    <a:pt x="120026" y="72"/>
                    <a:pt x="115952" y="72"/>
                    <a:pt x="112941" y="72"/>
                  </a:cubicBezTo>
                  <a:lnTo>
                    <a:pt x="7368" y="72"/>
                  </a:lnTo>
                  <a:cubicBezTo>
                    <a:pt x="4534" y="72"/>
                    <a:pt x="283" y="72"/>
                    <a:pt x="283" y="4376"/>
                  </a:cubicBezTo>
                  <a:cubicBezTo>
                    <a:pt x="283" y="8860"/>
                    <a:pt x="4357" y="8860"/>
                    <a:pt x="7368" y="8860"/>
                  </a:cubicBezTo>
                  <a:lnTo>
                    <a:pt x="112941" y="886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51C07781-CF02-445D-DE83-10CAC81DD5A0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3855216" y="3624056"/>
              <a:ext cx="45878" cy="179170"/>
            </a:xfrm>
            <a:custGeom>
              <a:avLst/>
              <a:gdLst>
                <a:gd name="connsiteX0" fmla="*/ 3655 w 45878"/>
                <a:gd name="connsiteY0" fmla="*/ 72 h 179170"/>
                <a:gd name="connsiteX1" fmla="*/ 289 w 45878"/>
                <a:gd name="connsiteY1" fmla="*/ 2224 h 179170"/>
                <a:gd name="connsiteX2" fmla="*/ 1883 w 45878"/>
                <a:gd name="connsiteY2" fmla="*/ 4915 h 179170"/>
                <a:gd name="connsiteX3" fmla="*/ 34122 w 45878"/>
                <a:gd name="connsiteY3" fmla="*/ 89568 h 179170"/>
                <a:gd name="connsiteX4" fmla="*/ 3477 w 45878"/>
                <a:gd name="connsiteY4" fmla="*/ 172965 h 179170"/>
                <a:gd name="connsiteX5" fmla="*/ 289 w 45878"/>
                <a:gd name="connsiteY5" fmla="*/ 177090 h 179170"/>
                <a:gd name="connsiteX6" fmla="*/ 2592 w 45878"/>
                <a:gd name="connsiteY6" fmla="*/ 179243 h 179170"/>
                <a:gd name="connsiteX7" fmla="*/ 33236 w 45878"/>
                <a:gd name="connsiteY7" fmla="*/ 144987 h 179170"/>
                <a:gd name="connsiteX8" fmla="*/ 46167 w 45878"/>
                <a:gd name="connsiteY8" fmla="*/ 89747 h 179170"/>
                <a:gd name="connsiteX9" fmla="*/ 3655 w 45878"/>
                <a:gd name="connsiteY9" fmla="*/ 7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655" y="72"/>
                  </a:moveTo>
                  <a:cubicBezTo>
                    <a:pt x="2415" y="72"/>
                    <a:pt x="289" y="72"/>
                    <a:pt x="289" y="2224"/>
                  </a:cubicBezTo>
                  <a:cubicBezTo>
                    <a:pt x="289" y="3121"/>
                    <a:pt x="820" y="3659"/>
                    <a:pt x="1883" y="4915"/>
                  </a:cubicBezTo>
                  <a:cubicBezTo>
                    <a:pt x="17117" y="19083"/>
                    <a:pt x="34122" y="43295"/>
                    <a:pt x="34122" y="89568"/>
                  </a:cubicBezTo>
                  <a:cubicBezTo>
                    <a:pt x="34122" y="127052"/>
                    <a:pt x="22608" y="155389"/>
                    <a:pt x="3477" y="172965"/>
                  </a:cubicBezTo>
                  <a:cubicBezTo>
                    <a:pt x="466" y="176014"/>
                    <a:pt x="289" y="176194"/>
                    <a:pt x="289" y="177090"/>
                  </a:cubicBezTo>
                  <a:cubicBezTo>
                    <a:pt x="289" y="177987"/>
                    <a:pt x="820" y="179243"/>
                    <a:pt x="2592" y="179243"/>
                  </a:cubicBezTo>
                  <a:cubicBezTo>
                    <a:pt x="4717" y="179243"/>
                    <a:pt x="21545" y="167406"/>
                    <a:pt x="33236" y="144987"/>
                  </a:cubicBezTo>
                  <a:cubicBezTo>
                    <a:pt x="41030" y="130101"/>
                    <a:pt x="46167" y="110731"/>
                    <a:pt x="46167" y="89747"/>
                  </a:cubicBezTo>
                  <a:cubicBezTo>
                    <a:pt x="46167" y="64459"/>
                    <a:pt x="38727" y="25181"/>
                    <a:pt x="3655" y="7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C39E4F97-8281-7F44-444C-7415BB7DD82C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13942089" y="3624056"/>
              <a:ext cx="46055" cy="179170"/>
            </a:xfrm>
            <a:custGeom>
              <a:avLst/>
              <a:gdLst>
                <a:gd name="connsiteX0" fmla="*/ 42805 w 46055"/>
                <a:gd name="connsiteY0" fmla="*/ 72 h 179170"/>
                <a:gd name="connsiteX1" fmla="*/ 292 w 46055"/>
                <a:gd name="connsiteY1" fmla="*/ 89568 h 179170"/>
                <a:gd name="connsiteX2" fmla="*/ 42805 w 46055"/>
                <a:gd name="connsiteY2" fmla="*/ 179243 h 179170"/>
                <a:gd name="connsiteX3" fmla="*/ 46347 w 46055"/>
                <a:gd name="connsiteY3" fmla="*/ 177090 h 179170"/>
                <a:gd name="connsiteX4" fmla="*/ 44576 w 46055"/>
                <a:gd name="connsiteY4" fmla="*/ 174400 h 179170"/>
                <a:gd name="connsiteX5" fmla="*/ 12337 w 46055"/>
                <a:gd name="connsiteY5" fmla="*/ 89747 h 179170"/>
                <a:gd name="connsiteX6" fmla="*/ 45107 w 46055"/>
                <a:gd name="connsiteY6" fmla="*/ 4376 h 179170"/>
                <a:gd name="connsiteX7" fmla="*/ 46347 w 46055"/>
                <a:gd name="connsiteY7" fmla="*/ 2224 h 179170"/>
                <a:gd name="connsiteX8" fmla="*/ 42805 w 46055"/>
                <a:gd name="connsiteY8" fmla="*/ 7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805" y="72"/>
                  </a:moveTo>
                  <a:cubicBezTo>
                    <a:pt x="9149" y="24105"/>
                    <a:pt x="292" y="62127"/>
                    <a:pt x="292" y="89568"/>
                  </a:cubicBezTo>
                  <a:cubicBezTo>
                    <a:pt x="292" y="114856"/>
                    <a:pt x="7732" y="154134"/>
                    <a:pt x="42805" y="179243"/>
                  </a:cubicBezTo>
                  <a:cubicBezTo>
                    <a:pt x="44222" y="179243"/>
                    <a:pt x="46347" y="179243"/>
                    <a:pt x="46347" y="177090"/>
                  </a:cubicBezTo>
                  <a:cubicBezTo>
                    <a:pt x="46347" y="176014"/>
                    <a:pt x="45816" y="175656"/>
                    <a:pt x="44576" y="174400"/>
                  </a:cubicBezTo>
                  <a:cubicBezTo>
                    <a:pt x="21017" y="152878"/>
                    <a:pt x="12337" y="122389"/>
                    <a:pt x="12337" y="89747"/>
                  </a:cubicBezTo>
                  <a:cubicBezTo>
                    <a:pt x="12337" y="41323"/>
                    <a:pt x="30582" y="17648"/>
                    <a:pt x="45107" y="4376"/>
                  </a:cubicBezTo>
                  <a:cubicBezTo>
                    <a:pt x="45816" y="3659"/>
                    <a:pt x="46347" y="3121"/>
                    <a:pt x="46347" y="2224"/>
                  </a:cubicBezTo>
                  <a:cubicBezTo>
                    <a:pt x="46347" y="72"/>
                    <a:pt x="44222" y="72"/>
                    <a:pt x="42805" y="7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CAEB54F6-5929-B18D-C623-0DBD52DE5F65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4010008" y="3639480"/>
              <a:ext cx="82190" cy="122675"/>
            </a:xfrm>
            <a:custGeom>
              <a:avLst/>
              <a:gdLst>
                <a:gd name="connsiteX0" fmla="*/ 82486 w 82190"/>
                <a:gd name="connsiteY0" fmla="*/ 61948 h 122675"/>
                <a:gd name="connsiteX1" fmla="*/ 72035 w 82190"/>
                <a:gd name="connsiteY1" fmla="*/ 15496 h 122675"/>
                <a:gd name="connsiteX2" fmla="*/ 41391 w 82190"/>
                <a:gd name="connsiteY2" fmla="*/ 72 h 122675"/>
                <a:gd name="connsiteX3" fmla="*/ 295 w 82190"/>
                <a:gd name="connsiteY3" fmla="*/ 61948 h 122675"/>
                <a:gd name="connsiteX4" fmla="*/ 41391 w 82190"/>
                <a:gd name="connsiteY4" fmla="*/ 122747 h 122675"/>
                <a:gd name="connsiteX5" fmla="*/ 82486 w 82190"/>
                <a:gd name="connsiteY5" fmla="*/ 61948 h 122675"/>
                <a:gd name="connsiteX6" fmla="*/ 41391 w 82190"/>
                <a:gd name="connsiteY6" fmla="*/ 117726 h 122675"/>
                <a:gd name="connsiteX7" fmla="*/ 18894 w 82190"/>
                <a:gd name="connsiteY7" fmla="*/ 98176 h 122675"/>
                <a:gd name="connsiteX8" fmla="*/ 16415 w 82190"/>
                <a:gd name="connsiteY8" fmla="*/ 59616 h 122675"/>
                <a:gd name="connsiteX9" fmla="*/ 19072 w 82190"/>
                <a:gd name="connsiteY9" fmla="*/ 23029 h 122675"/>
                <a:gd name="connsiteX10" fmla="*/ 41391 w 82190"/>
                <a:gd name="connsiteY10" fmla="*/ 5094 h 122675"/>
                <a:gd name="connsiteX11" fmla="*/ 63356 w 82190"/>
                <a:gd name="connsiteY11" fmla="*/ 21415 h 122675"/>
                <a:gd name="connsiteX12" fmla="*/ 66367 w 82190"/>
                <a:gd name="connsiteY12" fmla="*/ 59616 h 122675"/>
                <a:gd name="connsiteX13" fmla="*/ 64064 w 82190"/>
                <a:gd name="connsiteY13" fmla="*/ 97459 h 122675"/>
                <a:gd name="connsiteX14" fmla="*/ 41391 w 82190"/>
                <a:gd name="connsiteY14" fmla="*/ 117726 h 1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190" h="122675">
                  <a:moveTo>
                    <a:pt x="82486" y="61948"/>
                  </a:moveTo>
                  <a:cubicBezTo>
                    <a:pt x="82486" y="42219"/>
                    <a:pt x="80183" y="28051"/>
                    <a:pt x="72035" y="15496"/>
                  </a:cubicBezTo>
                  <a:cubicBezTo>
                    <a:pt x="66544" y="7246"/>
                    <a:pt x="55562" y="72"/>
                    <a:pt x="41391" y="72"/>
                  </a:cubicBezTo>
                  <a:cubicBezTo>
                    <a:pt x="295" y="72"/>
                    <a:pt x="295" y="49035"/>
                    <a:pt x="295" y="61948"/>
                  </a:cubicBezTo>
                  <a:cubicBezTo>
                    <a:pt x="295" y="74861"/>
                    <a:pt x="295" y="122747"/>
                    <a:pt x="41391" y="122747"/>
                  </a:cubicBezTo>
                  <a:cubicBezTo>
                    <a:pt x="82486" y="122747"/>
                    <a:pt x="82486" y="74861"/>
                    <a:pt x="82486" y="61948"/>
                  </a:cubicBezTo>
                  <a:close/>
                  <a:moveTo>
                    <a:pt x="41391" y="117726"/>
                  </a:moveTo>
                  <a:cubicBezTo>
                    <a:pt x="33242" y="117726"/>
                    <a:pt x="22437" y="112883"/>
                    <a:pt x="18894" y="98176"/>
                  </a:cubicBezTo>
                  <a:cubicBezTo>
                    <a:pt x="16415" y="87595"/>
                    <a:pt x="16415" y="72888"/>
                    <a:pt x="16415" y="59616"/>
                  </a:cubicBezTo>
                  <a:cubicBezTo>
                    <a:pt x="16415" y="46524"/>
                    <a:pt x="16415" y="32893"/>
                    <a:pt x="19072" y="23029"/>
                  </a:cubicBezTo>
                  <a:cubicBezTo>
                    <a:pt x="22791" y="8860"/>
                    <a:pt x="34128" y="5094"/>
                    <a:pt x="41391" y="5094"/>
                  </a:cubicBezTo>
                  <a:cubicBezTo>
                    <a:pt x="50956" y="5094"/>
                    <a:pt x="60167" y="11012"/>
                    <a:pt x="63356" y="21415"/>
                  </a:cubicBezTo>
                  <a:cubicBezTo>
                    <a:pt x="66190" y="31100"/>
                    <a:pt x="66367" y="44013"/>
                    <a:pt x="66367" y="59616"/>
                  </a:cubicBezTo>
                  <a:cubicBezTo>
                    <a:pt x="66367" y="72888"/>
                    <a:pt x="66367" y="86160"/>
                    <a:pt x="64064" y="97459"/>
                  </a:cubicBezTo>
                  <a:cubicBezTo>
                    <a:pt x="60521" y="113780"/>
                    <a:pt x="48476" y="117726"/>
                    <a:pt x="41391" y="11772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FB727E4F-F525-4BA2-7E71-D0AF643AAEE8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4114243" y="3624056"/>
              <a:ext cx="45878" cy="179170"/>
            </a:xfrm>
            <a:custGeom>
              <a:avLst/>
              <a:gdLst>
                <a:gd name="connsiteX0" fmla="*/ 3665 w 45878"/>
                <a:gd name="connsiteY0" fmla="*/ 72 h 179170"/>
                <a:gd name="connsiteX1" fmla="*/ 299 w 45878"/>
                <a:gd name="connsiteY1" fmla="*/ 2224 h 179170"/>
                <a:gd name="connsiteX2" fmla="*/ 1893 w 45878"/>
                <a:gd name="connsiteY2" fmla="*/ 4915 h 179170"/>
                <a:gd name="connsiteX3" fmla="*/ 34132 w 45878"/>
                <a:gd name="connsiteY3" fmla="*/ 89568 h 179170"/>
                <a:gd name="connsiteX4" fmla="*/ 3488 w 45878"/>
                <a:gd name="connsiteY4" fmla="*/ 172965 h 179170"/>
                <a:gd name="connsiteX5" fmla="*/ 299 w 45878"/>
                <a:gd name="connsiteY5" fmla="*/ 177090 h 179170"/>
                <a:gd name="connsiteX6" fmla="*/ 2602 w 45878"/>
                <a:gd name="connsiteY6" fmla="*/ 179243 h 179170"/>
                <a:gd name="connsiteX7" fmla="*/ 33246 w 45878"/>
                <a:gd name="connsiteY7" fmla="*/ 144987 h 179170"/>
                <a:gd name="connsiteX8" fmla="*/ 46177 w 45878"/>
                <a:gd name="connsiteY8" fmla="*/ 89747 h 179170"/>
                <a:gd name="connsiteX9" fmla="*/ 3665 w 45878"/>
                <a:gd name="connsiteY9" fmla="*/ 7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665" y="72"/>
                  </a:moveTo>
                  <a:cubicBezTo>
                    <a:pt x="2425" y="72"/>
                    <a:pt x="299" y="72"/>
                    <a:pt x="299" y="2224"/>
                  </a:cubicBezTo>
                  <a:cubicBezTo>
                    <a:pt x="299" y="3121"/>
                    <a:pt x="831" y="3659"/>
                    <a:pt x="1893" y="4915"/>
                  </a:cubicBezTo>
                  <a:cubicBezTo>
                    <a:pt x="17127" y="19083"/>
                    <a:pt x="34132" y="43295"/>
                    <a:pt x="34132" y="89568"/>
                  </a:cubicBezTo>
                  <a:cubicBezTo>
                    <a:pt x="34132" y="127052"/>
                    <a:pt x="22618" y="155389"/>
                    <a:pt x="3488" y="172965"/>
                  </a:cubicBezTo>
                  <a:cubicBezTo>
                    <a:pt x="476" y="176014"/>
                    <a:pt x="299" y="176194"/>
                    <a:pt x="299" y="177090"/>
                  </a:cubicBezTo>
                  <a:cubicBezTo>
                    <a:pt x="299" y="177987"/>
                    <a:pt x="831" y="179243"/>
                    <a:pt x="2602" y="179243"/>
                  </a:cubicBezTo>
                  <a:cubicBezTo>
                    <a:pt x="4728" y="179243"/>
                    <a:pt x="21555" y="167406"/>
                    <a:pt x="33246" y="144987"/>
                  </a:cubicBezTo>
                  <a:cubicBezTo>
                    <a:pt x="41040" y="130101"/>
                    <a:pt x="46177" y="110731"/>
                    <a:pt x="46177" y="89747"/>
                  </a:cubicBezTo>
                  <a:cubicBezTo>
                    <a:pt x="46177" y="64459"/>
                    <a:pt x="38738" y="25181"/>
                    <a:pt x="3665" y="7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BEB69E6-0F93-4110-C632-39D28CE81C61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3624534" y="3844482"/>
              <a:ext cx="119743" cy="156393"/>
            </a:xfrm>
            <a:custGeom>
              <a:avLst/>
              <a:gdLst>
                <a:gd name="connsiteX0" fmla="*/ 115949 w 119743"/>
                <a:gd name="connsiteY0" fmla="*/ 63391 h 156393"/>
                <a:gd name="connsiteX1" fmla="*/ 120023 w 119743"/>
                <a:gd name="connsiteY1" fmla="*/ 58548 h 156393"/>
                <a:gd name="connsiteX2" fmla="*/ 115949 w 119743"/>
                <a:gd name="connsiteY2" fmla="*/ 53706 h 156393"/>
                <a:gd name="connsiteX3" fmla="*/ 8251 w 119743"/>
                <a:gd name="connsiteY3" fmla="*/ 1336 h 156393"/>
                <a:gd name="connsiteX4" fmla="*/ 4708 w 119743"/>
                <a:gd name="connsiteY4" fmla="*/ 80 h 156393"/>
                <a:gd name="connsiteX5" fmla="*/ 280 w 119743"/>
                <a:gd name="connsiteY5" fmla="*/ 4564 h 156393"/>
                <a:gd name="connsiteX6" fmla="*/ 3999 w 119743"/>
                <a:gd name="connsiteY6" fmla="*/ 9048 h 156393"/>
                <a:gd name="connsiteX7" fmla="*/ 105675 w 119743"/>
                <a:gd name="connsiteY7" fmla="*/ 58548 h 156393"/>
                <a:gd name="connsiteX8" fmla="*/ 4885 w 119743"/>
                <a:gd name="connsiteY8" fmla="*/ 107690 h 156393"/>
                <a:gd name="connsiteX9" fmla="*/ 280 w 119743"/>
                <a:gd name="connsiteY9" fmla="*/ 112712 h 156393"/>
                <a:gd name="connsiteX10" fmla="*/ 4708 w 119743"/>
                <a:gd name="connsiteY10" fmla="*/ 117016 h 156393"/>
                <a:gd name="connsiteX11" fmla="*/ 7896 w 119743"/>
                <a:gd name="connsiteY11" fmla="*/ 115940 h 156393"/>
                <a:gd name="connsiteX12" fmla="*/ 115949 w 119743"/>
                <a:gd name="connsiteY12" fmla="*/ 63391 h 156393"/>
                <a:gd name="connsiteX13" fmla="*/ 112938 w 119743"/>
                <a:gd name="connsiteY13" fmla="*/ 156473 h 156393"/>
                <a:gd name="connsiteX14" fmla="*/ 120023 w 119743"/>
                <a:gd name="connsiteY14" fmla="*/ 152169 h 156393"/>
                <a:gd name="connsiteX15" fmla="*/ 112938 w 119743"/>
                <a:gd name="connsiteY15" fmla="*/ 147685 h 156393"/>
                <a:gd name="connsiteX16" fmla="*/ 7365 w 119743"/>
                <a:gd name="connsiteY16" fmla="*/ 147685 h 156393"/>
                <a:gd name="connsiteX17" fmla="*/ 280 w 119743"/>
                <a:gd name="connsiteY17" fmla="*/ 152169 h 156393"/>
                <a:gd name="connsiteX18" fmla="*/ 7365 w 119743"/>
                <a:gd name="connsiteY18" fmla="*/ 156473 h 156393"/>
                <a:gd name="connsiteX19" fmla="*/ 112938 w 119743"/>
                <a:gd name="connsiteY19" fmla="*/ 156473 h 15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743" h="156393">
                  <a:moveTo>
                    <a:pt x="115949" y="63391"/>
                  </a:moveTo>
                  <a:cubicBezTo>
                    <a:pt x="118961" y="61956"/>
                    <a:pt x="120023" y="60521"/>
                    <a:pt x="120023" y="58548"/>
                  </a:cubicBezTo>
                  <a:cubicBezTo>
                    <a:pt x="120023" y="56575"/>
                    <a:pt x="118961" y="55141"/>
                    <a:pt x="115949" y="53706"/>
                  </a:cubicBezTo>
                  <a:lnTo>
                    <a:pt x="8251" y="1336"/>
                  </a:lnTo>
                  <a:cubicBezTo>
                    <a:pt x="5771" y="80"/>
                    <a:pt x="5062" y="80"/>
                    <a:pt x="4708" y="80"/>
                  </a:cubicBezTo>
                  <a:cubicBezTo>
                    <a:pt x="2228" y="80"/>
                    <a:pt x="280" y="2053"/>
                    <a:pt x="280" y="4564"/>
                  </a:cubicBezTo>
                  <a:cubicBezTo>
                    <a:pt x="280" y="7254"/>
                    <a:pt x="2405" y="8330"/>
                    <a:pt x="3999" y="9048"/>
                  </a:cubicBezTo>
                  <a:lnTo>
                    <a:pt x="105675" y="58548"/>
                  </a:lnTo>
                  <a:lnTo>
                    <a:pt x="4885" y="107690"/>
                  </a:lnTo>
                  <a:cubicBezTo>
                    <a:pt x="1697" y="109125"/>
                    <a:pt x="280" y="109842"/>
                    <a:pt x="280" y="112712"/>
                  </a:cubicBezTo>
                  <a:cubicBezTo>
                    <a:pt x="280" y="114685"/>
                    <a:pt x="1874" y="117016"/>
                    <a:pt x="4708" y="117016"/>
                  </a:cubicBezTo>
                  <a:cubicBezTo>
                    <a:pt x="4885" y="117016"/>
                    <a:pt x="5771" y="117016"/>
                    <a:pt x="7896" y="115940"/>
                  </a:cubicBezTo>
                  <a:lnTo>
                    <a:pt x="115949" y="63391"/>
                  </a:lnTo>
                  <a:close/>
                  <a:moveTo>
                    <a:pt x="112938" y="156473"/>
                  </a:moveTo>
                  <a:cubicBezTo>
                    <a:pt x="115772" y="156473"/>
                    <a:pt x="120023" y="156473"/>
                    <a:pt x="120023" y="152169"/>
                  </a:cubicBezTo>
                  <a:cubicBezTo>
                    <a:pt x="120023" y="147685"/>
                    <a:pt x="115949" y="147685"/>
                    <a:pt x="112938" y="147685"/>
                  </a:cubicBezTo>
                  <a:lnTo>
                    <a:pt x="7365" y="147685"/>
                  </a:lnTo>
                  <a:cubicBezTo>
                    <a:pt x="4354" y="147685"/>
                    <a:pt x="280" y="147685"/>
                    <a:pt x="280" y="152169"/>
                  </a:cubicBezTo>
                  <a:cubicBezTo>
                    <a:pt x="280" y="156473"/>
                    <a:pt x="4531" y="156473"/>
                    <a:pt x="7365" y="156473"/>
                  </a:cubicBezTo>
                  <a:lnTo>
                    <a:pt x="112938" y="15647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F0242E12-9D17-8235-ED08-5878F1B854FC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3774720" y="3848249"/>
              <a:ext cx="78293" cy="119088"/>
            </a:xfrm>
            <a:custGeom>
              <a:avLst/>
              <a:gdLst>
                <a:gd name="connsiteX0" fmla="*/ 78580 w 78293"/>
                <a:gd name="connsiteY0" fmla="*/ 86527 h 119088"/>
                <a:gd name="connsiteX1" fmla="*/ 72557 w 78293"/>
                <a:gd name="connsiteY1" fmla="*/ 86527 h 119088"/>
                <a:gd name="connsiteX2" fmla="*/ 67952 w 78293"/>
                <a:gd name="connsiteY2" fmla="*/ 102848 h 119088"/>
                <a:gd name="connsiteX3" fmla="*/ 50415 w 78293"/>
                <a:gd name="connsiteY3" fmla="*/ 103924 h 119088"/>
                <a:gd name="connsiteX4" fmla="*/ 17822 w 78293"/>
                <a:gd name="connsiteY4" fmla="*/ 103924 h 119088"/>
                <a:gd name="connsiteX5" fmla="*/ 53249 w 78293"/>
                <a:gd name="connsiteY5" fmla="*/ 73793 h 119088"/>
                <a:gd name="connsiteX6" fmla="*/ 78580 w 78293"/>
                <a:gd name="connsiteY6" fmla="*/ 35053 h 119088"/>
                <a:gd name="connsiteX7" fmla="*/ 37130 w 78293"/>
                <a:gd name="connsiteY7" fmla="*/ 80 h 119088"/>
                <a:gd name="connsiteX8" fmla="*/ 286 w 78293"/>
                <a:gd name="connsiteY8" fmla="*/ 32184 h 119088"/>
                <a:gd name="connsiteX9" fmla="*/ 9674 w 78293"/>
                <a:gd name="connsiteY9" fmla="*/ 42227 h 119088"/>
                <a:gd name="connsiteX10" fmla="*/ 19062 w 78293"/>
                <a:gd name="connsiteY10" fmla="*/ 32722 h 119088"/>
                <a:gd name="connsiteX11" fmla="*/ 8611 w 78293"/>
                <a:gd name="connsiteY11" fmla="*/ 23216 h 119088"/>
                <a:gd name="connsiteX12" fmla="*/ 34473 w 78293"/>
                <a:gd name="connsiteY12" fmla="*/ 6537 h 119088"/>
                <a:gd name="connsiteX13" fmla="*/ 61398 w 78293"/>
                <a:gd name="connsiteY13" fmla="*/ 35053 h 119088"/>
                <a:gd name="connsiteX14" fmla="*/ 44747 w 78293"/>
                <a:gd name="connsiteY14" fmla="*/ 69489 h 119088"/>
                <a:gd name="connsiteX15" fmla="*/ 2057 w 78293"/>
                <a:gd name="connsiteY15" fmla="*/ 112174 h 119088"/>
                <a:gd name="connsiteX16" fmla="*/ 286 w 78293"/>
                <a:gd name="connsiteY16" fmla="*/ 119169 h 119088"/>
                <a:gd name="connsiteX17" fmla="*/ 73266 w 78293"/>
                <a:gd name="connsiteY17" fmla="*/ 119169 h 119088"/>
                <a:gd name="connsiteX18" fmla="*/ 78580 w 78293"/>
                <a:gd name="connsiteY18" fmla="*/ 86527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9088">
                  <a:moveTo>
                    <a:pt x="78580" y="86527"/>
                  </a:moveTo>
                  <a:lnTo>
                    <a:pt x="72557" y="86527"/>
                  </a:lnTo>
                  <a:cubicBezTo>
                    <a:pt x="72026" y="90473"/>
                    <a:pt x="70254" y="101054"/>
                    <a:pt x="67952" y="102848"/>
                  </a:cubicBezTo>
                  <a:cubicBezTo>
                    <a:pt x="66535" y="103924"/>
                    <a:pt x="52895" y="103924"/>
                    <a:pt x="50415" y="103924"/>
                  </a:cubicBezTo>
                  <a:lnTo>
                    <a:pt x="17822" y="103924"/>
                  </a:lnTo>
                  <a:cubicBezTo>
                    <a:pt x="36422" y="87244"/>
                    <a:pt x="42621" y="82222"/>
                    <a:pt x="53249" y="73793"/>
                  </a:cubicBezTo>
                  <a:cubicBezTo>
                    <a:pt x="66357" y="63211"/>
                    <a:pt x="78580" y="52092"/>
                    <a:pt x="78580" y="35053"/>
                  </a:cubicBezTo>
                  <a:cubicBezTo>
                    <a:pt x="78580" y="13352"/>
                    <a:pt x="59803" y="80"/>
                    <a:pt x="37130" y="80"/>
                  </a:cubicBezTo>
                  <a:cubicBezTo>
                    <a:pt x="15165" y="80"/>
                    <a:pt x="286" y="15684"/>
                    <a:pt x="286" y="32184"/>
                  </a:cubicBezTo>
                  <a:cubicBezTo>
                    <a:pt x="286" y="41331"/>
                    <a:pt x="7903" y="42227"/>
                    <a:pt x="9674" y="42227"/>
                  </a:cubicBezTo>
                  <a:cubicBezTo>
                    <a:pt x="13925" y="42227"/>
                    <a:pt x="19062" y="39178"/>
                    <a:pt x="19062" y="32722"/>
                  </a:cubicBezTo>
                  <a:cubicBezTo>
                    <a:pt x="19062" y="29494"/>
                    <a:pt x="17822" y="23216"/>
                    <a:pt x="8611" y="23216"/>
                  </a:cubicBezTo>
                  <a:cubicBezTo>
                    <a:pt x="14102" y="10482"/>
                    <a:pt x="26148" y="6537"/>
                    <a:pt x="34473" y="6537"/>
                  </a:cubicBezTo>
                  <a:cubicBezTo>
                    <a:pt x="52187" y="6537"/>
                    <a:pt x="61398" y="20526"/>
                    <a:pt x="61398" y="35053"/>
                  </a:cubicBezTo>
                  <a:cubicBezTo>
                    <a:pt x="61398" y="50657"/>
                    <a:pt x="50415" y="63032"/>
                    <a:pt x="44747" y="69489"/>
                  </a:cubicBezTo>
                  <a:lnTo>
                    <a:pt x="2057" y="112174"/>
                  </a:lnTo>
                  <a:cubicBezTo>
                    <a:pt x="286" y="113788"/>
                    <a:pt x="286" y="114147"/>
                    <a:pt x="286" y="119169"/>
                  </a:cubicBezTo>
                  <a:lnTo>
                    <a:pt x="73266" y="119169"/>
                  </a:lnTo>
                  <a:lnTo>
                    <a:pt x="78580" y="8652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15" name="Group 214" descr="\documentclass{article}&#10;\usepackage{amsmath, physics}&#10;\usepackage{tikz-feynman}&#10;\usepackage{xcolor}&#10;\pagestyle{empty}&#10;\definecolor{SGreen}{rgb}{0.0547,0.613,0.328}&#10;\definecolor{NodeBlue}{rgb}{0.0547,0.148,0.578}&#10;\begin{document}&#10;&#10;$$\gamma_{(1,1)}^{(1)} = $$&#10;&#10;&#10;&#10;\end{document}" title="IguanaTex Vector Display">
            <a:extLst>
              <a:ext uri="{FF2B5EF4-FFF2-40B4-BE49-F238E27FC236}">
                <a16:creationId xmlns:a16="http://schemas.microsoft.com/office/drawing/2014/main" id="{83A53E96-A7DB-7BDA-B6EE-44D68FE90E4A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354158" y="3930016"/>
            <a:ext cx="811845" cy="388415"/>
            <a:chOff x="7171691" y="4326841"/>
            <a:chExt cx="811845" cy="388415"/>
          </a:xfrm>
        </p:grpSpPr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09E826B7-2540-BE54-2FDB-19BB7615C137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7171691" y="4476908"/>
              <a:ext cx="132851" cy="163656"/>
            </a:xfrm>
            <a:custGeom>
              <a:avLst/>
              <a:gdLst>
                <a:gd name="connsiteX0" fmla="*/ 6037 w 132851"/>
                <a:gd name="connsiteY0" fmla="*/ 46905 h 163656"/>
                <a:gd name="connsiteX1" fmla="*/ 46273 w 132851"/>
                <a:gd name="connsiteY1" fmla="*/ 18010 h 163656"/>
                <a:gd name="connsiteX2" fmla="*/ 87267 w 132851"/>
                <a:gd name="connsiteY2" fmla="*/ 81280 h 163656"/>
                <a:gd name="connsiteX3" fmla="*/ 84230 w 132851"/>
                <a:gd name="connsiteY3" fmla="*/ 105692 h 163656"/>
                <a:gd name="connsiteX4" fmla="*/ 71072 w 132851"/>
                <a:gd name="connsiteY4" fmla="*/ 159248 h 163656"/>
                <a:gd name="connsiteX5" fmla="*/ 74361 w 132851"/>
                <a:gd name="connsiteY5" fmla="*/ 163732 h 163656"/>
                <a:gd name="connsiteX6" fmla="*/ 82459 w 132851"/>
                <a:gd name="connsiteY6" fmla="*/ 148786 h 163656"/>
                <a:gd name="connsiteX7" fmla="*/ 91822 w 132851"/>
                <a:gd name="connsiteY7" fmla="*/ 105941 h 163656"/>
                <a:gd name="connsiteX8" fmla="*/ 93846 w 132851"/>
                <a:gd name="connsiteY8" fmla="*/ 96226 h 163656"/>
                <a:gd name="connsiteX9" fmla="*/ 128261 w 132851"/>
                <a:gd name="connsiteY9" fmla="*/ 14771 h 163656"/>
                <a:gd name="connsiteX10" fmla="*/ 133069 w 132851"/>
                <a:gd name="connsiteY10" fmla="*/ 5306 h 163656"/>
                <a:gd name="connsiteX11" fmla="*/ 130032 w 132851"/>
                <a:gd name="connsiteY11" fmla="*/ 2815 h 163656"/>
                <a:gd name="connsiteX12" fmla="*/ 126996 w 132851"/>
                <a:gd name="connsiteY12" fmla="*/ 4558 h 163656"/>
                <a:gd name="connsiteX13" fmla="*/ 93593 w 132851"/>
                <a:gd name="connsiteY13" fmla="*/ 78291 h 163656"/>
                <a:gd name="connsiteX14" fmla="*/ 83218 w 132851"/>
                <a:gd name="connsiteY14" fmla="*/ 27475 h 163656"/>
                <a:gd name="connsiteX15" fmla="*/ 49562 w 132851"/>
                <a:gd name="connsiteY15" fmla="*/ 75 h 163656"/>
                <a:gd name="connsiteX16" fmla="*/ 217 w 132851"/>
                <a:gd name="connsiteY16" fmla="*/ 45660 h 163656"/>
                <a:gd name="connsiteX17" fmla="*/ 5025 w 132851"/>
                <a:gd name="connsiteY17" fmla="*/ 48150 h 163656"/>
                <a:gd name="connsiteX18" fmla="*/ 6037 w 132851"/>
                <a:gd name="connsiteY18" fmla="*/ 46905 h 16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851" h="163656">
                  <a:moveTo>
                    <a:pt x="6037" y="46905"/>
                  </a:moveTo>
                  <a:cubicBezTo>
                    <a:pt x="15906" y="18259"/>
                    <a:pt x="43489" y="18010"/>
                    <a:pt x="46273" y="18010"/>
                  </a:cubicBezTo>
                  <a:cubicBezTo>
                    <a:pt x="84483" y="18010"/>
                    <a:pt x="87267" y="61602"/>
                    <a:pt x="87267" y="81280"/>
                  </a:cubicBezTo>
                  <a:cubicBezTo>
                    <a:pt x="87267" y="96475"/>
                    <a:pt x="86002" y="100710"/>
                    <a:pt x="84230" y="105692"/>
                  </a:cubicBezTo>
                  <a:cubicBezTo>
                    <a:pt x="78663" y="123876"/>
                    <a:pt x="71072" y="152771"/>
                    <a:pt x="71072" y="159248"/>
                  </a:cubicBezTo>
                  <a:cubicBezTo>
                    <a:pt x="71072" y="161988"/>
                    <a:pt x="72337" y="163732"/>
                    <a:pt x="74361" y="163732"/>
                  </a:cubicBezTo>
                  <a:cubicBezTo>
                    <a:pt x="77651" y="163732"/>
                    <a:pt x="79675" y="158251"/>
                    <a:pt x="82459" y="148786"/>
                  </a:cubicBezTo>
                  <a:cubicBezTo>
                    <a:pt x="88279" y="127862"/>
                    <a:pt x="90810" y="113663"/>
                    <a:pt x="91822" y="105941"/>
                  </a:cubicBezTo>
                  <a:cubicBezTo>
                    <a:pt x="92328" y="102703"/>
                    <a:pt x="92834" y="99464"/>
                    <a:pt x="93846" y="96226"/>
                  </a:cubicBezTo>
                  <a:cubicBezTo>
                    <a:pt x="101944" y="71566"/>
                    <a:pt x="118139" y="34450"/>
                    <a:pt x="128261" y="14771"/>
                  </a:cubicBezTo>
                  <a:cubicBezTo>
                    <a:pt x="130032" y="11782"/>
                    <a:pt x="133069" y="6302"/>
                    <a:pt x="133069" y="5306"/>
                  </a:cubicBezTo>
                  <a:cubicBezTo>
                    <a:pt x="133069" y="2815"/>
                    <a:pt x="130539" y="2815"/>
                    <a:pt x="130032" y="2815"/>
                  </a:cubicBezTo>
                  <a:cubicBezTo>
                    <a:pt x="129273" y="2815"/>
                    <a:pt x="127755" y="2815"/>
                    <a:pt x="126996" y="4558"/>
                  </a:cubicBezTo>
                  <a:cubicBezTo>
                    <a:pt x="113837" y="28223"/>
                    <a:pt x="103715" y="53132"/>
                    <a:pt x="93593" y="78291"/>
                  </a:cubicBezTo>
                  <a:cubicBezTo>
                    <a:pt x="93340" y="70569"/>
                    <a:pt x="93087" y="51638"/>
                    <a:pt x="83218" y="27475"/>
                  </a:cubicBezTo>
                  <a:cubicBezTo>
                    <a:pt x="77145" y="12280"/>
                    <a:pt x="67023" y="75"/>
                    <a:pt x="49562" y="75"/>
                  </a:cubicBezTo>
                  <a:cubicBezTo>
                    <a:pt x="17931" y="75"/>
                    <a:pt x="217" y="37937"/>
                    <a:pt x="217" y="45660"/>
                  </a:cubicBezTo>
                  <a:cubicBezTo>
                    <a:pt x="217" y="48150"/>
                    <a:pt x="2495" y="48150"/>
                    <a:pt x="5025" y="48150"/>
                  </a:cubicBezTo>
                  <a:lnTo>
                    <a:pt x="6037" y="4690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B835056F-C49A-6F22-3612-86F9066270D5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332577" y="4326841"/>
              <a:ext cx="46055" cy="174193"/>
            </a:xfrm>
            <a:custGeom>
              <a:avLst/>
              <a:gdLst>
                <a:gd name="connsiteX0" fmla="*/ 42736 w 46055"/>
                <a:gd name="connsiteY0" fmla="*/ 70 h 174193"/>
                <a:gd name="connsiteX1" fmla="*/ 223 w 46055"/>
                <a:gd name="connsiteY1" fmla="*/ 87079 h 174193"/>
                <a:gd name="connsiteX2" fmla="*/ 42736 w 46055"/>
                <a:gd name="connsiteY2" fmla="*/ 174263 h 174193"/>
                <a:gd name="connsiteX3" fmla="*/ 46278 w 46055"/>
                <a:gd name="connsiteY3" fmla="*/ 172171 h 174193"/>
                <a:gd name="connsiteX4" fmla="*/ 44507 w 46055"/>
                <a:gd name="connsiteY4" fmla="*/ 169555 h 174193"/>
                <a:gd name="connsiteX5" fmla="*/ 12268 w 46055"/>
                <a:gd name="connsiteY5" fmla="*/ 87254 h 174193"/>
                <a:gd name="connsiteX6" fmla="*/ 45038 w 46055"/>
                <a:gd name="connsiteY6" fmla="*/ 4254 h 174193"/>
                <a:gd name="connsiteX7" fmla="*/ 46278 w 46055"/>
                <a:gd name="connsiteY7" fmla="*/ 2162 h 174193"/>
                <a:gd name="connsiteX8" fmla="*/ 42736 w 46055"/>
                <a:gd name="connsiteY8" fmla="*/ 70 h 17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4193">
                  <a:moveTo>
                    <a:pt x="42736" y="70"/>
                  </a:moveTo>
                  <a:cubicBezTo>
                    <a:pt x="9080" y="23435"/>
                    <a:pt x="223" y="60401"/>
                    <a:pt x="223" y="87079"/>
                  </a:cubicBezTo>
                  <a:cubicBezTo>
                    <a:pt x="223" y="111665"/>
                    <a:pt x="7663" y="149852"/>
                    <a:pt x="42736" y="174263"/>
                  </a:cubicBezTo>
                  <a:cubicBezTo>
                    <a:pt x="44153" y="174263"/>
                    <a:pt x="46278" y="174263"/>
                    <a:pt x="46278" y="172171"/>
                  </a:cubicBezTo>
                  <a:cubicBezTo>
                    <a:pt x="46278" y="171125"/>
                    <a:pt x="45747" y="170776"/>
                    <a:pt x="44507" y="169555"/>
                  </a:cubicBezTo>
                  <a:cubicBezTo>
                    <a:pt x="20948" y="148631"/>
                    <a:pt x="12268" y="118989"/>
                    <a:pt x="12268" y="87254"/>
                  </a:cubicBezTo>
                  <a:cubicBezTo>
                    <a:pt x="12268" y="40174"/>
                    <a:pt x="30513" y="17158"/>
                    <a:pt x="45038" y="4254"/>
                  </a:cubicBezTo>
                  <a:cubicBezTo>
                    <a:pt x="45747" y="3557"/>
                    <a:pt x="46278" y="3034"/>
                    <a:pt x="46278" y="2162"/>
                  </a:cubicBezTo>
                  <a:cubicBezTo>
                    <a:pt x="46278" y="70"/>
                    <a:pt x="44153" y="70"/>
                    <a:pt x="42736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A009963-D74D-E957-49C9-D0C4E47242B7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410593" y="4341837"/>
              <a:ext cx="64477" cy="115780"/>
            </a:xfrm>
            <a:custGeom>
              <a:avLst/>
              <a:gdLst>
                <a:gd name="connsiteX0" fmla="*/ 40259 w 64477"/>
                <a:gd name="connsiteY0" fmla="*/ 4952 h 115780"/>
                <a:gd name="connsiteX1" fmla="*/ 34945 w 64477"/>
                <a:gd name="connsiteY1" fmla="*/ 70 h 115780"/>
                <a:gd name="connsiteX2" fmla="*/ 226 w 64477"/>
                <a:gd name="connsiteY2" fmla="*/ 11229 h 115780"/>
                <a:gd name="connsiteX3" fmla="*/ 226 w 64477"/>
                <a:gd name="connsiteY3" fmla="*/ 17506 h 115780"/>
                <a:gd name="connsiteX4" fmla="*/ 25911 w 64477"/>
                <a:gd name="connsiteY4" fmla="*/ 12624 h 115780"/>
                <a:gd name="connsiteX5" fmla="*/ 25911 w 64477"/>
                <a:gd name="connsiteY5" fmla="*/ 101552 h 115780"/>
                <a:gd name="connsiteX6" fmla="*/ 8197 w 64477"/>
                <a:gd name="connsiteY6" fmla="*/ 109573 h 115780"/>
                <a:gd name="connsiteX7" fmla="*/ 1466 w 64477"/>
                <a:gd name="connsiteY7" fmla="*/ 109573 h 115780"/>
                <a:gd name="connsiteX8" fmla="*/ 1466 w 64477"/>
                <a:gd name="connsiteY8" fmla="*/ 115850 h 115780"/>
                <a:gd name="connsiteX9" fmla="*/ 32996 w 64477"/>
                <a:gd name="connsiteY9" fmla="*/ 115152 h 115780"/>
                <a:gd name="connsiteX10" fmla="*/ 64704 w 64477"/>
                <a:gd name="connsiteY10" fmla="*/ 115850 h 115780"/>
                <a:gd name="connsiteX11" fmla="*/ 64704 w 64477"/>
                <a:gd name="connsiteY11" fmla="*/ 109573 h 115780"/>
                <a:gd name="connsiteX12" fmla="*/ 57972 w 64477"/>
                <a:gd name="connsiteY12" fmla="*/ 109573 h 115780"/>
                <a:gd name="connsiteX13" fmla="*/ 40259 w 64477"/>
                <a:gd name="connsiteY13" fmla="*/ 101552 h 115780"/>
                <a:gd name="connsiteX14" fmla="*/ 40259 w 64477"/>
                <a:gd name="connsiteY14" fmla="*/ 4952 h 11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5780">
                  <a:moveTo>
                    <a:pt x="40259" y="4952"/>
                  </a:moveTo>
                  <a:cubicBezTo>
                    <a:pt x="40259" y="244"/>
                    <a:pt x="39905" y="70"/>
                    <a:pt x="34945" y="70"/>
                  </a:cubicBezTo>
                  <a:cubicBezTo>
                    <a:pt x="23608" y="11055"/>
                    <a:pt x="7489" y="11229"/>
                    <a:pt x="226" y="11229"/>
                  </a:cubicBezTo>
                  <a:lnTo>
                    <a:pt x="226" y="17506"/>
                  </a:lnTo>
                  <a:cubicBezTo>
                    <a:pt x="4477" y="17506"/>
                    <a:pt x="16168" y="17506"/>
                    <a:pt x="25911" y="12624"/>
                  </a:cubicBezTo>
                  <a:lnTo>
                    <a:pt x="25911" y="101552"/>
                  </a:lnTo>
                  <a:cubicBezTo>
                    <a:pt x="25911" y="107306"/>
                    <a:pt x="25911" y="109573"/>
                    <a:pt x="8197" y="109573"/>
                  </a:cubicBezTo>
                  <a:lnTo>
                    <a:pt x="1466" y="109573"/>
                  </a:lnTo>
                  <a:lnTo>
                    <a:pt x="1466" y="115850"/>
                  </a:lnTo>
                  <a:cubicBezTo>
                    <a:pt x="4655" y="115676"/>
                    <a:pt x="26442" y="115152"/>
                    <a:pt x="32996" y="115152"/>
                  </a:cubicBezTo>
                  <a:cubicBezTo>
                    <a:pt x="38487" y="115152"/>
                    <a:pt x="60807" y="115676"/>
                    <a:pt x="64704" y="115850"/>
                  </a:cubicBezTo>
                  <a:lnTo>
                    <a:pt x="64704" y="109573"/>
                  </a:lnTo>
                  <a:lnTo>
                    <a:pt x="57972" y="109573"/>
                  </a:lnTo>
                  <a:cubicBezTo>
                    <a:pt x="40259" y="109573"/>
                    <a:pt x="40259" y="107306"/>
                    <a:pt x="40259" y="101552"/>
                  </a:cubicBezTo>
                  <a:lnTo>
                    <a:pt x="40259" y="495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030542FD-E290-9BDD-E967-DEDDDECF2D24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504732" y="4326841"/>
              <a:ext cx="45878" cy="174193"/>
            </a:xfrm>
            <a:custGeom>
              <a:avLst/>
              <a:gdLst>
                <a:gd name="connsiteX0" fmla="*/ 3596 w 45878"/>
                <a:gd name="connsiteY0" fmla="*/ 70 h 174193"/>
                <a:gd name="connsiteX1" fmla="*/ 230 w 45878"/>
                <a:gd name="connsiteY1" fmla="*/ 2162 h 174193"/>
                <a:gd name="connsiteX2" fmla="*/ 1824 w 45878"/>
                <a:gd name="connsiteY2" fmla="*/ 4777 h 174193"/>
                <a:gd name="connsiteX3" fmla="*/ 34063 w 45878"/>
                <a:gd name="connsiteY3" fmla="*/ 87079 h 174193"/>
                <a:gd name="connsiteX4" fmla="*/ 3419 w 45878"/>
                <a:gd name="connsiteY4" fmla="*/ 168160 h 174193"/>
                <a:gd name="connsiteX5" fmla="*/ 230 w 45878"/>
                <a:gd name="connsiteY5" fmla="*/ 172171 h 174193"/>
                <a:gd name="connsiteX6" fmla="*/ 2533 w 45878"/>
                <a:gd name="connsiteY6" fmla="*/ 174263 h 174193"/>
                <a:gd name="connsiteX7" fmla="*/ 33177 w 45878"/>
                <a:gd name="connsiteY7" fmla="*/ 140959 h 174193"/>
                <a:gd name="connsiteX8" fmla="*/ 46108 w 45878"/>
                <a:gd name="connsiteY8" fmla="*/ 87254 h 174193"/>
                <a:gd name="connsiteX9" fmla="*/ 3596 w 45878"/>
                <a:gd name="connsiteY9" fmla="*/ 70 h 17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4193">
                  <a:moveTo>
                    <a:pt x="3596" y="70"/>
                  </a:moveTo>
                  <a:cubicBezTo>
                    <a:pt x="2356" y="70"/>
                    <a:pt x="230" y="70"/>
                    <a:pt x="230" y="2162"/>
                  </a:cubicBezTo>
                  <a:cubicBezTo>
                    <a:pt x="230" y="3034"/>
                    <a:pt x="761" y="3557"/>
                    <a:pt x="1824" y="4777"/>
                  </a:cubicBezTo>
                  <a:cubicBezTo>
                    <a:pt x="17058" y="18553"/>
                    <a:pt x="34063" y="42092"/>
                    <a:pt x="34063" y="87079"/>
                  </a:cubicBezTo>
                  <a:cubicBezTo>
                    <a:pt x="34063" y="123522"/>
                    <a:pt x="22549" y="151072"/>
                    <a:pt x="3419" y="168160"/>
                  </a:cubicBezTo>
                  <a:cubicBezTo>
                    <a:pt x="407" y="171125"/>
                    <a:pt x="230" y="171299"/>
                    <a:pt x="230" y="172171"/>
                  </a:cubicBezTo>
                  <a:cubicBezTo>
                    <a:pt x="230" y="173043"/>
                    <a:pt x="761" y="174263"/>
                    <a:pt x="2533" y="174263"/>
                  </a:cubicBezTo>
                  <a:cubicBezTo>
                    <a:pt x="4658" y="174263"/>
                    <a:pt x="21486" y="162755"/>
                    <a:pt x="33177" y="140959"/>
                  </a:cubicBezTo>
                  <a:cubicBezTo>
                    <a:pt x="40971" y="126486"/>
                    <a:pt x="46108" y="107655"/>
                    <a:pt x="46108" y="87254"/>
                  </a:cubicBezTo>
                  <a:cubicBezTo>
                    <a:pt x="46108" y="62668"/>
                    <a:pt x="38669" y="24481"/>
                    <a:pt x="3596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59082F08-0210-23AD-1CA5-59E12B0B07B7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318519" y="4541063"/>
              <a:ext cx="46055" cy="174193"/>
            </a:xfrm>
            <a:custGeom>
              <a:avLst/>
              <a:gdLst>
                <a:gd name="connsiteX0" fmla="*/ 42735 w 46055"/>
                <a:gd name="connsiteY0" fmla="*/ 78 h 174193"/>
                <a:gd name="connsiteX1" fmla="*/ 222 w 46055"/>
                <a:gd name="connsiteY1" fmla="*/ 87088 h 174193"/>
                <a:gd name="connsiteX2" fmla="*/ 42735 w 46055"/>
                <a:gd name="connsiteY2" fmla="*/ 174272 h 174193"/>
                <a:gd name="connsiteX3" fmla="*/ 46278 w 46055"/>
                <a:gd name="connsiteY3" fmla="*/ 172179 h 174193"/>
                <a:gd name="connsiteX4" fmla="*/ 44506 w 46055"/>
                <a:gd name="connsiteY4" fmla="*/ 169564 h 174193"/>
                <a:gd name="connsiteX5" fmla="*/ 12268 w 46055"/>
                <a:gd name="connsiteY5" fmla="*/ 87262 h 174193"/>
                <a:gd name="connsiteX6" fmla="*/ 45038 w 46055"/>
                <a:gd name="connsiteY6" fmla="*/ 4263 h 174193"/>
                <a:gd name="connsiteX7" fmla="*/ 46278 w 46055"/>
                <a:gd name="connsiteY7" fmla="*/ 2171 h 174193"/>
                <a:gd name="connsiteX8" fmla="*/ 42735 w 46055"/>
                <a:gd name="connsiteY8" fmla="*/ 78 h 17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4193">
                  <a:moveTo>
                    <a:pt x="42735" y="78"/>
                  </a:moveTo>
                  <a:cubicBezTo>
                    <a:pt x="9079" y="23443"/>
                    <a:pt x="222" y="60409"/>
                    <a:pt x="222" y="87088"/>
                  </a:cubicBezTo>
                  <a:cubicBezTo>
                    <a:pt x="222" y="111674"/>
                    <a:pt x="7662" y="149860"/>
                    <a:pt x="42735" y="174272"/>
                  </a:cubicBezTo>
                  <a:cubicBezTo>
                    <a:pt x="44152" y="174272"/>
                    <a:pt x="46278" y="174272"/>
                    <a:pt x="46278" y="172179"/>
                  </a:cubicBezTo>
                  <a:cubicBezTo>
                    <a:pt x="46278" y="171133"/>
                    <a:pt x="45746" y="170784"/>
                    <a:pt x="44506" y="169564"/>
                  </a:cubicBezTo>
                  <a:cubicBezTo>
                    <a:pt x="20947" y="148640"/>
                    <a:pt x="12268" y="118997"/>
                    <a:pt x="12268" y="87262"/>
                  </a:cubicBezTo>
                  <a:cubicBezTo>
                    <a:pt x="12268" y="40183"/>
                    <a:pt x="30513" y="17166"/>
                    <a:pt x="45038" y="4263"/>
                  </a:cubicBezTo>
                  <a:cubicBezTo>
                    <a:pt x="45746" y="3565"/>
                    <a:pt x="46278" y="3042"/>
                    <a:pt x="46278" y="2171"/>
                  </a:cubicBezTo>
                  <a:cubicBezTo>
                    <a:pt x="46278" y="78"/>
                    <a:pt x="44152" y="78"/>
                    <a:pt x="42735" y="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770C5F5C-35FC-244B-2156-E51F320CEC46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396535" y="4556058"/>
              <a:ext cx="64477" cy="115780"/>
            </a:xfrm>
            <a:custGeom>
              <a:avLst/>
              <a:gdLst>
                <a:gd name="connsiteX0" fmla="*/ 40258 w 64477"/>
                <a:gd name="connsiteY0" fmla="*/ 4960 h 115780"/>
                <a:gd name="connsiteX1" fmla="*/ 34944 w 64477"/>
                <a:gd name="connsiteY1" fmla="*/ 78 h 115780"/>
                <a:gd name="connsiteX2" fmla="*/ 226 w 64477"/>
                <a:gd name="connsiteY2" fmla="*/ 11238 h 115780"/>
                <a:gd name="connsiteX3" fmla="*/ 226 w 64477"/>
                <a:gd name="connsiteY3" fmla="*/ 17515 h 115780"/>
                <a:gd name="connsiteX4" fmla="*/ 25910 w 64477"/>
                <a:gd name="connsiteY4" fmla="*/ 12633 h 115780"/>
                <a:gd name="connsiteX5" fmla="*/ 25910 w 64477"/>
                <a:gd name="connsiteY5" fmla="*/ 101560 h 115780"/>
                <a:gd name="connsiteX6" fmla="*/ 8197 w 64477"/>
                <a:gd name="connsiteY6" fmla="*/ 109581 h 115780"/>
                <a:gd name="connsiteX7" fmla="*/ 1465 w 64477"/>
                <a:gd name="connsiteY7" fmla="*/ 109581 h 115780"/>
                <a:gd name="connsiteX8" fmla="*/ 1465 w 64477"/>
                <a:gd name="connsiteY8" fmla="*/ 115858 h 115780"/>
                <a:gd name="connsiteX9" fmla="*/ 32996 w 64477"/>
                <a:gd name="connsiteY9" fmla="*/ 115161 h 115780"/>
                <a:gd name="connsiteX10" fmla="*/ 64703 w 64477"/>
                <a:gd name="connsiteY10" fmla="*/ 115858 h 115780"/>
                <a:gd name="connsiteX11" fmla="*/ 64703 w 64477"/>
                <a:gd name="connsiteY11" fmla="*/ 109581 h 115780"/>
                <a:gd name="connsiteX12" fmla="*/ 57972 w 64477"/>
                <a:gd name="connsiteY12" fmla="*/ 109581 h 115780"/>
                <a:gd name="connsiteX13" fmla="*/ 40258 w 64477"/>
                <a:gd name="connsiteY13" fmla="*/ 101560 h 115780"/>
                <a:gd name="connsiteX14" fmla="*/ 40258 w 64477"/>
                <a:gd name="connsiteY14" fmla="*/ 4960 h 11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5780">
                  <a:moveTo>
                    <a:pt x="40258" y="4960"/>
                  </a:moveTo>
                  <a:cubicBezTo>
                    <a:pt x="40258" y="252"/>
                    <a:pt x="39904" y="78"/>
                    <a:pt x="34944" y="78"/>
                  </a:cubicBezTo>
                  <a:cubicBezTo>
                    <a:pt x="23607" y="11063"/>
                    <a:pt x="7488" y="11238"/>
                    <a:pt x="226" y="11238"/>
                  </a:cubicBezTo>
                  <a:lnTo>
                    <a:pt x="226" y="17515"/>
                  </a:lnTo>
                  <a:cubicBezTo>
                    <a:pt x="4477" y="17515"/>
                    <a:pt x="16168" y="17515"/>
                    <a:pt x="25910" y="12633"/>
                  </a:cubicBezTo>
                  <a:lnTo>
                    <a:pt x="25910" y="101560"/>
                  </a:lnTo>
                  <a:cubicBezTo>
                    <a:pt x="25910" y="107314"/>
                    <a:pt x="25910" y="109581"/>
                    <a:pt x="8197" y="109581"/>
                  </a:cubicBezTo>
                  <a:lnTo>
                    <a:pt x="1465" y="109581"/>
                  </a:lnTo>
                  <a:lnTo>
                    <a:pt x="1465" y="115858"/>
                  </a:lnTo>
                  <a:cubicBezTo>
                    <a:pt x="4654" y="115684"/>
                    <a:pt x="26442" y="115161"/>
                    <a:pt x="32996" y="115161"/>
                  </a:cubicBezTo>
                  <a:cubicBezTo>
                    <a:pt x="38487" y="115161"/>
                    <a:pt x="60806" y="115684"/>
                    <a:pt x="64703" y="115858"/>
                  </a:cubicBezTo>
                  <a:lnTo>
                    <a:pt x="64703" y="109581"/>
                  </a:lnTo>
                  <a:lnTo>
                    <a:pt x="57972" y="109581"/>
                  </a:lnTo>
                  <a:cubicBezTo>
                    <a:pt x="40258" y="109581"/>
                    <a:pt x="40258" y="107314"/>
                    <a:pt x="40258" y="101560"/>
                  </a:cubicBezTo>
                  <a:lnTo>
                    <a:pt x="40258" y="496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D20FE18D-1D25-0DF2-07FF-8DE4656ADA2E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497936" y="4651786"/>
              <a:ext cx="22496" cy="53705"/>
            </a:xfrm>
            <a:custGeom>
              <a:avLst/>
              <a:gdLst>
                <a:gd name="connsiteX0" fmla="*/ 17766 w 22496"/>
                <a:gd name="connsiteY0" fmla="*/ 17341 h 53705"/>
                <a:gd name="connsiteX1" fmla="*/ 3949 w 22496"/>
                <a:gd name="connsiteY1" fmla="*/ 49250 h 53705"/>
                <a:gd name="connsiteX2" fmla="*/ 2709 w 22496"/>
                <a:gd name="connsiteY2" fmla="*/ 51342 h 53705"/>
                <a:gd name="connsiteX3" fmla="*/ 5189 w 22496"/>
                <a:gd name="connsiteY3" fmla="*/ 53783 h 53705"/>
                <a:gd name="connsiteX4" fmla="*/ 22726 w 22496"/>
                <a:gd name="connsiteY4" fmla="*/ 19084 h 53705"/>
                <a:gd name="connsiteX5" fmla="*/ 10326 w 22496"/>
                <a:gd name="connsiteY5" fmla="*/ 78 h 53705"/>
                <a:gd name="connsiteX6" fmla="*/ 230 w 22496"/>
                <a:gd name="connsiteY6" fmla="*/ 10017 h 53705"/>
                <a:gd name="connsiteX7" fmla="*/ 10503 w 22496"/>
                <a:gd name="connsiteY7" fmla="*/ 20130 h 53705"/>
                <a:gd name="connsiteX8" fmla="*/ 17766 w 22496"/>
                <a:gd name="connsiteY8" fmla="*/ 17341 h 5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3705">
                  <a:moveTo>
                    <a:pt x="17766" y="17341"/>
                  </a:moveTo>
                  <a:cubicBezTo>
                    <a:pt x="17766" y="26931"/>
                    <a:pt x="15995" y="38090"/>
                    <a:pt x="3949" y="49250"/>
                  </a:cubicBezTo>
                  <a:cubicBezTo>
                    <a:pt x="3241" y="49947"/>
                    <a:pt x="2709" y="50470"/>
                    <a:pt x="2709" y="51342"/>
                  </a:cubicBezTo>
                  <a:cubicBezTo>
                    <a:pt x="2709" y="52563"/>
                    <a:pt x="4127" y="53783"/>
                    <a:pt x="5189" y="53783"/>
                  </a:cubicBezTo>
                  <a:cubicBezTo>
                    <a:pt x="7669" y="53783"/>
                    <a:pt x="22726" y="39834"/>
                    <a:pt x="22726" y="19084"/>
                  </a:cubicBezTo>
                  <a:cubicBezTo>
                    <a:pt x="22726" y="8273"/>
                    <a:pt x="18474" y="78"/>
                    <a:pt x="10326" y="78"/>
                  </a:cubicBezTo>
                  <a:cubicBezTo>
                    <a:pt x="4481" y="78"/>
                    <a:pt x="230" y="4612"/>
                    <a:pt x="230" y="10017"/>
                  </a:cubicBezTo>
                  <a:cubicBezTo>
                    <a:pt x="230" y="15597"/>
                    <a:pt x="4304" y="20130"/>
                    <a:pt x="10503" y="20130"/>
                  </a:cubicBezTo>
                  <a:cubicBezTo>
                    <a:pt x="14755" y="20130"/>
                    <a:pt x="17589" y="17341"/>
                    <a:pt x="17766" y="1734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50374F21-C04D-EB06-58AB-C98E2534627D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557505" y="4556058"/>
              <a:ext cx="64477" cy="115780"/>
            </a:xfrm>
            <a:custGeom>
              <a:avLst/>
              <a:gdLst>
                <a:gd name="connsiteX0" fmla="*/ 40265 w 64477"/>
                <a:gd name="connsiteY0" fmla="*/ 4960 h 115780"/>
                <a:gd name="connsiteX1" fmla="*/ 34951 w 64477"/>
                <a:gd name="connsiteY1" fmla="*/ 78 h 115780"/>
                <a:gd name="connsiteX2" fmla="*/ 232 w 64477"/>
                <a:gd name="connsiteY2" fmla="*/ 11238 h 115780"/>
                <a:gd name="connsiteX3" fmla="*/ 232 w 64477"/>
                <a:gd name="connsiteY3" fmla="*/ 17515 h 115780"/>
                <a:gd name="connsiteX4" fmla="*/ 25917 w 64477"/>
                <a:gd name="connsiteY4" fmla="*/ 12633 h 115780"/>
                <a:gd name="connsiteX5" fmla="*/ 25917 w 64477"/>
                <a:gd name="connsiteY5" fmla="*/ 101560 h 115780"/>
                <a:gd name="connsiteX6" fmla="*/ 8203 w 64477"/>
                <a:gd name="connsiteY6" fmla="*/ 109581 h 115780"/>
                <a:gd name="connsiteX7" fmla="*/ 1472 w 64477"/>
                <a:gd name="connsiteY7" fmla="*/ 109581 h 115780"/>
                <a:gd name="connsiteX8" fmla="*/ 1472 w 64477"/>
                <a:gd name="connsiteY8" fmla="*/ 115858 h 115780"/>
                <a:gd name="connsiteX9" fmla="*/ 33002 w 64477"/>
                <a:gd name="connsiteY9" fmla="*/ 115161 h 115780"/>
                <a:gd name="connsiteX10" fmla="*/ 64709 w 64477"/>
                <a:gd name="connsiteY10" fmla="*/ 115858 h 115780"/>
                <a:gd name="connsiteX11" fmla="*/ 64709 w 64477"/>
                <a:gd name="connsiteY11" fmla="*/ 109581 h 115780"/>
                <a:gd name="connsiteX12" fmla="*/ 57978 w 64477"/>
                <a:gd name="connsiteY12" fmla="*/ 109581 h 115780"/>
                <a:gd name="connsiteX13" fmla="*/ 40265 w 64477"/>
                <a:gd name="connsiteY13" fmla="*/ 101560 h 115780"/>
                <a:gd name="connsiteX14" fmla="*/ 40265 w 64477"/>
                <a:gd name="connsiteY14" fmla="*/ 4960 h 11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5780">
                  <a:moveTo>
                    <a:pt x="40265" y="4960"/>
                  </a:moveTo>
                  <a:cubicBezTo>
                    <a:pt x="40265" y="252"/>
                    <a:pt x="39910" y="78"/>
                    <a:pt x="34951" y="78"/>
                  </a:cubicBezTo>
                  <a:cubicBezTo>
                    <a:pt x="23614" y="11063"/>
                    <a:pt x="7494" y="11238"/>
                    <a:pt x="232" y="11238"/>
                  </a:cubicBezTo>
                  <a:lnTo>
                    <a:pt x="232" y="17515"/>
                  </a:lnTo>
                  <a:cubicBezTo>
                    <a:pt x="4483" y="17515"/>
                    <a:pt x="16174" y="17515"/>
                    <a:pt x="25917" y="12633"/>
                  </a:cubicBezTo>
                  <a:lnTo>
                    <a:pt x="25917" y="101560"/>
                  </a:lnTo>
                  <a:cubicBezTo>
                    <a:pt x="25917" y="107314"/>
                    <a:pt x="25917" y="109581"/>
                    <a:pt x="8203" y="109581"/>
                  </a:cubicBezTo>
                  <a:lnTo>
                    <a:pt x="1472" y="109581"/>
                  </a:lnTo>
                  <a:lnTo>
                    <a:pt x="1472" y="115858"/>
                  </a:lnTo>
                  <a:cubicBezTo>
                    <a:pt x="4660" y="115684"/>
                    <a:pt x="26448" y="115161"/>
                    <a:pt x="33002" y="115161"/>
                  </a:cubicBezTo>
                  <a:cubicBezTo>
                    <a:pt x="38493" y="115161"/>
                    <a:pt x="60812" y="115684"/>
                    <a:pt x="64709" y="115858"/>
                  </a:cubicBezTo>
                  <a:lnTo>
                    <a:pt x="64709" y="109581"/>
                  </a:lnTo>
                  <a:lnTo>
                    <a:pt x="57978" y="109581"/>
                  </a:lnTo>
                  <a:cubicBezTo>
                    <a:pt x="40265" y="109581"/>
                    <a:pt x="40265" y="107314"/>
                    <a:pt x="40265" y="101560"/>
                  </a:cubicBezTo>
                  <a:lnTo>
                    <a:pt x="40265" y="496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8D394C24-69BA-5ADD-FB7D-A5B9D691C888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651643" y="4541063"/>
              <a:ext cx="45878" cy="174193"/>
            </a:xfrm>
            <a:custGeom>
              <a:avLst/>
              <a:gdLst>
                <a:gd name="connsiteX0" fmla="*/ 3601 w 45878"/>
                <a:gd name="connsiteY0" fmla="*/ 78 h 174193"/>
                <a:gd name="connsiteX1" fmla="*/ 236 w 45878"/>
                <a:gd name="connsiteY1" fmla="*/ 2171 h 174193"/>
                <a:gd name="connsiteX2" fmla="*/ 1830 w 45878"/>
                <a:gd name="connsiteY2" fmla="*/ 4786 h 174193"/>
                <a:gd name="connsiteX3" fmla="*/ 34069 w 45878"/>
                <a:gd name="connsiteY3" fmla="*/ 87088 h 174193"/>
                <a:gd name="connsiteX4" fmla="*/ 3424 w 45878"/>
                <a:gd name="connsiteY4" fmla="*/ 168169 h 174193"/>
                <a:gd name="connsiteX5" fmla="*/ 236 w 45878"/>
                <a:gd name="connsiteY5" fmla="*/ 172179 h 174193"/>
                <a:gd name="connsiteX6" fmla="*/ 2539 w 45878"/>
                <a:gd name="connsiteY6" fmla="*/ 174272 h 174193"/>
                <a:gd name="connsiteX7" fmla="*/ 33183 w 45878"/>
                <a:gd name="connsiteY7" fmla="*/ 140967 h 174193"/>
                <a:gd name="connsiteX8" fmla="*/ 46114 w 45878"/>
                <a:gd name="connsiteY8" fmla="*/ 87262 h 174193"/>
                <a:gd name="connsiteX9" fmla="*/ 3601 w 45878"/>
                <a:gd name="connsiteY9" fmla="*/ 78 h 17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4193">
                  <a:moveTo>
                    <a:pt x="3601" y="78"/>
                  </a:moveTo>
                  <a:cubicBezTo>
                    <a:pt x="2361" y="78"/>
                    <a:pt x="236" y="78"/>
                    <a:pt x="236" y="2171"/>
                  </a:cubicBezTo>
                  <a:cubicBezTo>
                    <a:pt x="236" y="3042"/>
                    <a:pt x="767" y="3565"/>
                    <a:pt x="1830" y="4786"/>
                  </a:cubicBezTo>
                  <a:cubicBezTo>
                    <a:pt x="17064" y="18561"/>
                    <a:pt x="34069" y="42101"/>
                    <a:pt x="34069" y="87088"/>
                  </a:cubicBezTo>
                  <a:cubicBezTo>
                    <a:pt x="34069" y="123531"/>
                    <a:pt x="22555" y="151081"/>
                    <a:pt x="3424" y="168169"/>
                  </a:cubicBezTo>
                  <a:cubicBezTo>
                    <a:pt x="413" y="171133"/>
                    <a:pt x="236" y="171307"/>
                    <a:pt x="236" y="172179"/>
                  </a:cubicBezTo>
                  <a:cubicBezTo>
                    <a:pt x="236" y="173051"/>
                    <a:pt x="767" y="174272"/>
                    <a:pt x="2539" y="174272"/>
                  </a:cubicBezTo>
                  <a:cubicBezTo>
                    <a:pt x="4664" y="174272"/>
                    <a:pt x="21492" y="162763"/>
                    <a:pt x="33183" y="140967"/>
                  </a:cubicBezTo>
                  <a:cubicBezTo>
                    <a:pt x="40977" y="126495"/>
                    <a:pt x="46114" y="107663"/>
                    <a:pt x="46114" y="87262"/>
                  </a:cubicBezTo>
                  <a:cubicBezTo>
                    <a:pt x="46114" y="62676"/>
                    <a:pt x="38674" y="24490"/>
                    <a:pt x="3601" y="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9F045788-E258-6A3A-4B91-86C5DBAC3A0A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815258" y="4495590"/>
              <a:ext cx="168278" cy="58288"/>
            </a:xfrm>
            <a:custGeom>
              <a:avLst/>
              <a:gdLst>
                <a:gd name="connsiteX0" fmla="*/ 159917 w 168278"/>
                <a:gd name="connsiteY0" fmla="*/ 10039 h 58288"/>
                <a:gd name="connsiteX1" fmla="*/ 168521 w 168278"/>
                <a:gd name="connsiteY1" fmla="*/ 5057 h 58288"/>
                <a:gd name="connsiteX2" fmla="*/ 160170 w 168278"/>
                <a:gd name="connsiteY2" fmla="*/ 75 h 58288"/>
                <a:gd name="connsiteX3" fmla="*/ 8593 w 168278"/>
                <a:gd name="connsiteY3" fmla="*/ 75 h 58288"/>
                <a:gd name="connsiteX4" fmla="*/ 242 w 168278"/>
                <a:gd name="connsiteY4" fmla="*/ 5057 h 58288"/>
                <a:gd name="connsiteX5" fmla="*/ 8846 w 168278"/>
                <a:gd name="connsiteY5" fmla="*/ 10039 h 58288"/>
                <a:gd name="connsiteX6" fmla="*/ 159917 w 168278"/>
                <a:gd name="connsiteY6" fmla="*/ 10039 h 58288"/>
                <a:gd name="connsiteX7" fmla="*/ 160170 w 168278"/>
                <a:gd name="connsiteY7" fmla="*/ 58363 h 58288"/>
                <a:gd name="connsiteX8" fmla="*/ 168521 w 168278"/>
                <a:gd name="connsiteY8" fmla="*/ 53382 h 58288"/>
                <a:gd name="connsiteX9" fmla="*/ 159917 w 168278"/>
                <a:gd name="connsiteY9" fmla="*/ 48400 h 58288"/>
                <a:gd name="connsiteX10" fmla="*/ 8846 w 168278"/>
                <a:gd name="connsiteY10" fmla="*/ 48400 h 58288"/>
                <a:gd name="connsiteX11" fmla="*/ 242 w 168278"/>
                <a:gd name="connsiteY11" fmla="*/ 53382 h 58288"/>
                <a:gd name="connsiteX12" fmla="*/ 8593 w 168278"/>
                <a:gd name="connsiteY12" fmla="*/ 58363 h 58288"/>
                <a:gd name="connsiteX13" fmla="*/ 160170 w 168278"/>
                <a:gd name="connsiteY13" fmla="*/ 58363 h 5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8288">
                  <a:moveTo>
                    <a:pt x="159917" y="10039"/>
                  </a:moveTo>
                  <a:cubicBezTo>
                    <a:pt x="163713" y="10039"/>
                    <a:pt x="168521" y="10039"/>
                    <a:pt x="168521" y="5057"/>
                  </a:cubicBezTo>
                  <a:cubicBezTo>
                    <a:pt x="168521" y="75"/>
                    <a:pt x="163713" y="75"/>
                    <a:pt x="160170" y="75"/>
                  </a:cubicBezTo>
                  <a:lnTo>
                    <a:pt x="8593" y="75"/>
                  </a:lnTo>
                  <a:cubicBezTo>
                    <a:pt x="5050" y="75"/>
                    <a:pt x="242" y="75"/>
                    <a:pt x="242" y="5057"/>
                  </a:cubicBezTo>
                  <a:cubicBezTo>
                    <a:pt x="242" y="10039"/>
                    <a:pt x="5050" y="10039"/>
                    <a:pt x="8846" y="10039"/>
                  </a:cubicBezTo>
                  <a:lnTo>
                    <a:pt x="159917" y="10039"/>
                  </a:lnTo>
                  <a:close/>
                  <a:moveTo>
                    <a:pt x="160170" y="58363"/>
                  </a:moveTo>
                  <a:cubicBezTo>
                    <a:pt x="163713" y="58363"/>
                    <a:pt x="168521" y="58363"/>
                    <a:pt x="168521" y="53382"/>
                  </a:cubicBezTo>
                  <a:cubicBezTo>
                    <a:pt x="168521" y="48400"/>
                    <a:pt x="163713" y="48400"/>
                    <a:pt x="159917" y="48400"/>
                  </a:cubicBezTo>
                  <a:lnTo>
                    <a:pt x="8846" y="48400"/>
                  </a:lnTo>
                  <a:cubicBezTo>
                    <a:pt x="5050" y="48400"/>
                    <a:pt x="242" y="48400"/>
                    <a:pt x="242" y="53382"/>
                  </a:cubicBezTo>
                  <a:cubicBezTo>
                    <a:pt x="242" y="58363"/>
                    <a:pt x="5050" y="58363"/>
                    <a:pt x="8593" y="58363"/>
                  </a:cubicBezTo>
                  <a:lnTo>
                    <a:pt x="160170" y="583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26" name="Group 225" descr="\documentclass{article}&#10;\usepackage{amsmath, physics}&#10;\usepackage{tikz-feynman}&#10;\usepackage{xcolor}&#10;\pagestyle{empty}&#10;\definecolor{SGreen}{rgb}{0.0547,0.613,0.328}&#10;\definecolor{NodeBlue}{rgb}{0.0547,0.148,0.578}&#10;\begin{document}&#10;&#10;$$&#10;\left(&#10;\begin{gathered}&#10;\begin{tikzpicture}&#10;\begin{feynman}&#10; \vertex (i1)  at (-2,1.5);&#10; \vertex (f1) at (2, 1.5);&#10; \vertex (i2)  at (-2,-1.5);&#10; \vertex (f2) at (2, -1.5);&#10; \vertex (g11) at (-1,1.5);&#10; \vertex (g12) at (1,1.5);&#10; \vertex (g21) at (-1,-1.5);&#10; \vertex (g22) at (1,-1.5);&#10; \vertex (m1) at (0, 1.5);&#10; \vertex (m2) at (0,-1.5);&#10; \vertex (c1) at (0, 2.125);&#10; \vertex (c2) at (0,-2.125);&#10; \vertex [label= \(n\)] at (-2, 1);&#10; \vertex [label= \(\bar{n}\)] at (-2, -1.5);&#10;\diagram*{&#10; (i1)--[charged scalar, line width = 0.3mm](g11)--[charged scalar, line width = 0.3mm](m1)--[charged scalar, line width = 0.3mm](g12)--[charged scalar, line width = 0.3mm](f1),&#10; (f2)--[charged scalar, line width = 0.3mm](g22)--[charged scalar, line width = 0.3mm](m2)--[charged scalar, line width = 0.3mm](g21)--[charged scalar, line width = 0.3mm](i2),&#10; (g11)--[scalar, red, line width = 0.3mm](g21),&#10; (g12)--[scalar, red, line width = 0.3mm](g22),&#10; (c1)--[scalar, gray, line width = 0.3mm](c2),&#10;};&#10;\end{feynman}&#10; \filldraw[red] (-1,1.5) ellipse (0.6mm and 1.2mm);&#10; \filldraw[red] (-1,-1.5) ellipse (0.6mm and 1.2mm);&#10; \filldraw[red] (1,1.5) ellipse (0.6mm and 1.2mm);&#10; \filldraw[red] (1, -1.5) ellipse (0.6mm and 1.2mm);&#10;\end{tikzpicture}&#10;\end{gathered}&#10;\right)&#10;$$&#10;&#10;&#10;&#10;\end{document}" title="IguanaTex Vector Display">
            <a:extLst>
              <a:ext uri="{FF2B5EF4-FFF2-40B4-BE49-F238E27FC236}">
                <a16:creationId xmlns:a16="http://schemas.microsoft.com/office/drawing/2014/main" id="{DA323E5B-C6CD-6872-BBD4-8E313C371C2A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688695" y="3586069"/>
            <a:ext cx="1253292" cy="1193335"/>
            <a:chOff x="4658783" y="3345068"/>
            <a:chExt cx="1664104" cy="1584494"/>
          </a:xfrm>
        </p:grpSpPr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97756CCE-DE17-1294-62FA-54729985FF1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658783" y="3345068"/>
              <a:ext cx="69336" cy="227522"/>
            </a:xfrm>
            <a:custGeom>
              <a:avLst/>
              <a:gdLst>
                <a:gd name="connsiteX0" fmla="*/ 10609 w 69336"/>
                <a:gd name="connsiteY0" fmla="*/ 227586 h 227522"/>
                <a:gd name="connsiteX1" fmla="*/ 14133 w 69336"/>
                <a:gd name="connsiteY1" fmla="*/ 225826 h 227522"/>
                <a:gd name="connsiteX2" fmla="*/ 68621 w 69336"/>
                <a:gd name="connsiteY2" fmla="*/ 2957 h 227522"/>
                <a:gd name="connsiteX3" fmla="*/ 69502 w 69336"/>
                <a:gd name="connsiteY3" fmla="*/ 1322 h 227522"/>
                <a:gd name="connsiteX4" fmla="*/ 66607 w 69336"/>
                <a:gd name="connsiteY4" fmla="*/ 64 h 227522"/>
                <a:gd name="connsiteX5" fmla="*/ 64090 w 69336"/>
                <a:gd name="connsiteY5" fmla="*/ 316 h 227522"/>
                <a:gd name="connsiteX6" fmla="*/ 34896 w 69336"/>
                <a:gd name="connsiteY6" fmla="*/ 44336 h 227522"/>
                <a:gd name="connsiteX7" fmla="*/ 3185 w 69336"/>
                <a:gd name="connsiteY7" fmla="*/ 161430 h 227522"/>
                <a:gd name="connsiteX8" fmla="*/ 165 w 69336"/>
                <a:gd name="connsiteY8" fmla="*/ 221298 h 227522"/>
                <a:gd name="connsiteX9" fmla="*/ 165 w 69336"/>
                <a:gd name="connsiteY9" fmla="*/ 226203 h 227522"/>
                <a:gd name="connsiteX10" fmla="*/ 3688 w 69336"/>
                <a:gd name="connsiteY10" fmla="*/ 227586 h 227522"/>
                <a:gd name="connsiteX11" fmla="*/ 10609 w 69336"/>
                <a:gd name="connsiteY11" fmla="*/ 227586 h 22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336" h="227522">
                  <a:moveTo>
                    <a:pt x="10609" y="227586"/>
                  </a:moveTo>
                  <a:cubicBezTo>
                    <a:pt x="13378" y="227586"/>
                    <a:pt x="14133" y="227586"/>
                    <a:pt x="14133" y="225826"/>
                  </a:cubicBezTo>
                  <a:cubicBezTo>
                    <a:pt x="14385" y="137659"/>
                    <a:pt x="24577" y="64460"/>
                    <a:pt x="68621" y="2957"/>
                  </a:cubicBezTo>
                  <a:cubicBezTo>
                    <a:pt x="69502" y="1825"/>
                    <a:pt x="69502" y="1573"/>
                    <a:pt x="69502" y="1322"/>
                  </a:cubicBezTo>
                  <a:cubicBezTo>
                    <a:pt x="69502" y="64"/>
                    <a:pt x="68621" y="64"/>
                    <a:pt x="66607" y="64"/>
                  </a:cubicBezTo>
                  <a:cubicBezTo>
                    <a:pt x="64594" y="64"/>
                    <a:pt x="64342" y="64"/>
                    <a:pt x="64090" y="316"/>
                  </a:cubicBezTo>
                  <a:cubicBezTo>
                    <a:pt x="63587" y="693"/>
                    <a:pt x="47606" y="19056"/>
                    <a:pt x="34896" y="44336"/>
                  </a:cubicBezTo>
                  <a:cubicBezTo>
                    <a:pt x="18285" y="77540"/>
                    <a:pt x="7841" y="115649"/>
                    <a:pt x="3185" y="161430"/>
                  </a:cubicBezTo>
                  <a:cubicBezTo>
                    <a:pt x="2807" y="165329"/>
                    <a:pt x="165" y="191490"/>
                    <a:pt x="165" y="221298"/>
                  </a:cubicBezTo>
                  <a:lnTo>
                    <a:pt x="165" y="226203"/>
                  </a:lnTo>
                  <a:cubicBezTo>
                    <a:pt x="291" y="227586"/>
                    <a:pt x="1046" y="227586"/>
                    <a:pt x="3688" y="227586"/>
                  </a:cubicBezTo>
                  <a:lnTo>
                    <a:pt x="10609" y="227586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6E2CFCA9-64F2-FC4A-9888-82D31ADE4DC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658783" y="3570078"/>
              <a:ext cx="13968" cy="77978"/>
            </a:xfrm>
            <a:custGeom>
              <a:avLst/>
              <a:gdLst>
                <a:gd name="connsiteX0" fmla="*/ 14133 w 13968"/>
                <a:gd name="connsiteY0" fmla="*/ 3478 h 77978"/>
                <a:gd name="connsiteX1" fmla="*/ 10609 w 13968"/>
                <a:gd name="connsiteY1" fmla="*/ 82 h 77978"/>
                <a:gd name="connsiteX2" fmla="*/ 3688 w 13968"/>
                <a:gd name="connsiteY2" fmla="*/ 82 h 77978"/>
                <a:gd name="connsiteX3" fmla="*/ 165 w 13968"/>
                <a:gd name="connsiteY3" fmla="*/ 3478 h 77978"/>
                <a:gd name="connsiteX4" fmla="*/ 165 w 13968"/>
                <a:gd name="connsiteY4" fmla="*/ 74665 h 77978"/>
                <a:gd name="connsiteX5" fmla="*/ 3688 w 13968"/>
                <a:gd name="connsiteY5" fmla="*/ 78061 h 77978"/>
                <a:gd name="connsiteX6" fmla="*/ 10609 w 13968"/>
                <a:gd name="connsiteY6" fmla="*/ 78061 h 77978"/>
                <a:gd name="connsiteX7" fmla="*/ 14133 w 13968"/>
                <a:gd name="connsiteY7" fmla="*/ 74665 h 77978"/>
                <a:gd name="connsiteX8" fmla="*/ 14133 w 13968"/>
                <a:gd name="connsiteY8" fmla="*/ 3478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478"/>
                  </a:moveTo>
                  <a:cubicBezTo>
                    <a:pt x="14133" y="207"/>
                    <a:pt x="14007" y="82"/>
                    <a:pt x="10609" y="82"/>
                  </a:cubicBezTo>
                  <a:lnTo>
                    <a:pt x="3688" y="82"/>
                  </a:lnTo>
                  <a:cubicBezTo>
                    <a:pt x="291" y="82"/>
                    <a:pt x="165" y="207"/>
                    <a:pt x="165" y="3478"/>
                  </a:cubicBezTo>
                  <a:lnTo>
                    <a:pt x="165" y="74665"/>
                  </a:lnTo>
                  <a:cubicBezTo>
                    <a:pt x="165" y="77935"/>
                    <a:pt x="291" y="78061"/>
                    <a:pt x="3688" y="78061"/>
                  </a:cubicBezTo>
                  <a:lnTo>
                    <a:pt x="10609" y="78061"/>
                  </a:lnTo>
                  <a:cubicBezTo>
                    <a:pt x="14007" y="78061"/>
                    <a:pt x="14133" y="77935"/>
                    <a:pt x="14133" y="74665"/>
                  </a:cubicBezTo>
                  <a:lnTo>
                    <a:pt x="14133" y="3478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2CCB6678-2D9E-FBAD-4078-B895248C631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658783" y="3645542"/>
              <a:ext cx="13968" cy="77978"/>
            </a:xfrm>
            <a:custGeom>
              <a:avLst/>
              <a:gdLst>
                <a:gd name="connsiteX0" fmla="*/ 14133 w 13968"/>
                <a:gd name="connsiteY0" fmla="*/ 3484 h 77978"/>
                <a:gd name="connsiteX1" fmla="*/ 10609 w 13968"/>
                <a:gd name="connsiteY1" fmla="*/ 88 h 77978"/>
                <a:gd name="connsiteX2" fmla="*/ 3688 w 13968"/>
                <a:gd name="connsiteY2" fmla="*/ 88 h 77978"/>
                <a:gd name="connsiteX3" fmla="*/ 165 w 13968"/>
                <a:gd name="connsiteY3" fmla="*/ 3484 h 77978"/>
                <a:gd name="connsiteX4" fmla="*/ 165 w 13968"/>
                <a:gd name="connsiteY4" fmla="*/ 74671 h 77978"/>
                <a:gd name="connsiteX5" fmla="*/ 3688 w 13968"/>
                <a:gd name="connsiteY5" fmla="*/ 78067 h 77978"/>
                <a:gd name="connsiteX6" fmla="*/ 10609 w 13968"/>
                <a:gd name="connsiteY6" fmla="*/ 78067 h 77978"/>
                <a:gd name="connsiteX7" fmla="*/ 14133 w 13968"/>
                <a:gd name="connsiteY7" fmla="*/ 74671 h 77978"/>
                <a:gd name="connsiteX8" fmla="*/ 14133 w 13968"/>
                <a:gd name="connsiteY8" fmla="*/ 3484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484"/>
                  </a:moveTo>
                  <a:cubicBezTo>
                    <a:pt x="14133" y="213"/>
                    <a:pt x="14007" y="88"/>
                    <a:pt x="10609" y="88"/>
                  </a:cubicBezTo>
                  <a:lnTo>
                    <a:pt x="3688" y="88"/>
                  </a:lnTo>
                  <a:cubicBezTo>
                    <a:pt x="291" y="88"/>
                    <a:pt x="165" y="213"/>
                    <a:pt x="165" y="3484"/>
                  </a:cubicBezTo>
                  <a:lnTo>
                    <a:pt x="165" y="74671"/>
                  </a:lnTo>
                  <a:cubicBezTo>
                    <a:pt x="165" y="77941"/>
                    <a:pt x="291" y="78067"/>
                    <a:pt x="3688" y="78067"/>
                  </a:cubicBezTo>
                  <a:lnTo>
                    <a:pt x="10609" y="78067"/>
                  </a:lnTo>
                  <a:cubicBezTo>
                    <a:pt x="14007" y="78067"/>
                    <a:pt x="14133" y="77941"/>
                    <a:pt x="14133" y="74671"/>
                  </a:cubicBezTo>
                  <a:lnTo>
                    <a:pt x="14133" y="3484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CF114C3B-5706-98E4-5873-880696E4FAA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658783" y="3721006"/>
              <a:ext cx="13968" cy="77978"/>
            </a:xfrm>
            <a:custGeom>
              <a:avLst/>
              <a:gdLst>
                <a:gd name="connsiteX0" fmla="*/ 14133 w 13968"/>
                <a:gd name="connsiteY0" fmla="*/ 3490 h 77978"/>
                <a:gd name="connsiteX1" fmla="*/ 10609 w 13968"/>
                <a:gd name="connsiteY1" fmla="*/ 94 h 77978"/>
                <a:gd name="connsiteX2" fmla="*/ 3688 w 13968"/>
                <a:gd name="connsiteY2" fmla="*/ 94 h 77978"/>
                <a:gd name="connsiteX3" fmla="*/ 165 w 13968"/>
                <a:gd name="connsiteY3" fmla="*/ 3490 h 77978"/>
                <a:gd name="connsiteX4" fmla="*/ 165 w 13968"/>
                <a:gd name="connsiteY4" fmla="*/ 74677 h 77978"/>
                <a:gd name="connsiteX5" fmla="*/ 3688 w 13968"/>
                <a:gd name="connsiteY5" fmla="*/ 78073 h 77978"/>
                <a:gd name="connsiteX6" fmla="*/ 10609 w 13968"/>
                <a:gd name="connsiteY6" fmla="*/ 78073 h 77978"/>
                <a:gd name="connsiteX7" fmla="*/ 14133 w 13968"/>
                <a:gd name="connsiteY7" fmla="*/ 74677 h 77978"/>
                <a:gd name="connsiteX8" fmla="*/ 14133 w 13968"/>
                <a:gd name="connsiteY8" fmla="*/ 3490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490"/>
                  </a:moveTo>
                  <a:cubicBezTo>
                    <a:pt x="14133" y="219"/>
                    <a:pt x="14007" y="94"/>
                    <a:pt x="10609" y="94"/>
                  </a:cubicBezTo>
                  <a:lnTo>
                    <a:pt x="3688" y="94"/>
                  </a:lnTo>
                  <a:cubicBezTo>
                    <a:pt x="291" y="94"/>
                    <a:pt x="165" y="219"/>
                    <a:pt x="165" y="3490"/>
                  </a:cubicBezTo>
                  <a:lnTo>
                    <a:pt x="165" y="74677"/>
                  </a:lnTo>
                  <a:cubicBezTo>
                    <a:pt x="165" y="77947"/>
                    <a:pt x="291" y="78073"/>
                    <a:pt x="3688" y="78073"/>
                  </a:cubicBezTo>
                  <a:lnTo>
                    <a:pt x="10609" y="78073"/>
                  </a:lnTo>
                  <a:cubicBezTo>
                    <a:pt x="14007" y="78073"/>
                    <a:pt x="14133" y="77947"/>
                    <a:pt x="14133" y="74677"/>
                  </a:cubicBezTo>
                  <a:lnTo>
                    <a:pt x="14133" y="3490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BE755816-C03C-1254-9491-FDFD7CFC3C2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658783" y="3796470"/>
              <a:ext cx="13968" cy="77978"/>
            </a:xfrm>
            <a:custGeom>
              <a:avLst/>
              <a:gdLst>
                <a:gd name="connsiteX0" fmla="*/ 14133 w 13968"/>
                <a:gd name="connsiteY0" fmla="*/ 3495 h 77978"/>
                <a:gd name="connsiteX1" fmla="*/ 10609 w 13968"/>
                <a:gd name="connsiteY1" fmla="*/ 100 h 77978"/>
                <a:gd name="connsiteX2" fmla="*/ 3688 w 13968"/>
                <a:gd name="connsiteY2" fmla="*/ 100 h 77978"/>
                <a:gd name="connsiteX3" fmla="*/ 165 w 13968"/>
                <a:gd name="connsiteY3" fmla="*/ 3495 h 77978"/>
                <a:gd name="connsiteX4" fmla="*/ 165 w 13968"/>
                <a:gd name="connsiteY4" fmla="*/ 74683 h 77978"/>
                <a:gd name="connsiteX5" fmla="*/ 3688 w 13968"/>
                <a:gd name="connsiteY5" fmla="*/ 78079 h 77978"/>
                <a:gd name="connsiteX6" fmla="*/ 10609 w 13968"/>
                <a:gd name="connsiteY6" fmla="*/ 78079 h 77978"/>
                <a:gd name="connsiteX7" fmla="*/ 14133 w 13968"/>
                <a:gd name="connsiteY7" fmla="*/ 74683 h 77978"/>
                <a:gd name="connsiteX8" fmla="*/ 14133 w 13968"/>
                <a:gd name="connsiteY8" fmla="*/ 3495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495"/>
                  </a:moveTo>
                  <a:cubicBezTo>
                    <a:pt x="14133" y="225"/>
                    <a:pt x="14007" y="100"/>
                    <a:pt x="10609" y="100"/>
                  </a:cubicBezTo>
                  <a:lnTo>
                    <a:pt x="3688" y="100"/>
                  </a:lnTo>
                  <a:cubicBezTo>
                    <a:pt x="291" y="100"/>
                    <a:pt x="165" y="225"/>
                    <a:pt x="165" y="3495"/>
                  </a:cubicBezTo>
                  <a:lnTo>
                    <a:pt x="165" y="74683"/>
                  </a:lnTo>
                  <a:cubicBezTo>
                    <a:pt x="165" y="77953"/>
                    <a:pt x="291" y="78079"/>
                    <a:pt x="3688" y="78079"/>
                  </a:cubicBezTo>
                  <a:lnTo>
                    <a:pt x="10609" y="78079"/>
                  </a:lnTo>
                  <a:cubicBezTo>
                    <a:pt x="14007" y="78079"/>
                    <a:pt x="14133" y="77953"/>
                    <a:pt x="14133" y="74683"/>
                  </a:cubicBezTo>
                  <a:lnTo>
                    <a:pt x="14133" y="3495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A13C13EC-07A7-C6FB-2CA4-E71FF58E118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658783" y="3871934"/>
              <a:ext cx="13968" cy="77978"/>
            </a:xfrm>
            <a:custGeom>
              <a:avLst/>
              <a:gdLst>
                <a:gd name="connsiteX0" fmla="*/ 14133 w 13968"/>
                <a:gd name="connsiteY0" fmla="*/ 3501 h 77978"/>
                <a:gd name="connsiteX1" fmla="*/ 10609 w 13968"/>
                <a:gd name="connsiteY1" fmla="*/ 106 h 77978"/>
                <a:gd name="connsiteX2" fmla="*/ 3688 w 13968"/>
                <a:gd name="connsiteY2" fmla="*/ 106 h 77978"/>
                <a:gd name="connsiteX3" fmla="*/ 165 w 13968"/>
                <a:gd name="connsiteY3" fmla="*/ 3501 h 77978"/>
                <a:gd name="connsiteX4" fmla="*/ 165 w 13968"/>
                <a:gd name="connsiteY4" fmla="*/ 74689 h 77978"/>
                <a:gd name="connsiteX5" fmla="*/ 3688 w 13968"/>
                <a:gd name="connsiteY5" fmla="*/ 78084 h 77978"/>
                <a:gd name="connsiteX6" fmla="*/ 10609 w 13968"/>
                <a:gd name="connsiteY6" fmla="*/ 78084 h 77978"/>
                <a:gd name="connsiteX7" fmla="*/ 14133 w 13968"/>
                <a:gd name="connsiteY7" fmla="*/ 74689 h 77978"/>
                <a:gd name="connsiteX8" fmla="*/ 14133 w 13968"/>
                <a:gd name="connsiteY8" fmla="*/ 3501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501"/>
                  </a:moveTo>
                  <a:cubicBezTo>
                    <a:pt x="14133" y="231"/>
                    <a:pt x="14007" y="106"/>
                    <a:pt x="10609" y="106"/>
                  </a:cubicBezTo>
                  <a:lnTo>
                    <a:pt x="3688" y="106"/>
                  </a:lnTo>
                  <a:cubicBezTo>
                    <a:pt x="291" y="106"/>
                    <a:pt x="165" y="231"/>
                    <a:pt x="165" y="3501"/>
                  </a:cubicBezTo>
                  <a:lnTo>
                    <a:pt x="165" y="74689"/>
                  </a:lnTo>
                  <a:cubicBezTo>
                    <a:pt x="165" y="77959"/>
                    <a:pt x="291" y="78084"/>
                    <a:pt x="3688" y="78084"/>
                  </a:cubicBezTo>
                  <a:lnTo>
                    <a:pt x="10609" y="78084"/>
                  </a:lnTo>
                  <a:cubicBezTo>
                    <a:pt x="14007" y="78084"/>
                    <a:pt x="14133" y="77959"/>
                    <a:pt x="14133" y="74689"/>
                  </a:cubicBezTo>
                  <a:lnTo>
                    <a:pt x="14133" y="3501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51ABA00D-1688-FFEB-D0C4-78ABF21E889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658783" y="3947399"/>
              <a:ext cx="13968" cy="77978"/>
            </a:xfrm>
            <a:custGeom>
              <a:avLst/>
              <a:gdLst>
                <a:gd name="connsiteX0" fmla="*/ 14133 w 13968"/>
                <a:gd name="connsiteY0" fmla="*/ 3507 h 77978"/>
                <a:gd name="connsiteX1" fmla="*/ 10609 w 13968"/>
                <a:gd name="connsiteY1" fmla="*/ 112 h 77978"/>
                <a:gd name="connsiteX2" fmla="*/ 3688 w 13968"/>
                <a:gd name="connsiteY2" fmla="*/ 112 h 77978"/>
                <a:gd name="connsiteX3" fmla="*/ 165 w 13968"/>
                <a:gd name="connsiteY3" fmla="*/ 3507 h 77978"/>
                <a:gd name="connsiteX4" fmla="*/ 165 w 13968"/>
                <a:gd name="connsiteY4" fmla="*/ 74695 h 77978"/>
                <a:gd name="connsiteX5" fmla="*/ 3688 w 13968"/>
                <a:gd name="connsiteY5" fmla="*/ 78090 h 77978"/>
                <a:gd name="connsiteX6" fmla="*/ 10609 w 13968"/>
                <a:gd name="connsiteY6" fmla="*/ 78090 h 77978"/>
                <a:gd name="connsiteX7" fmla="*/ 14133 w 13968"/>
                <a:gd name="connsiteY7" fmla="*/ 74695 h 77978"/>
                <a:gd name="connsiteX8" fmla="*/ 14133 w 13968"/>
                <a:gd name="connsiteY8" fmla="*/ 3507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507"/>
                  </a:moveTo>
                  <a:cubicBezTo>
                    <a:pt x="14133" y="237"/>
                    <a:pt x="14007" y="112"/>
                    <a:pt x="10609" y="112"/>
                  </a:cubicBezTo>
                  <a:lnTo>
                    <a:pt x="3688" y="112"/>
                  </a:lnTo>
                  <a:cubicBezTo>
                    <a:pt x="291" y="112"/>
                    <a:pt x="165" y="237"/>
                    <a:pt x="165" y="3507"/>
                  </a:cubicBezTo>
                  <a:lnTo>
                    <a:pt x="165" y="74695"/>
                  </a:lnTo>
                  <a:cubicBezTo>
                    <a:pt x="165" y="77965"/>
                    <a:pt x="291" y="78090"/>
                    <a:pt x="3688" y="78090"/>
                  </a:cubicBezTo>
                  <a:lnTo>
                    <a:pt x="10609" y="78090"/>
                  </a:lnTo>
                  <a:cubicBezTo>
                    <a:pt x="14007" y="78090"/>
                    <a:pt x="14133" y="77965"/>
                    <a:pt x="14133" y="74695"/>
                  </a:cubicBezTo>
                  <a:lnTo>
                    <a:pt x="14133" y="3507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2DAC818-63D6-380A-FDD2-96A3C87F817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658783" y="4022863"/>
              <a:ext cx="13968" cy="77978"/>
            </a:xfrm>
            <a:custGeom>
              <a:avLst/>
              <a:gdLst>
                <a:gd name="connsiteX0" fmla="*/ 14133 w 13968"/>
                <a:gd name="connsiteY0" fmla="*/ 3513 h 77978"/>
                <a:gd name="connsiteX1" fmla="*/ 10609 w 13968"/>
                <a:gd name="connsiteY1" fmla="*/ 118 h 77978"/>
                <a:gd name="connsiteX2" fmla="*/ 3688 w 13968"/>
                <a:gd name="connsiteY2" fmla="*/ 118 h 77978"/>
                <a:gd name="connsiteX3" fmla="*/ 165 w 13968"/>
                <a:gd name="connsiteY3" fmla="*/ 3513 h 77978"/>
                <a:gd name="connsiteX4" fmla="*/ 165 w 13968"/>
                <a:gd name="connsiteY4" fmla="*/ 74701 h 77978"/>
                <a:gd name="connsiteX5" fmla="*/ 3688 w 13968"/>
                <a:gd name="connsiteY5" fmla="*/ 78096 h 77978"/>
                <a:gd name="connsiteX6" fmla="*/ 10609 w 13968"/>
                <a:gd name="connsiteY6" fmla="*/ 78096 h 77978"/>
                <a:gd name="connsiteX7" fmla="*/ 14133 w 13968"/>
                <a:gd name="connsiteY7" fmla="*/ 74701 h 77978"/>
                <a:gd name="connsiteX8" fmla="*/ 14133 w 13968"/>
                <a:gd name="connsiteY8" fmla="*/ 3513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513"/>
                  </a:moveTo>
                  <a:cubicBezTo>
                    <a:pt x="14133" y="243"/>
                    <a:pt x="14007" y="118"/>
                    <a:pt x="10609" y="118"/>
                  </a:cubicBezTo>
                  <a:lnTo>
                    <a:pt x="3688" y="118"/>
                  </a:lnTo>
                  <a:cubicBezTo>
                    <a:pt x="291" y="118"/>
                    <a:pt x="165" y="243"/>
                    <a:pt x="165" y="3513"/>
                  </a:cubicBezTo>
                  <a:lnTo>
                    <a:pt x="165" y="74701"/>
                  </a:lnTo>
                  <a:cubicBezTo>
                    <a:pt x="165" y="77971"/>
                    <a:pt x="291" y="78096"/>
                    <a:pt x="3688" y="78096"/>
                  </a:cubicBezTo>
                  <a:lnTo>
                    <a:pt x="10609" y="78096"/>
                  </a:lnTo>
                  <a:cubicBezTo>
                    <a:pt x="14007" y="78096"/>
                    <a:pt x="14133" y="77971"/>
                    <a:pt x="14133" y="74701"/>
                  </a:cubicBezTo>
                  <a:lnTo>
                    <a:pt x="14133" y="3513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C7EE3D63-3E0E-9D7A-57C2-5AAF3FC8878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658783" y="4098327"/>
              <a:ext cx="13968" cy="77978"/>
            </a:xfrm>
            <a:custGeom>
              <a:avLst/>
              <a:gdLst>
                <a:gd name="connsiteX0" fmla="*/ 14133 w 13968"/>
                <a:gd name="connsiteY0" fmla="*/ 3519 h 77978"/>
                <a:gd name="connsiteX1" fmla="*/ 10609 w 13968"/>
                <a:gd name="connsiteY1" fmla="*/ 124 h 77978"/>
                <a:gd name="connsiteX2" fmla="*/ 3688 w 13968"/>
                <a:gd name="connsiteY2" fmla="*/ 124 h 77978"/>
                <a:gd name="connsiteX3" fmla="*/ 165 w 13968"/>
                <a:gd name="connsiteY3" fmla="*/ 3519 h 77978"/>
                <a:gd name="connsiteX4" fmla="*/ 165 w 13968"/>
                <a:gd name="connsiteY4" fmla="*/ 74707 h 77978"/>
                <a:gd name="connsiteX5" fmla="*/ 3688 w 13968"/>
                <a:gd name="connsiteY5" fmla="*/ 78102 h 77978"/>
                <a:gd name="connsiteX6" fmla="*/ 10609 w 13968"/>
                <a:gd name="connsiteY6" fmla="*/ 78102 h 77978"/>
                <a:gd name="connsiteX7" fmla="*/ 14133 w 13968"/>
                <a:gd name="connsiteY7" fmla="*/ 74707 h 77978"/>
                <a:gd name="connsiteX8" fmla="*/ 14133 w 13968"/>
                <a:gd name="connsiteY8" fmla="*/ 3519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519"/>
                  </a:moveTo>
                  <a:cubicBezTo>
                    <a:pt x="14133" y="249"/>
                    <a:pt x="14007" y="124"/>
                    <a:pt x="10609" y="124"/>
                  </a:cubicBezTo>
                  <a:lnTo>
                    <a:pt x="3688" y="124"/>
                  </a:lnTo>
                  <a:cubicBezTo>
                    <a:pt x="291" y="124"/>
                    <a:pt x="165" y="249"/>
                    <a:pt x="165" y="3519"/>
                  </a:cubicBezTo>
                  <a:lnTo>
                    <a:pt x="165" y="74707"/>
                  </a:lnTo>
                  <a:cubicBezTo>
                    <a:pt x="165" y="77977"/>
                    <a:pt x="291" y="78102"/>
                    <a:pt x="3688" y="78102"/>
                  </a:cubicBezTo>
                  <a:lnTo>
                    <a:pt x="10609" y="78102"/>
                  </a:lnTo>
                  <a:cubicBezTo>
                    <a:pt x="14007" y="78102"/>
                    <a:pt x="14133" y="77977"/>
                    <a:pt x="14133" y="74707"/>
                  </a:cubicBezTo>
                  <a:lnTo>
                    <a:pt x="14133" y="3519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3B18D39B-40FE-380A-49A8-56320A43879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658783" y="4173791"/>
              <a:ext cx="13968" cy="77978"/>
            </a:xfrm>
            <a:custGeom>
              <a:avLst/>
              <a:gdLst>
                <a:gd name="connsiteX0" fmla="*/ 14133 w 13968"/>
                <a:gd name="connsiteY0" fmla="*/ 3525 h 77978"/>
                <a:gd name="connsiteX1" fmla="*/ 10609 w 13968"/>
                <a:gd name="connsiteY1" fmla="*/ 130 h 77978"/>
                <a:gd name="connsiteX2" fmla="*/ 3688 w 13968"/>
                <a:gd name="connsiteY2" fmla="*/ 130 h 77978"/>
                <a:gd name="connsiteX3" fmla="*/ 165 w 13968"/>
                <a:gd name="connsiteY3" fmla="*/ 3525 h 77978"/>
                <a:gd name="connsiteX4" fmla="*/ 165 w 13968"/>
                <a:gd name="connsiteY4" fmla="*/ 74713 h 77978"/>
                <a:gd name="connsiteX5" fmla="*/ 3688 w 13968"/>
                <a:gd name="connsiteY5" fmla="*/ 78108 h 77978"/>
                <a:gd name="connsiteX6" fmla="*/ 10609 w 13968"/>
                <a:gd name="connsiteY6" fmla="*/ 78108 h 77978"/>
                <a:gd name="connsiteX7" fmla="*/ 14133 w 13968"/>
                <a:gd name="connsiteY7" fmla="*/ 74713 h 77978"/>
                <a:gd name="connsiteX8" fmla="*/ 14133 w 13968"/>
                <a:gd name="connsiteY8" fmla="*/ 3525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525"/>
                  </a:moveTo>
                  <a:cubicBezTo>
                    <a:pt x="14133" y="255"/>
                    <a:pt x="14007" y="130"/>
                    <a:pt x="10609" y="130"/>
                  </a:cubicBezTo>
                  <a:lnTo>
                    <a:pt x="3688" y="130"/>
                  </a:lnTo>
                  <a:cubicBezTo>
                    <a:pt x="291" y="130"/>
                    <a:pt x="165" y="255"/>
                    <a:pt x="165" y="3525"/>
                  </a:cubicBezTo>
                  <a:lnTo>
                    <a:pt x="165" y="74713"/>
                  </a:lnTo>
                  <a:cubicBezTo>
                    <a:pt x="165" y="77983"/>
                    <a:pt x="291" y="78108"/>
                    <a:pt x="3688" y="78108"/>
                  </a:cubicBezTo>
                  <a:lnTo>
                    <a:pt x="10609" y="78108"/>
                  </a:lnTo>
                  <a:cubicBezTo>
                    <a:pt x="14007" y="78108"/>
                    <a:pt x="14133" y="77983"/>
                    <a:pt x="14133" y="74713"/>
                  </a:cubicBezTo>
                  <a:lnTo>
                    <a:pt x="14133" y="3525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774C5B47-8FD4-BA71-142F-92882018C4D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658783" y="4249255"/>
              <a:ext cx="13968" cy="77978"/>
            </a:xfrm>
            <a:custGeom>
              <a:avLst/>
              <a:gdLst>
                <a:gd name="connsiteX0" fmla="*/ 14133 w 13968"/>
                <a:gd name="connsiteY0" fmla="*/ 3531 h 77978"/>
                <a:gd name="connsiteX1" fmla="*/ 10609 w 13968"/>
                <a:gd name="connsiteY1" fmla="*/ 135 h 77978"/>
                <a:gd name="connsiteX2" fmla="*/ 3688 w 13968"/>
                <a:gd name="connsiteY2" fmla="*/ 135 h 77978"/>
                <a:gd name="connsiteX3" fmla="*/ 165 w 13968"/>
                <a:gd name="connsiteY3" fmla="*/ 3531 h 77978"/>
                <a:gd name="connsiteX4" fmla="*/ 165 w 13968"/>
                <a:gd name="connsiteY4" fmla="*/ 74719 h 77978"/>
                <a:gd name="connsiteX5" fmla="*/ 3688 w 13968"/>
                <a:gd name="connsiteY5" fmla="*/ 78114 h 77978"/>
                <a:gd name="connsiteX6" fmla="*/ 10609 w 13968"/>
                <a:gd name="connsiteY6" fmla="*/ 78114 h 77978"/>
                <a:gd name="connsiteX7" fmla="*/ 14133 w 13968"/>
                <a:gd name="connsiteY7" fmla="*/ 74719 h 77978"/>
                <a:gd name="connsiteX8" fmla="*/ 14133 w 13968"/>
                <a:gd name="connsiteY8" fmla="*/ 3531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531"/>
                  </a:moveTo>
                  <a:cubicBezTo>
                    <a:pt x="14133" y="261"/>
                    <a:pt x="14007" y="135"/>
                    <a:pt x="10609" y="135"/>
                  </a:cubicBezTo>
                  <a:lnTo>
                    <a:pt x="3688" y="135"/>
                  </a:lnTo>
                  <a:cubicBezTo>
                    <a:pt x="291" y="135"/>
                    <a:pt x="165" y="261"/>
                    <a:pt x="165" y="3531"/>
                  </a:cubicBezTo>
                  <a:lnTo>
                    <a:pt x="165" y="74719"/>
                  </a:lnTo>
                  <a:cubicBezTo>
                    <a:pt x="165" y="77989"/>
                    <a:pt x="291" y="78114"/>
                    <a:pt x="3688" y="78114"/>
                  </a:cubicBezTo>
                  <a:lnTo>
                    <a:pt x="10609" y="78114"/>
                  </a:lnTo>
                  <a:cubicBezTo>
                    <a:pt x="14007" y="78114"/>
                    <a:pt x="14133" y="77989"/>
                    <a:pt x="14133" y="74719"/>
                  </a:cubicBezTo>
                  <a:lnTo>
                    <a:pt x="14133" y="3531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276AD366-02F1-D6B6-7614-88E1B2671B9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658783" y="4324720"/>
              <a:ext cx="13968" cy="77978"/>
            </a:xfrm>
            <a:custGeom>
              <a:avLst/>
              <a:gdLst>
                <a:gd name="connsiteX0" fmla="*/ 14133 w 13968"/>
                <a:gd name="connsiteY0" fmla="*/ 3537 h 77978"/>
                <a:gd name="connsiteX1" fmla="*/ 10609 w 13968"/>
                <a:gd name="connsiteY1" fmla="*/ 141 h 77978"/>
                <a:gd name="connsiteX2" fmla="*/ 3688 w 13968"/>
                <a:gd name="connsiteY2" fmla="*/ 141 h 77978"/>
                <a:gd name="connsiteX3" fmla="*/ 165 w 13968"/>
                <a:gd name="connsiteY3" fmla="*/ 3537 h 77978"/>
                <a:gd name="connsiteX4" fmla="*/ 165 w 13968"/>
                <a:gd name="connsiteY4" fmla="*/ 74725 h 77978"/>
                <a:gd name="connsiteX5" fmla="*/ 3688 w 13968"/>
                <a:gd name="connsiteY5" fmla="*/ 78120 h 77978"/>
                <a:gd name="connsiteX6" fmla="*/ 10609 w 13968"/>
                <a:gd name="connsiteY6" fmla="*/ 78120 h 77978"/>
                <a:gd name="connsiteX7" fmla="*/ 14133 w 13968"/>
                <a:gd name="connsiteY7" fmla="*/ 74725 h 77978"/>
                <a:gd name="connsiteX8" fmla="*/ 14133 w 13968"/>
                <a:gd name="connsiteY8" fmla="*/ 3537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537"/>
                  </a:moveTo>
                  <a:cubicBezTo>
                    <a:pt x="14133" y="267"/>
                    <a:pt x="14007" y="141"/>
                    <a:pt x="10609" y="141"/>
                  </a:cubicBezTo>
                  <a:lnTo>
                    <a:pt x="3688" y="141"/>
                  </a:lnTo>
                  <a:cubicBezTo>
                    <a:pt x="291" y="141"/>
                    <a:pt x="165" y="267"/>
                    <a:pt x="165" y="3537"/>
                  </a:cubicBezTo>
                  <a:lnTo>
                    <a:pt x="165" y="74725"/>
                  </a:lnTo>
                  <a:cubicBezTo>
                    <a:pt x="165" y="77995"/>
                    <a:pt x="291" y="78120"/>
                    <a:pt x="3688" y="78120"/>
                  </a:cubicBezTo>
                  <a:lnTo>
                    <a:pt x="10609" y="78120"/>
                  </a:lnTo>
                  <a:cubicBezTo>
                    <a:pt x="14007" y="78120"/>
                    <a:pt x="14133" y="77995"/>
                    <a:pt x="14133" y="74725"/>
                  </a:cubicBezTo>
                  <a:lnTo>
                    <a:pt x="14133" y="3537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640C15E-5BB0-F3AB-4600-4252055CCFF6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658783" y="4400184"/>
              <a:ext cx="13968" cy="77978"/>
            </a:xfrm>
            <a:custGeom>
              <a:avLst/>
              <a:gdLst>
                <a:gd name="connsiteX0" fmla="*/ 14133 w 13968"/>
                <a:gd name="connsiteY0" fmla="*/ 3543 h 77978"/>
                <a:gd name="connsiteX1" fmla="*/ 10609 w 13968"/>
                <a:gd name="connsiteY1" fmla="*/ 147 h 77978"/>
                <a:gd name="connsiteX2" fmla="*/ 3688 w 13968"/>
                <a:gd name="connsiteY2" fmla="*/ 147 h 77978"/>
                <a:gd name="connsiteX3" fmla="*/ 165 w 13968"/>
                <a:gd name="connsiteY3" fmla="*/ 3543 h 77978"/>
                <a:gd name="connsiteX4" fmla="*/ 165 w 13968"/>
                <a:gd name="connsiteY4" fmla="*/ 74730 h 77978"/>
                <a:gd name="connsiteX5" fmla="*/ 3688 w 13968"/>
                <a:gd name="connsiteY5" fmla="*/ 78126 h 77978"/>
                <a:gd name="connsiteX6" fmla="*/ 10609 w 13968"/>
                <a:gd name="connsiteY6" fmla="*/ 78126 h 77978"/>
                <a:gd name="connsiteX7" fmla="*/ 14133 w 13968"/>
                <a:gd name="connsiteY7" fmla="*/ 74730 h 77978"/>
                <a:gd name="connsiteX8" fmla="*/ 14133 w 13968"/>
                <a:gd name="connsiteY8" fmla="*/ 3543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543"/>
                  </a:moveTo>
                  <a:cubicBezTo>
                    <a:pt x="14133" y="273"/>
                    <a:pt x="14007" y="147"/>
                    <a:pt x="10609" y="147"/>
                  </a:cubicBezTo>
                  <a:lnTo>
                    <a:pt x="3688" y="147"/>
                  </a:lnTo>
                  <a:cubicBezTo>
                    <a:pt x="291" y="147"/>
                    <a:pt x="165" y="273"/>
                    <a:pt x="165" y="3543"/>
                  </a:cubicBezTo>
                  <a:lnTo>
                    <a:pt x="165" y="74730"/>
                  </a:lnTo>
                  <a:cubicBezTo>
                    <a:pt x="165" y="78001"/>
                    <a:pt x="291" y="78126"/>
                    <a:pt x="3688" y="78126"/>
                  </a:cubicBezTo>
                  <a:lnTo>
                    <a:pt x="10609" y="78126"/>
                  </a:lnTo>
                  <a:cubicBezTo>
                    <a:pt x="14007" y="78126"/>
                    <a:pt x="14133" y="78001"/>
                    <a:pt x="14133" y="74730"/>
                  </a:cubicBezTo>
                  <a:lnTo>
                    <a:pt x="14133" y="3543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302D08CD-8EED-2DEE-5024-A5D64D53D10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658783" y="4475648"/>
              <a:ext cx="13968" cy="77978"/>
            </a:xfrm>
            <a:custGeom>
              <a:avLst/>
              <a:gdLst>
                <a:gd name="connsiteX0" fmla="*/ 14133 w 13968"/>
                <a:gd name="connsiteY0" fmla="*/ 3549 h 77978"/>
                <a:gd name="connsiteX1" fmla="*/ 10609 w 13968"/>
                <a:gd name="connsiteY1" fmla="*/ 153 h 77978"/>
                <a:gd name="connsiteX2" fmla="*/ 3688 w 13968"/>
                <a:gd name="connsiteY2" fmla="*/ 153 h 77978"/>
                <a:gd name="connsiteX3" fmla="*/ 165 w 13968"/>
                <a:gd name="connsiteY3" fmla="*/ 3549 h 77978"/>
                <a:gd name="connsiteX4" fmla="*/ 165 w 13968"/>
                <a:gd name="connsiteY4" fmla="*/ 74736 h 77978"/>
                <a:gd name="connsiteX5" fmla="*/ 3688 w 13968"/>
                <a:gd name="connsiteY5" fmla="*/ 78132 h 77978"/>
                <a:gd name="connsiteX6" fmla="*/ 10609 w 13968"/>
                <a:gd name="connsiteY6" fmla="*/ 78132 h 77978"/>
                <a:gd name="connsiteX7" fmla="*/ 14133 w 13968"/>
                <a:gd name="connsiteY7" fmla="*/ 74736 h 77978"/>
                <a:gd name="connsiteX8" fmla="*/ 14133 w 13968"/>
                <a:gd name="connsiteY8" fmla="*/ 3549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549"/>
                  </a:moveTo>
                  <a:cubicBezTo>
                    <a:pt x="14133" y="279"/>
                    <a:pt x="14007" y="153"/>
                    <a:pt x="10609" y="153"/>
                  </a:cubicBezTo>
                  <a:lnTo>
                    <a:pt x="3688" y="153"/>
                  </a:lnTo>
                  <a:cubicBezTo>
                    <a:pt x="291" y="153"/>
                    <a:pt x="165" y="279"/>
                    <a:pt x="165" y="3549"/>
                  </a:cubicBezTo>
                  <a:lnTo>
                    <a:pt x="165" y="74736"/>
                  </a:lnTo>
                  <a:cubicBezTo>
                    <a:pt x="165" y="78007"/>
                    <a:pt x="291" y="78132"/>
                    <a:pt x="3688" y="78132"/>
                  </a:cubicBezTo>
                  <a:lnTo>
                    <a:pt x="10609" y="78132"/>
                  </a:lnTo>
                  <a:cubicBezTo>
                    <a:pt x="14007" y="78132"/>
                    <a:pt x="14133" y="78007"/>
                    <a:pt x="14133" y="74736"/>
                  </a:cubicBezTo>
                  <a:lnTo>
                    <a:pt x="14133" y="3549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B6EA89C8-5A31-FC51-1E1B-A93073B29A35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658783" y="4551112"/>
              <a:ext cx="13968" cy="77978"/>
            </a:xfrm>
            <a:custGeom>
              <a:avLst/>
              <a:gdLst>
                <a:gd name="connsiteX0" fmla="*/ 14133 w 13968"/>
                <a:gd name="connsiteY0" fmla="*/ 3555 h 77978"/>
                <a:gd name="connsiteX1" fmla="*/ 10609 w 13968"/>
                <a:gd name="connsiteY1" fmla="*/ 159 h 77978"/>
                <a:gd name="connsiteX2" fmla="*/ 3688 w 13968"/>
                <a:gd name="connsiteY2" fmla="*/ 159 h 77978"/>
                <a:gd name="connsiteX3" fmla="*/ 165 w 13968"/>
                <a:gd name="connsiteY3" fmla="*/ 3555 h 77978"/>
                <a:gd name="connsiteX4" fmla="*/ 165 w 13968"/>
                <a:gd name="connsiteY4" fmla="*/ 74742 h 77978"/>
                <a:gd name="connsiteX5" fmla="*/ 3688 w 13968"/>
                <a:gd name="connsiteY5" fmla="*/ 78138 h 77978"/>
                <a:gd name="connsiteX6" fmla="*/ 10609 w 13968"/>
                <a:gd name="connsiteY6" fmla="*/ 78138 h 77978"/>
                <a:gd name="connsiteX7" fmla="*/ 14133 w 13968"/>
                <a:gd name="connsiteY7" fmla="*/ 74742 h 77978"/>
                <a:gd name="connsiteX8" fmla="*/ 14133 w 13968"/>
                <a:gd name="connsiteY8" fmla="*/ 3555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555"/>
                  </a:moveTo>
                  <a:cubicBezTo>
                    <a:pt x="14133" y="285"/>
                    <a:pt x="14007" y="159"/>
                    <a:pt x="10609" y="159"/>
                  </a:cubicBezTo>
                  <a:lnTo>
                    <a:pt x="3688" y="159"/>
                  </a:lnTo>
                  <a:cubicBezTo>
                    <a:pt x="291" y="159"/>
                    <a:pt x="165" y="285"/>
                    <a:pt x="165" y="3555"/>
                  </a:cubicBezTo>
                  <a:lnTo>
                    <a:pt x="165" y="74742"/>
                  </a:lnTo>
                  <a:cubicBezTo>
                    <a:pt x="165" y="78013"/>
                    <a:pt x="291" y="78138"/>
                    <a:pt x="3688" y="78138"/>
                  </a:cubicBezTo>
                  <a:lnTo>
                    <a:pt x="10609" y="78138"/>
                  </a:lnTo>
                  <a:cubicBezTo>
                    <a:pt x="14007" y="78138"/>
                    <a:pt x="14133" y="78013"/>
                    <a:pt x="14133" y="74742"/>
                  </a:cubicBezTo>
                  <a:lnTo>
                    <a:pt x="14133" y="3555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20DA07BA-FB5F-E316-A000-F3F0A9E90E3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658783" y="4626576"/>
              <a:ext cx="13968" cy="77978"/>
            </a:xfrm>
            <a:custGeom>
              <a:avLst/>
              <a:gdLst>
                <a:gd name="connsiteX0" fmla="*/ 14133 w 13968"/>
                <a:gd name="connsiteY0" fmla="*/ 3561 h 77978"/>
                <a:gd name="connsiteX1" fmla="*/ 10609 w 13968"/>
                <a:gd name="connsiteY1" fmla="*/ 165 h 77978"/>
                <a:gd name="connsiteX2" fmla="*/ 3688 w 13968"/>
                <a:gd name="connsiteY2" fmla="*/ 165 h 77978"/>
                <a:gd name="connsiteX3" fmla="*/ 165 w 13968"/>
                <a:gd name="connsiteY3" fmla="*/ 3561 h 77978"/>
                <a:gd name="connsiteX4" fmla="*/ 165 w 13968"/>
                <a:gd name="connsiteY4" fmla="*/ 74748 h 77978"/>
                <a:gd name="connsiteX5" fmla="*/ 3688 w 13968"/>
                <a:gd name="connsiteY5" fmla="*/ 78144 h 77978"/>
                <a:gd name="connsiteX6" fmla="*/ 10609 w 13968"/>
                <a:gd name="connsiteY6" fmla="*/ 78144 h 77978"/>
                <a:gd name="connsiteX7" fmla="*/ 14133 w 13968"/>
                <a:gd name="connsiteY7" fmla="*/ 74748 h 77978"/>
                <a:gd name="connsiteX8" fmla="*/ 14133 w 13968"/>
                <a:gd name="connsiteY8" fmla="*/ 3561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133" y="3561"/>
                  </a:moveTo>
                  <a:cubicBezTo>
                    <a:pt x="14133" y="291"/>
                    <a:pt x="14007" y="165"/>
                    <a:pt x="10609" y="165"/>
                  </a:cubicBezTo>
                  <a:lnTo>
                    <a:pt x="3688" y="165"/>
                  </a:lnTo>
                  <a:cubicBezTo>
                    <a:pt x="291" y="165"/>
                    <a:pt x="165" y="291"/>
                    <a:pt x="165" y="3561"/>
                  </a:cubicBezTo>
                  <a:lnTo>
                    <a:pt x="165" y="74748"/>
                  </a:lnTo>
                  <a:cubicBezTo>
                    <a:pt x="165" y="78018"/>
                    <a:pt x="291" y="78144"/>
                    <a:pt x="3688" y="78144"/>
                  </a:cubicBezTo>
                  <a:lnTo>
                    <a:pt x="10609" y="78144"/>
                  </a:lnTo>
                  <a:cubicBezTo>
                    <a:pt x="14007" y="78144"/>
                    <a:pt x="14133" y="78018"/>
                    <a:pt x="14133" y="74748"/>
                  </a:cubicBezTo>
                  <a:lnTo>
                    <a:pt x="14133" y="3561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42691F5A-3285-F378-DDF0-B3EA693BB4E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658783" y="4702040"/>
              <a:ext cx="69336" cy="227522"/>
            </a:xfrm>
            <a:custGeom>
              <a:avLst/>
              <a:gdLst>
                <a:gd name="connsiteX0" fmla="*/ 3688 w 69336"/>
                <a:gd name="connsiteY0" fmla="*/ 172 h 227522"/>
                <a:gd name="connsiteX1" fmla="*/ 165 w 69336"/>
                <a:gd name="connsiteY1" fmla="*/ 1555 h 227522"/>
                <a:gd name="connsiteX2" fmla="*/ 165 w 69336"/>
                <a:gd name="connsiteY2" fmla="*/ 6460 h 227522"/>
                <a:gd name="connsiteX3" fmla="*/ 17782 w 69336"/>
                <a:gd name="connsiteY3" fmla="*/ 141037 h 227522"/>
                <a:gd name="connsiteX4" fmla="*/ 61322 w 69336"/>
                <a:gd name="connsiteY4" fmla="*/ 224298 h 227522"/>
                <a:gd name="connsiteX5" fmla="*/ 64216 w 69336"/>
                <a:gd name="connsiteY5" fmla="*/ 227442 h 227522"/>
                <a:gd name="connsiteX6" fmla="*/ 66607 w 69336"/>
                <a:gd name="connsiteY6" fmla="*/ 227694 h 227522"/>
                <a:gd name="connsiteX7" fmla="*/ 69502 w 69336"/>
                <a:gd name="connsiteY7" fmla="*/ 226436 h 227522"/>
                <a:gd name="connsiteX8" fmla="*/ 68747 w 69336"/>
                <a:gd name="connsiteY8" fmla="*/ 224801 h 227522"/>
                <a:gd name="connsiteX9" fmla="*/ 14133 w 69336"/>
                <a:gd name="connsiteY9" fmla="*/ 1933 h 227522"/>
                <a:gd name="connsiteX10" fmla="*/ 10609 w 69336"/>
                <a:gd name="connsiteY10" fmla="*/ 172 h 227522"/>
                <a:gd name="connsiteX11" fmla="*/ 3688 w 69336"/>
                <a:gd name="connsiteY11" fmla="*/ 172 h 22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336" h="227522">
                  <a:moveTo>
                    <a:pt x="3688" y="172"/>
                  </a:moveTo>
                  <a:cubicBezTo>
                    <a:pt x="1046" y="172"/>
                    <a:pt x="291" y="172"/>
                    <a:pt x="165" y="1555"/>
                  </a:cubicBezTo>
                  <a:lnTo>
                    <a:pt x="165" y="6460"/>
                  </a:lnTo>
                  <a:cubicBezTo>
                    <a:pt x="165" y="83307"/>
                    <a:pt x="13881" y="128334"/>
                    <a:pt x="17782" y="141037"/>
                  </a:cubicBezTo>
                  <a:cubicBezTo>
                    <a:pt x="26339" y="168958"/>
                    <a:pt x="40307" y="198389"/>
                    <a:pt x="61322" y="224298"/>
                  </a:cubicBezTo>
                  <a:cubicBezTo>
                    <a:pt x="63210" y="226562"/>
                    <a:pt x="63713" y="227191"/>
                    <a:pt x="64216" y="227442"/>
                  </a:cubicBezTo>
                  <a:cubicBezTo>
                    <a:pt x="64468" y="227568"/>
                    <a:pt x="64594" y="227694"/>
                    <a:pt x="66607" y="227694"/>
                  </a:cubicBezTo>
                  <a:cubicBezTo>
                    <a:pt x="68621" y="227694"/>
                    <a:pt x="69502" y="227694"/>
                    <a:pt x="69502" y="226436"/>
                  </a:cubicBezTo>
                  <a:cubicBezTo>
                    <a:pt x="69502" y="226185"/>
                    <a:pt x="69502" y="225933"/>
                    <a:pt x="68747" y="224801"/>
                  </a:cubicBezTo>
                  <a:cubicBezTo>
                    <a:pt x="26842" y="166694"/>
                    <a:pt x="14259" y="96765"/>
                    <a:pt x="14133" y="1933"/>
                  </a:cubicBezTo>
                  <a:cubicBezTo>
                    <a:pt x="14133" y="172"/>
                    <a:pt x="13378" y="172"/>
                    <a:pt x="10609" y="172"/>
                  </a:cubicBezTo>
                  <a:lnTo>
                    <a:pt x="3688" y="172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109BB1C7-51E3-FE43-EC90-42D551D34D8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777849" y="3656789"/>
              <a:ext cx="68204" cy="56974"/>
            </a:xfrm>
            <a:custGeom>
              <a:avLst/>
              <a:gdLst>
                <a:gd name="connsiteX0" fmla="*/ 7601 w 68204"/>
                <a:gd name="connsiteY0" fmla="*/ 48264 h 56974"/>
                <a:gd name="connsiteX1" fmla="*/ 6469 w 68204"/>
                <a:gd name="connsiteY1" fmla="*/ 53672 h 56974"/>
                <a:gd name="connsiteX2" fmla="*/ 10118 w 68204"/>
                <a:gd name="connsiteY2" fmla="*/ 57068 h 56974"/>
                <a:gd name="connsiteX3" fmla="*/ 14774 w 68204"/>
                <a:gd name="connsiteY3" fmla="*/ 53546 h 56974"/>
                <a:gd name="connsiteX4" fmla="*/ 17165 w 68204"/>
                <a:gd name="connsiteY4" fmla="*/ 44239 h 56974"/>
                <a:gd name="connsiteX5" fmla="*/ 19933 w 68204"/>
                <a:gd name="connsiteY5" fmla="*/ 32919 h 56974"/>
                <a:gd name="connsiteX6" fmla="*/ 22073 w 68204"/>
                <a:gd name="connsiteY6" fmla="*/ 24493 h 56974"/>
                <a:gd name="connsiteX7" fmla="*/ 23709 w 68204"/>
                <a:gd name="connsiteY7" fmla="*/ 18204 h 56974"/>
                <a:gd name="connsiteX8" fmla="*/ 44220 w 68204"/>
                <a:gd name="connsiteY8" fmla="*/ 2860 h 56974"/>
                <a:gd name="connsiteX9" fmla="*/ 51015 w 68204"/>
                <a:gd name="connsiteY9" fmla="*/ 11664 h 56974"/>
                <a:gd name="connsiteX10" fmla="*/ 42836 w 68204"/>
                <a:gd name="connsiteY10" fmla="*/ 40969 h 56974"/>
                <a:gd name="connsiteX11" fmla="*/ 41578 w 68204"/>
                <a:gd name="connsiteY11" fmla="*/ 46754 h 56974"/>
                <a:gd name="connsiteX12" fmla="*/ 51896 w 68204"/>
                <a:gd name="connsiteY12" fmla="*/ 57068 h 56974"/>
                <a:gd name="connsiteX13" fmla="*/ 68381 w 68204"/>
                <a:gd name="connsiteY13" fmla="*/ 37699 h 56974"/>
                <a:gd name="connsiteX14" fmla="*/ 66871 w 68204"/>
                <a:gd name="connsiteY14" fmla="*/ 36441 h 56974"/>
                <a:gd name="connsiteX15" fmla="*/ 64983 w 68204"/>
                <a:gd name="connsiteY15" fmla="*/ 38705 h 56974"/>
                <a:gd name="connsiteX16" fmla="*/ 52148 w 68204"/>
                <a:gd name="connsiteY16" fmla="*/ 54301 h 56974"/>
                <a:gd name="connsiteX17" fmla="*/ 49128 w 68204"/>
                <a:gd name="connsiteY17" fmla="*/ 50150 h 56974"/>
                <a:gd name="connsiteX18" fmla="*/ 51393 w 68204"/>
                <a:gd name="connsiteY18" fmla="*/ 41220 h 56974"/>
                <a:gd name="connsiteX19" fmla="*/ 59069 w 68204"/>
                <a:gd name="connsiteY19" fmla="*/ 13551 h 56974"/>
                <a:gd name="connsiteX20" fmla="*/ 44598 w 68204"/>
                <a:gd name="connsiteY20" fmla="*/ 93 h 56974"/>
                <a:gd name="connsiteX21" fmla="*/ 24967 w 68204"/>
                <a:gd name="connsiteY21" fmla="*/ 11035 h 56974"/>
                <a:gd name="connsiteX22" fmla="*/ 13390 w 68204"/>
                <a:gd name="connsiteY22" fmla="*/ 93 h 56974"/>
                <a:gd name="connsiteX23" fmla="*/ 3952 w 68204"/>
                <a:gd name="connsiteY23" fmla="*/ 7262 h 56974"/>
                <a:gd name="connsiteX24" fmla="*/ 177 w 68204"/>
                <a:gd name="connsiteY24" fmla="*/ 19462 h 56974"/>
                <a:gd name="connsiteX25" fmla="*/ 1687 w 68204"/>
                <a:gd name="connsiteY25" fmla="*/ 20720 h 56974"/>
                <a:gd name="connsiteX26" fmla="*/ 3826 w 68204"/>
                <a:gd name="connsiteY26" fmla="*/ 17827 h 56974"/>
                <a:gd name="connsiteX27" fmla="*/ 13012 w 68204"/>
                <a:gd name="connsiteY27" fmla="*/ 2860 h 56974"/>
                <a:gd name="connsiteX28" fmla="*/ 16913 w 68204"/>
                <a:gd name="connsiteY28" fmla="*/ 8645 h 56974"/>
                <a:gd name="connsiteX29" fmla="*/ 14900 w 68204"/>
                <a:gd name="connsiteY29" fmla="*/ 19210 h 56974"/>
                <a:gd name="connsiteX30" fmla="*/ 7601 w 68204"/>
                <a:gd name="connsiteY30" fmla="*/ 48264 h 5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8204" h="56974">
                  <a:moveTo>
                    <a:pt x="7601" y="48264"/>
                  </a:moveTo>
                  <a:cubicBezTo>
                    <a:pt x="7224" y="50150"/>
                    <a:pt x="6469" y="53043"/>
                    <a:pt x="6469" y="53672"/>
                  </a:cubicBezTo>
                  <a:cubicBezTo>
                    <a:pt x="6469" y="55936"/>
                    <a:pt x="8231" y="57068"/>
                    <a:pt x="10118" y="57068"/>
                  </a:cubicBezTo>
                  <a:cubicBezTo>
                    <a:pt x="11628" y="57068"/>
                    <a:pt x="13893" y="56062"/>
                    <a:pt x="14774" y="53546"/>
                  </a:cubicBezTo>
                  <a:cubicBezTo>
                    <a:pt x="14900" y="53295"/>
                    <a:pt x="16410" y="47383"/>
                    <a:pt x="17165" y="44239"/>
                  </a:cubicBezTo>
                  <a:lnTo>
                    <a:pt x="19933" y="32919"/>
                  </a:lnTo>
                  <a:cubicBezTo>
                    <a:pt x="20688" y="30152"/>
                    <a:pt x="21443" y="27385"/>
                    <a:pt x="22073" y="24493"/>
                  </a:cubicBezTo>
                  <a:cubicBezTo>
                    <a:pt x="22576" y="22355"/>
                    <a:pt x="23583" y="18707"/>
                    <a:pt x="23709" y="18204"/>
                  </a:cubicBezTo>
                  <a:cubicBezTo>
                    <a:pt x="25596" y="14305"/>
                    <a:pt x="32266" y="2860"/>
                    <a:pt x="44220" y="2860"/>
                  </a:cubicBezTo>
                  <a:cubicBezTo>
                    <a:pt x="49883" y="2860"/>
                    <a:pt x="51015" y="7513"/>
                    <a:pt x="51015" y="11664"/>
                  </a:cubicBezTo>
                  <a:cubicBezTo>
                    <a:pt x="51015" y="19462"/>
                    <a:pt x="44849" y="35561"/>
                    <a:pt x="42836" y="40969"/>
                  </a:cubicBezTo>
                  <a:cubicBezTo>
                    <a:pt x="41703" y="43862"/>
                    <a:pt x="41578" y="45371"/>
                    <a:pt x="41578" y="46754"/>
                  </a:cubicBezTo>
                  <a:cubicBezTo>
                    <a:pt x="41578" y="52666"/>
                    <a:pt x="45982" y="57068"/>
                    <a:pt x="51896" y="57068"/>
                  </a:cubicBezTo>
                  <a:cubicBezTo>
                    <a:pt x="63725" y="57068"/>
                    <a:pt x="68381" y="38705"/>
                    <a:pt x="68381" y="37699"/>
                  </a:cubicBezTo>
                  <a:cubicBezTo>
                    <a:pt x="68381" y="36441"/>
                    <a:pt x="67248" y="36441"/>
                    <a:pt x="66871" y="36441"/>
                  </a:cubicBezTo>
                  <a:cubicBezTo>
                    <a:pt x="65613" y="36441"/>
                    <a:pt x="65613" y="36818"/>
                    <a:pt x="64983" y="38705"/>
                  </a:cubicBezTo>
                  <a:cubicBezTo>
                    <a:pt x="62467" y="47258"/>
                    <a:pt x="58314" y="54301"/>
                    <a:pt x="52148" y="54301"/>
                  </a:cubicBezTo>
                  <a:cubicBezTo>
                    <a:pt x="50009" y="54301"/>
                    <a:pt x="49128" y="53043"/>
                    <a:pt x="49128" y="50150"/>
                  </a:cubicBezTo>
                  <a:cubicBezTo>
                    <a:pt x="49128" y="47006"/>
                    <a:pt x="50260" y="43987"/>
                    <a:pt x="51393" y="41220"/>
                  </a:cubicBezTo>
                  <a:cubicBezTo>
                    <a:pt x="53784" y="34555"/>
                    <a:pt x="59069" y="20720"/>
                    <a:pt x="59069" y="13551"/>
                  </a:cubicBezTo>
                  <a:cubicBezTo>
                    <a:pt x="59069" y="5124"/>
                    <a:pt x="53658" y="93"/>
                    <a:pt x="44598" y="93"/>
                  </a:cubicBezTo>
                  <a:cubicBezTo>
                    <a:pt x="33272" y="93"/>
                    <a:pt x="27106" y="8142"/>
                    <a:pt x="24967" y="11035"/>
                  </a:cubicBezTo>
                  <a:cubicBezTo>
                    <a:pt x="24338" y="3992"/>
                    <a:pt x="19178" y="93"/>
                    <a:pt x="13390" y="93"/>
                  </a:cubicBezTo>
                  <a:cubicBezTo>
                    <a:pt x="7601" y="93"/>
                    <a:pt x="5210" y="4998"/>
                    <a:pt x="3952" y="7262"/>
                  </a:cubicBezTo>
                  <a:cubicBezTo>
                    <a:pt x="1939" y="11538"/>
                    <a:pt x="177" y="18959"/>
                    <a:pt x="177" y="19462"/>
                  </a:cubicBezTo>
                  <a:cubicBezTo>
                    <a:pt x="177" y="20720"/>
                    <a:pt x="1435" y="20720"/>
                    <a:pt x="1687" y="20720"/>
                  </a:cubicBezTo>
                  <a:cubicBezTo>
                    <a:pt x="2945" y="20720"/>
                    <a:pt x="3071" y="20594"/>
                    <a:pt x="3826" y="17827"/>
                  </a:cubicBezTo>
                  <a:cubicBezTo>
                    <a:pt x="5965" y="8897"/>
                    <a:pt x="8482" y="2860"/>
                    <a:pt x="13012" y="2860"/>
                  </a:cubicBezTo>
                  <a:cubicBezTo>
                    <a:pt x="15529" y="2860"/>
                    <a:pt x="16913" y="4495"/>
                    <a:pt x="16913" y="8645"/>
                  </a:cubicBezTo>
                  <a:cubicBezTo>
                    <a:pt x="16913" y="11287"/>
                    <a:pt x="16536" y="12670"/>
                    <a:pt x="14900" y="19210"/>
                  </a:cubicBezTo>
                  <a:lnTo>
                    <a:pt x="7601" y="48264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F692DDA7-A515-2444-6B68-4677E8B96F2C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789189" y="4532824"/>
              <a:ext cx="45427" cy="3898"/>
            </a:xfrm>
            <a:custGeom>
              <a:avLst/>
              <a:gdLst>
                <a:gd name="connsiteX0" fmla="*/ 45605 w 45427"/>
                <a:gd name="connsiteY0" fmla="*/ 4063 h 3898"/>
                <a:gd name="connsiteX1" fmla="*/ 45605 w 45427"/>
                <a:gd name="connsiteY1" fmla="*/ 164 h 3898"/>
                <a:gd name="connsiteX2" fmla="*/ 177 w 45427"/>
                <a:gd name="connsiteY2" fmla="*/ 164 h 3898"/>
                <a:gd name="connsiteX3" fmla="*/ 177 w 45427"/>
                <a:gd name="connsiteY3" fmla="*/ 4063 h 3898"/>
                <a:gd name="connsiteX4" fmla="*/ 45605 w 45427"/>
                <a:gd name="connsiteY4" fmla="*/ 4063 h 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27" h="3898">
                  <a:moveTo>
                    <a:pt x="45605" y="4063"/>
                  </a:moveTo>
                  <a:lnTo>
                    <a:pt x="45605" y="164"/>
                  </a:lnTo>
                  <a:lnTo>
                    <a:pt x="177" y="164"/>
                  </a:lnTo>
                  <a:lnTo>
                    <a:pt x="177" y="4063"/>
                  </a:lnTo>
                  <a:lnTo>
                    <a:pt x="45605" y="4063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0EAB54F8-916F-0DE3-D41A-C9F0FB73F57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777849" y="4551438"/>
              <a:ext cx="68204" cy="56974"/>
            </a:xfrm>
            <a:custGeom>
              <a:avLst/>
              <a:gdLst>
                <a:gd name="connsiteX0" fmla="*/ 7601 w 68204"/>
                <a:gd name="connsiteY0" fmla="*/ 48335 h 56974"/>
                <a:gd name="connsiteX1" fmla="*/ 6469 w 68204"/>
                <a:gd name="connsiteY1" fmla="*/ 53743 h 56974"/>
                <a:gd name="connsiteX2" fmla="*/ 10118 w 68204"/>
                <a:gd name="connsiteY2" fmla="*/ 57139 h 56974"/>
                <a:gd name="connsiteX3" fmla="*/ 14774 w 68204"/>
                <a:gd name="connsiteY3" fmla="*/ 53617 h 56974"/>
                <a:gd name="connsiteX4" fmla="*/ 17165 w 68204"/>
                <a:gd name="connsiteY4" fmla="*/ 44310 h 56974"/>
                <a:gd name="connsiteX5" fmla="*/ 19933 w 68204"/>
                <a:gd name="connsiteY5" fmla="*/ 32990 h 56974"/>
                <a:gd name="connsiteX6" fmla="*/ 22073 w 68204"/>
                <a:gd name="connsiteY6" fmla="*/ 24564 h 56974"/>
                <a:gd name="connsiteX7" fmla="*/ 23709 w 68204"/>
                <a:gd name="connsiteY7" fmla="*/ 18275 h 56974"/>
                <a:gd name="connsiteX8" fmla="*/ 44220 w 68204"/>
                <a:gd name="connsiteY8" fmla="*/ 2931 h 56974"/>
                <a:gd name="connsiteX9" fmla="*/ 51015 w 68204"/>
                <a:gd name="connsiteY9" fmla="*/ 11735 h 56974"/>
                <a:gd name="connsiteX10" fmla="*/ 42836 w 68204"/>
                <a:gd name="connsiteY10" fmla="*/ 41040 h 56974"/>
                <a:gd name="connsiteX11" fmla="*/ 41578 w 68204"/>
                <a:gd name="connsiteY11" fmla="*/ 46825 h 56974"/>
                <a:gd name="connsiteX12" fmla="*/ 51896 w 68204"/>
                <a:gd name="connsiteY12" fmla="*/ 57139 h 56974"/>
                <a:gd name="connsiteX13" fmla="*/ 68381 w 68204"/>
                <a:gd name="connsiteY13" fmla="*/ 37770 h 56974"/>
                <a:gd name="connsiteX14" fmla="*/ 66871 w 68204"/>
                <a:gd name="connsiteY14" fmla="*/ 36512 h 56974"/>
                <a:gd name="connsiteX15" fmla="*/ 64983 w 68204"/>
                <a:gd name="connsiteY15" fmla="*/ 38776 h 56974"/>
                <a:gd name="connsiteX16" fmla="*/ 52148 w 68204"/>
                <a:gd name="connsiteY16" fmla="*/ 54372 h 56974"/>
                <a:gd name="connsiteX17" fmla="*/ 49128 w 68204"/>
                <a:gd name="connsiteY17" fmla="*/ 50221 h 56974"/>
                <a:gd name="connsiteX18" fmla="*/ 51393 w 68204"/>
                <a:gd name="connsiteY18" fmla="*/ 41291 h 56974"/>
                <a:gd name="connsiteX19" fmla="*/ 59069 w 68204"/>
                <a:gd name="connsiteY19" fmla="*/ 13621 h 56974"/>
                <a:gd name="connsiteX20" fmla="*/ 44598 w 68204"/>
                <a:gd name="connsiteY20" fmla="*/ 164 h 56974"/>
                <a:gd name="connsiteX21" fmla="*/ 24967 w 68204"/>
                <a:gd name="connsiteY21" fmla="*/ 11106 h 56974"/>
                <a:gd name="connsiteX22" fmla="*/ 13390 w 68204"/>
                <a:gd name="connsiteY22" fmla="*/ 164 h 56974"/>
                <a:gd name="connsiteX23" fmla="*/ 3952 w 68204"/>
                <a:gd name="connsiteY23" fmla="*/ 7333 h 56974"/>
                <a:gd name="connsiteX24" fmla="*/ 177 w 68204"/>
                <a:gd name="connsiteY24" fmla="*/ 19533 h 56974"/>
                <a:gd name="connsiteX25" fmla="*/ 1687 w 68204"/>
                <a:gd name="connsiteY25" fmla="*/ 20790 h 56974"/>
                <a:gd name="connsiteX26" fmla="*/ 3826 w 68204"/>
                <a:gd name="connsiteY26" fmla="*/ 17898 h 56974"/>
                <a:gd name="connsiteX27" fmla="*/ 13012 w 68204"/>
                <a:gd name="connsiteY27" fmla="*/ 2931 h 56974"/>
                <a:gd name="connsiteX28" fmla="*/ 16913 w 68204"/>
                <a:gd name="connsiteY28" fmla="*/ 8716 h 56974"/>
                <a:gd name="connsiteX29" fmla="*/ 14900 w 68204"/>
                <a:gd name="connsiteY29" fmla="*/ 19281 h 56974"/>
                <a:gd name="connsiteX30" fmla="*/ 7601 w 68204"/>
                <a:gd name="connsiteY30" fmla="*/ 48335 h 5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8204" h="56974">
                  <a:moveTo>
                    <a:pt x="7601" y="48335"/>
                  </a:moveTo>
                  <a:cubicBezTo>
                    <a:pt x="7224" y="50221"/>
                    <a:pt x="6469" y="53114"/>
                    <a:pt x="6469" y="53743"/>
                  </a:cubicBezTo>
                  <a:cubicBezTo>
                    <a:pt x="6469" y="56007"/>
                    <a:pt x="8231" y="57139"/>
                    <a:pt x="10118" y="57139"/>
                  </a:cubicBezTo>
                  <a:cubicBezTo>
                    <a:pt x="11628" y="57139"/>
                    <a:pt x="13893" y="56132"/>
                    <a:pt x="14774" y="53617"/>
                  </a:cubicBezTo>
                  <a:cubicBezTo>
                    <a:pt x="14900" y="53365"/>
                    <a:pt x="16410" y="47454"/>
                    <a:pt x="17165" y="44310"/>
                  </a:cubicBezTo>
                  <a:lnTo>
                    <a:pt x="19933" y="32990"/>
                  </a:lnTo>
                  <a:cubicBezTo>
                    <a:pt x="20688" y="30223"/>
                    <a:pt x="21443" y="27456"/>
                    <a:pt x="22073" y="24564"/>
                  </a:cubicBezTo>
                  <a:cubicBezTo>
                    <a:pt x="22576" y="22425"/>
                    <a:pt x="23583" y="18778"/>
                    <a:pt x="23709" y="18275"/>
                  </a:cubicBezTo>
                  <a:cubicBezTo>
                    <a:pt x="25596" y="14376"/>
                    <a:pt x="32266" y="2931"/>
                    <a:pt x="44220" y="2931"/>
                  </a:cubicBezTo>
                  <a:cubicBezTo>
                    <a:pt x="49883" y="2931"/>
                    <a:pt x="51015" y="7584"/>
                    <a:pt x="51015" y="11735"/>
                  </a:cubicBezTo>
                  <a:cubicBezTo>
                    <a:pt x="51015" y="19533"/>
                    <a:pt x="44849" y="35632"/>
                    <a:pt x="42836" y="41040"/>
                  </a:cubicBezTo>
                  <a:cubicBezTo>
                    <a:pt x="41703" y="43933"/>
                    <a:pt x="41578" y="45442"/>
                    <a:pt x="41578" y="46825"/>
                  </a:cubicBezTo>
                  <a:cubicBezTo>
                    <a:pt x="41578" y="52737"/>
                    <a:pt x="45982" y="57139"/>
                    <a:pt x="51896" y="57139"/>
                  </a:cubicBezTo>
                  <a:cubicBezTo>
                    <a:pt x="63725" y="57139"/>
                    <a:pt x="68381" y="38776"/>
                    <a:pt x="68381" y="37770"/>
                  </a:cubicBezTo>
                  <a:cubicBezTo>
                    <a:pt x="68381" y="36512"/>
                    <a:pt x="67248" y="36512"/>
                    <a:pt x="66871" y="36512"/>
                  </a:cubicBezTo>
                  <a:cubicBezTo>
                    <a:pt x="65613" y="36512"/>
                    <a:pt x="65613" y="36889"/>
                    <a:pt x="64983" y="38776"/>
                  </a:cubicBezTo>
                  <a:cubicBezTo>
                    <a:pt x="62467" y="47328"/>
                    <a:pt x="58314" y="54372"/>
                    <a:pt x="52148" y="54372"/>
                  </a:cubicBezTo>
                  <a:cubicBezTo>
                    <a:pt x="50009" y="54372"/>
                    <a:pt x="49128" y="53114"/>
                    <a:pt x="49128" y="50221"/>
                  </a:cubicBezTo>
                  <a:cubicBezTo>
                    <a:pt x="49128" y="47077"/>
                    <a:pt x="50260" y="44058"/>
                    <a:pt x="51393" y="41291"/>
                  </a:cubicBezTo>
                  <a:cubicBezTo>
                    <a:pt x="53784" y="34625"/>
                    <a:pt x="59069" y="20790"/>
                    <a:pt x="59069" y="13621"/>
                  </a:cubicBezTo>
                  <a:cubicBezTo>
                    <a:pt x="59069" y="5195"/>
                    <a:pt x="53658" y="164"/>
                    <a:pt x="44598" y="164"/>
                  </a:cubicBezTo>
                  <a:cubicBezTo>
                    <a:pt x="33272" y="164"/>
                    <a:pt x="27106" y="8213"/>
                    <a:pt x="24967" y="11106"/>
                  </a:cubicBezTo>
                  <a:cubicBezTo>
                    <a:pt x="24338" y="4063"/>
                    <a:pt x="19178" y="164"/>
                    <a:pt x="13390" y="164"/>
                  </a:cubicBezTo>
                  <a:cubicBezTo>
                    <a:pt x="7601" y="164"/>
                    <a:pt x="5210" y="5069"/>
                    <a:pt x="3952" y="7333"/>
                  </a:cubicBezTo>
                  <a:cubicBezTo>
                    <a:pt x="1939" y="11609"/>
                    <a:pt x="177" y="19030"/>
                    <a:pt x="177" y="19533"/>
                  </a:cubicBezTo>
                  <a:cubicBezTo>
                    <a:pt x="177" y="20790"/>
                    <a:pt x="1435" y="20790"/>
                    <a:pt x="1687" y="20790"/>
                  </a:cubicBezTo>
                  <a:cubicBezTo>
                    <a:pt x="2945" y="20790"/>
                    <a:pt x="3071" y="20665"/>
                    <a:pt x="3826" y="17898"/>
                  </a:cubicBezTo>
                  <a:cubicBezTo>
                    <a:pt x="5965" y="8968"/>
                    <a:pt x="8482" y="2931"/>
                    <a:pt x="13012" y="2931"/>
                  </a:cubicBezTo>
                  <a:cubicBezTo>
                    <a:pt x="15529" y="2931"/>
                    <a:pt x="16913" y="4566"/>
                    <a:pt x="16913" y="8716"/>
                  </a:cubicBezTo>
                  <a:cubicBezTo>
                    <a:pt x="16913" y="11357"/>
                    <a:pt x="16536" y="12741"/>
                    <a:pt x="14900" y="19281"/>
                  </a:cubicBezTo>
                  <a:lnTo>
                    <a:pt x="7601" y="48335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07D2E07F-D58E-9D41-0BBA-C39490807C57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811997" y="3577863"/>
              <a:ext cx="358008" cy="12624"/>
            </a:xfrm>
            <a:custGeom>
              <a:avLst/>
              <a:gdLst>
                <a:gd name="connsiteX0" fmla="*/ 0 w 358008"/>
                <a:gd name="connsiteY0" fmla="*/ 0 h 12624"/>
                <a:gd name="connsiteX1" fmla="*/ 358009 w 358008"/>
                <a:gd name="connsiteY1" fmla="*/ 0 h 1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8008" h="12624">
                  <a:moveTo>
                    <a:pt x="0" y="0"/>
                  </a:moveTo>
                  <a:lnTo>
                    <a:pt x="358009" y="0"/>
                  </a:lnTo>
                </a:path>
              </a:pathLst>
            </a:custGeom>
            <a:noFill/>
            <a:ln w="10741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BED520A2-0934-36A8-F4D4-B6910D1E4CD1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954243" y="3543393"/>
              <a:ext cx="83286" cy="68989"/>
            </a:xfrm>
            <a:custGeom>
              <a:avLst/>
              <a:gdLst>
                <a:gd name="connsiteX0" fmla="*/ 83286 w 83286"/>
                <a:gd name="connsiteY0" fmla="*/ 34470 h 68989"/>
                <a:gd name="connsiteX1" fmla="*/ 0 w 83286"/>
                <a:gd name="connsiteY1" fmla="*/ 0 h 68989"/>
                <a:gd name="connsiteX2" fmla="*/ 0 w 83286"/>
                <a:gd name="connsiteY2" fmla="*/ 68990 h 6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286" h="68989">
                  <a:moveTo>
                    <a:pt x="83286" y="34470"/>
                  </a:moveTo>
                  <a:lnTo>
                    <a:pt x="0" y="0"/>
                  </a:lnTo>
                  <a:lnTo>
                    <a:pt x="0" y="68990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F84EB8E4-493F-A8B3-A346-27B3AB9314C0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170005" y="3577863"/>
              <a:ext cx="358059" cy="12624"/>
            </a:xfrm>
            <a:custGeom>
              <a:avLst/>
              <a:gdLst>
                <a:gd name="connsiteX0" fmla="*/ 0 w 358059"/>
                <a:gd name="connsiteY0" fmla="*/ 0 h 12624"/>
                <a:gd name="connsiteX1" fmla="*/ 358059 w 358059"/>
                <a:gd name="connsiteY1" fmla="*/ 0 h 1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8059" h="12624">
                  <a:moveTo>
                    <a:pt x="0" y="0"/>
                  </a:moveTo>
                  <a:lnTo>
                    <a:pt x="358059" y="0"/>
                  </a:lnTo>
                </a:path>
              </a:pathLst>
            </a:custGeom>
            <a:noFill/>
            <a:ln w="10741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770232A3-17C9-130B-75A9-38C95600D57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312253" y="3543393"/>
              <a:ext cx="83334" cy="68989"/>
            </a:xfrm>
            <a:custGeom>
              <a:avLst/>
              <a:gdLst>
                <a:gd name="connsiteX0" fmla="*/ 83334 w 83334"/>
                <a:gd name="connsiteY0" fmla="*/ 34470 h 68989"/>
                <a:gd name="connsiteX1" fmla="*/ 0 w 83334"/>
                <a:gd name="connsiteY1" fmla="*/ 0 h 68989"/>
                <a:gd name="connsiteX2" fmla="*/ 0 w 83334"/>
                <a:gd name="connsiteY2" fmla="*/ 68990 h 6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34" h="68989">
                  <a:moveTo>
                    <a:pt x="83334" y="34470"/>
                  </a:moveTo>
                  <a:lnTo>
                    <a:pt x="0" y="0"/>
                  </a:lnTo>
                  <a:lnTo>
                    <a:pt x="0" y="68990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B37F9B8E-FA15-7AAA-33E0-7045DD8B01D9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528065" y="3577863"/>
              <a:ext cx="358059" cy="12624"/>
            </a:xfrm>
            <a:custGeom>
              <a:avLst/>
              <a:gdLst>
                <a:gd name="connsiteX0" fmla="*/ 0 w 358059"/>
                <a:gd name="connsiteY0" fmla="*/ 0 h 12624"/>
                <a:gd name="connsiteX1" fmla="*/ 358059 w 358059"/>
                <a:gd name="connsiteY1" fmla="*/ 0 h 1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8059" h="12624">
                  <a:moveTo>
                    <a:pt x="0" y="0"/>
                  </a:moveTo>
                  <a:lnTo>
                    <a:pt x="358059" y="0"/>
                  </a:lnTo>
                </a:path>
              </a:pathLst>
            </a:custGeom>
            <a:noFill/>
            <a:ln w="10741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E40DAFD1-0CAC-5035-F1E4-3BA1313BC2D9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670311" y="3543393"/>
              <a:ext cx="83335" cy="68989"/>
            </a:xfrm>
            <a:custGeom>
              <a:avLst/>
              <a:gdLst>
                <a:gd name="connsiteX0" fmla="*/ 83335 w 83335"/>
                <a:gd name="connsiteY0" fmla="*/ 34470 h 68989"/>
                <a:gd name="connsiteX1" fmla="*/ 0 w 83335"/>
                <a:gd name="connsiteY1" fmla="*/ 0 h 68989"/>
                <a:gd name="connsiteX2" fmla="*/ 0 w 83335"/>
                <a:gd name="connsiteY2" fmla="*/ 68990 h 6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35" h="68989">
                  <a:moveTo>
                    <a:pt x="83335" y="34470"/>
                  </a:moveTo>
                  <a:lnTo>
                    <a:pt x="0" y="0"/>
                  </a:lnTo>
                  <a:lnTo>
                    <a:pt x="0" y="68990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450A10DC-A6DE-BE6E-916D-E4B62DBE96F5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886124" y="3577863"/>
              <a:ext cx="358057" cy="12624"/>
            </a:xfrm>
            <a:custGeom>
              <a:avLst/>
              <a:gdLst>
                <a:gd name="connsiteX0" fmla="*/ 0 w 358057"/>
                <a:gd name="connsiteY0" fmla="*/ 0 h 12624"/>
                <a:gd name="connsiteX1" fmla="*/ 358058 w 358057"/>
                <a:gd name="connsiteY1" fmla="*/ 0 h 1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8057" h="12624">
                  <a:moveTo>
                    <a:pt x="0" y="0"/>
                  </a:moveTo>
                  <a:lnTo>
                    <a:pt x="358058" y="0"/>
                  </a:lnTo>
                </a:path>
              </a:pathLst>
            </a:custGeom>
            <a:noFill/>
            <a:ln w="10741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739B117D-0A46-ED48-1D91-84889C57DEA8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028370" y="3543393"/>
              <a:ext cx="83334" cy="68989"/>
            </a:xfrm>
            <a:custGeom>
              <a:avLst/>
              <a:gdLst>
                <a:gd name="connsiteX0" fmla="*/ 83334 w 83334"/>
                <a:gd name="connsiteY0" fmla="*/ 34470 h 68989"/>
                <a:gd name="connsiteX1" fmla="*/ 0 w 83334"/>
                <a:gd name="connsiteY1" fmla="*/ 0 h 68989"/>
                <a:gd name="connsiteX2" fmla="*/ 0 w 83334"/>
                <a:gd name="connsiteY2" fmla="*/ 68990 h 6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34" h="68989">
                  <a:moveTo>
                    <a:pt x="83334" y="34470"/>
                  </a:moveTo>
                  <a:lnTo>
                    <a:pt x="0" y="0"/>
                  </a:lnTo>
                  <a:lnTo>
                    <a:pt x="0" y="68990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28940196-B2A1-0C16-7155-1587441B556B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886124" y="4651481"/>
              <a:ext cx="358057" cy="12624"/>
            </a:xfrm>
            <a:custGeom>
              <a:avLst/>
              <a:gdLst>
                <a:gd name="connsiteX0" fmla="*/ 358058 w 358057"/>
                <a:gd name="connsiteY0" fmla="*/ 0 h 12624"/>
                <a:gd name="connsiteX1" fmla="*/ 0 w 358057"/>
                <a:gd name="connsiteY1" fmla="*/ 0 h 1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8057" h="12624">
                  <a:moveTo>
                    <a:pt x="358058" y="0"/>
                  </a:moveTo>
                  <a:lnTo>
                    <a:pt x="0" y="0"/>
                  </a:lnTo>
                </a:path>
              </a:pathLst>
            </a:custGeom>
            <a:noFill/>
            <a:ln w="10741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C0425765-CCD1-F00C-B02E-E774471A597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018600" y="4616960"/>
              <a:ext cx="83335" cy="68991"/>
            </a:xfrm>
            <a:custGeom>
              <a:avLst/>
              <a:gdLst>
                <a:gd name="connsiteX0" fmla="*/ 0 w 83335"/>
                <a:gd name="connsiteY0" fmla="*/ 34520 h 68991"/>
                <a:gd name="connsiteX1" fmla="*/ 83335 w 83335"/>
                <a:gd name="connsiteY1" fmla="*/ 68991 h 68991"/>
                <a:gd name="connsiteX2" fmla="*/ 83335 w 83335"/>
                <a:gd name="connsiteY2" fmla="*/ 0 h 6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35" h="68991">
                  <a:moveTo>
                    <a:pt x="0" y="34520"/>
                  </a:moveTo>
                  <a:lnTo>
                    <a:pt x="83335" y="68991"/>
                  </a:lnTo>
                  <a:lnTo>
                    <a:pt x="83335" y="0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D508F3B5-F131-3C84-4D66-918FB052385F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528065" y="4651481"/>
              <a:ext cx="358059" cy="12624"/>
            </a:xfrm>
            <a:custGeom>
              <a:avLst/>
              <a:gdLst>
                <a:gd name="connsiteX0" fmla="*/ 358059 w 358059"/>
                <a:gd name="connsiteY0" fmla="*/ 0 h 12624"/>
                <a:gd name="connsiteX1" fmla="*/ 0 w 358059"/>
                <a:gd name="connsiteY1" fmla="*/ 0 h 1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8059" h="12624">
                  <a:moveTo>
                    <a:pt x="358059" y="0"/>
                  </a:moveTo>
                  <a:lnTo>
                    <a:pt x="0" y="0"/>
                  </a:lnTo>
                </a:path>
              </a:pathLst>
            </a:custGeom>
            <a:noFill/>
            <a:ln w="10741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4F1EA902-2BC6-4FB5-7AE5-EB9B8FB27504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660542" y="4616960"/>
              <a:ext cx="83334" cy="68991"/>
            </a:xfrm>
            <a:custGeom>
              <a:avLst/>
              <a:gdLst>
                <a:gd name="connsiteX0" fmla="*/ 0 w 83334"/>
                <a:gd name="connsiteY0" fmla="*/ 34520 h 68991"/>
                <a:gd name="connsiteX1" fmla="*/ 83334 w 83334"/>
                <a:gd name="connsiteY1" fmla="*/ 68991 h 68991"/>
                <a:gd name="connsiteX2" fmla="*/ 83334 w 83334"/>
                <a:gd name="connsiteY2" fmla="*/ 0 h 6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34" h="68991">
                  <a:moveTo>
                    <a:pt x="0" y="34520"/>
                  </a:moveTo>
                  <a:lnTo>
                    <a:pt x="83334" y="68991"/>
                  </a:lnTo>
                  <a:lnTo>
                    <a:pt x="83334" y="0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80C38E25-C130-07A8-E8C6-C59C04702F0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170005" y="4651481"/>
              <a:ext cx="358059" cy="12624"/>
            </a:xfrm>
            <a:custGeom>
              <a:avLst/>
              <a:gdLst>
                <a:gd name="connsiteX0" fmla="*/ 358059 w 358059"/>
                <a:gd name="connsiteY0" fmla="*/ 0 h 12624"/>
                <a:gd name="connsiteX1" fmla="*/ 0 w 358059"/>
                <a:gd name="connsiteY1" fmla="*/ 0 h 1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8059" h="12624">
                  <a:moveTo>
                    <a:pt x="358059" y="0"/>
                  </a:moveTo>
                  <a:lnTo>
                    <a:pt x="0" y="0"/>
                  </a:lnTo>
                </a:path>
              </a:pathLst>
            </a:custGeom>
            <a:noFill/>
            <a:ln w="10741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18CFFB66-DAF8-1B01-0F58-A9020CBE8DC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302483" y="4616960"/>
              <a:ext cx="83335" cy="68991"/>
            </a:xfrm>
            <a:custGeom>
              <a:avLst/>
              <a:gdLst>
                <a:gd name="connsiteX0" fmla="*/ 0 w 83335"/>
                <a:gd name="connsiteY0" fmla="*/ 34520 h 68991"/>
                <a:gd name="connsiteX1" fmla="*/ 83335 w 83335"/>
                <a:gd name="connsiteY1" fmla="*/ 68991 h 68991"/>
                <a:gd name="connsiteX2" fmla="*/ 83335 w 83335"/>
                <a:gd name="connsiteY2" fmla="*/ 0 h 6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335" h="68991">
                  <a:moveTo>
                    <a:pt x="0" y="34520"/>
                  </a:moveTo>
                  <a:lnTo>
                    <a:pt x="83335" y="68991"/>
                  </a:lnTo>
                  <a:lnTo>
                    <a:pt x="83335" y="0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FF822D4-6895-F4AC-1E8A-54ABAE0E9FA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811997" y="4651481"/>
              <a:ext cx="358008" cy="12624"/>
            </a:xfrm>
            <a:custGeom>
              <a:avLst/>
              <a:gdLst>
                <a:gd name="connsiteX0" fmla="*/ 358009 w 358008"/>
                <a:gd name="connsiteY0" fmla="*/ 0 h 12624"/>
                <a:gd name="connsiteX1" fmla="*/ 0 w 358008"/>
                <a:gd name="connsiteY1" fmla="*/ 0 h 1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8008" h="12624">
                  <a:moveTo>
                    <a:pt x="358009" y="0"/>
                  </a:moveTo>
                  <a:lnTo>
                    <a:pt x="0" y="0"/>
                  </a:lnTo>
                </a:path>
              </a:pathLst>
            </a:custGeom>
            <a:noFill/>
            <a:ln w="10741" cap="flat">
              <a:solidFill>
                <a:srgbClr val="00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77A7C73-C3E2-8722-BF0A-DAC4FA54235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944474" y="4616960"/>
              <a:ext cx="83284" cy="68991"/>
            </a:xfrm>
            <a:custGeom>
              <a:avLst/>
              <a:gdLst>
                <a:gd name="connsiteX0" fmla="*/ 0 w 83284"/>
                <a:gd name="connsiteY0" fmla="*/ 34520 h 68991"/>
                <a:gd name="connsiteX1" fmla="*/ 83285 w 83284"/>
                <a:gd name="connsiteY1" fmla="*/ 68991 h 68991"/>
                <a:gd name="connsiteX2" fmla="*/ 83285 w 83284"/>
                <a:gd name="connsiteY2" fmla="*/ 0 h 6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284" h="68991">
                  <a:moveTo>
                    <a:pt x="0" y="34520"/>
                  </a:moveTo>
                  <a:lnTo>
                    <a:pt x="83285" y="68991"/>
                  </a:lnTo>
                  <a:lnTo>
                    <a:pt x="83285" y="0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7484E12E-5332-3B98-FED1-E811DC020FDE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170005" y="3577863"/>
              <a:ext cx="12630" cy="1073617"/>
            </a:xfrm>
            <a:custGeom>
              <a:avLst/>
              <a:gdLst>
                <a:gd name="connsiteX0" fmla="*/ 0 w 12630"/>
                <a:gd name="connsiteY0" fmla="*/ 0 h 1073617"/>
                <a:gd name="connsiteX1" fmla="*/ 0 w 12630"/>
                <a:gd name="connsiteY1" fmla="*/ 1073617 h 107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0" h="1073617">
                  <a:moveTo>
                    <a:pt x="0" y="0"/>
                  </a:moveTo>
                  <a:lnTo>
                    <a:pt x="0" y="1073617"/>
                  </a:lnTo>
                </a:path>
              </a:pathLst>
            </a:custGeom>
            <a:noFill/>
            <a:ln w="10741" cap="flat">
              <a:solidFill>
                <a:srgbClr val="FF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DD2E7150-AF1B-0166-2E6A-DBA2B79C0315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886124" y="3577863"/>
              <a:ext cx="12630" cy="1073617"/>
            </a:xfrm>
            <a:custGeom>
              <a:avLst/>
              <a:gdLst>
                <a:gd name="connsiteX0" fmla="*/ 0 w 12630"/>
                <a:gd name="connsiteY0" fmla="*/ 0 h 1073617"/>
                <a:gd name="connsiteX1" fmla="*/ 0 w 12630"/>
                <a:gd name="connsiteY1" fmla="*/ 1073617 h 107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0" h="1073617">
                  <a:moveTo>
                    <a:pt x="0" y="0"/>
                  </a:moveTo>
                  <a:lnTo>
                    <a:pt x="0" y="1073617"/>
                  </a:lnTo>
                </a:path>
              </a:pathLst>
            </a:custGeom>
            <a:noFill/>
            <a:ln w="10741" cap="flat">
              <a:solidFill>
                <a:srgbClr val="FF000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BFBC0D5B-D604-3476-717A-F04C975E1CE2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528065" y="3354224"/>
              <a:ext cx="12630" cy="1520894"/>
            </a:xfrm>
            <a:custGeom>
              <a:avLst/>
              <a:gdLst>
                <a:gd name="connsiteX0" fmla="*/ 0 w 12630"/>
                <a:gd name="connsiteY0" fmla="*/ 0 h 1520894"/>
                <a:gd name="connsiteX1" fmla="*/ 0 w 12630"/>
                <a:gd name="connsiteY1" fmla="*/ 1520895 h 152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0" h="1520894">
                  <a:moveTo>
                    <a:pt x="0" y="0"/>
                  </a:moveTo>
                  <a:lnTo>
                    <a:pt x="0" y="1520895"/>
                  </a:lnTo>
                </a:path>
              </a:pathLst>
            </a:custGeom>
            <a:noFill/>
            <a:ln w="10741" cap="flat">
              <a:solidFill>
                <a:srgbClr val="808080"/>
              </a:solidFill>
              <a:custDash>
                <a:ds d="224162" sp="2241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9665CA6D-562E-7883-C2F9-84DBB8F19E3D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148543" y="3534960"/>
              <a:ext cx="42975" cy="85856"/>
            </a:xfrm>
            <a:custGeom>
              <a:avLst/>
              <a:gdLst>
                <a:gd name="connsiteX0" fmla="*/ 42976 w 42975"/>
                <a:gd name="connsiteY0" fmla="*/ 42903 h 85856"/>
                <a:gd name="connsiteX1" fmla="*/ 21463 w 42975"/>
                <a:gd name="connsiteY1" fmla="*/ 0 h 85856"/>
                <a:gd name="connsiteX2" fmla="*/ 0 w 42975"/>
                <a:gd name="connsiteY2" fmla="*/ 42903 h 85856"/>
                <a:gd name="connsiteX3" fmla="*/ 21463 w 42975"/>
                <a:gd name="connsiteY3" fmla="*/ 85856 h 85856"/>
                <a:gd name="connsiteX4" fmla="*/ 42976 w 42975"/>
                <a:gd name="connsiteY4" fmla="*/ 42903 h 8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75" h="85856">
                  <a:moveTo>
                    <a:pt x="42976" y="42903"/>
                  </a:moveTo>
                  <a:cubicBezTo>
                    <a:pt x="42976" y="19232"/>
                    <a:pt x="33355" y="0"/>
                    <a:pt x="21463" y="0"/>
                  </a:cubicBezTo>
                  <a:cubicBezTo>
                    <a:pt x="9621" y="0"/>
                    <a:pt x="0" y="19232"/>
                    <a:pt x="0" y="42903"/>
                  </a:cubicBezTo>
                  <a:cubicBezTo>
                    <a:pt x="0" y="66623"/>
                    <a:pt x="9621" y="85856"/>
                    <a:pt x="21463" y="85856"/>
                  </a:cubicBezTo>
                  <a:cubicBezTo>
                    <a:pt x="33355" y="85856"/>
                    <a:pt x="42976" y="66623"/>
                    <a:pt x="42976" y="42903"/>
                  </a:cubicBezTo>
                  <a:close/>
                </a:path>
              </a:pathLst>
            </a:custGeom>
            <a:solidFill>
              <a:srgbClr val="FF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DFB8FA48-B102-FADC-04A0-5681624B2301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148543" y="3534960"/>
              <a:ext cx="42975" cy="85856"/>
            </a:xfrm>
            <a:custGeom>
              <a:avLst/>
              <a:gdLst>
                <a:gd name="connsiteX0" fmla="*/ 42976 w 42975"/>
                <a:gd name="connsiteY0" fmla="*/ 42903 h 85856"/>
                <a:gd name="connsiteX1" fmla="*/ 21463 w 42975"/>
                <a:gd name="connsiteY1" fmla="*/ 0 h 85856"/>
                <a:gd name="connsiteX2" fmla="*/ 0 w 42975"/>
                <a:gd name="connsiteY2" fmla="*/ 42903 h 85856"/>
                <a:gd name="connsiteX3" fmla="*/ 21463 w 42975"/>
                <a:gd name="connsiteY3" fmla="*/ 85856 h 85856"/>
                <a:gd name="connsiteX4" fmla="*/ 42976 w 42975"/>
                <a:gd name="connsiteY4" fmla="*/ 42903 h 8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75" h="85856">
                  <a:moveTo>
                    <a:pt x="42976" y="42903"/>
                  </a:moveTo>
                  <a:cubicBezTo>
                    <a:pt x="42976" y="19232"/>
                    <a:pt x="33355" y="0"/>
                    <a:pt x="21463" y="0"/>
                  </a:cubicBezTo>
                  <a:cubicBezTo>
                    <a:pt x="9621" y="0"/>
                    <a:pt x="0" y="19232"/>
                    <a:pt x="0" y="42903"/>
                  </a:cubicBezTo>
                  <a:cubicBezTo>
                    <a:pt x="0" y="66623"/>
                    <a:pt x="9621" y="85856"/>
                    <a:pt x="21463" y="85856"/>
                  </a:cubicBezTo>
                  <a:cubicBezTo>
                    <a:pt x="33355" y="85856"/>
                    <a:pt x="42976" y="66623"/>
                    <a:pt x="42976" y="42903"/>
                  </a:cubicBezTo>
                  <a:close/>
                </a:path>
              </a:pathLst>
            </a:custGeom>
            <a:noFill/>
            <a:ln w="5033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05EDA8D4-CB51-3509-6C8A-1A9247EA20A6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148543" y="4608528"/>
              <a:ext cx="42975" cy="85904"/>
            </a:xfrm>
            <a:custGeom>
              <a:avLst/>
              <a:gdLst>
                <a:gd name="connsiteX0" fmla="*/ 42976 w 42975"/>
                <a:gd name="connsiteY0" fmla="*/ 42952 h 85904"/>
                <a:gd name="connsiteX1" fmla="*/ 21463 w 42975"/>
                <a:gd name="connsiteY1" fmla="*/ 0 h 85904"/>
                <a:gd name="connsiteX2" fmla="*/ 0 w 42975"/>
                <a:gd name="connsiteY2" fmla="*/ 42952 h 85904"/>
                <a:gd name="connsiteX3" fmla="*/ 21463 w 42975"/>
                <a:gd name="connsiteY3" fmla="*/ 85904 h 85904"/>
                <a:gd name="connsiteX4" fmla="*/ 42976 w 42975"/>
                <a:gd name="connsiteY4" fmla="*/ 42952 h 8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75" h="85904">
                  <a:moveTo>
                    <a:pt x="42976" y="42952"/>
                  </a:moveTo>
                  <a:cubicBezTo>
                    <a:pt x="42976" y="19232"/>
                    <a:pt x="33355" y="0"/>
                    <a:pt x="21463" y="0"/>
                  </a:cubicBezTo>
                  <a:cubicBezTo>
                    <a:pt x="9621" y="0"/>
                    <a:pt x="0" y="19232"/>
                    <a:pt x="0" y="42952"/>
                  </a:cubicBezTo>
                  <a:cubicBezTo>
                    <a:pt x="0" y="66672"/>
                    <a:pt x="9621" y="85904"/>
                    <a:pt x="21463" y="85904"/>
                  </a:cubicBezTo>
                  <a:cubicBezTo>
                    <a:pt x="33355" y="85904"/>
                    <a:pt x="42976" y="66672"/>
                    <a:pt x="42976" y="42952"/>
                  </a:cubicBezTo>
                  <a:close/>
                </a:path>
              </a:pathLst>
            </a:custGeom>
            <a:solidFill>
              <a:srgbClr val="FF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3254F5F6-0654-07C0-7AA1-DF96F9BB3D73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148543" y="4608528"/>
              <a:ext cx="42975" cy="85904"/>
            </a:xfrm>
            <a:custGeom>
              <a:avLst/>
              <a:gdLst>
                <a:gd name="connsiteX0" fmla="*/ 42976 w 42975"/>
                <a:gd name="connsiteY0" fmla="*/ 42952 h 85904"/>
                <a:gd name="connsiteX1" fmla="*/ 21463 w 42975"/>
                <a:gd name="connsiteY1" fmla="*/ 0 h 85904"/>
                <a:gd name="connsiteX2" fmla="*/ 0 w 42975"/>
                <a:gd name="connsiteY2" fmla="*/ 42952 h 85904"/>
                <a:gd name="connsiteX3" fmla="*/ 21463 w 42975"/>
                <a:gd name="connsiteY3" fmla="*/ 85904 h 85904"/>
                <a:gd name="connsiteX4" fmla="*/ 42976 w 42975"/>
                <a:gd name="connsiteY4" fmla="*/ 42952 h 8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75" h="85904">
                  <a:moveTo>
                    <a:pt x="42976" y="42952"/>
                  </a:moveTo>
                  <a:cubicBezTo>
                    <a:pt x="42976" y="19232"/>
                    <a:pt x="33355" y="0"/>
                    <a:pt x="21463" y="0"/>
                  </a:cubicBezTo>
                  <a:cubicBezTo>
                    <a:pt x="9621" y="0"/>
                    <a:pt x="0" y="19232"/>
                    <a:pt x="0" y="42952"/>
                  </a:cubicBezTo>
                  <a:cubicBezTo>
                    <a:pt x="0" y="66672"/>
                    <a:pt x="9621" y="85904"/>
                    <a:pt x="21463" y="85904"/>
                  </a:cubicBezTo>
                  <a:cubicBezTo>
                    <a:pt x="33355" y="85904"/>
                    <a:pt x="42976" y="66672"/>
                    <a:pt x="42976" y="42952"/>
                  </a:cubicBezTo>
                  <a:close/>
                </a:path>
              </a:pathLst>
            </a:custGeom>
            <a:noFill/>
            <a:ln w="5033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A12ED568-113E-FD56-DDE8-97E07C6F9C2C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864660" y="3534960"/>
              <a:ext cx="42926" cy="85856"/>
            </a:xfrm>
            <a:custGeom>
              <a:avLst/>
              <a:gdLst>
                <a:gd name="connsiteX0" fmla="*/ 42926 w 42926"/>
                <a:gd name="connsiteY0" fmla="*/ 42903 h 85856"/>
                <a:gd name="connsiteX1" fmla="*/ 21464 w 42926"/>
                <a:gd name="connsiteY1" fmla="*/ 0 h 85856"/>
                <a:gd name="connsiteX2" fmla="*/ 0 w 42926"/>
                <a:gd name="connsiteY2" fmla="*/ 42903 h 85856"/>
                <a:gd name="connsiteX3" fmla="*/ 21464 w 42926"/>
                <a:gd name="connsiteY3" fmla="*/ 85856 h 85856"/>
                <a:gd name="connsiteX4" fmla="*/ 42926 w 42926"/>
                <a:gd name="connsiteY4" fmla="*/ 42903 h 8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26" h="85856">
                  <a:moveTo>
                    <a:pt x="42926" y="42903"/>
                  </a:moveTo>
                  <a:cubicBezTo>
                    <a:pt x="42926" y="19232"/>
                    <a:pt x="33305" y="0"/>
                    <a:pt x="21464" y="0"/>
                  </a:cubicBezTo>
                  <a:cubicBezTo>
                    <a:pt x="9573" y="0"/>
                    <a:pt x="0" y="19232"/>
                    <a:pt x="0" y="42903"/>
                  </a:cubicBezTo>
                  <a:cubicBezTo>
                    <a:pt x="0" y="66623"/>
                    <a:pt x="9573" y="85856"/>
                    <a:pt x="21464" y="85856"/>
                  </a:cubicBezTo>
                  <a:cubicBezTo>
                    <a:pt x="33305" y="85856"/>
                    <a:pt x="42926" y="66623"/>
                    <a:pt x="42926" y="42903"/>
                  </a:cubicBezTo>
                  <a:close/>
                </a:path>
              </a:pathLst>
            </a:custGeom>
            <a:solidFill>
              <a:srgbClr val="FF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251735DE-14FD-2FE3-B49C-A8BCBCFA38C4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864660" y="3534960"/>
              <a:ext cx="42926" cy="85856"/>
            </a:xfrm>
            <a:custGeom>
              <a:avLst/>
              <a:gdLst>
                <a:gd name="connsiteX0" fmla="*/ 42926 w 42926"/>
                <a:gd name="connsiteY0" fmla="*/ 42903 h 85856"/>
                <a:gd name="connsiteX1" fmla="*/ 21464 w 42926"/>
                <a:gd name="connsiteY1" fmla="*/ 0 h 85856"/>
                <a:gd name="connsiteX2" fmla="*/ 0 w 42926"/>
                <a:gd name="connsiteY2" fmla="*/ 42903 h 85856"/>
                <a:gd name="connsiteX3" fmla="*/ 21464 w 42926"/>
                <a:gd name="connsiteY3" fmla="*/ 85856 h 85856"/>
                <a:gd name="connsiteX4" fmla="*/ 42926 w 42926"/>
                <a:gd name="connsiteY4" fmla="*/ 42903 h 8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26" h="85856">
                  <a:moveTo>
                    <a:pt x="42926" y="42903"/>
                  </a:moveTo>
                  <a:cubicBezTo>
                    <a:pt x="42926" y="19232"/>
                    <a:pt x="33305" y="0"/>
                    <a:pt x="21464" y="0"/>
                  </a:cubicBezTo>
                  <a:cubicBezTo>
                    <a:pt x="9573" y="0"/>
                    <a:pt x="0" y="19232"/>
                    <a:pt x="0" y="42903"/>
                  </a:cubicBezTo>
                  <a:cubicBezTo>
                    <a:pt x="0" y="66623"/>
                    <a:pt x="9573" y="85856"/>
                    <a:pt x="21464" y="85856"/>
                  </a:cubicBezTo>
                  <a:cubicBezTo>
                    <a:pt x="33305" y="85856"/>
                    <a:pt x="42926" y="66623"/>
                    <a:pt x="42926" y="42903"/>
                  </a:cubicBezTo>
                  <a:close/>
                </a:path>
              </a:pathLst>
            </a:custGeom>
            <a:noFill/>
            <a:ln w="5033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9176B5E8-41D9-A68B-C821-64E66179073E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864660" y="4608528"/>
              <a:ext cx="42926" cy="85904"/>
            </a:xfrm>
            <a:custGeom>
              <a:avLst/>
              <a:gdLst>
                <a:gd name="connsiteX0" fmla="*/ 42926 w 42926"/>
                <a:gd name="connsiteY0" fmla="*/ 42952 h 85904"/>
                <a:gd name="connsiteX1" fmla="*/ 21464 w 42926"/>
                <a:gd name="connsiteY1" fmla="*/ 0 h 85904"/>
                <a:gd name="connsiteX2" fmla="*/ 0 w 42926"/>
                <a:gd name="connsiteY2" fmla="*/ 42952 h 85904"/>
                <a:gd name="connsiteX3" fmla="*/ 21464 w 42926"/>
                <a:gd name="connsiteY3" fmla="*/ 85904 h 85904"/>
                <a:gd name="connsiteX4" fmla="*/ 42926 w 42926"/>
                <a:gd name="connsiteY4" fmla="*/ 42952 h 8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26" h="85904">
                  <a:moveTo>
                    <a:pt x="42926" y="42952"/>
                  </a:moveTo>
                  <a:cubicBezTo>
                    <a:pt x="42926" y="19232"/>
                    <a:pt x="33305" y="0"/>
                    <a:pt x="21464" y="0"/>
                  </a:cubicBezTo>
                  <a:cubicBezTo>
                    <a:pt x="9573" y="0"/>
                    <a:pt x="0" y="19232"/>
                    <a:pt x="0" y="42952"/>
                  </a:cubicBezTo>
                  <a:cubicBezTo>
                    <a:pt x="0" y="66672"/>
                    <a:pt x="9573" y="85904"/>
                    <a:pt x="21464" y="85904"/>
                  </a:cubicBezTo>
                  <a:cubicBezTo>
                    <a:pt x="33305" y="85904"/>
                    <a:pt x="42926" y="66672"/>
                    <a:pt x="42926" y="42952"/>
                  </a:cubicBezTo>
                  <a:close/>
                </a:path>
              </a:pathLst>
            </a:custGeom>
            <a:solidFill>
              <a:srgbClr val="FF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1BBD842-60B6-01C7-5EA5-FDE464C77CD5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864660" y="4608528"/>
              <a:ext cx="42926" cy="85904"/>
            </a:xfrm>
            <a:custGeom>
              <a:avLst/>
              <a:gdLst>
                <a:gd name="connsiteX0" fmla="*/ 42926 w 42926"/>
                <a:gd name="connsiteY0" fmla="*/ 42952 h 85904"/>
                <a:gd name="connsiteX1" fmla="*/ 21464 w 42926"/>
                <a:gd name="connsiteY1" fmla="*/ 0 h 85904"/>
                <a:gd name="connsiteX2" fmla="*/ 0 w 42926"/>
                <a:gd name="connsiteY2" fmla="*/ 42952 h 85904"/>
                <a:gd name="connsiteX3" fmla="*/ 21464 w 42926"/>
                <a:gd name="connsiteY3" fmla="*/ 85904 h 85904"/>
                <a:gd name="connsiteX4" fmla="*/ 42926 w 42926"/>
                <a:gd name="connsiteY4" fmla="*/ 42952 h 8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26" h="85904">
                  <a:moveTo>
                    <a:pt x="42926" y="42952"/>
                  </a:moveTo>
                  <a:cubicBezTo>
                    <a:pt x="42926" y="19232"/>
                    <a:pt x="33305" y="0"/>
                    <a:pt x="21464" y="0"/>
                  </a:cubicBezTo>
                  <a:cubicBezTo>
                    <a:pt x="9573" y="0"/>
                    <a:pt x="0" y="19232"/>
                    <a:pt x="0" y="42952"/>
                  </a:cubicBezTo>
                  <a:cubicBezTo>
                    <a:pt x="0" y="66672"/>
                    <a:pt x="9573" y="85904"/>
                    <a:pt x="21464" y="85904"/>
                  </a:cubicBezTo>
                  <a:cubicBezTo>
                    <a:pt x="33305" y="85904"/>
                    <a:pt x="42926" y="66672"/>
                    <a:pt x="42926" y="42952"/>
                  </a:cubicBezTo>
                  <a:close/>
                </a:path>
              </a:pathLst>
            </a:custGeom>
            <a:noFill/>
            <a:ln w="5033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4DEDBDD5-8D57-1DDB-B6A4-C547303C4666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253551" y="3345068"/>
              <a:ext cx="69336" cy="227522"/>
            </a:xfrm>
            <a:custGeom>
              <a:avLst/>
              <a:gdLst>
                <a:gd name="connsiteX0" fmla="*/ 69630 w 69336"/>
                <a:gd name="connsiteY0" fmla="*/ 221298 h 227522"/>
                <a:gd name="connsiteX1" fmla="*/ 52013 w 69336"/>
                <a:gd name="connsiteY1" fmla="*/ 86721 h 227522"/>
                <a:gd name="connsiteX2" fmla="*/ 8473 w 69336"/>
                <a:gd name="connsiteY2" fmla="*/ 3460 h 227522"/>
                <a:gd name="connsiteX3" fmla="*/ 5579 w 69336"/>
                <a:gd name="connsiteY3" fmla="*/ 316 h 227522"/>
                <a:gd name="connsiteX4" fmla="*/ 3188 w 69336"/>
                <a:gd name="connsiteY4" fmla="*/ 64 h 227522"/>
                <a:gd name="connsiteX5" fmla="*/ 294 w 69336"/>
                <a:gd name="connsiteY5" fmla="*/ 1322 h 227522"/>
                <a:gd name="connsiteX6" fmla="*/ 1930 w 69336"/>
                <a:gd name="connsiteY6" fmla="*/ 4089 h 227522"/>
                <a:gd name="connsiteX7" fmla="*/ 55662 w 69336"/>
                <a:gd name="connsiteY7" fmla="*/ 225826 h 227522"/>
                <a:gd name="connsiteX8" fmla="*/ 59186 w 69336"/>
                <a:gd name="connsiteY8" fmla="*/ 227586 h 227522"/>
                <a:gd name="connsiteX9" fmla="*/ 66107 w 69336"/>
                <a:gd name="connsiteY9" fmla="*/ 227586 h 227522"/>
                <a:gd name="connsiteX10" fmla="*/ 69630 w 69336"/>
                <a:gd name="connsiteY10" fmla="*/ 226203 h 227522"/>
                <a:gd name="connsiteX11" fmla="*/ 69630 w 69336"/>
                <a:gd name="connsiteY11" fmla="*/ 221298 h 22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336" h="227522">
                  <a:moveTo>
                    <a:pt x="69630" y="221298"/>
                  </a:moveTo>
                  <a:cubicBezTo>
                    <a:pt x="69630" y="144451"/>
                    <a:pt x="55914" y="99424"/>
                    <a:pt x="52013" y="86721"/>
                  </a:cubicBezTo>
                  <a:cubicBezTo>
                    <a:pt x="43456" y="58800"/>
                    <a:pt x="29488" y="29369"/>
                    <a:pt x="8473" y="3460"/>
                  </a:cubicBezTo>
                  <a:cubicBezTo>
                    <a:pt x="6586" y="1196"/>
                    <a:pt x="6082" y="567"/>
                    <a:pt x="5579" y="316"/>
                  </a:cubicBezTo>
                  <a:cubicBezTo>
                    <a:pt x="5327" y="190"/>
                    <a:pt x="5201" y="64"/>
                    <a:pt x="3188" y="64"/>
                  </a:cubicBezTo>
                  <a:cubicBezTo>
                    <a:pt x="1300" y="64"/>
                    <a:pt x="294" y="64"/>
                    <a:pt x="294" y="1322"/>
                  </a:cubicBezTo>
                  <a:cubicBezTo>
                    <a:pt x="294" y="1573"/>
                    <a:pt x="294" y="1825"/>
                    <a:pt x="1930" y="4089"/>
                  </a:cubicBezTo>
                  <a:cubicBezTo>
                    <a:pt x="45721" y="65214"/>
                    <a:pt x="55537" y="140678"/>
                    <a:pt x="55662" y="225826"/>
                  </a:cubicBezTo>
                  <a:cubicBezTo>
                    <a:pt x="55662" y="227586"/>
                    <a:pt x="56417" y="227586"/>
                    <a:pt x="59186" y="227586"/>
                  </a:cubicBezTo>
                  <a:lnTo>
                    <a:pt x="66107" y="227586"/>
                  </a:lnTo>
                  <a:cubicBezTo>
                    <a:pt x="68750" y="227586"/>
                    <a:pt x="69505" y="227586"/>
                    <a:pt x="69630" y="226203"/>
                  </a:cubicBezTo>
                  <a:lnTo>
                    <a:pt x="69630" y="221298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BB2798B6-8D58-044F-C2E3-0322F7525F02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308919" y="3570078"/>
              <a:ext cx="13968" cy="77978"/>
            </a:xfrm>
            <a:custGeom>
              <a:avLst/>
              <a:gdLst>
                <a:gd name="connsiteX0" fmla="*/ 14262 w 13968"/>
                <a:gd name="connsiteY0" fmla="*/ 3478 h 77978"/>
                <a:gd name="connsiteX1" fmla="*/ 10738 w 13968"/>
                <a:gd name="connsiteY1" fmla="*/ 82 h 77978"/>
                <a:gd name="connsiteX2" fmla="*/ 3817 w 13968"/>
                <a:gd name="connsiteY2" fmla="*/ 82 h 77978"/>
                <a:gd name="connsiteX3" fmla="*/ 294 w 13968"/>
                <a:gd name="connsiteY3" fmla="*/ 3478 h 77978"/>
                <a:gd name="connsiteX4" fmla="*/ 294 w 13968"/>
                <a:gd name="connsiteY4" fmla="*/ 74665 h 77978"/>
                <a:gd name="connsiteX5" fmla="*/ 3817 w 13968"/>
                <a:gd name="connsiteY5" fmla="*/ 78061 h 77978"/>
                <a:gd name="connsiteX6" fmla="*/ 10738 w 13968"/>
                <a:gd name="connsiteY6" fmla="*/ 78061 h 77978"/>
                <a:gd name="connsiteX7" fmla="*/ 14262 w 13968"/>
                <a:gd name="connsiteY7" fmla="*/ 74665 h 77978"/>
                <a:gd name="connsiteX8" fmla="*/ 14262 w 13968"/>
                <a:gd name="connsiteY8" fmla="*/ 3478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478"/>
                  </a:moveTo>
                  <a:cubicBezTo>
                    <a:pt x="14262" y="207"/>
                    <a:pt x="14136" y="82"/>
                    <a:pt x="10738" y="82"/>
                  </a:cubicBezTo>
                  <a:lnTo>
                    <a:pt x="3817" y="82"/>
                  </a:lnTo>
                  <a:cubicBezTo>
                    <a:pt x="420" y="82"/>
                    <a:pt x="294" y="207"/>
                    <a:pt x="294" y="3478"/>
                  </a:cubicBezTo>
                  <a:lnTo>
                    <a:pt x="294" y="74665"/>
                  </a:lnTo>
                  <a:cubicBezTo>
                    <a:pt x="294" y="77935"/>
                    <a:pt x="420" y="78061"/>
                    <a:pt x="3817" y="78061"/>
                  </a:cubicBezTo>
                  <a:lnTo>
                    <a:pt x="10738" y="78061"/>
                  </a:lnTo>
                  <a:cubicBezTo>
                    <a:pt x="14136" y="78061"/>
                    <a:pt x="14262" y="77935"/>
                    <a:pt x="14262" y="74665"/>
                  </a:cubicBezTo>
                  <a:lnTo>
                    <a:pt x="14262" y="3478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99D4761-7B1B-4968-4943-FC4811CB2FF0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308919" y="3645542"/>
              <a:ext cx="13968" cy="77978"/>
            </a:xfrm>
            <a:custGeom>
              <a:avLst/>
              <a:gdLst>
                <a:gd name="connsiteX0" fmla="*/ 14262 w 13968"/>
                <a:gd name="connsiteY0" fmla="*/ 3484 h 77978"/>
                <a:gd name="connsiteX1" fmla="*/ 10738 w 13968"/>
                <a:gd name="connsiteY1" fmla="*/ 88 h 77978"/>
                <a:gd name="connsiteX2" fmla="*/ 3817 w 13968"/>
                <a:gd name="connsiteY2" fmla="*/ 88 h 77978"/>
                <a:gd name="connsiteX3" fmla="*/ 294 w 13968"/>
                <a:gd name="connsiteY3" fmla="*/ 3484 h 77978"/>
                <a:gd name="connsiteX4" fmla="*/ 294 w 13968"/>
                <a:gd name="connsiteY4" fmla="*/ 74671 h 77978"/>
                <a:gd name="connsiteX5" fmla="*/ 3817 w 13968"/>
                <a:gd name="connsiteY5" fmla="*/ 78067 h 77978"/>
                <a:gd name="connsiteX6" fmla="*/ 10738 w 13968"/>
                <a:gd name="connsiteY6" fmla="*/ 78067 h 77978"/>
                <a:gd name="connsiteX7" fmla="*/ 14262 w 13968"/>
                <a:gd name="connsiteY7" fmla="*/ 74671 h 77978"/>
                <a:gd name="connsiteX8" fmla="*/ 14262 w 13968"/>
                <a:gd name="connsiteY8" fmla="*/ 3484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484"/>
                  </a:moveTo>
                  <a:cubicBezTo>
                    <a:pt x="14262" y="213"/>
                    <a:pt x="14136" y="88"/>
                    <a:pt x="10738" y="88"/>
                  </a:cubicBezTo>
                  <a:lnTo>
                    <a:pt x="3817" y="88"/>
                  </a:lnTo>
                  <a:cubicBezTo>
                    <a:pt x="420" y="88"/>
                    <a:pt x="294" y="213"/>
                    <a:pt x="294" y="3484"/>
                  </a:cubicBezTo>
                  <a:lnTo>
                    <a:pt x="294" y="74671"/>
                  </a:lnTo>
                  <a:cubicBezTo>
                    <a:pt x="294" y="77941"/>
                    <a:pt x="420" y="78067"/>
                    <a:pt x="3817" y="78067"/>
                  </a:cubicBezTo>
                  <a:lnTo>
                    <a:pt x="10738" y="78067"/>
                  </a:lnTo>
                  <a:cubicBezTo>
                    <a:pt x="14136" y="78067"/>
                    <a:pt x="14262" y="77941"/>
                    <a:pt x="14262" y="74671"/>
                  </a:cubicBezTo>
                  <a:lnTo>
                    <a:pt x="14262" y="3484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5D05AF75-9FFC-F7C1-D715-681C027DD1BB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308919" y="3721006"/>
              <a:ext cx="13968" cy="77978"/>
            </a:xfrm>
            <a:custGeom>
              <a:avLst/>
              <a:gdLst>
                <a:gd name="connsiteX0" fmla="*/ 14262 w 13968"/>
                <a:gd name="connsiteY0" fmla="*/ 3490 h 77978"/>
                <a:gd name="connsiteX1" fmla="*/ 10738 w 13968"/>
                <a:gd name="connsiteY1" fmla="*/ 94 h 77978"/>
                <a:gd name="connsiteX2" fmla="*/ 3817 w 13968"/>
                <a:gd name="connsiteY2" fmla="*/ 94 h 77978"/>
                <a:gd name="connsiteX3" fmla="*/ 294 w 13968"/>
                <a:gd name="connsiteY3" fmla="*/ 3490 h 77978"/>
                <a:gd name="connsiteX4" fmla="*/ 294 w 13968"/>
                <a:gd name="connsiteY4" fmla="*/ 74677 h 77978"/>
                <a:gd name="connsiteX5" fmla="*/ 3817 w 13968"/>
                <a:gd name="connsiteY5" fmla="*/ 78073 h 77978"/>
                <a:gd name="connsiteX6" fmla="*/ 10738 w 13968"/>
                <a:gd name="connsiteY6" fmla="*/ 78073 h 77978"/>
                <a:gd name="connsiteX7" fmla="*/ 14262 w 13968"/>
                <a:gd name="connsiteY7" fmla="*/ 74677 h 77978"/>
                <a:gd name="connsiteX8" fmla="*/ 14262 w 13968"/>
                <a:gd name="connsiteY8" fmla="*/ 3490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490"/>
                  </a:moveTo>
                  <a:cubicBezTo>
                    <a:pt x="14262" y="219"/>
                    <a:pt x="14136" y="94"/>
                    <a:pt x="10738" y="94"/>
                  </a:cubicBezTo>
                  <a:lnTo>
                    <a:pt x="3817" y="94"/>
                  </a:lnTo>
                  <a:cubicBezTo>
                    <a:pt x="420" y="94"/>
                    <a:pt x="294" y="219"/>
                    <a:pt x="294" y="3490"/>
                  </a:cubicBezTo>
                  <a:lnTo>
                    <a:pt x="294" y="74677"/>
                  </a:lnTo>
                  <a:cubicBezTo>
                    <a:pt x="294" y="77947"/>
                    <a:pt x="420" y="78073"/>
                    <a:pt x="3817" y="78073"/>
                  </a:cubicBezTo>
                  <a:lnTo>
                    <a:pt x="10738" y="78073"/>
                  </a:lnTo>
                  <a:cubicBezTo>
                    <a:pt x="14136" y="78073"/>
                    <a:pt x="14262" y="77947"/>
                    <a:pt x="14262" y="74677"/>
                  </a:cubicBezTo>
                  <a:lnTo>
                    <a:pt x="14262" y="3490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051E2F0F-677A-AD44-F4DE-96420C67FE35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308919" y="3796470"/>
              <a:ext cx="13968" cy="77978"/>
            </a:xfrm>
            <a:custGeom>
              <a:avLst/>
              <a:gdLst>
                <a:gd name="connsiteX0" fmla="*/ 14262 w 13968"/>
                <a:gd name="connsiteY0" fmla="*/ 3495 h 77978"/>
                <a:gd name="connsiteX1" fmla="*/ 10738 w 13968"/>
                <a:gd name="connsiteY1" fmla="*/ 100 h 77978"/>
                <a:gd name="connsiteX2" fmla="*/ 3817 w 13968"/>
                <a:gd name="connsiteY2" fmla="*/ 100 h 77978"/>
                <a:gd name="connsiteX3" fmla="*/ 294 w 13968"/>
                <a:gd name="connsiteY3" fmla="*/ 3495 h 77978"/>
                <a:gd name="connsiteX4" fmla="*/ 294 w 13968"/>
                <a:gd name="connsiteY4" fmla="*/ 74683 h 77978"/>
                <a:gd name="connsiteX5" fmla="*/ 3817 w 13968"/>
                <a:gd name="connsiteY5" fmla="*/ 78079 h 77978"/>
                <a:gd name="connsiteX6" fmla="*/ 10738 w 13968"/>
                <a:gd name="connsiteY6" fmla="*/ 78079 h 77978"/>
                <a:gd name="connsiteX7" fmla="*/ 14262 w 13968"/>
                <a:gd name="connsiteY7" fmla="*/ 74683 h 77978"/>
                <a:gd name="connsiteX8" fmla="*/ 14262 w 13968"/>
                <a:gd name="connsiteY8" fmla="*/ 3495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495"/>
                  </a:moveTo>
                  <a:cubicBezTo>
                    <a:pt x="14262" y="225"/>
                    <a:pt x="14136" y="100"/>
                    <a:pt x="10738" y="100"/>
                  </a:cubicBezTo>
                  <a:lnTo>
                    <a:pt x="3817" y="100"/>
                  </a:lnTo>
                  <a:cubicBezTo>
                    <a:pt x="420" y="100"/>
                    <a:pt x="294" y="225"/>
                    <a:pt x="294" y="3495"/>
                  </a:cubicBezTo>
                  <a:lnTo>
                    <a:pt x="294" y="74683"/>
                  </a:lnTo>
                  <a:cubicBezTo>
                    <a:pt x="294" y="77953"/>
                    <a:pt x="420" y="78079"/>
                    <a:pt x="3817" y="78079"/>
                  </a:cubicBezTo>
                  <a:lnTo>
                    <a:pt x="10738" y="78079"/>
                  </a:lnTo>
                  <a:cubicBezTo>
                    <a:pt x="14136" y="78079"/>
                    <a:pt x="14262" y="77953"/>
                    <a:pt x="14262" y="74683"/>
                  </a:cubicBezTo>
                  <a:lnTo>
                    <a:pt x="14262" y="3495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0F99AD66-5078-0D5E-685C-AC3B75B25864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308919" y="3871934"/>
              <a:ext cx="13968" cy="77978"/>
            </a:xfrm>
            <a:custGeom>
              <a:avLst/>
              <a:gdLst>
                <a:gd name="connsiteX0" fmla="*/ 14262 w 13968"/>
                <a:gd name="connsiteY0" fmla="*/ 3501 h 77978"/>
                <a:gd name="connsiteX1" fmla="*/ 10738 w 13968"/>
                <a:gd name="connsiteY1" fmla="*/ 106 h 77978"/>
                <a:gd name="connsiteX2" fmla="*/ 3817 w 13968"/>
                <a:gd name="connsiteY2" fmla="*/ 106 h 77978"/>
                <a:gd name="connsiteX3" fmla="*/ 294 w 13968"/>
                <a:gd name="connsiteY3" fmla="*/ 3501 h 77978"/>
                <a:gd name="connsiteX4" fmla="*/ 294 w 13968"/>
                <a:gd name="connsiteY4" fmla="*/ 74689 h 77978"/>
                <a:gd name="connsiteX5" fmla="*/ 3817 w 13968"/>
                <a:gd name="connsiteY5" fmla="*/ 78084 h 77978"/>
                <a:gd name="connsiteX6" fmla="*/ 10738 w 13968"/>
                <a:gd name="connsiteY6" fmla="*/ 78084 h 77978"/>
                <a:gd name="connsiteX7" fmla="*/ 14262 w 13968"/>
                <a:gd name="connsiteY7" fmla="*/ 74689 h 77978"/>
                <a:gd name="connsiteX8" fmla="*/ 14262 w 13968"/>
                <a:gd name="connsiteY8" fmla="*/ 3501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501"/>
                  </a:moveTo>
                  <a:cubicBezTo>
                    <a:pt x="14262" y="231"/>
                    <a:pt x="14136" y="106"/>
                    <a:pt x="10738" y="106"/>
                  </a:cubicBezTo>
                  <a:lnTo>
                    <a:pt x="3817" y="106"/>
                  </a:lnTo>
                  <a:cubicBezTo>
                    <a:pt x="420" y="106"/>
                    <a:pt x="294" y="231"/>
                    <a:pt x="294" y="3501"/>
                  </a:cubicBezTo>
                  <a:lnTo>
                    <a:pt x="294" y="74689"/>
                  </a:lnTo>
                  <a:cubicBezTo>
                    <a:pt x="294" y="77959"/>
                    <a:pt x="420" y="78084"/>
                    <a:pt x="3817" y="78084"/>
                  </a:cubicBezTo>
                  <a:lnTo>
                    <a:pt x="10738" y="78084"/>
                  </a:lnTo>
                  <a:cubicBezTo>
                    <a:pt x="14136" y="78084"/>
                    <a:pt x="14262" y="77959"/>
                    <a:pt x="14262" y="74689"/>
                  </a:cubicBezTo>
                  <a:lnTo>
                    <a:pt x="14262" y="3501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247758E9-ADCA-B3B9-8553-E6C320F24C6A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308919" y="3947399"/>
              <a:ext cx="13968" cy="77978"/>
            </a:xfrm>
            <a:custGeom>
              <a:avLst/>
              <a:gdLst>
                <a:gd name="connsiteX0" fmla="*/ 14262 w 13968"/>
                <a:gd name="connsiteY0" fmla="*/ 3507 h 77978"/>
                <a:gd name="connsiteX1" fmla="*/ 10738 w 13968"/>
                <a:gd name="connsiteY1" fmla="*/ 112 h 77978"/>
                <a:gd name="connsiteX2" fmla="*/ 3817 w 13968"/>
                <a:gd name="connsiteY2" fmla="*/ 112 h 77978"/>
                <a:gd name="connsiteX3" fmla="*/ 294 w 13968"/>
                <a:gd name="connsiteY3" fmla="*/ 3507 h 77978"/>
                <a:gd name="connsiteX4" fmla="*/ 294 w 13968"/>
                <a:gd name="connsiteY4" fmla="*/ 74695 h 77978"/>
                <a:gd name="connsiteX5" fmla="*/ 3817 w 13968"/>
                <a:gd name="connsiteY5" fmla="*/ 78090 h 77978"/>
                <a:gd name="connsiteX6" fmla="*/ 10738 w 13968"/>
                <a:gd name="connsiteY6" fmla="*/ 78090 h 77978"/>
                <a:gd name="connsiteX7" fmla="*/ 14262 w 13968"/>
                <a:gd name="connsiteY7" fmla="*/ 74695 h 77978"/>
                <a:gd name="connsiteX8" fmla="*/ 14262 w 13968"/>
                <a:gd name="connsiteY8" fmla="*/ 3507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507"/>
                  </a:moveTo>
                  <a:cubicBezTo>
                    <a:pt x="14262" y="237"/>
                    <a:pt x="14136" y="112"/>
                    <a:pt x="10738" y="112"/>
                  </a:cubicBezTo>
                  <a:lnTo>
                    <a:pt x="3817" y="112"/>
                  </a:lnTo>
                  <a:cubicBezTo>
                    <a:pt x="420" y="112"/>
                    <a:pt x="294" y="237"/>
                    <a:pt x="294" y="3507"/>
                  </a:cubicBezTo>
                  <a:lnTo>
                    <a:pt x="294" y="74695"/>
                  </a:lnTo>
                  <a:cubicBezTo>
                    <a:pt x="294" y="77965"/>
                    <a:pt x="420" y="78090"/>
                    <a:pt x="3817" y="78090"/>
                  </a:cubicBezTo>
                  <a:lnTo>
                    <a:pt x="10738" y="78090"/>
                  </a:lnTo>
                  <a:cubicBezTo>
                    <a:pt x="14136" y="78090"/>
                    <a:pt x="14262" y="77965"/>
                    <a:pt x="14262" y="74695"/>
                  </a:cubicBezTo>
                  <a:lnTo>
                    <a:pt x="14262" y="3507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46915580-80CA-0DA1-099E-BD0E26B7E46D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308919" y="4022863"/>
              <a:ext cx="13968" cy="77978"/>
            </a:xfrm>
            <a:custGeom>
              <a:avLst/>
              <a:gdLst>
                <a:gd name="connsiteX0" fmla="*/ 14262 w 13968"/>
                <a:gd name="connsiteY0" fmla="*/ 3513 h 77978"/>
                <a:gd name="connsiteX1" fmla="*/ 10738 w 13968"/>
                <a:gd name="connsiteY1" fmla="*/ 118 h 77978"/>
                <a:gd name="connsiteX2" fmla="*/ 3817 w 13968"/>
                <a:gd name="connsiteY2" fmla="*/ 118 h 77978"/>
                <a:gd name="connsiteX3" fmla="*/ 294 w 13968"/>
                <a:gd name="connsiteY3" fmla="*/ 3513 h 77978"/>
                <a:gd name="connsiteX4" fmla="*/ 294 w 13968"/>
                <a:gd name="connsiteY4" fmla="*/ 74701 h 77978"/>
                <a:gd name="connsiteX5" fmla="*/ 3817 w 13968"/>
                <a:gd name="connsiteY5" fmla="*/ 78096 h 77978"/>
                <a:gd name="connsiteX6" fmla="*/ 10738 w 13968"/>
                <a:gd name="connsiteY6" fmla="*/ 78096 h 77978"/>
                <a:gd name="connsiteX7" fmla="*/ 14262 w 13968"/>
                <a:gd name="connsiteY7" fmla="*/ 74701 h 77978"/>
                <a:gd name="connsiteX8" fmla="*/ 14262 w 13968"/>
                <a:gd name="connsiteY8" fmla="*/ 3513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513"/>
                  </a:moveTo>
                  <a:cubicBezTo>
                    <a:pt x="14262" y="243"/>
                    <a:pt x="14136" y="118"/>
                    <a:pt x="10738" y="118"/>
                  </a:cubicBezTo>
                  <a:lnTo>
                    <a:pt x="3817" y="118"/>
                  </a:lnTo>
                  <a:cubicBezTo>
                    <a:pt x="420" y="118"/>
                    <a:pt x="294" y="243"/>
                    <a:pt x="294" y="3513"/>
                  </a:cubicBezTo>
                  <a:lnTo>
                    <a:pt x="294" y="74701"/>
                  </a:lnTo>
                  <a:cubicBezTo>
                    <a:pt x="294" y="77971"/>
                    <a:pt x="420" y="78096"/>
                    <a:pt x="3817" y="78096"/>
                  </a:cubicBezTo>
                  <a:lnTo>
                    <a:pt x="10738" y="78096"/>
                  </a:lnTo>
                  <a:cubicBezTo>
                    <a:pt x="14136" y="78096"/>
                    <a:pt x="14262" y="77971"/>
                    <a:pt x="14262" y="74701"/>
                  </a:cubicBezTo>
                  <a:lnTo>
                    <a:pt x="14262" y="3513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DC55E646-D773-79BE-C5C9-5866D4231A41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308919" y="4098327"/>
              <a:ext cx="13968" cy="77978"/>
            </a:xfrm>
            <a:custGeom>
              <a:avLst/>
              <a:gdLst>
                <a:gd name="connsiteX0" fmla="*/ 14262 w 13968"/>
                <a:gd name="connsiteY0" fmla="*/ 3519 h 77978"/>
                <a:gd name="connsiteX1" fmla="*/ 10738 w 13968"/>
                <a:gd name="connsiteY1" fmla="*/ 124 h 77978"/>
                <a:gd name="connsiteX2" fmla="*/ 3817 w 13968"/>
                <a:gd name="connsiteY2" fmla="*/ 124 h 77978"/>
                <a:gd name="connsiteX3" fmla="*/ 294 w 13968"/>
                <a:gd name="connsiteY3" fmla="*/ 3519 h 77978"/>
                <a:gd name="connsiteX4" fmla="*/ 294 w 13968"/>
                <a:gd name="connsiteY4" fmla="*/ 74707 h 77978"/>
                <a:gd name="connsiteX5" fmla="*/ 3817 w 13968"/>
                <a:gd name="connsiteY5" fmla="*/ 78102 h 77978"/>
                <a:gd name="connsiteX6" fmla="*/ 10738 w 13968"/>
                <a:gd name="connsiteY6" fmla="*/ 78102 h 77978"/>
                <a:gd name="connsiteX7" fmla="*/ 14262 w 13968"/>
                <a:gd name="connsiteY7" fmla="*/ 74707 h 77978"/>
                <a:gd name="connsiteX8" fmla="*/ 14262 w 13968"/>
                <a:gd name="connsiteY8" fmla="*/ 3519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519"/>
                  </a:moveTo>
                  <a:cubicBezTo>
                    <a:pt x="14262" y="249"/>
                    <a:pt x="14136" y="124"/>
                    <a:pt x="10738" y="124"/>
                  </a:cubicBezTo>
                  <a:lnTo>
                    <a:pt x="3817" y="124"/>
                  </a:lnTo>
                  <a:cubicBezTo>
                    <a:pt x="420" y="124"/>
                    <a:pt x="294" y="249"/>
                    <a:pt x="294" y="3519"/>
                  </a:cubicBezTo>
                  <a:lnTo>
                    <a:pt x="294" y="74707"/>
                  </a:lnTo>
                  <a:cubicBezTo>
                    <a:pt x="294" y="77977"/>
                    <a:pt x="420" y="78102"/>
                    <a:pt x="3817" y="78102"/>
                  </a:cubicBezTo>
                  <a:lnTo>
                    <a:pt x="10738" y="78102"/>
                  </a:lnTo>
                  <a:cubicBezTo>
                    <a:pt x="14136" y="78102"/>
                    <a:pt x="14262" y="77977"/>
                    <a:pt x="14262" y="74707"/>
                  </a:cubicBezTo>
                  <a:lnTo>
                    <a:pt x="14262" y="3519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EF013CBB-19BA-A299-51AD-39C0B1B263D9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308919" y="4173791"/>
              <a:ext cx="13968" cy="77978"/>
            </a:xfrm>
            <a:custGeom>
              <a:avLst/>
              <a:gdLst>
                <a:gd name="connsiteX0" fmla="*/ 14262 w 13968"/>
                <a:gd name="connsiteY0" fmla="*/ 3525 h 77978"/>
                <a:gd name="connsiteX1" fmla="*/ 10738 w 13968"/>
                <a:gd name="connsiteY1" fmla="*/ 130 h 77978"/>
                <a:gd name="connsiteX2" fmla="*/ 3817 w 13968"/>
                <a:gd name="connsiteY2" fmla="*/ 130 h 77978"/>
                <a:gd name="connsiteX3" fmla="*/ 294 w 13968"/>
                <a:gd name="connsiteY3" fmla="*/ 3525 h 77978"/>
                <a:gd name="connsiteX4" fmla="*/ 294 w 13968"/>
                <a:gd name="connsiteY4" fmla="*/ 74713 h 77978"/>
                <a:gd name="connsiteX5" fmla="*/ 3817 w 13968"/>
                <a:gd name="connsiteY5" fmla="*/ 78108 h 77978"/>
                <a:gd name="connsiteX6" fmla="*/ 10738 w 13968"/>
                <a:gd name="connsiteY6" fmla="*/ 78108 h 77978"/>
                <a:gd name="connsiteX7" fmla="*/ 14262 w 13968"/>
                <a:gd name="connsiteY7" fmla="*/ 74713 h 77978"/>
                <a:gd name="connsiteX8" fmla="*/ 14262 w 13968"/>
                <a:gd name="connsiteY8" fmla="*/ 3525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525"/>
                  </a:moveTo>
                  <a:cubicBezTo>
                    <a:pt x="14262" y="255"/>
                    <a:pt x="14136" y="130"/>
                    <a:pt x="10738" y="130"/>
                  </a:cubicBezTo>
                  <a:lnTo>
                    <a:pt x="3817" y="130"/>
                  </a:lnTo>
                  <a:cubicBezTo>
                    <a:pt x="420" y="130"/>
                    <a:pt x="294" y="255"/>
                    <a:pt x="294" y="3525"/>
                  </a:cubicBezTo>
                  <a:lnTo>
                    <a:pt x="294" y="74713"/>
                  </a:lnTo>
                  <a:cubicBezTo>
                    <a:pt x="294" y="77983"/>
                    <a:pt x="420" y="78108"/>
                    <a:pt x="3817" y="78108"/>
                  </a:cubicBezTo>
                  <a:lnTo>
                    <a:pt x="10738" y="78108"/>
                  </a:lnTo>
                  <a:cubicBezTo>
                    <a:pt x="14136" y="78108"/>
                    <a:pt x="14262" y="77983"/>
                    <a:pt x="14262" y="74713"/>
                  </a:cubicBezTo>
                  <a:lnTo>
                    <a:pt x="14262" y="3525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723EF6EC-C194-4DAD-2BBC-AEA67DD522BC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308919" y="4249255"/>
              <a:ext cx="13968" cy="77978"/>
            </a:xfrm>
            <a:custGeom>
              <a:avLst/>
              <a:gdLst>
                <a:gd name="connsiteX0" fmla="*/ 14262 w 13968"/>
                <a:gd name="connsiteY0" fmla="*/ 3531 h 77978"/>
                <a:gd name="connsiteX1" fmla="*/ 10738 w 13968"/>
                <a:gd name="connsiteY1" fmla="*/ 135 h 77978"/>
                <a:gd name="connsiteX2" fmla="*/ 3817 w 13968"/>
                <a:gd name="connsiteY2" fmla="*/ 135 h 77978"/>
                <a:gd name="connsiteX3" fmla="*/ 294 w 13968"/>
                <a:gd name="connsiteY3" fmla="*/ 3531 h 77978"/>
                <a:gd name="connsiteX4" fmla="*/ 294 w 13968"/>
                <a:gd name="connsiteY4" fmla="*/ 74719 h 77978"/>
                <a:gd name="connsiteX5" fmla="*/ 3817 w 13968"/>
                <a:gd name="connsiteY5" fmla="*/ 78114 h 77978"/>
                <a:gd name="connsiteX6" fmla="*/ 10738 w 13968"/>
                <a:gd name="connsiteY6" fmla="*/ 78114 h 77978"/>
                <a:gd name="connsiteX7" fmla="*/ 14262 w 13968"/>
                <a:gd name="connsiteY7" fmla="*/ 74719 h 77978"/>
                <a:gd name="connsiteX8" fmla="*/ 14262 w 13968"/>
                <a:gd name="connsiteY8" fmla="*/ 3531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531"/>
                  </a:moveTo>
                  <a:cubicBezTo>
                    <a:pt x="14262" y="261"/>
                    <a:pt x="14136" y="135"/>
                    <a:pt x="10738" y="135"/>
                  </a:cubicBezTo>
                  <a:lnTo>
                    <a:pt x="3817" y="135"/>
                  </a:lnTo>
                  <a:cubicBezTo>
                    <a:pt x="420" y="135"/>
                    <a:pt x="294" y="261"/>
                    <a:pt x="294" y="3531"/>
                  </a:cubicBezTo>
                  <a:lnTo>
                    <a:pt x="294" y="74719"/>
                  </a:lnTo>
                  <a:cubicBezTo>
                    <a:pt x="294" y="77989"/>
                    <a:pt x="420" y="78114"/>
                    <a:pt x="3817" y="78114"/>
                  </a:cubicBezTo>
                  <a:lnTo>
                    <a:pt x="10738" y="78114"/>
                  </a:lnTo>
                  <a:cubicBezTo>
                    <a:pt x="14136" y="78114"/>
                    <a:pt x="14262" y="77989"/>
                    <a:pt x="14262" y="74719"/>
                  </a:cubicBezTo>
                  <a:lnTo>
                    <a:pt x="14262" y="3531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BD57C0BA-00B0-4947-66ED-93E93616DE2D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308919" y="4324720"/>
              <a:ext cx="13968" cy="77978"/>
            </a:xfrm>
            <a:custGeom>
              <a:avLst/>
              <a:gdLst>
                <a:gd name="connsiteX0" fmla="*/ 14262 w 13968"/>
                <a:gd name="connsiteY0" fmla="*/ 3537 h 77978"/>
                <a:gd name="connsiteX1" fmla="*/ 10738 w 13968"/>
                <a:gd name="connsiteY1" fmla="*/ 141 h 77978"/>
                <a:gd name="connsiteX2" fmla="*/ 3817 w 13968"/>
                <a:gd name="connsiteY2" fmla="*/ 141 h 77978"/>
                <a:gd name="connsiteX3" fmla="*/ 294 w 13968"/>
                <a:gd name="connsiteY3" fmla="*/ 3537 h 77978"/>
                <a:gd name="connsiteX4" fmla="*/ 294 w 13968"/>
                <a:gd name="connsiteY4" fmla="*/ 74725 h 77978"/>
                <a:gd name="connsiteX5" fmla="*/ 3817 w 13968"/>
                <a:gd name="connsiteY5" fmla="*/ 78120 h 77978"/>
                <a:gd name="connsiteX6" fmla="*/ 10738 w 13968"/>
                <a:gd name="connsiteY6" fmla="*/ 78120 h 77978"/>
                <a:gd name="connsiteX7" fmla="*/ 14262 w 13968"/>
                <a:gd name="connsiteY7" fmla="*/ 74725 h 77978"/>
                <a:gd name="connsiteX8" fmla="*/ 14262 w 13968"/>
                <a:gd name="connsiteY8" fmla="*/ 3537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537"/>
                  </a:moveTo>
                  <a:cubicBezTo>
                    <a:pt x="14262" y="267"/>
                    <a:pt x="14136" y="141"/>
                    <a:pt x="10738" y="141"/>
                  </a:cubicBezTo>
                  <a:lnTo>
                    <a:pt x="3817" y="141"/>
                  </a:lnTo>
                  <a:cubicBezTo>
                    <a:pt x="420" y="141"/>
                    <a:pt x="294" y="267"/>
                    <a:pt x="294" y="3537"/>
                  </a:cubicBezTo>
                  <a:lnTo>
                    <a:pt x="294" y="74725"/>
                  </a:lnTo>
                  <a:cubicBezTo>
                    <a:pt x="294" y="77995"/>
                    <a:pt x="420" y="78120"/>
                    <a:pt x="3817" y="78120"/>
                  </a:cubicBezTo>
                  <a:lnTo>
                    <a:pt x="10738" y="78120"/>
                  </a:lnTo>
                  <a:cubicBezTo>
                    <a:pt x="14136" y="78120"/>
                    <a:pt x="14262" y="77995"/>
                    <a:pt x="14262" y="74725"/>
                  </a:cubicBezTo>
                  <a:lnTo>
                    <a:pt x="14262" y="3537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B27EC675-6E0A-6871-76E1-0035FBD1A80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6308919" y="4400184"/>
              <a:ext cx="13968" cy="77978"/>
            </a:xfrm>
            <a:custGeom>
              <a:avLst/>
              <a:gdLst>
                <a:gd name="connsiteX0" fmla="*/ 14262 w 13968"/>
                <a:gd name="connsiteY0" fmla="*/ 3543 h 77978"/>
                <a:gd name="connsiteX1" fmla="*/ 10738 w 13968"/>
                <a:gd name="connsiteY1" fmla="*/ 147 h 77978"/>
                <a:gd name="connsiteX2" fmla="*/ 3817 w 13968"/>
                <a:gd name="connsiteY2" fmla="*/ 147 h 77978"/>
                <a:gd name="connsiteX3" fmla="*/ 294 w 13968"/>
                <a:gd name="connsiteY3" fmla="*/ 3543 h 77978"/>
                <a:gd name="connsiteX4" fmla="*/ 294 w 13968"/>
                <a:gd name="connsiteY4" fmla="*/ 74730 h 77978"/>
                <a:gd name="connsiteX5" fmla="*/ 3817 w 13968"/>
                <a:gd name="connsiteY5" fmla="*/ 78126 h 77978"/>
                <a:gd name="connsiteX6" fmla="*/ 10738 w 13968"/>
                <a:gd name="connsiteY6" fmla="*/ 78126 h 77978"/>
                <a:gd name="connsiteX7" fmla="*/ 14262 w 13968"/>
                <a:gd name="connsiteY7" fmla="*/ 74730 h 77978"/>
                <a:gd name="connsiteX8" fmla="*/ 14262 w 13968"/>
                <a:gd name="connsiteY8" fmla="*/ 3543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543"/>
                  </a:moveTo>
                  <a:cubicBezTo>
                    <a:pt x="14262" y="273"/>
                    <a:pt x="14136" y="147"/>
                    <a:pt x="10738" y="147"/>
                  </a:cubicBezTo>
                  <a:lnTo>
                    <a:pt x="3817" y="147"/>
                  </a:lnTo>
                  <a:cubicBezTo>
                    <a:pt x="420" y="147"/>
                    <a:pt x="294" y="273"/>
                    <a:pt x="294" y="3543"/>
                  </a:cubicBezTo>
                  <a:lnTo>
                    <a:pt x="294" y="74730"/>
                  </a:lnTo>
                  <a:cubicBezTo>
                    <a:pt x="294" y="78001"/>
                    <a:pt x="420" y="78126"/>
                    <a:pt x="3817" y="78126"/>
                  </a:cubicBezTo>
                  <a:lnTo>
                    <a:pt x="10738" y="78126"/>
                  </a:lnTo>
                  <a:cubicBezTo>
                    <a:pt x="14136" y="78126"/>
                    <a:pt x="14262" y="78001"/>
                    <a:pt x="14262" y="74730"/>
                  </a:cubicBezTo>
                  <a:lnTo>
                    <a:pt x="14262" y="3543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8817FB77-7D99-74F9-E1B5-3C7BE964AD65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308919" y="4475648"/>
              <a:ext cx="13968" cy="77978"/>
            </a:xfrm>
            <a:custGeom>
              <a:avLst/>
              <a:gdLst>
                <a:gd name="connsiteX0" fmla="*/ 14262 w 13968"/>
                <a:gd name="connsiteY0" fmla="*/ 3549 h 77978"/>
                <a:gd name="connsiteX1" fmla="*/ 10738 w 13968"/>
                <a:gd name="connsiteY1" fmla="*/ 153 h 77978"/>
                <a:gd name="connsiteX2" fmla="*/ 3817 w 13968"/>
                <a:gd name="connsiteY2" fmla="*/ 153 h 77978"/>
                <a:gd name="connsiteX3" fmla="*/ 294 w 13968"/>
                <a:gd name="connsiteY3" fmla="*/ 3549 h 77978"/>
                <a:gd name="connsiteX4" fmla="*/ 294 w 13968"/>
                <a:gd name="connsiteY4" fmla="*/ 74736 h 77978"/>
                <a:gd name="connsiteX5" fmla="*/ 3817 w 13968"/>
                <a:gd name="connsiteY5" fmla="*/ 78132 h 77978"/>
                <a:gd name="connsiteX6" fmla="*/ 10738 w 13968"/>
                <a:gd name="connsiteY6" fmla="*/ 78132 h 77978"/>
                <a:gd name="connsiteX7" fmla="*/ 14262 w 13968"/>
                <a:gd name="connsiteY7" fmla="*/ 74736 h 77978"/>
                <a:gd name="connsiteX8" fmla="*/ 14262 w 13968"/>
                <a:gd name="connsiteY8" fmla="*/ 3549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549"/>
                  </a:moveTo>
                  <a:cubicBezTo>
                    <a:pt x="14262" y="279"/>
                    <a:pt x="14136" y="153"/>
                    <a:pt x="10738" y="153"/>
                  </a:cubicBezTo>
                  <a:lnTo>
                    <a:pt x="3817" y="153"/>
                  </a:lnTo>
                  <a:cubicBezTo>
                    <a:pt x="420" y="153"/>
                    <a:pt x="294" y="279"/>
                    <a:pt x="294" y="3549"/>
                  </a:cubicBezTo>
                  <a:lnTo>
                    <a:pt x="294" y="74736"/>
                  </a:lnTo>
                  <a:cubicBezTo>
                    <a:pt x="294" y="78007"/>
                    <a:pt x="420" y="78132"/>
                    <a:pt x="3817" y="78132"/>
                  </a:cubicBezTo>
                  <a:lnTo>
                    <a:pt x="10738" y="78132"/>
                  </a:lnTo>
                  <a:cubicBezTo>
                    <a:pt x="14136" y="78132"/>
                    <a:pt x="14262" y="78007"/>
                    <a:pt x="14262" y="74736"/>
                  </a:cubicBezTo>
                  <a:lnTo>
                    <a:pt x="14262" y="3549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DED71C4A-C5DA-129E-8A87-7810B14733AA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308919" y="4551112"/>
              <a:ext cx="13968" cy="77978"/>
            </a:xfrm>
            <a:custGeom>
              <a:avLst/>
              <a:gdLst>
                <a:gd name="connsiteX0" fmla="*/ 14262 w 13968"/>
                <a:gd name="connsiteY0" fmla="*/ 3555 h 77978"/>
                <a:gd name="connsiteX1" fmla="*/ 10738 w 13968"/>
                <a:gd name="connsiteY1" fmla="*/ 159 h 77978"/>
                <a:gd name="connsiteX2" fmla="*/ 3817 w 13968"/>
                <a:gd name="connsiteY2" fmla="*/ 159 h 77978"/>
                <a:gd name="connsiteX3" fmla="*/ 294 w 13968"/>
                <a:gd name="connsiteY3" fmla="*/ 3555 h 77978"/>
                <a:gd name="connsiteX4" fmla="*/ 294 w 13968"/>
                <a:gd name="connsiteY4" fmla="*/ 74742 h 77978"/>
                <a:gd name="connsiteX5" fmla="*/ 3817 w 13968"/>
                <a:gd name="connsiteY5" fmla="*/ 78138 h 77978"/>
                <a:gd name="connsiteX6" fmla="*/ 10738 w 13968"/>
                <a:gd name="connsiteY6" fmla="*/ 78138 h 77978"/>
                <a:gd name="connsiteX7" fmla="*/ 14262 w 13968"/>
                <a:gd name="connsiteY7" fmla="*/ 74742 h 77978"/>
                <a:gd name="connsiteX8" fmla="*/ 14262 w 13968"/>
                <a:gd name="connsiteY8" fmla="*/ 3555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555"/>
                  </a:moveTo>
                  <a:cubicBezTo>
                    <a:pt x="14262" y="285"/>
                    <a:pt x="14136" y="159"/>
                    <a:pt x="10738" y="159"/>
                  </a:cubicBezTo>
                  <a:lnTo>
                    <a:pt x="3817" y="159"/>
                  </a:lnTo>
                  <a:cubicBezTo>
                    <a:pt x="420" y="159"/>
                    <a:pt x="294" y="285"/>
                    <a:pt x="294" y="3555"/>
                  </a:cubicBezTo>
                  <a:lnTo>
                    <a:pt x="294" y="74742"/>
                  </a:lnTo>
                  <a:cubicBezTo>
                    <a:pt x="294" y="78013"/>
                    <a:pt x="420" y="78138"/>
                    <a:pt x="3817" y="78138"/>
                  </a:cubicBezTo>
                  <a:lnTo>
                    <a:pt x="10738" y="78138"/>
                  </a:lnTo>
                  <a:cubicBezTo>
                    <a:pt x="14136" y="78138"/>
                    <a:pt x="14262" y="78013"/>
                    <a:pt x="14262" y="74742"/>
                  </a:cubicBezTo>
                  <a:lnTo>
                    <a:pt x="14262" y="3555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85554D50-2D71-9DC4-FCA7-F41CE19DD078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308919" y="4626576"/>
              <a:ext cx="13968" cy="77978"/>
            </a:xfrm>
            <a:custGeom>
              <a:avLst/>
              <a:gdLst>
                <a:gd name="connsiteX0" fmla="*/ 14262 w 13968"/>
                <a:gd name="connsiteY0" fmla="*/ 3561 h 77978"/>
                <a:gd name="connsiteX1" fmla="*/ 10738 w 13968"/>
                <a:gd name="connsiteY1" fmla="*/ 165 h 77978"/>
                <a:gd name="connsiteX2" fmla="*/ 3817 w 13968"/>
                <a:gd name="connsiteY2" fmla="*/ 165 h 77978"/>
                <a:gd name="connsiteX3" fmla="*/ 294 w 13968"/>
                <a:gd name="connsiteY3" fmla="*/ 3561 h 77978"/>
                <a:gd name="connsiteX4" fmla="*/ 294 w 13968"/>
                <a:gd name="connsiteY4" fmla="*/ 74748 h 77978"/>
                <a:gd name="connsiteX5" fmla="*/ 3817 w 13968"/>
                <a:gd name="connsiteY5" fmla="*/ 78144 h 77978"/>
                <a:gd name="connsiteX6" fmla="*/ 10738 w 13968"/>
                <a:gd name="connsiteY6" fmla="*/ 78144 h 77978"/>
                <a:gd name="connsiteX7" fmla="*/ 14262 w 13968"/>
                <a:gd name="connsiteY7" fmla="*/ 74748 h 77978"/>
                <a:gd name="connsiteX8" fmla="*/ 14262 w 13968"/>
                <a:gd name="connsiteY8" fmla="*/ 3561 h 7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8" h="77978">
                  <a:moveTo>
                    <a:pt x="14262" y="3561"/>
                  </a:moveTo>
                  <a:cubicBezTo>
                    <a:pt x="14262" y="291"/>
                    <a:pt x="14136" y="165"/>
                    <a:pt x="10738" y="165"/>
                  </a:cubicBezTo>
                  <a:lnTo>
                    <a:pt x="3817" y="165"/>
                  </a:lnTo>
                  <a:cubicBezTo>
                    <a:pt x="420" y="165"/>
                    <a:pt x="294" y="291"/>
                    <a:pt x="294" y="3561"/>
                  </a:cubicBezTo>
                  <a:lnTo>
                    <a:pt x="294" y="74748"/>
                  </a:lnTo>
                  <a:cubicBezTo>
                    <a:pt x="294" y="78018"/>
                    <a:pt x="420" y="78144"/>
                    <a:pt x="3817" y="78144"/>
                  </a:cubicBezTo>
                  <a:lnTo>
                    <a:pt x="10738" y="78144"/>
                  </a:lnTo>
                  <a:cubicBezTo>
                    <a:pt x="14136" y="78144"/>
                    <a:pt x="14262" y="78018"/>
                    <a:pt x="14262" y="74748"/>
                  </a:cubicBezTo>
                  <a:lnTo>
                    <a:pt x="14262" y="3561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8E1EF87D-B6EA-15B6-AC26-8E303AC56CB0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253551" y="4702040"/>
              <a:ext cx="69336" cy="227522"/>
            </a:xfrm>
            <a:custGeom>
              <a:avLst/>
              <a:gdLst>
                <a:gd name="connsiteX0" fmla="*/ 69630 w 69336"/>
                <a:gd name="connsiteY0" fmla="*/ 1555 h 227522"/>
                <a:gd name="connsiteX1" fmla="*/ 66107 w 69336"/>
                <a:gd name="connsiteY1" fmla="*/ 172 h 227522"/>
                <a:gd name="connsiteX2" fmla="*/ 59186 w 69336"/>
                <a:gd name="connsiteY2" fmla="*/ 172 h 227522"/>
                <a:gd name="connsiteX3" fmla="*/ 55662 w 69336"/>
                <a:gd name="connsiteY3" fmla="*/ 1933 h 227522"/>
                <a:gd name="connsiteX4" fmla="*/ 52265 w 69336"/>
                <a:gd name="connsiteY4" fmla="*/ 76138 h 227522"/>
                <a:gd name="connsiteX5" fmla="*/ 1175 w 69336"/>
                <a:gd name="connsiteY5" fmla="*/ 224801 h 227522"/>
                <a:gd name="connsiteX6" fmla="*/ 294 w 69336"/>
                <a:gd name="connsiteY6" fmla="*/ 226436 h 227522"/>
                <a:gd name="connsiteX7" fmla="*/ 3188 w 69336"/>
                <a:gd name="connsiteY7" fmla="*/ 227694 h 227522"/>
                <a:gd name="connsiteX8" fmla="*/ 5705 w 69336"/>
                <a:gd name="connsiteY8" fmla="*/ 227442 h 227522"/>
                <a:gd name="connsiteX9" fmla="*/ 34899 w 69336"/>
                <a:gd name="connsiteY9" fmla="*/ 183422 h 227522"/>
                <a:gd name="connsiteX10" fmla="*/ 66610 w 69336"/>
                <a:gd name="connsiteY10" fmla="*/ 66328 h 227522"/>
                <a:gd name="connsiteX11" fmla="*/ 69630 w 69336"/>
                <a:gd name="connsiteY11" fmla="*/ 6460 h 227522"/>
                <a:gd name="connsiteX12" fmla="*/ 69630 w 69336"/>
                <a:gd name="connsiteY12" fmla="*/ 1555 h 22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336" h="227522">
                  <a:moveTo>
                    <a:pt x="69630" y="1555"/>
                  </a:moveTo>
                  <a:cubicBezTo>
                    <a:pt x="69505" y="172"/>
                    <a:pt x="68750" y="172"/>
                    <a:pt x="66107" y="172"/>
                  </a:cubicBezTo>
                  <a:lnTo>
                    <a:pt x="59186" y="172"/>
                  </a:lnTo>
                  <a:cubicBezTo>
                    <a:pt x="56417" y="172"/>
                    <a:pt x="55662" y="172"/>
                    <a:pt x="55662" y="1933"/>
                  </a:cubicBezTo>
                  <a:cubicBezTo>
                    <a:pt x="55662" y="14887"/>
                    <a:pt x="55537" y="44821"/>
                    <a:pt x="52265" y="76138"/>
                  </a:cubicBezTo>
                  <a:cubicBezTo>
                    <a:pt x="45469" y="141163"/>
                    <a:pt x="28733" y="186189"/>
                    <a:pt x="1175" y="224801"/>
                  </a:cubicBezTo>
                  <a:cubicBezTo>
                    <a:pt x="294" y="225933"/>
                    <a:pt x="294" y="226185"/>
                    <a:pt x="294" y="226436"/>
                  </a:cubicBezTo>
                  <a:cubicBezTo>
                    <a:pt x="294" y="227694"/>
                    <a:pt x="1300" y="227694"/>
                    <a:pt x="3188" y="227694"/>
                  </a:cubicBezTo>
                  <a:cubicBezTo>
                    <a:pt x="5201" y="227694"/>
                    <a:pt x="5453" y="227694"/>
                    <a:pt x="5705" y="227442"/>
                  </a:cubicBezTo>
                  <a:cubicBezTo>
                    <a:pt x="6208" y="227065"/>
                    <a:pt x="22189" y="208702"/>
                    <a:pt x="34899" y="183422"/>
                  </a:cubicBezTo>
                  <a:cubicBezTo>
                    <a:pt x="51510" y="150218"/>
                    <a:pt x="61954" y="112109"/>
                    <a:pt x="66610" y="66328"/>
                  </a:cubicBezTo>
                  <a:cubicBezTo>
                    <a:pt x="66988" y="62429"/>
                    <a:pt x="69630" y="36268"/>
                    <a:pt x="69630" y="6460"/>
                  </a:cubicBezTo>
                  <a:lnTo>
                    <a:pt x="69630" y="1555"/>
                  </a:lnTo>
                  <a:close/>
                </a:path>
              </a:pathLst>
            </a:custGeom>
            <a:solidFill>
              <a:srgbClr val="000000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1" name="Group 290" descr="\documentclass{article}&#10;\usepackage{amsmath, physics}&#10;\usepackage{tikz-feynman}&#10;\usepackage{xcolor}&#10;\pagestyle{empty}&#10;\definecolor{SGreen}{rgb}{0.0547,0.613,0.328}&#10;\definecolor{NodeBlue}{rgb}{0.0547,0.148,0.578}&#10;\begin{document}&#10;&#10;$$\frac{1}{i\pi}$$&#10;&#10;&#10;&#10;\end{document}" title="IguanaTex Vector Display">
            <a:extLst>
              <a:ext uri="{FF2B5EF4-FFF2-40B4-BE49-F238E27FC236}">
                <a16:creationId xmlns:a16="http://schemas.microsoft.com/office/drawing/2014/main" id="{0730F8DC-E08E-3EE3-1967-4E1CA18D3217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2355748" y="3839184"/>
            <a:ext cx="260546" cy="522538"/>
            <a:chOff x="9013298" y="3807525"/>
            <a:chExt cx="260546" cy="522538"/>
          </a:xfrm>
        </p:grpSpPr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3FFDAA84-575F-2524-898A-49C1441AC6D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099434" y="3807525"/>
              <a:ext cx="90465" cy="170638"/>
            </a:xfrm>
            <a:custGeom>
              <a:avLst/>
              <a:gdLst>
                <a:gd name="connsiteX0" fmla="*/ 56430 w 90465"/>
                <a:gd name="connsiteY0" fmla="*/ 6732 h 170638"/>
                <a:gd name="connsiteX1" fmla="*/ 50124 w 90465"/>
                <a:gd name="connsiteY1" fmla="*/ 70 h 170638"/>
                <a:gd name="connsiteX2" fmla="*/ 231 w 90465"/>
                <a:gd name="connsiteY2" fmla="*/ 16468 h 170638"/>
                <a:gd name="connsiteX3" fmla="*/ 231 w 90465"/>
                <a:gd name="connsiteY3" fmla="*/ 24411 h 170638"/>
                <a:gd name="connsiteX4" fmla="*/ 36143 w 90465"/>
                <a:gd name="connsiteY4" fmla="*/ 17749 h 170638"/>
                <a:gd name="connsiteX5" fmla="*/ 36143 w 90465"/>
                <a:gd name="connsiteY5" fmla="*/ 150468 h 170638"/>
                <a:gd name="connsiteX6" fmla="*/ 10648 w 90465"/>
                <a:gd name="connsiteY6" fmla="*/ 162766 h 170638"/>
                <a:gd name="connsiteX7" fmla="*/ 1876 w 90465"/>
                <a:gd name="connsiteY7" fmla="*/ 162766 h 170638"/>
                <a:gd name="connsiteX8" fmla="*/ 1876 w 90465"/>
                <a:gd name="connsiteY8" fmla="*/ 170709 h 170638"/>
                <a:gd name="connsiteX9" fmla="*/ 46286 w 90465"/>
                <a:gd name="connsiteY9" fmla="*/ 169940 h 170638"/>
                <a:gd name="connsiteX10" fmla="*/ 90697 w 90465"/>
                <a:gd name="connsiteY10" fmla="*/ 170709 h 170638"/>
                <a:gd name="connsiteX11" fmla="*/ 90697 w 90465"/>
                <a:gd name="connsiteY11" fmla="*/ 162766 h 170638"/>
                <a:gd name="connsiteX12" fmla="*/ 81924 w 90465"/>
                <a:gd name="connsiteY12" fmla="*/ 162766 h 170638"/>
                <a:gd name="connsiteX13" fmla="*/ 56430 w 90465"/>
                <a:gd name="connsiteY13" fmla="*/ 150468 h 170638"/>
                <a:gd name="connsiteX14" fmla="*/ 56430 w 90465"/>
                <a:gd name="connsiteY14" fmla="*/ 6732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465" h="170638">
                  <a:moveTo>
                    <a:pt x="56430" y="6732"/>
                  </a:moveTo>
                  <a:cubicBezTo>
                    <a:pt x="56430" y="583"/>
                    <a:pt x="56430" y="70"/>
                    <a:pt x="50124" y="70"/>
                  </a:cubicBezTo>
                  <a:cubicBezTo>
                    <a:pt x="33128" y="16468"/>
                    <a:pt x="9004" y="16468"/>
                    <a:pt x="231" y="16468"/>
                  </a:cubicBezTo>
                  <a:lnTo>
                    <a:pt x="231" y="24411"/>
                  </a:lnTo>
                  <a:cubicBezTo>
                    <a:pt x="5714" y="24411"/>
                    <a:pt x="21888" y="24411"/>
                    <a:pt x="36143" y="17749"/>
                  </a:cubicBezTo>
                  <a:lnTo>
                    <a:pt x="36143" y="150468"/>
                  </a:lnTo>
                  <a:cubicBezTo>
                    <a:pt x="36143" y="159692"/>
                    <a:pt x="35321" y="162766"/>
                    <a:pt x="10648" y="162766"/>
                  </a:cubicBezTo>
                  <a:lnTo>
                    <a:pt x="1876" y="162766"/>
                  </a:lnTo>
                  <a:lnTo>
                    <a:pt x="1876" y="170709"/>
                  </a:lnTo>
                  <a:cubicBezTo>
                    <a:pt x="11471" y="169940"/>
                    <a:pt x="35321" y="169940"/>
                    <a:pt x="46286" y="169940"/>
                  </a:cubicBezTo>
                  <a:cubicBezTo>
                    <a:pt x="57252" y="169940"/>
                    <a:pt x="81102" y="169940"/>
                    <a:pt x="90697" y="170709"/>
                  </a:cubicBezTo>
                  <a:lnTo>
                    <a:pt x="90697" y="162766"/>
                  </a:lnTo>
                  <a:lnTo>
                    <a:pt x="81924" y="162766"/>
                  </a:lnTo>
                  <a:cubicBezTo>
                    <a:pt x="57252" y="162766"/>
                    <a:pt x="56430" y="159948"/>
                    <a:pt x="56430" y="150468"/>
                  </a:cubicBezTo>
                  <a:lnTo>
                    <a:pt x="56430" y="6732"/>
                  </a:lnTo>
                  <a:close/>
                </a:path>
              </a:pathLst>
            </a:custGeom>
            <a:solidFill>
              <a:srgbClr val="000000"/>
            </a:solidFill>
            <a:ln w="27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2E839AFA-1A4B-BECF-EA05-724C36D2D8A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013298" y="4082317"/>
              <a:ext cx="260546" cy="10248"/>
            </a:xfrm>
            <a:custGeom>
              <a:avLst/>
              <a:gdLst>
                <a:gd name="connsiteX0" fmla="*/ 0 w 260546"/>
                <a:gd name="connsiteY0" fmla="*/ 0 h 10248"/>
                <a:gd name="connsiteX1" fmla="*/ 260546 w 260546"/>
                <a:gd name="connsiteY1" fmla="*/ 0 h 10248"/>
                <a:gd name="connsiteX2" fmla="*/ 260546 w 260546"/>
                <a:gd name="connsiteY2" fmla="*/ 10248 h 10248"/>
                <a:gd name="connsiteX3" fmla="*/ 0 w 260546"/>
                <a:gd name="connsiteY3" fmla="*/ 10248 h 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546" h="10248">
                  <a:moveTo>
                    <a:pt x="0" y="0"/>
                  </a:moveTo>
                  <a:lnTo>
                    <a:pt x="260546" y="0"/>
                  </a:lnTo>
                  <a:lnTo>
                    <a:pt x="260546" y="10248"/>
                  </a:lnTo>
                  <a:lnTo>
                    <a:pt x="0" y="10248"/>
                  </a:lnTo>
                  <a:close/>
                </a:path>
              </a:pathLst>
            </a:custGeom>
            <a:solidFill>
              <a:srgbClr val="000000"/>
            </a:solidFill>
            <a:ln w="27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69BC47C2-C95E-1365-C030-BFD9A9BE412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021248" y="4157887"/>
              <a:ext cx="72372" cy="172175"/>
            </a:xfrm>
            <a:custGeom>
              <a:avLst/>
              <a:gdLst>
                <a:gd name="connsiteX0" fmla="*/ 70134 w 72372"/>
                <a:gd name="connsiteY0" fmla="*/ 9307 h 172175"/>
                <a:gd name="connsiteX1" fmla="*/ 59991 w 72372"/>
                <a:gd name="connsiteY1" fmla="*/ 84 h 172175"/>
                <a:gd name="connsiteX2" fmla="*/ 45188 w 72372"/>
                <a:gd name="connsiteY2" fmla="*/ 13663 h 172175"/>
                <a:gd name="connsiteX3" fmla="*/ 55605 w 72372"/>
                <a:gd name="connsiteY3" fmla="*/ 22887 h 172175"/>
                <a:gd name="connsiteX4" fmla="*/ 70134 w 72372"/>
                <a:gd name="connsiteY4" fmla="*/ 9307 h 172175"/>
                <a:gd name="connsiteX5" fmla="*/ 49300 w 72372"/>
                <a:gd name="connsiteY5" fmla="*/ 105644 h 172175"/>
                <a:gd name="connsiteX6" fmla="*/ 55331 w 72372"/>
                <a:gd name="connsiteY6" fmla="*/ 90784 h 172175"/>
                <a:gd name="connsiteX7" fmla="*/ 58895 w 72372"/>
                <a:gd name="connsiteY7" fmla="*/ 77204 h 172175"/>
                <a:gd name="connsiteX8" fmla="*/ 36415 w 72372"/>
                <a:gd name="connsiteY8" fmla="*/ 56195 h 172175"/>
                <a:gd name="connsiteX9" fmla="*/ 229 w 72372"/>
                <a:gd name="connsiteY9" fmla="*/ 95652 h 172175"/>
                <a:gd name="connsiteX10" fmla="*/ 3519 w 72372"/>
                <a:gd name="connsiteY10" fmla="*/ 98214 h 172175"/>
                <a:gd name="connsiteX11" fmla="*/ 7905 w 72372"/>
                <a:gd name="connsiteY11" fmla="*/ 93602 h 172175"/>
                <a:gd name="connsiteX12" fmla="*/ 35593 w 72372"/>
                <a:gd name="connsiteY12" fmla="*/ 61831 h 172175"/>
                <a:gd name="connsiteX13" fmla="*/ 42446 w 72372"/>
                <a:gd name="connsiteY13" fmla="*/ 70030 h 172175"/>
                <a:gd name="connsiteX14" fmla="*/ 39431 w 72372"/>
                <a:gd name="connsiteY14" fmla="*/ 83353 h 172175"/>
                <a:gd name="connsiteX15" fmla="*/ 20515 w 72372"/>
                <a:gd name="connsiteY15" fmla="*/ 130753 h 172175"/>
                <a:gd name="connsiteX16" fmla="*/ 14210 w 72372"/>
                <a:gd name="connsiteY16" fmla="*/ 151250 h 172175"/>
                <a:gd name="connsiteX17" fmla="*/ 36689 w 72372"/>
                <a:gd name="connsiteY17" fmla="*/ 172260 h 172175"/>
                <a:gd name="connsiteX18" fmla="*/ 72601 w 72372"/>
                <a:gd name="connsiteY18" fmla="*/ 132803 h 172175"/>
                <a:gd name="connsiteX19" fmla="*/ 69312 w 72372"/>
                <a:gd name="connsiteY19" fmla="*/ 130241 h 172175"/>
                <a:gd name="connsiteX20" fmla="*/ 65200 w 72372"/>
                <a:gd name="connsiteY20" fmla="*/ 134852 h 172175"/>
                <a:gd name="connsiteX21" fmla="*/ 37238 w 72372"/>
                <a:gd name="connsiteY21" fmla="*/ 166623 h 172175"/>
                <a:gd name="connsiteX22" fmla="*/ 30658 w 72372"/>
                <a:gd name="connsiteY22" fmla="*/ 158168 h 172175"/>
                <a:gd name="connsiteX23" fmla="*/ 38608 w 72372"/>
                <a:gd name="connsiteY23" fmla="*/ 132547 h 172175"/>
                <a:gd name="connsiteX24" fmla="*/ 49300 w 72372"/>
                <a:gd name="connsiteY24" fmla="*/ 105644 h 17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372" h="172175">
                  <a:moveTo>
                    <a:pt x="70134" y="9307"/>
                  </a:moveTo>
                  <a:cubicBezTo>
                    <a:pt x="70134" y="4183"/>
                    <a:pt x="66296" y="84"/>
                    <a:pt x="59991" y="84"/>
                  </a:cubicBezTo>
                  <a:cubicBezTo>
                    <a:pt x="52589" y="84"/>
                    <a:pt x="45188" y="6745"/>
                    <a:pt x="45188" y="13663"/>
                  </a:cubicBezTo>
                  <a:cubicBezTo>
                    <a:pt x="45188" y="18531"/>
                    <a:pt x="49026" y="22887"/>
                    <a:pt x="55605" y="22887"/>
                  </a:cubicBezTo>
                  <a:cubicBezTo>
                    <a:pt x="61910" y="22887"/>
                    <a:pt x="70134" y="16994"/>
                    <a:pt x="70134" y="9307"/>
                  </a:cubicBezTo>
                  <a:close/>
                  <a:moveTo>
                    <a:pt x="49300" y="105644"/>
                  </a:moveTo>
                  <a:cubicBezTo>
                    <a:pt x="52589" y="98214"/>
                    <a:pt x="52589" y="97701"/>
                    <a:pt x="55331" y="90784"/>
                  </a:cubicBezTo>
                  <a:cubicBezTo>
                    <a:pt x="57524" y="85659"/>
                    <a:pt x="58895" y="82072"/>
                    <a:pt x="58895" y="77204"/>
                  </a:cubicBezTo>
                  <a:cubicBezTo>
                    <a:pt x="58895" y="65675"/>
                    <a:pt x="50122" y="56195"/>
                    <a:pt x="36415" y="56195"/>
                  </a:cubicBezTo>
                  <a:cubicBezTo>
                    <a:pt x="10646" y="56195"/>
                    <a:pt x="229" y="93346"/>
                    <a:pt x="229" y="95652"/>
                  </a:cubicBezTo>
                  <a:cubicBezTo>
                    <a:pt x="229" y="98214"/>
                    <a:pt x="2970" y="98214"/>
                    <a:pt x="3519" y="98214"/>
                  </a:cubicBezTo>
                  <a:cubicBezTo>
                    <a:pt x="6260" y="98214"/>
                    <a:pt x="6534" y="97701"/>
                    <a:pt x="7905" y="93602"/>
                  </a:cubicBezTo>
                  <a:cubicBezTo>
                    <a:pt x="15307" y="69518"/>
                    <a:pt x="26272" y="61831"/>
                    <a:pt x="35593" y="61831"/>
                  </a:cubicBezTo>
                  <a:cubicBezTo>
                    <a:pt x="37786" y="61831"/>
                    <a:pt x="42446" y="61831"/>
                    <a:pt x="42446" y="70030"/>
                  </a:cubicBezTo>
                  <a:cubicBezTo>
                    <a:pt x="42446" y="75411"/>
                    <a:pt x="40527" y="80791"/>
                    <a:pt x="39431" y="83353"/>
                  </a:cubicBezTo>
                  <a:cubicBezTo>
                    <a:pt x="37238" y="90015"/>
                    <a:pt x="24901" y="119736"/>
                    <a:pt x="20515" y="130753"/>
                  </a:cubicBezTo>
                  <a:cubicBezTo>
                    <a:pt x="17774" y="137415"/>
                    <a:pt x="14210" y="145870"/>
                    <a:pt x="14210" y="151250"/>
                  </a:cubicBezTo>
                  <a:cubicBezTo>
                    <a:pt x="14210" y="163292"/>
                    <a:pt x="23531" y="172260"/>
                    <a:pt x="36689" y="172260"/>
                  </a:cubicBezTo>
                  <a:cubicBezTo>
                    <a:pt x="62458" y="172260"/>
                    <a:pt x="72601" y="135109"/>
                    <a:pt x="72601" y="132803"/>
                  </a:cubicBezTo>
                  <a:cubicBezTo>
                    <a:pt x="72601" y="130241"/>
                    <a:pt x="70134" y="130241"/>
                    <a:pt x="69312" y="130241"/>
                  </a:cubicBezTo>
                  <a:cubicBezTo>
                    <a:pt x="66570" y="130241"/>
                    <a:pt x="66570" y="131009"/>
                    <a:pt x="65200" y="134852"/>
                  </a:cubicBezTo>
                  <a:cubicBezTo>
                    <a:pt x="60265" y="150994"/>
                    <a:pt x="51219" y="166623"/>
                    <a:pt x="37238" y="166623"/>
                  </a:cubicBezTo>
                  <a:cubicBezTo>
                    <a:pt x="32577" y="166623"/>
                    <a:pt x="30658" y="164061"/>
                    <a:pt x="30658" y="158168"/>
                  </a:cubicBezTo>
                  <a:cubicBezTo>
                    <a:pt x="30658" y="151763"/>
                    <a:pt x="32303" y="148176"/>
                    <a:pt x="38608" y="132547"/>
                  </a:cubicBezTo>
                  <a:lnTo>
                    <a:pt x="49300" y="105644"/>
                  </a:lnTo>
                  <a:close/>
                </a:path>
              </a:pathLst>
            </a:custGeom>
            <a:solidFill>
              <a:srgbClr val="000000"/>
            </a:solidFill>
            <a:ln w="27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6DFF6D8-A4AF-7DE3-BAB8-857F81E3AFB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115144" y="4216817"/>
              <a:ext cx="148034" cy="113246"/>
            </a:xfrm>
            <a:custGeom>
              <a:avLst/>
              <a:gdLst>
                <a:gd name="connsiteX0" fmla="*/ 65477 w 148034"/>
                <a:gd name="connsiteY0" fmla="*/ 14944 h 113246"/>
                <a:gd name="connsiteX1" fmla="*/ 96455 w 148034"/>
                <a:gd name="connsiteY1" fmla="*/ 14944 h 113246"/>
                <a:gd name="connsiteX2" fmla="*/ 84941 w 148034"/>
                <a:gd name="connsiteY2" fmla="*/ 81047 h 113246"/>
                <a:gd name="connsiteX3" fmla="*/ 87134 w 148034"/>
                <a:gd name="connsiteY3" fmla="*/ 100520 h 113246"/>
                <a:gd name="connsiteX4" fmla="*/ 97003 w 148034"/>
                <a:gd name="connsiteY4" fmla="*/ 113330 h 113246"/>
                <a:gd name="connsiteX5" fmla="*/ 108243 w 148034"/>
                <a:gd name="connsiteY5" fmla="*/ 103594 h 113246"/>
                <a:gd name="connsiteX6" fmla="*/ 106598 w 148034"/>
                <a:gd name="connsiteY6" fmla="*/ 97958 h 113246"/>
                <a:gd name="connsiteX7" fmla="*/ 98648 w 148034"/>
                <a:gd name="connsiteY7" fmla="*/ 55682 h 113246"/>
                <a:gd name="connsiteX8" fmla="*/ 103583 w 148034"/>
                <a:gd name="connsiteY8" fmla="*/ 14944 h 113246"/>
                <a:gd name="connsiteX9" fmla="*/ 134834 w 148034"/>
                <a:gd name="connsiteY9" fmla="*/ 14944 h 113246"/>
                <a:gd name="connsiteX10" fmla="*/ 148267 w 148034"/>
                <a:gd name="connsiteY10" fmla="*/ 6233 h 113246"/>
                <a:gd name="connsiteX11" fmla="*/ 137302 w 148034"/>
                <a:gd name="connsiteY11" fmla="*/ 84 h 113246"/>
                <a:gd name="connsiteX12" fmla="*/ 45465 w 148034"/>
                <a:gd name="connsiteY12" fmla="*/ 84 h 113246"/>
                <a:gd name="connsiteX13" fmla="*/ 16955 w 148034"/>
                <a:gd name="connsiteY13" fmla="*/ 12126 h 113246"/>
                <a:gd name="connsiteX14" fmla="*/ 232 w 148034"/>
                <a:gd name="connsiteY14" fmla="*/ 35185 h 113246"/>
                <a:gd name="connsiteX15" fmla="*/ 3522 w 148034"/>
                <a:gd name="connsiteY15" fmla="*/ 37747 h 113246"/>
                <a:gd name="connsiteX16" fmla="*/ 7908 w 148034"/>
                <a:gd name="connsiteY16" fmla="*/ 34673 h 113246"/>
                <a:gd name="connsiteX17" fmla="*/ 42724 w 148034"/>
                <a:gd name="connsiteY17" fmla="*/ 14944 h 113246"/>
                <a:gd name="connsiteX18" fmla="*/ 58350 w 148034"/>
                <a:gd name="connsiteY18" fmla="*/ 14944 h 113246"/>
                <a:gd name="connsiteX19" fmla="*/ 23260 w 148034"/>
                <a:gd name="connsiteY19" fmla="*/ 100264 h 113246"/>
                <a:gd name="connsiteX20" fmla="*/ 21067 w 148034"/>
                <a:gd name="connsiteY20" fmla="*/ 106413 h 113246"/>
                <a:gd name="connsiteX21" fmla="*/ 29017 w 148034"/>
                <a:gd name="connsiteY21" fmla="*/ 113330 h 113246"/>
                <a:gd name="connsiteX22" fmla="*/ 42724 w 148034"/>
                <a:gd name="connsiteY22" fmla="*/ 96677 h 113246"/>
                <a:gd name="connsiteX23" fmla="*/ 50126 w 148034"/>
                <a:gd name="connsiteY23" fmla="*/ 71568 h 113246"/>
                <a:gd name="connsiteX24" fmla="*/ 65477 w 148034"/>
                <a:gd name="connsiteY24" fmla="*/ 14944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8034" h="113246">
                  <a:moveTo>
                    <a:pt x="65477" y="14944"/>
                  </a:moveTo>
                  <a:lnTo>
                    <a:pt x="96455" y="14944"/>
                  </a:lnTo>
                  <a:cubicBezTo>
                    <a:pt x="87408" y="52864"/>
                    <a:pt x="84941" y="63881"/>
                    <a:pt x="84941" y="81047"/>
                  </a:cubicBezTo>
                  <a:cubicBezTo>
                    <a:pt x="84941" y="84891"/>
                    <a:pt x="84941" y="91808"/>
                    <a:pt x="87134" y="100520"/>
                  </a:cubicBezTo>
                  <a:cubicBezTo>
                    <a:pt x="89876" y="111793"/>
                    <a:pt x="92891" y="113330"/>
                    <a:pt x="97003" y="113330"/>
                  </a:cubicBezTo>
                  <a:cubicBezTo>
                    <a:pt x="102486" y="113330"/>
                    <a:pt x="108243" y="108719"/>
                    <a:pt x="108243" y="103594"/>
                  </a:cubicBezTo>
                  <a:cubicBezTo>
                    <a:pt x="108243" y="102057"/>
                    <a:pt x="108243" y="101545"/>
                    <a:pt x="106598" y="97958"/>
                  </a:cubicBezTo>
                  <a:cubicBezTo>
                    <a:pt x="98648" y="79510"/>
                    <a:pt x="98648" y="62856"/>
                    <a:pt x="98648" y="55682"/>
                  </a:cubicBezTo>
                  <a:cubicBezTo>
                    <a:pt x="98648" y="42103"/>
                    <a:pt x="100567" y="28267"/>
                    <a:pt x="103583" y="14944"/>
                  </a:cubicBezTo>
                  <a:lnTo>
                    <a:pt x="134834" y="14944"/>
                  </a:lnTo>
                  <a:cubicBezTo>
                    <a:pt x="138398" y="14944"/>
                    <a:pt x="148267" y="14944"/>
                    <a:pt x="148267" y="6233"/>
                  </a:cubicBezTo>
                  <a:cubicBezTo>
                    <a:pt x="148267" y="84"/>
                    <a:pt x="142510" y="84"/>
                    <a:pt x="137302" y="84"/>
                  </a:cubicBezTo>
                  <a:lnTo>
                    <a:pt x="45465" y="84"/>
                  </a:lnTo>
                  <a:cubicBezTo>
                    <a:pt x="39434" y="84"/>
                    <a:pt x="29017" y="84"/>
                    <a:pt x="16955" y="12126"/>
                  </a:cubicBezTo>
                  <a:cubicBezTo>
                    <a:pt x="7360" y="22118"/>
                    <a:pt x="232" y="33904"/>
                    <a:pt x="232" y="35185"/>
                  </a:cubicBezTo>
                  <a:cubicBezTo>
                    <a:pt x="232" y="35441"/>
                    <a:pt x="232" y="37747"/>
                    <a:pt x="3522" y="37747"/>
                  </a:cubicBezTo>
                  <a:cubicBezTo>
                    <a:pt x="5715" y="37747"/>
                    <a:pt x="6263" y="36722"/>
                    <a:pt x="7908" y="34673"/>
                  </a:cubicBezTo>
                  <a:cubicBezTo>
                    <a:pt x="21341" y="14944"/>
                    <a:pt x="37241" y="14944"/>
                    <a:pt x="42724" y="14944"/>
                  </a:cubicBezTo>
                  <a:lnTo>
                    <a:pt x="58350" y="14944"/>
                  </a:lnTo>
                  <a:cubicBezTo>
                    <a:pt x="49577" y="45946"/>
                    <a:pt x="34774" y="76948"/>
                    <a:pt x="23260" y="100264"/>
                  </a:cubicBezTo>
                  <a:cubicBezTo>
                    <a:pt x="21067" y="104107"/>
                    <a:pt x="21067" y="104619"/>
                    <a:pt x="21067" y="106413"/>
                  </a:cubicBezTo>
                  <a:cubicBezTo>
                    <a:pt x="21067" y="111281"/>
                    <a:pt x="25453" y="113330"/>
                    <a:pt x="29017" y="113330"/>
                  </a:cubicBezTo>
                  <a:cubicBezTo>
                    <a:pt x="37241" y="113330"/>
                    <a:pt x="39434" y="106156"/>
                    <a:pt x="42724" y="96677"/>
                  </a:cubicBezTo>
                  <a:cubicBezTo>
                    <a:pt x="46562" y="84891"/>
                    <a:pt x="46562" y="84378"/>
                    <a:pt x="50126" y="71568"/>
                  </a:cubicBezTo>
                  <a:lnTo>
                    <a:pt x="65477" y="14944"/>
                  </a:lnTo>
                  <a:close/>
                </a:path>
              </a:pathLst>
            </a:custGeom>
            <a:solidFill>
              <a:srgbClr val="000000"/>
            </a:solidFill>
            <a:ln w="27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6" name="Group 295" descr="\documentclass{article}&#10;\usepackage{amsmath, physics}&#10;\usepackage{tikz-feynman}&#10;\usepackage{xcolor}&#10;\pagestyle{empty}&#10;\definecolor{SGreen}{rgb}{0.0547,0.613,0.328}&#10;\definecolor{NodeBlue}{rgb}{0.0547,0.148,0.578}&#10;\begin{document}&#10;&#10;$$^{(-)}$$&#10;&#10;&#10;&#10;\end{document}" title="IguanaTex Vector Display">
            <a:extLst>
              <a:ext uri="{FF2B5EF4-FFF2-40B4-BE49-F238E27FC236}">
                <a16:creationId xmlns:a16="http://schemas.microsoft.com/office/drawing/2014/main" id="{103691CA-1D01-C174-3639-C3608334AE25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012274" y="3584490"/>
            <a:ext cx="292528" cy="170638"/>
            <a:chOff x="10192443" y="3774521"/>
            <a:chExt cx="292528" cy="170638"/>
          </a:xfrm>
        </p:grpSpPr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95641A43-666E-198F-D68E-B4F317F39C0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192443" y="3774521"/>
              <a:ext cx="48933" cy="170638"/>
            </a:xfrm>
            <a:custGeom>
              <a:avLst/>
              <a:gdLst>
                <a:gd name="connsiteX0" fmla="*/ 45397 w 48933"/>
                <a:gd name="connsiteY0" fmla="*/ 71 h 170638"/>
                <a:gd name="connsiteX1" fmla="*/ 227 w 48933"/>
                <a:gd name="connsiteY1" fmla="*/ 85305 h 170638"/>
                <a:gd name="connsiteX2" fmla="*/ 45397 w 48933"/>
                <a:gd name="connsiteY2" fmla="*/ 170709 h 170638"/>
                <a:gd name="connsiteX3" fmla="*/ 49161 w 48933"/>
                <a:gd name="connsiteY3" fmla="*/ 168660 h 170638"/>
                <a:gd name="connsiteX4" fmla="*/ 47279 w 48933"/>
                <a:gd name="connsiteY4" fmla="*/ 166097 h 170638"/>
                <a:gd name="connsiteX5" fmla="*/ 13025 w 48933"/>
                <a:gd name="connsiteY5" fmla="*/ 85475 h 170638"/>
                <a:gd name="connsiteX6" fmla="*/ 47843 w 48933"/>
                <a:gd name="connsiteY6" fmla="*/ 4170 h 170638"/>
                <a:gd name="connsiteX7" fmla="*/ 49161 w 48933"/>
                <a:gd name="connsiteY7" fmla="*/ 2120 h 170638"/>
                <a:gd name="connsiteX8" fmla="*/ 45397 w 48933"/>
                <a:gd name="connsiteY8" fmla="*/ 71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33" h="170638">
                  <a:moveTo>
                    <a:pt x="45397" y="71"/>
                  </a:moveTo>
                  <a:cubicBezTo>
                    <a:pt x="9637" y="22959"/>
                    <a:pt x="227" y="59171"/>
                    <a:pt x="227" y="85305"/>
                  </a:cubicBezTo>
                  <a:cubicBezTo>
                    <a:pt x="227" y="109389"/>
                    <a:pt x="8132" y="146796"/>
                    <a:pt x="45397" y="170709"/>
                  </a:cubicBezTo>
                  <a:cubicBezTo>
                    <a:pt x="46902" y="170709"/>
                    <a:pt x="49161" y="170709"/>
                    <a:pt x="49161" y="168660"/>
                  </a:cubicBezTo>
                  <a:cubicBezTo>
                    <a:pt x="49161" y="167635"/>
                    <a:pt x="48596" y="167293"/>
                    <a:pt x="47279" y="166097"/>
                  </a:cubicBezTo>
                  <a:cubicBezTo>
                    <a:pt x="22247" y="145600"/>
                    <a:pt x="13025" y="116563"/>
                    <a:pt x="13025" y="85475"/>
                  </a:cubicBezTo>
                  <a:cubicBezTo>
                    <a:pt x="13025" y="39357"/>
                    <a:pt x="32410" y="16810"/>
                    <a:pt x="47843" y="4170"/>
                  </a:cubicBezTo>
                  <a:cubicBezTo>
                    <a:pt x="48596" y="3487"/>
                    <a:pt x="49161" y="2974"/>
                    <a:pt x="49161" y="2120"/>
                  </a:cubicBezTo>
                  <a:cubicBezTo>
                    <a:pt x="49161" y="71"/>
                    <a:pt x="46902" y="71"/>
                    <a:pt x="45397" y="7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4E1B436E-78BA-F3EA-B832-B1686C47E4F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275147" y="3855655"/>
              <a:ext cx="127227" cy="8369"/>
            </a:xfrm>
            <a:custGeom>
              <a:avLst/>
              <a:gdLst>
                <a:gd name="connsiteX0" fmla="*/ 119930 w 127227"/>
                <a:gd name="connsiteY0" fmla="*/ 8440 h 8369"/>
                <a:gd name="connsiteX1" fmla="*/ 127458 w 127227"/>
                <a:gd name="connsiteY1" fmla="*/ 4341 h 8369"/>
                <a:gd name="connsiteX2" fmla="*/ 119930 w 127227"/>
                <a:gd name="connsiteY2" fmla="*/ 71 h 8369"/>
                <a:gd name="connsiteX3" fmla="*/ 7759 w 127227"/>
                <a:gd name="connsiteY3" fmla="*/ 71 h 8369"/>
                <a:gd name="connsiteX4" fmla="*/ 230 w 127227"/>
                <a:gd name="connsiteY4" fmla="*/ 4170 h 8369"/>
                <a:gd name="connsiteX5" fmla="*/ 7759 w 127227"/>
                <a:gd name="connsiteY5" fmla="*/ 8440 h 8369"/>
                <a:gd name="connsiteX6" fmla="*/ 119930 w 127227"/>
                <a:gd name="connsiteY6" fmla="*/ 8440 h 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227" h="8369">
                  <a:moveTo>
                    <a:pt x="119930" y="8440"/>
                  </a:moveTo>
                  <a:cubicBezTo>
                    <a:pt x="122941" y="8440"/>
                    <a:pt x="127458" y="8440"/>
                    <a:pt x="127458" y="4341"/>
                  </a:cubicBezTo>
                  <a:cubicBezTo>
                    <a:pt x="127458" y="71"/>
                    <a:pt x="123129" y="71"/>
                    <a:pt x="119930" y="71"/>
                  </a:cubicBezTo>
                  <a:lnTo>
                    <a:pt x="7759" y="71"/>
                  </a:lnTo>
                  <a:cubicBezTo>
                    <a:pt x="4747" y="71"/>
                    <a:pt x="230" y="71"/>
                    <a:pt x="230" y="4170"/>
                  </a:cubicBezTo>
                  <a:cubicBezTo>
                    <a:pt x="230" y="8440"/>
                    <a:pt x="4559" y="8440"/>
                    <a:pt x="7759" y="8440"/>
                  </a:cubicBezTo>
                  <a:lnTo>
                    <a:pt x="119930" y="844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DB66E027-FD20-A31A-C6EB-757A2765187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436226" y="3774521"/>
              <a:ext cx="48745" cy="170638"/>
            </a:xfrm>
            <a:custGeom>
              <a:avLst/>
              <a:gdLst>
                <a:gd name="connsiteX0" fmla="*/ 3812 w 48745"/>
                <a:gd name="connsiteY0" fmla="*/ 71 h 170638"/>
                <a:gd name="connsiteX1" fmla="*/ 236 w 48745"/>
                <a:gd name="connsiteY1" fmla="*/ 2120 h 170638"/>
                <a:gd name="connsiteX2" fmla="*/ 1930 w 48745"/>
                <a:gd name="connsiteY2" fmla="*/ 4682 h 170638"/>
                <a:gd name="connsiteX3" fmla="*/ 36184 w 48745"/>
                <a:gd name="connsiteY3" fmla="*/ 85305 h 170638"/>
                <a:gd name="connsiteX4" fmla="*/ 3624 w 48745"/>
                <a:gd name="connsiteY4" fmla="*/ 164731 h 170638"/>
                <a:gd name="connsiteX5" fmla="*/ 236 w 48745"/>
                <a:gd name="connsiteY5" fmla="*/ 168660 h 170638"/>
                <a:gd name="connsiteX6" fmla="*/ 2683 w 48745"/>
                <a:gd name="connsiteY6" fmla="*/ 170709 h 170638"/>
                <a:gd name="connsiteX7" fmla="*/ 35243 w 48745"/>
                <a:gd name="connsiteY7" fmla="*/ 138085 h 170638"/>
                <a:gd name="connsiteX8" fmla="*/ 48982 w 48745"/>
                <a:gd name="connsiteY8" fmla="*/ 85475 h 170638"/>
                <a:gd name="connsiteX9" fmla="*/ 3812 w 48745"/>
                <a:gd name="connsiteY9" fmla="*/ 71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745" h="170638">
                  <a:moveTo>
                    <a:pt x="3812" y="71"/>
                  </a:moveTo>
                  <a:cubicBezTo>
                    <a:pt x="2495" y="71"/>
                    <a:pt x="236" y="71"/>
                    <a:pt x="236" y="2120"/>
                  </a:cubicBezTo>
                  <a:cubicBezTo>
                    <a:pt x="236" y="2974"/>
                    <a:pt x="801" y="3487"/>
                    <a:pt x="1930" y="4682"/>
                  </a:cubicBezTo>
                  <a:cubicBezTo>
                    <a:pt x="18116" y="18176"/>
                    <a:pt x="36184" y="41236"/>
                    <a:pt x="36184" y="85305"/>
                  </a:cubicBezTo>
                  <a:cubicBezTo>
                    <a:pt x="36184" y="121004"/>
                    <a:pt x="23951" y="147992"/>
                    <a:pt x="3624" y="164731"/>
                  </a:cubicBezTo>
                  <a:cubicBezTo>
                    <a:pt x="425" y="167635"/>
                    <a:pt x="236" y="167806"/>
                    <a:pt x="236" y="168660"/>
                  </a:cubicBezTo>
                  <a:cubicBezTo>
                    <a:pt x="236" y="169514"/>
                    <a:pt x="801" y="170709"/>
                    <a:pt x="2683" y="170709"/>
                  </a:cubicBezTo>
                  <a:cubicBezTo>
                    <a:pt x="4942" y="170709"/>
                    <a:pt x="22821" y="159436"/>
                    <a:pt x="35243" y="138085"/>
                  </a:cubicBezTo>
                  <a:cubicBezTo>
                    <a:pt x="43524" y="123907"/>
                    <a:pt x="48982" y="105460"/>
                    <a:pt x="48982" y="85475"/>
                  </a:cubicBezTo>
                  <a:cubicBezTo>
                    <a:pt x="48982" y="61391"/>
                    <a:pt x="41077" y="23984"/>
                    <a:pt x="3812" y="7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33" name="Group 332" descr="\documentclass{article}&#10;\usepackage{amsmath, physics}&#10;\usepackage{tikz-feynman}&#10;\usepackage{xcolor}&#10;\pagestyle{empty}&#10;\definecolor{SGreen}{rgb}{0.0547,0.613,0.328}&#10;\definecolor{NodeBlue}{rgb}{0.0547,0.148,0.578}&#10;\begin{document}&#10;&#10;$$ = \frac{2}{i\pi}\mathcal{M}_{\geq 2}^{(-)(0)}$$&#10;&#10;&#10;&#10;\end{document}" title="IguanaTex Vector Display">
            <a:extLst>
              <a:ext uri="{FF2B5EF4-FFF2-40B4-BE49-F238E27FC236}">
                <a16:creationId xmlns:a16="http://schemas.microsoft.com/office/drawing/2014/main" id="{605151CA-DE81-0F43-6DC9-6E5FB96DE272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411730" y="3905922"/>
            <a:ext cx="1412781" cy="522538"/>
            <a:chOff x="11436024" y="6734117"/>
            <a:chExt cx="1412781" cy="522538"/>
          </a:xfrm>
        </p:grpSpPr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C93EEBB6-B39F-7124-61A9-B507C64CA4A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1436024" y="6984056"/>
              <a:ext cx="168278" cy="59954"/>
            </a:xfrm>
            <a:custGeom>
              <a:avLst/>
              <a:gdLst>
                <a:gd name="connsiteX0" fmla="*/ 159880 w 168278"/>
                <a:gd name="connsiteY0" fmla="*/ 10326 h 59954"/>
                <a:gd name="connsiteX1" fmla="*/ 168484 w 168278"/>
                <a:gd name="connsiteY1" fmla="*/ 5201 h 59954"/>
                <a:gd name="connsiteX2" fmla="*/ 160133 w 168278"/>
                <a:gd name="connsiteY2" fmla="*/ 77 h 59954"/>
                <a:gd name="connsiteX3" fmla="*/ 8556 w 168278"/>
                <a:gd name="connsiteY3" fmla="*/ 77 h 59954"/>
                <a:gd name="connsiteX4" fmla="*/ 205 w 168278"/>
                <a:gd name="connsiteY4" fmla="*/ 5201 h 59954"/>
                <a:gd name="connsiteX5" fmla="*/ 8809 w 168278"/>
                <a:gd name="connsiteY5" fmla="*/ 10326 h 59954"/>
                <a:gd name="connsiteX6" fmla="*/ 159880 w 168278"/>
                <a:gd name="connsiteY6" fmla="*/ 10326 h 59954"/>
                <a:gd name="connsiteX7" fmla="*/ 160133 w 168278"/>
                <a:gd name="connsiteY7" fmla="*/ 60031 h 59954"/>
                <a:gd name="connsiteX8" fmla="*/ 168484 w 168278"/>
                <a:gd name="connsiteY8" fmla="*/ 54907 h 59954"/>
                <a:gd name="connsiteX9" fmla="*/ 159880 w 168278"/>
                <a:gd name="connsiteY9" fmla="*/ 49782 h 59954"/>
                <a:gd name="connsiteX10" fmla="*/ 8809 w 168278"/>
                <a:gd name="connsiteY10" fmla="*/ 49782 h 59954"/>
                <a:gd name="connsiteX11" fmla="*/ 205 w 168278"/>
                <a:gd name="connsiteY11" fmla="*/ 54907 h 59954"/>
                <a:gd name="connsiteX12" fmla="*/ 8556 w 168278"/>
                <a:gd name="connsiteY12" fmla="*/ 60031 h 59954"/>
                <a:gd name="connsiteX13" fmla="*/ 160133 w 168278"/>
                <a:gd name="connsiteY13" fmla="*/ 60031 h 5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9954">
                  <a:moveTo>
                    <a:pt x="159880" y="10326"/>
                  </a:moveTo>
                  <a:cubicBezTo>
                    <a:pt x="163676" y="10326"/>
                    <a:pt x="168484" y="10326"/>
                    <a:pt x="168484" y="5201"/>
                  </a:cubicBezTo>
                  <a:cubicBezTo>
                    <a:pt x="168484" y="77"/>
                    <a:pt x="163676" y="77"/>
                    <a:pt x="160133" y="77"/>
                  </a:cubicBezTo>
                  <a:lnTo>
                    <a:pt x="8556" y="77"/>
                  </a:lnTo>
                  <a:cubicBezTo>
                    <a:pt x="5013" y="77"/>
                    <a:pt x="205" y="77"/>
                    <a:pt x="205" y="5201"/>
                  </a:cubicBezTo>
                  <a:cubicBezTo>
                    <a:pt x="205" y="10326"/>
                    <a:pt x="5013" y="10326"/>
                    <a:pt x="8809" y="10326"/>
                  </a:cubicBezTo>
                  <a:lnTo>
                    <a:pt x="159880" y="10326"/>
                  </a:lnTo>
                  <a:close/>
                  <a:moveTo>
                    <a:pt x="160133" y="60031"/>
                  </a:moveTo>
                  <a:cubicBezTo>
                    <a:pt x="163676" y="60031"/>
                    <a:pt x="168484" y="60031"/>
                    <a:pt x="168484" y="54907"/>
                  </a:cubicBezTo>
                  <a:cubicBezTo>
                    <a:pt x="168484" y="49782"/>
                    <a:pt x="163676" y="49782"/>
                    <a:pt x="159880" y="49782"/>
                  </a:cubicBezTo>
                  <a:lnTo>
                    <a:pt x="8809" y="49782"/>
                  </a:lnTo>
                  <a:cubicBezTo>
                    <a:pt x="5013" y="49782"/>
                    <a:pt x="205" y="49782"/>
                    <a:pt x="205" y="54907"/>
                  </a:cubicBezTo>
                  <a:cubicBezTo>
                    <a:pt x="205" y="60031"/>
                    <a:pt x="5013" y="60031"/>
                    <a:pt x="8556" y="60031"/>
                  </a:cubicBezTo>
                  <a:lnTo>
                    <a:pt x="160133" y="60031"/>
                  </a:ln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3FD5898A-14E6-6842-1E4B-AFB61D9C8C9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1788969" y="6734117"/>
              <a:ext cx="100967" cy="170638"/>
            </a:xfrm>
            <a:custGeom>
              <a:avLst/>
              <a:gdLst>
                <a:gd name="connsiteX0" fmla="*/ 19704 w 100967"/>
                <a:gd name="connsiteY0" fmla="*/ 150980 h 170638"/>
                <a:gd name="connsiteX1" fmla="*/ 46527 w 100967"/>
                <a:gd name="connsiteY1" fmla="*/ 124590 h 170638"/>
                <a:gd name="connsiteX2" fmla="*/ 101186 w 100967"/>
                <a:gd name="connsiteY2" fmla="*/ 49776 h 170638"/>
                <a:gd name="connsiteX3" fmla="*/ 47539 w 100967"/>
                <a:gd name="connsiteY3" fmla="*/ 70 h 170638"/>
                <a:gd name="connsiteX4" fmla="*/ 219 w 100967"/>
                <a:gd name="connsiteY4" fmla="*/ 46445 h 170638"/>
                <a:gd name="connsiteX5" fmla="*/ 13631 w 100967"/>
                <a:gd name="connsiteY5" fmla="*/ 60793 h 170638"/>
                <a:gd name="connsiteX6" fmla="*/ 26789 w 100967"/>
                <a:gd name="connsiteY6" fmla="*/ 47214 h 170638"/>
                <a:gd name="connsiteX7" fmla="*/ 13377 w 100967"/>
                <a:gd name="connsiteY7" fmla="*/ 33890 h 170638"/>
                <a:gd name="connsiteX8" fmla="*/ 10088 w 100967"/>
                <a:gd name="connsiteY8" fmla="*/ 34147 h 170638"/>
                <a:gd name="connsiteX9" fmla="*/ 44250 w 100967"/>
                <a:gd name="connsiteY9" fmla="*/ 8013 h 170638"/>
                <a:gd name="connsiteX10" fmla="*/ 78159 w 100967"/>
                <a:gd name="connsiteY10" fmla="*/ 49776 h 170638"/>
                <a:gd name="connsiteX11" fmla="*/ 51588 w 100967"/>
                <a:gd name="connsiteY11" fmla="*/ 106399 h 170638"/>
                <a:gd name="connsiteX12" fmla="*/ 3002 w 100967"/>
                <a:gd name="connsiteY12" fmla="*/ 161229 h 170638"/>
                <a:gd name="connsiteX13" fmla="*/ 219 w 100967"/>
                <a:gd name="connsiteY13" fmla="*/ 170709 h 170638"/>
                <a:gd name="connsiteX14" fmla="*/ 94101 w 100967"/>
                <a:gd name="connsiteY14" fmla="*/ 170709 h 170638"/>
                <a:gd name="connsiteX15" fmla="*/ 101186 w 100967"/>
                <a:gd name="connsiteY15" fmla="*/ 126128 h 170638"/>
                <a:gd name="connsiteX16" fmla="*/ 94860 w 100967"/>
                <a:gd name="connsiteY16" fmla="*/ 126128 h 170638"/>
                <a:gd name="connsiteX17" fmla="*/ 89293 w 100967"/>
                <a:gd name="connsiteY17" fmla="*/ 148931 h 170638"/>
                <a:gd name="connsiteX18" fmla="*/ 65253 w 100967"/>
                <a:gd name="connsiteY18" fmla="*/ 150980 h 170638"/>
                <a:gd name="connsiteX19" fmla="*/ 19704 w 100967"/>
                <a:gd name="connsiteY19" fmla="*/ 150980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967" h="170638">
                  <a:moveTo>
                    <a:pt x="19704" y="150980"/>
                  </a:moveTo>
                  <a:lnTo>
                    <a:pt x="46527" y="124590"/>
                  </a:lnTo>
                  <a:cubicBezTo>
                    <a:pt x="86003" y="89233"/>
                    <a:pt x="101186" y="75397"/>
                    <a:pt x="101186" y="49776"/>
                  </a:cubicBezTo>
                  <a:cubicBezTo>
                    <a:pt x="101186" y="20567"/>
                    <a:pt x="78412" y="70"/>
                    <a:pt x="47539" y="70"/>
                  </a:cubicBezTo>
                  <a:cubicBezTo>
                    <a:pt x="18945" y="70"/>
                    <a:pt x="219" y="23642"/>
                    <a:pt x="219" y="46445"/>
                  </a:cubicBezTo>
                  <a:cubicBezTo>
                    <a:pt x="219" y="60793"/>
                    <a:pt x="12871" y="60793"/>
                    <a:pt x="13631" y="60793"/>
                  </a:cubicBezTo>
                  <a:cubicBezTo>
                    <a:pt x="17932" y="60793"/>
                    <a:pt x="26789" y="57718"/>
                    <a:pt x="26789" y="47214"/>
                  </a:cubicBezTo>
                  <a:cubicBezTo>
                    <a:pt x="26789" y="40552"/>
                    <a:pt x="22234" y="33890"/>
                    <a:pt x="13377" y="33890"/>
                  </a:cubicBezTo>
                  <a:cubicBezTo>
                    <a:pt x="11353" y="33890"/>
                    <a:pt x="10847" y="33890"/>
                    <a:pt x="10088" y="34147"/>
                  </a:cubicBezTo>
                  <a:cubicBezTo>
                    <a:pt x="15908" y="17493"/>
                    <a:pt x="29573" y="8013"/>
                    <a:pt x="44250" y="8013"/>
                  </a:cubicBezTo>
                  <a:cubicBezTo>
                    <a:pt x="67277" y="8013"/>
                    <a:pt x="78159" y="28766"/>
                    <a:pt x="78159" y="49776"/>
                  </a:cubicBezTo>
                  <a:cubicBezTo>
                    <a:pt x="78159" y="70273"/>
                    <a:pt x="65506" y="90514"/>
                    <a:pt x="51588" y="106399"/>
                  </a:cubicBezTo>
                  <a:lnTo>
                    <a:pt x="3002" y="161229"/>
                  </a:lnTo>
                  <a:cubicBezTo>
                    <a:pt x="219" y="164047"/>
                    <a:pt x="219" y="164560"/>
                    <a:pt x="219" y="170709"/>
                  </a:cubicBezTo>
                  <a:lnTo>
                    <a:pt x="94101" y="170709"/>
                  </a:lnTo>
                  <a:lnTo>
                    <a:pt x="101186" y="126128"/>
                  </a:lnTo>
                  <a:lnTo>
                    <a:pt x="94860" y="126128"/>
                  </a:lnTo>
                  <a:cubicBezTo>
                    <a:pt x="93595" y="133814"/>
                    <a:pt x="91823" y="145087"/>
                    <a:pt x="89293" y="148931"/>
                  </a:cubicBezTo>
                  <a:cubicBezTo>
                    <a:pt x="87521" y="150980"/>
                    <a:pt x="70820" y="150980"/>
                    <a:pt x="65253" y="150980"/>
                  </a:cubicBezTo>
                  <a:lnTo>
                    <a:pt x="19704" y="150980"/>
                  </a:ln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CDE5B16C-42B3-D7BA-99ED-439E1A93472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719327" y="7008909"/>
              <a:ext cx="240504" cy="10248"/>
            </a:xfrm>
            <a:custGeom>
              <a:avLst/>
              <a:gdLst>
                <a:gd name="connsiteX0" fmla="*/ 0 w 240504"/>
                <a:gd name="connsiteY0" fmla="*/ 0 h 10248"/>
                <a:gd name="connsiteX1" fmla="*/ 240504 w 240504"/>
                <a:gd name="connsiteY1" fmla="*/ 0 h 10248"/>
                <a:gd name="connsiteX2" fmla="*/ 240504 w 240504"/>
                <a:gd name="connsiteY2" fmla="*/ 10248 h 10248"/>
                <a:gd name="connsiteX3" fmla="*/ 0 w 240504"/>
                <a:gd name="connsiteY3" fmla="*/ 10248 h 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04" h="10248">
                  <a:moveTo>
                    <a:pt x="0" y="0"/>
                  </a:moveTo>
                  <a:lnTo>
                    <a:pt x="240504" y="0"/>
                  </a:lnTo>
                  <a:lnTo>
                    <a:pt x="240504" y="10248"/>
                  </a:lnTo>
                  <a:lnTo>
                    <a:pt x="0" y="10248"/>
                  </a:ln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7EA3FFFA-FD72-DDEB-2653-6145DF92470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1726666" y="7084479"/>
              <a:ext cx="66805" cy="172175"/>
            </a:xfrm>
            <a:custGeom>
              <a:avLst/>
              <a:gdLst>
                <a:gd name="connsiteX0" fmla="*/ 64745 w 66805"/>
                <a:gd name="connsiteY0" fmla="*/ 9307 h 172175"/>
                <a:gd name="connsiteX1" fmla="*/ 55382 w 66805"/>
                <a:gd name="connsiteY1" fmla="*/ 84 h 172175"/>
                <a:gd name="connsiteX2" fmla="*/ 41717 w 66805"/>
                <a:gd name="connsiteY2" fmla="*/ 13663 h 172175"/>
                <a:gd name="connsiteX3" fmla="*/ 51333 w 66805"/>
                <a:gd name="connsiteY3" fmla="*/ 22887 h 172175"/>
                <a:gd name="connsiteX4" fmla="*/ 64745 w 66805"/>
                <a:gd name="connsiteY4" fmla="*/ 9307 h 172175"/>
                <a:gd name="connsiteX5" fmla="*/ 45513 w 66805"/>
                <a:gd name="connsiteY5" fmla="*/ 105644 h 172175"/>
                <a:gd name="connsiteX6" fmla="*/ 51080 w 66805"/>
                <a:gd name="connsiteY6" fmla="*/ 90784 h 172175"/>
                <a:gd name="connsiteX7" fmla="*/ 54370 w 66805"/>
                <a:gd name="connsiteY7" fmla="*/ 77204 h 172175"/>
                <a:gd name="connsiteX8" fmla="*/ 33619 w 66805"/>
                <a:gd name="connsiteY8" fmla="*/ 56195 h 172175"/>
                <a:gd name="connsiteX9" fmla="*/ 217 w 66805"/>
                <a:gd name="connsiteY9" fmla="*/ 95652 h 172175"/>
                <a:gd name="connsiteX10" fmla="*/ 3253 w 66805"/>
                <a:gd name="connsiteY10" fmla="*/ 98214 h 172175"/>
                <a:gd name="connsiteX11" fmla="*/ 7302 w 66805"/>
                <a:gd name="connsiteY11" fmla="*/ 93602 h 172175"/>
                <a:gd name="connsiteX12" fmla="*/ 32860 w 66805"/>
                <a:gd name="connsiteY12" fmla="*/ 61831 h 172175"/>
                <a:gd name="connsiteX13" fmla="*/ 39186 w 66805"/>
                <a:gd name="connsiteY13" fmla="*/ 70030 h 172175"/>
                <a:gd name="connsiteX14" fmla="*/ 36403 w 66805"/>
                <a:gd name="connsiteY14" fmla="*/ 83353 h 172175"/>
                <a:gd name="connsiteX15" fmla="*/ 18942 w 66805"/>
                <a:gd name="connsiteY15" fmla="*/ 130753 h 172175"/>
                <a:gd name="connsiteX16" fmla="*/ 13122 w 66805"/>
                <a:gd name="connsiteY16" fmla="*/ 151250 h 172175"/>
                <a:gd name="connsiteX17" fmla="*/ 33872 w 66805"/>
                <a:gd name="connsiteY17" fmla="*/ 172260 h 172175"/>
                <a:gd name="connsiteX18" fmla="*/ 67022 w 66805"/>
                <a:gd name="connsiteY18" fmla="*/ 132803 h 172175"/>
                <a:gd name="connsiteX19" fmla="*/ 63985 w 66805"/>
                <a:gd name="connsiteY19" fmla="*/ 130241 h 172175"/>
                <a:gd name="connsiteX20" fmla="*/ 60190 w 66805"/>
                <a:gd name="connsiteY20" fmla="*/ 134852 h 172175"/>
                <a:gd name="connsiteX21" fmla="*/ 34378 w 66805"/>
                <a:gd name="connsiteY21" fmla="*/ 166623 h 172175"/>
                <a:gd name="connsiteX22" fmla="*/ 28305 w 66805"/>
                <a:gd name="connsiteY22" fmla="*/ 158168 h 172175"/>
                <a:gd name="connsiteX23" fmla="*/ 35644 w 66805"/>
                <a:gd name="connsiteY23" fmla="*/ 132547 h 172175"/>
                <a:gd name="connsiteX24" fmla="*/ 45513 w 66805"/>
                <a:gd name="connsiteY24" fmla="*/ 105644 h 17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805" h="172175">
                  <a:moveTo>
                    <a:pt x="64745" y="9307"/>
                  </a:moveTo>
                  <a:cubicBezTo>
                    <a:pt x="64745" y="4183"/>
                    <a:pt x="61202" y="84"/>
                    <a:pt x="55382" y="84"/>
                  </a:cubicBezTo>
                  <a:cubicBezTo>
                    <a:pt x="48549" y="84"/>
                    <a:pt x="41717" y="6745"/>
                    <a:pt x="41717" y="13663"/>
                  </a:cubicBezTo>
                  <a:cubicBezTo>
                    <a:pt x="41717" y="18531"/>
                    <a:pt x="45260" y="22887"/>
                    <a:pt x="51333" y="22887"/>
                  </a:cubicBezTo>
                  <a:cubicBezTo>
                    <a:pt x="57153" y="22887"/>
                    <a:pt x="64745" y="16994"/>
                    <a:pt x="64745" y="9307"/>
                  </a:cubicBezTo>
                  <a:close/>
                  <a:moveTo>
                    <a:pt x="45513" y="105644"/>
                  </a:moveTo>
                  <a:cubicBezTo>
                    <a:pt x="48549" y="98214"/>
                    <a:pt x="48549" y="97701"/>
                    <a:pt x="51080" y="90784"/>
                  </a:cubicBezTo>
                  <a:cubicBezTo>
                    <a:pt x="53104" y="85659"/>
                    <a:pt x="54370" y="82072"/>
                    <a:pt x="54370" y="77204"/>
                  </a:cubicBezTo>
                  <a:cubicBezTo>
                    <a:pt x="54370" y="65675"/>
                    <a:pt x="46272" y="56195"/>
                    <a:pt x="33619" y="56195"/>
                  </a:cubicBezTo>
                  <a:cubicBezTo>
                    <a:pt x="9833" y="56195"/>
                    <a:pt x="217" y="93346"/>
                    <a:pt x="217" y="95652"/>
                  </a:cubicBezTo>
                  <a:cubicBezTo>
                    <a:pt x="217" y="98214"/>
                    <a:pt x="2747" y="98214"/>
                    <a:pt x="3253" y="98214"/>
                  </a:cubicBezTo>
                  <a:cubicBezTo>
                    <a:pt x="5784" y="98214"/>
                    <a:pt x="6037" y="97701"/>
                    <a:pt x="7302" y="93602"/>
                  </a:cubicBezTo>
                  <a:cubicBezTo>
                    <a:pt x="14134" y="69518"/>
                    <a:pt x="24256" y="61831"/>
                    <a:pt x="32860" y="61831"/>
                  </a:cubicBezTo>
                  <a:cubicBezTo>
                    <a:pt x="34885" y="61831"/>
                    <a:pt x="39186" y="61831"/>
                    <a:pt x="39186" y="70030"/>
                  </a:cubicBezTo>
                  <a:cubicBezTo>
                    <a:pt x="39186" y="75411"/>
                    <a:pt x="37415" y="80791"/>
                    <a:pt x="36403" y="83353"/>
                  </a:cubicBezTo>
                  <a:cubicBezTo>
                    <a:pt x="34378" y="90015"/>
                    <a:pt x="22991" y="119736"/>
                    <a:pt x="18942" y="130753"/>
                  </a:cubicBezTo>
                  <a:cubicBezTo>
                    <a:pt x="16412" y="137415"/>
                    <a:pt x="13122" y="145870"/>
                    <a:pt x="13122" y="151250"/>
                  </a:cubicBezTo>
                  <a:cubicBezTo>
                    <a:pt x="13122" y="163292"/>
                    <a:pt x="21726" y="172260"/>
                    <a:pt x="33872" y="172260"/>
                  </a:cubicBezTo>
                  <a:cubicBezTo>
                    <a:pt x="57659" y="172260"/>
                    <a:pt x="67022" y="135109"/>
                    <a:pt x="67022" y="132803"/>
                  </a:cubicBezTo>
                  <a:cubicBezTo>
                    <a:pt x="67022" y="130241"/>
                    <a:pt x="64745" y="130241"/>
                    <a:pt x="63985" y="130241"/>
                  </a:cubicBezTo>
                  <a:cubicBezTo>
                    <a:pt x="61455" y="130241"/>
                    <a:pt x="61455" y="131009"/>
                    <a:pt x="60190" y="134852"/>
                  </a:cubicBezTo>
                  <a:cubicBezTo>
                    <a:pt x="55635" y="150994"/>
                    <a:pt x="47284" y="166623"/>
                    <a:pt x="34378" y="166623"/>
                  </a:cubicBezTo>
                  <a:cubicBezTo>
                    <a:pt x="30077" y="166623"/>
                    <a:pt x="28305" y="164061"/>
                    <a:pt x="28305" y="158168"/>
                  </a:cubicBezTo>
                  <a:cubicBezTo>
                    <a:pt x="28305" y="151763"/>
                    <a:pt x="29824" y="148176"/>
                    <a:pt x="35644" y="132547"/>
                  </a:cubicBezTo>
                  <a:lnTo>
                    <a:pt x="45513" y="105644"/>
                  </a:ln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491EA42A-732E-6608-57CB-39DD036594CF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1813339" y="7143409"/>
              <a:ext cx="136647" cy="113246"/>
            </a:xfrm>
            <a:custGeom>
              <a:avLst/>
              <a:gdLst>
                <a:gd name="connsiteX0" fmla="*/ 60446 w 136647"/>
                <a:gd name="connsiteY0" fmla="*/ 14944 h 113246"/>
                <a:gd name="connsiteX1" fmla="*/ 89041 w 136647"/>
                <a:gd name="connsiteY1" fmla="*/ 14944 h 113246"/>
                <a:gd name="connsiteX2" fmla="*/ 78413 w 136647"/>
                <a:gd name="connsiteY2" fmla="*/ 81047 h 113246"/>
                <a:gd name="connsiteX3" fmla="*/ 80437 w 136647"/>
                <a:gd name="connsiteY3" fmla="*/ 100520 h 113246"/>
                <a:gd name="connsiteX4" fmla="*/ 89547 w 136647"/>
                <a:gd name="connsiteY4" fmla="*/ 113330 h 113246"/>
                <a:gd name="connsiteX5" fmla="*/ 99922 w 136647"/>
                <a:gd name="connsiteY5" fmla="*/ 103594 h 113246"/>
                <a:gd name="connsiteX6" fmla="*/ 98404 w 136647"/>
                <a:gd name="connsiteY6" fmla="*/ 97958 h 113246"/>
                <a:gd name="connsiteX7" fmla="*/ 91065 w 136647"/>
                <a:gd name="connsiteY7" fmla="*/ 55682 h 113246"/>
                <a:gd name="connsiteX8" fmla="*/ 95620 w 136647"/>
                <a:gd name="connsiteY8" fmla="*/ 14944 h 113246"/>
                <a:gd name="connsiteX9" fmla="*/ 124468 w 136647"/>
                <a:gd name="connsiteY9" fmla="*/ 14944 h 113246"/>
                <a:gd name="connsiteX10" fmla="*/ 136868 w 136647"/>
                <a:gd name="connsiteY10" fmla="*/ 6233 h 113246"/>
                <a:gd name="connsiteX11" fmla="*/ 126746 w 136647"/>
                <a:gd name="connsiteY11" fmla="*/ 84 h 113246"/>
                <a:gd name="connsiteX12" fmla="*/ 41973 w 136647"/>
                <a:gd name="connsiteY12" fmla="*/ 84 h 113246"/>
                <a:gd name="connsiteX13" fmla="*/ 15656 w 136647"/>
                <a:gd name="connsiteY13" fmla="*/ 12126 h 113246"/>
                <a:gd name="connsiteX14" fmla="*/ 220 w 136647"/>
                <a:gd name="connsiteY14" fmla="*/ 35185 h 113246"/>
                <a:gd name="connsiteX15" fmla="*/ 3257 w 136647"/>
                <a:gd name="connsiteY15" fmla="*/ 37747 h 113246"/>
                <a:gd name="connsiteX16" fmla="*/ 7305 w 136647"/>
                <a:gd name="connsiteY16" fmla="*/ 34673 h 113246"/>
                <a:gd name="connsiteX17" fmla="*/ 39443 w 136647"/>
                <a:gd name="connsiteY17" fmla="*/ 14944 h 113246"/>
                <a:gd name="connsiteX18" fmla="*/ 53867 w 136647"/>
                <a:gd name="connsiteY18" fmla="*/ 14944 h 113246"/>
                <a:gd name="connsiteX19" fmla="*/ 21476 w 136647"/>
                <a:gd name="connsiteY19" fmla="*/ 100264 h 113246"/>
                <a:gd name="connsiteX20" fmla="*/ 19452 w 136647"/>
                <a:gd name="connsiteY20" fmla="*/ 106413 h 113246"/>
                <a:gd name="connsiteX21" fmla="*/ 26790 w 136647"/>
                <a:gd name="connsiteY21" fmla="*/ 113330 h 113246"/>
                <a:gd name="connsiteX22" fmla="*/ 39443 w 136647"/>
                <a:gd name="connsiteY22" fmla="*/ 96677 h 113246"/>
                <a:gd name="connsiteX23" fmla="*/ 46275 w 136647"/>
                <a:gd name="connsiteY23" fmla="*/ 71568 h 113246"/>
                <a:gd name="connsiteX24" fmla="*/ 60446 w 136647"/>
                <a:gd name="connsiteY24" fmla="*/ 14944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6647" h="113246">
                  <a:moveTo>
                    <a:pt x="60446" y="14944"/>
                  </a:moveTo>
                  <a:lnTo>
                    <a:pt x="89041" y="14944"/>
                  </a:lnTo>
                  <a:cubicBezTo>
                    <a:pt x="80690" y="52864"/>
                    <a:pt x="78413" y="63881"/>
                    <a:pt x="78413" y="81047"/>
                  </a:cubicBezTo>
                  <a:cubicBezTo>
                    <a:pt x="78413" y="84891"/>
                    <a:pt x="78413" y="91808"/>
                    <a:pt x="80437" y="100520"/>
                  </a:cubicBezTo>
                  <a:cubicBezTo>
                    <a:pt x="82968" y="111793"/>
                    <a:pt x="85751" y="113330"/>
                    <a:pt x="89547" y="113330"/>
                  </a:cubicBezTo>
                  <a:cubicBezTo>
                    <a:pt x="94608" y="113330"/>
                    <a:pt x="99922" y="108719"/>
                    <a:pt x="99922" y="103594"/>
                  </a:cubicBezTo>
                  <a:cubicBezTo>
                    <a:pt x="99922" y="102057"/>
                    <a:pt x="99922" y="101545"/>
                    <a:pt x="98404" y="97958"/>
                  </a:cubicBezTo>
                  <a:cubicBezTo>
                    <a:pt x="91065" y="79510"/>
                    <a:pt x="91065" y="62856"/>
                    <a:pt x="91065" y="55682"/>
                  </a:cubicBezTo>
                  <a:cubicBezTo>
                    <a:pt x="91065" y="42103"/>
                    <a:pt x="92837" y="28267"/>
                    <a:pt x="95620" y="14944"/>
                  </a:cubicBezTo>
                  <a:lnTo>
                    <a:pt x="124468" y="14944"/>
                  </a:lnTo>
                  <a:cubicBezTo>
                    <a:pt x="127758" y="14944"/>
                    <a:pt x="136868" y="14944"/>
                    <a:pt x="136868" y="6233"/>
                  </a:cubicBezTo>
                  <a:cubicBezTo>
                    <a:pt x="136868" y="84"/>
                    <a:pt x="131554" y="84"/>
                    <a:pt x="126746" y="84"/>
                  </a:cubicBezTo>
                  <a:lnTo>
                    <a:pt x="41973" y="84"/>
                  </a:lnTo>
                  <a:cubicBezTo>
                    <a:pt x="36406" y="84"/>
                    <a:pt x="26790" y="84"/>
                    <a:pt x="15656" y="12126"/>
                  </a:cubicBezTo>
                  <a:cubicBezTo>
                    <a:pt x="6799" y="22118"/>
                    <a:pt x="220" y="33904"/>
                    <a:pt x="220" y="35185"/>
                  </a:cubicBezTo>
                  <a:cubicBezTo>
                    <a:pt x="220" y="35441"/>
                    <a:pt x="220" y="37747"/>
                    <a:pt x="3257" y="37747"/>
                  </a:cubicBezTo>
                  <a:cubicBezTo>
                    <a:pt x="5281" y="37747"/>
                    <a:pt x="5787" y="36722"/>
                    <a:pt x="7305" y="34673"/>
                  </a:cubicBezTo>
                  <a:cubicBezTo>
                    <a:pt x="19705" y="14944"/>
                    <a:pt x="34382" y="14944"/>
                    <a:pt x="39443" y="14944"/>
                  </a:cubicBezTo>
                  <a:lnTo>
                    <a:pt x="53867" y="14944"/>
                  </a:lnTo>
                  <a:cubicBezTo>
                    <a:pt x="45769" y="45946"/>
                    <a:pt x="32104" y="76948"/>
                    <a:pt x="21476" y="100264"/>
                  </a:cubicBezTo>
                  <a:cubicBezTo>
                    <a:pt x="19452" y="104107"/>
                    <a:pt x="19452" y="104619"/>
                    <a:pt x="19452" y="106413"/>
                  </a:cubicBezTo>
                  <a:cubicBezTo>
                    <a:pt x="19452" y="111281"/>
                    <a:pt x="23501" y="113330"/>
                    <a:pt x="26790" y="113330"/>
                  </a:cubicBezTo>
                  <a:cubicBezTo>
                    <a:pt x="34382" y="113330"/>
                    <a:pt x="36406" y="106156"/>
                    <a:pt x="39443" y="96677"/>
                  </a:cubicBezTo>
                  <a:cubicBezTo>
                    <a:pt x="42986" y="84891"/>
                    <a:pt x="42986" y="84378"/>
                    <a:pt x="46275" y="71568"/>
                  </a:cubicBezTo>
                  <a:lnTo>
                    <a:pt x="60446" y="14944"/>
                  </a:ln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C8A4EA2B-2EC9-625B-DA30-D965857973F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1997030" y="6897456"/>
              <a:ext cx="275572" cy="193441"/>
            </a:xfrm>
            <a:custGeom>
              <a:avLst/>
              <a:gdLst>
                <a:gd name="connsiteX0" fmla="*/ 90820 w 275572"/>
                <a:gd name="connsiteY0" fmla="*/ 37484 h 193441"/>
                <a:gd name="connsiteX1" fmla="*/ 123210 w 275572"/>
                <a:gd name="connsiteY1" fmla="*/ 155343 h 193441"/>
                <a:gd name="connsiteX2" fmla="*/ 134091 w 275572"/>
                <a:gd name="connsiteY2" fmla="*/ 171997 h 193441"/>
                <a:gd name="connsiteX3" fmla="*/ 140164 w 275572"/>
                <a:gd name="connsiteY3" fmla="*/ 167385 h 193441"/>
                <a:gd name="connsiteX4" fmla="*/ 190269 w 275572"/>
                <a:gd name="connsiteY4" fmla="*/ 113324 h 193441"/>
                <a:gd name="connsiteX5" fmla="*/ 245687 w 275572"/>
                <a:gd name="connsiteY5" fmla="*/ 47989 h 193441"/>
                <a:gd name="connsiteX6" fmla="*/ 233034 w 275572"/>
                <a:gd name="connsiteY6" fmla="*/ 157392 h 193441"/>
                <a:gd name="connsiteX7" fmla="*/ 234046 w 275572"/>
                <a:gd name="connsiteY7" fmla="*/ 177890 h 193441"/>
                <a:gd name="connsiteX8" fmla="*/ 245940 w 275572"/>
                <a:gd name="connsiteY8" fmla="*/ 188138 h 193441"/>
                <a:gd name="connsiteX9" fmla="*/ 275800 w 275572"/>
                <a:gd name="connsiteY9" fmla="*/ 171740 h 193441"/>
                <a:gd name="connsiteX10" fmla="*/ 273522 w 275572"/>
                <a:gd name="connsiteY10" fmla="*/ 169947 h 193441"/>
                <a:gd name="connsiteX11" fmla="*/ 262388 w 275572"/>
                <a:gd name="connsiteY11" fmla="*/ 174046 h 193441"/>
                <a:gd name="connsiteX12" fmla="*/ 255303 w 275572"/>
                <a:gd name="connsiteY12" fmla="*/ 163285 h 193441"/>
                <a:gd name="connsiteX13" fmla="*/ 254544 w 275572"/>
                <a:gd name="connsiteY13" fmla="*/ 146375 h 193441"/>
                <a:gd name="connsiteX14" fmla="*/ 273016 w 275572"/>
                <a:gd name="connsiteY14" fmla="*/ 8532 h 193441"/>
                <a:gd name="connsiteX15" fmla="*/ 273522 w 275572"/>
                <a:gd name="connsiteY15" fmla="*/ 4176 h 193441"/>
                <a:gd name="connsiteX16" fmla="*/ 271498 w 275572"/>
                <a:gd name="connsiteY16" fmla="*/ 333 h 193441"/>
                <a:gd name="connsiteX17" fmla="*/ 265425 w 275572"/>
                <a:gd name="connsiteY17" fmla="*/ 6226 h 193441"/>
                <a:gd name="connsiteX18" fmla="*/ 142695 w 275572"/>
                <a:gd name="connsiteY18" fmla="*/ 146631 h 193441"/>
                <a:gd name="connsiteX19" fmla="*/ 122957 w 275572"/>
                <a:gd name="connsiteY19" fmla="*/ 87446 h 193441"/>
                <a:gd name="connsiteX20" fmla="*/ 107015 w 275572"/>
                <a:gd name="connsiteY20" fmla="*/ 12375 h 193441"/>
                <a:gd name="connsiteX21" fmla="*/ 104990 w 275572"/>
                <a:gd name="connsiteY21" fmla="*/ 1358 h 193441"/>
                <a:gd name="connsiteX22" fmla="*/ 102207 w 275572"/>
                <a:gd name="connsiteY22" fmla="*/ 77 h 193441"/>
                <a:gd name="connsiteX23" fmla="*/ 86265 w 275572"/>
                <a:gd name="connsiteY23" fmla="*/ 11094 h 193441"/>
                <a:gd name="connsiteX24" fmla="*/ 60453 w 275572"/>
                <a:gd name="connsiteY24" fmla="*/ 115373 h 193441"/>
                <a:gd name="connsiteX25" fmla="*/ 29834 w 275572"/>
                <a:gd name="connsiteY25" fmla="*/ 169947 h 193441"/>
                <a:gd name="connsiteX26" fmla="*/ 11615 w 275572"/>
                <a:gd name="connsiteY26" fmla="*/ 162773 h 193441"/>
                <a:gd name="connsiteX27" fmla="*/ 9337 w 275572"/>
                <a:gd name="connsiteY27" fmla="*/ 161492 h 193441"/>
                <a:gd name="connsiteX28" fmla="*/ 227 w 275572"/>
                <a:gd name="connsiteY28" fmla="*/ 180196 h 193441"/>
                <a:gd name="connsiteX29" fmla="*/ 8325 w 275572"/>
                <a:gd name="connsiteY29" fmla="*/ 189932 h 193441"/>
                <a:gd name="connsiteX30" fmla="*/ 21990 w 275572"/>
                <a:gd name="connsiteY30" fmla="*/ 193519 h 193441"/>
                <a:gd name="connsiteX31" fmla="*/ 57670 w 275572"/>
                <a:gd name="connsiteY31" fmla="*/ 143813 h 193441"/>
                <a:gd name="connsiteX32" fmla="*/ 90820 w 275572"/>
                <a:gd name="connsiteY32" fmla="*/ 37484 h 19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572" h="193441">
                  <a:moveTo>
                    <a:pt x="90820" y="37484"/>
                  </a:moveTo>
                  <a:cubicBezTo>
                    <a:pt x="97652" y="70792"/>
                    <a:pt x="108786" y="125622"/>
                    <a:pt x="123210" y="155343"/>
                  </a:cubicBezTo>
                  <a:cubicBezTo>
                    <a:pt x="128777" y="166360"/>
                    <a:pt x="131561" y="171997"/>
                    <a:pt x="134091" y="171997"/>
                  </a:cubicBezTo>
                  <a:cubicBezTo>
                    <a:pt x="135103" y="171997"/>
                    <a:pt x="135610" y="171997"/>
                    <a:pt x="140164" y="167385"/>
                  </a:cubicBezTo>
                  <a:cubicBezTo>
                    <a:pt x="159396" y="148681"/>
                    <a:pt x="172555" y="133821"/>
                    <a:pt x="190269" y="113324"/>
                  </a:cubicBezTo>
                  <a:lnTo>
                    <a:pt x="245687" y="47989"/>
                  </a:lnTo>
                  <a:cubicBezTo>
                    <a:pt x="242144" y="69767"/>
                    <a:pt x="233034" y="127415"/>
                    <a:pt x="233034" y="157392"/>
                  </a:cubicBezTo>
                  <a:cubicBezTo>
                    <a:pt x="233034" y="164310"/>
                    <a:pt x="233287" y="170972"/>
                    <a:pt x="234046" y="177890"/>
                  </a:cubicBezTo>
                  <a:cubicBezTo>
                    <a:pt x="234299" y="180708"/>
                    <a:pt x="235312" y="188138"/>
                    <a:pt x="245940" y="188138"/>
                  </a:cubicBezTo>
                  <a:cubicBezTo>
                    <a:pt x="256568" y="188138"/>
                    <a:pt x="275800" y="176865"/>
                    <a:pt x="275800" y="171740"/>
                  </a:cubicBezTo>
                  <a:cubicBezTo>
                    <a:pt x="275800" y="170203"/>
                    <a:pt x="274282" y="169947"/>
                    <a:pt x="273522" y="169947"/>
                  </a:cubicBezTo>
                  <a:cubicBezTo>
                    <a:pt x="270233" y="169947"/>
                    <a:pt x="265172" y="172253"/>
                    <a:pt x="262388" y="174046"/>
                  </a:cubicBezTo>
                  <a:cubicBezTo>
                    <a:pt x="256315" y="173278"/>
                    <a:pt x="255809" y="169178"/>
                    <a:pt x="255303" y="163285"/>
                  </a:cubicBezTo>
                  <a:cubicBezTo>
                    <a:pt x="254544" y="155087"/>
                    <a:pt x="254544" y="147400"/>
                    <a:pt x="254544" y="146375"/>
                  </a:cubicBezTo>
                  <a:cubicBezTo>
                    <a:pt x="254544" y="117935"/>
                    <a:pt x="265678" y="40303"/>
                    <a:pt x="273016" y="8532"/>
                  </a:cubicBezTo>
                  <a:cubicBezTo>
                    <a:pt x="273269" y="6738"/>
                    <a:pt x="273522" y="6226"/>
                    <a:pt x="273522" y="4176"/>
                  </a:cubicBezTo>
                  <a:cubicBezTo>
                    <a:pt x="273522" y="3151"/>
                    <a:pt x="273269" y="333"/>
                    <a:pt x="271498" y="333"/>
                  </a:cubicBezTo>
                  <a:cubicBezTo>
                    <a:pt x="270486" y="333"/>
                    <a:pt x="270233" y="589"/>
                    <a:pt x="265425" y="6226"/>
                  </a:cubicBezTo>
                  <a:cubicBezTo>
                    <a:pt x="241638" y="35434"/>
                    <a:pt x="167747" y="125109"/>
                    <a:pt x="142695" y="146631"/>
                  </a:cubicBezTo>
                  <a:cubicBezTo>
                    <a:pt x="136369" y="133052"/>
                    <a:pt x="131814" y="123316"/>
                    <a:pt x="122957" y="87446"/>
                  </a:cubicBezTo>
                  <a:cubicBezTo>
                    <a:pt x="115619" y="58494"/>
                    <a:pt x="111317" y="37228"/>
                    <a:pt x="107015" y="12375"/>
                  </a:cubicBezTo>
                  <a:cubicBezTo>
                    <a:pt x="106256" y="8788"/>
                    <a:pt x="104990" y="1870"/>
                    <a:pt x="104990" y="1358"/>
                  </a:cubicBezTo>
                  <a:cubicBezTo>
                    <a:pt x="104231" y="77"/>
                    <a:pt x="102966" y="77"/>
                    <a:pt x="102207" y="77"/>
                  </a:cubicBezTo>
                  <a:cubicBezTo>
                    <a:pt x="97652" y="77"/>
                    <a:pt x="87024" y="5714"/>
                    <a:pt x="86265" y="11094"/>
                  </a:cubicBezTo>
                  <a:cubicBezTo>
                    <a:pt x="83228" y="32616"/>
                    <a:pt x="78167" y="66436"/>
                    <a:pt x="60453" y="115373"/>
                  </a:cubicBezTo>
                  <a:cubicBezTo>
                    <a:pt x="40209" y="169947"/>
                    <a:pt x="34642" y="169947"/>
                    <a:pt x="29834" y="169947"/>
                  </a:cubicBezTo>
                  <a:cubicBezTo>
                    <a:pt x="26545" y="169947"/>
                    <a:pt x="17182" y="167897"/>
                    <a:pt x="11615" y="162773"/>
                  </a:cubicBezTo>
                  <a:cubicBezTo>
                    <a:pt x="10349" y="161492"/>
                    <a:pt x="9843" y="161492"/>
                    <a:pt x="9337" y="161492"/>
                  </a:cubicBezTo>
                  <a:cubicBezTo>
                    <a:pt x="5794" y="161492"/>
                    <a:pt x="227" y="173022"/>
                    <a:pt x="227" y="180196"/>
                  </a:cubicBezTo>
                  <a:cubicBezTo>
                    <a:pt x="227" y="182501"/>
                    <a:pt x="227" y="185576"/>
                    <a:pt x="8325" y="189932"/>
                  </a:cubicBezTo>
                  <a:cubicBezTo>
                    <a:pt x="14651" y="193262"/>
                    <a:pt x="20724" y="193519"/>
                    <a:pt x="21990" y="193519"/>
                  </a:cubicBezTo>
                  <a:cubicBezTo>
                    <a:pt x="37679" y="193519"/>
                    <a:pt x="52609" y="156880"/>
                    <a:pt x="57670" y="143813"/>
                  </a:cubicBezTo>
                  <a:cubicBezTo>
                    <a:pt x="69563" y="114861"/>
                    <a:pt x="83734" y="74379"/>
                    <a:pt x="90820" y="37484"/>
                  </a:cubicBez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2827E0C6-24F6-34F4-E62E-3A6FCBD035C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2314457" y="6810486"/>
              <a:ext cx="46055" cy="179170"/>
            </a:xfrm>
            <a:custGeom>
              <a:avLst/>
              <a:gdLst>
                <a:gd name="connsiteX0" fmla="*/ 42752 w 46055"/>
                <a:gd name="connsiteY0" fmla="*/ 72 h 179170"/>
                <a:gd name="connsiteX1" fmla="*/ 239 w 46055"/>
                <a:gd name="connsiteY1" fmla="*/ 89567 h 179170"/>
                <a:gd name="connsiteX2" fmla="*/ 42752 w 46055"/>
                <a:gd name="connsiteY2" fmla="*/ 179242 h 179170"/>
                <a:gd name="connsiteX3" fmla="*/ 46294 w 46055"/>
                <a:gd name="connsiteY3" fmla="*/ 177090 h 179170"/>
                <a:gd name="connsiteX4" fmla="*/ 44523 w 46055"/>
                <a:gd name="connsiteY4" fmla="*/ 174400 h 179170"/>
                <a:gd name="connsiteX5" fmla="*/ 12284 w 46055"/>
                <a:gd name="connsiteY5" fmla="*/ 89747 h 179170"/>
                <a:gd name="connsiteX6" fmla="*/ 45055 w 46055"/>
                <a:gd name="connsiteY6" fmla="*/ 4376 h 179170"/>
                <a:gd name="connsiteX7" fmla="*/ 46294 w 46055"/>
                <a:gd name="connsiteY7" fmla="*/ 2224 h 179170"/>
                <a:gd name="connsiteX8" fmla="*/ 42752 w 46055"/>
                <a:gd name="connsiteY8" fmla="*/ 7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752" y="72"/>
                  </a:moveTo>
                  <a:cubicBezTo>
                    <a:pt x="9096" y="24105"/>
                    <a:pt x="239" y="62127"/>
                    <a:pt x="239" y="89567"/>
                  </a:cubicBezTo>
                  <a:cubicBezTo>
                    <a:pt x="239" y="114856"/>
                    <a:pt x="7679" y="154133"/>
                    <a:pt x="42752" y="179242"/>
                  </a:cubicBezTo>
                  <a:cubicBezTo>
                    <a:pt x="44169" y="179242"/>
                    <a:pt x="46294" y="179242"/>
                    <a:pt x="46294" y="177090"/>
                  </a:cubicBezTo>
                  <a:cubicBezTo>
                    <a:pt x="46294" y="176014"/>
                    <a:pt x="45763" y="175655"/>
                    <a:pt x="44523" y="174400"/>
                  </a:cubicBezTo>
                  <a:cubicBezTo>
                    <a:pt x="20964" y="152878"/>
                    <a:pt x="12284" y="122388"/>
                    <a:pt x="12284" y="89747"/>
                  </a:cubicBezTo>
                  <a:cubicBezTo>
                    <a:pt x="12284" y="41322"/>
                    <a:pt x="30529" y="17648"/>
                    <a:pt x="45055" y="4376"/>
                  </a:cubicBezTo>
                  <a:cubicBezTo>
                    <a:pt x="45763" y="3659"/>
                    <a:pt x="46294" y="3121"/>
                    <a:pt x="46294" y="2224"/>
                  </a:cubicBezTo>
                  <a:cubicBezTo>
                    <a:pt x="46294" y="72"/>
                    <a:pt x="44169" y="72"/>
                    <a:pt x="42752" y="72"/>
                  </a:cubicBez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1B2CCFD6-4A4D-8990-F517-D486B956862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2392296" y="6895677"/>
              <a:ext cx="119743" cy="8788"/>
            </a:xfrm>
            <a:custGeom>
              <a:avLst/>
              <a:gdLst>
                <a:gd name="connsiteX0" fmla="*/ 112901 w 119743"/>
                <a:gd name="connsiteY0" fmla="*/ 8860 h 8788"/>
                <a:gd name="connsiteX1" fmla="*/ 119986 w 119743"/>
                <a:gd name="connsiteY1" fmla="*/ 4555 h 8788"/>
                <a:gd name="connsiteX2" fmla="*/ 112901 w 119743"/>
                <a:gd name="connsiteY2" fmla="*/ 72 h 8788"/>
                <a:gd name="connsiteX3" fmla="*/ 7328 w 119743"/>
                <a:gd name="connsiteY3" fmla="*/ 72 h 8788"/>
                <a:gd name="connsiteX4" fmla="*/ 242 w 119743"/>
                <a:gd name="connsiteY4" fmla="*/ 4376 h 8788"/>
                <a:gd name="connsiteX5" fmla="*/ 7328 w 119743"/>
                <a:gd name="connsiteY5" fmla="*/ 8860 h 8788"/>
                <a:gd name="connsiteX6" fmla="*/ 112901 w 119743"/>
                <a:gd name="connsiteY6" fmla="*/ 8860 h 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788">
                  <a:moveTo>
                    <a:pt x="112901" y="8860"/>
                  </a:moveTo>
                  <a:cubicBezTo>
                    <a:pt x="115735" y="8860"/>
                    <a:pt x="119986" y="8860"/>
                    <a:pt x="119986" y="4555"/>
                  </a:cubicBezTo>
                  <a:cubicBezTo>
                    <a:pt x="119986" y="72"/>
                    <a:pt x="115912" y="72"/>
                    <a:pt x="112901" y="72"/>
                  </a:cubicBezTo>
                  <a:lnTo>
                    <a:pt x="7328" y="72"/>
                  </a:lnTo>
                  <a:cubicBezTo>
                    <a:pt x="4494" y="72"/>
                    <a:pt x="242" y="72"/>
                    <a:pt x="242" y="4376"/>
                  </a:cubicBezTo>
                  <a:cubicBezTo>
                    <a:pt x="242" y="8860"/>
                    <a:pt x="4316" y="8860"/>
                    <a:pt x="7328" y="8860"/>
                  </a:cubicBezTo>
                  <a:lnTo>
                    <a:pt x="112901" y="8860"/>
                  </a:ln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C7B325E2-95A1-7F7C-A236-EEA3A33BC27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2543900" y="6810486"/>
              <a:ext cx="45878" cy="179170"/>
            </a:xfrm>
            <a:custGeom>
              <a:avLst/>
              <a:gdLst>
                <a:gd name="connsiteX0" fmla="*/ 3614 w 45878"/>
                <a:gd name="connsiteY0" fmla="*/ 72 h 179170"/>
                <a:gd name="connsiteX1" fmla="*/ 249 w 45878"/>
                <a:gd name="connsiteY1" fmla="*/ 2224 h 179170"/>
                <a:gd name="connsiteX2" fmla="*/ 1843 w 45878"/>
                <a:gd name="connsiteY2" fmla="*/ 4914 h 179170"/>
                <a:gd name="connsiteX3" fmla="*/ 34081 w 45878"/>
                <a:gd name="connsiteY3" fmla="*/ 89567 h 179170"/>
                <a:gd name="connsiteX4" fmla="*/ 3437 w 45878"/>
                <a:gd name="connsiteY4" fmla="*/ 172965 h 179170"/>
                <a:gd name="connsiteX5" fmla="*/ 249 w 45878"/>
                <a:gd name="connsiteY5" fmla="*/ 177090 h 179170"/>
                <a:gd name="connsiteX6" fmla="*/ 2551 w 45878"/>
                <a:gd name="connsiteY6" fmla="*/ 179242 h 179170"/>
                <a:gd name="connsiteX7" fmla="*/ 33196 w 45878"/>
                <a:gd name="connsiteY7" fmla="*/ 144986 h 179170"/>
                <a:gd name="connsiteX8" fmla="*/ 46127 w 45878"/>
                <a:gd name="connsiteY8" fmla="*/ 89747 h 179170"/>
                <a:gd name="connsiteX9" fmla="*/ 3614 w 45878"/>
                <a:gd name="connsiteY9" fmla="*/ 7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614" y="72"/>
                  </a:moveTo>
                  <a:cubicBezTo>
                    <a:pt x="2374" y="72"/>
                    <a:pt x="249" y="72"/>
                    <a:pt x="249" y="2224"/>
                  </a:cubicBezTo>
                  <a:cubicBezTo>
                    <a:pt x="249" y="3121"/>
                    <a:pt x="780" y="3659"/>
                    <a:pt x="1843" y="4914"/>
                  </a:cubicBezTo>
                  <a:cubicBezTo>
                    <a:pt x="17076" y="19083"/>
                    <a:pt x="34081" y="43295"/>
                    <a:pt x="34081" y="89567"/>
                  </a:cubicBezTo>
                  <a:cubicBezTo>
                    <a:pt x="34081" y="127051"/>
                    <a:pt x="22568" y="155389"/>
                    <a:pt x="3437" y="172965"/>
                  </a:cubicBezTo>
                  <a:cubicBezTo>
                    <a:pt x="426" y="176014"/>
                    <a:pt x="249" y="176193"/>
                    <a:pt x="249" y="177090"/>
                  </a:cubicBezTo>
                  <a:cubicBezTo>
                    <a:pt x="249" y="177987"/>
                    <a:pt x="780" y="179242"/>
                    <a:pt x="2551" y="179242"/>
                  </a:cubicBezTo>
                  <a:cubicBezTo>
                    <a:pt x="4677" y="179242"/>
                    <a:pt x="21505" y="167405"/>
                    <a:pt x="33196" y="144986"/>
                  </a:cubicBezTo>
                  <a:cubicBezTo>
                    <a:pt x="40990" y="130100"/>
                    <a:pt x="46127" y="110731"/>
                    <a:pt x="46127" y="89747"/>
                  </a:cubicBezTo>
                  <a:cubicBezTo>
                    <a:pt x="46127" y="64458"/>
                    <a:pt x="38687" y="25181"/>
                    <a:pt x="3614" y="72"/>
                  </a:cubicBez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7FFC8F2-B90D-E460-385D-514B09830B1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2630773" y="6810486"/>
              <a:ext cx="46055" cy="179170"/>
            </a:xfrm>
            <a:custGeom>
              <a:avLst/>
              <a:gdLst>
                <a:gd name="connsiteX0" fmla="*/ 42764 w 46055"/>
                <a:gd name="connsiteY0" fmla="*/ 72 h 179170"/>
                <a:gd name="connsiteX1" fmla="*/ 252 w 46055"/>
                <a:gd name="connsiteY1" fmla="*/ 89567 h 179170"/>
                <a:gd name="connsiteX2" fmla="*/ 42764 w 46055"/>
                <a:gd name="connsiteY2" fmla="*/ 179242 h 179170"/>
                <a:gd name="connsiteX3" fmla="*/ 46307 w 46055"/>
                <a:gd name="connsiteY3" fmla="*/ 177090 h 179170"/>
                <a:gd name="connsiteX4" fmla="*/ 44536 w 46055"/>
                <a:gd name="connsiteY4" fmla="*/ 174400 h 179170"/>
                <a:gd name="connsiteX5" fmla="*/ 12297 w 46055"/>
                <a:gd name="connsiteY5" fmla="*/ 89747 h 179170"/>
                <a:gd name="connsiteX6" fmla="*/ 45067 w 46055"/>
                <a:gd name="connsiteY6" fmla="*/ 4376 h 179170"/>
                <a:gd name="connsiteX7" fmla="*/ 46307 w 46055"/>
                <a:gd name="connsiteY7" fmla="*/ 2224 h 179170"/>
                <a:gd name="connsiteX8" fmla="*/ 42764 w 46055"/>
                <a:gd name="connsiteY8" fmla="*/ 7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764" y="72"/>
                  </a:moveTo>
                  <a:cubicBezTo>
                    <a:pt x="9108" y="24105"/>
                    <a:pt x="252" y="62127"/>
                    <a:pt x="252" y="89567"/>
                  </a:cubicBezTo>
                  <a:cubicBezTo>
                    <a:pt x="252" y="114856"/>
                    <a:pt x="7691" y="154133"/>
                    <a:pt x="42764" y="179242"/>
                  </a:cubicBezTo>
                  <a:cubicBezTo>
                    <a:pt x="44181" y="179242"/>
                    <a:pt x="46307" y="179242"/>
                    <a:pt x="46307" y="177090"/>
                  </a:cubicBezTo>
                  <a:cubicBezTo>
                    <a:pt x="46307" y="176014"/>
                    <a:pt x="45776" y="175655"/>
                    <a:pt x="44536" y="174400"/>
                  </a:cubicBezTo>
                  <a:cubicBezTo>
                    <a:pt x="20977" y="152878"/>
                    <a:pt x="12297" y="122388"/>
                    <a:pt x="12297" y="89747"/>
                  </a:cubicBezTo>
                  <a:cubicBezTo>
                    <a:pt x="12297" y="41322"/>
                    <a:pt x="30542" y="17648"/>
                    <a:pt x="45067" y="4376"/>
                  </a:cubicBezTo>
                  <a:cubicBezTo>
                    <a:pt x="45776" y="3659"/>
                    <a:pt x="46307" y="3121"/>
                    <a:pt x="46307" y="2224"/>
                  </a:cubicBezTo>
                  <a:cubicBezTo>
                    <a:pt x="46307" y="72"/>
                    <a:pt x="44181" y="72"/>
                    <a:pt x="42764" y="72"/>
                  </a:cubicBez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DE37F82B-8345-22B2-BE8C-75A5899F958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2698692" y="6825910"/>
              <a:ext cx="82190" cy="122675"/>
            </a:xfrm>
            <a:custGeom>
              <a:avLst/>
              <a:gdLst>
                <a:gd name="connsiteX0" fmla="*/ 82446 w 82190"/>
                <a:gd name="connsiteY0" fmla="*/ 61947 h 122675"/>
                <a:gd name="connsiteX1" fmla="*/ 71995 w 82190"/>
                <a:gd name="connsiteY1" fmla="*/ 15496 h 122675"/>
                <a:gd name="connsiteX2" fmla="*/ 41350 w 82190"/>
                <a:gd name="connsiteY2" fmla="*/ 72 h 122675"/>
                <a:gd name="connsiteX3" fmla="*/ 255 w 82190"/>
                <a:gd name="connsiteY3" fmla="*/ 61947 h 122675"/>
                <a:gd name="connsiteX4" fmla="*/ 41350 w 82190"/>
                <a:gd name="connsiteY4" fmla="*/ 122747 h 122675"/>
                <a:gd name="connsiteX5" fmla="*/ 82446 w 82190"/>
                <a:gd name="connsiteY5" fmla="*/ 61947 h 122675"/>
                <a:gd name="connsiteX6" fmla="*/ 41350 w 82190"/>
                <a:gd name="connsiteY6" fmla="*/ 117725 h 122675"/>
                <a:gd name="connsiteX7" fmla="*/ 18854 w 82190"/>
                <a:gd name="connsiteY7" fmla="*/ 98176 h 122675"/>
                <a:gd name="connsiteX8" fmla="*/ 16374 w 82190"/>
                <a:gd name="connsiteY8" fmla="*/ 59616 h 122675"/>
                <a:gd name="connsiteX9" fmla="*/ 19031 w 82190"/>
                <a:gd name="connsiteY9" fmla="*/ 23029 h 122675"/>
                <a:gd name="connsiteX10" fmla="*/ 41350 w 82190"/>
                <a:gd name="connsiteY10" fmla="*/ 5094 h 122675"/>
                <a:gd name="connsiteX11" fmla="*/ 63315 w 82190"/>
                <a:gd name="connsiteY11" fmla="*/ 21414 h 122675"/>
                <a:gd name="connsiteX12" fmla="*/ 66326 w 82190"/>
                <a:gd name="connsiteY12" fmla="*/ 59616 h 122675"/>
                <a:gd name="connsiteX13" fmla="*/ 64024 w 82190"/>
                <a:gd name="connsiteY13" fmla="*/ 97459 h 122675"/>
                <a:gd name="connsiteX14" fmla="*/ 41350 w 82190"/>
                <a:gd name="connsiteY14" fmla="*/ 117725 h 1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190" h="122675">
                  <a:moveTo>
                    <a:pt x="82446" y="61947"/>
                  </a:moveTo>
                  <a:cubicBezTo>
                    <a:pt x="82446" y="42219"/>
                    <a:pt x="80143" y="28050"/>
                    <a:pt x="71995" y="15496"/>
                  </a:cubicBezTo>
                  <a:cubicBezTo>
                    <a:pt x="66504" y="7246"/>
                    <a:pt x="55521" y="72"/>
                    <a:pt x="41350" y="72"/>
                  </a:cubicBezTo>
                  <a:cubicBezTo>
                    <a:pt x="255" y="72"/>
                    <a:pt x="255" y="49034"/>
                    <a:pt x="255" y="61947"/>
                  </a:cubicBezTo>
                  <a:cubicBezTo>
                    <a:pt x="255" y="74861"/>
                    <a:pt x="255" y="122747"/>
                    <a:pt x="41350" y="122747"/>
                  </a:cubicBezTo>
                  <a:cubicBezTo>
                    <a:pt x="82446" y="122747"/>
                    <a:pt x="82446" y="74861"/>
                    <a:pt x="82446" y="61947"/>
                  </a:cubicBezTo>
                  <a:close/>
                  <a:moveTo>
                    <a:pt x="41350" y="117725"/>
                  </a:moveTo>
                  <a:cubicBezTo>
                    <a:pt x="33202" y="117725"/>
                    <a:pt x="22397" y="112883"/>
                    <a:pt x="18854" y="98176"/>
                  </a:cubicBezTo>
                  <a:cubicBezTo>
                    <a:pt x="16374" y="87595"/>
                    <a:pt x="16374" y="72888"/>
                    <a:pt x="16374" y="59616"/>
                  </a:cubicBezTo>
                  <a:cubicBezTo>
                    <a:pt x="16374" y="46523"/>
                    <a:pt x="16374" y="32893"/>
                    <a:pt x="19031" y="23029"/>
                  </a:cubicBezTo>
                  <a:cubicBezTo>
                    <a:pt x="22751" y="8860"/>
                    <a:pt x="34088" y="5094"/>
                    <a:pt x="41350" y="5094"/>
                  </a:cubicBezTo>
                  <a:cubicBezTo>
                    <a:pt x="50916" y="5094"/>
                    <a:pt x="60127" y="11012"/>
                    <a:pt x="63315" y="21414"/>
                  </a:cubicBezTo>
                  <a:cubicBezTo>
                    <a:pt x="66149" y="31099"/>
                    <a:pt x="66326" y="44012"/>
                    <a:pt x="66326" y="59616"/>
                  </a:cubicBezTo>
                  <a:cubicBezTo>
                    <a:pt x="66326" y="72888"/>
                    <a:pt x="66326" y="86160"/>
                    <a:pt x="64024" y="97459"/>
                  </a:cubicBezTo>
                  <a:cubicBezTo>
                    <a:pt x="60481" y="113780"/>
                    <a:pt x="48436" y="117725"/>
                    <a:pt x="41350" y="117725"/>
                  </a:cubicBez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4E042E25-A059-83B0-7671-C390F10F470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2802927" y="6810486"/>
              <a:ext cx="45878" cy="179170"/>
            </a:xfrm>
            <a:custGeom>
              <a:avLst/>
              <a:gdLst>
                <a:gd name="connsiteX0" fmla="*/ 3624 w 45878"/>
                <a:gd name="connsiteY0" fmla="*/ 72 h 179170"/>
                <a:gd name="connsiteX1" fmla="*/ 259 w 45878"/>
                <a:gd name="connsiteY1" fmla="*/ 2224 h 179170"/>
                <a:gd name="connsiteX2" fmla="*/ 1853 w 45878"/>
                <a:gd name="connsiteY2" fmla="*/ 4914 h 179170"/>
                <a:gd name="connsiteX3" fmla="*/ 34092 w 45878"/>
                <a:gd name="connsiteY3" fmla="*/ 89567 h 179170"/>
                <a:gd name="connsiteX4" fmla="*/ 3447 w 45878"/>
                <a:gd name="connsiteY4" fmla="*/ 172965 h 179170"/>
                <a:gd name="connsiteX5" fmla="*/ 259 w 45878"/>
                <a:gd name="connsiteY5" fmla="*/ 177090 h 179170"/>
                <a:gd name="connsiteX6" fmla="*/ 2562 w 45878"/>
                <a:gd name="connsiteY6" fmla="*/ 179242 h 179170"/>
                <a:gd name="connsiteX7" fmla="*/ 33206 w 45878"/>
                <a:gd name="connsiteY7" fmla="*/ 144986 h 179170"/>
                <a:gd name="connsiteX8" fmla="*/ 46137 w 45878"/>
                <a:gd name="connsiteY8" fmla="*/ 89747 h 179170"/>
                <a:gd name="connsiteX9" fmla="*/ 3624 w 45878"/>
                <a:gd name="connsiteY9" fmla="*/ 7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624" y="72"/>
                  </a:moveTo>
                  <a:cubicBezTo>
                    <a:pt x="2384" y="72"/>
                    <a:pt x="259" y="72"/>
                    <a:pt x="259" y="2224"/>
                  </a:cubicBezTo>
                  <a:cubicBezTo>
                    <a:pt x="259" y="3121"/>
                    <a:pt x="790" y="3659"/>
                    <a:pt x="1853" y="4914"/>
                  </a:cubicBezTo>
                  <a:cubicBezTo>
                    <a:pt x="17087" y="19083"/>
                    <a:pt x="34092" y="43295"/>
                    <a:pt x="34092" y="89567"/>
                  </a:cubicBezTo>
                  <a:cubicBezTo>
                    <a:pt x="34092" y="127051"/>
                    <a:pt x="22578" y="155389"/>
                    <a:pt x="3447" y="172965"/>
                  </a:cubicBezTo>
                  <a:cubicBezTo>
                    <a:pt x="436" y="176014"/>
                    <a:pt x="259" y="176193"/>
                    <a:pt x="259" y="177090"/>
                  </a:cubicBezTo>
                  <a:cubicBezTo>
                    <a:pt x="259" y="177987"/>
                    <a:pt x="790" y="179242"/>
                    <a:pt x="2562" y="179242"/>
                  </a:cubicBezTo>
                  <a:cubicBezTo>
                    <a:pt x="4687" y="179242"/>
                    <a:pt x="21515" y="167405"/>
                    <a:pt x="33206" y="144986"/>
                  </a:cubicBezTo>
                  <a:cubicBezTo>
                    <a:pt x="41000" y="130100"/>
                    <a:pt x="46137" y="110731"/>
                    <a:pt x="46137" y="89747"/>
                  </a:cubicBezTo>
                  <a:cubicBezTo>
                    <a:pt x="46137" y="64458"/>
                    <a:pt x="38697" y="25181"/>
                    <a:pt x="3624" y="72"/>
                  </a:cubicBez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3EEEC2AD-54B3-D416-92ED-053B9657B6F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2313218" y="7030912"/>
              <a:ext cx="119743" cy="156393"/>
            </a:xfrm>
            <a:custGeom>
              <a:avLst/>
              <a:gdLst>
                <a:gd name="connsiteX0" fmla="*/ 115909 w 119743"/>
                <a:gd name="connsiteY0" fmla="*/ 63390 h 156393"/>
                <a:gd name="connsiteX1" fmla="*/ 119983 w 119743"/>
                <a:gd name="connsiteY1" fmla="*/ 58548 h 156393"/>
                <a:gd name="connsiteX2" fmla="*/ 115909 w 119743"/>
                <a:gd name="connsiteY2" fmla="*/ 53706 h 156393"/>
                <a:gd name="connsiteX3" fmla="*/ 8210 w 119743"/>
                <a:gd name="connsiteY3" fmla="*/ 1335 h 156393"/>
                <a:gd name="connsiteX4" fmla="*/ 4668 w 119743"/>
                <a:gd name="connsiteY4" fmla="*/ 80 h 156393"/>
                <a:gd name="connsiteX5" fmla="*/ 239 w 119743"/>
                <a:gd name="connsiteY5" fmla="*/ 4564 h 156393"/>
                <a:gd name="connsiteX6" fmla="*/ 3959 w 119743"/>
                <a:gd name="connsiteY6" fmla="*/ 9047 h 156393"/>
                <a:gd name="connsiteX7" fmla="*/ 105635 w 119743"/>
                <a:gd name="connsiteY7" fmla="*/ 58548 h 156393"/>
                <a:gd name="connsiteX8" fmla="*/ 4845 w 119743"/>
                <a:gd name="connsiteY8" fmla="*/ 107690 h 156393"/>
                <a:gd name="connsiteX9" fmla="*/ 239 w 119743"/>
                <a:gd name="connsiteY9" fmla="*/ 112712 h 156393"/>
                <a:gd name="connsiteX10" fmla="*/ 4668 w 119743"/>
                <a:gd name="connsiteY10" fmla="*/ 117016 h 156393"/>
                <a:gd name="connsiteX11" fmla="*/ 7856 w 119743"/>
                <a:gd name="connsiteY11" fmla="*/ 115940 h 156393"/>
                <a:gd name="connsiteX12" fmla="*/ 115909 w 119743"/>
                <a:gd name="connsiteY12" fmla="*/ 63390 h 156393"/>
                <a:gd name="connsiteX13" fmla="*/ 112898 w 119743"/>
                <a:gd name="connsiteY13" fmla="*/ 156473 h 156393"/>
                <a:gd name="connsiteX14" fmla="*/ 119983 w 119743"/>
                <a:gd name="connsiteY14" fmla="*/ 152169 h 156393"/>
                <a:gd name="connsiteX15" fmla="*/ 112898 w 119743"/>
                <a:gd name="connsiteY15" fmla="*/ 147685 h 156393"/>
                <a:gd name="connsiteX16" fmla="*/ 7325 w 119743"/>
                <a:gd name="connsiteY16" fmla="*/ 147685 h 156393"/>
                <a:gd name="connsiteX17" fmla="*/ 239 w 119743"/>
                <a:gd name="connsiteY17" fmla="*/ 152169 h 156393"/>
                <a:gd name="connsiteX18" fmla="*/ 7325 w 119743"/>
                <a:gd name="connsiteY18" fmla="*/ 156473 h 156393"/>
                <a:gd name="connsiteX19" fmla="*/ 112898 w 119743"/>
                <a:gd name="connsiteY19" fmla="*/ 156473 h 15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743" h="156393">
                  <a:moveTo>
                    <a:pt x="115909" y="63390"/>
                  </a:moveTo>
                  <a:cubicBezTo>
                    <a:pt x="118920" y="61956"/>
                    <a:pt x="119983" y="60521"/>
                    <a:pt x="119983" y="58548"/>
                  </a:cubicBezTo>
                  <a:cubicBezTo>
                    <a:pt x="119983" y="56575"/>
                    <a:pt x="118920" y="55140"/>
                    <a:pt x="115909" y="53706"/>
                  </a:cubicBezTo>
                  <a:lnTo>
                    <a:pt x="8210" y="1335"/>
                  </a:lnTo>
                  <a:cubicBezTo>
                    <a:pt x="5730" y="80"/>
                    <a:pt x="5022" y="80"/>
                    <a:pt x="4668" y="80"/>
                  </a:cubicBezTo>
                  <a:cubicBezTo>
                    <a:pt x="2188" y="80"/>
                    <a:pt x="239" y="2053"/>
                    <a:pt x="239" y="4564"/>
                  </a:cubicBezTo>
                  <a:cubicBezTo>
                    <a:pt x="239" y="7254"/>
                    <a:pt x="2365" y="8330"/>
                    <a:pt x="3959" y="9047"/>
                  </a:cubicBezTo>
                  <a:lnTo>
                    <a:pt x="105635" y="58548"/>
                  </a:lnTo>
                  <a:lnTo>
                    <a:pt x="4845" y="107690"/>
                  </a:lnTo>
                  <a:cubicBezTo>
                    <a:pt x="1656" y="109125"/>
                    <a:pt x="239" y="109842"/>
                    <a:pt x="239" y="112712"/>
                  </a:cubicBezTo>
                  <a:cubicBezTo>
                    <a:pt x="239" y="114684"/>
                    <a:pt x="1833" y="117016"/>
                    <a:pt x="4668" y="117016"/>
                  </a:cubicBezTo>
                  <a:cubicBezTo>
                    <a:pt x="4845" y="117016"/>
                    <a:pt x="5730" y="117016"/>
                    <a:pt x="7856" y="115940"/>
                  </a:cubicBezTo>
                  <a:lnTo>
                    <a:pt x="115909" y="63390"/>
                  </a:lnTo>
                  <a:close/>
                  <a:moveTo>
                    <a:pt x="112898" y="156473"/>
                  </a:moveTo>
                  <a:cubicBezTo>
                    <a:pt x="115732" y="156473"/>
                    <a:pt x="119983" y="156473"/>
                    <a:pt x="119983" y="152169"/>
                  </a:cubicBezTo>
                  <a:cubicBezTo>
                    <a:pt x="119983" y="147685"/>
                    <a:pt x="115909" y="147685"/>
                    <a:pt x="112898" y="147685"/>
                  </a:cubicBezTo>
                  <a:lnTo>
                    <a:pt x="7325" y="147685"/>
                  </a:lnTo>
                  <a:cubicBezTo>
                    <a:pt x="4313" y="147685"/>
                    <a:pt x="239" y="147685"/>
                    <a:pt x="239" y="152169"/>
                  </a:cubicBezTo>
                  <a:cubicBezTo>
                    <a:pt x="239" y="156473"/>
                    <a:pt x="4490" y="156473"/>
                    <a:pt x="7325" y="156473"/>
                  </a:cubicBezTo>
                  <a:lnTo>
                    <a:pt x="112898" y="156473"/>
                  </a:ln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6D1F76F6-F7AC-5503-6E8B-4908CD06F26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2463404" y="7034678"/>
              <a:ext cx="78293" cy="119088"/>
            </a:xfrm>
            <a:custGeom>
              <a:avLst/>
              <a:gdLst>
                <a:gd name="connsiteX0" fmla="*/ 78539 w 78293"/>
                <a:gd name="connsiteY0" fmla="*/ 86527 h 119088"/>
                <a:gd name="connsiteX1" fmla="*/ 72517 w 78293"/>
                <a:gd name="connsiteY1" fmla="*/ 86527 h 119088"/>
                <a:gd name="connsiteX2" fmla="*/ 67911 w 78293"/>
                <a:gd name="connsiteY2" fmla="*/ 102847 h 119088"/>
                <a:gd name="connsiteX3" fmla="*/ 50375 w 78293"/>
                <a:gd name="connsiteY3" fmla="*/ 103923 h 119088"/>
                <a:gd name="connsiteX4" fmla="*/ 17782 w 78293"/>
                <a:gd name="connsiteY4" fmla="*/ 103923 h 119088"/>
                <a:gd name="connsiteX5" fmla="*/ 53209 w 78293"/>
                <a:gd name="connsiteY5" fmla="*/ 73793 h 119088"/>
                <a:gd name="connsiteX6" fmla="*/ 78539 w 78293"/>
                <a:gd name="connsiteY6" fmla="*/ 35053 h 119088"/>
                <a:gd name="connsiteX7" fmla="*/ 37090 w 78293"/>
                <a:gd name="connsiteY7" fmla="*/ 80 h 119088"/>
                <a:gd name="connsiteX8" fmla="*/ 245 w 78293"/>
                <a:gd name="connsiteY8" fmla="*/ 32184 h 119088"/>
                <a:gd name="connsiteX9" fmla="*/ 9634 w 78293"/>
                <a:gd name="connsiteY9" fmla="*/ 42227 h 119088"/>
                <a:gd name="connsiteX10" fmla="*/ 19022 w 78293"/>
                <a:gd name="connsiteY10" fmla="*/ 32722 h 119088"/>
                <a:gd name="connsiteX11" fmla="*/ 8571 w 78293"/>
                <a:gd name="connsiteY11" fmla="*/ 23216 h 119088"/>
                <a:gd name="connsiteX12" fmla="*/ 34433 w 78293"/>
                <a:gd name="connsiteY12" fmla="*/ 6536 h 119088"/>
                <a:gd name="connsiteX13" fmla="*/ 61357 w 78293"/>
                <a:gd name="connsiteY13" fmla="*/ 35053 h 119088"/>
                <a:gd name="connsiteX14" fmla="*/ 44707 w 78293"/>
                <a:gd name="connsiteY14" fmla="*/ 69488 h 119088"/>
                <a:gd name="connsiteX15" fmla="*/ 2017 w 78293"/>
                <a:gd name="connsiteY15" fmla="*/ 112174 h 119088"/>
                <a:gd name="connsiteX16" fmla="*/ 245 w 78293"/>
                <a:gd name="connsiteY16" fmla="*/ 119168 h 119088"/>
                <a:gd name="connsiteX17" fmla="*/ 73225 w 78293"/>
                <a:gd name="connsiteY17" fmla="*/ 119168 h 119088"/>
                <a:gd name="connsiteX18" fmla="*/ 78539 w 78293"/>
                <a:gd name="connsiteY18" fmla="*/ 86527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9088">
                  <a:moveTo>
                    <a:pt x="78539" y="86527"/>
                  </a:moveTo>
                  <a:lnTo>
                    <a:pt x="72517" y="86527"/>
                  </a:lnTo>
                  <a:cubicBezTo>
                    <a:pt x="71985" y="90472"/>
                    <a:pt x="70214" y="101054"/>
                    <a:pt x="67911" y="102847"/>
                  </a:cubicBezTo>
                  <a:cubicBezTo>
                    <a:pt x="66494" y="103923"/>
                    <a:pt x="52855" y="103923"/>
                    <a:pt x="50375" y="103923"/>
                  </a:cubicBezTo>
                  <a:lnTo>
                    <a:pt x="17782" y="103923"/>
                  </a:lnTo>
                  <a:cubicBezTo>
                    <a:pt x="36381" y="87244"/>
                    <a:pt x="42581" y="82222"/>
                    <a:pt x="53209" y="73793"/>
                  </a:cubicBezTo>
                  <a:cubicBezTo>
                    <a:pt x="66317" y="63211"/>
                    <a:pt x="78539" y="52091"/>
                    <a:pt x="78539" y="35053"/>
                  </a:cubicBezTo>
                  <a:cubicBezTo>
                    <a:pt x="78539" y="13352"/>
                    <a:pt x="59763" y="80"/>
                    <a:pt x="37090" y="80"/>
                  </a:cubicBezTo>
                  <a:cubicBezTo>
                    <a:pt x="15125" y="80"/>
                    <a:pt x="245" y="15683"/>
                    <a:pt x="245" y="32184"/>
                  </a:cubicBezTo>
                  <a:cubicBezTo>
                    <a:pt x="245" y="41330"/>
                    <a:pt x="7862" y="42227"/>
                    <a:pt x="9634" y="42227"/>
                  </a:cubicBezTo>
                  <a:cubicBezTo>
                    <a:pt x="13885" y="42227"/>
                    <a:pt x="19022" y="39178"/>
                    <a:pt x="19022" y="32722"/>
                  </a:cubicBezTo>
                  <a:cubicBezTo>
                    <a:pt x="19022" y="29493"/>
                    <a:pt x="17782" y="23216"/>
                    <a:pt x="8571" y="23216"/>
                  </a:cubicBezTo>
                  <a:cubicBezTo>
                    <a:pt x="14062" y="10482"/>
                    <a:pt x="26107" y="6536"/>
                    <a:pt x="34433" y="6536"/>
                  </a:cubicBezTo>
                  <a:cubicBezTo>
                    <a:pt x="52146" y="6536"/>
                    <a:pt x="61357" y="20526"/>
                    <a:pt x="61357" y="35053"/>
                  </a:cubicBezTo>
                  <a:cubicBezTo>
                    <a:pt x="61357" y="50657"/>
                    <a:pt x="50375" y="63032"/>
                    <a:pt x="44707" y="69488"/>
                  </a:cubicBezTo>
                  <a:lnTo>
                    <a:pt x="2017" y="112174"/>
                  </a:lnTo>
                  <a:cubicBezTo>
                    <a:pt x="245" y="113788"/>
                    <a:pt x="245" y="114146"/>
                    <a:pt x="245" y="119168"/>
                  </a:cubicBezTo>
                  <a:lnTo>
                    <a:pt x="73225" y="119168"/>
                  </a:lnTo>
                  <a:lnTo>
                    <a:pt x="78539" y="86527"/>
                  </a:ln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11" name="Group 110" descr="\documentclass{article}&#10;\usepackage{amsmath, physics}&#10;\usepackage{tikz-feynman}&#10;\usepackage{xcolor}&#10;\pagestyle{empty}&#10;\definecolor{SGreen}{rgb}{0.0547,0.613,0.328}&#10;\definecolor{NodeBlue}{rgb}{0.0547,0.148,0.578}&#10;\begin{document}&#10;&#10;$$&#10;\gamma_{(2,2)}^{(1),8_A}\otimes \mathcal{M}_{\geq 2}^{(-)(0)} =\gamma_{(1,1)}^{(1)} \mathcal{M}_{\geq 2}^{(-)(0)}&#10;$$&#10;&#10;&#10;&#10;\end{document}" title="IguanaTex Vector Display">
            <a:extLst>
              <a:ext uri="{FF2B5EF4-FFF2-40B4-BE49-F238E27FC236}">
                <a16:creationId xmlns:a16="http://schemas.microsoft.com/office/drawing/2014/main" id="{ABC5C307-8869-E2B8-0582-07019760C2E8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7175500" y="3949700"/>
            <a:ext cx="4289931" cy="454626"/>
            <a:chOff x="11939811" y="5825527"/>
            <a:chExt cx="4289931" cy="454626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39D4F7E-C825-3C13-EE24-EEAE0558E60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939811" y="6001175"/>
              <a:ext cx="154965" cy="191554"/>
            </a:xfrm>
            <a:custGeom>
              <a:avLst/>
              <a:gdLst>
                <a:gd name="connsiteX0" fmla="*/ 6949 w 154965"/>
                <a:gd name="connsiteY0" fmla="*/ 54888 h 191554"/>
                <a:gd name="connsiteX1" fmla="*/ 53882 w 154965"/>
                <a:gd name="connsiteY1" fmla="*/ 21067 h 191554"/>
                <a:gd name="connsiteX2" fmla="*/ 101700 w 154965"/>
                <a:gd name="connsiteY2" fmla="*/ 95123 h 191554"/>
                <a:gd name="connsiteX3" fmla="*/ 98158 w 154965"/>
                <a:gd name="connsiteY3" fmla="*/ 123696 h 191554"/>
                <a:gd name="connsiteX4" fmla="*/ 82809 w 154965"/>
                <a:gd name="connsiteY4" fmla="*/ 186381 h 191554"/>
                <a:gd name="connsiteX5" fmla="*/ 86646 w 154965"/>
                <a:gd name="connsiteY5" fmla="*/ 191629 h 191554"/>
                <a:gd name="connsiteX6" fmla="*/ 96092 w 154965"/>
                <a:gd name="connsiteY6" fmla="*/ 174136 h 191554"/>
                <a:gd name="connsiteX7" fmla="*/ 107013 w 154965"/>
                <a:gd name="connsiteY7" fmla="*/ 123987 h 191554"/>
                <a:gd name="connsiteX8" fmla="*/ 109374 w 154965"/>
                <a:gd name="connsiteY8" fmla="*/ 112617 h 191554"/>
                <a:gd name="connsiteX9" fmla="*/ 149518 w 154965"/>
                <a:gd name="connsiteY9" fmla="*/ 17277 h 191554"/>
                <a:gd name="connsiteX10" fmla="*/ 155126 w 154965"/>
                <a:gd name="connsiteY10" fmla="*/ 6197 h 191554"/>
                <a:gd name="connsiteX11" fmla="*/ 151584 w 154965"/>
                <a:gd name="connsiteY11" fmla="*/ 3282 h 191554"/>
                <a:gd name="connsiteX12" fmla="*/ 148042 w 154965"/>
                <a:gd name="connsiteY12" fmla="*/ 5323 h 191554"/>
                <a:gd name="connsiteX13" fmla="*/ 109079 w 154965"/>
                <a:gd name="connsiteY13" fmla="*/ 91624 h 191554"/>
                <a:gd name="connsiteX14" fmla="*/ 96977 w 154965"/>
                <a:gd name="connsiteY14" fmla="*/ 32146 h 191554"/>
                <a:gd name="connsiteX15" fmla="*/ 57719 w 154965"/>
                <a:gd name="connsiteY15" fmla="*/ 75 h 191554"/>
                <a:gd name="connsiteX16" fmla="*/ 160 w 154965"/>
                <a:gd name="connsiteY16" fmla="*/ 53430 h 191554"/>
                <a:gd name="connsiteX17" fmla="*/ 5769 w 154965"/>
                <a:gd name="connsiteY17" fmla="*/ 56346 h 191554"/>
                <a:gd name="connsiteX18" fmla="*/ 6949 w 154965"/>
                <a:gd name="connsiteY18" fmla="*/ 54888 h 19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4965" h="191554">
                  <a:moveTo>
                    <a:pt x="6949" y="54888"/>
                  </a:moveTo>
                  <a:cubicBezTo>
                    <a:pt x="18461" y="21359"/>
                    <a:pt x="50635" y="21067"/>
                    <a:pt x="53882" y="21067"/>
                  </a:cubicBezTo>
                  <a:cubicBezTo>
                    <a:pt x="98453" y="21067"/>
                    <a:pt x="101700" y="72090"/>
                    <a:pt x="101700" y="95123"/>
                  </a:cubicBezTo>
                  <a:cubicBezTo>
                    <a:pt x="101700" y="112908"/>
                    <a:pt x="100224" y="117865"/>
                    <a:pt x="98158" y="123696"/>
                  </a:cubicBezTo>
                  <a:cubicBezTo>
                    <a:pt x="91664" y="144980"/>
                    <a:pt x="82809" y="178800"/>
                    <a:pt x="82809" y="186381"/>
                  </a:cubicBezTo>
                  <a:cubicBezTo>
                    <a:pt x="82809" y="189588"/>
                    <a:pt x="84285" y="191629"/>
                    <a:pt x="86646" y="191629"/>
                  </a:cubicBezTo>
                  <a:cubicBezTo>
                    <a:pt x="90483" y="191629"/>
                    <a:pt x="92845" y="185215"/>
                    <a:pt x="96092" y="174136"/>
                  </a:cubicBezTo>
                  <a:cubicBezTo>
                    <a:pt x="102881" y="149645"/>
                    <a:pt x="105832" y="133026"/>
                    <a:pt x="107013" y="123987"/>
                  </a:cubicBezTo>
                  <a:cubicBezTo>
                    <a:pt x="107603" y="120197"/>
                    <a:pt x="108194" y="116407"/>
                    <a:pt x="109374" y="112617"/>
                  </a:cubicBezTo>
                  <a:cubicBezTo>
                    <a:pt x="118820" y="83752"/>
                    <a:pt x="137711" y="40310"/>
                    <a:pt x="149518" y="17277"/>
                  </a:cubicBezTo>
                  <a:cubicBezTo>
                    <a:pt x="151584" y="13778"/>
                    <a:pt x="155126" y="7364"/>
                    <a:pt x="155126" y="6197"/>
                  </a:cubicBezTo>
                  <a:cubicBezTo>
                    <a:pt x="155126" y="3282"/>
                    <a:pt x="152175" y="3282"/>
                    <a:pt x="151584" y="3282"/>
                  </a:cubicBezTo>
                  <a:cubicBezTo>
                    <a:pt x="150699" y="3282"/>
                    <a:pt x="148928" y="3282"/>
                    <a:pt x="148042" y="5323"/>
                  </a:cubicBezTo>
                  <a:cubicBezTo>
                    <a:pt x="132693" y="33021"/>
                    <a:pt x="120886" y="62177"/>
                    <a:pt x="109079" y="91624"/>
                  </a:cubicBezTo>
                  <a:cubicBezTo>
                    <a:pt x="108784" y="82586"/>
                    <a:pt x="108489" y="60427"/>
                    <a:pt x="96977" y="32146"/>
                  </a:cubicBezTo>
                  <a:cubicBezTo>
                    <a:pt x="89893" y="14361"/>
                    <a:pt x="78086" y="75"/>
                    <a:pt x="57719" y="75"/>
                  </a:cubicBezTo>
                  <a:cubicBezTo>
                    <a:pt x="20823" y="75"/>
                    <a:pt x="160" y="44392"/>
                    <a:pt x="160" y="53430"/>
                  </a:cubicBezTo>
                  <a:cubicBezTo>
                    <a:pt x="160" y="56346"/>
                    <a:pt x="2817" y="56346"/>
                    <a:pt x="5769" y="56346"/>
                  </a:cubicBezTo>
                  <a:lnTo>
                    <a:pt x="6949" y="5488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8BF5969-E346-D01C-554C-018842A81B7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2127478" y="5825527"/>
              <a:ext cx="53721" cy="203887"/>
            </a:xfrm>
            <a:custGeom>
              <a:avLst/>
              <a:gdLst>
                <a:gd name="connsiteX0" fmla="*/ 49755 w 53721"/>
                <a:gd name="connsiteY0" fmla="*/ 70 h 203887"/>
                <a:gd name="connsiteX1" fmla="*/ 166 w 53721"/>
                <a:gd name="connsiteY1" fmla="*/ 101911 h 203887"/>
                <a:gd name="connsiteX2" fmla="*/ 49755 w 53721"/>
                <a:gd name="connsiteY2" fmla="*/ 203957 h 203887"/>
                <a:gd name="connsiteX3" fmla="*/ 53888 w 53721"/>
                <a:gd name="connsiteY3" fmla="*/ 201508 h 203887"/>
                <a:gd name="connsiteX4" fmla="*/ 51821 w 53721"/>
                <a:gd name="connsiteY4" fmla="*/ 198446 h 203887"/>
                <a:gd name="connsiteX5" fmla="*/ 14216 w 53721"/>
                <a:gd name="connsiteY5" fmla="*/ 102115 h 203887"/>
                <a:gd name="connsiteX6" fmla="*/ 52441 w 53721"/>
                <a:gd name="connsiteY6" fmla="*/ 4968 h 203887"/>
                <a:gd name="connsiteX7" fmla="*/ 53888 w 53721"/>
                <a:gd name="connsiteY7" fmla="*/ 2519 h 203887"/>
                <a:gd name="connsiteX8" fmla="*/ 49755 w 53721"/>
                <a:gd name="connsiteY8" fmla="*/ 70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21" h="203887">
                  <a:moveTo>
                    <a:pt x="49755" y="70"/>
                  </a:moveTo>
                  <a:cubicBezTo>
                    <a:pt x="10497" y="27418"/>
                    <a:pt x="166" y="70685"/>
                    <a:pt x="166" y="101911"/>
                  </a:cubicBezTo>
                  <a:cubicBezTo>
                    <a:pt x="166" y="130688"/>
                    <a:pt x="8844" y="175384"/>
                    <a:pt x="49755" y="203957"/>
                  </a:cubicBezTo>
                  <a:cubicBezTo>
                    <a:pt x="51408" y="203957"/>
                    <a:pt x="53888" y="203957"/>
                    <a:pt x="53888" y="201508"/>
                  </a:cubicBezTo>
                  <a:cubicBezTo>
                    <a:pt x="53888" y="200283"/>
                    <a:pt x="53268" y="199875"/>
                    <a:pt x="51821" y="198446"/>
                  </a:cubicBezTo>
                  <a:cubicBezTo>
                    <a:pt x="24341" y="173955"/>
                    <a:pt x="14216" y="139260"/>
                    <a:pt x="14216" y="102115"/>
                  </a:cubicBezTo>
                  <a:cubicBezTo>
                    <a:pt x="14216" y="47011"/>
                    <a:pt x="35498" y="20070"/>
                    <a:pt x="52441" y="4968"/>
                  </a:cubicBezTo>
                  <a:cubicBezTo>
                    <a:pt x="53268" y="4151"/>
                    <a:pt x="53888" y="3539"/>
                    <a:pt x="53888" y="2519"/>
                  </a:cubicBezTo>
                  <a:cubicBezTo>
                    <a:pt x="53888" y="70"/>
                    <a:pt x="51408" y="70"/>
                    <a:pt x="49755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9BF930E-CC00-2F3C-69B4-387771A6C47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2218480" y="5843079"/>
              <a:ext cx="75210" cy="135516"/>
            </a:xfrm>
            <a:custGeom>
              <a:avLst/>
              <a:gdLst>
                <a:gd name="connsiteX0" fmla="*/ 46866 w 75210"/>
                <a:gd name="connsiteY0" fmla="*/ 5784 h 135516"/>
                <a:gd name="connsiteX1" fmla="*/ 40667 w 75210"/>
                <a:gd name="connsiteY1" fmla="*/ 70 h 135516"/>
                <a:gd name="connsiteX2" fmla="*/ 169 w 75210"/>
                <a:gd name="connsiteY2" fmla="*/ 13131 h 135516"/>
                <a:gd name="connsiteX3" fmla="*/ 169 w 75210"/>
                <a:gd name="connsiteY3" fmla="*/ 20479 h 135516"/>
                <a:gd name="connsiteX4" fmla="*/ 30129 w 75210"/>
                <a:gd name="connsiteY4" fmla="*/ 14764 h 135516"/>
                <a:gd name="connsiteX5" fmla="*/ 30129 w 75210"/>
                <a:gd name="connsiteY5" fmla="*/ 118851 h 135516"/>
                <a:gd name="connsiteX6" fmla="*/ 9467 w 75210"/>
                <a:gd name="connsiteY6" fmla="*/ 128239 h 135516"/>
                <a:gd name="connsiteX7" fmla="*/ 1616 w 75210"/>
                <a:gd name="connsiteY7" fmla="*/ 128239 h 135516"/>
                <a:gd name="connsiteX8" fmla="*/ 1616 w 75210"/>
                <a:gd name="connsiteY8" fmla="*/ 135586 h 135516"/>
                <a:gd name="connsiteX9" fmla="*/ 38394 w 75210"/>
                <a:gd name="connsiteY9" fmla="*/ 134770 h 135516"/>
                <a:gd name="connsiteX10" fmla="*/ 75379 w 75210"/>
                <a:gd name="connsiteY10" fmla="*/ 135586 h 135516"/>
                <a:gd name="connsiteX11" fmla="*/ 75379 w 75210"/>
                <a:gd name="connsiteY11" fmla="*/ 128239 h 135516"/>
                <a:gd name="connsiteX12" fmla="*/ 67528 w 75210"/>
                <a:gd name="connsiteY12" fmla="*/ 128239 h 135516"/>
                <a:gd name="connsiteX13" fmla="*/ 46866 w 75210"/>
                <a:gd name="connsiteY13" fmla="*/ 118851 h 135516"/>
                <a:gd name="connsiteX14" fmla="*/ 46866 w 75210"/>
                <a:gd name="connsiteY14" fmla="*/ 5784 h 13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210" h="135516">
                  <a:moveTo>
                    <a:pt x="46866" y="5784"/>
                  </a:moveTo>
                  <a:cubicBezTo>
                    <a:pt x="46866" y="274"/>
                    <a:pt x="46452" y="70"/>
                    <a:pt x="40667" y="70"/>
                  </a:cubicBezTo>
                  <a:cubicBezTo>
                    <a:pt x="27443" y="12927"/>
                    <a:pt x="8641" y="13131"/>
                    <a:pt x="169" y="13131"/>
                  </a:cubicBezTo>
                  <a:lnTo>
                    <a:pt x="169" y="20479"/>
                  </a:lnTo>
                  <a:cubicBezTo>
                    <a:pt x="5128" y="20479"/>
                    <a:pt x="18765" y="20479"/>
                    <a:pt x="30129" y="14764"/>
                  </a:cubicBezTo>
                  <a:lnTo>
                    <a:pt x="30129" y="118851"/>
                  </a:lnTo>
                  <a:cubicBezTo>
                    <a:pt x="30129" y="125586"/>
                    <a:pt x="30129" y="128239"/>
                    <a:pt x="9467" y="128239"/>
                  </a:cubicBezTo>
                  <a:lnTo>
                    <a:pt x="1616" y="128239"/>
                  </a:lnTo>
                  <a:lnTo>
                    <a:pt x="1616" y="135586"/>
                  </a:lnTo>
                  <a:cubicBezTo>
                    <a:pt x="5335" y="135382"/>
                    <a:pt x="30749" y="134770"/>
                    <a:pt x="38394" y="134770"/>
                  </a:cubicBezTo>
                  <a:cubicBezTo>
                    <a:pt x="44799" y="134770"/>
                    <a:pt x="70834" y="135382"/>
                    <a:pt x="75379" y="135586"/>
                  </a:cubicBezTo>
                  <a:lnTo>
                    <a:pt x="75379" y="128239"/>
                  </a:lnTo>
                  <a:lnTo>
                    <a:pt x="67528" y="128239"/>
                  </a:lnTo>
                  <a:cubicBezTo>
                    <a:pt x="46866" y="128239"/>
                    <a:pt x="46866" y="125586"/>
                    <a:pt x="46866" y="118851"/>
                  </a:cubicBezTo>
                  <a:lnTo>
                    <a:pt x="46866" y="578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DB44FB9-2F03-3E33-BDF0-004944EE2DD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2328288" y="5825527"/>
              <a:ext cx="53514" cy="203887"/>
            </a:xfrm>
            <a:custGeom>
              <a:avLst/>
              <a:gdLst>
                <a:gd name="connsiteX0" fmla="*/ 4099 w 53514"/>
                <a:gd name="connsiteY0" fmla="*/ 70 h 203887"/>
                <a:gd name="connsiteX1" fmla="*/ 173 w 53514"/>
                <a:gd name="connsiteY1" fmla="*/ 2519 h 203887"/>
                <a:gd name="connsiteX2" fmla="*/ 2033 w 53514"/>
                <a:gd name="connsiteY2" fmla="*/ 5580 h 203887"/>
                <a:gd name="connsiteX3" fmla="*/ 39638 w 53514"/>
                <a:gd name="connsiteY3" fmla="*/ 101911 h 203887"/>
                <a:gd name="connsiteX4" fmla="*/ 3892 w 53514"/>
                <a:gd name="connsiteY4" fmla="*/ 196814 h 203887"/>
                <a:gd name="connsiteX5" fmla="*/ 173 w 53514"/>
                <a:gd name="connsiteY5" fmla="*/ 201508 h 203887"/>
                <a:gd name="connsiteX6" fmla="*/ 2859 w 53514"/>
                <a:gd name="connsiteY6" fmla="*/ 203957 h 203887"/>
                <a:gd name="connsiteX7" fmla="*/ 38605 w 53514"/>
                <a:gd name="connsiteY7" fmla="*/ 164975 h 203887"/>
                <a:gd name="connsiteX8" fmla="*/ 53688 w 53514"/>
                <a:gd name="connsiteY8" fmla="*/ 102115 h 203887"/>
                <a:gd name="connsiteX9" fmla="*/ 4099 w 53514"/>
                <a:gd name="connsiteY9" fmla="*/ 70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14" h="203887">
                  <a:moveTo>
                    <a:pt x="4099" y="70"/>
                  </a:moveTo>
                  <a:cubicBezTo>
                    <a:pt x="2653" y="70"/>
                    <a:pt x="173" y="70"/>
                    <a:pt x="173" y="2519"/>
                  </a:cubicBezTo>
                  <a:cubicBezTo>
                    <a:pt x="173" y="3539"/>
                    <a:pt x="793" y="4151"/>
                    <a:pt x="2033" y="5580"/>
                  </a:cubicBezTo>
                  <a:cubicBezTo>
                    <a:pt x="19802" y="21703"/>
                    <a:pt x="39638" y="49256"/>
                    <a:pt x="39638" y="101911"/>
                  </a:cubicBezTo>
                  <a:cubicBezTo>
                    <a:pt x="39638" y="144566"/>
                    <a:pt x="26208" y="176813"/>
                    <a:pt x="3892" y="196814"/>
                  </a:cubicBezTo>
                  <a:cubicBezTo>
                    <a:pt x="380" y="200283"/>
                    <a:pt x="173" y="200487"/>
                    <a:pt x="173" y="201508"/>
                  </a:cubicBezTo>
                  <a:cubicBezTo>
                    <a:pt x="173" y="202528"/>
                    <a:pt x="793" y="203957"/>
                    <a:pt x="2859" y="203957"/>
                  </a:cubicBezTo>
                  <a:cubicBezTo>
                    <a:pt x="5339" y="203957"/>
                    <a:pt x="24968" y="190487"/>
                    <a:pt x="38605" y="164975"/>
                  </a:cubicBezTo>
                  <a:cubicBezTo>
                    <a:pt x="47696" y="148036"/>
                    <a:pt x="53688" y="125994"/>
                    <a:pt x="53688" y="102115"/>
                  </a:cubicBezTo>
                  <a:cubicBezTo>
                    <a:pt x="53688" y="73338"/>
                    <a:pt x="45010" y="28642"/>
                    <a:pt x="4099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F51C9E5-5BAD-73C6-9492-0E1D59E1FFA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2429002" y="5955125"/>
              <a:ext cx="26240" cy="62860"/>
            </a:xfrm>
            <a:custGeom>
              <a:avLst/>
              <a:gdLst>
                <a:gd name="connsiteX0" fmla="*/ 20632 w 26240"/>
                <a:gd name="connsiteY0" fmla="*/ 20275 h 62860"/>
                <a:gd name="connsiteX1" fmla="*/ 4515 w 26240"/>
                <a:gd name="connsiteY1" fmla="*/ 57623 h 62860"/>
                <a:gd name="connsiteX2" fmla="*/ 3069 w 26240"/>
                <a:gd name="connsiteY2" fmla="*/ 60072 h 62860"/>
                <a:gd name="connsiteX3" fmla="*/ 5962 w 26240"/>
                <a:gd name="connsiteY3" fmla="*/ 62930 h 62860"/>
                <a:gd name="connsiteX4" fmla="*/ 26417 w 26240"/>
                <a:gd name="connsiteY4" fmla="*/ 22316 h 62860"/>
                <a:gd name="connsiteX5" fmla="*/ 11954 w 26240"/>
                <a:gd name="connsiteY5" fmla="*/ 70 h 62860"/>
                <a:gd name="connsiteX6" fmla="*/ 176 w 26240"/>
                <a:gd name="connsiteY6" fmla="*/ 11703 h 62860"/>
                <a:gd name="connsiteX7" fmla="*/ 12160 w 26240"/>
                <a:gd name="connsiteY7" fmla="*/ 23540 h 62860"/>
                <a:gd name="connsiteX8" fmla="*/ 20632 w 26240"/>
                <a:gd name="connsiteY8" fmla="*/ 20275 h 6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0" h="62860">
                  <a:moveTo>
                    <a:pt x="20632" y="20275"/>
                  </a:moveTo>
                  <a:cubicBezTo>
                    <a:pt x="20632" y="31500"/>
                    <a:pt x="18566" y="44561"/>
                    <a:pt x="4515" y="57623"/>
                  </a:cubicBezTo>
                  <a:cubicBezTo>
                    <a:pt x="3689" y="58440"/>
                    <a:pt x="3069" y="59052"/>
                    <a:pt x="3069" y="60072"/>
                  </a:cubicBezTo>
                  <a:cubicBezTo>
                    <a:pt x="3069" y="61501"/>
                    <a:pt x="4722" y="62930"/>
                    <a:pt x="5962" y="62930"/>
                  </a:cubicBezTo>
                  <a:cubicBezTo>
                    <a:pt x="8854" y="62930"/>
                    <a:pt x="26417" y="46602"/>
                    <a:pt x="26417" y="22316"/>
                  </a:cubicBezTo>
                  <a:cubicBezTo>
                    <a:pt x="26417" y="9662"/>
                    <a:pt x="21458" y="70"/>
                    <a:pt x="11954" y="70"/>
                  </a:cubicBezTo>
                  <a:cubicBezTo>
                    <a:pt x="5135" y="70"/>
                    <a:pt x="176" y="5376"/>
                    <a:pt x="176" y="11703"/>
                  </a:cubicBezTo>
                  <a:cubicBezTo>
                    <a:pt x="176" y="18234"/>
                    <a:pt x="4929" y="23540"/>
                    <a:pt x="12160" y="23540"/>
                  </a:cubicBezTo>
                  <a:cubicBezTo>
                    <a:pt x="17119" y="23540"/>
                    <a:pt x="20425" y="20275"/>
                    <a:pt x="20632" y="2027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F3E24DE-42CA-723B-D30D-0D2510FA3A1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2487122" y="5843079"/>
              <a:ext cx="95045" cy="139598"/>
            </a:xfrm>
            <a:custGeom>
              <a:avLst/>
              <a:gdLst>
                <a:gd name="connsiteX0" fmla="*/ 62372 w 95045"/>
                <a:gd name="connsiteY0" fmla="*/ 61909 h 139598"/>
                <a:gd name="connsiteX1" fmla="*/ 88819 w 95045"/>
                <a:gd name="connsiteY1" fmla="*/ 30479 h 139598"/>
                <a:gd name="connsiteX2" fmla="*/ 47908 w 95045"/>
                <a:gd name="connsiteY2" fmla="*/ 70 h 139598"/>
                <a:gd name="connsiteX3" fmla="*/ 6584 w 95045"/>
                <a:gd name="connsiteY3" fmla="*/ 34153 h 139598"/>
                <a:gd name="connsiteX4" fmla="*/ 14849 w 95045"/>
                <a:gd name="connsiteY4" fmla="*/ 54766 h 139598"/>
                <a:gd name="connsiteX5" fmla="*/ 32205 w 95045"/>
                <a:gd name="connsiteY5" fmla="*/ 67012 h 139598"/>
                <a:gd name="connsiteX6" fmla="*/ 179 w 95045"/>
                <a:gd name="connsiteY6" fmla="*/ 104360 h 139598"/>
                <a:gd name="connsiteX7" fmla="*/ 47495 w 95045"/>
                <a:gd name="connsiteY7" fmla="*/ 139668 h 139598"/>
                <a:gd name="connsiteX8" fmla="*/ 95224 w 95045"/>
                <a:gd name="connsiteY8" fmla="*/ 101095 h 139598"/>
                <a:gd name="connsiteX9" fmla="*/ 75182 w 95045"/>
                <a:gd name="connsiteY9" fmla="*/ 69257 h 139598"/>
                <a:gd name="connsiteX10" fmla="*/ 62372 w 95045"/>
                <a:gd name="connsiteY10" fmla="*/ 61909 h 139598"/>
                <a:gd name="connsiteX11" fmla="*/ 28692 w 95045"/>
                <a:gd name="connsiteY11" fmla="*/ 42521 h 139598"/>
                <a:gd name="connsiteX12" fmla="*/ 17535 w 95045"/>
                <a:gd name="connsiteY12" fmla="*/ 26397 h 139598"/>
                <a:gd name="connsiteX13" fmla="*/ 47495 w 95045"/>
                <a:gd name="connsiteY13" fmla="*/ 5988 h 139598"/>
                <a:gd name="connsiteX14" fmla="*/ 77868 w 95045"/>
                <a:gd name="connsiteY14" fmla="*/ 30479 h 139598"/>
                <a:gd name="connsiteX15" fmla="*/ 55966 w 95045"/>
                <a:gd name="connsiteY15" fmla="*/ 57827 h 139598"/>
                <a:gd name="connsiteX16" fmla="*/ 53694 w 95045"/>
                <a:gd name="connsiteY16" fmla="*/ 56807 h 139598"/>
                <a:gd name="connsiteX17" fmla="*/ 28692 w 95045"/>
                <a:gd name="connsiteY17" fmla="*/ 42521 h 139598"/>
                <a:gd name="connsiteX18" fmla="*/ 38817 w 95045"/>
                <a:gd name="connsiteY18" fmla="*/ 70889 h 139598"/>
                <a:gd name="connsiteX19" fmla="*/ 67124 w 95045"/>
                <a:gd name="connsiteY19" fmla="*/ 87012 h 139598"/>
                <a:gd name="connsiteX20" fmla="*/ 82827 w 95045"/>
                <a:gd name="connsiteY20" fmla="*/ 108238 h 139598"/>
                <a:gd name="connsiteX21" fmla="*/ 47908 w 95045"/>
                <a:gd name="connsiteY21" fmla="*/ 133137 h 139598"/>
                <a:gd name="connsiteX22" fmla="*/ 12576 w 95045"/>
                <a:gd name="connsiteY22" fmla="*/ 104360 h 139598"/>
                <a:gd name="connsiteX23" fmla="*/ 38817 w 95045"/>
                <a:gd name="connsiteY23" fmla="*/ 70889 h 13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045" h="139598">
                  <a:moveTo>
                    <a:pt x="62372" y="61909"/>
                  </a:moveTo>
                  <a:cubicBezTo>
                    <a:pt x="78488" y="54154"/>
                    <a:pt x="88819" y="44561"/>
                    <a:pt x="88819" y="30479"/>
                  </a:cubicBezTo>
                  <a:cubicBezTo>
                    <a:pt x="88819" y="10682"/>
                    <a:pt x="67950" y="70"/>
                    <a:pt x="47908" y="70"/>
                  </a:cubicBezTo>
                  <a:cubicBezTo>
                    <a:pt x="25180" y="70"/>
                    <a:pt x="6584" y="14764"/>
                    <a:pt x="6584" y="34153"/>
                  </a:cubicBezTo>
                  <a:cubicBezTo>
                    <a:pt x="6584" y="43745"/>
                    <a:pt x="11130" y="50684"/>
                    <a:pt x="14849" y="54766"/>
                  </a:cubicBezTo>
                  <a:cubicBezTo>
                    <a:pt x="18568" y="59052"/>
                    <a:pt x="20014" y="59868"/>
                    <a:pt x="32205" y="67012"/>
                  </a:cubicBezTo>
                  <a:cubicBezTo>
                    <a:pt x="20634" y="71910"/>
                    <a:pt x="179" y="82931"/>
                    <a:pt x="179" y="104360"/>
                  </a:cubicBezTo>
                  <a:cubicBezTo>
                    <a:pt x="179" y="127014"/>
                    <a:pt x="23940" y="139668"/>
                    <a:pt x="47495" y="139668"/>
                  </a:cubicBezTo>
                  <a:cubicBezTo>
                    <a:pt x="73736" y="139668"/>
                    <a:pt x="95224" y="123137"/>
                    <a:pt x="95224" y="101095"/>
                  </a:cubicBezTo>
                  <a:cubicBezTo>
                    <a:pt x="95224" y="87625"/>
                    <a:pt x="87166" y="76196"/>
                    <a:pt x="75182" y="69257"/>
                  </a:cubicBezTo>
                  <a:cubicBezTo>
                    <a:pt x="72496" y="67624"/>
                    <a:pt x="65264" y="63542"/>
                    <a:pt x="62372" y="61909"/>
                  </a:cubicBezTo>
                  <a:close/>
                  <a:moveTo>
                    <a:pt x="28692" y="42521"/>
                  </a:moveTo>
                  <a:cubicBezTo>
                    <a:pt x="23320" y="39459"/>
                    <a:pt x="17535" y="33949"/>
                    <a:pt x="17535" y="26397"/>
                  </a:cubicBezTo>
                  <a:cubicBezTo>
                    <a:pt x="17535" y="13540"/>
                    <a:pt x="32618" y="5988"/>
                    <a:pt x="47495" y="5988"/>
                  </a:cubicBezTo>
                  <a:cubicBezTo>
                    <a:pt x="63611" y="5988"/>
                    <a:pt x="77868" y="15989"/>
                    <a:pt x="77868" y="30479"/>
                  </a:cubicBezTo>
                  <a:cubicBezTo>
                    <a:pt x="77868" y="48643"/>
                    <a:pt x="56380" y="57827"/>
                    <a:pt x="55966" y="57827"/>
                  </a:cubicBezTo>
                  <a:cubicBezTo>
                    <a:pt x="55553" y="57827"/>
                    <a:pt x="55140" y="57623"/>
                    <a:pt x="53694" y="56807"/>
                  </a:cubicBezTo>
                  <a:lnTo>
                    <a:pt x="28692" y="42521"/>
                  </a:lnTo>
                  <a:close/>
                  <a:moveTo>
                    <a:pt x="38817" y="70889"/>
                  </a:moveTo>
                  <a:lnTo>
                    <a:pt x="67124" y="87012"/>
                  </a:lnTo>
                  <a:cubicBezTo>
                    <a:pt x="72496" y="90074"/>
                    <a:pt x="82827" y="96197"/>
                    <a:pt x="82827" y="108238"/>
                  </a:cubicBezTo>
                  <a:cubicBezTo>
                    <a:pt x="82827" y="123545"/>
                    <a:pt x="65678" y="133137"/>
                    <a:pt x="47908" y="133137"/>
                  </a:cubicBezTo>
                  <a:cubicBezTo>
                    <a:pt x="28899" y="133137"/>
                    <a:pt x="12576" y="121096"/>
                    <a:pt x="12576" y="104360"/>
                  </a:cubicBezTo>
                  <a:cubicBezTo>
                    <a:pt x="12576" y="89257"/>
                    <a:pt x="23940" y="77624"/>
                    <a:pt x="38817" y="7088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FC62D81-6335-71D7-887D-69012344A73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2608973" y="5903536"/>
              <a:ext cx="123825" cy="104378"/>
            </a:xfrm>
            <a:custGeom>
              <a:avLst/>
              <a:gdLst>
                <a:gd name="connsiteX0" fmla="*/ 92129 w 123825"/>
                <a:gd name="connsiteY0" fmla="*/ 4007 h 104378"/>
                <a:gd name="connsiteX1" fmla="*/ 87702 w 123825"/>
                <a:gd name="connsiteY1" fmla="*/ 71 h 104378"/>
                <a:gd name="connsiteX2" fmla="*/ 81798 w 123825"/>
                <a:gd name="connsiteY2" fmla="*/ 3423 h 104378"/>
                <a:gd name="connsiteX3" fmla="*/ 23944 w 123825"/>
                <a:gd name="connsiteY3" fmla="*/ 86226 h 104378"/>
                <a:gd name="connsiteX4" fmla="*/ 2987 w 123825"/>
                <a:gd name="connsiteY4" fmla="*/ 97889 h 104378"/>
                <a:gd name="connsiteX5" fmla="*/ 183 w 123825"/>
                <a:gd name="connsiteY5" fmla="*/ 101970 h 104378"/>
                <a:gd name="connsiteX6" fmla="*/ 2544 w 123825"/>
                <a:gd name="connsiteY6" fmla="*/ 104449 h 104378"/>
                <a:gd name="connsiteX7" fmla="*/ 9186 w 123825"/>
                <a:gd name="connsiteY7" fmla="*/ 104011 h 104378"/>
                <a:gd name="connsiteX8" fmla="*/ 16712 w 123825"/>
                <a:gd name="connsiteY8" fmla="*/ 103866 h 104378"/>
                <a:gd name="connsiteX9" fmla="*/ 24830 w 123825"/>
                <a:gd name="connsiteY9" fmla="*/ 104011 h 104378"/>
                <a:gd name="connsiteX10" fmla="*/ 33242 w 123825"/>
                <a:gd name="connsiteY10" fmla="*/ 104449 h 104378"/>
                <a:gd name="connsiteX11" fmla="*/ 36784 w 123825"/>
                <a:gd name="connsiteY11" fmla="*/ 100367 h 104378"/>
                <a:gd name="connsiteX12" fmla="*/ 33980 w 123825"/>
                <a:gd name="connsiteY12" fmla="*/ 97889 h 104378"/>
                <a:gd name="connsiteX13" fmla="*/ 27043 w 123825"/>
                <a:gd name="connsiteY13" fmla="*/ 94098 h 104378"/>
                <a:gd name="connsiteX14" fmla="*/ 29848 w 123825"/>
                <a:gd name="connsiteY14" fmla="*/ 88413 h 104378"/>
                <a:gd name="connsiteX15" fmla="*/ 40621 w 123825"/>
                <a:gd name="connsiteY15" fmla="*/ 72815 h 104378"/>
                <a:gd name="connsiteX16" fmla="*/ 44311 w 123825"/>
                <a:gd name="connsiteY16" fmla="*/ 71794 h 104378"/>
                <a:gd name="connsiteX17" fmla="*/ 89030 w 123825"/>
                <a:gd name="connsiteY17" fmla="*/ 71794 h 104378"/>
                <a:gd name="connsiteX18" fmla="*/ 89915 w 123825"/>
                <a:gd name="connsiteY18" fmla="*/ 76022 h 104378"/>
                <a:gd name="connsiteX19" fmla="*/ 93310 w 123825"/>
                <a:gd name="connsiteY19" fmla="*/ 94682 h 104378"/>
                <a:gd name="connsiteX20" fmla="*/ 83274 w 123825"/>
                <a:gd name="connsiteY20" fmla="*/ 97889 h 104378"/>
                <a:gd name="connsiteX21" fmla="*/ 78699 w 123825"/>
                <a:gd name="connsiteY21" fmla="*/ 101970 h 104378"/>
                <a:gd name="connsiteX22" fmla="*/ 81355 w 123825"/>
                <a:gd name="connsiteY22" fmla="*/ 104449 h 104378"/>
                <a:gd name="connsiteX23" fmla="*/ 91244 w 123825"/>
                <a:gd name="connsiteY23" fmla="*/ 104011 h 104378"/>
                <a:gd name="connsiteX24" fmla="*/ 101722 w 123825"/>
                <a:gd name="connsiteY24" fmla="*/ 103866 h 104378"/>
                <a:gd name="connsiteX25" fmla="*/ 111168 w 123825"/>
                <a:gd name="connsiteY25" fmla="*/ 104011 h 104378"/>
                <a:gd name="connsiteX26" fmla="*/ 120466 w 123825"/>
                <a:gd name="connsiteY26" fmla="*/ 104449 h 104378"/>
                <a:gd name="connsiteX27" fmla="*/ 124008 w 123825"/>
                <a:gd name="connsiteY27" fmla="*/ 100367 h 104378"/>
                <a:gd name="connsiteX28" fmla="*/ 119580 w 123825"/>
                <a:gd name="connsiteY28" fmla="*/ 97889 h 104378"/>
                <a:gd name="connsiteX29" fmla="*/ 109102 w 123825"/>
                <a:gd name="connsiteY29" fmla="*/ 93661 h 104378"/>
                <a:gd name="connsiteX30" fmla="*/ 92129 w 123825"/>
                <a:gd name="connsiteY30" fmla="*/ 4007 h 104378"/>
                <a:gd name="connsiteX31" fmla="*/ 78846 w 123825"/>
                <a:gd name="connsiteY31" fmla="*/ 18001 h 104378"/>
                <a:gd name="connsiteX32" fmla="*/ 87849 w 123825"/>
                <a:gd name="connsiteY32" fmla="*/ 65234 h 104378"/>
                <a:gd name="connsiteX33" fmla="*/ 45935 w 123825"/>
                <a:gd name="connsiteY33" fmla="*/ 65234 h 104378"/>
                <a:gd name="connsiteX34" fmla="*/ 78846 w 123825"/>
                <a:gd name="connsiteY34" fmla="*/ 18001 h 10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3825" h="104378">
                  <a:moveTo>
                    <a:pt x="92129" y="4007"/>
                  </a:moveTo>
                  <a:cubicBezTo>
                    <a:pt x="91539" y="945"/>
                    <a:pt x="90948" y="71"/>
                    <a:pt x="87702" y="71"/>
                  </a:cubicBezTo>
                  <a:cubicBezTo>
                    <a:pt x="84159" y="71"/>
                    <a:pt x="83274" y="1237"/>
                    <a:pt x="81798" y="3423"/>
                  </a:cubicBezTo>
                  <a:lnTo>
                    <a:pt x="23944" y="86226"/>
                  </a:lnTo>
                  <a:cubicBezTo>
                    <a:pt x="17746" y="95119"/>
                    <a:pt x="12580" y="97451"/>
                    <a:pt x="2987" y="97889"/>
                  </a:cubicBezTo>
                  <a:cubicBezTo>
                    <a:pt x="183" y="98034"/>
                    <a:pt x="183" y="101825"/>
                    <a:pt x="183" y="101970"/>
                  </a:cubicBezTo>
                  <a:cubicBezTo>
                    <a:pt x="183" y="104011"/>
                    <a:pt x="1954" y="104449"/>
                    <a:pt x="2544" y="104449"/>
                  </a:cubicBezTo>
                  <a:cubicBezTo>
                    <a:pt x="4610" y="104449"/>
                    <a:pt x="7119" y="104011"/>
                    <a:pt x="9186" y="104011"/>
                  </a:cubicBezTo>
                  <a:cubicBezTo>
                    <a:pt x="11694" y="104011"/>
                    <a:pt x="14203" y="103866"/>
                    <a:pt x="16712" y="103866"/>
                  </a:cubicBezTo>
                  <a:cubicBezTo>
                    <a:pt x="19517" y="103866"/>
                    <a:pt x="22173" y="104011"/>
                    <a:pt x="24830" y="104011"/>
                  </a:cubicBezTo>
                  <a:cubicBezTo>
                    <a:pt x="27486" y="104011"/>
                    <a:pt x="30586" y="104449"/>
                    <a:pt x="33242" y="104449"/>
                  </a:cubicBezTo>
                  <a:cubicBezTo>
                    <a:pt x="34275" y="104449"/>
                    <a:pt x="36784" y="104449"/>
                    <a:pt x="36784" y="100367"/>
                  </a:cubicBezTo>
                  <a:cubicBezTo>
                    <a:pt x="36784" y="98034"/>
                    <a:pt x="34570" y="97889"/>
                    <a:pt x="33980" y="97889"/>
                  </a:cubicBezTo>
                  <a:cubicBezTo>
                    <a:pt x="32799" y="97889"/>
                    <a:pt x="27043" y="97597"/>
                    <a:pt x="27043" y="94098"/>
                  </a:cubicBezTo>
                  <a:cubicBezTo>
                    <a:pt x="27043" y="92349"/>
                    <a:pt x="28815" y="89871"/>
                    <a:pt x="29848" y="88413"/>
                  </a:cubicBezTo>
                  <a:lnTo>
                    <a:pt x="40621" y="72815"/>
                  </a:lnTo>
                  <a:cubicBezTo>
                    <a:pt x="41359" y="71940"/>
                    <a:pt x="41507" y="71794"/>
                    <a:pt x="44311" y="71794"/>
                  </a:cubicBezTo>
                  <a:lnTo>
                    <a:pt x="89030" y="71794"/>
                  </a:lnTo>
                  <a:cubicBezTo>
                    <a:pt x="89325" y="73543"/>
                    <a:pt x="89473" y="74272"/>
                    <a:pt x="89915" y="76022"/>
                  </a:cubicBezTo>
                  <a:cubicBezTo>
                    <a:pt x="90358" y="78646"/>
                    <a:pt x="93310" y="93224"/>
                    <a:pt x="93310" y="94682"/>
                  </a:cubicBezTo>
                  <a:cubicBezTo>
                    <a:pt x="93310" y="97889"/>
                    <a:pt x="84012" y="97889"/>
                    <a:pt x="83274" y="97889"/>
                  </a:cubicBezTo>
                  <a:cubicBezTo>
                    <a:pt x="81060" y="97889"/>
                    <a:pt x="78699" y="97889"/>
                    <a:pt x="78699" y="101970"/>
                  </a:cubicBezTo>
                  <a:cubicBezTo>
                    <a:pt x="78699" y="103428"/>
                    <a:pt x="79732" y="104449"/>
                    <a:pt x="81355" y="104449"/>
                  </a:cubicBezTo>
                  <a:cubicBezTo>
                    <a:pt x="84455" y="104449"/>
                    <a:pt x="87997" y="104011"/>
                    <a:pt x="91244" y="104011"/>
                  </a:cubicBezTo>
                  <a:cubicBezTo>
                    <a:pt x="94786" y="104011"/>
                    <a:pt x="98180" y="103866"/>
                    <a:pt x="101722" y="103866"/>
                  </a:cubicBezTo>
                  <a:cubicBezTo>
                    <a:pt x="104822" y="103866"/>
                    <a:pt x="108068" y="104011"/>
                    <a:pt x="111168" y="104011"/>
                  </a:cubicBezTo>
                  <a:cubicBezTo>
                    <a:pt x="114120" y="104011"/>
                    <a:pt x="117514" y="104449"/>
                    <a:pt x="120466" y="104449"/>
                  </a:cubicBezTo>
                  <a:cubicBezTo>
                    <a:pt x="122975" y="104449"/>
                    <a:pt x="124008" y="102699"/>
                    <a:pt x="124008" y="100367"/>
                  </a:cubicBezTo>
                  <a:cubicBezTo>
                    <a:pt x="124008" y="97889"/>
                    <a:pt x="121646" y="97889"/>
                    <a:pt x="119580" y="97889"/>
                  </a:cubicBezTo>
                  <a:cubicBezTo>
                    <a:pt x="109840" y="97889"/>
                    <a:pt x="109692" y="96868"/>
                    <a:pt x="109102" y="93661"/>
                  </a:cubicBezTo>
                  <a:lnTo>
                    <a:pt x="92129" y="4007"/>
                  </a:lnTo>
                  <a:close/>
                  <a:moveTo>
                    <a:pt x="78846" y="18001"/>
                  </a:moveTo>
                  <a:lnTo>
                    <a:pt x="87849" y="65234"/>
                  </a:lnTo>
                  <a:lnTo>
                    <a:pt x="45935" y="65234"/>
                  </a:lnTo>
                  <a:lnTo>
                    <a:pt x="78846" y="1800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419D4EC-6553-6E25-5735-6D09C1AE194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2111079" y="6076266"/>
              <a:ext cx="53721" cy="203887"/>
            </a:xfrm>
            <a:custGeom>
              <a:avLst/>
              <a:gdLst>
                <a:gd name="connsiteX0" fmla="*/ 49755 w 53721"/>
                <a:gd name="connsiteY0" fmla="*/ 78 h 203887"/>
                <a:gd name="connsiteX1" fmla="*/ 166 w 53721"/>
                <a:gd name="connsiteY1" fmla="*/ 101920 h 203887"/>
                <a:gd name="connsiteX2" fmla="*/ 49755 w 53721"/>
                <a:gd name="connsiteY2" fmla="*/ 203965 h 203887"/>
                <a:gd name="connsiteX3" fmla="*/ 53887 w 53721"/>
                <a:gd name="connsiteY3" fmla="*/ 201516 h 203887"/>
                <a:gd name="connsiteX4" fmla="*/ 51821 w 53721"/>
                <a:gd name="connsiteY4" fmla="*/ 198455 h 203887"/>
                <a:gd name="connsiteX5" fmla="*/ 14216 w 53721"/>
                <a:gd name="connsiteY5" fmla="*/ 102124 h 203887"/>
                <a:gd name="connsiteX6" fmla="*/ 52441 w 53721"/>
                <a:gd name="connsiteY6" fmla="*/ 4976 h 203887"/>
                <a:gd name="connsiteX7" fmla="*/ 53887 w 53721"/>
                <a:gd name="connsiteY7" fmla="*/ 2527 h 203887"/>
                <a:gd name="connsiteX8" fmla="*/ 49755 w 53721"/>
                <a:gd name="connsiteY8" fmla="*/ 78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21" h="203887">
                  <a:moveTo>
                    <a:pt x="49755" y="78"/>
                  </a:moveTo>
                  <a:cubicBezTo>
                    <a:pt x="10497" y="27426"/>
                    <a:pt x="166" y="70694"/>
                    <a:pt x="166" y="101920"/>
                  </a:cubicBezTo>
                  <a:cubicBezTo>
                    <a:pt x="166" y="130697"/>
                    <a:pt x="8844" y="175393"/>
                    <a:pt x="49755" y="203965"/>
                  </a:cubicBezTo>
                  <a:cubicBezTo>
                    <a:pt x="51408" y="203965"/>
                    <a:pt x="53887" y="203965"/>
                    <a:pt x="53887" y="201516"/>
                  </a:cubicBezTo>
                  <a:cubicBezTo>
                    <a:pt x="53887" y="200292"/>
                    <a:pt x="53267" y="199884"/>
                    <a:pt x="51821" y="198455"/>
                  </a:cubicBezTo>
                  <a:cubicBezTo>
                    <a:pt x="24340" y="173964"/>
                    <a:pt x="14216" y="139268"/>
                    <a:pt x="14216" y="102124"/>
                  </a:cubicBezTo>
                  <a:cubicBezTo>
                    <a:pt x="14216" y="47019"/>
                    <a:pt x="35498" y="20079"/>
                    <a:pt x="52441" y="4976"/>
                  </a:cubicBezTo>
                  <a:cubicBezTo>
                    <a:pt x="53267" y="4160"/>
                    <a:pt x="53887" y="3548"/>
                    <a:pt x="53887" y="2527"/>
                  </a:cubicBezTo>
                  <a:cubicBezTo>
                    <a:pt x="53887" y="78"/>
                    <a:pt x="51408" y="78"/>
                    <a:pt x="49755" y="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DD4DADE-F714-C636-EC45-8D6FB35AC5E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2192577" y="6093818"/>
              <a:ext cx="91326" cy="135516"/>
            </a:xfrm>
            <a:custGeom>
              <a:avLst/>
              <a:gdLst>
                <a:gd name="connsiteX0" fmla="*/ 91495 w 91326"/>
                <a:gd name="connsiteY0" fmla="*/ 98450 h 135516"/>
                <a:gd name="connsiteX1" fmla="*/ 84470 w 91326"/>
                <a:gd name="connsiteY1" fmla="*/ 98450 h 135516"/>
                <a:gd name="connsiteX2" fmla="*/ 79098 w 91326"/>
                <a:gd name="connsiteY2" fmla="*/ 117022 h 135516"/>
                <a:gd name="connsiteX3" fmla="*/ 58643 w 91326"/>
                <a:gd name="connsiteY3" fmla="*/ 118247 h 135516"/>
                <a:gd name="connsiteX4" fmla="*/ 20624 w 91326"/>
                <a:gd name="connsiteY4" fmla="*/ 118247 h 135516"/>
                <a:gd name="connsiteX5" fmla="*/ 61948 w 91326"/>
                <a:gd name="connsiteY5" fmla="*/ 83960 h 135516"/>
                <a:gd name="connsiteX6" fmla="*/ 91495 w 91326"/>
                <a:gd name="connsiteY6" fmla="*/ 39876 h 135516"/>
                <a:gd name="connsiteX7" fmla="*/ 43146 w 91326"/>
                <a:gd name="connsiteY7" fmla="*/ 78 h 135516"/>
                <a:gd name="connsiteX8" fmla="*/ 169 w 91326"/>
                <a:gd name="connsiteY8" fmla="*/ 36610 h 135516"/>
                <a:gd name="connsiteX9" fmla="*/ 11120 w 91326"/>
                <a:gd name="connsiteY9" fmla="*/ 48040 h 135516"/>
                <a:gd name="connsiteX10" fmla="*/ 22071 w 91326"/>
                <a:gd name="connsiteY10" fmla="*/ 37223 h 135516"/>
                <a:gd name="connsiteX11" fmla="*/ 9880 w 91326"/>
                <a:gd name="connsiteY11" fmla="*/ 26406 h 135516"/>
                <a:gd name="connsiteX12" fmla="*/ 40047 w 91326"/>
                <a:gd name="connsiteY12" fmla="*/ 7425 h 135516"/>
                <a:gd name="connsiteX13" fmla="*/ 71453 w 91326"/>
                <a:gd name="connsiteY13" fmla="*/ 39876 h 135516"/>
                <a:gd name="connsiteX14" fmla="*/ 52031 w 91326"/>
                <a:gd name="connsiteY14" fmla="*/ 79061 h 135516"/>
                <a:gd name="connsiteX15" fmla="*/ 2235 w 91326"/>
                <a:gd name="connsiteY15" fmla="*/ 127635 h 135516"/>
                <a:gd name="connsiteX16" fmla="*/ 169 w 91326"/>
                <a:gd name="connsiteY16" fmla="*/ 135595 h 135516"/>
                <a:gd name="connsiteX17" fmla="*/ 85297 w 91326"/>
                <a:gd name="connsiteY17" fmla="*/ 135595 h 135516"/>
                <a:gd name="connsiteX18" fmla="*/ 91495 w 91326"/>
                <a:gd name="connsiteY18" fmla="*/ 98450 h 13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326" h="135516">
                  <a:moveTo>
                    <a:pt x="91495" y="98450"/>
                  </a:moveTo>
                  <a:lnTo>
                    <a:pt x="84470" y="98450"/>
                  </a:lnTo>
                  <a:cubicBezTo>
                    <a:pt x="83850" y="102940"/>
                    <a:pt x="81784" y="114982"/>
                    <a:pt x="79098" y="117022"/>
                  </a:cubicBezTo>
                  <a:cubicBezTo>
                    <a:pt x="77445" y="118247"/>
                    <a:pt x="61535" y="118247"/>
                    <a:pt x="58643" y="118247"/>
                  </a:cubicBezTo>
                  <a:lnTo>
                    <a:pt x="20624" y="118247"/>
                  </a:lnTo>
                  <a:cubicBezTo>
                    <a:pt x="42319" y="99267"/>
                    <a:pt x="49551" y="93552"/>
                    <a:pt x="61948" y="83960"/>
                  </a:cubicBezTo>
                  <a:cubicBezTo>
                    <a:pt x="77238" y="71918"/>
                    <a:pt x="91495" y="59265"/>
                    <a:pt x="91495" y="39876"/>
                  </a:cubicBezTo>
                  <a:cubicBezTo>
                    <a:pt x="91495" y="15181"/>
                    <a:pt x="69593" y="78"/>
                    <a:pt x="43146" y="78"/>
                  </a:cubicBezTo>
                  <a:cubicBezTo>
                    <a:pt x="17525" y="78"/>
                    <a:pt x="169" y="17834"/>
                    <a:pt x="169" y="36610"/>
                  </a:cubicBezTo>
                  <a:cubicBezTo>
                    <a:pt x="169" y="47019"/>
                    <a:pt x="9053" y="48040"/>
                    <a:pt x="11120" y="48040"/>
                  </a:cubicBezTo>
                  <a:cubicBezTo>
                    <a:pt x="16079" y="48040"/>
                    <a:pt x="22071" y="44570"/>
                    <a:pt x="22071" y="37223"/>
                  </a:cubicBezTo>
                  <a:cubicBezTo>
                    <a:pt x="22071" y="33549"/>
                    <a:pt x="20624" y="26406"/>
                    <a:pt x="9880" y="26406"/>
                  </a:cubicBezTo>
                  <a:cubicBezTo>
                    <a:pt x="16285" y="11915"/>
                    <a:pt x="30335" y="7425"/>
                    <a:pt x="40047" y="7425"/>
                  </a:cubicBezTo>
                  <a:cubicBezTo>
                    <a:pt x="60709" y="7425"/>
                    <a:pt x="71453" y="23345"/>
                    <a:pt x="71453" y="39876"/>
                  </a:cubicBezTo>
                  <a:cubicBezTo>
                    <a:pt x="71453" y="57632"/>
                    <a:pt x="58643" y="71714"/>
                    <a:pt x="52031" y="79061"/>
                  </a:cubicBezTo>
                  <a:lnTo>
                    <a:pt x="2235" y="127635"/>
                  </a:lnTo>
                  <a:cubicBezTo>
                    <a:pt x="169" y="129472"/>
                    <a:pt x="169" y="129880"/>
                    <a:pt x="169" y="135595"/>
                  </a:cubicBezTo>
                  <a:lnTo>
                    <a:pt x="85297" y="135595"/>
                  </a:lnTo>
                  <a:lnTo>
                    <a:pt x="91495" y="9845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B09F750-B2F3-A2A6-511C-6BEBFB71E1D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2320362" y="6205864"/>
              <a:ext cx="26240" cy="62860"/>
            </a:xfrm>
            <a:custGeom>
              <a:avLst/>
              <a:gdLst>
                <a:gd name="connsiteX0" fmla="*/ 20628 w 26240"/>
                <a:gd name="connsiteY0" fmla="*/ 20283 h 62860"/>
                <a:gd name="connsiteX1" fmla="*/ 4512 w 26240"/>
                <a:gd name="connsiteY1" fmla="*/ 57632 h 62860"/>
                <a:gd name="connsiteX2" fmla="*/ 3065 w 26240"/>
                <a:gd name="connsiteY2" fmla="*/ 60081 h 62860"/>
                <a:gd name="connsiteX3" fmla="*/ 5958 w 26240"/>
                <a:gd name="connsiteY3" fmla="*/ 62938 h 62860"/>
                <a:gd name="connsiteX4" fmla="*/ 26414 w 26240"/>
                <a:gd name="connsiteY4" fmla="*/ 22324 h 62860"/>
                <a:gd name="connsiteX5" fmla="*/ 11950 w 26240"/>
                <a:gd name="connsiteY5" fmla="*/ 78 h 62860"/>
                <a:gd name="connsiteX6" fmla="*/ 173 w 26240"/>
                <a:gd name="connsiteY6" fmla="*/ 11711 h 62860"/>
                <a:gd name="connsiteX7" fmla="*/ 12157 w 26240"/>
                <a:gd name="connsiteY7" fmla="*/ 23549 h 62860"/>
                <a:gd name="connsiteX8" fmla="*/ 20628 w 26240"/>
                <a:gd name="connsiteY8" fmla="*/ 20283 h 6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0" h="62860">
                  <a:moveTo>
                    <a:pt x="20628" y="20283"/>
                  </a:moveTo>
                  <a:cubicBezTo>
                    <a:pt x="20628" y="31508"/>
                    <a:pt x="18562" y="44570"/>
                    <a:pt x="4512" y="57632"/>
                  </a:cubicBezTo>
                  <a:cubicBezTo>
                    <a:pt x="3685" y="58448"/>
                    <a:pt x="3065" y="59061"/>
                    <a:pt x="3065" y="60081"/>
                  </a:cubicBezTo>
                  <a:cubicBezTo>
                    <a:pt x="3065" y="61510"/>
                    <a:pt x="4718" y="62938"/>
                    <a:pt x="5958" y="62938"/>
                  </a:cubicBezTo>
                  <a:cubicBezTo>
                    <a:pt x="8851" y="62938"/>
                    <a:pt x="26414" y="46611"/>
                    <a:pt x="26414" y="22324"/>
                  </a:cubicBezTo>
                  <a:cubicBezTo>
                    <a:pt x="26414" y="9670"/>
                    <a:pt x="21455" y="78"/>
                    <a:pt x="11950" y="78"/>
                  </a:cubicBezTo>
                  <a:cubicBezTo>
                    <a:pt x="5132" y="78"/>
                    <a:pt x="173" y="5385"/>
                    <a:pt x="173" y="11711"/>
                  </a:cubicBezTo>
                  <a:cubicBezTo>
                    <a:pt x="173" y="18242"/>
                    <a:pt x="4925" y="23549"/>
                    <a:pt x="12157" y="23549"/>
                  </a:cubicBezTo>
                  <a:cubicBezTo>
                    <a:pt x="17116" y="23549"/>
                    <a:pt x="20422" y="20283"/>
                    <a:pt x="20628" y="2028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BB68568-096B-90A5-B270-3732A54FAC0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2380341" y="6093818"/>
              <a:ext cx="91326" cy="135516"/>
            </a:xfrm>
            <a:custGeom>
              <a:avLst/>
              <a:gdLst>
                <a:gd name="connsiteX0" fmla="*/ 91502 w 91326"/>
                <a:gd name="connsiteY0" fmla="*/ 98450 h 135516"/>
                <a:gd name="connsiteX1" fmla="*/ 84477 w 91326"/>
                <a:gd name="connsiteY1" fmla="*/ 98450 h 135516"/>
                <a:gd name="connsiteX2" fmla="*/ 79104 w 91326"/>
                <a:gd name="connsiteY2" fmla="*/ 117022 h 135516"/>
                <a:gd name="connsiteX3" fmla="*/ 58649 w 91326"/>
                <a:gd name="connsiteY3" fmla="*/ 118247 h 135516"/>
                <a:gd name="connsiteX4" fmla="*/ 20631 w 91326"/>
                <a:gd name="connsiteY4" fmla="*/ 118247 h 135516"/>
                <a:gd name="connsiteX5" fmla="*/ 61955 w 91326"/>
                <a:gd name="connsiteY5" fmla="*/ 83960 h 135516"/>
                <a:gd name="connsiteX6" fmla="*/ 91502 w 91326"/>
                <a:gd name="connsiteY6" fmla="*/ 39876 h 135516"/>
                <a:gd name="connsiteX7" fmla="*/ 43152 w 91326"/>
                <a:gd name="connsiteY7" fmla="*/ 78 h 135516"/>
                <a:gd name="connsiteX8" fmla="*/ 175 w 91326"/>
                <a:gd name="connsiteY8" fmla="*/ 36610 h 135516"/>
                <a:gd name="connsiteX9" fmla="*/ 11126 w 91326"/>
                <a:gd name="connsiteY9" fmla="*/ 48040 h 135516"/>
                <a:gd name="connsiteX10" fmla="*/ 22077 w 91326"/>
                <a:gd name="connsiteY10" fmla="*/ 37223 h 135516"/>
                <a:gd name="connsiteX11" fmla="*/ 9886 w 91326"/>
                <a:gd name="connsiteY11" fmla="*/ 26406 h 135516"/>
                <a:gd name="connsiteX12" fmla="*/ 40053 w 91326"/>
                <a:gd name="connsiteY12" fmla="*/ 7425 h 135516"/>
                <a:gd name="connsiteX13" fmla="*/ 71459 w 91326"/>
                <a:gd name="connsiteY13" fmla="*/ 39876 h 135516"/>
                <a:gd name="connsiteX14" fmla="*/ 52037 w 91326"/>
                <a:gd name="connsiteY14" fmla="*/ 79061 h 135516"/>
                <a:gd name="connsiteX15" fmla="*/ 2241 w 91326"/>
                <a:gd name="connsiteY15" fmla="*/ 127635 h 135516"/>
                <a:gd name="connsiteX16" fmla="*/ 175 w 91326"/>
                <a:gd name="connsiteY16" fmla="*/ 135595 h 135516"/>
                <a:gd name="connsiteX17" fmla="*/ 85303 w 91326"/>
                <a:gd name="connsiteY17" fmla="*/ 135595 h 135516"/>
                <a:gd name="connsiteX18" fmla="*/ 91502 w 91326"/>
                <a:gd name="connsiteY18" fmla="*/ 98450 h 13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326" h="135516">
                  <a:moveTo>
                    <a:pt x="91502" y="98450"/>
                  </a:moveTo>
                  <a:lnTo>
                    <a:pt x="84477" y="98450"/>
                  </a:lnTo>
                  <a:cubicBezTo>
                    <a:pt x="83857" y="102940"/>
                    <a:pt x="81790" y="114982"/>
                    <a:pt x="79104" y="117022"/>
                  </a:cubicBezTo>
                  <a:cubicBezTo>
                    <a:pt x="77451" y="118247"/>
                    <a:pt x="61542" y="118247"/>
                    <a:pt x="58649" y="118247"/>
                  </a:cubicBezTo>
                  <a:lnTo>
                    <a:pt x="20631" y="118247"/>
                  </a:lnTo>
                  <a:cubicBezTo>
                    <a:pt x="42326" y="99267"/>
                    <a:pt x="49558" y="93552"/>
                    <a:pt x="61955" y="83960"/>
                  </a:cubicBezTo>
                  <a:cubicBezTo>
                    <a:pt x="77245" y="71918"/>
                    <a:pt x="91502" y="59265"/>
                    <a:pt x="91502" y="39876"/>
                  </a:cubicBezTo>
                  <a:cubicBezTo>
                    <a:pt x="91502" y="15181"/>
                    <a:pt x="69600" y="78"/>
                    <a:pt x="43152" y="78"/>
                  </a:cubicBezTo>
                  <a:cubicBezTo>
                    <a:pt x="17531" y="78"/>
                    <a:pt x="175" y="17834"/>
                    <a:pt x="175" y="36610"/>
                  </a:cubicBezTo>
                  <a:cubicBezTo>
                    <a:pt x="175" y="47019"/>
                    <a:pt x="9060" y="48040"/>
                    <a:pt x="11126" y="48040"/>
                  </a:cubicBezTo>
                  <a:cubicBezTo>
                    <a:pt x="16085" y="48040"/>
                    <a:pt x="22077" y="44570"/>
                    <a:pt x="22077" y="37223"/>
                  </a:cubicBezTo>
                  <a:cubicBezTo>
                    <a:pt x="22077" y="33549"/>
                    <a:pt x="20631" y="26406"/>
                    <a:pt x="9886" y="26406"/>
                  </a:cubicBezTo>
                  <a:cubicBezTo>
                    <a:pt x="16292" y="11915"/>
                    <a:pt x="30342" y="7425"/>
                    <a:pt x="40053" y="7425"/>
                  </a:cubicBezTo>
                  <a:cubicBezTo>
                    <a:pt x="60715" y="7425"/>
                    <a:pt x="71459" y="23345"/>
                    <a:pt x="71459" y="39876"/>
                  </a:cubicBezTo>
                  <a:cubicBezTo>
                    <a:pt x="71459" y="57632"/>
                    <a:pt x="58649" y="71714"/>
                    <a:pt x="52037" y="79061"/>
                  </a:cubicBezTo>
                  <a:lnTo>
                    <a:pt x="2241" y="127635"/>
                  </a:lnTo>
                  <a:cubicBezTo>
                    <a:pt x="175" y="129472"/>
                    <a:pt x="175" y="129880"/>
                    <a:pt x="175" y="135595"/>
                  </a:cubicBezTo>
                  <a:lnTo>
                    <a:pt x="85303" y="135595"/>
                  </a:lnTo>
                  <a:lnTo>
                    <a:pt x="91502" y="9845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CEB1DA8-1FB5-05D3-469C-45CE4EAF782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2499654" y="6076266"/>
              <a:ext cx="53514" cy="203887"/>
            </a:xfrm>
            <a:custGeom>
              <a:avLst/>
              <a:gdLst>
                <a:gd name="connsiteX0" fmla="*/ 4105 w 53514"/>
                <a:gd name="connsiteY0" fmla="*/ 78 h 203887"/>
                <a:gd name="connsiteX1" fmla="*/ 179 w 53514"/>
                <a:gd name="connsiteY1" fmla="*/ 2527 h 203887"/>
                <a:gd name="connsiteX2" fmla="*/ 2039 w 53514"/>
                <a:gd name="connsiteY2" fmla="*/ 5589 h 203887"/>
                <a:gd name="connsiteX3" fmla="*/ 39644 w 53514"/>
                <a:gd name="connsiteY3" fmla="*/ 101920 h 203887"/>
                <a:gd name="connsiteX4" fmla="*/ 3898 w 53514"/>
                <a:gd name="connsiteY4" fmla="*/ 196822 h 203887"/>
                <a:gd name="connsiteX5" fmla="*/ 179 w 53514"/>
                <a:gd name="connsiteY5" fmla="*/ 201516 h 203887"/>
                <a:gd name="connsiteX6" fmla="*/ 2865 w 53514"/>
                <a:gd name="connsiteY6" fmla="*/ 203965 h 203887"/>
                <a:gd name="connsiteX7" fmla="*/ 38611 w 53514"/>
                <a:gd name="connsiteY7" fmla="*/ 164984 h 203887"/>
                <a:gd name="connsiteX8" fmla="*/ 53694 w 53514"/>
                <a:gd name="connsiteY8" fmla="*/ 102124 h 203887"/>
                <a:gd name="connsiteX9" fmla="*/ 4105 w 53514"/>
                <a:gd name="connsiteY9" fmla="*/ 78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14" h="203887">
                  <a:moveTo>
                    <a:pt x="4105" y="78"/>
                  </a:moveTo>
                  <a:cubicBezTo>
                    <a:pt x="2659" y="78"/>
                    <a:pt x="179" y="78"/>
                    <a:pt x="179" y="2527"/>
                  </a:cubicBezTo>
                  <a:cubicBezTo>
                    <a:pt x="179" y="3548"/>
                    <a:pt x="799" y="4160"/>
                    <a:pt x="2039" y="5589"/>
                  </a:cubicBezTo>
                  <a:cubicBezTo>
                    <a:pt x="19808" y="21712"/>
                    <a:pt x="39644" y="49264"/>
                    <a:pt x="39644" y="101920"/>
                  </a:cubicBezTo>
                  <a:cubicBezTo>
                    <a:pt x="39644" y="144575"/>
                    <a:pt x="26213" y="176821"/>
                    <a:pt x="3898" y="196822"/>
                  </a:cubicBezTo>
                  <a:cubicBezTo>
                    <a:pt x="386" y="200292"/>
                    <a:pt x="179" y="200496"/>
                    <a:pt x="179" y="201516"/>
                  </a:cubicBezTo>
                  <a:cubicBezTo>
                    <a:pt x="179" y="202537"/>
                    <a:pt x="799" y="203965"/>
                    <a:pt x="2865" y="203965"/>
                  </a:cubicBezTo>
                  <a:cubicBezTo>
                    <a:pt x="5345" y="203965"/>
                    <a:pt x="24974" y="190495"/>
                    <a:pt x="38611" y="164984"/>
                  </a:cubicBezTo>
                  <a:cubicBezTo>
                    <a:pt x="47702" y="148044"/>
                    <a:pt x="53694" y="126003"/>
                    <a:pt x="53694" y="102124"/>
                  </a:cubicBezTo>
                  <a:cubicBezTo>
                    <a:pt x="53694" y="73347"/>
                    <a:pt x="45016" y="28651"/>
                    <a:pt x="4105" y="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E4D224C-B334-9E4A-A3E7-E2564B9B202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2857886" y="5960065"/>
              <a:ext cx="196880" cy="194178"/>
            </a:xfrm>
            <a:custGeom>
              <a:avLst/>
              <a:gdLst>
                <a:gd name="connsiteX0" fmla="*/ 197072 w 196880"/>
                <a:gd name="connsiteY0" fmla="*/ 97164 h 194178"/>
                <a:gd name="connsiteX1" fmla="*/ 98779 w 196880"/>
                <a:gd name="connsiteY1" fmla="*/ 75 h 194178"/>
                <a:gd name="connsiteX2" fmla="*/ 191 w 196880"/>
                <a:gd name="connsiteY2" fmla="*/ 97164 h 194178"/>
                <a:gd name="connsiteX3" fmla="*/ 98484 w 196880"/>
                <a:gd name="connsiteY3" fmla="*/ 194253 h 194178"/>
                <a:gd name="connsiteX4" fmla="*/ 197072 w 196880"/>
                <a:gd name="connsiteY4" fmla="*/ 97164 h 194178"/>
                <a:gd name="connsiteX5" fmla="*/ 40039 w 196880"/>
                <a:gd name="connsiteY5" fmla="*/ 34479 h 194178"/>
                <a:gd name="connsiteX6" fmla="*/ 37383 w 196880"/>
                <a:gd name="connsiteY6" fmla="*/ 31272 h 194178"/>
                <a:gd name="connsiteX7" fmla="*/ 98484 w 196880"/>
                <a:gd name="connsiteY7" fmla="*/ 7364 h 194178"/>
                <a:gd name="connsiteX8" fmla="*/ 160175 w 196880"/>
                <a:gd name="connsiteY8" fmla="*/ 31272 h 194178"/>
                <a:gd name="connsiteX9" fmla="*/ 98779 w 196880"/>
                <a:gd name="connsiteY9" fmla="*/ 92207 h 194178"/>
                <a:gd name="connsiteX10" fmla="*/ 40039 w 196880"/>
                <a:gd name="connsiteY10" fmla="*/ 34479 h 194178"/>
                <a:gd name="connsiteX11" fmla="*/ 31479 w 196880"/>
                <a:gd name="connsiteY11" fmla="*/ 158100 h 194178"/>
                <a:gd name="connsiteX12" fmla="*/ 7570 w 196880"/>
                <a:gd name="connsiteY12" fmla="*/ 97164 h 194178"/>
                <a:gd name="connsiteX13" fmla="*/ 31479 w 196880"/>
                <a:gd name="connsiteY13" fmla="*/ 36228 h 194178"/>
                <a:gd name="connsiteX14" fmla="*/ 93171 w 196880"/>
                <a:gd name="connsiteY14" fmla="*/ 97164 h 194178"/>
                <a:gd name="connsiteX15" fmla="*/ 31479 w 196880"/>
                <a:gd name="connsiteY15" fmla="*/ 158100 h 194178"/>
                <a:gd name="connsiteX16" fmla="*/ 165488 w 196880"/>
                <a:gd name="connsiteY16" fmla="*/ 36228 h 194178"/>
                <a:gd name="connsiteX17" fmla="*/ 189692 w 196880"/>
                <a:gd name="connsiteY17" fmla="*/ 97164 h 194178"/>
                <a:gd name="connsiteX18" fmla="*/ 165783 w 196880"/>
                <a:gd name="connsiteY18" fmla="*/ 158100 h 194178"/>
                <a:gd name="connsiteX19" fmla="*/ 104092 w 196880"/>
                <a:gd name="connsiteY19" fmla="*/ 97164 h 194178"/>
                <a:gd name="connsiteX20" fmla="*/ 165488 w 196880"/>
                <a:gd name="connsiteY20" fmla="*/ 36228 h 194178"/>
                <a:gd name="connsiteX21" fmla="*/ 157223 w 196880"/>
                <a:gd name="connsiteY21" fmla="*/ 159849 h 194178"/>
                <a:gd name="connsiteX22" fmla="*/ 159880 w 196880"/>
                <a:gd name="connsiteY22" fmla="*/ 163056 h 194178"/>
                <a:gd name="connsiteX23" fmla="*/ 98779 w 196880"/>
                <a:gd name="connsiteY23" fmla="*/ 186964 h 194178"/>
                <a:gd name="connsiteX24" fmla="*/ 37088 w 196880"/>
                <a:gd name="connsiteY24" fmla="*/ 163056 h 194178"/>
                <a:gd name="connsiteX25" fmla="*/ 98484 w 196880"/>
                <a:gd name="connsiteY25" fmla="*/ 102120 h 194178"/>
                <a:gd name="connsiteX26" fmla="*/ 157223 w 196880"/>
                <a:gd name="connsiteY26" fmla="*/ 159849 h 19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6880" h="194178">
                  <a:moveTo>
                    <a:pt x="197072" y="97164"/>
                  </a:moveTo>
                  <a:cubicBezTo>
                    <a:pt x="197072" y="43517"/>
                    <a:pt x="152796" y="75"/>
                    <a:pt x="98779" y="75"/>
                  </a:cubicBezTo>
                  <a:cubicBezTo>
                    <a:pt x="43877" y="75"/>
                    <a:pt x="191" y="44100"/>
                    <a:pt x="191" y="97164"/>
                  </a:cubicBezTo>
                  <a:cubicBezTo>
                    <a:pt x="191" y="150811"/>
                    <a:pt x="44467" y="194253"/>
                    <a:pt x="98484" y="194253"/>
                  </a:cubicBezTo>
                  <a:cubicBezTo>
                    <a:pt x="153386" y="194253"/>
                    <a:pt x="197072" y="150228"/>
                    <a:pt x="197072" y="97164"/>
                  </a:cubicBezTo>
                  <a:close/>
                  <a:moveTo>
                    <a:pt x="40039" y="34479"/>
                  </a:moveTo>
                  <a:cubicBezTo>
                    <a:pt x="39449" y="33896"/>
                    <a:pt x="37383" y="31855"/>
                    <a:pt x="37383" y="31272"/>
                  </a:cubicBezTo>
                  <a:cubicBezTo>
                    <a:pt x="37383" y="30105"/>
                    <a:pt x="61292" y="7364"/>
                    <a:pt x="98484" y="7364"/>
                  </a:cubicBezTo>
                  <a:cubicBezTo>
                    <a:pt x="108815" y="7364"/>
                    <a:pt x="135971" y="8821"/>
                    <a:pt x="160175" y="31272"/>
                  </a:cubicBezTo>
                  <a:lnTo>
                    <a:pt x="98779" y="92207"/>
                  </a:lnTo>
                  <a:lnTo>
                    <a:pt x="40039" y="34479"/>
                  </a:lnTo>
                  <a:close/>
                  <a:moveTo>
                    <a:pt x="31479" y="158100"/>
                  </a:moveTo>
                  <a:cubicBezTo>
                    <a:pt x="13474" y="138274"/>
                    <a:pt x="7570" y="115824"/>
                    <a:pt x="7570" y="97164"/>
                  </a:cubicBezTo>
                  <a:cubicBezTo>
                    <a:pt x="7570" y="74714"/>
                    <a:pt x="16130" y="53430"/>
                    <a:pt x="31479" y="36228"/>
                  </a:cubicBezTo>
                  <a:lnTo>
                    <a:pt x="93171" y="97164"/>
                  </a:lnTo>
                  <a:lnTo>
                    <a:pt x="31479" y="158100"/>
                  </a:lnTo>
                  <a:close/>
                  <a:moveTo>
                    <a:pt x="165488" y="36228"/>
                  </a:moveTo>
                  <a:cubicBezTo>
                    <a:pt x="179656" y="51098"/>
                    <a:pt x="189692" y="73256"/>
                    <a:pt x="189692" y="97164"/>
                  </a:cubicBezTo>
                  <a:cubicBezTo>
                    <a:pt x="189692" y="119614"/>
                    <a:pt x="181132" y="140898"/>
                    <a:pt x="165783" y="158100"/>
                  </a:cubicBezTo>
                  <a:lnTo>
                    <a:pt x="104092" y="97164"/>
                  </a:lnTo>
                  <a:lnTo>
                    <a:pt x="165488" y="36228"/>
                  </a:lnTo>
                  <a:close/>
                  <a:moveTo>
                    <a:pt x="157223" y="159849"/>
                  </a:moveTo>
                  <a:cubicBezTo>
                    <a:pt x="157814" y="160432"/>
                    <a:pt x="159880" y="162473"/>
                    <a:pt x="159880" y="163056"/>
                  </a:cubicBezTo>
                  <a:cubicBezTo>
                    <a:pt x="159880" y="164223"/>
                    <a:pt x="135971" y="186964"/>
                    <a:pt x="98779" y="186964"/>
                  </a:cubicBezTo>
                  <a:cubicBezTo>
                    <a:pt x="88448" y="186964"/>
                    <a:pt x="61292" y="185506"/>
                    <a:pt x="37088" y="163056"/>
                  </a:cubicBezTo>
                  <a:lnTo>
                    <a:pt x="98484" y="102120"/>
                  </a:lnTo>
                  <a:lnTo>
                    <a:pt x="157223" y="15984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0528A2A-787E-502B-44A0-8259850102C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3144793" y="5924495"/>
              <a:ext cx="321443" cy="220127"/>
            </a:xfrm>
            <a:custGeom>
              <a:avLst/>
              <a:gdLst>
                <a:gd name="connsiteX0" fmla="*/ 105873 w 321443"/>
                <a:gd name="connsiteY0" fmla="*/ 42642 h 220127"/>
                <a:gd name="connsiteX1" fmla="*/ 143655 w 321443"/>
                <a:gd name="connsiteY1" fmla="*/ 176760 h 220127"/>
                <a:gd name="connsiteX2" fmla="*/ 156348 w 321443"/>
                <a:gd name="connsiteY2" fmla="*/ 195711 h 220127"/>
                <a:gd name="connsiteX3" fmla="*/ 163432 w 321443"/>
                <a:gd name="connsiteY3" fmla="*/ 190463 h 220127"/>
                <a:gd name="connsiteX4" fmla="*/ 221876 w 321443"/>
                <a:gd name="connsiteY4" fmla="*/ 128944 h 220127"/>
                <a:gd name="connsiteX5" fmla="*/ 286519 w 321443"/>
                <a:gd name="connsiteY5" fmla="*/ 54596 h 220127"/>
                <a:gd name="connsiteX6" fmla="*/ 271760 w 321443"/>
                <a:gd name="connsiteY6" fmla="*/ 179092 h 220127"/>
                <a:gd name="connsiteX7" fmla="*/ 272941 w 321443"/>
                <a:gd name="connsiteY7" fmla="*/ 202417 h 220127"/>
                <a:gd name="connsiteX8" fmla="*/ 286814 w 321443"/>
                <a:gd name="connsiteY8" fmla="*/ 214079 h 220127"/>
                <a:gd name="connsiteX9" fmla="*/ 321645 w 321443"/>
                <a:gd name="connsiteY9" fmla="*/ 195419 h 220127"/>
                <a:gd name="connsiteX10" fmla="*/ 318988 w 321443"/>
                <a:gd name="connsiteY10" fmla="*/ 193378 h 220127"/>
                <a:gd name="connsiteX11" fmla="*/ 306000 w 321443"/>
                <a:gd name="connsiteY11" fmla="*/ 198043 h 220127"/>
                <a:gd name="connsiteX12" fmla="*/ 297736 w 321443"/>
                <a:gd name="connsiteY12" fmla="*/ 185798 h 220127"/>
                <a:gd name="connsiteX13" fmla="*/ 296850 w 321443"/>
                <a:gd name="connsiteY13" fmla="*/ 166555 h 220127"/>
                <a:gd name="connsiteX14" fmla="*/ 318398 w 321443"/>
                <a:gd name="connsiteY14" fmla="*/ 9696 h 220127"/>
                <a:gd name="connsiteX15" fmla="*/ 318988 w 321443"/>
                <a:gd name="connsiteY15" fmla="*/ 4740 h 220127"/>
                <a:gd name="connsiteX16" fmla="*/ 316627 w 321443"/>
                <a:gd name="connsiteY16" fmla="*/ 366 h 220127"/>
                <a:gd name="connsiteX17" fmla="*/ 309542 w 321443"/>
                <a:gd name="connsiteY17" fmla="*/ 7072 h 220127"/>
                <a:gd name="connsiteX18" fmla="*/ 166384 w 321443"/>
                <a:gd name="connsiteY18" fmla="*/ 166847 h 220127"/>
                <a:gd name="connsiteX19" fmla="*/ 143360 w 321443"/>
                <a:gd name="connsiteY19" fmla="*/ 99496 h 220127"/>
                <a:gd name="connsiteX20" fmla="*/ 124764 w 321443"/>
                <a:gd name="connsiteY20" fmla="*/ 14070 h 220127"/>
                <a:gd name="connsiteX21" fmla="*/ 122403 w 321443"/>
                <a:gd name="connsiteY21" fmla="*/ 1533 h 220127"/>
                <a:gd name="connsiteX22" fmla="*/ 119156 w 321443"/>
                <a:gd name="connsiteY22" fmla="*/ 75 h 220127"/>
                <a:gd name="connsiteX23" fmla="*/ 100560 w 321443"/>
                <a:gd name="connsiteY23" fmla="*/ 12612 h 220127"/>
                <a:gd name="connsiteX24" fmla="*/ 70452 w 321443"/>
                <a:gd name="connsiteY24" fmla="*/ 131276 h 220127"/>
                <a:gd name="connsiteX25" fmla="*/ 34736 w 321443"/>
                <a:gd name="connsiteY25" fmla="*/ 193378 h 220127"/>
                <a:gd name="connsiteX26" fmla="*/ 13484 w 321443"/>
                <a:gd name="connsiteY26" fmla="*/ 185215 h 220127"/>
                <a:gd name="connsiteX27" fmla="*/ 10827 w 321443"/>
                <a:gd name="connsiteY27" fmla="*/ 183757 h 220127"/>
                <a:gd name="connsiteX28" fmla="*/ 201 w 321443"/>
                <a:gd name="connsiteY28" fmla="*/ 205041 h 220127"/>
                <a:gd name="connsiteX29" fmla="*/ 9647 w 321443"/>
                <a:gd name="connsiteY29" fmla="*/ 216120 h 220127"/>
                <a:gd name="connsiteX30" fmla="*/ 25586 w 321443"/>
                <a:gd name="connsiteY30" fmla="*/ 220202 h 220127"/>
                <a:gd name="connsiteX31" fmla="*/ 67205 w 321443"/>
                <a:gd name="connsiteY31" fmla="*/ 163639 h 220127"/>
                <a:gd name="connsiteX32" fmla="*/ 105873 w 321443"/>
                <a:gd name="connsiteY32" fmla="*/ 42642 h 22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1443" h="220127">
                  <a:moveTo>
                    <a:pt x="105873" y="42642"/>
                  </a:moveTo>
                  <a:cubicBezTo>
                    <a:pt x="113843" y="80545"/>
                    <a:pt x="126830" y="142939"/>
                    <a:pt x="143655" y="176760"/>
                  </a:cubicBezTo>
                  <a:cubicBezTo>
                    <a:pt x="150149" y="189297"/>
                    <a:pt x="153396" y="195711"/>
                    <a:pt x="156348" y="195711"/>
                  </a:cubicBezTo>
                  <a:cubicBezTo>
                    <a:pt x="157528" y="195711"/>
                    <a:pt x="158119" y="195711"/>
                    <a:pt x="163432" y="190463"/>
                  </a:cubicBezTo>
                  <a:cubicBezTo>
                    <a:pt x="185865" y="169179"/>
                    <a:pt x="201214" y="152269"/>
                    <a:pt x="221876" y="128944"/>
                  </a:cubicBezTo>
                  <a:lnTo>
                    <a:pt x="286519" y="54596"/>
                  </a:lnTo>
                  <a:cubicBezTo>
                    <a:pt x="282386" y="79379"/>
                    <a:pt x="271760" y="144980"/>
                    <a:pt x="271760" y="179092"/>
                  </a:cubicBezTo>
                  <a:cubicBezTo>
                    <a:pt x="271760" y="186964"/>
                    <a:pt x="272055" y="194545"/>
                    <a:pt x="272941" y="202417"/>
                  </a:cubicBezTo>
                  <a:cubicBezTo>
                    <a:pt x="273236" y="205624"/>
                    <a:pt x="274417" y="214079"/>
                    <a:pt x="286814" y="214079"/>
                  </a:cubicBezTo>
                  <a:cubicBezTo>
                    <a:pt x="299211" y="214079"/>
                    <a:pt x="321645" y="201251"/>
                    <a:pt x="321645" y="195419"/>
                  </a:cubicBezTo>
                  <a:cubicBezTo>
                    <a:pt x="321645" y="193670"/>
                    <a:pt x="319873" y="193378"/>
                    <a:pt x="318988" y="193378"/>
                  </a:cubicBezTo>
                  <a:cubicBezTo>
                    <a:pt x="315151" y="193378"/>
                    <a:pt x="309247" y="196002"/>
                    <a:pt x="306000" y="198043"/>
                  </a:cubicBezTo>
                  <a:cubicBezTo>
                    <a:pt x="298916" y="197169"/>
                    <a:pt x="298326" y="192504"/>
                    <a:pt x="297736" y="185798"/>
                  </a:cubicBezTo>
                  <a:cubicBezTo>
                    <a:pt x="296850" y="176468"/>
                    <a:pt x="296850" y="167721"/>
                    <a:pt x="296850" y="166555"/>
                  </a:cubicBezTo>
                  <a:cubicBezTo>
                    <a:pt x="296850" y="134192"/>
                    <a:pt x="309838" y="45849"/>
                    <a:pt x="318398" y="9696"/>
                  </a:cubicBezTo>
                  <a:cubicBezTo>
                    <a:pt x="318693" y="7655"/>
                    <a:pt x="318988" y="7072"/>
                    <a:pt x="318988" y="4740"/>
                  </a:cubicBezTo>
                  <a:cubicBezTo>
                    <a:pt x="318988" y="3573"/>
                    <a:pt x="318693" y="366"/>
                    <a:pt x="316627" y="366"/>
                  </a:cubicBezTo>
                  <a:cubicBezTo>
                    <a:pt x="315446" y="366"/>
                    <a:pt x="315151" y="658"/>
                    <a:pt x="309542" y="7072"/>
                  </a:cubicBezTo>
                  <a:cubicBezTo>
                    <a:pt x="281796" y="40310"/>
                    <a:pt x="195606" y="142356"/>
                    <a:pt x="166384" y="166847"/>
                  </a:cubicBezTo>
                  <a:cubicBezTo>
                    <a:pt x="159004" y="151394"/>
                    <a:pt x="153691" y="140315"/>
                    <a:pt x="143360" y="99496"/>
                  </a:cubicBezTo>
                  <a:cubicBezTo>
                    <a:pt x="134800" y="66550"/>
                    <a:pt x="129782" y="42351"/>
                    <a:pt x="124764" y="14070"/>
                  </a:cubicBezTo>
                  <a:cubicBezTo>
                    <a:pt x="123879" y="9988"/>
                    <a:pt x="122403" y="2116"/>
                    <a:pt x="122403" y="1533"/>
                  </a:cubicBezTo>
                  <a:cubicBezTo>
                    <a:pt x="121517" y="75"/>
                    <a:pt x="120041" y="75"/>
                    <a:pt x="119156" y="75"/>
                  </a:cubicBezTo>
                  <a:cubicBezTo>
                    <a:pt x="113843" y="75"/>
                    <a:pt x="101445" y="6489"/>
                    <a:pt x="100560" y="12612"/>
                  </a:cubicBezTo>
                  <a:cubicBezTo>
                    <a:pt x="97018" y="37103"/>
                    <a:pt x="91114" y="75589"/>
                    <a:pt x="70452" y="131276"/>
                  </a:cubicBezTo>
                  <a:cubicBezTo>
                    <a:pt x="46838" y="193378"/>
                    <a:pt x="40345" y="193378"/>
                    <a:pt x="34736" y="193378"/>
                  </a:cubicBezTo>
                  <a:cubicBezTo>
                    <a:pt x="30899" y="193378"/>
                    <a:pt x="19978" y="191046"/>
                    <a:pt x="13484" y="185215"/>
                  </a:cubicBezTo>
                  <a:cubicBezTo>
                    <a:pt x="12008" y="183757"/>
                    <a:pt x="11418" y="183757"/>
                    <a:pt x="10827" y="183757"/>
                  </a:cubicBezTo>
                  <a:cubicBezTo>
                    <a:pt x="6695" y="183757"/>
                    <a:pt x="201" y="196877"/>
                    <a:pt x="201" y="205041"/>
                  </a:cubicBezTo>
                  <a:cubicBezTo>
                    <a:pt x="201" y="207665"/>
                    <a:pt x="201" y="211164"/>
                    <a:pt x="9647" y="216120"/>
                  </a:cubicBezTo>
                  <a:cubicBezTo>
                    <a:pt x="17026" y="219910"/>
                    <a:pt x="24110" y="220202"/>
                    <a:pt x="25586" y="220202"/>
                  </a:cubicBezTo>
                  <a:cubicBezTo>
                    <a:pt x="43887" y="220202"/>
                    <a:pt x="61302" y="178509"/>
                    <a:pt x="67205" y="163639"/>
                  </a:cubicBezTo>
                  <a:cubicBezTo>
                    <a:pt x="81078" y="130693"/>
                    <a:pt x="97608" y="84627"/>
                    <a:pt x="105873" y="4264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82C8F08-0F26-FF8B-2E2E-7BA3CE30B00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3515058" y="5825527"/>
              <a:ext cx="53721" cy="203887"/>
            </a:xfrm>
            <a:custGeom>
              <a:avLst/>
              <a:gdLst>
                <a:gd name="connsiteX0" fmla="*/ 49802 w 53721"/>
                <a:gd name="connsiteY0" fmla="*/ 70 h 203887"/>
                <a:gd name="connsiteX1" fmla="*/ 213 w 53721"/>
                <a:gd name="connsiteY1" fmla="*/ 101911 h 203887"/>
                <a:gd name="connsiteX2" fmla="*/ 49802 w 53721"/>
                <a:gd name="connsiteY2" fmla="*/ 203957 h 203887"/>
                <a:gd name="connsiteX3" fmla="*/ 53935 w 53721"/>
                <a:gd name="connsiteY3" fmla="*/ 201508 h 203887"/>
                <a:gd name="connsiteX4" fmla="*/ 51868 w 53721"/>
                <a:gd name="connsiteY4" fmla="*/ 198446 h 203887"/>
                <a:gd name="connsiteX5" fmla="*/ 14263 w 53721"/>
                <a:gd name="connsiteY5" fmla="*/ 102115 h 203887"/>
                <a:gd name="connsiteX6" fmla="*/ 52488 w 53721"/>
                <a:gd name="connsiteY6" fmla="*/ 4968 h 203887"/>
                <a:gd name="connsiteX7" fmla="*/ 53935 w 53721"/>
                <a:gd name="connsiteY7" fmla="*/ 2519 h 203887"/>
                <a:gd name="connsiteX8" fmla="*/ 49802 w 53721"/>
                <a:gd name="connsiteY8" fmla="*/ 70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21" h="203887">
                  <a:moveTo>
                    <a:pt x="49802" y="70"/>
                  </a:moveTo>
                  <a:cubicBezTo>
                    <a:pt x="10544" y="27418"/>
                    <a:pt x="213" y="70685"/>
                    <a:pt x="213" y="101911"/>
                  </a:cubicBezTo>
                  <a:cubicBezTo>
                    <a:pt x="213" y="130688"/>
                    <a:pt x="8891" y="175384"/>
                    <a:pt x="49802" y="203957"/>
                  </a:cubicBezTo>
                  <a:cubicBezTo>
                    <a:pt x="51455" y="203957"/>
                    <a:pt x="53935" y="203957"/>
                    <a:pt x="53935" y="201508"/>
                  </a:cubicBezTo>
                  <a:cubicBezTo>
                    <a:pt x="53935" y="200283"/>
                    <a:pt x="53315" y="199875"/>
                    <a:pt x="51868" y="198446"/>
                  </a:cubicBezTo>
                  <a:cubicBezTo>
                    <a:pt x="24388" y="173955"/>
                    <a:pt x="14263" y="139260"/>
                    <a:pt x="14263" y="102115"/>
                  </a:cubicBezTo>
                  <a:cubicBezTo>
                    <a:pt x="14263" y="47011"/>
                    <a:pt x="35545" y="20070"/>
                    <a:pt x="52488" y="4968"/>
                  </a:cubicBezTo>
                  <a:cubicBezTo>
                    <a:pt x="53315" y="4151"/>
                    <a:pt x="53935" y="3539"/>
                    <a:pt x="53935" y="2519"/>
                  </a:cubicBezTo>
                  <a:cubicBezTo>
                    <a:pt x="53935" y="70"/>
                    <a:pt x="51455" y="70"/>
                    <a:pt x="49802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8D267F0-7FA7-E173-4C97-E5DC907A9B6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3605854" y="5922471"/>
              <a:ext cx="139675" cy="10000"/>
            </a:xfrm>
            <a:custGeom>
              <a:avLst/>
              <a:gdLst>
                <a:gd name="connsiteX0" fmla="*/ 131627 w 139675"/>
                <a:gd name="connsiteY0" fmla="*/ 10070 h 10000"/>
                <a:gd name="connsiteX1" fmla="*/ 139892 w 139675"/>
                <a:gd name="connsiteY1" fmla="*/ 5172 h 10000"/>
                <a:gd name="connsiteX2" fmla="*/ 131627 w 139675"/>
                <a:gd name="connsiteY2" fmla="*/ 70 h 10000"/>
                <a:gd name="connsiteX3" fmla="*/ 8481 w 139675"/>
                <a:gd name="connsiteY3" fmla="*/ 70 h 10000"/>
                <a:gd name="connsiteX4" fmla="*/ 216 w 139675"/>
                <a:gd name="connsiteY4" fmla="*/ 4968 h 10000"/>
                <a:gd name="connsiteX5" fmla="*/ 8481 w 139675"/>
                <a:gd name="connsiteY5" fmla="*/ 10070 h 10000"/>
                <a:gd name="connsiteX6" fmla="*/ 131627 w 139675"/>
                <a:gd name="connsiteY6" fmla="*/ 1007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675" h="10000">
                  <a:moveTo>
                    <a:pt x="131627" y="10070"/>
                  </a:moveTo>
                  <a:cubicBezTo>
                    <a:pt x="134933" y="10070"/>
                    <a:pt x="139892" y="10070"/>
                    <a:pt x="139892" y="5172"/>
                  </a:cubicBezTo>
                  <a:cubicBezTo>
                    <a:pt x="139892" y="70"/>
                    <a:pt x="135140" y="70"/>
                    <a:pt x="131627" y="70"/>
                  </a:cubicBezTo>
                  <a:lnTo>
                    <a:pt x="8481" y="70"/>
                  </a:lnTo>
                  <a:cubicBezTo>
                    <a:pt x="5175" y="70"/>
                    <a:pt x="216" y="70"/>
                    <a:pt x="216" y="4968"/>
                  </a:cubicBezTo>
                  <a:cubicBezTo>
                    <a:pt x="216" y="10070"/>
                    <a:pt x="4968" y="10070"/>
                    <a:pt x="8481" y="10070"/>
                  </a:cubicBezTo>
                  <a:lnTo>
                    <a:pt x="131627" y="1007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D4A70F3-0301-8C00-8903-8D0321629EF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3782693" y="5825527"/>
              <a:ext cx="53514" cy="203887"/>
            </a:xfrm>
            <a:custGeom>
              <a:avLst/>
              <a:gdLst>
                <a:gd name="connsiteX0" fmla="*/ 4148 w 53514"/>
                <a:gd name="connsiteY0" fmla="*/ 70 h 203887"/>
                <a:gd name="connsiteX1" fmla="*/ 222 w 53514"/>
                <a:gd name="connsiteY1" fmla="*/ 2519 h 203887"/>
                <a:gd name="connsiteX2" fmla="*/ 2082 w 53514"/>
                <a:gd name="connsiteY2" fmla="*/ 5580 h 203887"/>
                <a:gd name="connsiteX3" fmla="*/ 39687 w 53514"/>
                <a:gd name="connsiteY3" fmla="*/ 101911 h 203887"/>
                <a:gd name="connsiteX4" fmla="*/ 3942 w 53514"/>
                <a:gd name="connsiteY4" fmla="*/ 196814 h 203887"/>
                <a:gd name="connsiteX5" fmla="*/ 222 w 53514"/>
                <a:gd name="connsiteY5" fmla="*/ 201508 h 203887"/>
                <a:gd name="connsiteX6" fmla="*/ 2908 w 53514"/>
                <a:gd name="connsiteY6" fmla="*/ 203957 h 203887"/>
                <a:gd name="connsiteX7" fmla="*/ 38654 w 53514"/>
                <a:gd name="connsiteY7" fmla="*/ 164975 h 203887"/>
                <a:gd name="connsiteX8" fmla="*/ 53737 w 53514"/>
                <a:gd name="connsiteY8" fmla="*/ 102115 h 203887"/>
                <a:gd name="connsiteX9" fmla="*/ 4148 w 53514"/>
                <a:gd name="connsiteY9" fmla="*/ 70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14" h="203887">
                  <a:moveTo>
                    <a:pt x="4148" y="70"/>
                  </a:moveTo>
                  <a:cubicBezTo>
                    <a:pt x="2702" y="70"/>
                    <a:pt x="222" y="70"/>
                    <a:pt x="222" y="2519"/>
                  </a:cubicBezTo>
                  <a:cubicBezTo>
                    <a:pt x="222" y="3539"/>
                    <a:pt x="842" y="4151"/>
                    <a:pt x="2082" y="5580"/>
                  </a:cubicBezTo>
                  <a:cubicBezTo>
                    <a:pt x="19851" y="21703"/>
                    <a:pt x="39687" y="49256"/>
                    <a:pt x="39687" y="101911"/>
                  </a:cubicBezTo>
                  <a:cubicBezTo>
                    <a:pt x="39687" y="144566"/>
                    <a:pt x="26257" y="176813"/>
                    <a:pt x="3942" y="196814"/>
                  </a:cubicBezTo>
                  <a:cubicBezTo>
                    <a:pt x="429" y="200283"/>
                    <a:pt x="222" y="200487"/>
                    <a:pt x="222" y="201508"/>
                  </a:cubicBezTo>
                  <a:cubicBezTo>
                    <a:pt x="222" y="202528"/>
                    <a:pt x="842" y="203957"/>
                    <a:pt x="2908" y="203957"/>
                  </a:cubicBezTo>
                  <a:cubicBezTo>
                    <a:pt x="5388" y="203957"/>
                    <a:pt x="25017" y="190487"/>
                    <a:pt x="38654" y="164975"/>
                  </a:cubicBezTo>
                  <a:cubicBezTo>
                    <a:pt x="47745" y="148036"/>
                    <a:pt x="53737" y="125994"/>
                    <a:pt x="53737" y="102115"/>
                  </a:cubicBezTo>
                  <a:cubicBezTo>
                    <a:pt x="53737" y="73338"/>
                    <a:pt x="45059" y="28642"/>
                    <a:pt x="4148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C55EFAA-67EB-1046-F7DE-EDF64888FCB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3884027" y="5825527"/>
              <a:ext cx="53721" cy="203887"/>
            </a:xfrm>
            <a:custGeom>
              <a:avLst/>
              <a:gdLst>
                <a:gd name="connsiteX0" fmla="*/ 49815 w 53721"/>
                <a:gd name="connsiteY0" fmla="*/ 70 h 203887"/>
                <a:gd name="connsiteX1" fmla="*/ 225 w 53721"/>
                <a:gd name="connsiteY1" fmla="*/ 101911 h 203887"/>
                <a:gd name="connsiteX2" fmla="*/ 49815 w 53721"/>
                <a:gd name="connsiteY2" fmla="*/ 203957 h 203887"/>
                <a:gd name="connsiteX3" fmla="*/ 53947 w 53721"/>
                <a:gd name="connsiteY3" fmla="*/ 201508 h 203887"/>
                <a:gd name="connsiteX4" fmla="*/ 51881 w 53721"/>
                <a:gd name="connsiteY4" fmla="*/ 198446 h 203887"/>
                <a:gd name="connsiteX5" fmla="*/ 14276 w 53721"/>
                <a:gd name="connsiteY5" fmla="*/ 102115 h 203887"/>
                <a:gd name="connsiteX6" fmla="*/ 52501 w 53721"/>
                <a:gd name="connsiteY6" fmla="*/ 4968 h 203887"/>
                <a:gd name="connsiteX7" fmla="*/ 53947 w 53721"/>
                <a:gd name="connsiteY7" fmla="*/ 2519 h 203887"/>
                <a:gd name="connsiteX8" fmla="*/ 49815 w 53721"/>
                <a:gd name="connsiteY8" fmla="*/ 70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21" h="203887">
                  <a:moveTo>
                    <a:pt x="49815" y="70"/>
                  </a:moveTo>
                  <a:cubicBezTo>
                    <a:pt x="10557" y="27418"/>
                    <a:pt x="225" y="70685"/>
                    <a:pt x="225" y="101911"/>
                  </a:cubicBezTo>
                  <a:cubicBezTo>
                    <a:pt x="225" y="130688"/>
                    <a:pt x="8904" y="175384"/>
                    <a:pt x="49815" y="203957"/>
                  </a:cubicBezTo>
                  <a:cubicBezTo>
                    <a:pt x="51468" y="203957"/>
                    <a:pt x="53947" y="203957"/>
                    <a:pt x="53947" y="201508"/>
                  </a:cubicBezTo>
                  <a:cubicBezTo>
                    <a:pt x="53947" y="200283"/>
                    <a:pt x="53327" y="199875"/>
                    <a:pt x="51881" y="198446"/>
                  </a:cubicBezTo>
                  <a:cubicBezTo>
                    <a:pt x="24400" y="173955"/>
                    <a:pt x="14276" y="139260"/>
                    <a:pt x="14276" y="102115"/>
                  </a:cubicBezTo>
                  <a:cubicBezTo>
                    <a:pt x="14276" y="47011"/>
                    <a:pt x="35558" y="20070"/>
                    <a:pt x="52501" y="4968"/>
                  </a:cubicBezTo>
                  <a:cubicBezTo>
                    <a:pt x="53327" y="4151"/>
                    <a:pt x="53947" y="3539"/>
                    <a:pt x="53947" y="2519"/>
                  </a:cubicBezTo>
                  <a:cubicBezTo>
                    <a:pt x="53947" y="70"/>
                    <a:pt x="51468" y="70"/>
                    <a:pt x="49815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6375CFA-3CE4-923C-194B-55C627F38C8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3963252" y="5843079"/>
              <a:ext cx="95872" cy="139598"/>
            </a:xfrm>
            <a:custGeom>
              <a:avLst/>
              <a:gdLst>
                <a:gd name="connsiteX0" fmla="*/ 96101 w 95872"/>
                <a:gd name="connsiteY0" fmla="*/ 70481 h 139598"/>
                <a:gd name="connsiteX1" fmla="*/ 83910 w 95872"/>
                <a:gd name="connsiteY1" fmla="*/ 17621 h 139598"/>
                <a:gd name="connsiteX2" fmla="*/ 48165 w 95872"/>
                <a:gd name="connsiteY2" fmla="*/ 70 h 139598"/>
                <a:gd name="connsiteX3" fmla="*/ 229 w 95872"/>
                <a:gd name="connsiteY3" fmla="*/ 70481 h 139598"/>
                <a:gd name="connsiteX4" fmla="*/ 48165 w 95872"/>
                <a:gd name="connsiteY4" fmla="*/ 139668 h 139598"/>
                <a:gd name="connsiteX5" fmla="*/ 96101 w 95872"/>
                <a:gd name="connsiteY5" fmla="*/ 70481 h 139598"/>
                <a:gd name="connsiteX6" fmla="*/ 48165 w 95872"/>
                <a:gd name="connsiteY6" fmla="*/ 133953 h 139598"/>
                <a:gd name="connsiteX7" fmla="*/ 21924 w 95872"/>
                <a:gd name="connsiteY7" fmla="*/ 111708 h 139598"/>
                <a:gd name="connsiteX8" fmla="*/ 19031 w 95872"/>
                <a:gd name="connsiteY8" fmla="*/ 67828 h 139598"/>
                <a:gd name="connsiteX9" fmla="*/ 22130 w 95872"/>
                <a:gd name="connsiteY9" fmla="*/ 26193 h 139598"/>
                <a:gd name="connsiteX10" fmla="*/ 48165 w 95872"/>
                <a:gd name="connsiteY10" fmla="*/ 5784 h 139598"/>
                <a:gd name="connsiteX11" fmla="*/ 73786 w 95872"/>
                <a:gd name="connsiteY11" fmla="*/ 24356 h 139598"/>
                <a:gd name="connsiteX12" fmla="*/ 77298 w 95872"/>
                <a:gd name="connsiteY12" fmla="*/ 67828 h 139598"/>
                <a:gd name="connsiteX13" fmla="*/ 74612 w 95872"/>
                <a:gd name="connsiteY13" fmla="*/ 110891 h 139598"/>
                <a:gd name="connsiteX14" fmla="*/ 48165 w 95872"/>
                <a:gd name="connsiteY14" fmla="*/ 133953 h 13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872" h="139598">
                  <a:moveTo>
                    <a:pt x="96101" y="70481"/>
                  </a:moveTo>
                  <a:cubicBezTo>
                    <a:pt x="96101" y="48031"/>
                    <a:pt x="93415" y="31908"/>
                    <a:pt x="83910" y="17621"/>
                  </a:cubicBezTo>
                  <a:cubicBezTo>
                    <a:pt x="77505" y="8233"/>
                    <a:pt x="64694" y="70"/>
                    <a:pt x="48165" y="70"/>
                  </a:cubicBezTo>
                  <a:cubicBezTo>
                    <a:pt x="229" y="70"/>
                    <a:pt x="229" y="55786"/>
                    <a:pt x="229" y="70481"/>
                  </a:cubicBezTo>
                  <a:cubicBezTo>
                    <a:pt x="229" y="85176"/>
                    <a:pt x="229" y="139668"/>
                    <a:pt x="48165" y="139668"/>
                  </a:cubicBezTo>
                  <a:cubicBezTo>
                    <a:pt x="96101" y="139668"/>
                    <a:pt x="96101" y="85176"/>
                    <a:pt x="96101" y="70481"/>
                  </a:cubicBezTo>
                  <a:close/>
                  <a:moveTo>
                    <a:pt x="48165" y="133953"/>
                  </a:moveTo>
                  <a:cubicBezTo>
                    <a:pt x="38660" y="133953"/>
                    <a:pt x="26056" y="128443"/>
                    <a:pt x="21924" y="111708"/>
                  </a:cubicBezTo>
                  <a:cubicBezTo>
                    <a:pt x="19031" y="99666"/>
                    <a:pt x="19031" y="82931"/>
                    <a:pt x="19031" y="67828"/>
                  </a:cubicBezTo>
                  <a:cubicBezTo>
                    <a:pt x="19031" y="52929"/>
                    <a:pt x="19031" y="37418"/>
                    <a:pt x="22130" y="26193"/>
                  </a:cubicBezTo>
                  <a:cubicBezTo>
                    <a:pt x="26469" y="10070"/>
                    <a:pt x="39693" y="5784"/>
                    <a:pt x="48165" y="5784"/>
                  </a:cubicBezTo>
                  <a:cubicBezTo>
                    <a:pt x="59322" y="5784"/>
                    <a:pt x="70067" y="12519"/>
                    <a:pt x="73786" y="24356"/>
                  </a:cubicBezTo>
                  <a:cubicBezTo>
                    <a:pt x="77092" y="35377"/>
                    <a:pt x="77298" y="50072"/>
                    <a:pt x="77298" y="67828"/>
                  </a:cubicBezTo>
                  <a:cubicBezTo>
                    <a:pt x="77298" y="82931"/>
                    <a:pt x="77298" y="98033"/>
                    <a:pt x="74612" y="110891"/>
                  </a:cubicBezTo>
                  <a:cubicBezTo>
                    <a:pt x="70480" y="129464"/>
                    <a:pt x="56430" y="133953"/>
                    <a:pt x="48165" y="13395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30BA32-A4D8-1E1A-E8AB-E7B6AA55570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4084837" y="5825527"/>
              <a:ext cx="53514" cy="203887"/>
            </a:xfrm>
            <a:custGeom>
              <a:avLst/>
              <a:gdLst>
                <a:gd name="connsiteX0" fmla="*/ 4158 w 53514"/>
                <a:gd name="connsiteY0" fmla="*/ 70 h 203887"/>
                <a:gd name="connsiteX1" fmla="*/ 233 w 53514"/>
                <a:gd name="connsiteY1" fmla="*/ 2519 h 203887"/>
                <a:gd name="connsiteX2" fmla="*/ 2092 w 53514"/>
                <a:gd name="connsiteY2" fmla="*/ 5580 h 203887"/>
                <a:gd name="connsiteX3" fmla="*/ 39697 w 53514"/>
                <a:gd name="connsiteY3" fmla="*/ 101911 h 203887"/>
                <a:gd name="connsiteX4" fmla="*/ 3952 w 53514"/>
                <a:gd name="connsiteY4" fmla="*/ 196814 h 203887"/>
                <a:gd name="connsiteX5" fmla="*/ 233 w 53514"/>
                <a:gd name="connsiteY5" fmla="*/ 201508 h 203887"/>
                <a:gd name="connsiteX6" fmla="*/ 2919 w 53514"/>
                <a:gd name="connsiteY6" fmla="*/ 203957 h 203887"/>
                <a:gd name="connsiteX7" fmla="*/ 38664 w 53514"/>
                <a:gd name="connsiteY7" fmla="*/ 164975 h 203887"/>
                <a:gd name="connsiteX8" fmla="*/ 53747 w 53514"/>
                <a:gd name="connsiteY8" fmla="*/ 102115 h 203887"/>
                <a:gd name="connsiteX9" fmla="*/ 4158 w 53514"/>
                <a:gd name="connsiteY9" fmla="*/ 70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14" h="203887">
                  <a:moveTo>
                    <a:pt x="4158" y="70"/>
                  </a:moveTo>
                  <a:cubicBezTo>
                    <a:pt x="2712" y="70"/>
                    <a:pt x="233" y="70"/>
                    <a:pt x="233" y="2519"/>
                  </a:cubicBezTo>
                  <a:cubicBezTo>
                    <a:pt x="233" y="3539"/>
                    <a:pt x="852" y="4151"/>
                    <a:pt x="2092" y="5580"/>
                  </a:cubicBezTo>
                  <a:cubicBezTo>
                    <a:pt x="19862" y="21703"/>
                    <a:pt x="39697" y="49256"/>
                    <a:pt x="39697" y="101911"/>
                  </a:cubicBezTo>
                  <a:cubicBezTo>
                    <a:pt x="39697" y="144566"/>
                    <a:pt x="26267" y="176813"/>
                    <a:pt x="3952" y="196814"/>
                  </a:cubicBezTo>
                  <a:cubicBezTo>
                    <a:pt x="439" y="200283"/>
                    <a:pt x="233" y="200487"/>
                    <a:pt x="233" y="201508"/>
                  </a:cubicBezTo>
                  <a:cubicBezTo>
                    <a:pt x="233" y="202528"/>
                    <a:pt x="852" y="203957"/>
                    <a:pt x="2919" y="203957"/>
                  </a:cubicBezTo>
                  <a:cubicBezTo>
                    <a:pt x="5398" y="203957"/>
                    <a:pt x="25027" y="190487"/>
                    <a:pt x="38664" y="164975"/>
                  </a:cubicBezTo>
                  <a:cubicBezTo>
                    <a:pt x="47755" y="148036"/>
                    <a:pt x="53747" y="125994"/>
                    <a:pt x="53747" y="102115"/>
                  </a:cubicBezTo>
                  <a:cubicBezTo>
                    <a:pt x="53747" y="73338"/>
                    <a:pt x="45069" y="28642"/>
                    <a:pt x="4158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E655A9A-450D-DBEA-2573-423E247961E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3513612" y="6076361"/>
              <a:ext cx="139675" cy="177967"/>
            </a:xfrm>
            <a:custGeom>
              <a:avLst/>
              <a:gdLst>
                <a:gd name="connsiteX0" fmla="*/ 135137 w 139675"/>
                <a:gd name="connsiteY0" fmla="*/ 72122 h 177967"/>
                <a:gd name="connsiteX1" fmla="*/ 139889 w 139675"/>
                <a:gd name="connsiteY1" fmla="*/ 66611 h 177967"/>
                <a:gd name="connsiteX2" fmla="*/ 135137 w 139675"/>
                <a:gd name="connsiteY2" fmla="*/ 61101 h 177967"/>
                <a:gd name="connsiteX3" fmla="*/ 9511 w 139675"/>
                <a:gd name="connsiteY3" fmla="*/ 1506 h 177967"/>
                <a:gd name="connsiteX4" fmla="*/ 5379 w 139675"/>
                <a:gd name="connsiteY4" fmla="*/ 78 h 177967"/>
                <a:gd name="connsiteX5" fmla="*/ 213 w 139675"/>
                <a:gd name="connsiteY5" fmla="*/ 5180 h 177967"/>
                <a:gd name="connsiteX6" fmla="*/ 4552 w 139675"/>
                <a:gd name="connsiteY6" fmla="*/ 10282 h 177967"/>
                <a:gd name="connsiteX7" fmla="*/ 123153 w 139675"/>
                <a:gd name="connsiteY7" fmla="*/ 66611 h 177967"/>
                <a:gd name="connsiteX8" fmla="*/ 5585 w 139675"/>
                <a:gd name="connsiteY8" fmla="*/ 122533 h 177967"/>
                <a:gd name="connsiteX9" fmla="*/ 213 w 139675"/>
                <a:gd name="connsiteY9" fmla="*/ 128247 h 177967"/>
                <a:gd name="connsiteX10" fmla="*/ 5379 w 139675"/>
                <a:gd name="connsiteY10" fmla="*/ 133145 h 177967"/>
                <a:gd name="connsiteX11" fmla="*/ 9098 w 139675"/>
                <a:gd name="connsiteY11" fmla="*/ 131921 h 177967"/>
                <a:gd name="connsiteX12" fmla="*/ 135137 w 139675"/>
                <a:gd name="connsiteY12" fmla="*/ 72122 h 177967"/>
                <a:gd name="connsiteX13" fmla="*/ 131624 w 139675"/>
                <a:gd name="connsiteY13" fmla="*/ 178045 h 177967"/>
                <a:gd name="connsiteX14" fmla="*/ 139889 w 139675"/>
                <a:gd name="connsiteY14" fmla="*/ 173147 h 177967"/>
                <a:gd name="connsiteX15" fmla="*/ 131624 w 139675"/>
                <a:gd name="connsiteY15" fmla="*/ 168045 h 177967"/>
                <a:gd name="connsiteX16" fmla="*/ 8478 w 139675"/>
                <a:gd name="connsiteY16" fmla="*/ 168045 h 177967"/>
                <a:gd name="connsiteX17" fmla="*/ 213 w 139675"/>
                <a:gd name="connsiteY17" fmla="*/ 173147 h 177967"/>
                <a:gd name="connsiteX18" fmla="*/ 8478 w 139675"/>
                <a:gd name="connsiteY18" fmla="*/ 178045 h 177967"/>
                <a:gd name="connsiteX19" fmla="*/ 131624 w 139675"/>
                <a:gd name="connsiteY19" fmla="*/ 178045 h 1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675" h="177967">
                  <a:moveTo>
                    <a:pt x="135137" y="72122"/>
                  </a:moveTo>
                  <a:cubicBezTo>
                    <a:pt x="138649" y="70489"/>
                    <a:pt x="139889" y="68856"/>
                    <a:pt x="139889" y="66611"/>
                  </a:cubicBezTo>
                  <a:cubicBezTo>
                    <a:pt x="139889" y="64366"/>
                    <a:pt x="138649" y="62734"/>
                    <a:pt x="135137" y="61101"/>
                  </a:cubicBezTo>
                  <a:lnTo>
                    <a:pt x="9511" y="1506"/>
                  </a:lnTo>
                  <a:cubicBezTo>
                    <a:pt x="6618" y="78"/>
                    <a:pt x="5792" y="78"/>
                    <a:pt x="5379" y="78"/>
                  </a:cubicBezTo>
                  <a:cubicBezTo>
                    <a:pt x="2486" y="78"/>
                    <a:pt x="213" y="2323"/>
                    <a:pt x="213" y="5180"/>
                  </a:cubicBezTo>
                  <a:cubicBezTo>
                    <a:pt x="213" y="8241"/>
                    <a:pt x="2692" y="9466"/>
                    <a:pt x="4552" y="10282"/>
                  </a:cubicBezTo>
                  <a:lnTo>
                    <a:pt x="123153" y="66611"/>
                  </a:lnTo>
                  <a:lnTo>
                    <a:pt x="5585" y="122533"/>
                  </a:lnTo>
                  <a:cubicBezTo>
                    <a:pt x="1866" y="124165"/>
                    <a:pt x="213" y="124982"/>
                    <a:pt x="213" y="128247"/>
                  </a:cubicBezTo>
                  <a:cubicBezTo>
                    <a:pt x="213" y="130492"/>
                    <a:pt x="2073" y="133145"/>
                    <a:pt x="5379" y="133145"/>
                  </a:cubicBezTo>
                  <a:cubicBezTo>
                    <a:pt x="5585" y="133145"/>
                    <a:pt x="6618" y="133145"/>
                    <a:pt x="9098" y="131921"/>
                  </a:cubicBezTo>
                  <a:lnTo>
                    <a:pt x="135137" y="72122"/>
                  </a:lnTo>
                  <a:close/>
                  <a:moveTo>
                    <a:pt x="131624" y="178045"/>
                  </a:moveTo>
                  <a:cubicBezTo>
                    <a:pt x="134930" y="178045"/>
                    <a:pt x="139889" y="178045"/>
                    <a:pt x="139889" y="173147"/>
                  </a:cubicBezTo>
                  <a:cubicBezTo>
                    <a:pt x="139889" y="168045"/>
                    <a:pt x="135137" y="168045"/>
                    <a:pt x="131624" y="168045"/>
                  </a:cubicBezTo>
                  <a:lnTo>
                    <a:pt x="8478" y="168045"/>
                  </a:lnTo>
                  <a:cubicBezTo>
                    <a:pt x="4965" y="168045"/>
                    <a:pt x="213" y="168045"/>
                    <a:pt x="213" y="173147"/>
                  </a:cubicBezTo>
                  <a:cubicBezTo>
                    <a:pt x="213" y="178045"/>
                    <a:pt x="5172" y="178045"/>
                    <a:pt x="8478" y="178045"/>
                  </a:cubicBezTo>
                  <a:lnTo>
                    <a:pt x="131624" y="17804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498481F-9E8C-1B74-8903-8BA39790EAE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3688798" y="6080647"/>
              <a:ext cx="91326" cy="135516"/>
            </a:xfrm>
            <a:custGeom>
              <a:avLst/>
              <a:gdLst>
                <a:gd name="connsiteX0" fmla="*/ 91546 w 91326"/>
                <a:gd name="connsiteY0" fmla="*/ 98450 h 135516"/>
                <a:gd name="connsiteX1" fmla="*/ 84521 w 91326"/>
                <a:gd name="connsiteY1" fmla="*/ 98450 h 135516"/>
                <a:gd name="connsiteX2" fmla="*/ 79149 w 91326"/>
                <a:gd name="connsiteY2" fmla="*/ 117022 h 135516"/>
                <a:gd name="connsiteX3" fmla="*/ 58693 w 91326"/>
                <a:gd name="connsiteY3" fmla="*/ 118247 h 135516"/>
                <a:gd name="connsiteX4" fmla="*/ 20675 w 91326"/>
                <a:gd name="connsiteY4" fmla="*/ 118247 h 135516"/>
                <a:gd name="connsiteX5" fmla="*/ 61999 w 91326"/>
                <a:gd name="connsiteY5" fmla="*/ 83959 h 135516"/>
                <a:gd name="connsiteX6" fmla="*/ 91546 w 91326"/>
                <a:gd name="connsiteY6" fmla="*/ 39875 h 135516"/>
                <a:gd name="connsiteX7" fmla="*/ 43196 w 91326"/>
                <a:gd name="connsiteY7" fmla="*/ 78 h 135516"/>
                <a:gd name="connsiteX8" fmla="*/ 219 w 91326"/>
                <a:gd name="connsiteY8" fmla="*/ 36610 h 135516"/>
                <a:gd name="connsiteX9" fmla="*/ 11170 w 91326"/>
                <a:gd name="connsiteY9" fmla="*/ 48039 h 135516"/>
                <a:gd name="connsiteX10" fmla="*/ 22121 w 91326"/>
                <a:gd name="connsiteY10" fmla="*/ 37222 h 135516"/>
                <a:gd name="connsiteX11" fmla="*/ 9930 w 91326"/>
                <a:gd name="connsiteY11" fmla="*/ 26405 h 135516"/>
                <a:gd name="connsiteX12" fmla="*/ 40097 w 91326"/>
                <a:gd name="connsiteY12" fmla="*/ 7425 h 135516"/>
                <a:gd name="connsiteX13" fmla="*/ 71504 w 91326"/>
                <a:gd name="connsiteY13" fmla="*/ 39875 h 135516"/>
                <a:gd name="connsiteX14" fmla="*/ 52081 w 91326"/>
                <a:gd name="connsiteY14" fmla="*/ 79061 h 135516"/>
                <a:gd name="connsiteX15" fmla="*/ 2285 w 91326"/>
                <a:gd name="connsiteY15" fmla="*/ 127635 h 135516"/>
                <a:gd name="connsiteX16" fmla="*/ 219 w 91326"/>
                <a:gd name="connsiteY16" fmla="*/ 135594 h 135516"/>
                <a:gd name="connsiteX17" fmla="*/ 85347 w 91326"/>
                <a:gd name="connsiteY17" fmla="*/ 135594 h 135516"/>
                <a:gd name="connsiteX18" fmla="*/ 91546 w 91326"/>
                <a:gd name="connsiteY18" fmla="*/ 98450 h 13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326" h="135516">
                  <a:moveTo>
                    <a:pt x="91546" y="98450"/>
                  </a:moveTo>
                  <a:lnTo>
                    <a:pt x="84521" y="98450"/>
                  </a:lnTo>
                  <a:cubicBezTo>
                    <a:pt x="83901" y="102940"/>
                    <a:pt x="81835" y="114981"/>
                    <a:pt x="79149" y="117022"/>
                  </a:cubicBezTo>
                  <a:cubicBezTo>
                    <a:pt x="77496" y="118247"/>
                    <a:pt x="61586" y="118247"/>
                    <a:pt x="58693" y="118247"/>
                  </a:cubicBezTo>
                  <a:lnTo>
                    <a:pt x="20675" y="118247"/>
                  </a:lnTo>
                  <a:cubicBezTo>
                    <a:pt x="42370" y="99266"/>
                    <a:pt x="49602" y="93552"/>
                    <a:pt x="61999" y="83959"/>
                  </a:cubicBezTo>
                  <a:cubicBezTo>
                    <a:pt x="77289" y="71918"/>
                    <a:pt x="91546" y="59264"/>
                    <a:pt x="91546" y="39875"/>
                  </a:cubicBezTo>
                  <a:cubicBezTo>
                    <a:pt x="91546" y="15180"/>
                    <a:pt x="69644" y="78"/>
                    <a:pt x="43196" y="78"/>
                  </a:cubicBezTo>
                  <a:cubicBezTo>
                    <a:pt x="17575" y="78"/>
                    <a:pt x="219" y="17834"/>
                    <a:pt x="219" y="36610"/>
                  </a:cubicBezTo>
                  <a:cubicBezTo>
                    <a:pt x="219" y="47019"/>
                    <a:pt x="9104" y="48039"/>
                    <a:pt x="11170" y="48039"/>
                  </a:cubicBezTo>
                  <a:cubicBezTo>
                    <a:pt x="16129" y="48039"/>
                    <a:pt x="22121" y="44570"/>
                    <a:pt x="22121" y="37222"/>
                  </a:cubicBezTo>
                  <a:cubicBezTo>
                    <a:pt x="22121" y="33549"/>
                    <a:pt x="20675" y="26405"/>
                    <a:pt x="9930" y="26405"/>
                  </a:cubicBezTo>
                  <a:cubicBezTo>
                    <a:pt x="16336" y="11915"/>
                    <a:pt x="30386" y="7425"/>
                    <a:pt x="40097" y="7425"/>
                  </a:cubicBezTo>
                  <a:cubicBezTo>
                    <a:pt x="60759" y="7425"/>
                    <a:pt x="71504" y="23344"/>
                    <a:pt x="71504" y="39875"/>
                  </a:cubicBezTo>
                  <a:cubicBezTo>
                    <a:pt x="71504" y="57631"/>
                    <a:pt x="58693" y="71714"/>
                    <a:pt x="52081" y="79061"/>
                  </a:cubicBezTo>
                  <a:lnTo>
                    <a:pt x="2285" y="127635"/>
                  </a:lnTo>
                  <a:cubicBezTo>
                    <a:pt x="219" y="129472"/>
                    <a:pt x="219" y="129880"/>
                    <a:pt x="219" y="135594"/>
                  </a:cubicBezTo>
                  <a:lnTo>
                    <a:pt x="85347" y="135594"/>
                  </a:lnTo>
                  <a:lnTo>
                    <a:pt x="91546" y="9845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1FE5FE9-998D-AB01-BD9D-D337D29A685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4275687" y="6023042"/>
              <a:ext cx="196290" cy="68224"/>
            </a:xfrm>
            <a:custGeom>
              <a:avLst/>
              <a:gdLst>
                <a:gd name="connsiteX0" fmla="*/ 186493 w 196290"/>
                <a:gd name="connsiteY0" fmla="*/ 11737 h 68224"/>
                <a:gd name="connsiteX1" fmla="*/ 196529 w 196290"/>
                <a:gd name="connsiteY1" fmla="*/ 5906 h 68224"/>
                <a:gd name="connsiteX2" fmla="*/ 186788 w 196290"/>
                <a:gd name="connsiteY2" fmla="*/ 75 h 68224"/>
                <a:gd name="connsiteX3" fmla="*/ 9980 w 196290"/>
                <a:gd name="connsiteY3" fmla="*/ 75 h 68224"/>
                <a:gd name="connsiteX4" fmla="*/ 239 w 196290"/>
                <a:gd name="connsiteY4" fmla="*/ 5906 h 68224"/>
                <a:gd name="connsiteX5" fmla="*/ 10275 w 196290"/>
                <a:gd name="connsiteY5" fmla="*/ 11737 h 68224"/>
                <a:gd name="connsiteX6" fmla="*/ 186493 w 196290"/>
                <a:gd name="connsiteY6" fmla="*/ 11737 h 68224"/>
                <a:gd name="connsiteX7" fmla="*/ 186788 w 196290"/>
                <a:gd name="connsiteY7" fmla="*/ 68300 h 68224"/>
                <a:gd name="connsiteX8" fmla="*/ 196529 w 196290"/>
                <a:gd name="connsiteY8" fmla="*/ 62468 h 68224"/>
                <a:gd name="connsiteX9" fmla="*/ 186493 w 196290"/>
                <a:gd name="connsiteY9" fmla="*/ 56637 h 68224"/>
                <a:gd name="connsiteX10" fmla="*/ 10275 w 196290"/>
                <a:gd name="connsiteY10" fmla="*/ 56637 h 68224"/>
                <a:gd name="connsiteX11" fmla="*/ 239 w 196290"/>
                <a:gd name="connsiteY11" fmla="*/ 62468 h 68224"/>
                <a:gd name="connsiteX12" fmla="*/ 9980 w 196290"/>
                <a:gd name="connsiteY12" fmla="*/ 68300 h 68224"/>
                <a:gd name="connsiteX13" fmla="*/ 186788 w 196290"/>
                <a:gd name="connsiteY13" fmla="*/ 68300 h 6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6290" h="68224">
                  <a:moveTo>
                    <a:pt x="186493" y="11737"/>
                  </a:moveTo>
                  <a:cubicBezTo>
                    <a:pt x="190921" y="11737"/>
                    <a:pt x="196529" y="11737"/>
                    <a:pt x="196529" y="5906"/>
                  </a:cubicBezTo>
                  <a:cubicBezTo>
                    <a:pt x="196529" y="75"/>
                    <a:pt x="190921" y="75"/>
                    <a:pt x="186788" y="75"/>
                  </a:cubicBezTo>
                  <a:lnTo>
                    <a:pt x="9980" y="75"/>
                  </a:lnTo>
                  <a:cubicBezTo>
                    <a:pt x="5847" y="75"/>
                    <a:pt x="239" y="75"/>
                    <a:pt x="239" y="5906"/>
                  </a:cubicBezTo>
                  <a:cubicBezTo>
                    <a:pt x="239" y="11737"/>
                    <a:pt x="5847" y="11737"/>
                    <a:pt x="10275" y="11737"/>
                  </a:cubicBezTo>
                  <a:lnTo>
                    <a:pt x="186493" y="11737"/>
                  </a:lnTo>
                  <a:close/>
                  <a:moveTo>
                    <a:pt x="186788" y="68300"/>
                  </a:moveTo>
                  <a:cubicBezTo>
                    <a:pt x="190921" y="68300"/>
                    <a:pt x="196529" y="68300"/>
                    <a:pt x="196529" y="62468"/>
                  </a:cubicBezTo>
                  <a:cubicBezTo>
                    <a:pt x="196529" y="56637"/>
                    <a:pt x="190921" y="56637"/>
                    <a:pt x="186493" y="56637"/>
                  </a:cubicBezTo>
                  <a:lnTo>
                    <a:pt x="10275" y="56637"/>
                  </a:lnTo>
                  <a:cubicBezTo>
                    <a:pt x="5847" y="56637"/>
                    <a:pt x="239" y="56637"/>
                    <a:pt x="239" y="62468"/>
                  </a:cubicBezTo>
                  <a:cubicBezTo>
                    <a:pt x="239" y="68300"/>
                    <a:pt x="5847" y="68300"/>
                    <a:pt x="9980" y="68300"/>
                  </a:cubicBezTo>
                  <a:lnTo>
                    <a:pt x="186788" y="6830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DA646F2-78D5-3089-87A6-63A369266C1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4576041" y="6001175"/>
              <a:ext cx="154965" cy="191554"/>
            </a:xfrm>
            <a:custGeom>
              <a:avLst/>
              <a:gdLst>
                <a:gd name="connsiteX0" fmla="*/ 7038 w 154965"/>
                <a:gd name="connsiteY0" fmla="*/ 54888 h 191554"/>
                <a:gd name="connsiteX1" fmla="*/ 53971 w 154965"/>
                <a:gd name="connsiteY1" fmla="*/ 21067 h 191554"/>
                <a:gd name="connsiteX2" fmla="*/ 101789 w 154965"/>
                <a:gd name="connsiteY2" fmla="*/ 95123 h 191554"/>
                <a:gd name="connsiteX3" fmla="*/ 98247 w 154965"/>
                <a:gd name="connsiteY3" fmla="*/ 123696 h 191554"/>
                <a:gd name="connsiteX4" fmla="*/ 82898 w 154965"/>
                <a:gd name="connsiteY4" fmla="*/ 186381 h 191554"/>
                <a:gd name="connsiteX5" fmla="*/ 86735 w 154965"/>
                <a:gd name="connsiteY5" fmla="*/ 191629 h 191554"/>
                <a:gd name="connsiteX6" fmla="*/ 96181 w 154965"/>
                <a:gd name="connsiteY6" fmla="*/ 174136 h 191554"/>
                <a:gd name="connsiteX7" fmla="*/ 107102 w 154965"/>
                <a:gd name="connsiteY7" fmla="*/ 123987 h 191554"/>
                <a:gd name="connsiteX8" fmla="*/ 109463 w 154965"/>
                <a:gd name="connsiteY8" fmla="*/ 112617 h 191554"/>
                <a:gd name="connsiteX9" fmla="*/ 149607 w 154965"/>
                <a:gd name="connsiteY9" fmla="*/ 17277 h 191554"/>
                <a:gd name="connsiteX10" fmla="*/ 155215 w 154965"/>
                <a:gd name="connsiteY10" fmla="*/ 6197 h 191554"/>
                <a:gd name="connsiteX11" fmla="*/ 151673 w 154965"/>
                <a:gd name="connsiteY11" fmla="*/ 3282 h 191554"/>
                <a:gd name="connsiteX12" fmla="*/ 148131 w 154965"/>
                <a:gd name="connsiteY12" fmla="*/ 5323 h 191554"/>
                <a:gd name="connsiteX13" fmla="*/ 109168 w 154965"/>
                <a:gd name="connsiteY13" fmla="*/ 91624 h 191554"/>
                <a:gd name="connsiteX14" fmla="*/ 97066 w 154965"/>
                <a:gd name="connsiteY14" fmla="*/ 32146 h 191554"/>
                <a:gd name="connsiteX15" fmla="*/ 57808 w 154965"/>
                <a:gd name="connsiteY15" fmla="*/ 75 h 191554"/>
                <a:gd name="connsiteX16" fmla="*/ 249 w 154965"/>
                <a:gd name="connsiteY16" fmla="*/ 53430 h 191554"/>
                <a:gd name="connsiteX17" fmla="*/ 5858 w 154965"/>
                <a:gd name="connsiteY17" fmla="*/ 56346 h 191554"/>
                <a:gd name="connsiteX18" fmla="*/ 7038 w 154965"/>
                <a:gd name="connsiteY18" fmla="*/ 54888 h 19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4965" h="191554">
                  <a:moveTo>
                    <a:pt x="7038" y="54888"/>
                  </a:moveTo>
                  <a:cubicBezTo>
                    <a:pt x="18550" y="21359"/>
                    <a:pt x="50724" y="21067"/>
                    <a:pt x="53971" y="21067"/>
                  </a:cubicBezTo>
                  <a:cubicBezTo>
                    <a:pt x="98542" y="21067"/>
                    <a:pt x="101789" y="72090"/>
                    <a:pt x="101789" y="95123"/>
                  </a:cubicBezTo>
                  <a:cubicBezTo>
                    <a:pt x="101789" y="112908"/>
                    <a:pt x="100313" y="117865"/>
                    <a:pt x="98247" y="123696"/>
                  </a:cubicBezTo>
                  <a:cubicBezTo>
                    <a:pt x="91753" y="144980"/>
                    <a:pt x="82898" y="178800"/>
                    <a:pt x="82898" y="186381"/>
                  </a:cubicBezTo>
                  <a:cubicBezTo>
                    <a:pt x="82898" y="189588"/>
                    <a:pt x="84374" y="191629"/>
                    <a:pt x="86735" y="191629"/>
                  </a:cubicBezTo>
                  <a:cubicBezTo>
                    <a:pt x="90572" y="191629"/>
                    <a:pt x="92934" y="185215"/>
                    <a:pt x="96181" y="174136"/>
                  </a:cubicBezTo>
                  <a:cubicBezTo>
                    <a:pt x="102970" y="149645"/>
                    <a:pt x="105921" y="133026"/>
                    <a:pt x="107102" y="123987"/>
                  </a:cubicBezTo>
                  <a:cubicBezTo>
                    <a:pt x="107692" y="120197"/>
                    <a:pt x="108283" y="116407"/>
                    <a:pt x="109463" y="112617"/>
                  </a:cubicBezTo>
                  <a:cubicBezTo>
                    <a:pt x="118909" y="83752"/>
                    <a:pt x="137800" y="40310"/>
                    <a:pt x="149607" y="17277"/>
                  </a:cubicBezTo>
                  <a:cubicBezTo>
                    <a:pt x="151673" y="13778"/>
                    <a:pt x="155215" y="7364"/>
                    <a:pt x="155215" y="6197"/>
                  </a:cubicBezTo>
                  <a:cubicBezTo>
                    <a:pt x="155215" y="3282"/>
                    <a:pt x="152264" y="3282"/>
                    <a:pt x="151673" y="3282"/>
                  </a:cubicBezTo>
                  <a:cubicBezTo>
                    <a:pt x="150788" y="3282"/>
                    <a:pt x="149017" y="3282"/>
                    <a:pt x="148131" y="5323"/>
                  </a:cubicBezTo>
                  <a:cubicBezTo>
                    <a:pt x="132782" y="33021"/>
                    <a:pt x="120975" y="62177"/>
                    <a:pt x="109168" y="91624"/>
                  </a:cubicBezTo>
                  <a:cubicBezTo>
                    <a:pt x="108873" y="82586"/>
                    <a:pt x="108578" y="60427"/>
                    <a:pt x="97066" y="32146"/>
                  </a:cubicBezTo>
                  <a:cubicBezTo>
                    <a:pt x="89982" y="14361"/>
                    <a:pt x="78175" y="75"/>
                    <a:pt x="57808" y="75"/>
                  </a:cubicBezTo>
                  <a:cubicBezTo>
                    <a:pt x="20912" y="75"/>
                    <a:pt x="249" y="44392"/>
                    <a:pt x="249" y="53430"/>
                  </a:cubicBezTo>
                  <a:cubicBezTo>
                    <a:pt x="249" y="56346"/>
                    <a:pt x="2906" y="56346"/>
                    <a:pt x="5858" y="56346"/>
                  </a:cubicBezTo>
                  <a:lnTo>
                    <a:pt x="7038" y="5488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0438BAF-27C7-66A4-16B1-0DD3D877A63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4763708" y="5825527"/>
              <a:ext cx="53721" cy="203887"/>
            </a:xfrm>
            <a:custGeom>
              <a:avLst/>
              <a:gdLst>
                <a:gd name="connsiteX0" fmla="*/ 49844 w 53721"/>
                <a:gd name="connsiteY0" fmla="*/ 70 h 203887"/>
                <a:gd name="connsiteX1" fmla="*/ 255 w 53721"/>
                <a:gd name="connsiteY1" fmla="*/ 101911 h 203887"/>
                <a:gd name="connsiteX2" fmla="*/ 49844 w 53721"/>
                <a:gd name="connsiteY2" fmla="*/ 203957 h 203887"/>
                <a:gd name="connsiteX3" fmla="*/ 53977 w 53721"/>
                <a:gd name="connsiteY3" fmla="*/ 201508 h 203887"/>
                <a:gd name="connsiteX4" fmla="*/ 51910 w 53721"/>
                <a:gd name="connsiteY4" fmla="*/ 198446 h 203887"/>
                <a:gd name="connsiteX5" fmla="*/ 14305 w 53721"/>
                <a:gd name="connsiteY5" fmla="*/ 102115 h 203887"/>
                <a:gd name="connsiteX6" fmla="*/ 52530 w 53721"/>
                <a:gd name="connsiteY6" fmla="*/ 4968 h 203887"/>
                <a:gd name="connsiteX7" fmla="*/ 53977 w 53721"/>
                <a:gd name="connsiteY7" fmla="*/ 2519 h 203887"/>
                <a:gd name="connsiteX8" fmla="*/ 49844 w 53721"/>
                <a:gd name="connsiteY8" fmla="*/ 70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21" h="203887">
                  <a:moveTo>
                    <a:pt x="49844" y="70"/>
                  </a:moveTo>
                  <a:cubicBezTo>
                    <a:pt x="10586" y="27418"/>
                    <a:pt x="255" y="70685"/>
                    <a:pt x="255" y="101911"/>
                  </a:cubicBezTo>
                  <a:cubicBezTo>
                    <a:pt x="255" y="130688"/>
                    <a:pt x="8933" y="175384"/>
                    <a:pt x="49844" y="203957"/>
                  </a:cubicBezTo>
                  <a:cubicBezTo>
                    <a:pt x="51497" y="203957"/>
                    <a:pt x="53977" y="203957"/>
                    <a:pt x="53977" y="201508"/>
                  </a:cubicBezTo>
                  <a:cubicBezTo>
                    <a:pt x="53977" y="200283"/>
                    <a:pt x="53357" y="199875"/>
                    <a:pt x="51910" y="198446"/>
                  </a:cubicBezTo>
                  <a:cubicBezTo>
                    <a:pt x="24430" y="173955"/>
                    <a:pt x="14305" y="139260"/>
                    <a:pt x="14305" y="102115"/>
                  </a:cubicBezTo>
                  <a:cubicBezTo>
                    <a:pt x="14305" y="47011"/>
                    <a:pt x="35587" y="20070"/>
                    <a:pt x="52530" y="4968"/>
                  </a:cubicBezTo>
                  <a:cubicBezTo>
                    <a:pt x="53357" y="4151"/>
                    <a:pt x="53977" y="3539"/>
                    <a:pt x="53977" y="2519"/>
                  </a:cubicBezTo>
                  <a:cubicBezTo>
                    <a:pt x="53977" y="70"/>
                    <a:pt x="51497" y="70"/>
                    <a:pt x="49844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FDB72C0-F4F4-0EB7-4EEE-2212346C235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4854710" y="5843079"/>
              <a:ext cx="75210" cy="135516"/>
            </a:xfrm>
            <a:custGeom>
              <a:avLst/>
              <a:gdLst>
                <a:gd name="connsiteX0" fmla="*/ 46955 w 75210"/>
                <a:gd name="connsiteY0" fmla="*/ 5784 h 135516"/>
                <a:gd name="connsiteX1" fmla="*/ 40756 w 75210"/>
                <a:gd name="connsiteY1" fmla="*/ 70 h 135516"/>
                <a:gd name="connsiteX2" fmla="*/ 258 w 75210"/>
                <a:gd name="connsiteY2" fmla="*/ 13131 h 135516"/>
                <a:gd name="connsiteX3" fmla="*/ 258 w 75210"/>
                <a:gd name="connsiteY3" fmla="*/ 20479 h 135516"/>
                <a:gd name="connsiteX4" fmla="*/ 30218 w 75210"/>
                <a:gd name="connsiteY4" fmla="*/ 14764 h 135516"/>
                <a:gd name="connsiteX5" fmla="*/ 30218 w 75210"/>
                <a:gd name="connsiteY5" fmla="*/ 118851 h 135516"/>
                <a:gd name="connsiteX6" fmla="*/ 9556 w 75210"/>
                <a:gd name="connsiteY6" fmla="*/ 128239 h 135516"/>
                <a:gd name="connsiteX7" fmla="*/ 1705 w 75210"/>
                <a:gd name="connsiteY7" fmla="*/ 128239 h 135516"/>
                <a:gd name="connsiteX8" fmla="*/ 1705 w 75210"/>
                <a:gd name="connsiteY8" fmla="*/ 135586 h 135516"/>
                <a:gd name="connsiteX9" fmla="*/ 38483 w 75210"/>
                <a:gd name="connsiteY9" fmla="*/ 134770 h 135516"/>
                <a:gd name="connsiteX10" fmla="*/ 75468 w 75210"/>
                <a:gd name="connsiteY10" fmla="*/ 135586 h 135516"/>
                <a:gd name="connsiteX11" fmla="*/ 75468 w 75210"/>
                <a:gd name="connsiteY11" fmla="*/ 128239 h 135516"/>
                <a:gd name="connsiteX12" fmla="*/ 67617 w 75210"/>
                <a:gd name="connsiteY12" fmla="*/ 128239 h 135516"/>
                <a:gd name="connsiteX13" fmla="*/ 46955 w 75210"/>
                <a:gd name="connsiteY13" fmla="*/ 118851 h 135516"/>
                <a:gd name="connsiteX14" fmla="*/ 46955 w 75210"/>
                <a:gd name="connsiteY14" fmla="*/ 5784 h 13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210" h="135516">
                  <a:moveTo>
                    <a:pt x="46955" y="5784"/>
                  </a:moveTo>
                  <a:cubicBezTo>
                    <a:pt x="46955" y="274"/>
                    <a:pt x="46541" y="70"/>
                    <a:pt x="40756" y="70"/>
                  </a:cubicBezTo>
                  <a:cubicBezTo>
                    <a:pt x="27532" y="12927"/>
                    <a:pt x="8730" y="13131"/>
                    <a:pt x="258" y="13131"/>
                  </a:cubicBezTo>
                  <a:lnTo>
                    <a:pt x="258" y="20479"/>
                  </a:lnTo>
                  <a:cubicBezTo>
                    <a:pt x="5217" y="20479"/>
                    <a:pt x="18854" y="20479"/>
                    <a:pt x="30218" y="14764"/>
                  </a:cubicBezTo>
                  <a:lnTo>
                    <a:pt x="30218" y="118851"/>
                  </a:lnTo>
                  <a:cubicBezTo>
                    <a:pt x="30218" y="125586"/>
                    <a:pt x="30218" y="128239"/>
                    <a:pt x="9556" y="128239"/>
                  </a:cubicBezTo>
                  <a:lnTo>
                    <a:pt x="1705" y="128239"/>
                  </a:lnTo>
                  <a:lnTo>
                    <a:pt x="1705" y="135586"/>
                  </a:lnTo>
                  <a:cubicBezTo>
                    <a:pt x="5424" y="135382"/>
                    <a:pt x="30838" y="134770"/>
                    <a:pt x="38483" y="134770"/>
                  </a:cubicBezTo>
                  <a:cubicBezTo>
                    <a:pt x="44888" y="134770"/>
                    <a:pt x="70923" y="135382"/>
                    <a:pt x="75468" y="135586"/>
                  </a:cubicBezTo>
                  <a:lnTo>
                    <a:pt x="75468" y="128239"/>
                  </a:lnTo>
                  <a:lnTo>
                    <a:pt x="67617" y="128239"/>
                  </a:lnTo>
                  <a:cubicBezTo>
                    <a:pt x="46955" y="128239"/>
                    <a:pt x="46955" y="125586"/>
                    <a:pt x="46955" y="118851"/>
                  </a:cubicBezTo>
                  <a:lnTo>
                    <a:pt x="46955" y="578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7881330-F68C-D2E1-01D8-7743384F1B3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4964518" y="5825527"/>
              <a:ext cx="53514" cy="203887"/>
            </a:xfrm>
            <a:custGeom>
              <a:avLst/>
              <a:gdLst>
                <a:gd name="connsiteX0" fmla="*/ 4188 w 53514"/>
                <a:gd name="connsiteY0" fmla="*/ 70 h 203887"/>
                <a:gd name="connsiteX1" fmla="*/ 262 w 53514"/>
                <a:gd name="connsiteY1" fmla="*/ 2519 h 203887"/>
                <a:gd name="connsiteX2" fmla="*/ 2122 w 53514"/>
                <a:gd name="connsiteY2" fmla="*/ 5580 h 203887"/>
                <a:gd name="connsiteX3" fmla="*/ 39727 w 53514"/>
                <a:gd name="connsiteY3" fmla="*/ 101911 h 203887"/>
                <a:gd name="connsiteX4" fmla="*/ 3981 w 53514"/>
                <a:gd name="connsiteY4" fmla="*/ 196814 h 203887"/>
                <a:gd name="connsiteX5" fmla="*/ 262 w 53514"/>
                <a:gd name="connsiteY5" fmla="*/ 201508 h 203887"/>
                <a:gd name="connsiteX6" fmla="*/ 2948 w 53514"/>
                <a:gd name="connsiteY6" fmla="*/ 203957 h 203887"/>
                <a:gd name="connsiteX7" fmla="*/ 38694 w 53514"/>
                <a:gd name="connsiteY7" fmla="*/ 164975 h 203887"/>
                <a:gd name="connsiteX8" fmla="*/ 53777 w 53514"/>
                <a:gd name="connsiteY8" fmla="*/ 102115 h 203887"/>
                <a:gd name="connsiteX9" fmla="*/ 4188 w 53514"/>
                <a:gd name="connsiteY9" fmla="*/ 70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14" h="203887">
                  <a:moveTo>
                    <a:pt x="4188" y="70"/>
                  </a:moveTo>
                  <a:cubicBezTo>
                    <a:pt x="2742" y="70"/>
                    <a:pt x="262" y="70"/>
                    <a:pt x="262" y="2519"/>
                  </a:cubicBezTo>
                  <a:cubicBezTo>
                    <a:pt x="262" y="3539"/>
                    <a:pt x="882" y="4151"/>
                    <a:pt x="2122" y="5580"/>
                  </a:cubicBezTo>
                  <a:cubicBezTo>
                    <a:pt x="19891" y="21703"/>
                    <a:pt x="39727" y="49256"/>
                    <a:pt x="39727" y="101911"/>
                  </a:cubicBezTo>
                  <a:cubicBezTo>
                    <a:pt x="39727" y="144566"/>
                    <a:pt x="26297" y="176813"/>
                    <a:pt x="3981" y="196814"/>
                  </a:cubicBezTo>
                  <a:cubicBezTo>
                    <a:pt x="469" y="200283"/>
                    <a:pt x="262" y="200487"/>
                    <a:pt x="262" y="201508"/>
                  </a:cubicBezTo>
                  <a:cubicBezTo>
                    <a:pt x="262" y="202528"/>
                    <a:pt x="882" y="203957"/>
                    <a:pt x="2948" y="203957"/>
                  </a:cubicBezTo>
                  <a:cubicBezTo>
                    <a:pt x="5428" y="203957"/>
                    <a:pt x="25057" y="190487"/>
                    <a:pt x="38694" y="164975"/>
                  </a:cubicBezTo>
                  <a:cubicBezTo>
                    <a:pt x="47785" y="148036"/>
                    <a:pt x="53777" y="125994"/>
                    <a:pt x="53777" y="102115"/>
                  </a:cubicBezTo>
                  <a:cubicBezTo>
                    <a:pt x="53777" y="73338"/>
                    <a:pt x="45099" y="28642"/>
                    <a:pt x="4188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FB3E388-7344-2E6D-8A1B-76195734FC5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4747310" y="6076266"/>
              <a:ext cx="53721" cy="203887"/>
            </a:xfrm>
            <a:custGeom>
              <a:avLst/>
              <a:gdLst>
                <a:gd name="connsiteX0" fmla="*/ 49844 w 53721"/>
                <a:gd name="connsiteY0" fmla="*/ 78 h 203887"/>
                <a:gd name="connsiteX1" fmla="*/ 255 w 53721"/>
                <a:gd name="connsiteY1" fmla="*/ 101920 h 203887"/>
                <a:gd name="connsiteX2" fmla="*/ 49844 w 53721"/>
                <a:gd name="connsiteY2" fmla="*/ 203965 h 203887"/>
                <a:gd name="connsiteX3" fmla="*/ 53976 w 53721"/>
                <a:gd name="connsiteY3" fmla="*/ 201516 h 203887"/>
                <a:gd name="connsiteX4" fmla="*/ 51910 w 53721"/>
                <a:gd name="connsiteY4" fmla="*/ 198455 h 203887"/>
                <a:gd name="connsiteX5" fmla="*/ 14305 w 53721"/>
                <a:gd name="connsiteY5" fmla="*/ 102124 h 203887"/>
                <a:gd name="connsiteX6" fmla="*/ 52530 w 53721"/>
                <a:gd name="connsiteY6" fmla="*/ 4976 h 203887"/>
                <a:gd name="connsiteX7" fmla="*/ 53976 w 53721"/>
                <a:gd name="connsiteY7" fmla="*/ 2527 h 203887"/>
                <a:gd name="connsiteX8" fmla="*/ 49844 w 53721"/>
                <a:gd name="connsiteY8" fmla="*/ 78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21" h="203887">
                  <a:moveTo>
                    <a:pt x="49844" y="78"/>
                  </a:moveTo>
                  <a:cubicBezTo>
                    <a:pt x="10586" y="27426"/>
                    <a:pt x="255" y="70694"/>
                    <a:pt x="255" y="101920"/>
                  </a:cubicBezTo>
                  <a:cubicBezTo>
                    <a:pt x="255" y="130697"/>
                    <a:pt x="8933" y="175393"/>
                    <a:pt x="49844" y="203965"/>
                  </a:cubicBezTo>
                  <a:cubicBezTo>
                    <a:pt x="51497" y="203965"/>
                    <a:pt x="53976" y="203965"/>
                    <a:pt x="53976" y="201516"/>
                  </a:cubicBezTo>
                  <a:cubicBezTo>
                    <a:pt x="53976" y="200292"/>
                    <a:pt x="53356" y="199884"/>
                    <a:pt x="51910" y="198455"/>
                  </a:cubicBezTo>
                  <a:cubicBezTo>
                    <a:pt x="24429" y="173964"/>
                    <a:pt x="14305" y="139268"/>
                    <a:pt x="14305" y="102124"/>
                  </a:cubicBezTo>
                  <a:cubicBezTo>
                    <a:pt x="14305" y="47019"/>
                    <a:pt x="35587" y="20079"/>
                    <a:pt x="52530" y="4976"/>
                  </a:cubicBezTo>
                  <a:cubicBezTo>
                    <a:pt x="53356" y="4160"/>
                    <a:pt x="53976" y="3548"/>
                    <a:pt x="53976" y="2527"/>
                  </a:cubicBezTo>
                  <a:cubicBezTo>
                    <a:pt x="53976" y="78"/>
                    <a:pt x="51497" y="78"/>
                    <a:pt x="49844" y="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8A08CF3-3438-2DCD-93BB-21568456AEB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4838312" y="6093818"/>
              <a:ext cx="75210" cy="135516"/>
            </a:xfrm>
            <a:custGeom>
              <a:avLst/>
              <a:gdLst>
                <a:gd name="connsiteX0" fmla="*/ 46954 w 75210"/>
                <a:gd name="connsiteY0" fmla="*/ 5793 h 135516"/>
                <a:gd name="connsiteX1" fmla="*/ 40755 w 75210"/>
                <a:gd name="connsiteY1" fmla="*/ 78 h 135516"/>
                <a:gd name="connsiteX2" fmla="*/ 258 w 75210"/>
                <a:gd name="connsiteY2" fmla="*/ 13140 h 135516"/>
                <a:gd name="connsiteX3" fmla="*/ 258 w 75210"/>
                <a:gd name="connsiteY3" fmla="*/ 20487 h 135516"/>
                <a:gd name="connsiteX4" fmla="*/ 30218 w 75210"/>
                <a:gd name="connsiteY4" fmla="*/ 14773 h 135516"/>
                <a:gd name="connsiteX5" fmla="*/ 30218 w 75210"/>
                <a:gd name="connsiteY5" fmla="*/ 118859 h 135516"/>
                <a:gd name="connsiteX6" fmla="*/ 9556 w 75210"/>
                <a:gd name="connsiteY6" fmla="*/ 128247 h 135516"/>
                <a:gd name="connsiteX7" fmla="*/ 1704 w 75210"/>
                <a:gd name="connsiteY7" fmla="*/ 128247 h 135516"/>
                <a:gd name="connsiteX8" fmla="*/ 1704 w 75210"/>
                <a:gd name="connsiteY8" fmla="*/ 135595 h 135516"/>
                <a:gd name="connsiteX9" fmla="*/ 38483 w 75210"/>
                <a:gd name="connsiteY9" fmla="*/ 134778 h 135516"/>
                <a:gd name="connsiteX10" fmla="*/ 75468 w 75210"/>
                <a:gd name="connsiteY10" fmla="*/ 135595 h 135516"/>
                <a:gd name="connsiteX11" fmla="*/ 75468 w 75210"/>
                <a:gd name="connsiteY11" fmla="*/ 128247 h 135516"/>
                <a:gd name="connsiteX12" fmla="*/ 67616 w 75210"/>
                <a:gd name="connsiteY12" fmla="*/ 128247 h 135516"/>
                <a:gd name="connsiteX13" fmla="*/ 46954 w 75210"/>
                <a:gd name="connsiteY13" fmla="*/ 118859 h 135516"/>
                <a:gd name="connsiteX14" fmla="*/ 46954 w 75210"/>
                <a:gd name="connsiteY14" fmla="*/ 5793 h 13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210" h="135516">
                  <a:moveTo>
                    <a:pt x="46954" y="5793"/>
                  </a:moveTo>
                  <a:cubicBezTo>
                    <a:pt x="46954" y="282"/>
                    <a:pt x="46541" y="78"/>
                    <a:pt x="40755" y="78"/>
                  </a:cubicBezTo>
                  <a:cubicBezTo>
                    <a:pt x="27532" y="12936"/>
                    <a:pt x="8729" y="13140"/>
                    <a:pt x="258" y="13140"/>
                  </a:cubicBezTo>
                  <a:lnTo>
                    <a:pt x="258" y="20487"/>
                  </a:lnTo>
                  <a:cubicBezTo>
                    <a:pt x="5217" y="20487"/>
                    <a:pt x="18854" y="20487"/>
                    <a:pt x="30218" y="14773"/>
                  </a:cubicBezTo>
                  <a:lnTo>
                    <a:pt x="30218" y="118859"/>
                  </a:lnTo>
                  <a:cubicBezTo>
                    <a:pt x="30218" y="125594"/>
                    <a:pt x="30218" y="128247"/>
                    <a:pt x="9556" y="128247"/>
                  </a:cubicBezTo>
                  <a:lnTo>
                    <a:pt x="1704" y="128247"/>
                  </a:lnTo>
                  <a:lnTo>
                    <a:pt x="1704" y="135595"/>
                  </a:lnTo>
                  <a:cubicBezTo>
                    <a:pt x="5423" y="135391"/>
                    <a:pt x="30838" y="134778"/>
                    <a:pt x="38483" y="134778"/>
                  </a:cubicBezTo>
                  <a:cubicBezTo>
                    <a:pt x="44888" y="134778"/>
                    <a:pt x="70922" y="135391"/>
                    <a:pt x="75468" y="135595"/>
                  </a:cubicBezTo>
                  <a:lnTo>
                    <a:pt x="75468" y="128247"/>
                  </a:lnTo>
                  <a:lnTo>
                    <a:pt x="67616" y="128247"/>
                  </a:lnTo>
                  <a:cubicBezTo>
                    <a:pt x="46954" y="128247"/>
                    <a:pt x="46954" y="125594"/>
                    <a:pt x="46954" y="118859"/>
                  </a:cubicBezTo>
                  <a:lnTo>
                    <a:pt x="46954" y="579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926EAD4-A815-DA8C-7C84-1B15AB6FF75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4956592" y="6205864"/>
              <a:ext cx="26240" cy="62860"/>
            </a:xfrm>
            <a:custGeom>
              <a:avLst/>
              <a:gdLst>
                <a:gd name="connsiteX0" fmla="*/ 20717 w 26240"/>
                <a:gd name="connsiteY0" fmla="*/ 20283 h 62860"/>
                <a:gd name="connsiteX1" fmla="*/ 4601 w 26240"/>
                <a:gd name="connsiteY1" fmla="*/ 57632 h 62860"/>
                <a:gd name="connsiteX2" fmla="*/ 3154 w 26240"/>
                <a:gd name="connsiteY2" fmla="*/ 60081 h 62860"/>
                <a:gd name="connsiteX3" fmla="*/ 6047 w 26240"/>
                <a:gd name="connsiteY3" fmla="*/ 62938 h 62860"/>
                <a:gd name="connsiteX4" fmla="*/ 26503 w 26240"/>
                <a:gd name="connsiteY4" fmla="*/ 22324 h 62860"/>
                <a:gd name="connsiteX5" fmla="*/ 12039 w 26240"/>
                <a:gd name="connsiteY5" fmla="*/ 78 h 62860"/>
                <a:gd name="connsiteX6" fmla="*/ 262 w 26240"/>
                <a:gd name="connsiteY6" fmla="*/ 11711 h 62860"/>
                <a:gd name="connsiteX7" fmla="*/ 12246 w 26240"/>
                <a:gd name="connsiteY7" fmla="*/ 23549 h 62860"/>
                <a:gd name="connsiteX8" fmla="*/ 20717 w 26240"/>
                <a:gd name="connsiteY8" fmla="*/ 20283 h 6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0" h="62860">
                  <a:moveTo>
                    <a:pt x="20717" y="20283"/>
                  </a:moveTo>
                  <a:cubicBezTo>
                    <a:pt x="20717" y="31508"/>
                    <a:pt x="18651" y="44570"/>
                    <a:pt x="4601" y="57632"/>
                  </a:cubicBezTo>
                  <a:cubicBezTo>
                    <a:pt x="3774" y="58448"/>
                    <a:pt x="3154" y="59061"/>
                    <a:pt x="3154" y="60081"/>
                  </a:cubicBezTo>
                  <a:cubicBezTo>
                    <a:pt x="3154" y="61510"/>
                    <a:pt x="4807" y="62938"/>
                    <a:pt x="6047" y="62938"/>
                  </a:cubicBezTo>
                  <a:cubicBezTo>
                    <a:pt x="8940" y="62938"/>
                    <a:pt x="26503" y="46611"/>
                    <a:pt x="26503" y="22324"/>
                  </a:cubicBezTo>
                  <a:cubicBezTo>
                    <a:pt x="26503" y="9670"/>
                    <a:pt x="21544" y="78"/>
                    <a:pt x="12039" y="78"/>
                  </a:cubicBezTo>
                  <a:cubicBezTo>
                    <a:pt x="5221" y="78"/>
                    <a:pt x="262" y="5385"/>
                    <a:pt x="262" y="11711"/>
                  </a:cubicBezTo>
                  <a:cubicBezTo>
                    <a:pt x="262" y="18242"/>
                    <a:pt x="5014" y="23549"/>
                    <a:pt x="12246" y="23549"/>
                  </a:cubicBezTo>
                  <a:cubicBezTo>
                    <a:pt x="17205" y="23549"/>
                    <a:pt x="20511" y="20283"/>
                    <a:pt x="20717" y="2028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A129446-8711-0D2F-CE9F-181905499BF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5026076" y="6093818"/>
              <a:ext cx="75210" cy="135516"/>
            </a:xfrm>
            <a:custGeom>
              <a:avLst/>
              <a:gdLst>
                <a:gd name="connsiteX0" fmla="*/ 46960 w 75210"/>
                <a:gd name="connsiteY0" fmla="*/ 5793 h 135516"/>
                <a:gd name="connsiteX1" fmla="*/ 40762 w 75210"/>
                <a:gd name="connsiteY1" fmla="*/ 78 h 135516"/>
                <a:gd name="connsiteX2" fmla="*/ 264 w 75210"/>
                <a:gd name="connsiteY2" fmla="*/ 13140 h 135516"/>
                <a:gd name="connsiteX3" fmla="*/ 264 w 75210"/>
                <a:gd name="connsiteY3" fmla="*/ 20487 h 135516"/>
                <a:gd name="connsiteX4" fmla="*/ 30224 w 75210"/>
                <a:gd name="connsiteY4" fmla="*/ 14773 h 135516"/>
                <a:gd name="connsiteX5" fmla="*/ 30224 w 75210"/>
                <a:gd name="connsiteY5" fmla="*/ 118859 h 135516"/>
                <a:gd name="connsiteX6" fmla="*/ 9562 w 75210"/>
                <a:gd name="connsiteY6" fmla="*/ 128247 h 135516"/>
                <a:gd name="connsiteX7" fmla="*/ 1710 w 75210"/>
                <a:gd name="connsiteY7" fmla="*/ 128247 h 135516"/>
                <a:gd name="connsiteX8" fmla="*/ 1710 w 75210"/>
                <a:gd name="connsiteY8" fmla="*/ 135595 h 135516"/>
                <a:gd name="connsiteX9" fmla="*/ 38489 w 75210"/>
                <a:gd name="connsiteY9" fmla="*/ 134778 h 135516"/>
                <a:gd name="connsiteX10" fmla="*/ 75474 w 75210"/>
                <a:gd name="connsiteY10" fmla="*/ 135595 h 135516"/>
                <a:gd name="connsiteX11" fmla="*/ 75474 w 75210"/>
                <a:gd name="connsiteY11" fmla="*/ 128247 h 135516"/>
                <a:gd name="connsiteX12" fmla="*/ 67623 w 75210"/>
                <a:gd name="connsiteY12" fmla="*/ 128247 h 135516"/>
                <a:gd name="connsiteX13" fmla="*/ 46960 w 75210"/>
                <a:gd name="connsiteY13" fmla="*/ 118859 h 135516"/>
                <a:gd name="connsiteX14" fmla="*/ 46960 w 75210"/>
                <a:gd name="connsiteY14" fmla="*/ 5793 h 13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210" h="135516">
                  <a:moveTo>
                    <a:pt x="46960" y="5793"/>
                  </a:moveTo>
                  <a:cubicBezTo>
                    <a:pt x="46960" y="282"/>
                    <a:pt x="46547" y="78"/>
                    <a:pt x="40762" y="78"/>
                  </a:cubicBezTo>
                  <a:cubicBezTo>
                    <a:pt x="27538" y="12936"/>
                    <a:pt x="8736" y="13140"/>
                    <a:pt x="264" y="13140"/>
                  </a:cubicBezTo>
                  <a:lnTo>
                    <a:pt x="264" y="20487"/>
                  </a:lnTo>
                  <a:cubicBezTo>
                    <a:pt x="5223" y="20487"/>
                    <a:pt x="18860" y="20487"/>
                    <a:pt x="30224" y="14773"/>
                  </a:cubicBezTo>
                  <a:lnTo>
                    <a:pt x="30224" y="118859"/>
                  </a:lnTo>
                  <a:cubicBezTo>
                    <a:pt x="30224" y="125594"/>
                    <a:pt x="30224" y="128247"/>
                    <a:pt x="9562" y="128247"/>
                  </a:cubicBezTo>
                  <a:lnTo>
                    <a:pt x="1710" y="128247"/>
                  </a:lnTo>
                  <a:lnTo>
                    <a:pt x="1710" y="135595"/>
                  </a:lnTo>
                  <a:cubicBezTo>
                    <a:pt x="5430" y="135391"/>
                    <a:pt x="30844" y="134778"/>
                    <a:pt x="38489" y="134778"/>
                  </a:cubicBezTo>
                  <a:cubicBezTo>
                    <a:pt x="44894" y="134778"/>
                    <a:pt x="70928" y="135391"/>
                    <a:pt x="75474" y="135595"/>
                  </a:cubicBezTo>
                  <a:lnTo>
                    <a:pt x="75474" y="128247"/>
                  </a:lnTo>
                  <a:lnTo>
                    <a:pt x="67623" y="128247"/>
                  </a:lnTo>
                  <a:cubicBezTo>
                    <a:pt x="46960" y="128247"/>
                    <a:pt x="46960" y="125594"/>
                    <a:pt x="46960" y="118859"/>
                  </a:cubicBezTo>
                  <a:lnTo>
                    <a:pt x="46960" y="579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E997DEF-4632-8ADD-AC48-D84677473E0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5135884" y="6076266"/>
              <a:ext cx="53514" cy="203887"/>
            </a:xfrm>
            <a:custGeom>
              <a:avLst/>
              <a:gdLst>
                <a:gd name="connsiteX0" fmla="*/ 4194 w 53514"/>
                <a:gd name="connsiteY0" fmla="*/ 78 h 203887"/>
                <a:gd name="connsiteX1" fmla="*/ 268 w 53514"/>
                <a:gd name="connsiteY1" fmla="*/ 2527 h 203887"/>
                <a:gd name="connsiteX2" fmla="*/ 2128 w 53514"/>
                <a:gd name="connsiteY2" fmla="*/ 5589 h 203887"/>
                <a:gd name="connsiteX3" fmla="*/ 39733 w 53514"/>
                <a:gd name="connsiteY3" fmla="*/ 101920 h 203887"/>
                <a:gd name="connsiteX4" fmla="*/ 3987 w 53514"/>
                <a:gd name="connsiteY4" fmla="*/ 196822 h 203887"/>
                <a:gd name="connsiteX5" fmla="*/ 268 w 53514"/>
                <a:gd name="connsiteY5" fmla="*/ 201516 h 203887"/>
                <a:gd name="connsiteX6" fmla="*/ 2954 w 53514"/>
                <a:gd name="connsiteY6" fmla="*/ 203965 h 203887"/>
                <a:gd name="connsiteX7" fmla="*/ 38700 w 53514"/>
                <a:gd name="connsiteY7" fmla="*/ 164984 h 203887"/>
                <a:gd name="connsiteX8" fmla="*/ 53783 w 53514"/>
                <a:gd name="connsiteY8" fmla="*/ 102124 h 203887"/>
                <a:gd name="connsiteX9" fmla="*/ 4194 w 53514"/>
                <a:gd name="connsiteY9" fmla="*/ 78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14" h="203887">
                  <a:moveTo>
                    <a:pt x="4194" y="78"/>
                  </a:moveTo>
                  <a:cubicBezTo>
                    <a:pt x="2747" y="78"/>
                    <a:pt x="268" y="78"/>
                    <a:pt x="268" y="2527"/>
                  </a:cubicBezTo>
                  <a:cubicBezTo>
                    <a:pt x="268" y="3548"/>
                    <a:pt x="888" y="4160"/>
                    <a:pt x="2128" y="5589"/>
                  </a:cubicBezTo>
                  <a:cubicBezTo>
                    <a:pt x="19897" y="21712"/>
                    <a:pt x="39733" y="49264"/>
                    <a:pt x="39733" y="101920"/>
                  </a:cubicBezTo>
                  <a:cubicBezTo>
                    <a:pt x="39733" y="144575"/>
                    <a:pt x="26302" y="176821"/>
                    <a:pt x="3987" y="196822"/>
                  </a:cubicBezTo>
                  <a:cubicBezTo>
                    <a:pt x="475" y="200292"/>
                    <a:pt x="268" y="200496"/>
                    <a:pt x="268" y="201516"/>
                  </a:cubicBezTo>
                  <a:cubicBezTo>
                    <a:pt x="268" y="202537"/>
                    <a:pt x="888" y="203965"/>
                    <a:pt x="2954" y="203965"/>
                  </a:cubicBezTo>
                  <a:cubicBezTo>
                    <a:pt x="5434" y="203965"/>
                    <a:pt x="25063" y="190495"/>
                    <a:pt x="38700" y="164984"/>
                  </a:cubicBezTo>
                  <a:cubicBezTo>
                    <a:pt x="47791" y="148044"/>
                    <a:pt x="53783" y="126003"/>
                    <a:pt x="53783" y="102124"/>
                  </a:cubicBezTo>
                  <a:cubicBezTo>
                    <a:pt x="53783" y="73347"/>
                    <a:pt x="45105" y="28651"/>
                    <a:pt x="4194" y="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28F27F5-E609-8AA3-2A17-BEB2DA3DB76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5236184" y="5924495"/>
              <a:ext cx="321443" cy="220127"/>
            </a:xfrm>
            <a:custGeom>
              <a:avLst/>
              <a:gdLst>
                <a:gd name="connsiteX0" fmla="*/ 105944 w 321443"/>
                <a:gd name="connsiteY0" fmla="*/ 42642 h 220127"/>
                <a:gd name="connsiteX1" fmla="*/ 143726 w 321443"/>
                <a:gd name="connsiteY1" fmla="*/ 176760 h 220127"/>
                <a:gd name="connsiteX2" fmla="*/ 156418 w 321443"/>
                <a:gd name="connsiteY2" fmla="*/ 195711 h 220127"/>
                <a:gd name="connsiteX3" fmla="*/ 163502 w 321443"/>
                <a:gd name="connsiteY3" fmla="*/ 190463 h 220127"/>
                <a:gd name="connsiteX4" fmla="*/ 221947 w 321443"/>
                <a:gd name="connsiteY4" fmla="*/ 128944 h 220127"/>
                <a:gd name="connsiteX5" fmla="*/ 286590 w 321443"/>
                <a:gd name="connsiteY5" fmla="*/ 54596 h 220127"/>
                <a:gd name="connsiteX6" fmla="*/ 271831 w 321443"/>
                <a:gd name="connsiteY6" fmla="*/ 179092 h 220127"/>
                <a:gd name="connsiteX7" fmla="*/ 273012 w 321443"/>
                <a:gd name="connsiteY7" fmla="*/ 202417 h 220127"/>
                <a:gd name="connsiteX8" fmla="*/ 286885 w 321443"/>
                <a:gd name="connsiteY8" fmla="*/ 214079 h 220127"/>
                <a:gd name="connsiteX9" fmla="*/ 321715 w 321443"/>
                <a:gd name="connsiteY9" fmla="*/ 195419 h 220127"/>
                <a:gd name="connsiteX10" fmla="*/ 319059 w 321443"/>
                <a:gd name="connsiteY10" fmla="*/ 193378 h 220127"/>
                <a:gd name="connsiteX11" fmla="*/ 306071 w 321443"/>
                <a:gd name="connsiteY11" fmla="*/ 198043 h 220127"/>
                <a:gd name="connsiteX12" fmla="*/ 297806 w 321443"/>
                <a:gd name="connsiteY12" fmla="*/ 185798 h 220127"/>
                <a:gd name="connsiteX13" fmla="*/ 296921 w 321443"/>
                <a:gd name="connsiteY13" fmla="*/ 166555 h 220127"/>
                <a:gd name="connsiteX14" fmla="*/ 318468 w 321443"/>
                <a:gd name="connsiteY14" fmla="*/ 9696 h 220127"/>
                <a:gd name="connsiteX15" fmla="*/ 319059 w 321443"/>
                <a:gd name="connsiteY15" fmla="*/ 4740 h 220127"/>
                <a:gd name="connsiteX16" fmla="*/ 316697 w 321443"/>
                <a:gd name="connsiteY16" fmla="*/ 366 h 220127"/>
                <a:gd name="connsiteX17" fmla="*/ 309613 w 321443"/>
                <a:gd name="connsiteY17" fmla="*/ 7072 h 220127"/>
                <a:gd name="connsiteX18" fmla="*/ 166454 w 321443"/>
                <a:gd name="connsiteY18" fmla="*/ 166847 h 220127"/>
                <a:gd name="connsiteX19" fmla="*/ 143431 w 321443"/>
                <a:gd name="connsiteY19" fmla="*/ 99496 h 220127"/>
                <a:gd name="connsiteX20" fmla="*/ 124835 w 321443"/>
                <a:gd name="connsiteY20" fmla="*/ 14070 h 220127"/>
                <a:gd name="connsiteX21" fmla="*/ 122473 w 321443"/>
                <a:gd name="connsiteY21" fmla="*/ 1533 h 220127"/>
                <a:gd name="connsiteX22" fmla="*/ 119226 w 321443"/>
                <a:gd name="connsiteY22" fmla="*/ 75 h 220127"/>
                <a:gd name="connsiteX23" fmla="*/ 100631 w 321443"/>
                <a:gd name="connsiteY23" fmla="*/ 12612 h 220127"/>
                <a:gd name="connsiteX24" fmla="*/ 70523 w 321443"/>
                <a:gd name="connsiteY24" fmla="*/ 131276 h 220127"/>
                <a:gd name="connsiteX25" fmla="*/ 34807 w 321443"/>
                <a:gd name="connsiteY25" fmla="*/ 193378 h 220127"/>
                <a:gd name="connsiteX26" fmla="*/ 13554 w 321443"/>
                <a:gd name="connsiteY26" fmla="*/ 185215 h 220127"/>
                <a:gd name="connsiteX27" fmla="*/ 10898 w 321443"/>
                <a:gd name="connsiteY27" fmla="*/ 183757 h 220127"/>
                <a:gd name="connsiteX28" fmla="*/ 272 w 321443"/>
                <a:gd name="connsiteY28" fmla="*/ 205041 h 220127"/>
                <a:gd name="connsiteX29" fmla="*/ 9717 w 321443"/>
                <a:gd name="connsiteY29" fmla="*/ 216120 h 220127"/>
                <a:gd name="connsiteX30" fmla="*/ 25657 w 321443"/>
                <a:gd name="connsiteY30" fmla="*/ 220202 h 220127"/>
                <a:gd name="connsiteX31" fmla="*/ 67276 w 321443"/>
                <a:gd name="connsiteY31" fmla="*/ 163639 h 220127"/>
                <a:gd name="connsiteX32" fmla="*/ 105944 w 321443"/>
                <a:gd name="connsiteY32" fmla="*/ 42642 h 22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1443" h="220127">
                  <a:moveTo>
                    <a:pt x="105944" y="42642"/>
                  </a:moveTo>
                  <a:cubicBezTo>
                    <a:pt x="113913" y="80545"/>
                    <a:pt x="126901" y="142939"/>
                    <a:pt x="143726" y="176760"/>
                  </a:cubicBezTo>
                  <a:cubicBezTo>
                    <a:pt x="150220" y="189297"/>
                    <a:pt x="153466" y="195711"/>
                    <a:pt x="156418" y="195711"/>
                  </a:cubicBezTo>
                  <a:cubicBezTo>
                    <a:pt x="157599" y="195711"/>
                    <a:pt x="158189" y="195711"/>
                    <a:pt x="163502" y="190463"/>
                  </a:cubicBezTo>
                  <a:cubicBezTo>
                    <a:pt x="185936" y="169179"/>
                    <a:pt x="201284" y="152269"/>
                    <a:pt x="221947" y="128944"/>
                  </a:cubicBezTo>
                  <a:lnTo>
                    <a:pt x="286590" y="54596"/>
                  </a:lnTo>
                  <a:cubicBezTo>
                    <a:pt x="282457" y="79379"/>
                    <a:pt x="271831" y="144980"/>
                    <a:pt x="271831" y="179092"/>
                  </a:cubicBezTo>
                  <a:cubicBezTo>
                    <a:pt x="271831" y="186964"/>
                    <a:pt x="272126" y="194545"/>
                    <a:pt x="273012" y="202417"/>
                  </a:cubicBezTo>
                  <a:cubicBezTo>
                    <a:pt x="273307" y="205624"/>
                    <a:pt x="274487" y="214079"/>
                    <a:pt x="286885" y="214079"/>
                  </a:cubicBezTo>
                  <a:cubicBezTo>
                    <a:pt x="299282" y="214079"/>
                    <a:pt x="321715" y="201251"/>
                    <a:pt x="321715" y="195419"/>
                  </a:cubicBezTo>
                  <a:cubicBezTo>
                    <a:pt x="321715" y="193670"/>
                    <a:pt x="319944" y="193378"/>
                    <a:pt x="319059" y="193378"/>
                  </a:cubicBezTo>
                  <a:cubicBezTo>
                    <a:pt x="315221" y="193378"/>
                    <a:pt x="309318" y="196002"/>
                    <a:pt x="306071" y="198043"/>
                  </a:cubicBezTo>
                  <a:cubicBezTo>
                    <a:pt x="298987" y="197169"/>
                    <a:pt x="298396" y="192504"/>
                    <a:pt x="297806" y="185798"/>
                  </a:cubicBezTo>
                  <a:cubicBezTo>
                    <a:pt x="296921" y="176468"/>
                    <a:pt x="296921" y="167721"/>
                    <a:pt x="296921" y="166555"/>
                  </a:cubicBezTo>
                  <a:cubicBezTo>
                    <a:pt x="296921" y="134192"/>
                    <a:pt x="309908" y="45849"/>
                    <a:pt x="318468" y="9696"/>
                  </a:cubicBezTo>
                  <a:cubicBezTo>
                    <a:pt x="318763" y="7655"/>
                    <a:pt x="319059" y="7072"/>
                    <a:pt x="319059" y="4740"/>
                  </a:cubicBezTo>
                  <a:cubicBezTo>
                    <a:pt x="319059" y="3573"/>
                    <a:pt x="318763" y="366"/>
                    <a:pt x="316697" y="366"/>
                  </a:cubicBezTo>
                  <a:cubicBezTo>
                    <a:pt x="315516" y="366"/>
                    <a:pt x="315221" y="658"/>
                    <a:pt x="309613" y="7072"/>
                  </a:cubicBezTo>
                  <a:cubicBezTo>
                    <a:pt x="281867" y="40310"/>
                    <a:pt x="195676" y="142356"/>
                    <a:pt x="166454" y="166847"/>
                  </a:cubicBezTo>
                  <a:cubicBezTo>
                    <a:pt x="159075" y="151394"/>
                    <a:pt x="153762" y="140315"/>
                    <a:pt x="143431" y="99496"/>
                  </a:cubicBezTo>
                  <a:cubicBezTo>
                    <a:pt x="134871" y="66550"/>
                    <a:pt x="129853" y="42351"/>
                    <a:pt x="124835" y="14070"/>
                  </a:cubicBezTo>
                  <a:cubicBezTo>
                    <a:pt x="123949" y="9988"/>
                    <a:pt x="122473" y="2116"/>
                    <a:pt x="122473" y="1533"/>
                  </a:cubicBezTo>
                  <a:cubicBezTo>
                    <a:pt x="121588" y="75"/>
                    <a:pt x="120112" y="75"/>
                    <a:pt x="119226" y="75"/>
                  </a:cubicBezTo>
                  <a:cubicBezTo>
                    <a:pt x="113913" y="75"/>
                    <a:pt x="101516" y="6489"/>
                    <a:pt x="100631" y="12612"/>
                  </a:cubicBezTo>
                  <a:cubicBezTo>
                    <a:pt x="97088" y="37103"/>
                    <a:pt x="91185" y="75589"/>
                    <a:pt x="70523" y="131276"/>
                  </a:cubicBezTo>
                  <a:cubicBezTo>
                    <a:pt x="46909" y="193378"/>
                    <a:pt x="40415" y="193378"/>
                    <a:pt x="34807" y="193378"/>
                  </a:cubicBezTo>
                  <a:cubicBezTo>
                    <a:pt x="30970" y="193378"/>
                    <a:pt x="20048" y="191046"/>
                    <a:pt x="13554" y="185215"/>
                  </a:cubicBezTo>
                  <a:cubicBezTo>
                    <a:pt x="12079" y="183757"/>
                    <a:pt x="11488" y="183757"/>
                    <a:pt x="10898" y="183757"/>
                  </a:cubicBezTo>
                  <a:cubicBezTo>
                    <a:pt x="6765" y="183757"/>
                    <a:pt x="272" y="196877"/>
                    <a:pt x="272" y="205041"/>
                  </a:cubicBezTo>
                  <a:cubicBezTo>
                    <a:pt x="272" y="207665"/>
                    <a:pt x="272" y="211164"/>
                    <a:pt x="9717" y="216120"/>
                  </a:cubicBezTo>
                  <a:cubicBezTo>
                    <a:pt x="17097" y="219910"/>
                    <a:pt x="24181" y="220202"/>
                    <a:pt x="25657" y="220202"/>
                  </a:cubicBezTo>
                  <a:cubicBezTo>
                    <a:pt x="43957" y="220202"/>
                    <a:pt x="61372" y="178509"/>
                    <a:pt x="67276" y="163639"/>
                  </a:cubicBezTo>
                  <a:cubicBezTo>
                    <a:pt x="81149" y="130693"/>
                    <a:pt x="97679" y="84627"/>
                    <a:pt x="105944" y="4264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CDC140B-3868-82A1-F16C-1AC75C16057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5606449" y="5825527"/>
              <a:ext cx="53721" cy="203887"/>
            </a:xfrm>
            <a:custGeom>
              <a:avLst/>
              <a:gdLst>
                <a:gd name="connsiteX0" fmla="*/ 49873 w 53721"/>
                <a:gd name="connsiteY0" fmla="*/ 70 h 203887"/>
                <a:gd name="connsiteX1" fmla="*/ 284 w 53721"/>
                <a:gd name="connsiteY1" fmla="*/ 101911 h 203887"/>
                <a:gd name="connsiteX2" fmla="*/ 49873 w 53721"/>
                <a:gd name="connsiteY2" fmla="*/ 203957 h 203887"/>
                <a:gd name="connsiteX3" fmla="*/ 54005 w 53721"/>
                <a:gd name="connsiteY3" fmla="*/ 201508 h 203887"/>
                <a:gd name="connsiteX4" fmla="*/ 51939 w 53721"/>
                <a:gd name="connsiteY4" fmla="*/ 198446 h 203887"/>
                <a:gd name="connsiteX5" fmla="*/ 14334 w 53721"/>
                <a:gd name="connsiteY5" fmla="*/ 102115 h 203887"/>
                <a:gd name="connsiteX6" fmla="*/ 52559 w 53721"/>
                <a:gd name="connsiteY6" fmla="*/ 4968 h 203887"/>
                <a:gd name="connsiteX7" fmla="*/ 54005 w 53721"/>
                <a:gd name="connsiteY7" fmla="*/ 2519 h 203887"/>
                <a:gd name="connsiteX8" fmla="*/ 49873 w 53721"/>
                <a:gd name="connsiteY8" fmla="*/ 70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21" h="203887">
                  <a:moveTo>
                    <a:pt x="49873" y="70"/>
                  </a:moveTo>
                  <a:cubicBezTo>
                    <a:pt x="10615" y="27418"/>
                    <a:pt x="284" y="70685"/>
                    <a:pt x="284" y="101911"/>
                  </a:cubicBezTo>
                  <a:cubicBezTo>
                    <a:pt x="284" y="130688"/>
                    <a:pt x="8962" y="175384"/>
                    <a:pt x="49873" y="203957"/>
                  </a:cubicBezTo>
                  <a:cubicBezTo>
                    <a:pt x="51526" y="203957"/>
                    <a:pt x="54005" y="203957"/>
                    <a:pt x="54005" y="201508"/>
                  </a:cubicBezTo>
                  <a:cubicBezTo>
                    <a:pt x="54005" y="200283"/>
                    <a:pt x="53385" y="199875"/>
                    <a:pt x="51939" y="198446"/>
                  </a:cubicBezTo>
                  <a:cubicBezTo>
                    <a:pt x="24458" y="173955"/>
                    <a:pt x="14334" y="139260"/>
                    <a:pt x="14334" y="102115"/>
                  </a:cubicBezTo>
                  <a:cubicBezTo>
                    <a:pt x="14334" y="47011"/>
                    <a:pt x="35616" y="20070"/>
                    <a:pt x="52559" y="4968"/>
                  </a:cubicBezTo>
                  <a:cubicBezTo>
                    <a:pt x="53385" y="4151"/>
                    <a:pt x="54005" y="3539"/>
                    <a:pt x="54005" y="2519"/>
                  </a:cubicBezTo>
                  <a:cubicBezTo>
                    <a:pt x="54005" y="70"/>
                    <a:pt x="51526" y="70"/>
                    <a:pt x="49873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024BD5B-D1DE-B61B-6990-AF4D1DCB01E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5697244" y="5922471"/>
              <a:ext cx="139675" cy="10000"/>
            </a:xfrm>
            <a:custGeom>
              <a:avLst/>
              <a:gdLst>
                <a:gd name="connsiteX0" fmla="*/ 131698 w 139675"/>
                <a:gd name="connsiteY0" fmla="*/ 10070 h 10000"/>
                <a:gd name="connsiteX1" fmla="*/ 139963 w 139675"/>
                <a:gd name="connsiteY1" fmla="*/ 5172 h 10000"/>
                <a:gd name="connsiteX2" fmla="*/ 131698 w 139675"/>
                <a:gd name="connsiteY2" fmla="*/ 70 h 10000"/>
                <a:gd name="connsiteX3" fmla="*/ 8552 w 139675"/>
                <a:gd name="connsiteY3" fmla="*/ 70 h 10000"/>
                <a:gd name="connsiteX4" fmla="*/ 287 w 139675"/>
                <a:gd name="connsiteY4" fmla="*/ 4968 h 10000"/>
                <a:gd name="connsiteX5" fmla="*/ 8552 w 139675"/>
                <a:gd name="connsiteY5" fmla="*/ 10070 h 10000"/>
                <a:gd name="connsiteX6" fmla="*/ 131698 w 139675"/>
                <a:gd name="connsiteY6" fmla="*/ 1007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675" h="10000">
                  <a:moveTo>
                    <a:pt x="131698" y="10070"/>
                  </a:moveTo>
                  <a:cubicBezTo>
                    <a:pt x="135004" y="10070"/>
                    <a:pt x="139963" y="10070"/>
                    <a:pt x="139963" y="5172"/>
                  </a:cubicBezTo>
                  <a:cubicBezTo>
                    <a:pt x="139963" y="70"/>
                    <a:pt x="135210" y="70"/>
                    <a:pt x="131698" y="70"/>
                  </a:cubicBezTo>
                  <a:lnTo>
                    <a:pt x="8552" y="70"/>
                  </a:lnTo>
                  <a:cubicBezTo>
                    <a:pt x="5246" y="70"/>
                    <a:pt x="287" y="70"/>
                    <a:pt x="287" y="4968"/>
                  </a:cubicBezTo>
                  <a:cubicBezTo>
                    <a:pt x="287" y="10070"/>
                    <a:pt x="5039" y="10070"/>
                    <a:pt x="8552" y="10070"/>
                  </a:cubicBezTo>
                  <a:lnTo>
                    <a:pt x="131698" y="1007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648FDEA-B863-AD54-9066-190E4D6ED80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5874083" y="5825527"/>
              <a:ext cx="53514" cy="203887"/>
            </a:xfrm>
            <a:custGeom>
              <a:avLst/>
              <a:gdLst>
                <a:gd name="connsiteX0" fmla="*/ 4219 w 53514"/>
                <a:gd name="connsiteY0" fmla="*/ 70 h 203887"/>
                <a:gd name="connsiteX1" fmla="*/ 293 w 53514"/>
                <a:gd name="connsiteY1" fmla="*/ 2519 h 203887"/>
                <a:gd name="connsiteX2" fmla="*/ 2153 w 53514"/>
                <a:gd name="connsiteY2" fmla="*/ 5580 h 203887"/>
                <a:gd name="connsiteX3" fmla="*/ 39758 w 53514"/>
                <a:gd name="connsiteY3" fmla="*/ 101911 h 203887"/>
                <a:gd name="connsiteX4" fmla="*/ 4012 w 53514"/>
                <a:gd name="connsiteY4" fmla="*/ 196814 h 203887"/>
                <a:gd name="connsiteX5" fmla="*/ 293 w 53514"/>
                <a:gd name="connsiteY5" fmla="*/ 201508 h 203887"/>
                <a:gd name="connsiteX6" fmla="*/ 2979 w 53514"/>
                <a:gd name="connsiteY6" fmla="*/ 203957 h 203887"/>
                <a:gd name="connsiteX7" fmla="*/ 38724 w 53514"/>
                <a:gd name="connsiteY7" fmla="*/ 164975 h 203887"/>
                <a:gd name="connsiteX8" fmla="*/ 53808 w 53514"/>
                <a:gd name="connsiteY8" fmla="*/ 102115 h 203887"/>
                <a:gd name="connsiteX9" fmla="*/ 4219 w 53514"/>
                <a:gd name="connsiteY9" fmla="*/ 70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14" h="203887">
                  <a:moveTo>
                    <a:pt x="4219" y="70"/>
                  </a:moveTo>
                  <a:cubicBezTo>
                    <a:pt x="2772" y="70"/>
                    <a:pt x="293" y="70"/>
                    <a:pt x="293" y="2519"/>
                  </a:cubicBezTo>
                  <a:cubicBezTo>
                    <a:pt x="293" y="3539"/>
                    <a:pt x="913" y="4151"/>
                    <a:pt x="2153" y="5580"/>
                  </a:cubicBezTo>
                  <a:cubicBezTo>
                    <a:pt x="19922" y="21703"/>
                    <a:pt x="39758" y="49256"/>
                    <a:pt x="39758" y="101911"/>
                  </a:cubicBezTo>
                  <a:cubicBezTo>
                    <a:pt x="39758" y="144566"/>
                    <a:pt x="26327" y="176813"/>
                    <a:pt x="4012" y="196814"/>
                  </a:cubicBezTo>
                  <a:cubicBezTo>
                    <a:pt x="500" y="200283"/>
                    <a:pt x="293" y="200487"/>
                    <a:pt x="293" y="201508"/>
                  </a:cubicBezTo>
                  <a:cubicBezTo>
                    <a:pt x="293" y="202528"/>
                    <a:pt x="913" y="203957"/>
                    <a:pt x="2979" y="203957"/>
                  </a:cubicBezTo>
                  <a:cubicBezTo>
                    <a:pt x="5458" y="203957"/>
                    <a:pt x="25087" y="190487"/>
                    <a:pt x="38724" y="164975"/>
                  </a:cubicBezTo>
                  <a:cubicBezTo>
                    <a:pt x="47816" y="148036"/>
                    <a:pt x="53808" y="125994"/>
                    <a:pt x="53808" y="102115"/>
                  </a:cubicBezTo>
                  <a:cubicBezTo>
                    <a:pt x="53808" y="73338"/>
                    <a:pt x="45130" y="28642"/>
                    <a:pt x="4219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0350F65-3469-D2EF-A8F7-2039951B3C9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5975417" y="5825527"/>
              <a:ext cx="53721" cy="203887"/>
            </a:xfrm>
            <a:custGeom>
              <a:avLst/>
              <a:gdLst>
                <a:gd name="connsiteX0" fmla="*/ 49885 w 53721"/>
                <a:gd name="connsiteY0" fmla="*/ 70 h 203887"/>
                <a:gd name="connsiteX1" fmla="*/ 296 w 53721"/>
                <a:gd name="connsiteY1" fmla="*/ 101911 h 203887"/>
                <a:gd name="connsiteX2" fmla="*/ 49885 w 53721"/>
                <a:gd name="connsiteY2" fmla="*/ 203957 h 203887"/>
                <a:gd name="connsiteX3" fmla="*/ 54018 w 53721"/>
                <a:gd name="connsiteY3" fmla="*/ 201508 h 203887"/>
                <a:gd name="connsiteX4" fmla="*/ 51951 w 53721"/>
                <a:gd name="connsiteY4" fmla="*/ 198446 h 203887"/>
                <a:gd name="connsiteX5" fmla="*/ 14346 w 53721"/>
                <a:gd name="connsiteY5" fmla="*/ 102115 h 203887"/>
                <a:gd name="connsiteX6" fmla="*/ 52571 w 53721"/>
                <a:gd name="connsiteY6" fmla="*/ 4968 h 203887"/>
                <a:gd name="connsiteX7" fmla="*/ 54018 w 53721"/>
                <a:gd name="connsiteY7" fmla="*/ 2519 h 203887"/>
                <a:gd name="connsiteX8" fmla="*/ 49885 w 53721"/>
                <a:gd name="connsiteY8" fmla="*/ 70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21" h="203887">
                  <a:moveTo>
                    <a:pt x="49885" y="70"/>
                  </a:moveTo>
                  <a:cubicBezTo>
                    <a:pt x="10627" y="27418"/>
                    <a:pt x="296" y="70685"/>
                    <a:pt x="296" y="101911"/>
                  </a:cubicBezTo>
                  <a:cubicBezTo>
                    <a:pt x="296" y="130688"/>
                    <a:pt x="8974" y="175384"/>
                    <a:pt x="49885" y="203957"/>
                  </a:cubicBezTo>
                  <a:cubicBezTo>
                    <a:pt x="51538" y="203957"/>
                    <a:pt x="54018" y="203957"/>
                    <a:pt x="54018" y="201508"/>
                  </a:cubicBezTo>
                  <a:cubicBezTo>
                    <a:pt x="54018" y="200283"/>
                    <a:pt x="53398" y="199875"/>
                    <a:pt x="51951" y="198446"/>
                  </a:cubicBezTo>
                  <a:cubicBezTo>
                    <a:pt x="24471" y="173955"/>
                    <a:pt x="14346" y="139260"/>
                    <a:pt x="14346" y="102115"/>
                  </a:cubicBezTo>
                  <a:cubicBezTo>
                    <a:pt x="14346" y="47011"/>
                    <a:pt x="35628" y="20070"/>
                    <a:pt x="52571" y="4968"/>
                  </a:cubicBezTo>
                  <a:cubicBezTo>
                    <a:pt x="53398" y="4151"/>
                    <a:pt x="54018" y="3539"/>
                    <a:pt x="54018" y="2519"/>
                  </a:cubicBezTo>
                  <a:cubicBezTo>
                    <a:pt x="54018" y="70"/>
                    <a:pt x="51538" y="70"/>
                    <a:pt x="49885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7F5E909-0818-ED33-F942-7641C1E33FF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6054642" y="5843079"/>
              <a:ext cx="95872" cy="139598"/>
            </a:xfrm>
            <a:custGeom>
              <a:avLst/>
              <a:gdLst>
                <a:gd name="connsiteX0" fmla="*/ 96171 w 95872"/>
                <a:gd name="connsiteY0" fmla="*/ 70481 h 139598"/>
                <a:gd name="connsiteX1" fmla="*/ 83981 w 95872"/>
                <a:gd name="connsiteY1" fmla="*/ 17621 h 139598"/>
                <a:gd name="connsiteX2" fmla="*/ 48235 w 95872"/>
                <a:gd name="connsiteY2" fmla="*/ 70 h 139598"/>
                <a:gd name="connsiteX3" fmla="*/ 299 w 95872"/>
                <a:gd name="connsiteY3" fmla="*/ 70481 h 139598"/>
                <a:gd name="connsiteX4" fmla="*/ 48235 w 95872"/>
                <a:gd name="connsiteY4" fmla="*/ 139668 h 139598"/>
                <a:gd name="connsiteX5" fmla="*/ 96171 w 95872"/>
                <a:gd name="connsiteY5" fmla="*/ 70481 h 139598"/>
                <a:gd name="connsiteX6" fmla="*/ 48235 w 95872"/>
                <a:gd name="connsiteY6" fmla="*/ 133953 h 139598"/>
                <a:gd name="connsiteX7" fmla="*/ 21994 w 95872"/>
                <a:gd name="connsiteY7" fmla="*/ 111708 h 139598"/>
                <a:gd name="connsiteX8" fmla="*/ 19102 w 95872"/>
                <a:gd name="connsiteY8" fmla="*/ 67828 h 139598"/>
                <a:gd name="connsiteX9" fmla="*/ 22201 w 95872"/>
                <a:gd name="connsiteY9" fmla="*/ 26193 h 139598"/>
                <a:gd name="connsiteX10" fmla="*/ 48235 w 95872"/>
                <a:gd name="connsiteY10" fmla="*/ 5784 h 139598"/>
                <a:gd name="connsiteX11" fmla="*/ 73856 w 95872"/>
                <a:gd name="connsiteY11" fmla="*/ 24356 h 139598"/>
                <a:gd name="connsiteX12" fmla="*/ 77369 w 95872"/>
                <a:gd name="connsiteY12" fmla="*/ 67828 h 139598"/>
                <a:gd name="connsiteX13" fmla="*/ 74683 w 95872"/>
                <a:gd name="connsiteY13" fmla="*/ 110891 h 139598"/>
                <a:gd name="connsiteX14" fmla="*/ 48235 w 95872"/>
                <a:gd name="connsiteY14" fmla="*/ 133953 h 13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872" h="139598">
                  <a:moveTo>
                    <a:pt x="96171" y="70481"/>
                  </a:moveTo>
                  <a:cubicBezTo>
                    <a:pt x="96171" y="48031"/>
                    <a:pt x="93485" y="31908"/>
                    <a:pt x="83981" y="17621"/>
                  </a:cubicBezTo>
                  <a:cubicBezTo>
                    <a:pt x="77575" y="8233"/>
                    <a:pt x="64765" y="70"/>
                    <a:pt x="48235" y="70"/>
                  </a:cubicBezTo>
                  <a:cubicBezTo>
                    <a:pt x="299" y="70"/>
                    <a:pt x="299" y="55786"/>
                    <a:pt x="299" y="70481"/>
                  </a:cubicBezTo>
                  <a:cubicBezTo>
                    <a:pt x="299" y="85176"/>
                    <a:pt x="299" y="139668"/>
                    <a:pt x="48235" y="139668"/>
                  </a:cubicBezTo>
                  <a:cubicBezTo>
                    <a:pt x="96171" y="139668"/>
                    <a:pt x="96171" y="85176"/>
                    <a:pt x="96171" y="70481"/>
                  </a:cubicBezTo>
                  <a:close/>
                  <a:moveTo>
                    <a:pt x="48235" y="133953"/>
                  </a:moveTo>
                  <a:cubicBezTo>
                    <a:pt x="38731" y="133953"/>
                    <a:pt x="26127" y="128443"/>
                    <a:pt x="21994" y="111708"/>
                  </a:cubicBezTo>
                  <a:cubicBezTo>
                    <a:pt x="19102" y="99666"/>
                    <a:pt x="19102" y="82931"/>
                    <a:pt x="19102" y="67828"/>
                  </a:cubicBezTo>
                  <a:cubicBezTo>
                    <a:pt x="19102" y="52929"/>
                    <a:pt x="19102" y="37418"/>
                    <a:pt x="22201" y="26193"/>
                  </a:cubicBezTo>
                  <a:cubicBezTo>
                    <a:pt x="26540" y="10070"/>
                    <a:pt x="39764" y="5784"/>
                    <a:pt x="48235" y="5784"/>
                  </a:cubicBezTo>
                  <a:cubicBezTo>
                    <a:pt x="59393" y="5784"/>
                    <a:pt x="70137" y="12519"/>
                    <a:pt x="73856" y="24356"/>
                  </a:cubicBezTo>
                  <a:cubicBezTo>
                    <a:pt x="77162" y="35377"/>
                    <a:pt x="77369" y="50072"/>
                    <a:pt x="77369" y="67828"/>
                  </a:cubicBezTo>
                  <a:cubicBezTo>
                    <a:pt x="77369" y="82931"/>
                    <a:pt x="77369" y="98033"/>
                    <a:pt x="74683" y="110891"/>
                  </a:cubicBezTo>
                  <a:cubicBezTo>
                    <a:pt x="70550" y="129464"/>
                    <a:pt x="56500" y="133953"/>
                    <a:pt x="48235" y="13395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77627A4-7556-1676-D89C-BCF5C54EDF9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6176228" y="5825527"/>
              <a:ext cx="53514" cy="203887"/>
            </a:xfrm>
            <a:custGeom>
              <a:avLst/>
              <a:gdLst>
                <a:gd name="connsiteX0" fmla="*/ 4229 w 53514"/>
                <a:gd name="connsiteY0" fmla="*/ 70 h 203887"/>
                <a:gd name="connsiteX1" fmla="*/ 303 w 53514"/>
                <a:gd name="connsiteY1" fmla="*/ 2519 h 203887"/>
                <a:gd name="connsiteX2" fmla="*/ 2163 w 53514"/>
                <a:gd name="connsiteY2" fmla="*/ 5580 h 203887"/>
                <a:gd name="connsiteX3" fmla="*/ 39768 w 53514"/>
                <a:gd name="connsiteY3" fmla="*/ 101911 h 203887"/>
                <a:gd name="connsiteX4" fmla="*/ 4022 w 53514"/>
                <a:gd name="connsiteY4" fmla="*/ 196814 h 203887"/>
                <a:gd name="connsiteX5" fmla="*/ 303 w 53514"/>
                <a:gd name="connsiteY5" fmla="*/ 201508 h 203887"/>
                <a:gd name="connsiteX6" fmla="*/ 2989 w 53514"/>
                <a:gd name="connsiteY6" fmla="*/ 203957 h 203887"/>
                <a:gd name="connsiteX7" fmla="*/ 38735 w 53514"/>
                <a:gd name="connsiteY7" fmla="*/ 164975 h 203887"/>
                <a:gd name="connsiteX8" fmla="*/ 53818 w 53514"/>
                <a:gd name="connsiteY8" fmla="*/ 102115 h 203887"/>
                <a:gd name="connsiteX9" fmla="*/ 4229 w 53514"/>
                <a:gd name="connsiteY9" fmla="*/ 70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14" h="203887">
                  <a:moveTo>
                    <a:pt x="4229" y="70"/>
                  </a:moveTo>
                  <a:cubicBezTo>
                    <a:pt x="2783" y="70"/>
                    <a:pt x="303" y="70"/>
                    <a:pt x="303" y="2519"/>
                  </a:cubicBezTo>
                  <a:cubicBezTo>
                    <a:pt x="303" y="3539"/>
                    <a:pt x="923" y="4151"/>
                    <a:pt x="2163" y="5580"/>
                  </a:cubicBezTo>
                  <a:cubicBezTo>
                    <a:pt x="19932" y="21703"/>
                    <a:pt x="39768" y="49256"/>
                    <a:pt x="39768" y="101911"/>
                  </a:cubicBezTo>
                  <a:cubicBezTo>
                    <a:pt x="39768" y="144566"/>
                    <a:pt x="26337" y="176813"/>
                    <a:pt x="4022" y="196814"/>
                  </a:cubicBezTo>
                  <a:cubicBezTo>
                    <a:pt x="510" y="200283"/>
                    <a:pt x="303" y="200487"/>
                    <a:pt x="303" y="201508"/>
                  </a:cubicBezTo>
                  <a:cubicBezTo>
                    <a:pt x="303" y="202528"/>
                    <a:pt x="923" y="203957"/>
                    <a:pt x="2989" y="203957"/>
                  </a:cubicBezTo>
                  <a:cubicBezTo>
                    <a:pt x="5469" y="203957"/>
                    <a:pt x="25098" y="190487"/>
                    <a:pt x="38735" y="164975"/>
                  </a:cubicBezTo>
                  <a:cubicBezTo>
                    <a:pt x="47826" y="148036"/>
                    <a:pt x="53818" y="125994"/>
                    <a:pt x="53818" y="102115"/>
                  </a:cubicBezTo>
                  <a:cubicBezTo>
                    <a:pt x="53818" y="73338"/>
                    <a:pt x="45140" y="28642"/>
                    <a:pt x="4229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D7D6953-3B3E-5B84-275E-7EDE037EF87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5605002" y="6076361"/>
              <a:ext cx="139675" cy="177967"/>
            </a:xfrm>
            <a:custGeom>
              <a:avLst/>
              <a:gdLst>
                <a:gd name="connsiteX0" fmla="*/ 135207 w 139675"/>
                <a:gd name="connsiteY0" fmla="*/ 72122 h 177967"/>
                <a:gd name="connsiteX1" fmla="*/ 139959 w 139675"/>
                <a:gd name="connsiteY1" fmla="*/ 66611 h 177967"/>
                <a:gd name="connsiteX2" fmla="*/ 135207 w 139675"/>
                <a:gd name="connsiteY2" fmla="*/ 61101 h 177967"/>
                <a:gd name="connsiteX3" fmla="*/ 9582 w 139675"/>
                <a:gd name="connsiteY3" fmla="*/ 1506 h 177967"/>
                <a:gd name="connsiteX4" fmla="*/ 5449 w 139675"/>
                <a:gd name="connsiteY4" fmla="*/ 78 h 177967"/>
                <a:gd name="connsiteX5" fmla="*/ 284 w 139675"/>
                <a:gd name="connsiteY5" fmla="*/ 5180 h 177967"/>
                <a:gd name="connsiteX6" fmla="*/ 4623 w 139675"/>
                <a:gd name="connsiteY6" fmla="*/ 10282 h 177967"/>
                <a:gd name="connsiteX7" fmla="*/ 123223 w 139675"/>
                <a:gd name="connsiteY7" fmla="*/ 66611 h 177967"/>
                <a:gd name="connsiteX8" fmla="*/ 5656 w 139675"/>
                <a:gd name="connsiteY8" fmla="*/ 122533 h 177967"/>
                <a:gd name="connsiteX9" fmla="*/ 284 w 139675"/>
                <a:gd name="connsiteY9" fmla="*/ 128247 h 177967"/>
                <a:gd name="connsiteX10" fmla="*/ 5449 w 139675"/>
                <a:gd name="connsiteY10" fmla="*/ 133145 h 177967"/>
                <a:gd name="connsiteX11" fmla="*/ 9168 w 139675"/>
                <a:gd name="connsiteY11" fmla="*/ 131921 h 177967"/>
                <a:gd name="connsiteX12" fmla="*/ 135207 w 139675"/>
                <a:gd name="connsiteY12" fmla="*/ 72122 h 177967"/>
                <a:gd name="connsiteX13" fmla="*/ 131695 w 139675"/>
                <a:gd name="connsiteY13" fmla="*/ 178045 h 177967"/>
                <a:gd name="connsiteX14" fmla="*/ 139959 w 139675"/>
                <a:gd name="connsiteY14" fmla="*/ 173147 h 177967"/>
                <a:gd name="connsiteX15" fmla="*/ 131695 w 139675"/>
                <a:gd name="connsiteY15" fmla="*/ 168045 h 177967"/>
                <a:gd name="connsiteX16" fmla="*/ 8548 w 139675"/>
                <a:gd name="connsiteY16" fmla="*/ 168045 h 177967"/>
                <a:gd name="connsiteX17" fmla="*/ 284 w 139675"/>
                <a:gd name="connsiteY17" fmla="*/ 173147 h 177967"/>
                <a:gd name="connsiteX18" fmla="*/ 8548 w 139675"/>
                <a:gd name="connsiteY18" fmla="*/ 178045 h 177967"/>
                <a:gd name="connsiteX19" fmla="*/ 131695 w 139675"/>
                <a:gd name="connsiteY19" fmla="*/ 178045 h 1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675" h="177967">
                  <a:moveTo>
                    <a:pt x="135207" y="72122"/>
                  </a:moveTo>
                  <a:cubicBezTo>
                    <a:pt x="138720" y="70489"/>
                    <a:pt x="139959" y="68856"/>
                    <a:pt x="139959" y="66611"/>
                  </a:cubicBezTo>
                  <a:cubicBezTo>
                    <a:pt x="139959" y="64366"/>
                    <a:pt x="138720" y="62734"/>
                    <a:pt x="135207" y="61101"/>
                  </a:cubicBezTo>
                  <a:lnTo>
                    <a:pt x="9582" y="1506"/>
                  </a:lnTo>
                  <a:cubicBezTo>
                    <a:pt x="6689" y="78"/>
                    <a:pt x="5862" y="78"/>
                    <a:pt x="5449" y="78"/>
                  </a:cubicBezTo>
                  <a:cubicBezTo>
                    <a:pt x="2556" y="78"/>
                    <a:pt x="284" y="2323"/>
                    <a:pt x="284" y="5180"/>
                  </a:cubicBezTo>
                  <a:cubicBezTo>
                    <a:pt x="284" y="8241"/>
                    <a:pt x="2763" y="9466"/>
                    <a:pt x="4623" y="10282"/>
                  </a:cubicBezTo>
                  <a:lnTo>
                    <a:pt x="123223" y="66611"/>
                  </a:lnTo>
                  <a:lnTo>
                    <a:pt x="5656" y="122533"/>
                  </a:lnTo>
                  <a:cubicBezTo>
                    <a:pt x="1937" y="124165"/>
                    <a:pt x="284" y="124982"/>
                    <a:pt x="284" y="128247"/>
                  </a:cubicBezTo>
                  <a:cubicBezTo>
                    <a:pt x="284" y="130492"/>
                    <a:pt x="2143" y="133145"/>
                    <a:pt x="5449" y="133145"/>
                  </a:cubicBezTo>
                  <a:cubicBezTo>
                    <a:pt x="5656" y="133145"/>
                    <a:pt x="6689" y="133145"/>
                    <a:pt x="9168" y="131921"/>
                  </a:cubicBezTo>
                  <a:lnTo>
                    <a:pt x="135207" y="72122"/>
                  </a:lnTo>
                  <a:close/>
                  <a:moveTo>
                    <a:pt x="131695" y="178045"/>
                  </a:moveTo>
                  <a:cubicBezTo>
                    <a:pt x="135001" y="178045"/>
                    <a:pt x="139959" y="178045"/>
                    <a:pt x="139959" y="173147"/>
                  </a:cubicBezTo>
                  <a:cubicBezTo>
                    <a:pt x="139959" y="168045"/>
                    <a:pt x="135207" y="168045"/>
                    <a:pt x="131695" y="168045"/>
                  </a:cubicBezTo>
                  <a:lnTo>
                    <a:pt x="8548" y="168045"/>
                  </a:lnTo>
                  <a:cubicBezTo>
                    <a:pt x="5036" y="168045"/>
                    <a:pt x="284" y="168045"/>
                    <a:pt x="284" y="173147"/>
                  </a:cubicBezTo>
                  <a:cubicBezTo>
                    <a:pt x="284" y="178045"/>
                    <a:pt x="5243" y="178045"/>
                    <a:pt x="8548" y="178045"/>
                  </a:cubicBezTo>
                  <a:lnTo>
                    <a:pt x="131695" y="17804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1E87256-74CD-03A9-1005-EB7D162454D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5780188" y="6080647"/>
              <a:ext cx="91326" cy="135516"/>
            </a:xfrm>
            <a:custGeom>
              <a:avLst/>
              <a:gdLst>
                <a:gd name="connsiteX0" fmla="*/ 91616 w 91326"/>
                <a:gd name="connsiteY0" fmla="*/ 98450 h 135516"/>
                <a:gd name="connsiteX1" fmla="*/ 84591 w 91326"/>
                <a:gd name="connsiteY1" fmla="*/ 98450 h 135516"/>
                <a:gd name="connsiteX2" fmla="*/ 79219 w 91326"/>
                <a:gd name="connsiteY2" fmla="*/ 117022 h 135516"/>
                <a:gd name="connsiteX3" fmla="*/ 58764 w 91326"/>
                <a:gd name="connsiteY3" fmla="*/ 118247 h 135516"/>
                <a:gd name="connsiteX4" fmla="*/ 20745 w 91326"/>
                <a:gd name="connsiteY4" fmla="*/ 118247 h 135516"/>
                <a:gd name="connsiteX5" fmla="*/ 62070 w 91326"/>
                <a:gd name="connsiteY5" fmla="*/ 83959 h 135516"/>
                <a:gd name="connsiteX6" fmla="*/ 91616 w 91326"/>
                <a:gd name="connsiteY6" fmla="*/ 39875 h 135516"/>
                <a:gd name="connsiteX7" fmla="*/ 43267 w 91326"/>
                <a:gd name="connsiteY7" fmla="*/ 78 h 135516"/>
                <a:gd name="connsiteX8" fmla="*/ 290 w 91326"/>
                <a:gd name="connsiteY8" fmla="*/ 36610 h 135516"/>
                <a:gd name="connsiteX9" fmla="*/ 11241 w 91326"/>
                <a:gd name="connsiteY9" fmla="*/ 48039 h 135516"/>
                <a:gd name="connsiteX10" fmla="*/ 22192 w 91326"/>
                <a:gd name="connsiteY10" fmla="*/ 37222 h 135516"/>
                <a:gd name="connsiteX11" fmla="*/ 10001 w 91326"/>
                <a:gd name="connsiteY11" fmla="*/ 26405 h 135516"/>
                <a:gd name="connsiteX12" fmla="*/ 40168 w 91326"/>
                <a:gd name="connsiteY12" fmla="*/ 7425 h 135516"/>
                <a:gd name="connsiteX13" fmla="*/ 71574 w 91326"/>
                <a:gd name="connsiteY13" fmla="*/ 39875 h 135516"/>
                <a:gd name="connsiteX14" fmla="*/ 52152 w 91326"/>
                <a:gd name="connsiteY14" fmla="*/ 79061 h 135516"/>
                <a:gd name="connsiteX15" fmla="*/ 2356 w 91326"/>
                <a:gd name="connsiteY15" fmla="*/ 127635 h 135516"/>
                <a:gd name="connsiteX16" fmla="*/ 290 w 91326"/>
                <a:gd name="connsiteY16" fmla="*/ 135594 h 135516"/>
                <a:gd name="connsiteX17" fmla="*/ 85418 w 91326"/>
                <a:gd name="connsiteY17" fmla="*/ 135594 h 135516"/>
                <a:gd name="connsiteX18" fmla="*/ 91616 w 91326"/>
                <a:gd name="connsiteY18" fmla="*/ 98450 h 13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326" h="135516">
                  <a:moveTo>
                    <a:pt x="91616" y="98450"/>
                  </a:moveTo>
                  <a:lnTo>
                    <a:pt x="84591" y="98450"/>
                  </a:lnTo>
                  <a:cubicBezTo>
                    <a:pt x="83971" y="102940"/>
                    <a:pt x="81905" y="114981"/>
                    <a:pt x="79219" y="117022"/>
                  </a:cubicBezTo>
                  <a:cubicBezTo>
                    <a:pt x="77566" y="118247"/>
                    <a:pt x="61656" y="118247"/>
                    <a:pt x="58764" y="118247"/>
                  </a:cubicBezTo>
                  <a:lnTo>
                    <a:pt x="20745" y="118247"/>
                  </a:lnTo>
                  <a:cubicBezTo>
                    <a:pt x="42441" y="99266"/>
                    <a:pt x="49672" y="93552"/>
                    <a:pt x="62070" y="83959"/>
                  </a:cubicBezTo>
                  <a:cubicBezTo>
                    <a:pt x="77360" y="71918"/>
                    <a:pt x="91616" y="59264"/>
                    <a:pt x="91616" y="39875"/>
                  </a:cubicBezTo>
                  <a:cubicBezTo>
                    <a:pt x="91616" y="15180"/>
                    <a:pt x="69715" y="78"/>
                    <a:pt x="43267" y="78"/>
                  </a:cubicBezTo>
                  <a:cubicBezTo>
                    <a:pt x="17646" y="78"/>
                    <a:pt x="290" y="17834"/>
                    <a:pt x="290" y="36610"/>
                  </a:cubicBezTo>
                  <a:cubicBezTo>
                    <a:pt x="290" y="47019"/>
                    <a:pt x="9175" y="48039"/>
                    <a:pt x="11241" y="48039"/>
                  </a:cubicBezTo>
                  <a:cubicBezTo>
                    <a:pt x="16200" y="48039"/>
                    <a:pt x="22192" y="44570"/>
                    <a:pt x="22192" y="37222"/>
                  </a:cubicBezTo>
                  <a:cubicBezTo>
                    <a:pt x="22192" y="33549"/>
                    <a:pt x="20745" y="26405"/>
                    <a:pt x="10001" y="26405"/>
                  </a:cubicBezTo>
                  <a:cubicBezTo>
                    <a:pt x="16406" y="11915"/>
                    <a:pt x="30457" y="7425"/>
                    <a:pt x="40168" y="7425"/>
                  </a:cubicBezTo>
                  <a:cubicBezTo>
                    <a:pt x="60830" y="7425"/>
                    <a:pt x="71574" y="23344"/>
                    <a:pt x="71574" y="39875"/>
                  </a:cubicBezTo>
                  <a:cubicBezTo>
                    <a:pt x="71574" y="57631"/>
                    <a:pt x="58764" y="71714"/>
                    <a:pt x="52152" y="79061"/>
                  </a:cubicBezTo>
                  <a:lnTo>
                    <a:pt x="2356" y="127635"/>
                  </a:lnTo>
                  <a:cubicBezTo>
                    <a:pt x="290" y="129472"/>
                    <a:pt x="290" y="129880"/>
                    <a:pt x="290" y="135594"/>
                  </a:cubicBezTo>
                  <a:lnTo>
                    <a:pt x="85418" y="135594"/>
                  </a:lnTo>
                  <a:lnTo>
                    <a:pt x="91616" y="9845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83B0E0-B648-9BE4-49F7-AB9CE93FFB00}"/>
              </a:ext>
            </a:extLst>
          </p:cNvPr>
          <p:cNvCxnSpPr/>
          <p:nvPr/>
        </p:nvCxnSpPr>
        <p:spPr>
          <a:xfrm>
            <a:off x="6096000" y="4198374"/>
            <a:ext cx="7472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7D0121A-D142-8890-676E-AC8B935059BB}"/>
              </a:ext>
            </a:extLst>
          </p:cNvPr>
          <p:cNvCxnSpPr/>
          <p:nvPr/>
        </p:nvCxnSpPr>
        <p:spPr>
          <a:xfrm>
            <a:off x="8642555" y="2566219"/>
            <a:ext cx="0" cy="973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1" name="Content Placeholder 2">
            <a:extLst>
              <a:ext uri="{FF2B5EF4-FFF2-40B4-BE49-F238E27FC236}">
                <a16:creationId xmlns:a16="http://schemas.microsoft.com/office/drawing/2014/main" id="{AFB5A050-371F-EFE5-D072-FA7E9CDA28A5}"/>
              </a:ext>
            </a:extLst>
          </p:cNvPr>
          <p:cNvSpPr txBox="1">
            <a:spLocks/>
          </p:cNvSpPr>
          <p:nvPr/>
        </p:nvSpPr>
        <p:spPr>
          <a:xfrm>
            <a:off x="701423" y="3041291"/>
            <a:ext cx="4047557" cy="4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Use the one loop relation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382" name="Content Placeholder 2">
            <a:extLst>
              <a:ext uri="{FF2B5EF4-FFF2-40B4-BE49-F238E27FC236}">
                <a16:creationId xmlns:a16="http://schemas.microsoft.com/office/drawing/2014/main" id="{9A1EE82C-9D6F-A283-9CF1-ABAB96FBD12D}"/>
              </a:ext>
            </a:extLst>
          </p:cNvPr>
          <p:cNvSpPr txBox="1">
            <a:spLocks/>
          </p:cNvSpPr>
          <p:nvPr/>
        </p:nvSpPr>
        <p:spPr>
          <a:xfrm>
            <a:off x="701423" y="5084609"/>
            <a:ext cx="10515600" cy="4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two Glauber RRG is fixed to be multiplicative!</a:t>
            </a:r>
          </a:p>
          <a:p>
            <a:endParaRPr lang="en-US" sz="2400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383" name="Slide Number Placeholder 382">
            <a:extLst>
              <a:ext uri="{FF2B5EF4-FFF2-40B4-BE49-F238E27FC236}">
                <a16:creationId xmlns:a16="http://schemas.microsoft.com/office/drawing/2014/main" id="{EA83CB1A-D4F6-4494-2152-F568A9F8F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34D-3539-4717-B4DA-123AF72A98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5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0" animBg="1"/>
      <p:bldP spid="381" grpId="0"/>
      <p:bldP spid="3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Content Placeholder 2">
            <a:extLst>
              <a:ext uri="{FF2B5EF4-FFF2-40B4-BE49-F238E27FC236}">
                <a16:creationId xmlns:a16="http://schemas.microsoft.com/office/drawing/2014/main" id="{73121445-A86E-D9C4-F7ED-E6E231F03149}"/>
              </a:ext>
            </a:extLst>
          </p:cNvPr>
          <p:cNvSpPr txBox="1">
            <a:spLocks/>
          </p:cNvSpPr>
          <p:nvPr/>
        </p:nvSpPr>
        <p:spPr>
          <a:xfrm>
            <a:off x="838200" y="4474366"/>
            <a:ext cx="6844748" cy="132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Compare with                                                                 : </a:t>
            </a:r>
          </a:p>
          <a:p>
            <a:endParaRPr lang="en-US" dirty="0"/>
          </a:p>
        </p:txBody>
      </p:sp>
      <p:sp>
        <p:nvSpPr>
          <p:cNvPr id="1549" name="Content Placeholder 2">
            <a:extLst>
              <a:ext uri="{FF2B5EF4-FFF2-40B4-BE49-F238E27FC236}">
                <a16:creationId xmlns:a16="http://schemas.microsoft.com/office/drawing/2014/main" id="{C40F65EA-CC39-24DE-B1BB-EB6D7F6BBA0A}"/>
              </a:ext>
            </a:extLst>
          </p:cNvPr>
          <p:cNvSpPr txBox="1">
            <a:spLocks/>
          </p:cNvSpPr>
          <p:nvPr/>
        </p:nvSpPr>
        <p:spPr>
          <a:xfrm>
            <a:off x="838200" y="2592382"/>
            <a:ext cx="7520609" cy="132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Leads to an ansatz for             :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E9E69-B0D8-B958-20C6-DE903EC6E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Bootstrapping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6E4EA-8650-4AB1-7AB1-3D5F86DAA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1"/>
            <a:ext cx="10515600" cy="1325564"/>
          </a:xfrm>
        </p:spPr>
        <p:txBody>
          <a:bodyPr>
            <a:normAutofit/>
          </a:bodyPr>
          <a:lstStyle/>
          <a:p>
            <a:r>
              <a:rPr lang="en-US" sz="2400" dirty="0"/>
              <a:t>It turns out we can say more:</a:t>
            </a:r>
          </a:p>
        </p:txBody>
      </p:sp>
      <p:grpSp>
        <p:nvGrpSpPr>
          <p:cNvPr id="13" name="Group 12" descr="\documentclass{article}&#10;\usepackage{amsmath, physics}&#10;\usepackage{tikz-feynman}&#10;\usepackage{xcolor}&#10;\pagestyle{empty}&#10;\definecolor{SGreen}{rgb}{0.0547,0.613,0.328}&#10;\definecolor{NodeBlue}{rgb}{0.0547,0.148,0.578}&#10;\begin{document}&#10;&#10;$$\gamma_{(2,2)}$$&#10;&#10;&#10;&#10;\end{document}" title="IguanaTex Vector Display">
            <a:extLst>
              <a:ext uri="{FF2B5EF4-FFF2-40B4-BE49-F238E27FC236}">
                <a16:creationId xmlns:a16="http://schemas.microsoft.com/office/drawing/2014/main" id="{D426A575-7F20-89FC-19C9-8E864266E3E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415532" y="473090"/>
            <a:ext cx="1143680" cy="415894"/>
            <a:chOff x="14843477" y="6223695"/>
            <a:chExt cx="1143680" cy="41589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87588B8-81F5-D93A-A6AA-D22BC102C0CD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14843477" y="6223695"/>
              <a:ext cx="288952" cy="342900"/>
            </a:xfrm>
            <a:custGeom>
              <a:avLst/>
              <a:gdLst>
                <a:gd name="connsiteX0" fmla="*/ 12881 w 288952"/>
                <a:gd name="connsiteY0" fmla="*/ 98195 h 342900"/>
                <a:gd name="connsiteX1" fmla="*/ 100393 w 288952"/>
                <a:gd name="connsiteY1" fmla="*/ 37653 h 342900"/>
                <a:gd name="connsiteX2" fmla="*/ 189555 w 288952"/>
                <a:gd name="connsiteY2" fmla="*/ 170220 h 342900"/>
                <a:gd name="connsiteX3" fmla="*/ 182951 w 288952"/>
                <a:gd name="connsiteY3" fmla="*/ 221368 h 342900"/>
                <a:gd name="connsiteX4" fmla="*/ 154331 w 288952"/>
                <a:gd name="connsiteY4" fmla="*/ 333580 h 342900"/>
                <a:gd name="connsiteX5" fmla="*/ 161486 w 288952"/>
                <a:gd name="connsiteY5" fmla="*/ 342975 h 342900"/>
                <a:gd name="connsiteX6" fmla="*/ 179098 w 288952"/>
                <a:gd name="connsiteY6" fmla="*/ 311660 h 342900"/>
                <a:gd name="connsiteX7" fmla="*/ 199462 w 288952"/>
                <a:gd name="connsiteY7" fmla="*/ 221890 h 342900"/>
                <a:gd name="connsiteX8" fmla="*/ 203865 w 288952"/>
                <a:gd name="connsiteY8" fmla="*/ 201535 h 342900"/>
                <a:gd name="connsiteX9" fmla="*/ 278718 w 288952"/>
                <a:gd name="connsiteY9" fmla="*/ 30868 h 342900"/>
                <a:gd name="connsiteX10" fmla="*/ 289175 w 288952"/>
                <a:gd name="connsiteY10" fmla="*/ 11035 h 342900"/>
                <a:gd name="connsiteX11" fmla="*/ 282571 w 288952"/>
                <a:gd name="connsiteY11" fmla="*/ 5816 h 342900"/>
                <a:gd name="connsiteX12" fmla="*/ 275966 w 288952"/>
                <a:gd name="connsiteY12" fmla="*/ 9469 h 342900"/>
                <a:gd name="connsiteX13" fmla="*/ 203315 w 288952"/>
                <a:gd name="connsiteY13" fmla="*/ 163957 h 342900"/>
                <a:gd name="connsiteX14" fmla="*/ 180749 w 288952"/>
                <a:gd name="connsiteY14" fmla="*/ 57486 h 342900"/>
                <a:gd name="connsiteX15" fmla="*/ 107548 w 288952"/>
                <a:gd name="connsiteY15" fmla="*/ 75 h 342900"/>
                <a:gd name="connsiteX16" fmla="*/ 223 w 288952"/>
                <a:gd name="connsiteY16" fmla="*/ 95586 h 342900"/>
                <a:gd name="connsiteX17" fmla="*/ 10680 w 288952"/>
                <a:gd name="connsiteY17" fmla="*/ 100805 h 342900"/>
                <a:gd name="connsiteX18" fmla="*/ 12881 w 288952"/>
                <a:gd name="connsiteY18" fmla="*/ 9819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8952" h="342900">
                  <a:moveTo>
                    <a:pt x="12881" y="98195"/>
                  </a:moveTo>
                  <a:cubicBezTo>
                    <a:pt x="34346" y="38175"/>
                    <a:pt x="94339" y="37653"/>
                    <a:pt x="100393" y="37653"/>
                  </a:cubicBezTo>
                  <a:cubicBezTo>
                    <a:pt x="183501" y="37653"/>
                    <a:pt x="189555" y="128988"/>
                    <a:pt x="189555" y="170220"/>
                  </a:cubicBezTo>
                  <a:cubicBezTo>
                    <a:pt x="189555" y="202057"/>
                    <a:pt x="186803" y="210930"/>
                    <a:pt x="182951" y="221368"/>
                  </a:cubicBezTo>
                  <a:cubicBezTo>
                    <a:pt x="170842" y="259468"/>
                    <a:pt x="154331" y="320010"/>
                    <a:pt x="154331" y="333580"/>
                  </a:cubicBezTo>
                  <a:cubicBezTo>
                    <a:pt x="154331" y="339321"/>
                    <a:pt x="157083" y="342975"/>
                    <a:pt x="161486" y="342975"/>
                  </a:cubicBezTo>
                  <a:cubicBezTo>
                    <a:pt x="168641" y="342975"/>
                    <a:pt x="173044" y="331493"/>
                    <a:pt x="179098" y="311660"/>
                  </a:cubicBezTo>
                  <a:cubicBezTo>
                    <a:pt x="191757" y="267819"/>
                    <a:pt x="197261" y="238069"/>
                    <a:pt x="199462" y="221890"/>
                  </a:cubicBezTo>
                  <a:cubicBezTo>
                    <a:pt x="200563" y="215105"/>
                    <a:pt x="201664" y="208320"/>
                    <a:pt x="203865" y="201535"/>
                  </a:cubicBezTo>
                  <a:cubicBezTo>
                    <a:pt x="221478" y="149865"/>
                    <a:pt x="256702" y="72099"/>
                    <a:pt x="278718" y="30868"/>
                  </a:cubicBezTo>
                  <a:cubicBezTo>
                    <a:pt x="282571" y="24605"/>
                    <a:pt x="289175" y="13123"/>
                    <a:pt x="289175" y="11035"/>
                  </a:cubicBezTo>
                  <a:cubicBezTo>
                    <a:pt x="289175" y="5816"/>
                    <a:pt x="283671" y="5816"/>
                    <a:pt x="282571" y="5816"/>
                  </a:cubicBezTo>
                  <a:cubicBezTo>
                    <a:pt x="280919" y="5816"/>
                    <a:pt x="277617" y="5816"/>
                    <a:pt x="275966" y="9469"/>
                  </a:cubicBezTo>
                  <a:cubicBezTo>
                    <a:pt x="247346" y="59051"/>
                    <a:pt x="225330" y="111243"/>
                    <a:pt x="203315" y="163957"/>
                  </a:cubicBezTo>
                  <a:cubicBezTo>
                    <a:pt x="202765" y="147777"/>
                    <a:pt x="202214" y="108112"/>
                    <a:pt x="180749" y="57486"/>
                  </a:cubicBezTo>
                  <a:cubicBezTo>
                    <a:pt x="167540" y="25649"/>
                    <a:pt x="145524" y="75"/>
                    <a:pt x="107548" y="75"/>
                  </a:cubicBezTo>
                  <a:cubicBezTo>
                    <a:pt x="38750" y="75"/>
                    <a:pt x="223" y="79406"/>
                    <a:pt x="223" y="95586"/>
                  </a:cubicBezTo>
                  <a:cubicBezTo>
                    <a:pt x="223" y="100805"/>
                    <a:pt x="5176" y="100805"/>
                    <a:pt x="10680" y="100805"/>
                  </a:cubicBezTo>
                  <a:lnTo>
                    <a:pt x="12881" y="98195"/>
                  </a:lnTo>
                  <a:close/>
                </a:path>
              </a:pathLst>
            </a:custGeom>
            <a:solidFill>
              <a:srgbClr val="000000"/>
            </a:solidFill>
            <a:ln w="549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714A299-F824-5E0A-6C1A-36B3D543947C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15162828" y="6274612"/>
              <a:ext cx="100170" cy="364977"/>
            </a:xfrm>
            <a:custGeom>
              <a:avLst/>
              <a:gdLst>
                <a:gd name="connsiteX0" fmla="*/ 92693 w 100170"/>
                <a:gd name="connsiteY0" fmla="*/ 77 h 364977"/>
                <a:gd name="connsiteX1" fmla="*/ 228 w 100170"/>
                <a:gd name="connsiteY1" fmla="*/ 182382 h 364977"/>
                <a:gd name="connsiteX2" fmla="*/ 92693 w 100170"/>
                <a:gd name="connsiteY2" fmla="*/ 365054 h 364977"/>
                <a:gd name="connsiteX3" fmla="*/ 100398 w 100170"/>
                <a:gd name="connsiteY3" fmla="*/ 360670 h 364977"/>
                <a:gd name="connsiteX4" fmla="*/ 96545 w 100170"/>
                <a:gd name="connsiteY4" fmla="*/ 355189 h 364977"/>
                <a:gd name="connsiteX5" fmla="*/ 26426 w 100170"/>
                <a:gd name="connsiteY5" fmla="*/ 182748 h 364977"/>
                <a:gd name="connsiteX6" fmla="*/ 97701 w 100170"/>
                <a:gd name="connsiteY6" fmla="*/ 8845 h 364977"/>
                <a:gd name="connsiteX7" fmla="*/ 100398 w 100170"/>
                <a:gd name="connsiteY7" fmla="*/ 4461 h 364977"/>
                <a:gd name="connsiteX8" fmla="*/ 92693 w 100170"/>
                <a:gd name="connsiteY8" fmla="*/ 77 h 36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170" h="364977">
                  <a:moveTo>
                    <a:pt x="92693" y="77"/>
                  </a:moveTo>
                  <a:cubicBezTo>
                    <a:pt x="19491" y="49032"/>
                    <a:pt x="228" y="126485"/>
                    <a:pt x="228" y="182382"/>
                  </a:cubicBezTo>
                  <a:cubicBezTo>
                    <a:pt x="228" y="233896"/>
                    <a:pt x="16409" y="313906"/>
                    <a:pt x="92693" y="365054"/>
                  </a:cubicBezTo>
                  <a:cubicBezTo>
                    <a:pt x="95775" y="365054"/>
                    <a:pt x="100398" y="365054"/>
                    <a:pt x="100398" y="360670"/>
                  </a:cubicBezTo>
                  <a:cubicBezTo>
                    <a:pt x="100398" y="358477"/>
                    <a:pt x="99242" y="357747"/>
                    <a:pt x="96545" y="355189"/>
                  </a:cubicBezTo>
                  <a:cubicBezTo>
                    <a:pt x="45304" y="311348"/>
                    <a:pt x="26426" y="249240"/>
                    <a:pt x="26426" y="182748"/>
                  </a:cubicBezTo>
                  <a:cubicBezTo>
                    <a:pt x="26426" y="84105"/>
                    <a:pt x="66109" y="35880"/>
                    <a:pt x="97701" y="8845"/>
                  </a:cubicBezTo>
                  <a:cubicBezTo>
                    <a:pt x="99242" y="7383"/>
                    <a:pt x="100398" y="6287"/>
                    <a:pt x="100398" y="4461"/>
                  </a:cubicBezTo>
                  <a:cubicBezTo>
                    <a:pt x="100398" y="77"/>
                    <a:pt x="95775" y="77"/>
                    <a:pt x="92693" y="77"/>
                  </a:cubicBezTo>
                  <a:close/>
                </a:path>
              </a:pathLst>
            </a:custGeom>
            <a:solidFill>
              <a:srgbClr val="000000"/>
            </a:solidFill>
            <a:ln w="549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4C901F5-B539-3F06-B6D4-E8BAFF47C2B5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15314790" y="6306032"/>
              <a:ext cx="170289" cy="242587"/>
            </a:xfrm>
            <a:custGeom>
              <a:avLst/>
              <a:gdLst>
                <a:gd name="connsiteX0" fmla="*/ 170520 w 170289"/>
                <a:gd name="connsiteY0" fmla="*/ 176172 h 242587"/>
                <a:gd name="connsiteX1" fmla="*/ 157421 w 170289"/>
                <a:gd name="connsiteY1" fmla="*/ 176172 h 242587"/>
                <a:gd name="connsiteX2" fmla="*/ 147404 w 170289"/>
                <a:gd name="connsiteY2" fmla="*/ 209418 h 242587"/>
                <a:gd name="connsiteX3" fmla="*/ 109262 w 170289"/>
                <a:gd name="connsiteY3" fmla="*/ 211610 h 242587"/>
                <a:gd name="connsiteX4" fmla="*/ 38373 w 170289"/>
                <a:gd name="connsiteY4" fmla="*/ 211610 h 242587"/>
                <a:gd name="connsiteX5" fmla="*/ 115427 w 170289"/>
                <a:gd name="connsiteY5" fmla="*/ 150232 h 242587"/>
                <a:gd name="connsiteX6" fmla="*/ 170520 w 170289"/>
                <a:gd name="connsiteY6" fmla="*/ 71318 h 242587"/>
                <a:gd name="connsiteX7" fmla="*/ 80367 w 170289"/>
                <a:gd name="connsiteY7" fmla="*/ 77 h 242587"/>
                <a:gd name="connsiteX8" fmla="*/ 231 w 170289"/>
                <a:gd name="connsiteY8" fmla="*/ 65473 h 242587"/>
                <a:gd name="connsiteX9" fmla="*/ 20650 w 170289"/>
                <a:gd name="connsiteY9" fmla="*/ 85932 h 242587"/>
                <a:gd name="connsiteX10" fmla="*/ 41069 w 170289"/>
                <a:gd name="connsiteY10" fmla="*/ 66569 h 242587"/>
                <a:gd name="connsiteX11" fmla="*/ 18339 w 170289"/>
                <a:gd name="connsiteY11" fmla="*/ 47206 h 242587"/>
                <a:gd name="connsiteX12" fmla="*/ 74588 w 170289"/>
                <a:gd name="connsiteY12" fmla="*/ 13229 h 242587"/>
                <a:gd name="connsiteX13" fmla="*/ 133149 w 170289"/>
                <a:gd name="connsiteY13" fmla="*/ 71318 h 242587"/>
                <a:gd name="connsiteX14" fmla="*/ 96934 w 170289"/>
                <a:gd name="connsiteY14" fmla="*/ 141464 h 242587"/>
                <a:gd name="connsiteX15" fmla="*/ 4084 w 170289"/>
                <a:gd name="connsiteY15" fmla="*/ 228416 h 242587"/>
                <a:gd name="connsiteX16" fmla="*/ 231 w 170289"/>
                <a:gd name="connsiteY16" fmla="*/ 242664 h 242587"/>
                <a:gd name="connsiteX17" fmla="*/ 158962 w 170289"/>
                <a:gd name="connsiteY17" fmla="*/ 242664 h 242587"/>
                <a:gd name="connsiteX18" fmla="*/ 170520 w 170289"/>
                <a:gd name="connsiteY18" fmla="*/ 176172 h 24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0289" h="242587">
                  <a:moveTo>
                    <a:pt x="170520" y="176172"/>
                  </a:moveTo>
                  <a:lnTo>
                    <a:pt x="157421" y="176172"/>
                  </a:lnTo>
                  <a:cubicBezTo>
                    <a:pt x="156265" y="184209"/>
                    <a:pt x="152413" y="205764"/>
                    <a:pt x="147404" y="209418"/>
                  </a:cubicBezTo>
                  <a:cubicBezTo>
                    <a:pt x="144322" y="211610"/>
                    <a:pt x="114656" y="211610"/>
                    <a:pt x="109262" y="211610"/>
                  </a:cubicBezTo>
                  <a:lnTo>
                    <a:pt x="38373" y="211610"/>
                  </a:lnTo>
                  <a:cubicBezTo>
                    <a:pt x="78826" y="177633"/>
                    <a:pt x="92310" y="167403"/>
                    <a:pt x="115427" y="150232"/>
                  </a:cubicBezTo>
                  <a:cubicBezTo>
                    <a:pt x="143937" y="128677"/>
                    <a:pt x="170520" y="106026"/>
                    <a:pt x="170520" y="71318"/>
                  </a:cubicBezTo>
                  <a:cubicBezTo>
                    <a:pt x="170520" y="27112"/>
                    <a:pt x="129682" y="77"/>
                    <a:pt x="80367" y="77"/>
                  </a:cubicBezTo>
                  <a:cubicBezTo>
                    <a:pt x="32594" y="77"/>
                    <a:pt x="231" y="31861"/>
                    <a:pt x="231" y="65473"/>
                  </a:cubicBezTo>
                  <a:cubicBezTo>
                    <a:pt x="231" y="84105"/>
                    <a:pt x="16797" y="85932"/>
                    <a:pt x="20650" y="85932"/>
                  </a:cubicBezTo>
                  <a:cubicBezTo>
                    <a:pt x="29897" y="85932"/>
                    <a:pt x="41069" y="79721"/>
                    <a:pt x="41069" y="66569"/>
                  </a:cubicBezTo>
                  <a:cubicBezTo>
                    <a:pt x="41069" y="59993"/>
                    <a:pt x="38373" y="47206"/>
                    <a:pt x="18339" y="47206"/>
                  </a:cubicBezTo>
                  <a:cubicBezTo>
                    <a:pt x="30282" y="21266"/>
                    <a:pt x="56480" y="13229"/>
                    <a:pt x="74588" y="13229"/>
                  </a:cubicBezTo>
                  <a:cubicBezTo>
                    <a:pt x="113115" y="13229"/>
                    <a:pt x="133149" y="41726"/>
                    <a:pt x="133149" y="71318"/>
                  </a:cubicBezTo>
                  <a:cubicBezTo>
                    <a:pt x="133149" y="103103"/>
                    <a:pt x="109262" y="128312"/>
                    <a:pt x="96934" y="141464"/>
                  </a:cubicBezTo>
                  <a:lnTo>
                    <a:pt x="4084" y="228416"/>
                  </a:lnTo>
                  <a:cubicBezTo>
                    <a:pt x="231" y="231704"/>
                    <a:pt x="231" y="232434"/>
                    <a:pt x="231" y="242664"/>
                  </a:cubicBezTo>
                  <a:lnTo>
                    <a:pt x="158962" y="242664"/>
                  </a:lnTo>
                  <a:lnTo>
                    <a:pt x="170520" y="176172"/>
                  </a:lnTo>
                  <a:close/>
                </a:path>
              </a:pathLst>
            </a:custGeom>
            <a:solidFill>
              <a:srgbClr val="000000"/>
            </a:solidFill>
            <a:ln w="549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BA965D-D1DF-43B7-5688-A6990E7292DB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15553060" y="6506605"/>
              <a:ext cx="48929" cy="112525"/>
            </a:xfrm>
            <a:custGeom>
              <a:avLst/>
              <a:gdLst>
                <a:gd name="connsiteX0" fmla="*/ 38377 w 48929"/>
                <a:gd name="connsiteY0" fmla="*/ 36245 h 112525"/>
                <a:gd name="connsiteX1" fmla="*/ 8325 w 48929"/>
                <a:gd name="connsiteY1" fmla="*/ 103103 h 112525"/>
                <a:gd name="connsiteX2" fmla="*/ 5629 w 48929"/>
                <a:gd name="connsiteY2" fmla="*/ 107487 h 112525"/>
                <a:gd name="connsiteX3" fmla="*/ 11022 w 48929"/>
                <a:gd name="connsiteY3" fmla="*/ 112602 h 112525"/>
                <a:gd name="connsiteX4" fmla="*/ 49164 w 48929"/>
                <a:gd name="connsiteY4" fmla="*/ 39899 h 112525"/>
                <a:gd name="connsiteX5" fmla="*/ 22195 w 48929"/>
                <a:gd name="connsiteY5" fmla="*/ 77 h 112525"/>
                <a:gd name="connsiteX6" fmla="*/ 235 w 48929"/>
                <a:gd name="connsiteY6" fmla="*/ 20901 h 112525"/>
                <a:gd name="connsiteX7" fmla="*/ 22580 w 48929"/>
                <a:gd name="connsiteY7" fmla="*/ 42091 h 112525"/>
                <a:gd name="connsiteX8" fmla="*/ 38377 w 48929"/>
                <a:gd name="connsiteY8" fmla="*/ 36245 h 11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29" h="112525">
                  <a:moveTo>
                    <a:pt x="38377" y="36245"/>
                  </a:moveTo>
                  <a:cubicBezTo>
                    <a:pt x="38377" y="56339"/>
                    <a:pt x="34524" y="79721"/>
                    <a:pt x="8325" y="103103"/>
                  </a:cubicBezTo>
                  <a:cubicBezTo>
                    <a:pt x="6784" y="104564"/>
                    <a:pt x="5629" y="105661"/>
                    <a:pt x="5629" y="107487"/>
                  </a:cubicBezTo>
                  <a:cubicBezTo>
                    <a:pt x="5629" y="110045"/>
                    <a:pt x="8711" y="112602"/>
                    <a:pt x="11022" y="112602"/>
                  </a:cubicBezTo>
                  <a:cubicBezTo>
                    <a:pt x="16416" y="112602"/>
                    <a:pt x="49164" y="83375"/>
                    <a:pt x="49164" y="39899"/>
                  </a:cubicBezTo>
                  <a:cubicBezTo>
                    <a:pt x="49164" y="17248"/>
                    <a:pt x="39918" y="77"/>
                    <a:pt x="22195" y="77"/>
                  </a:cubicBezTo>
                  <a:cubicBezTo>
                    <a:pt x="9481" y="77"/>
                    <a:pt x="235" y="9575"/>
                    <a:pt x="235" y="20901"/>
                  </a:cubicBezTo>
                  <a:cubicBezTo>
                    <a:pt x="235" y="32592"/>
                    <a:pt x="9096" y="42091"/>
                    <a:pt x="22580" y="42091"/>
                  </a:cubicBezTo>
                  <a:cubicBezTo>
                    <a:pt x="31827" y="42091"/>
                    <a:pt x="37991" y="36245"/>
                    <a:pt x="38377" y="36245"/>
                  </a:cubicBezTo>
                  <a:close/>
                </a:path>
              </a:pathLst>
            </a:custGeom>
            <a:solidFill>
              <a:srgbClr val="000000"/>
            </a:solidFill>
            <a:ln w="549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C5E169-220C-EB80-9BB7-63BD98C7D44F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15664899" y="6306032"/>
              <a:ext cx="170289" cy="242587"/>
            </a:xfrm>
            <a:custGeom>
              <a:avLst/>
              <a:gdLst>
                <a:gd name="connsiteX0" fmla="*/ 170527 w 170289"/>
                <a:gd name="connsiteY0" fmla="*/ 176172 h 242587"/>
                <a:gd name="connsiteX1" fmla="*/ 157427 w 170289"/>
                <a:gd name="connsiteY1" fmla="*/ 176172 h 242587"/>
                <a:gd name="connsiteX2" fmla="*/ 147410 w 170289"/>
                <a:gd name="connsiteY2" fmla="*/ 209418 h 242587"/>
                <a:gd name="connsiteX3" fmla="*/ 109269 w 170289"/>
                <a:gd name="connsiteY3" fmla="*/ 211610 h 242587"/>
                <a:gd name="connsiteX4" fmla="*/ 38379 w 170289"/>
                <a:gd name="connsiteY4" fmla="*/ 211610 h 242587"/>
                <a:gd name="connsiteX5" fmla="*/ 115433 w 170289"/>
                <a:gd name="connsiteY5" fmla="*/ 150232 h 242587"/>
                <a:gd name="connsiteX6" fmla="*/ 170527 w 170289"/>
                <a:gd name="connsiteY6" fmla="*/ 71318 h 242587"/>
                <a:gd name="connsiteX7" fmla="*/ 80373 w 170289"/>
                <a:gd name="connsiteY7" fmla="*/ 77 h 242587"/>
                <a:gd name="connsiteX8" fmla="*/ 237 w 170289"/>
                <a:gd name="connsiteY8" fmla="*/ 65473 h 242587"/>
                <a:gd name="connsiteX9" fmla="*/ 20656 w 170289"/>
                <a:gd name="connsiteY9" fmla="*/ 85932 h 242587"/>
                <a:gd name="connsiteX10" fmla="*/ 41076 w 170289"/>
                <a:gd name="connsiteY10" fmla="*/ 66569 h 242587"/>
                <a:gd name="connsiteX11" fmla="*/ 18345 w 170289"/>
                <a:gd name="connsiteY11" fmla="*/ 47206 h 242587"/>
                <a:gd name="connsiteX12" fmla="*/ 74594 w 170289"/>
                <a:gd name="connsiteY12" fmla="*/ 13229 h 242587"/>
                <a:gd name="connsiteX13" fmla="*/ 133155 w 170289"/>
                <a:gd name="connsiteY13" fmla="*/ 71318 h 242587"/>
                <a:gd name="connsiteX14" fmla="*/ 96940 w 170289"/>
                <a:gd name="connsiteY14" fmla="*/ 141464 h 242587"/>
                <a:gd name="connsiteX15" fmla="*/ 4090 w 170289"/>
                <a:gd name="connsiteY15" fmla="*/ 228416 h 242587"/>
                <a:gd name="connsiteX16" fmla="*/ 237 w 170289"/>
                <a:gd name="connsiteY16" fmla="*/ 242664 h 242587"/>
                <a:gd name="connsiteX17" fmla="*/ 158969 w 170289"/>
                <a:gd name="connsiteY17" fmla="*/ 242664 h 242587"/>
                <a:gd name="connsiteX18" fmla="*/ 170527 w 170289"/>
                <a:gd name="connsiteY18" fmla="*/ 176172 h 24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0289" h="242587">
                  <a:moveTo>
                    <a:pt x="170527" y="176172"/>
                  </a:moveTo>
                  <a:lnTo>
                    <a:pt x="157427" y="176172"/>
                  </a:lnTo>
                  <a:cubicBezTo>
                    <a:pt x="156272" y="184209"/>
                    <a:pt x="152419" y="205764"/>
                    <a:pt x="147410" y="209418"/>
                  </a:cubicBezTo>
                  <a:cubicBezTo>
                    <a:pt x="144328" y="211610"/>
                    <a:pt x="114662" y="211610"/>
                    <a:pt x="109269" y="211610"/>
                  </a:cubicBezTo>
                  <a:lnTo>
                    <a:pt x="38379" y="211610"/>
                  </a:lnTo>
                  <a:cubicBezTo>
                    <a:pt x="78832" y="177633"/>
                    <a:pt x="92317" y="167403"/>
                    <a:pt x="115433" y="150232"/>
                  </a:cubicBezTo>
                  <a:cubicBezTo>
                    <a:pt x="143943" y="128677"/>
                    <a:pt x="170527" y="106026"/>
                    <a:pt x="170527" y="71318"/>
                  </a:cubicBezTo>
                  <a:cubicBezTo>
                    <a:pt x="170527" y="27112"/>
                    <a:pt x="129688" y="77"/>
                    <a:pt x="80373" y="77"/>
                  </a:cubicBezTo>
                  <a:cubicBezTo>
                    <a:pt x="32600" y="77"/>
                    <a:pt x="237" y="31861"/>
                    <a:pt x="237" y="65473"/>
                  </a:cubicBezTo>
                  <a:cubicBezTo>
                    <a:pt x="237" y="84105"/>
                    <a:pt x="16804" y="85932"/>
                    <a:pt x="20656" y="85932"/>
                  </a:cubicBezTo>
                  <a:cubicBezTo>
                    <a:pt x="29903" y="85932"/>
                    <a:pt x="41076" y="79721"/>
                    <a:pt x="41076" y="66569"/>
                  </a:cubicBezTo>
                  <a:cubicBezTo>
                    <a:pt x="41076" y="59993"/>
                    <a:pt x="38379" y="47206"/>
                    <a:pt x="18345" y="47206"/>
                  </a:cubicBezTo>
                  <a:cubicBezTo>
                    <a:pt x="30288" y="21266"/>
                    <a:pt x="56487" y="13229"/>
                    <a:pt x="74594" y="13229"/>
                  </a:cubicBezTo>
                  <a:cubicBezTo>
                    <a:pt x="113121" y="13229"/>
                    <a:pt x="133155" y="41726"/>
                    <a:pt x="133155" y="71318"/>
                  </a:cubicBezTo>
                  <a:cubicBezTo>
                    <a:pt x="133155" y="103103"/>
                    <a:pt x="109269" y="128312"/>
                    <a:pt x="96940" y="141464"/>
                  </a:cubicBezTo>
                  <a:lnTo>
                    <a:pt x="4090" y="228416"/>
                  </a:lnTo>
                  <a:cubicBezTo>
                    <a:pt x="237" y="231704"/>
                    <a:pt x="237" y="232434"/>
                    <a:pt x="237" y="242664"/>
                  </a:cubicBezTo>
                  <a:lnTo>
                    <a:pt x="158969" y="242664"/>
                  </a:lnTo>
                  <a:lnTo>
                    <a:pt x="170527" y="176172"/>
                  </a:lnTo>
                  <a:close/>
                </a:path>
              </a:pathLst>
            </a:custGeom>
            <a:solidFill>
              <a:srgbClr val="000000"/>
            </a:solidFill>
            <a:ln w="549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3D522A2-FBB5-8198-699A-81952F6F5216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15887372" y="6274612"/>
              <a:ext cx="99785" cy="364977"/>
            </a:xfrm>
            <a:custGeom>
              <a:avLst/>
              <a:gdLst>
                <a:gd name="connsiteX0" fmla="*/ 7561 w 99785"/>
                <a:gd name="connsiteY0" fmla="*/ 77 h 364977"/>
                <a:gd name="connsiteX1" fmla="*/ 241 w 99785"/>
                <a:gd name="connsiteY1" fmla="*/ 4461 h 364977"/>
                <a:gd name="connsiteX2" fmla="*/ 3709 w 99785"/>
                <a:gd name="connsiteY2" fmla="*/ 9941 h 364977"/>
                <a:gd name="connsiteX3" fmla="*/ 73828 w 99785"/>
                <a:gd name="connsiteY3" fmla="*/ 182382 h 364977"/>
                <a:gd name="connsiteX4" fmla="*/ 7176 w 99785"/>
                <a:gd name="connsiteY4" fmla="*/ 352267 h 364977"/>
                <a:gd name="connsiteX5" fmla="*/ 241 w 99785"/>
                <a:gd name="connsiteY5" fmla="*/ 360670 h 364977"/>
                <a:gd name="connsiteX6" fmla="*/ 5250 w 99785"/>
                <a:gd name="connsiteY6" fmla="*/ 365054 h 364977"/>
                <a:gd name="connsiteX7" fmla="*/ 71901 w 99785"/>
                <a:gd name="connsiteY7" fmla="*/ 295273 h 364977"/>
                <a:gd name="connsiteX8" fmla="*/ 100026 w 99785"/>
                <a:gd name="connsiteY8" fmla="*/ 182748 h 364977"/>
                <a:gd name="connsiteX9" fmla="*/ 7561 w 99785"/>
                <a:gd name="connsiteY9" fmla="*/ 77 h 36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785" h="364977">
                  <a:moveTo>
                    <a:pt x="7561" y="77"/>
                  </a:moveTo>
                  <a:cubicBezTo>
                    <a:pt x="4864" y="77"/>
                    <a:pt x="241" y="77"/>
                    <a:pt x="241" y="4461"/>
                  </a:cubicBezTo>
                  <a:cubicBezTo>
                    <a:pt x="241" y="6287"/>
                    <a:pt x="1397" y="7383"/>
                    <a:pt x="3709" y="9941"/>
                  </a:cubicBezTo>
                  <a:cubicBezTo>
                    <a:pt x="36842" y="38803"/>
                    <a:pt x="73828" y="88124"/>
                    <a:pt x="73828" y="182382"/>
                  </a:cubicBezTo>
                  <a:cubicBezTo>
                    <a:pt x="73828" y="258739"/>
                    <a:pt x="48785" y="316463"/>
                    <a:pt x="7176" y="352267"/>
                  </a:cubicBezTo>
                  <a:cubicBezTo>
                    <a:pt x="626" y="358477"/>
                    <a:pt x="241" y="358843"/>
                    <a:pt x="241" y="360670"/>
                  </a:cubicBezTo>
                  <a:cubicBezTo>
                    <a:pt x="241" y="362496"/>
                    <a:pt x="1397" y="365054"/>
                    <a:pt x="5250" y="365054"/>
                  </a:cubicBezTo>
                  <a:cubicBezTo>
                    <a:pt x="9873" y="365054"/>
                    <a:pt x="46474" y="340941"/>
                    <a:pt x="71901" y="295273"/>
                  </a:cubicBezTo>
                  <a:cubicBezTo>
                    <a:pt x="88853" y="264950"/>
                    <a:pt x="100026" y="225493"/>
                    <a:pt x="100026" y="182748"/>
                  </a:cubicBezTo>
                  <a:cubicBezTo>
                    <a:pt x="100026" y="131234"/>
                    <a:pt x="83845" y="51224"/>
                    <a:pt x="7561" y="77"/>
                  </a:cubicBezTo>
                  <a:close/>
                </a:path>
              </a:pathLst>
            </a:custGeom>
            <a:solidFill>
              <a:srgbClr val="000000"/>
            </a:solidFill>
            <a:ln w="549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0" name="Group 1269" descr="\documentclass{article}&#10;\usepackage{amsmath, physics}&#10;\usepackage{tikz-feynman}&#10;\usepackage{xcolor}&#10;\pagestyle{empty}&#10;\definecolor{SGreen}{rgb}{0.0547,0.613,0.328}&#10;\definecolor{NodeBlue}{rgb}{0.0547,0.148,0.578}&#10;\begin{document}&#10;&#10;$$&#10;J_{(2)}(\ell_\perp)\sim \int dx_1^- dx_2^{-}\bra{p_1}T\{O_n(x^-_1,\ell_{\perp}) O_n(x_2^{-},\ell_{\perp} + q_\perp)\}\ket{p_4}&#10;$$&#10;&#10;&#10;&#10;\end{document}" title="IguanaTex Vector Display">
            <a:extLst>
              <a:ext uri="{FF2B5EF4-FFF2-40B4-BE49-F238E27FC236}">
                <a16:creationId xmlns:a16="http://schemas.microsoft.com/office/drawing/2014/main" id="{6A5B495E-5ADA-CDB3-B1F9-D362FCA6D8A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259349" y="1866900"/>
            <a:ext cx="6804157" cy="575058"/>
            <a:chOff x="4533522" y="3523234"/>
            <a:chExt cx="6804157" cy="575058"/>
          </a:xfrm>
        </p:grpSpPr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D934A2B9-FF37-AE05-1A96-0E0419663CFB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4533522" y="3698733"/>
              <a:ext cx="142214" cy="182455"/>
            </a:xfrm>
            <a:custGeom>
              <a:avLst/>
              <a:gdLst>
                <a:gd name="connsiteX0" fmla="*/ 119033 w 142214"/>
                <a:gd name="connsiteY0" fmla="*/ 18970 h 182455"/>
                <a:gd name="connsiteX1" fmla="*/ 135481 w 142214"/>
                <a:gd name="connsiteY1" fmla="*/ 8100 h 182455"/>
                <a:gd name="connsiteX2" fmla="*/ 142313 w 142214"/>
                <a:gd name="connsiteY2" fmla="*/ 3183 h 182455"/>
                <a:gd name="connsiteX3" fmla="*/ 138771 w 142214"/>
                <a:gd name="connsiteY3" fmla="*/ 77 h 182455"/>
                <a:gd name="connsiteX4" fmla="*/ 110682 w 142214"/>
                <a:gd name="connsiteY4" fmla="*/ 854 h 182455"/>
                <a:gd name="connsiteX5" fmla="*/ 73484 w 142214"/>
                <a:gd name="connsiteY5" fmla="*/ 77 h 182455"/>
                <a:gd name="connsiteX6" fmla="*/ 68170 w 142214"/>
                <a:gd name="connsiteY6" fmla="*/ 5253 h 182455"/>
                <a:gd name="connsiteX7" fmla="*/ 76773 w 142214"/>
                <a:gd name="connsiteY7" fmla="*/ 8100 h 182455"/>
                <a:gd name="connsiteX8" fmla="*/ 91450 w 142214"/>
                <a:gd name="connsiteY8" fmla="*/ 8618 h 182455"/>
                <a:gd name="connsiteX9" fmla="*/ 99295 w 142214"/>
                <a:gd name="connsiteY9" fmla="*/ 13794 h 182455"/>
                <a:gd name="connsiteX10" fmla="*/ 98283 w 142214"/>
                <a:gd name="connsiteY10" fmla="*/ 19229 h 182455"/>
                <a:gd name="connsiteX11" fmla="*/ 69182 w 142214"/>
                <a:gd name="connsiteY11" fmla="*/ 138019 h 182455"/>
                <a:gd name="connsiteX12" fmla="*/ 32742 w 142214"/>
                <a:gd name="connsiteY12" fmla="*/ 176839 h 182455"/>
                <a:gd name="connsiteX13" fmla="*/ 8703 w 142214"/>
                <a:gd name="connsiteY13" fmla="*/ 160793 h 182455"/>
                <a:gd name="connsiteX14" fmla="*/ 11739 w 142214"/>
                <a:gd name="connsiteY14" fmla="*/ 161052 h 182455"/>
                <a:gd name="connsiteX15" fmla="*/ 28187 w 142214"/>
                <a:gd name="connsiteY15" fmla="*/ 144489 h 182455"/>
                <a:gd name="connsiteX16" fmla="*/ 17053 w 142214"/>
                <a:gd name="connsiteY16" fmla="*/ 133619 h 182455"/>
                <a:gd name="connsiteX17" fmla="*/ 99 w 142214"/>
                <a:gd name="connsiteY17" fmla="*/ 154323 h 182455"/>
                <a:gd name="connsiteX18" fmla="*/ 33502 w 142214"/>
                <a:gd name="connsiteY18" fmla="*/ 182533 h 182455"/>
                <a:gd name="connsiteX19" fmla="*/ 89426 w 142214"/>
                <a:gd name="connsiteY19" fmla="*/ 139831 h 182455"/>
                <a:gd name="connsiteX20" fmla="*/ 119033 w 142214"/>
                <a:gd name="connsiteY20" fmla="*/ 18970 h 18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214" h="182455">
                  <a:moveTo>
                    <a:pt x="119033" y="18970"/>
                  </a:moveTo>
                  <a:cubicBezTo>
                    <a:pt x="121057" y="10429"/>
                    <a:pt x="121563" y="8100"/>
                    <a:pt x="135481" y="8100"/>
                  </a:cubicBezTo>
                  <a:cubicBezTo>
                    <a:pt x="139530" y="8100"/>
                    <a:pt x="142313" y="8100"/>
                    <a:pt x="142313" y="3183"/>
                  </a:cubicBezTo>
                  <a:cubicBezTo>
                    <a:pt x="142313" y="854"/>
                    <a:pt x="140795" y="77"/>
                    <a:pt x="138771" y="77"/>
                  </a:cubicBezTo>
                  <a:cubicBezTo>
                    <a:pt x="132444" y="77"/>
                    <a:pt x="117008" y="854"/>
                    <a:pt x="110682" y="854"/>
                  </a:cubicBezTo>
                  <a:cubicBezTo>
                    <a:pt x="102331" y="854"/>
                    <a:pt x="81834" y="77"/>
                    <a:pt x="73484" y="77"/>
                  </a:cubicBezTo>
                  <a:cubicBezTo>
                    <a:pt x="71206" y="77"/>
                    <a:pt x="68170" y="77"/>
                    <a:pt x="68170" y="5253"/>
                  </a:cubicBezTo>
                  <a:cubicBezTo>
                    <a:pt x="68170" y="8100"/>
                    <a:pt x="70194" y="8100"/>
                    <a:pt x="76773" y="8100"/>
                  </a:cubicBezTo>
                  <a:cubicBezTo>
                    <a:pt x="82593" y="8100"/>
                    <a:pt x="85124" y="8100"/>
                    <a:pt x="91450" y="8618"/>
                  </a:cubicBezTo>
                  <a:cubicBezTo>
                    <a:pt x="97523" y="9394"/>
                    <a:pt x="99295" y="10171"/>
                    <a:pt x="99295" y="13794"/>
                  </a:cubicBezTo>
                  <a:cubicBezTo>
                    <a:pt x="99295" y="15347"/>
                    <a:pt x="98789" y="17158"/>
                    <a:pt x="98283" y="19229"/>
                  </a:cubicBezTo>
                  <a:lnTo>
                    <a:pt x="69182" y="138019"/>
                  </a:lnTo>
                  <a:cubicBezTo>
                    <a:pt x="63109" y="163123"/>
                    <a:pt x="45901" y="176839"/>
                    <a:pt x="32742" y="176839"/>
                  </a:cubicBezTo>
                  <a:cubicBezTo>
                    <a:pt x="26163" y="176839"/>
                    <a:pt x="12751" y="174251"/>
                    <a:pt x="8703" y="160793"/>
                  </a:cubicBezTo>
                  <a:cubicBezTo>
                    <a:pt x="9462" y="161052"/>
                    <a:pt x="11233" y="161052"/>
                    <a:pt x="11739" y="161052"/>
                  </a:cubicBezTo>
                  <a:cubicBezTo>
                    <a:pt x="21608" y="161052"/>
                    <a:pt x="28187" y="152253"/>
                    <a:pt x="28187" y="144489"/>
                  </a:cubicBezTo>
                  <a:cubicBezTo>
                    <a:pt x="28187" y="136207"/>
                    <a:pt x="21355" y="133619"/>
                    <a:pt x="17053" y="133619"/>
                  </a:cubicBezTo>
                  <a:cubicBezTo>
                    <a:pt x="12498" y="133619"/>
                    <a:pt x="99" y="136725"/>
                    <a:pt x="99" y="154323"/>
                  </a:cubicBezTo>
                  <a:cubicBezTo>
                    <a:pt x="99" y="170369"/>
                    <a:pt x="13510" y="182533"/>
                    <a:pt x="33502" y="182533"/>
                  </a:cubicBezTo>
                  <a:cubicBezTo>
                    <a:pt x="56782" y="182533"/>
                    <a:pt x="83100" y="165452"/>
                    <a:pt x="89426" y="139831"/>
                  </a:cubicBezTo>
                  <a:lnTo>
                    <a:pt x="119033" y="18970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AA409D42-F430-5C96-DBC1-5529ACC1B872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4676247" y="3786353"/>
              <a:ext cx="46055" cy="180980"/>
            </a:xfrm>
            <a:custGeom>
              <a:avLst/>
              <a:gdLst>
                <a:gd name="connsiteX0" fmla="*/ 42617 w 46055"/>
                <a:gd name="connsiteY0" fmla="*/ 79 h 180980"/>
                <a:gd name="connsiteX1" fmla="*/ 104 w 46055"/>
                <a:gd name="connsiteY1" fmla="*/ 90479 h 180980"/>
                <a:gd name="connsiteX2" fmla="*/ 42617 w 46055"/>
                <a:gd name="connsiteY2" fmla="*/ 181060 h 180980"/>
                <a:gd name="connsiteX3" fmla="*/ 46160 w 46055"/>
                <a:gd name="connsiteY3" fmla="*/ 178886 h 180980"/>
                <a:gd name="connsiteX4" fmla="*/ 44388 w 46055"/>
                <a:gd name="connsiteY4" fmla="*/ 176168 h 180980"/>
                <a:gd name="connsiteX5" fmla="*/ 12150 w 46055"/>
                <a:gd name="connsiteY5" fmla="*/ 90660 h 180980"/>
                <a:gd name="connsiteX6" fmla="*/ 44920 w 46055"/>
                <a:gd name="connsiteY6" fmla="*/ 4427 h 180980"/>
                <a:gd name="connsiteX7" fmla="*/ 46160 w 46055"/>
                <a:gd name="connsiteY7" fmla="*/ 2253 h 180980"/>
                <a:gd name="connsiteX8" fmla="*/ 42617 w 46055"/>
                <a:gd name="connsiteY8" fmla="*/ 79 h 18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80980">
                  <a:moveTo>
                    <a:pt x="42617" y="79"/>
                  </a:moveTo>
                  <a:cubicBezTo>
                    <a:pt x="8961" y="24355"/>
                    <a:pt x="104" y="62761"/>
                    <a:pt x="104" y="90479"/>
                  </a:cubicBezTo>
                  <a:cubicBezTo>
                    <a:pt x="104" y="116023"/>
                    <a:pt x="7544" y="155697"/>
                    <a:pt x="42617" y="181060"/>
                  </a:cubicBezTo>
                  <a:cubicBezTo>
                    <a:pt x="44034" y="181060"/>
                    <a:pt x="46160" y="181060"/>
                    <a:pt x="46160" y="178886"/>
                  </a:cubicBezTo>
                  <a:cubicBezTo>
                    <a:pt x="46160" y="177799"/>
                    <a:pt x="45628" y="177436"/>
                    <a:pt x="44388" y="176168"/>
                  </a:cubicBezTo>
                  <a:cubicBezTo>
                    <a:pt x="20829" y="154429"/>
                    <a:pt x="12150" y="123631"/>
                    <a:pt x="12150" y="90660"/>
                  </a:cubicBezTo>
                  <a:cubicBezTo>
                    <a:pt x="12150" y="41746"/>
                    <a:pt x="30395" y="17833"/>
                    <a:pt x="44920" y="4427"/>
                  </a:cubicBezTo>
                  <a:cubicBezTo>
                    <a:pt x="45628" y="3702"/>
                    <a:pt x="46160" y="3159"/>
                    <a:pt x="46160" y="2253"/>
                  </a:cubicBezTo>
                  <a:cubicBezTo>
                    <a:pt x="46160" y="79"/>
                    <a:pt x="44034" y="79"/>
                    <a:pt x="42617" y="79"/>
                  </a:cubicBez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1AA9B3B7-BFB0-DB33-101F-571AEFD3090F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4746115" y="3801932"/>
              <a:ext cx="78293" cy="120291"/>
            </a:xfrm>
            <a:custGeom>
              <a:avLst/>
              <a:gdLst>
                <a:gd name="connsiteX0" fmla="*/ 78401 w 78293"/>
                <a:gd name="connsiteY0" fmla="*/ 87399 h 120291"/>
                <a:gd name="connsiteX1" fmla="*/ 72379 w 78293"/>
                <a:gd name="connsiteY1" fmla="*/ 87399 h 120291"/>
                <a:gd name="connsiteX2" fmla="*/ 67773 w 78293"/>
                <a:gd name="connsiteY2" fmla="*/ 103885 h 120291"/>
                <a:gd name="connsiteX3" fmla="*/ 50237 w 78293"/>
                <a:gd name="connsiteY3" fmla="*/ 104972 h 120291"/>
                <a:gd name="connsiteX4" fmla="*/ 17644 w 78293"/>
                <a:gd name="connsiteY4" fmla="*/ 104972 h 120291"/>
                <a:gd name="connsiteX5" fmla="*/ 53071 w 78293"/>
                <a:gd name="connsiteY5" fmla="*/ 74537 h 120291"/>
                <a:gd name="connsiteX6" fmla="*/ 78401 w 78293"/>
                <a:gd name="connsiteY6" fmla="*/ 35406 h 120291"/>
                <a:gd name="connsiteX7" fmla="*/ 36952 w 78293"/>
                <a:gd name="connsiteY7" fmla="*/ 79 h 120291"/>
                <a:gd name="connsiteX8" fmla="*/ 107 w 78293"/>
                <a:gd name="connsiteY8" fmla="*/ 32507 h 120291"/>
                <a:gd name="connsiteX9" fmla="*/ 9496 w 78293"/>
                <a:gd name="connsiteY9" fmla="*/ 42652 h 120291"/>
                <a:gd name="connsiteX10" fmla="*/ 18884 w 78293"/>
                <a:gd name="connsiteY10" fmla="*/ 33051 h 120291"/>
                <a:gd name="connsiteX11" fmla="*/ 8433 w 78293"/>
                <a:gd name="connsiteY11" fmla="*/ 23449 h 120291"/>
                <a:gd name="connsiteX12" fmla="*/ 34295 w 78293"/>
                <a:gd name="connsiteY12" fmla="*/ 6601 h 120291"/>
                <a:gd name="connsiteX13" fmla="*/ 61219 w 78293"/>
                <a:gd name="connsiteY13" fmla="*/ 35406 h 120291"/>
                <a:gd name="connsiteX14" fmla="*/ 44568 w 78293"/>
                <a:gd name="connsiteY14" fmla="*/ 70189 h 120291"/>
                <a:gd name="connsiteX15" fmla="*/ 1879 w 78293"/>
                <a:gd name="connsiteY15" fmla="*/ 113305 h 120291"/>
                <a:gd name="connsiteX16" fmla="*/ 107 w 78293"/>
                <a:gd name="connsiteY16" fmla="*/ 120370 h 120291"/>
                <a:gd name="connsiteX17" fmla="*/ 73087 w 78293"/>
                <a:gd name="connsiteY17" fmla="*/ 120370 h 120291"/>
                <a:gd name="connsiteX18" fmla="*/ 78401 w 78293"/>
                <a:gd name="connsiteY18" fmla="*/ 87399 h 12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20291">
                  <a:moveTo>
                    <a:pt x="78401" y="87399"/>
                  </a:moveTo>
                  <a:lnTo>
                    <a:pt x="72379" y="87399"/>
                  </a:lnTo>
                  <a:cubicBezTo>
                    <a:pt x="71847" y="91385"/>
                    <a:pt x="70076" y="102073"/>
                    <a:pt x="67773" y="103885"/>
                  </a:cubicBezTo>
                  <a:cubicBezTo>
                    <a:pt x="66356" y="104972"/>
                    <a:pt x="52717" y="104972"/>
                    <a:pt x="50237" y="104972"/>
                  </a:cubicBezTo>
                  <a:lnTo>
                    <a:pt x="17644" y="104972"/>
                  </a:lnTo>
                  <a:cubicBezTo>
                    <a:pt x="36243" y="88124"/>
                    <a:pt x="42443" y="83051"/>
                    <a:pt x="53071" y="74537"/>
                  </a:cubicBezTo>
                  <a:cubicBezTo>
                    <a:pt x="66179" y="63848"/>
                    <a:pt x="78401" y="52616"/>
                    <a:pt x="78401" y="35406"/>
                  </a:cubicBezTo>
                  <a:cubicBezTo>
                    <a:pt x="78401" y="13485"/>
                    <a:pt x="59625" y="79"/>
                    <a:pt x="36952" y="79"/>
                  </a:cubicBezTo>
                  <a:cubicBezTo>
                    <a:pt x="14987" y="79"/>
                    <a:pt x="107" y="15840"/>
                    <a:pt x="107" y="32507"/>
                  </a:cubicBezTo>
                  <a:cubicBezTo>
                    <a:pt x="107" y="41746"/>
                    <a:pt x="7724" y="42652"/>
                    <a:pt x="9496" y="42652"/>
                  </a:cubicBezTo>
                  <a:cubicBezTo>
                    <a:pt x="13747" y="42652"/>
                    <a:pt x="18884" y="39572"/>
                    <a:pt x="18884" y="33051"/>
                  </a:cubicBezTo>
                  <a:cubicBezTo>
                    <a:pt x="18884" y="29790"/>
                    <a:pt x="17644" y="23449"/>
                    <a:pt x="8433" y="23449"/>
                  </a:cubicBezTo>
                  <a:cubicBezTo>
                    <a:pt x="13924" y="10586"/>
                    <a:pt x="25969" y="6601"/>
                    <a:pt x="34295" y="6601"/>
                  </a:cubicBezTo>
                  <a:cubicBezTo>
                    <a:pt x="52008" y="6601"/>
                    <a:pt x="61219" y="20732"/>
                    <a:pt x="61219" y="35406"/>
                  </a:cubicBezTo>
                  <a:cubicBezTo>
                    <a:pt x="61219" y="51167"/>
                    <a:pt x="50237" y="63667"/>
                    <a:pt x="44568" y="70189"/>
                  </a:cubicBezTo>
                  <a:lnTo>
                    <a:pt x="1879" y="113305"/>
                  </a:lnTo>
                  <a:cubicBezTo>
                    <a:pt x="107" y="114936"/>
                    <a:pt x="107" y="115298"/>
                    <a:pt x="107" y="120370"/>
                  </a:cubicBezTo>
                  <a:lnTo>
                    <a:pt x="73087" y="120370"/>
                  </a:lnTo>
                  <a:lnTo>
                    <a:pt x="78401" y="87399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A11D4E08-1357-807B-2121-7E72AD7F695F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4848401" y="3786353"/>
              <a:ext cx="45878" cy="180980"/>
            </a:xfrm>
            <a:custGeom>
              <a:avLst/>
              <a:gdLst>
                <a:gd name="connsiteX0" fmla="*/ 3477 w 45878"/>
                <a:gd name="connsiteY0" fmla="*/ 79 h 180980"/>
                <a:gd name="connsiteX1" fmla="*/ 111 w 45878"/>
                <a:gd name="connsiteY1" fmla="*/ 2253 h 180980"/>
                <a:gd name="connsiteX2" fmla="*/ 1706 w 45878"/>
                <a:gd name="connsiteY2" fmla="*/ 4970 h 180980"/>
                <a:gd name="connsiteX3" fmla="*/ 33944 w 45878"/>
                <a:gd name="connsiteY3" fmla="*/ 90479 h 180980"/>
                <a:gd name="connsiteX4" fmla="*/ 3300 w 45878"/>
                <a:gd name="connsiteY4" fmla="*/ 174719 h 180980"/>
                <a:gd name="connsiteX5" fmla="*/ 111 w 45878"/>
                <a:gd name="connsiteY5" fmla="*/ 178886 h 180980"/>
                <a:gd name="connsiteX6" fmla="*/ 2414 w 45878"/>
                <a:gd name="connsiteY6" fmla="*/ 181060 h 180980"/>
                <a:gd name="connsiteX7" fmla="*/ 33059 w 45878"/>
                <a:gd name="connsiteY7" fmla="*/ 146458 h 180980"/>
                <a:gd name="connsiteX8" fmla="*/ 45990 w 45878"/>
                <a:gd name="connsiteY8" fmla="*/ 90660 h 180980"/>
                <a:gd name="connsiteX9" fmla="*/ 3477 w 45878"/>
                <a:gd name="connsiteY9" fmla="*/ 79 h 18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80980">
                  <a:moveTo>
                    <a:pt x="3477" y="79"/>
                  </a:moveTo>
                  <a:cubicBezTo>
                    <a:pt x="2237" y="79"/>
                    <a:pt x="111" y="79"/>
                    <a:pt x="111" y="2253"/>
                  </a:cubicBezTo>
                  <a:cubicBezTo>
                    <a:pt x="111" y="3159"/>
                    <a:pt x="643" y="3702"/>
                    <a:pt x="1706" y="4970"/>
                  </a:cubicBezTo>
                  <a:cubicBezTo>
                    <a:pt x="16939" y="19282"/>
                    <a:pt x="33944" y="43739"/>
                    <a:pt x="33944" y="90479"/>
                  </a:cubicBezTo>
                  <a:cubicBezTo>
                    <a:pt x="33944" y="128341"/>
                    <a:pt x="22430" y="156965"/>
                    <a:pt x="3300" y="174719"/>
                  </a:cubicBezTo>
                  <a:cubicBezTo>
                    <a:pt x="289" y="177799"/>
                    <a:pt x="111" y="177980"/>
                    <a:pt x="111" y="178886"/>
                  </a:cubicBezTo>
                  <a:cubicBezTo>
                    <a:pt x="111" y="179791"/>
                    <a:pt x="643" y="181060"/>
                    <a:pt x="2414" y="181060"/>
                  </a:cubicBezTo>
                  <a:cubicBezTo>
                    <a:pt x="4540" y="181060"/>
                    <a:pt x="21368" y="169103"/>
                    <a:pt x="33059" y="146458"/>
                  </a:cubicBezTo>
                  <a:cubicBezTo>
                    <a:pt x="40853" y="131421"/>
                    <a:pt x="45990" y="111856"/>
                    <a:pt x="45990" y="90660"/>
                  </a:cubicBezTo>
                  <a:cubicBezTo>
                    <a:pt x="45990" y="65116"/>
                    <a:pt x="38550" y="25442"/>
                    <a:pt x="3477" y="79"/>
                  </a:cubicBez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AA845055-12E0-DCFD-811F-C90A9C8CC18D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4952608" y="3681393"/>
              <a:ext cx="58707" cy="258802"/>
            </a:xfrm>
            <a:custGeom>
              <a:avLst/>
              <a:gdLst>
                <a:gd name="connsiteX0" fmla="*/ 58823 w 58707"/>
                <a:gd name="connsiteY0" fmla="*/ 256292 h 258802"/>
                <a:gd name="connsiteX1" fmla="*/ 54521 w 58707"/>
                <a:gd name="connsiteY1" fmla="*/ 250598 h 258802"/>
                <a:gd name="connsiteX2" fmla="*/ 14792 w 58707"/>
                <a:gd name="connsiteY2" fmla="*/ 129478 h 258802"/>
                <a:gd name="connsiteX3" fmla="*/ 55533 w 58707"/>
                <a:gd name="connsiteY3" fmla="*/ 7065 h 258802"/>
                <a:gd name="connsiteX4" fmla="*/ 58823 w 58707"/>
                <a:gd name="connsiteY4" fmla="*/ 2665 h 258802"/>
                <a:gd name="connsiteX5" fmla="*/ 56292 w 58707"/>
                <a:gd name="connsiteY5" fmla="*/ 77 h 258802"/>
                <a:gd name="connsiteX6" fmla="*/ 16057 w 58707"/>
                <a:gd name="connsiteY6" fmla="*/ 50544 h 258802"/>
                <a:gd name="connsiteX7" fmla="*/ 115 w 58707"/>
                <a:gd name="connsiteY7" fmla="*/ 129478 h 258802"/>
                <a:gd name="connsiteX8" fmla="*/ 16816 w 58707"/>
                <a:gd name="connsiteY8" fmla="*/ 210225 h 258802"/>
                <a:gd name="connsiteX9" fmla="*/ 56292 w 58707"/>
                <a:gd name="connsiteY9" fmla="*/ 258880 h 258802"/>
                <a:gd name="connsiteX10" fmla="*/ 58823 w 58707"/>
                <a:gd name="connsiteY10" fmla="*/ 256292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8802">
                  <a:moveTo>
                    <a:pt x="58823" y="256292"/>
                  </a:moveTo>
                  <a:cubicBezTo>
                    <a:pt x="58823" y="255515"/>
                    <a:pt x="58823" y="254998"/>
                    <a:pt x="54521" y="250598"/>
                  </a:cubicBezTo>
                  <a:cubicBezTo>
                    <a:pt x="22890" y="217989"/>
                    <a:pt x="14792" y="169075"/>
                    <a:pt x="14792" y="129478"/>
                  </a:cubicBezTo>
                  <a:cubicBezTo>
                    <a:pt x="14792" y="84447"/>
                    <a:pt x="24408" y="39415"/>
                    <a:pt x="55533" y="7065"/>
                  </a:cubicBezTo>
                  <a:cubicBezTo>
                    <a:pt x="58823" y="3959"/>
                    <a:pt x="58823" y="3442"/>
                    <a:pt x="58823" y="2665"/>
                  </a:cubicBezTo>
                  <a:cubicBezTo>
                    <a:pt x="58823" y="854"/>
                    <a:pt x="57811" y="77"/>
                    <a:pt x="56292" y="77"/>
                  </a:cubicBezTo>
                  <a:cubicBezTo>
                    <a:pt x="53762" y="77"/>
                    <a:pt x="30987" y="17676"/>
                    <a:pt x="16057" y="50544"/>
                  </a:cubicBezTo>
                  <a:cubicBezTo>
                    <a:pt x="3152" y="79012"/>
                    <a:pt x="115" y="107739"/>
                    <a:pt x="115" y="129478"/>
                  </a:cubicBezTo>
                  <a:cubicBezTo>
                    <a:pt x="115" y="149665"/>
                    <a:pt x="2899" y="180980"/>
                    <a:pt x="16816" y="210225"/>
                  </a:cubicBezTo>
                  <a:cubicBezTo>
                    <a:pt x="31999" y="242057"/>
                    <a:pt x="53762" y="258880"/>
                    <a:pt x="56292" y="258880"/>
                  </a:cubicBezTo>
                  <a:cubicBezTo>
                    <a:pt x="57811" y="258880"/>
                    <a:pt x="58823" y="258103"/>
                    <a:pt x="58823" y="256292"/>
                  </a:cubicBez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54F549F8-E514-F3ED-41DC-E2F49AC8DA6A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5028748" y="3693040"/>
              <a:ext cx="97930" cy="185561"/>
            </a:xfrm>
            <a:custGeom>
              <a:avLst/>
              <a:gdLst>
                <a:gd name="connsiteX0" fmla="*/ 1384 w 97930"/>
                <a:gd name="connsiteY0" fmla="*/ 156911 h 185561"/>
                <a:gd name="connsiteX1" fmla="*/ 119 w 97930"/>
                <a:gd name="connsiteY1" fmla="*/ 159499 h 185561"/>
                <a:gd name="connsiteX2" fmla="*/ 3155 w 97930"/>
                <a:gd name="connsiteY2" fmla="*/ 162864 h 185561"/>
                <a:gd name="connsiteX3" fmla="*/ 12265 w 97930"/>
                <a:gd name="connsiteY3" fmla="*/ 154841 h 185561"/>
                <a:gd name="connsiteX4" fmla="*/ 21375 w 97930"/>
                <a:gd name="connsiteY4" fmla="*/ 146042 h 185561"/>
                <a:gd name="connsiteX5" fmla="*/ 49717 w 97930"/>
                <a:gd name="connsiteY5" fmla="*/ 185639 h 185561"/>
                <a:gd name="connsiteX6" fmla="*/ 74010 w 97930"/>
                <a:gd name="connsiteY6" fmla="*/ 175804 h 185561"/>
                <a:gd name="connsiteX7" fmla="*/ 89446 w 97930"/>
                <a:gd name="connsiteY7" fmla="*/ 160535 h 185561"/>
                <a:gd name="connsiteX8" fmla="*/ 86409 w 97930"/>
                <a:gd name="connsiteY8" fmla="*/ 157429 h 185561"/>
                <a:gd name="connsiteX9" fmla="*/ 83120 w 97930"/>
                <a:gd name="connsiteY9" fmla="*/ 159758 h 185561"/>
                <a:gd name="connsiteX10" fmla="*/ 50223 w 97930"/>
                <a:gd name="connsiteY10" fmla="*/ 179945 h 185561"/>
                <a:gd name="connsiteX11" fmla="*/ 34787 w 97930"/>
                <a:gd name="connsiteY11" fmla="*/ 146301 h 185561"/>
                <a:gd name="connsiteX12" fmla="*/ 36052 w 97930"/>
                <a:gd name="connsiteY12" fmla="*/ 131549 h 185561"/>
                <a:gd name="connsiteX13" fmla="*/ 41619 w 97930"/>
                <a:gd name="connsiteY13" fmla="*/ 125079 h 185561"/>
                <a:gd name="connsiteX14" fmla="*/ 98050 w 97930"/>
                <a:gd name="connsiteY14" fmla="*/ 20264 h 185561"/>
                <a:gd name="connsiteX15" fmla="*/ 83120 w 97930"/>
                <a:gd name="connsiteY15" fmla="*/ 77 h 185561"/>
                <a:gd name="connsiteX16" fmla="*/ 40860 w 97930"/>
                <a:gd name="connsiteY16" fmla="*/ 48732 h 185561"/>
                <a:gd name="connsiteX17" fmla="*/ 20869 w 97930"/>
                <a:gd name="connsiteY17" fmla="*/ 138019 h 185561"/>
                <a:gd name="connsiteX18" fmla="*/ 1384 w 97930"/>
                <a:gd name="connsiteY18" fmla="*/ 156911 h 185561"/>
                <a:gd name="connsiteX19" fmla="*/ 37317 w 97930"/>
                <a:gd name="connsiteY19" fmla="*/ 120679 h 185561"/>
                <a:gd name="connsiteX20" fmla="*/ 63129 w 97930"/>
                <a:gd name="connsiteY20" fmla="*/ 30098 h 185561"/>
                <a:gd name="connsiteX21" fmla="*/ 83373 w 97930"/>
                <a:gd name="connsiteY21" fmla="*/ 5771 h 185561"/>
                <a:gd name="connsiteX22" fmla="*/ 91976 w 97930"/>
                <a:gd name="connsiteY22" fmla="*/ 19229 h 185561"/>
                <a:gd name="connsiteX23" fmla="*/ 37317 w 97930"/>
                <a:gd name="connsiteY23" fmla="*/ 120679 h 18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7930" h="185561">
                  <a:moveTo>
                    <a:pt x="1384" y="156911"/>
                  </a:moveTo>
                  <a:cubicBezTo>
                    <a:pt x="878" y="157688"/>
                    <a:pt x="119" y="158464"/>
                    <a:pt x="119" y="159499"/>
                  </a:cubicBezTo>
                  <a:cubicBezTo>
                    <a:pt x="119" y="160793"/>
                    <a:pt x="1637" y="162864"/>
                    <a:pt x="3155" y="162864"/>
                  </a:cubicBezTo>
                  <a:cubicBezTo>
                    <a:pt x="4421" y="162864"/>
                    <a:pt x="5180" y="162088"/>
                    <a:pt x="12265" y="154841"/>
                  </a:cubicBezTo>
                  <a:cubicBezTo>
                    <a:pt x="14290" y="153029"/>
                    <a:pt x="19351" y="148112"/>
                    <a:pt x="21375" y="146042"/>
                  </a:cubicBezTo>
                  <a:cubicBezTo>
                    <a:pt x="23906" y="166487"/>
                    <a:pt x="31244" y="185639"/>
                    <a:pt x="49717" y="185639"/>
                  </a:cubicBezTo>
                  <a:cubicBezTo>
                    <a:pt x="59839" y="185639"/>
                    <a:pt x="68696" y="179686"/>
                    <a:pt x="74010" y="175804"/>
                  </a:cubicBezTo>
                  <a:cubicBezTo>
                    <a:pt x="77552" y="173216"/>
                    <a:pt x="89446" y="163123"/>
                    <a:pt x="89446" y="160535"/>
                  </a:cubicBezTo>
                  <a:cubicBezTo>
                    <a:pt x="89446" y="159758"/>
                    <a:pt x="88687" y="157429"/>
                    <a:pt x="86409" y="157429"/>
                  </a:cubicBezTo>
                  <a:cubicBezTo>
                    <a:pt x="85650" y="157429"/>
                    <a:pt x="85397" y="157688"/>
                    <a:pt x="83120" y="159758"/>
                  </a:cubicBezTo>
                  <a:cubicBezTo>
                    <a:pt x="66924" y="176063"/>
                    <a:pt x="57561" y="179945"/>
                    <a:pt x="50223" y="179945"/>
                  </a:cubicBezTo>
                  <a:cubicBezTo>
                    <a:pt x="38836" y="179945"/>
                    <a:pt x="34787" y="166487"/>
                    <a:pt x="34787" y="146301"/>
                  </a:cubicBezTo>
                  <a:cubicBezTo>
                    <a:pt x="34787" y="144748"/>
                    <a:pt x="35293" y="132843"/>
                    <a:pt x="36052" y="131549"/>
                  </a:cubicBezTo>
                  <a:cubicBezTo>
                    <a:pt x="36558" y="130772"/>
                    <a:pt x="36558" y="130255"/>
                    <a:pt x="41619" y="125079"/>
                  </a:cubicBezTo>
                  <a:cubicBezTo>
                    <a:pt x="62116" y="104116"/>
                    <a:pt x="98050" y="60378"/>
                    <a:pt x="98050" y="20264"/>
                  </a:cubicBezTo>
                  <a:cubicBezTo>
                    <a:pt x="98050" y="15864"/>
                    <a:pt x="98050" y="77"/>
                    <a:pt x="83120" y="77"/>
                  </a:cubicBezTo>
                  <a:cubicBezTo>
                    <a:pt x="62116" y="77"/>
                    <a:pt x="43391" y="42780"/>
                    <a:pt x="40860" y="48732"/>
                  </a:cubicBezTo>
                  <a:cubicBezTo>
                    <a:pt x="28714" y="76942"/>
                    <a:pt x="20869" y="107221"/>
                    <a:pt x="20869" y="138019"/>
                  </a:cubicBezTo>
                  <a:lnTo>
                    <a:pt x="1384" y="156911"/>
                  </a:lnTo>
                  <a:close/>
                  <a:moveTo>
                    <a:pt x="37317" y="120679"/>
                  </a:moveTo>
                  <a:cubicBezTo>
                    <a:pt x="37823" y="117832"/>
                    <a:pt x="48705" y="60378"/>
                    <a:pt x="63129" y="30098"/>
                  </a:cubicBezTo>
                  <a:cubicBezTo>
                    <a:pt x="69961" y="16123"/>
                    <a:pt x="75275" y="5771"/>
                    <a:pt x="83373" y="5771"/>
                  </a:cubicBezTo>
                  <a:cubicBezTo>
                    <a:pt x="91976" y="5771"/>
                    <a:pt x="91976" y="15088"/>
                    <a:pt x="91976" y="19229"/>
                  </a:cubicBezTo>
                  <a:cubicBezTo>
                    <a:pt x="91976" y="62449"/>
                    <a:pt x="49464" y="107739"/>
                    <a:pt x="37317" y="120679"/>
                  </a:cubicBez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id="{B12EFAF3-9064-8F06-7935-3E9E2A9106BF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5145043" y="3788589"/>
              <a:ext cx="130903" cy="125726"/>
            </a:xfrm>
            <a:custGeom>
              <a:avLst/>
              <a:gdLst>
                <a:gd name="connsiteX0" fmla="*/ 69914 w 130903"/>
                <a:gd name="connsiteY0" fmla="*/ 7144 h 125726"/>
                <a:gd name="connsiteX1" fmla="*/ 65663 w 130903"/>
                <a:gd name="connsiteY1" fmla="*/ 79 h 125726"/>
                <a:gd name="connsiteX2" fmla="*/ 61235 w 130903"/>
                <a:gd name="connsiteY2" fmla="*/ 7144 h 125726"/>
                <a:gd name="connsiteX3" fmla="*/ 61235 w 130903"/>
                <a:gd name="connsiteY3" fmla="*/ 116928 h 125726"/>
                <a:gd name="connsiteX4" fmla="*/ 7208 w 130903"/>
                <a:gd name="connsiteY4" fmla="*/ 116928 h 125726"/>
                <a:gd name="connsiteX5" fmla="*/ 123 w 130903"/>
                <a:gd name="connsiteY5" fmla="*/ 121276 h 125726"/>
                <a:gd name="connsiteX6" fmla="*/ 7208 w 130903"/>
                <a:gd name="connsiteY6" fmla="*/ 125805 h 125726"/>
                <a:gd name="connsiteX7" fmla="*/ 123941 w 130903"/>
                <a:gd name="connsiteY7" fmla="*/ 125805 h 125726"/>
                <a:gd name="connsiteX8" fmla="*/ 131026 w 130903"/>
                <a:gd name="connsiteY8" fmla="*/ 121457 h 125726"/>
                <a:gd name="connsiteX9" fmla="*/ 123941 w 130903"/>
                <a:gd name="connsiteY9" fmla="*/ 116928 h 125726"/>
                <a:gd name="connsiteX10" fmla="*/ 69914 w 130903"/>
                <a:gd name="connsiteY10" fmla="*/ 116928 h 125726"/>
                <a:gd name="connsiteX11" fmla="*/ 69914 w 130903"/>
                <a:gd name="connsiteY11" fmla="*/ 7144 h 12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903" h="125726">
                  <a:moveTo>
                    <a:pt x="69914" y="7144"/>
                  </a:moveTo>
                  <a:cubicBezTo>
                    <a:pt x="69914" y="4427"/>
                    <a:pt x="69914" y="79"/>
                    <a:pt x="65663" y="79"/>
                  </a:cubicBezTo>
                  <a:cubicBezTo>
                    <a:pt x="61235" y="79"/>
                    <a:pt x="61235" y="4246"/>
                    <a:pt x="61235" y="7144"/>
                  </a:cubicBezTo>
                  <a:lnTo>
                    <a:pt x="61235" y="116928"/>
                  </a:lnTo>
                  <a:lnTo>
                    <a:pt x="7208" y="116928"/>
                  </a:lnTo>
                  <a:cubicBezTo>
                    <a:pt x="4551" y="116928"/>
                    <a:pt x="123" y="116928"/>
                    <a:pt x="123" y="121276"/>
                  </a:cubicBezTo>
                  <a:cubicBezTo>
                    <a:pt x="123" y="125805"/>
                    <a:pt x="4197" y="125805"/>
                    <a:pt x="7208" y="125805"/>
                  </a:cubicBezTo>
                  <a:lnTo>
                    <a:pt x="123941" y="125805"/>
                  </a:lnTo>
                  <a:cubicBezTo>
                    <a:pt x="126775" y="125805"/>
                    <a:pt x="131026" y="125805"/>
                    <a:pt x="131026" y="121457"/>
                  </a:cubicBezTo>
                  <a:cubicBezTo>
                    <a:pt x="131026" y="116928"/>
                    <a:pt x="126952" y="116928"/>
                    <a:pt x="123941" y="116928"/>
                  </a:cubicBezTo>
                  <a:lnTo>
                    <a:pt x="69914" y="116928"/>
                  </a:lnTo>
                  <a:lnTo>
                    <a:pt x="69914" y="7144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id="{5CEE4A58-9018-750E-4143-53DFAFA50071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5316637" y="3681393"/>
              <a:ext cx="58707" cy="258802"/>
            </a:xfrm>
            <a:custGeom>
              <a:avLst/>
              <a:gdLst>
                <a:gd name="connsiteX0" fmla="*/ 58838 w 58707"/>
                <a:gd name="connsiteY0" fmla="*/ 129478 h 258802"/>
                <a:gd name="connsiteX1" fmla="*/ 42136 w 58707"/>
                <a:gd name="connsiteY1" fmla="*/ 48732 h 258802"/>
                <a:gd name="connsiteX2" fmla="*/ 2660 w 58707"/>
                <a:gd name="connsiteY2" fmla="*/ 77 h 258802"/>
                <a:gd name="connsiteX3" fmla="*/ 130 w 58707"/>
                <a:gd name="connsiteY3" fmla="*/ 2665 h 258802"/>
                <a:gd name="connsiteX4" fmla="*/ 4938 w 58707"/>
                <a:gd name="connsiteY4" fmla="*/ 8618 h 258802"/>
                <a:gd name="connsiteX5" fmla="*/ 44161 w 58707"/>
                <a:gd name="connsiteY5" fmla="*/ 129478 h 258802"/>
                <a:gd name="connsiteX6" fmla="*/ 3419 w 58707"/>
                <a:gd name="connsiteY6" fmla="*/ 251892 h 258802"/>
                <a:gd name="connsiteX7" fmla="*/ 130 w 58707"/>
                <a:gd name="connsiteY7" fmla="*/ 256292 h 258802"/>
                <a:gd name="connsiteX8" fmla="*/ 2660 w 58707"/>
                <a:gd name="connsiteY8" fmla="*/ 258880 h 258802"/>
                <a:gd name="connsiteX9" fmla="*/ 42895 w 58707"/>
                <a:gd name="connsiteY9" fmla="*/ 208413 h 258802"/>
                <a:gd name="connsiteX10" fmla="*/ 58838 w 58707"/>
                <a:gd name="connsiteY10" fmla="*/ 129478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8802">
                  <a:moveTo>
                    <a:pt x="58838" y="129478"/>
                  </a:moveTo>
                  <a:cubicBezTo>
                    <a:pt x="58838" y="109292"/>
                    <a:pt x="56054" y="77977"/>
                    <a:pt x="42136" y="48732"/>
                  </a:cubicBezTo>
                  <a:cubicBezTo>
                    <a:pt x="26953" y="16899"/>
                    <a:pt x="5191" y="77"/>
                    <a:pt x="2660" y="77"/>
                  </a:cubicBezTo>
                  <a:cubicBezTo>
                    <a:pt x="1142" y="77"/>
                    <a:pt x="130" y="1113"/>
                    <a:pt x="130" y="2665"/>
                  </a:cubicBezTo>
                  <a:cubicBezTo>
                    <a:pt x="130" y="3442"/>
                    <a:pt x="130" y="3959"/>
                    <a:pt x="4938" y="8618"/>
                  </a:cubicBezTo>
                  <a:cubicBezTo>
                    <a:pt x="29737" y="34239"/>
                    <a:pt x="44161" y="75389"/>
                    <a:pt x="44161" y="129478"/>
                  </a:cubicBezTo>
                  <a:cubicBezTo>
                    <a:pt x="44161" y="173734"/>
                    <a:pt x="34798" y="219283"/>
                    <a:pt x="3419" y="251892"/>
                  </a:cubicBezTo>
                  <a:cubicBezTo>
                    <a:pt x="130" y="254998"/>
                    <a:pt x="130" y="255515"/>
                    <a:pt x="130" y="256292"/>
                  </a:cubicBezTo>
                  <a:cubicBezTo>
                    <a:pt x="130" y="257844"/>
                    <a:pt x="1142" y="258880"/>
                    <a:pt x="2660" y="258880"/>
                  </a:cubicBezTo>
                  <a:cubicBezTo>
                    <a:pt x="5191" y="258880"/>
                    <a:pt x="27965" y="241281"/>
                    <a:pt x="42895" y="208413"/>
                  </a:cubicBezTo>
                  <a:cubicBezTo>
                    <a:pt x="55801" y="179945"/>
                    <a:pt x="58838" y="151218"/>
                    <a:pt x="58838" y="129478"/>
                  </a:cubicBez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id="{0E46BB28-3D03-15E3-1C71-59EBB3CB5795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5484831" y="3780515"/>
              <a:ext cx="168785" cy="60559"/>
            </a:xfrm>
            <a:custGeom>
              <a:avLst/>
              <a:gdLst>
                <a:gd name="connsiteX0" fmla="*/ 168921 w 168785"/>
                <a:gd name="connsiteY0" fmla="*/ 8618 h 60559"/>
                <a:gd name="connsiteX1" fmla="*/ 165379 w 168785"/>
                <a:gd name="connsiteY1" fmla="*/ 336 h 60559"/>
                <a:gd name="connsiteX2" fmla="*/ 161836 w 168785"/>
                <a:gd name="connsiteY2" fmla="*/ 7065 h 60559"/>
                <a:gd name="connsiteX3" fmla="*/ 126409 w 168785"/>
                <a:gd name="connsiteY3" fmla="*/ 46144 h 60559"/>
                <a:gd name="connsiteX4" fmla="*/ 85921 w 168785"/>
                <a:gd name="connsiteY4" fmla="*/ 23887 h 60559"/>
                <a:gd name="connsiteX5" fmla="*/ 42649 w 168785"/>
                <a:gd name="connsiteY5" fmla="*/ 77 h 60559"/>
                <a:gd name="connsiteX6" fmla="*/ 136 w 168785"/>
                <a:gd name="connsiteY6" fmla="*/ 52097 h 60559"/>
                <a:gd name="connsiteX7" fmla="*/ 3679 w 168785"/>
                <a:gd name="connsiteY7" fmla="*/ 60378 h 60559"/>
                <a:gd name="connsiteX8" fmla="*/ 7222 w 168785"/>
                <a:gd name="connsiteY8" fmla="*/ 54426 h 60559"/>
                <a:gd name="connsiteX9" fmla="*/ 42649 w 168785"/>
                <a:gd name="connsiteY9" fmla="*/ 14570 h 60559"/>
                <a:gd name="connsiteX10" fmla="*/ 83137 w 168785"/>
                <a:gd name="connsiteY10" fmla="*/ 36827 h 60559"/>
                <a:gd name="connsiteX11" fmla="*/ 126409 w 168785"/>
                <a:gd name="connsiteY11" fmla="*/ 60637 h 60559"/>
                <a:gd name="connsiteX12" fmla="*/ 168921 w 168785"/>
                <a:gd name="connsiteY12" fmla="*/ 8618 h 6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785" h="60559">
                  <a:moveTo>
                    <a:pt x="168921" y="8618"/>
                  </a:moveTo>
                  <a:cubicBezTo>
                    <a:pt x="168921" y="2924"/>
                    <a:pt x="167403" y="336"/>
                    <a:pt x="165379" y="336"/>
                  </a:cubicBezTo>
                  <a:cubicBezTo>
                    <a:pt x="164113" y="336"/>
                    <a:pt x="162089" y="2148"/>
                    <a:pt x="161836" y="7065"/>
                  </a:cubicBezTo>
                  <a:cubicBezTo>
                    <a:pt x="160824" y="31910"/>
                    <a:pt x="144122" y="46144"/>
                    <a:pt x="126409" y="46144"/>
                  </a:cubicBezTo>
                  <a:cubicBezTo>
                    <a:pt x="110467" y="46144"/>
                    <a:pt x="98320" y="35016"/>
                    <a:pt x="85921" y="23887"/>
                  </a:cubicBezTo>
                  <a:cubicBezTo>
                    <a:pt x="73015" y="11982"/>
                    <a:pt x="59856" y="77"/>
                    <a:pt x="42649" y="77"/>
                  </a:cubicBezTo>
                  <a:cubicBezTo>
                    <a:pt x="15066" y="77"/>
                    <a:pt x="136" y="28546"/>
                    <a:pt x="136" y="52097"/>
                  </a:cubicBezTo>
                  <a:cubicBezTo>
                    <a:pt x="136" y="60378"/>
                    <a:pt x="3426" y="60378"/>
                    <a:pt x="3679" y="60378"/>
                  </a:cubicBezTo>
                  <a:cubicBezTo>
                    <a:pt x="6463" y="60378"/>
                    <a:pt x="7222" y="55202"/>
                    <a:pt x="7222" y="54426"/>
                  </a:cubicBezTo>
                  <a:cubicBezTo>
                    <a:pt x="8234" y="25958"/>
                    <a:pt x="27213" y="14570"/>
                    <a:pt x="42649" y="14570"/>
                  </a:cubicBezTo>
                  <a:cubicBezTo>
                    <a:pt x="58591" y="14570"/>
                    <a:pt x="70738" y="25699"/>
                    <a:pt x="83137" y="36827"/>
                  </a:cubicBezTo>
                  <a:cubicBezTo>
                    <a:pt x="96043" y="48732"/>
                    <a:pt x="109201" y="60637"/>
                    <a:pt x="126409" y="60637"/>
                  </a:cubicBezTo>
                  <a:cubicBezTo>
                    <a:pt x="153991" y="60637"/>
                    <a:pt x="168921" y="32169"/>
                    <a:pt x="168921" y="8618"/>
                  </a:cubicBez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id="{3743DA82-793D-30AD-B013-622D1F0009C0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5752192" y="3523234"/>
              <a:ext cx="224456" cy="575058"/>
            </a:xfrm>
            <a:custGeom>
              <a:avLst/>
              <a:gdLst>
                <a:gd name="connsiteX0" fmla="*/ 12293 w 224456"/>
                <a:gd name="connsiteY0" fmla="*/ 563476 h 575058"/>
                <a:gd name="connsiteX1" fmla="*/ 24693 w 224456"/>
                <a:gd name="connsiteY1" fmla="*/ 550795 h 575058"/>
                <a:gd name="connsiteX2" fmla="*/ 12546 w 224456"/>
                <a:gd name="connsiteY2" fmla="*/ 538114 h 575058"/>
                <a:gd name="connsiteX3" fmla="*/ 147 w 224456"/>
                <a:gd name="connsiteY3" fmla="*/ 551054 h 575058"/>
                <a:gd name="connsiteX4" fmla="*/ 28236 w 224456"/>
                <a:gd name="connsiteY4" fmla="*/ 575122 h 575058"/>
                <a:gd name="connsiteX5" fmla="*/ 99090 w 224456"/>
                <a:gd name="connsiteY5" fmla="*/ 439510 h 575058"/>
                <a:gd name="connsiteX6" fmla="*/ 148688 w 224456"/>
                <a:gd name="connsiteY6" fmla="*/ 192095 h 575058"/>
                <a:gd name="connsiteX7" fmla="*/ 176017 w 224456"/>
                <a:gd name="connsiteY7" fmla="*/ 51824 h 575058"/>
                <a:gd name="connsiteX8" fmla="*/ 197527 w 224456"/>
                <a:gd name="connsiteY8" fmla="*/ 5757 h 575058"/>
                <a:gd name="connsiteX9" fmla="*/ 212710 w 224456"/>
                <a:gd name="connsiteY9" fmla="*/ 11710 h 575058"/>
                <a:gd name="connsiteX10" fmla="*/ 200057 w 224456"/>
                <a:gd name="connsiteY10" fmla="*/ 24391 h 575058"/>
                <a:gd name="connsiteX11" fmla="*/ 212204 w 224456"/>
                <a:gd name="connsiteY11" fmla="*/ 37072 h 575058"/>
                <a:gd name="connsiteX12" fmla="*/ 224603 w 224456"/>
                <a:gd name="connsiteY12" fmla="*/ 24132 h 575058"/>
                <a:gd name="connsiteX13" fmla="*/ 197021 w 224456"/>
                <a:gd name="connsiteY13" fmla="*/ 64 h 575058"/>
                <a:gd name="connsiteX14" fmla="*/ 149700 w 224456"/>
                <a:gd name="connsiteY14" fmla="*/ 81069 h 575058"/>
                <a:gd name="connsiteX15" fmla="*/ 86690 w 224456"/>
                <a:gd name="connsiteY15" fmla="*/ 383091 h 575058"/>
                <a:gd name="connsiteX16" fmla="*/ 64422 w 224456"/>
                <a:gd name="connsiteY16" fmla="*/ 501881 h 575058"/>
                <a:gd name="connsiteX17" fmla="*/ 27729 w 224456"/>
                <a:gd name="connsiteY17" fmla="*/ 569429 h 575058"/>
                <a:gd name="connsiteX18" fmla="*/ 12293 w 224456"/>
                <a:gd name="connsiteY18" fmla="*/ 563476 h 57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4456" h="575058">
                  <a:moveTo>
                    <a:pt x="12293" y="563476"/>
                  </a:moveTo>
                  <a:cubicBezTo>
                    <a:pt x="20391" y="562959"/>
                    <a:pt x="24693" y="557265"/>
                    <a:pt x="24693" y="550795"/>
                  </a:cubicBezTo>
                  <a:cubicBezTo>
                    <a:pt x="24693" y="542254"/>
                    <a:pt x="18367" y="538114"/>
                    <a:pt x="12546" y="538114"/>
                  </a:cubicBezTo>
                  <a:cubicBezTo>
                    <a:pt x="6473" y="538114"/>
                    <a:pt x="147" y="541996"/>
                    <a:pt x="147" y="551054"/>
                  </a:cubicBezTo>
                  <a:cubicBezTo>
                    <a:pt x="147" y="564253"/>
                    <a:pt x="12799" y="575122"/>
                    <a:pt x="28236" y="575122"/>
                  </a:cubicBezTo>
                  <a:cubicBezTo>
                    <a:pt x="66699" y="575122"/>
                    <a:pt x="81123" y="514563"/>
                    <a:pt x="99090" y="439510"/>
                  </a:cubicBezTo>
                  <a:cubicBezTo>
                    <a:pt x="118575" y="357728"/>
                    <a:pt x="135023" y="275171"/>
                    <a:pt x="148688" y="192095"/>
                  </a:cubicBezTo>
                  <a:cubicBezTo>
                    <a:pt x="158051" y="136970"/>
                    <a:pt x="167414" y="85210"/>
                    <a:pt x="176017" y="51824"/>
                  </a:cubicBezTo>
                  <a:cubicBezTo>
                    <a:pt x="179054" y="39143"/>
                    <a:pt x="187658" y="5757"/>
                    <a:pt x="197527" y="5757"/>
                  </a:cubicBezTo>
                  <a:cubicBezTo>
                    <a:pt x="205371" y="5757"/>
                    <a:pt x="211698" y="10675"/>
                    <a:pt x="212710" y="11710"/>
                  </a:cubicBezTo>
                  <a:cubicBezTo>
                    <a:pt x="204359" y="12227"/>
                    <a:pt x="200057" y="17921"/>
                    <a:pt x="200057" y="24391"/>
                  </a:cubicBezTo>
                  <a:cubicBezTo>
                    <a:pt x="200057" y="32932"/>
                    <a:pt x="206383" y="37072"/>
                    <a:pt x="212204" y="37072"/>
                  </a:cubicBezTo>
                  <a:cubicBezTo>
                    <a:pt x="218277" y="37072"/>
                    <a:pt x="224603" y="33190"/>
                    <a:pt x="224603" y="24132"/>
                  </a:cubicBezTo>
                  <a:cubicBezTo>
                    <a:pt x="224603" y="10157"/>
                    <a:pt x="210938" y="64"/>
                    <a:pt x="197021" y="64"/>
                  </a:cubicBezTo>
                  <a:cubicBezTo>
                    <a:pt x="177789" y="64"/>
                    <a:pt x="163618" y="28273"/>
                    <a:pt x="149700" y="81069"/>
                  </a:cubicBezTo>
                  <a:cubicBezTo>
                    <a:pt x="148941" y="83916"/>
                    <a:pt x="114526" y="213834"/>
                    <a:pt x="86690" y="383091"/>
                  </a:cubicBezTo>
                  <a:cubicBezTo>
                    <a:pt x="80111" y="422688"/>
                    <a:pt x="72773" y="465908"/>
                    <a:pt x="64422" y="501881"/>
                  </a:cubicBezTo>
                  <a:cubicBezTo>
                    <a:pt x="59867" y="520774"/>
                    <a:pt x="48227" y="569429"/>
                    <a:pt x="27729" y="569429"/>
                  </a:cubicBezTo>
                  <a:cubicBezTo>
                    <a:pt x="18620" y="569429"/>
                    <a:pt x="12546" y="563476"/>
                    <a:pt x="12293" y="563476"/>
                  </a:cubicBez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id="{23FE3294-8E07-D79F-9727-673307A3251A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6043369" y="3695886"/>
              <a:ext cx="120452" cy="182455"/>
            </a:xfrm>
            <a:custGeom>
              <a:avLst/>
              <a:gdLst>
                <a:gd name="connsiteX0" fmla="*/ 120611 w 120452"/>
                <a:gd name="connsiteY0" fmla="*/ 2924 h 182455"/>
                <a:gd name="connsiteX1" fmla="*/ 117321 w 120452"/>
                <a:gd name="connsiteY1" fmla="*/ 77 h 182455"/>
                <a:gd name="connsiteX2" fmla="*/ 85184 w 120452"/>
                <a:gd name="connsiteY2" fmla="*/ 2924 h 182455"/>
                <a:gd name="connsiteX3" fmla="*/ 81641 w 120452"/>
                <a:gd name="connsiteY3" fmla="*/ 7841 h 182455"/>
                <a:gd name="connsiteX4" fmla="*/ 87714 w 120452"/>
                <a:gd name="connsiteY4" fmla="*/ 10947 h 182455"/>
                <a:gd name="connsiteX5" fmla="*/ 100367 w 120452"/>
                <a:gd name="connsiteY5" fmla="*/ 15347 h 182455"/>
                <a:gd name="connsiteX6" fmla="*/ 99608 w 120452"/>
                <a:gd name="connsiteY6" fmla="*/ 20523 h 182455"/>
                <a:gd name="connsiteX7" fmla="*/ 84425 w 120452"/>
                <a:gd name="connsiteY7" fmla="*/ 81859 h 182455"/>
                <a:gd name="connsiteX8" fmla="*/ 61144 w 120452"/>
                <a:gd name="connsiteY8" fmla="*/ 65295 h 182455"/>
                <a:gd name="connsiteX9" fmla="*/ 159 w 120452"/>
                <a:gd name="connsiteY9" fmla="*/ 141125 h 182455"/>
                <a:gd name="connsiteX10" fmla="*/ 33814 w 120452"/>
                <a:gd name="connsiteY10" fmla="*/ 182533 h 182455"/>
                <a:gd name="connsiteX11" fmla="*/ 66711 w 120452"/>
                <a:gd name="connsiteY11" fmla="*/ 163123 h 182455"/>
                <a:gd name="connsiteX12" fmla="*/ 89739 w 120452"/>
                <a:gd name="connsiteY12" fmla="*/ 182533 h 182455"/>
                <a:gd name="connsiteX13" fmla="*/ 108464 w 120452"/>
                <a:gd name="connsiteY13" fmla="*/ 168299 h 182455"/>
                <a:gd name="connsiteX14" fmla="*/ 116056 w 120452"/>
                <a:gd name="connsiteY14" fmla="*/ 142677 h 182455"/>
                <a:gd name="connsiteX15" fmla="*/ 113019 w 120452"/>
                <a:gd name="connsiteY15" fmla="*/ 140089 h 182455"/>
                <a:gd name="connsiteX16" fmla="*/ 109477 w 120452"/>
                <a:gd name="connsiteY16" fmla="*/ 144748 h 182455"/>
                <a:gd name="connsiteX17" fmla="*/ 90245 w 120452"/>
                <a:gd name="connsiteY17" fmla="*/ 176839 h 182455"/>
                <a:gd name="connsiteX18" fmla="*/ 82653 w 120452"/>
                <a:gd name="connsiteY18" fmla="*/ 164934 h 182455"/>
                <a:gd name="connsiteX19" fmla="*/ 84171 w 120452"/>
                <a:gd name="connsiteY19" fmla="*/ 152512 h 182455"/>
                <a:gd name="connsiteX20" fmla="*/ 120611 w 120452"/>
                <a:gd name="connsiteY20" fmla="*/ 2924 h 182455"/>
                <a:gd name="connsiteX21" fmla="*/ 67976 w 120452"/>
                <a:gd name="connsiteY21" fmla="*/ 148889 h 182455"/>
                <a:gd name="connsiteX22" fmla="*/ 62915 w 120452"/>
                <a:gd name="connsiteY22" fmla="*/ 158464 h 182455"/>
                <a:gd name="connsiteX23" fmla="*/ 34320 w 120452"/>
                <a:gd name="connsiteY23" fmla="*/ 176839 h 182455"/>
                <a:gd name="connsiteX24" fmla="*/ 18125 w 120452"/>
                <a:gd name="connsiteY24" fmla="*/ 152512 h 182455"/>
                <a:gd name="connsiteX25" fmla="*/ 32043 w 120452"/>
                <a:gd name="connsiteY25" fmla="*/ 95834 h 182455"/>
                <a:gd name="connsiteX26" fmla="*/ 61397 w 120452"/>
                <a:gd name="connsiteY26" fmla="*/ 70989 h 182455"/>
                <a:gd name="connsiteX27" fmla="*/ 81388 w 120452"/>
                <a:gd name="connsiteY27" fmla="*/ 93764 h 182455"/>
                <a:gd name="connsiteX28" fmla="*/ 80629 w 120452"/>
                <a:gd name="connsiteY28" fmla="*/ 98163 h 182455"/>
                <a:gd name="connsiteX29" fmla="*/ 67976 w 120452"/>
                <a:gd name="connsiteY29" fmla="*/ 148889 h 18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452" h="182455">
                  <a:moveTo>
                    <a:pt x="120611" y="2924"/>
                  </a:moveTo>
                  <a:cubicBezTo>
                    <a:pt x="120611" y="2665"/>
                    <a:pt x="120611" y="77"/>
                    <a:pt x="117321" y="77"/>
                  </a:cubicBezTo>
                  <a:cubicBezTo>
                    <a:pt x="113525" y="77"/>
                    <a:pt x="89486" y="2407"/>
                    <a:pt x="85184" y="2924"/>
                  </a:cubicBezTo>
                  <a:cubicBezTo>
                    <a:pt x="83159" y="3183"/>
                    <a:pt x="81641" y="4477"/>
                    <a:pt x="81641" y="7841"/>
                  </a:cubicBezTo>
                  <a:cubicBezTo>
                    <a:pt x="81641" y="10947"/>
                    <a:pt x="83918" y="10947"/>
                    <a:pt x="87714" y="10947"/>
                  </a:cubicBezTo>
                  <a:cubicBezTo>
                    <a:pt x="99861" y="10947"/>
                    <a:pt x="100367" y="12759"/>
                    <a:pt x="100367" y="15347"/>
                  </a:cubicBezTo>
                  <a:lnTo>
                    <a:pt x="99608" y="20523"/>
                  </a:lnTo>
                  <a:lnTo>
                    <a:pt x="84425" y="81859"/>
                  </a:lnTo>
                  <a:cubicBezTo>
                    <a:pt x="79870" y="72283"/>
                    <a:pt x="72531" y="65295"/>
                    <a:pt x="61144" y="65295"/>
                  </a:cubicBezTo>
                  <a:cubicBezTo>
                    <a:pt x="31537" y="65295"/>
                    <a:pt x="159" y="103339"/>
                    <a:pt x="159" y="141125"/>
                  </a:cubicBezTo>
                  <a:cubicBezTo>
                    <a:pt x="159" y="165452"/>
                    <a:pt x="14076" y="182533"/>
                    <a:pt x="33814" y="182533"/>
                  </a:cubicBezTo>
                  <a:cubicBezTo>
                    <a:pt x="38875" y="182533"/>
                    <a:pt x="51528" y="181498"/>
                    <a:pt x="66711" y="163123"/>
                  </a:cubicBezTo>
                  <a:cubicBezTo>
                    <a:pt x="68735" y="173992"/>
                    <a:pt x="77592" y="182533"/>
                    <a:pt x="89739" y="182533"/>
                  </a:cubicBezTo>
                  <a:cubicBezTo>
                    <a:pt x="98595" y="182533"/>
                    <a:pt x="104416" y="176580"/>
                    <a:pt x="108464" y="168299"/>
                  </a:cubicBezTo>
                  <a:cubicBezTo>
                    <a:pt x="112766" y="158982"/>
                    <a:pt x="116056" y="143195"/>
                    <a:pt x="116056" y="142677"/>
                  </a:cubicBezTo>
                  <a:cubicBezTo>
                    <a:pt x="116056" y="140089"/>
                    <a:pt x="113778" y="140089"/>
                    <a:pt x="113019" y="140089"/>
                  </a:cubicBezTo>
                  <a:cubicBezTo>
                    <a:pt x="110489" y="140089"/>
                    <a:pt x="110236" y="141125"/>
                    <a:pt x="109477" y="144748"/>
                  </a:cubicBezTo>
                  <a:cubicBezTo>
                    <a:pt x="105175" y="161570"/>
                    <a:pt x="100620" y="176839"/>
                    <a:pt x="90245" y="176839"/>
                  </a:cubicBezTo>
                  <a:cubicBezTo>
                    <a:pt x="83412" y="176839"/>
                    <a:pt x="82653" y="170110"/>
                    <a:pt x="82653" y="164934"/>
                  </a:cubicBezTo>
                  <a:cubicBezTo>
                    <a:pt x="82653" y="158723"/>
                    <a:pt x="83159" y="156911"/>
                    <a:pt x="84171" y="152512"/>
                  </a:cubicBezTo>
                  <a:lnTo>
                    <a:pt x="120611" y="2924"/>
                  </a:lnTo>
                  <a:close/>
                  <a:moveTo>
                    <a:pt x="67976" y="148889"/>
                  </a:moveTo>
                  <a:cubicBezTo>
                    <a:pt x="66711" y="153547"/>
                    <a:pt x="66711" y="154065"/>
                    <a:pt x="62915" y="158464"/>
                  </a:cubicBezTo>
                  <a:cubicBezTo>
                    <a:pt x="51781" y="172698"/>
                    <a:pt x="41406" y="176839"/>
                    <a:pt x="34320" y="176839"/>
                  </a:cubicBezTo>
                  <a:cubicBezTo>
                    <a:pt x="21668" y="176839"/>
                    <a:pt x="18125" y="162605"/>
                    <a:pt x="18125" y="152512"/>
                  </a:cubicBezTo>
                  <a:cubicBezTo>
                    <a:pt x="18125" y="139572"/>
                    <a:pt x="26223" y="107739"/>
                    <a:pt x="32043" y="95834"/>
                  </a:cubicBezTo>
                  <a:cubicBezTo>
                    <a:pt x="39888" y="80565"/>
                    <a:pt x="51275" y="70989"/>
                    <a:pt x="61397" y="70989"/>
                  </a:cubicBezTo>
                  <a:cubicBezTo>
                    <a:pt x="77845" y="70989"/>
                    <a:pt x="81388" y="92211"/>
                    <a:pt x="81388" y="93764"/>
                  </a:cubicBezTo>
                  <a:cubicBezTo>
                    <a:pt x="81388" y="95317"/>
                    <a:pt x="80882" y="96869"/>
                    <a:pt x="80629" y="98163"/>
                  </a:cubicBezTo>
                  <a:lnTo>
                    <a:pt x="67976" y="148889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id="{5ECDC7AC-0A3A-F355-1C8E-970748208CA4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6172295" y="3761105"/>
              <a:ext cx="126019" cy="117237"/>
            </a:xfrm>
            <a:custGeom>
              <a:avLst/>
              <a:gdLst>
                <a:gd name="connsiteX0" fmla="*/ 77344 w 126019"/>
                <a:gd name="connsiteY0" fmla="*/ 36310 h 117237"/>
                <a:gd name="connsiteX1" fmla="*/ 102396 w 126019"/>
                <a:gd name="connsiteY1" fmla="*/ 5771 h 117237"/>
                <a:gd name="connsiteX2" fmla="*/ 115049 w 126019"/>
                <a:gd name="connsiteY2" fmla="*/ 9135 h 117237"/>
                <a:gd name="connsiteX3" fmla="*/ 102902 w 126019"/>
                <a:gd name="connsiteY3" fmla="*/ 23111 h 117237"/>
                <a:gd name="connsiteX4" fmla="*/ 112518 w 126019"/>
                <a:gd name="connsiteY4" fmla="*/ 32169 h 117237"/>
                <a:gd name="connsiteX5" fmla="*/ 126183 w 126019"/>
                <a:gd name="connsiteY5" fmla="*/ 17158 h 117237"/>
                <a:gd name="connsiteX6" fmla="*/ 102649 w 126019"/>
                <a:gd name="connsiteY6" fmla="*/ 77 h 117237"/>
                <a:gd name="connsiteX7" fmla="*/ 76079 w 126019"/>
                <a:gd name="connsiteY7" fmla="*/ 19746 h 117237"/>
                <a:gd name="connsiteX8" fmla="*/ 48749 w 126019"/>
                <a:gd name="connsiteY8" fmla="*/ 77 h 117237"/>
                <a:gd name="connsiteX9" fmla="*/ 8008 w 126019"/>
                <a:gd name="connsiteY9" fmla="*/ 39933 h 117237"/>
                <a:gd name="connsiteX10" fmla="*/ 11045 w 126019"/>
                <a:gd name="connsiteY10" fmla="*/ 42521 h 117237"/>
                <a:gd name="connsiteX11" fmla="*/ 14335 w 126019"/>
                <a:gd name="connsiteY11" fmla="*/ 39674 h 117237"/>
                <a:gd name="connsiteX12" fmla="*/ 48243 w 126019"/>
                <a:gd name="connsiteY12" fmla="*/ 5771 h 117237"/>
                <a:gd name="connsiteX13" fmla="*/ 61908 w 126019"/>
                <a:gd name="connsiteY13" fmla="*/ 23111 h 117237"/>
                <a:gd name="connsiteX14" fmla="*/ 48243 w 126019"/>
                <a:gd name="connsiteY14" fmla="*/ 84706 h 117237"/>
                <a:gd name="connsiteX15" fmla="*/ 24204 w 126019"/>
                <a:gd name="connsiteY15" fmla="*/ 111621 h 117237"/>
                <a:gd name="connsiteX16" fmla="*/ 11551 w 126019"/>
                <a:gd name="connsiteY16" fmla="*/ 108257 h 117237"/>
                <a:gd name="connsiteX17" fmla="*/ 23444 w 126019"/>
                <a:gd name="connsiteY17" fmla="*/ 94281 h 117237"/>
                <a:gd name="connsiteX18" fmla="*/ 14082 w 126019"/>
                <a:gd name="connsiteY18" fmla="*/ 85223 h 117237"/>
                <a:gd name="connsiteX19" fmla="*/ 164 w 126019"/>
                <a:gd name="connsiteY19" fmla="*/ 100234 h 117237"/>
                <a:gd name="connsiteX20" fmla="*/ 23951 w 126019"/>
                <a:gd name="connsiteY20" fmla="*/ 117315 h 117237"/>
                <a:gd name="connsiteX21" fmla="*/ 50521 w 126019"/>
                <a:gd name="connsiteY21" fmla="*/ 97646 h 117237"/>
                <a:gd name="connsiteX22" fmla="*/ 77850 w 126019"/>
                <a:gd name="connsiteY22" fmla="*/ 117315 h 117237"/>
                <a:gd name="connsiteX23" fmla="*/ 118339 w 126019"/>
                <a:gd name="connsiteY23" fmla="*/ 77459 h 117237"/>
                <a:gd name="connsiteX24" fmla="*/ 115302 w 126019"/>
                <a:gd name="connsiteY24" fmla="*/ 74871 h 117237"/>
                <a:gd name="connsiteX25" fmla="*/ 112012 w 126019"/>
                <a:gd name="connsiteY25" fmla="*/ 77718 h 117237"/>
                <a:gd name="connsiteX26" fmla="*/ 78356 w 126019"/>
                <a:gd name="connsiteY26" fmla="*/ 111621 h 117237"/>
                <a:gd name="connsiteX27" fmla="*/ 64439 w 126019"/>
                <a:gd name="connsiteY27" fmla="*/ 94540 h 117237"/>
                <a:gd name="connsiteX28" fmla="*/ 68741 w 126019"/>
                <a:gd name="connsiteY28" fmla="*/ 71766 h 117237"/>
                <a:gd name="connsiteX29" fmla="*/ 77344 w 126019"/>
                <a:gd name="connsiteY29" fmla="*/ 36310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019" h="117237">
                  <a:moveTo>
                    <a:pt x="77344" y="36310"/>
                  </a:moveTo>
                  <a:cubicBezTo>
                    <a:pt x="78863" y="29581"/>
                    <a:pt x="84683" y="5771"/>
                    <a:pt x="102396" y="5771"/>
                  </a:cubicBezTo>
                  <a:cubicBezTo>
                    <a:pt x="103662" y="5771"/>
                    <a:pt x="109735" y="5771"/>
                    <a:pt x="115049" y="9135"/>
                  </a:cubicBezTo>
                  <a:cubicBezTo>
                    <a:pt x="107963" y="10429"/>
                    <a:pt x="102902" y="16899"/>
                    <a:pt x="102902" y="23111"/>
                  </a:cubicBezTo>
                  <a:cubicBezTo>
                    <a:pt x="102902" y="27252"/>
                    <a:pt x="105686" y="32169"/>
                    <a:pt x="112518" y="32169"/>
                  </a:cubicBezTo>
                  <a:cubicBezTo>
                    <a:pt x="118085" y="32169"/>
                    <a:pt x="126183" y="27510"/>
                    <a:pt x="126183" y="17158"/>
                  </a:cubicBezTo>
                  <a:cubicBezTo>
                    <a:pt x="126183" y="3701"/>
                    <a:pt x="111253" y="77"/>
                    <a:pt x="102649" y="77"/>
                  </a:cubicBezTo>
                  <a:cubicBezTo>
                    <a:pt x="87972" y="77"/>
                    <a:pt x="79116" y="13794"/>
                    <a:pt x="76079" y="19746"/>
                  </a:cubicBezTo>
                  <a:cubicBezTo>
                    <a:pt x="69753" y="2665"/>
                    <a:pt x="56088" y="77"/>
                    <a:pt x="48749" y="77"/>
                  </a:cubicBezTo>
                  <a:cubicBezTo>
                    <a:pt x="22432" y="77"/>
                    <a:pt x="8008" y="33463"/>
                    <a:pt x="8008" y="39933"/>
                  </a:cubicBezTo>
                  <a:cubicBezTo>
                    <a:pt x="8008" y="42521"/>
                    <a:pt x="10539" y="42521"/>
                    <a:pt x="11045" y="42521"/>
                  </a:cubicBezTo>
                  <a:cubicBezTo>
                    <a:pt x="13069" y="42521"/>
                    <a:pt x="13828" y="42003"/>
                    <a:pt x="14335" y="39674"/>
                  </a:cubicBezTo>
                  <a:cubicBezTo>
                    <a:pt x="22938" y="12241"/>
                    <a:pt x="39640" y="5771"/>
                    <a:pt x="48243" y="5771"/>
                  </a:cubicBezTo>
                  <a:cubicBezTo>
                    <a:pt x="53051" y="5771"/>
                    <a:pt x="61908" y="8100"/>
                    <a:pt x="61908" y="23111"/>
                  </a:cubicBezTo>
                  <a:cubicBezTo>
                    <a:pt x="61908" y="31134"/>
                    <a:pt x="57606" y="48473"/>
                    <a:pt x="48243" y="84706"/>
                  </a:cubicBezTo>
                  <a:cubicBezTo>
                    <a:pt x="44195" y="100751"/>
                    <a:pt x="35338" y="111621"/>
                    <a:pt x="24204" y="111621"/>
                  </a:cubicBezTo>
                  <a:cubicBezTo>
                    <a:pt x="22685" y="111621"/>
                    <a:pt x="16865" y="111621"/>
                    <a:pt x="11551" y="108257"/>
                  </a:cubicBezTo>
                  <a:cubicBezTo>
                    <a:pt x="17877" y="106963"/>
                    <a:pt x="23444" y="101528"/>
                    <a:pt x="23444" y="94281"/>
                  </a:cubicBezTo>
                  <a:cubicBezTo>
                    <a:pt x="23444" y="87294"/>
                    <a:pt x="17877" y="85223"/>
                    <a:pt x="14082" y="85223"/>
                  </a:cubicBezTo>
                  <a:cubicBezTo>
                    <a:pt x="6490" y="85223"/>
                    <a:pt x="164" y="91952"/>
                    <a:pt x="164" y="100234"/>
                  </a:cubicBezTo>
                  <a:cubicBezTo>
                    <a:pt x="164" y="112139"/>
                    <a:pt x="12816" y="117315"/>
                    <a:pt x="23951" y="117315"/>
                  </a:cubicBezTo>
                  <a:cubicBezTo>
                    <a:pt x="40652" y="117315"/>
                    <a:pt x="49762" y="99199"/>
                    <a:pt x="50521" y="97646"/>
                  </a:cubicBezTo>
                  <a:cubicBezTo>
                    <a:pt x="53557" y="107221"/>
                    <a:pt x="62667" y="117315"/>
                    <a:pt x="77850" y="117315"/>
                  </a:cubicBezTo>
                  <a:cubicBezTo>
                    <a:pt x="103915" y="117315"/>
                    <a:pt x="118339" y="83929"/>
                    <a:pt x="118339" y="77459"/>
                  </a:cubicBezTo>
                  <a:cubicBezTo>
                    <a:pt x="118339" y="74871"/>
                    <a:pt x="116061" y="74871"/>
                    <a:pt x="115302" y="74871"/>
                  </a:cubicBezTo>
                  <a:cubicBezTo>
                    <a:pt x="113024" y="74871"/>
                    <a:pt x="112518" y="75906"/>
                    <a:pt x="112012" y="77718"/>
                  </a:cubicBezTo>
                  <a:cubicBezTo>
                    <a:pt x="103662" y="105410"/>
                    <a:pt x="86454" y="111621"/>
                    <a:pt x="78356" y="111621"/>
                  </a:cubicBezTo>
                  <a:cubicBezTo>
                    <a:pt x="68487" y="111621"/>
                    <a:pt x="64439" y="103339"/>
                    <a:pt x="64439" y="94540"/>
                  </a:cubicBezTo>
                  <a:cubicBezTo>
                    <a:pt x="64439" y="88847"/>
                    <a:pt x="65957" y="83153"/>
                    <a:pt x="68741" y="71766"/>
                  </a:cubicBezTo>
                  <a:lnTo>
                    <a:pt x="77344" y="36310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id="{437C71F1-4BA8-551D-99E1-42F4FDAA7B9B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6328713" y="3714966"/>
              <a:ext cx="119743" cy="8876"/>
            </a:xfrm>
            <a:custGeom>
              <a:avLst/>
              <a:gdLst>
                <a:gd name="connsiteX0" fmla="*/ 112828 w 119743"/>
                <a:gd name="connsiteY0" fmla="*/ 8950 h 8876"/>
                <a:gd name="connsiteX1" fmla="*/ 119913 w 119743"/>
                <a:gd name="connsiteY1" fmla="*/ 4602 h 8876"/>
                <a:gd name="connsiteX2" fmla="*/ 112828 w 119743"/>
                <a:gd name="connsiteY2" fmla="*/ 73 h 8876"/>
                <a:gd name="connsiteX3" fmla="*/ 7255 w 119743"/>
                <a:gd name="connsiteY3" fmla="*/ 73 h 8876"/>
                <a:gd name="connsiteX4" fmla="*/ 169 w 119743"/>
                <a:gd name="connsiteY4" fmla="*/ 4421 h 8876"/>
                <a:gd name="connsiteX5" fmla="*/ 7255 w 119743"/>
                <a:gd name="connsiteY5" fmla="*/ 8950 h 8876"/>
                <a:gd name="connsiteX6" fmla="*/ 112828 w 119743"/>
                <a:gd name="connsiteY6" fmla="*/ 8950 h 8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876">
                  <a:moveTo>
                    <a:pt x="112828" y="8950"/>
                  </a:moveTo>
                  <a:cubicBezTo>
                    <a:pt x="115662" y="8950"/>
                    <a:pt x="119913" y="8950"/>
                    <a:pt x="119913" y="4602"/>
                  </a:cubicBezTo>
                  <a:cubicBezTo>
                    <a:pt x="119913" y="73"/>
                    <a:pt x="115839" y="73"/>
                    <a:pt x="112828" y="73"/>
                  </a:cubicBezTo>
                  <a:lnTo>
                    <a:pt x="7255" y="73"/>
                  </a:lnTo>
                  <a:cubicBezTo>
                    <a:pt x="4421" y="73"/>
                    <a:pt x="169" y="73"/>
                    <a:pt x="169" y="4421"/>
                  </a:cubicBezTo>
                  <a:cubicBezTo>
                    <a:pt x="169" y="8950"/>
                    <a:pt x="4244" y="8950"/>
                    <a:pt x="7255" y="8950"/>
                  </a:cubicBezTo>
                  <a:lnTo>
                    <a:pt x="112828" y="8950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id="{0F9E64B2-EB3D-AAA3-F713-2737C266B2B5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6328890" y="3824216"/>
              <a:ext cx="64477" cy="120291"/>
            </a:xfrm>
            <a:custGeom>
              <a:avLst/>
              <a:gdLst>
                <a:gd name="connsiteX0" fmla="*/ 40202 w 64477"/>
                <a:gd name="connsiteY0" fmla="*/ 5152 h 120291"/>
                <a:gd name="connsiteX1" fmla="*/ 34888 w 64477"/>
                <a:gd name="connsiteY1" fmla="*/ 80 h 120291"/>
                <a:gd name="connsiteX2" fmla="*/ 169 w 64477"/>
                <a:gd name="connsiteY2" fmla="*/ 11674 h 120291"/>
                <a:gd name="connsiteX3" fmla="*/ 169 w 64477"/>
                <a:gd name="connsiteY3" fmla="*/ 18196 h 120291"/>
                <a:gd name="connsiteX4" fmla="*/ 25854 w 64477"/>
                <a:gd name="connsiteY4" fmla="*/ 13124 h 120291"/>
                <a:gd name="connsiteX5" fmla="*/ 25854 w 64477"/>
                <a:gd name="connsiteY5" fmla="*/ 105516 h 120291"/>
                <a:gd name="connsiteX6" fmla="*/ 8141 w 64477"/>
                <a:gd name="connsiteY6" fmla="*/ 113849 h 120291"/>
                <a:gd name="connsiteX7" fmla="*/ 1409 w 64477"/>
                <a:gd name="connsiteY7" fmla="*/ 113849 h 120291"/>
                <a:gd name="connsiteX8" fmla="*/ 1409 w 64477"/>
                <a:gd name="connsiteY8" fmla="*/ 120371 h 120291"/>
                <a:gd name="connsiteX9" fmla="*/ 32940 w 64477"/>
                <a:gd name="connsiteY9" fmla="*/ 119647 h 120291"/>
                <a:gd name="connsiteX10" fmla="*/ 64647 w 64477"/>
                <a:gd name="connsiteY10" fmla="*/ 120371 h 120291"/>
                <a:gd name="connsiteX11" fmla="*/ 64647 w 64477"/>
                <a:gd name="connsiteY11" fmla="*/ 113849 h 120291"/>
                <a:gd name="connsiteX12" fmla="*/ 57916 w 64477"/>
                <a:gd name="connsiteY12" fmla="*/ 113849 h 120291"/>
                <a:gd name="connsiteX13" fmla="*/ 40202 w 64477"/>
                <a:gd name="connsiteY13" fmla="*/ 105516 h 120291"/>
                <a:gd name="connsiteX14" fmla="*/ 40202 w 64477"/>
                <a:gd name="connsiteY14" fmla="*/ 5152 h 12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20291">
                  <a:moveTo>
                    <a:pt x="40202" y="5152"/>
                  </a:moveTo>
                  <a:cubicBezTo>
                    <a:pt x="40202" y="261"/>
                    <a:pt x="39848" y="80"/>
                    <a:pt x="34888" y="80"/>
                  </a:cubicBezTo>
                  <a:cubicBezTo>
                    <a:pt x="23551" y="11493"/>
                    <a:pt x="7432" y="11674"/>
                    <a:pt x="169" y="11674"/>
                  </a:cubicBezTo>
                  <a:lnTo>
                    <a:pt x="169" y="18196"/>
                  </a:lnTo>
                  <a:cubicBezTo>
                    <a:pt x="4421" y="18196"/>
                    <a:pt x="16112" y="18196"/>
                    <a:pt x="25854" y="13124"/>
                  </a:cubicBezTo>
                  <a:lnTo>
                    <a:pt x="25854" y="105516"/>
                  </a:lnTo>
                  <a:cubicBezTo>
                    <a:pt x="25854" y="111494"/>
                    <a:pt x="25854" y="113849"/>
                    <a:pt x="8141" y="113849"/>
                  </a:cubicBezTo>
                  <a:lnTo>
                    <a:pt x="1409" y="113849"/>
                  </a:lnTo>
                  <a:lnTo>
                    <a:pt x="1409" y="120371"/>
                  </a:lnTo>
                  <a:cubicBezTo>
                    <a:pt x="4598" y="120190"/>
                    <a:pt x="26386" y="119647"/>
                    <a:pt x="32940" y="119647"/>
                  </a:cubicBezTo>
                  <a:cubicBezTo>
                    <a:pt x="38431" y="119647"/>
                    <a:pt x="60750" y="120190"/>
                    <a:pt x="64647" y="120371"/>
                  </a:cubicBezTo>
                  <a:lnTo>
                    <a:pt x="64647" y="113849"/>
                  </a:lnTo>
                  <a:lnTo>
                    <a:pt x="57916" y="113849"/>
                  </a:lnTo>
                  <a:cubicBezTo>
                    <a:pt x="40202" y="113849"/>
                    <a:pt x="40202" y="111494"/>
                    <a:pt x="40202" y="105516"/>
                  </a:cubicBezTo>
                  <a:lnTo>
                    <a:pt x="40202" y="5152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id="{9E1722E5-25B8-B50A-50E8-950DAED55C7B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6490514" y="3695886"/>
              <a:ext cx="120452" cy="182455"/>
            </a:xfrm>
            <a:custGeom>
              <a:avLst/>
              <a:gdLst>
                <a:gd name="connsiteX0" fmla="*/ 120628 w 120452"/>
                <a:gd name="connsiteY0" fmla="*/ 2924 h 182455"/>
                <a:gd name="connsiteX1" fmla="*/ 117339 w 120452"/>
                <a:gd name="connsiteY1" fmla="*/ 77 h 182455"/>
                <a:gd name="connsiteX2" fmla="*/ 85201 w 120452"/>
                <a:gd name="connsiteY2" fmla="*/ 2924 h 182455"/>
                <a:gd name="connsiteX3" fmla="*/ 81659 w 120452"/>
                <a:gd name="connsiteY3" fmla="*/ 7841 h 182455"/>
                <a:gd name="connsiteX4" fmla="*/ 87732 w 120452"/>
                <a:gd name="connsiteY4" fmla="*/ 10947 h 182455"/>
                <a:gd name="connsiteX5" fmla="*/ 100384 w 120452"/>
                <a:gd name="connsiteY5" fmla="*/ 15347 h 182455"/>
                <a:gd name="connsiteX6" fmla="*/ 99625 w 120452"/>
                <a:gd name="connsiteY6" fmla="*/ 20523 h 182455"/>
                <a:gd name="connsiteX7" fmla="*/ 84442 w 120452"/>
                <a:gd name="connsiteY7" fmla="*/ 81859 h 182455"/>
                <a:gd name="connsiteX8" fmla="*/ 61161 w 120452"/>
                <a:gd name="connsiteY8" fmla="*/ 65295 h 182455"/>
                <a:gd name="connsiteX9" fmla="*/ 176 w 120452"/>
                <a:gd name="connsiteY9" fmla="*/ 141125 h 182455"/>
                <a:gd name="connsiteX10" fmla="*/ 33832 w 120452"/>
                <a:gd name="connsiteY10" fmla="*/ 182533 h 182455"/>
                <a:gd name="connsiteX11" fmla="*/ 66729 w 120452"/>
                <a:gd name="connsiteY11" fmla="*/ 163123 h 182455"/>
                <a:gd name="connsiteX12" fmla="*/ 89756 w 120452"/>
                <a:gd name="connsiteY12" fmla="*/ 182533 h 182455"/>
                <a:gd name="connsiteX13" fmla="*/ 108482 w 120452"/>
                <a:gd name="connsiteY13" fmla="*/ 168299 h 182455"/>
                <a:gd name="connsiteX14" fmla="*/ 116073 w 120452"/>
                <a:gd name="connsiteY14" fmla="*/ 142677 h 182455"/>
                <a:gd name="connsiteX15" fmla="*/ 113037 w 120452"/>
                <a:gd name="connsiteY15" fmla="*/ 140089 h 182455"/>
                <a:gd name="connsiteX16" fmla="*/ 109494 w 120452"/>
                <a:gd name="connsiteY16" fmla="*/ 144748 h 182455"/>
                <a:gd name="connsiteX17" fmla="*/ 90262 w 120452"/>
                <a:gd name="connsiteY17" fmla="*/ 176839 h 182455"/>
                <a:gd name="connsiteX18" fmla="*/ 82671 w 120452"/>
                <a:gd name="connsiteY18" fmla="*/ 164934 h 182455"/>
                <a:gd name="connsiteX19" fmla="*/ 84189 w 120452"/>
                <a:gd name="connsiteY19" fmla="*/ 152512 h 182455"/>
                <a:gd name="connsiteX20" fmla="*/ 120628 w 120452"/>
                <a:gd name="connsiteY20" fmla="*/ 2924 h 182455"/>
                <a:gd name="connsiteX21" fmla="*/ 67994 w 120452"/>
                <a:gd name="connsiteY21" fmla="*/ 148889 h 182455"/>
                <a:gd name="connsiteX22" fmla="*/ 62933 w 120452"/>
                <a:gd name="connsiteY22" fmla="*/ 158464 h 182455"/>
                <a:gd name="connsiteX23" fmla="*/ 34338 w 120452"/>
                <a:gd name="connsiteY23" fmla="*/ 176839 h 182455"/>
                <a:gd name="connsiteX24" fmla="*/ 18143 w 120452"/>
                <a:gd name="connsiteY24" fmla="*/ 152512 h 182455"/>
                <a:gd name="connsiteX25" fmla="*/ 32061 w 120452"/>
                <a:gd name="connsiteY25" fmla="*/ 95834 h 182455"/>
                <a:gd name="connsiteX26" fmla="*/ 61414 w 120452"/>
                <a:gd name="connsiteY26" fmla="*/ 70989 h 182455"/>
                <a:gd name="connsiteX27" fmla="*/ 81406 w 120452"/>
                <a:gd name="connsiteY27" fmla="*/ 93764 h 182455"/>
                <a:gd name="connsiteX28" fmla="*/ 80646 w 120452"/>
                <a:gd name="connsiteY28" fmla="*/ 98163 h 182455"/>
                <a:gd name="connsiteX29" fmla="*/ 67994 w 120452"/>
                <a:gd name="connsiteY29" fmla="*/ 148889 h 18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452" h="182455">
                  <a:moveTo>
                    <a:pt x="120628" y="2924"/>
                  </a:moveTo>
                  <a:cubicBezTo>
                    <a:pt x="120628" y="2665"/>
                    <a:pt x="120628" y="77"/>
                    <a:pt x="117339" y="77"/>
                  </a:cubicBezTo>
                  <a:cubicBezTo>
                    <a:pt x="113543" y="77"/>
                    <a:pt x="89503" y="2407"/>
                    <a:pt x="85201" y="2924"/>
                  </a:cubicBezTo>
                  <a:cubicBezTo>
                    <a:pt x="83177" y="3183"/>
                    <a:pt x="81659" y="4477"/>
                    <a:pt x="81659" y="7841"/>
                  </a:cubicBezTo>
                  <a:cubicBezTo>
                    <a:pt x="81659" y="10947"/>
                    <a:pt x="83936" y="10947"/>
                    <a:pt x="87732" y="10947"/>
                  </a:cubicBezTo>
                  <a:cubicBezTo>
                    <a:pt x="99878" y="10947"/>
                    <a:pt x="100384" y="12759"/>
                    <a:pt x="100384" y="15347"/>
                  </a:cubicBezTo>
                  <a:lnTo>
                    <a:pt x="99625" y="20523"/>
                  </a:lnTo>
                  <a:lnTo>
                    <a:pt x="84442" y="81859"/>
                  </a:lnTo>
                  <a:cubicBezTo>
                    <a:pt x="79887" y="72283"/>
                    <a:pt x="72549" y="65295"/>
                    <a:pt x="61161" y="65295"/>
                  </a:cubicBezTo>
                  <a:cubicBezTo>
                    <a:pt x="31554" y="65295"/>
                    <a:pt x="176" y="103339"/>
                    <a:pt x="176" y="141125"/>
                  </a:cubicBezTo>
                  <a:cubicBezTo>
                    <a:pt x="176" y="165452"/>
                    <a:pt x="14094" y="182533"/>
                    <a:pt x="33832" y="182533"/>
                  </a:cubicBezTo>
                  <a:cubicBezTo>
                    <a:pt x="38893" y="182533"/>
                    <a:pt x="51545" y="181498"/>
                    <a:pt x="66729" y="163123"/>
                  </a:cubicBezTo>
                  <a:cubicBezTo>
                    <a:pt x="68753" y="173992"/>
                    <a:pt x="77610" y="182533"/>
                    <a:pt x="89756" y="182533"/>
                  </a:cubicBezTo>
                  <a:cubicBezTo>
                    <a:pt x="98613" y="182533"/>
                    <a:pt x="104433" y="176580"/>
                    <a:pt x="108482" y="168299"/>
                  </a:cubicBezTo>
                  <a:cubicBezTo>
                    <a:pt x="112784" y="158982"/>
                    <a:pt x="116073" y="143195"/>
                    <a:pt x="116073" y="142677"/>
                  </a:cubicBezTo>
                  <a:cubicBezTo>
                    <a:pt x="116073" y="140089"/>
                    <a:pt x="113796" y="140089"/>
                    <a:pt x="113037" y="140089"/>
                  </a:cubicBezTo>
                  <a:cubicBezTo>
                    <a:pt x="110506" y="140089"/>
                    <a:pt x="110253" y="141125"/>
                    <a:pt x="109494" y="144748"/>
                  </a:cubicBezTo>
                  <a:cubicBezTo>
                    <a:pt x="105192" y="161570"/>
                    <a:pt x="100637" y="176839"/>
                    <a:pt x="90262" y="176839"/>
                  </a:cubicBezTo>
                  <a:cubicBezTo>
                    <a:pt x="83430" y="176839"/>
                    <a:pt x="82671" y="170110"/>
                    <a:pt x="82671" y="164934"/>
                  </a:cubicBezTo>
                  <a:cubicBezTo>
                    <a:pt x="82671" y="158723"/>
                    <a:pt x="83177" y="156911"/>
                    <a:pt x="84189" y="152512"/>
                  </a:cubicBezTo>
                  <a:lnTo>
                    <a:pt x="120628" y="2924"/>
                  </a:lnTo>
                  <a:close/>
                  <a:moveTo>
                    <a:pt x="67994" y="148889"/>
                  </a:moveTo>
                  <a:cubicBezTo>
                    <a:pt x="66729" y="153547"/>
                    <a:pt x="66729" y="154065"/>
                    <a:pt x="62933" y="158464"/>
                  </a:cubicBezTo>
                  <a:cubicBezTo>
                    <a:pt x="51799" y="172698"/>
                    <a:pt x="41423" y="176839"/>
                    <a:pt x="34338" y="176839"/>
                  </a:cubicBezTo>
                  <a:cubicBezTo>
                    <a:pt x="21685" y="176839"/>
                    <a:pt x="18143" y="162605"/>
                    <a:pt x="18143" y="152512"/>
                  </a:cubicBezTo>
                  <a:cubicBezTo>
                    <a:pt x="18143" y="139572"/>
                    <a:pt x="26240" y="107739"/>
                    <a:pt x="32061" y="95834"/>
                  </a:cubicBezTo>
                  <a:cubicBezTo>
                    <a:pt x="39905" y="80565"/>
                    <a:pt x="51292" y="70989"/>
                    <a:pt x="61414" y="70989"/>
                  </a:cubicBezTo>
                  <a:cubicBezTo>
                    <a:pt x="77863" y="70989"/>
                    <a:pt x="81406" y="92211"/>
                    <a:pt x="81406" y="93764"/>
                  </a:cubicBezTo>
                  <a:cubicBezTo>
                    <a:pt x="81406" y="95317"/>
                    <a:pt x="80899" y="96869"/>
                    <a:pt x="80646" y="98163"/>
                  </a:cubicBezTo>
                  <a:lnTo>
                    <a:pt x="67994" y="148889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id="{BD688697-E3E6-D5C7-63BF-F75DCA63DE64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6619441" y="3761105"/>
              <a:ext cx="126019" cy="117237"/>
            </a:xfrm>
            <a:custGeom>
              <a:avLst/>
              <a:gdLst>
                <a:gd name="connsiteX0" fmla="*/ 77362 w 126019"/>
                <a:gd name="connsiteY0" fmla="*/ 36310 h 117237"/>
                <a:gd name="connsiteX1" fmla="*/ 102414 w 126019"/>
                <a:gd name="connsiteY1" fmla="*/ 5771 h 117237"/>
                <a:gd name="connsiteX2" fmla="*/ 115066 w 126019"/>
                <a:gd name="connsiteY2" fmla="*/ 9135 h 117237"/>
                <a:gd name="connsiteX3" fmla="*/ 102920 w 126019"/>
                <a:gd name="connsiteY3" fmla="*/ 23111 h 117237"/>
                <a:gd name="connsiteX4" fmla="*/ 112536 w 126019"/>
                <a:gd name="connsiteY4" fmla="*/ 32169 h 117237"/>
                <a:gd name="connsiteX5" fmla="*/ 126201 w 126019"/>
                <a:gd name="connsiteY5" fmla="*/ 17158 h 117237"/>
                <a:gd name="connsiteX6" fmla="*/ 102667 w 126019"/>
                <a:gd name="connsiteY6" fmla="*/ 77 h 117237"/>
                <a:gd name="connsiteX7" fmla="*/ 76097 w 126019"/>
                <a:gd name="connsiteY7" fmla="*/ 19746 h 117237"/>
                <a:gd name="connsiteX8" fmla="*/ 48767 w 126019"/>
                <a:gd name="connsiteY8" fmla="*/ 77 h 117237"/>
                <a:gd name="connsiteX9" fmla="*/ 8026 w 126019"/>
                <a:gd name="connsiteY9" fmla="*/ 39933 h 117237"/>
                <a:gd name="connsiteX10" fmla="*/ 11063 w 126019"/>
                <a:gd name="connsiteY10" fmla="*/ 42521 h 117237"/>
                <a:gd name="connsiteX11" fmla="*/ 14352 w 126019"/>
                <a:gd name="connsiteY11" fmla="*/ 39674 h 117237"/>
                <a:gd name="connsiteX12" fmla="*/ 48261 w 126019"/>
                <a:gd name="connsiteY12" fmla="*/ 5771 h 117237"/>
                <a:gd name="connsiteX13" fmla="*/ 61926 w 126019"/>
                <a:gd name="connsiteY13" fmla="*/ 23111 h 117237"/>
                <a:gd name="connsiteX14" fmla="*/ 48261 w 126019"/>
                <a:gd name="connsiteY14" fmla="*/ 84706 h 117237"/>
                <a:gd name="connsiteX15" fmla="*/ 24221 w 126019"/>
                <a:gd name="connsiteY15" fmla="*/ 111621 h 117237"/>
                <a:gd name="connsiteX16" fmla="*/ 11569 w 126019"/>
                <a:gd name="connsiteY16" fmla="*/ 108257 h 117237"/>
                <a:gd name="connsiteX17" fmla="*/ 23462 w 126019"/>
                <a:gd name="connsiteY17" fmla="*/ 94281 h 117237"/>
                <a:gd name="connsiteX18" fmla="*/ 14099 w 126019"/>
                <a:gd name="connsiteY18" fmla="*/ 85223 h 117237"/>
                <a:gd name="connsiteX19" fmla="*/ 181 w 126019"/>
                <a:gd name="connsiteY19" fmla="*/ 100234 h 117237"/>
                <a:gd name="connsiteX20" fmla="*/ 23968 w 126019"/>
                <a:gd name="connsiteY20" fmla="*/ 117315 h 117237"/>
                <a:gd name="connsiteX21" fmla="*/ 50538 w 126019"/>
                <a:gd name="connsiteY21" fmla="*/ 97646 h 117237"/>
                <a:gd name="connsiteX22" fmla="*/ 77868 w 126019"/>
                <a:gd name="connsiteY22" fmla="*/ 117315 h 117237"/>
                <a:gd name="connsiteX23" fmla="*/ 118356 w 126019"/>
                <a:gd name="connsiteY23" fmla="*/ 77459 h 117237"/>
                <a:gd name="connsiteX24" fmla="*/ 115320 w 126019"/>
                <a:gd name="connsiteY24" fmla="*/ 74871 h 117237"/>
                <a:gd name="connsiteX25" fmla="*/ 112030 w 126019"/>
                <a:gd name="connsiteY25" fmla="*/ 77718 h 117237"/>
                <a:gd name="connsiteX26" fmla="*/ 78374 w 126019"/>
                <a:gd name="connsiteY26" fmla="*/ 111621 h 117237"/>
                <a:gd name="connsiteX27" fmla="*/ 64456 w 126019"/>
                <a:gd name="connsiteY27" fmla="*/ 94540 h 117237"/>
                <a:gd name="connsiteX28" fmla="*/ 68758 w 126019"/>
                <a:gd name="connsiteY28" fmla="*/ 71766 h 117237"/>
                <a:gd name="connsiteX29" fmla="*/ 77362 w 126019"/>
                <a:gd name="connsiteY29" fmla="*/ 36310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019" h="117237">
                  <a:moveTo>
                    <a:pt x="77362" y="36310"/>
                  </a:moveTo>
                  <a:cubicBezTo>
                    <a:pt x="78880" y="29581"/>
                    <a:pt x="84700" y="5771"/>
                    <a:pt x="102414" y="5771"/>
                  </a:cubicBezTo>
                  <a:cubicBezTo>
                    <a:pt x="103679" y="5771"/>
                    <a:pt x="109752" y="5771"/>
                    <a:pt x="115066" y="9135"/>
                  </a:cubicBezTo>
                  <a:cubicBezTo>
                    <a:pt x="107981" y="10429"/>
                    <a:pt x="102920" y="16899"/>
                    <a:pt x="102920" y="23111"/>
                  </a:cubicBezTo>
                  <a:cubicBezTo>
                    <a:pt x="102920" y="27252"/>
                    <a:pt x="105704" y="32169"/>
                    <a:pt x="112536" y="32169"/>
                  </a:cubicBezTo>
                  <a:cubicBezTo>
                    <a:pt x="118103" y="32169"/>
                    <a:pt x="126201" y="27510"/>
                    <a:pt x="126201" y="17158"/>
                  </a:cubicBezTo>
                  <a:cubicBezTo>
                    <a:pt x="126201" y="3701"/>
                    <a:pt x="111271" y="77"/>
                    <a:pt x="102667" y="77"/>
                  </a:cubicBezTo>
                  <a:cubicBezTo>
                    <a:pt x="87990" y="77"/>
                    <a:pt x="79133" y="13794"/>
                    <a:pt x="76097" y="19746"/>
                  </a:cubicBezTo>
                  <a:cubicBezTo>
                    <a:pt x="69770" y="2665"/>
                    <a:pt x="56106" y="77"/>
                    <a:pt x="48767" y="77"/>
                  </a:cubicBezTo>
                  <a:cubicBezTo>
                    <a:pt x="22450" y="77"/>
                    <a:pt x="8026" y="33463"/>
                    <a:pt x="8026" y="39933"/>
                  </a:cubicBezTo>
                  <a:cubicBezTo>
                    <a:pt x="8026" y="42521"/>
                    <a:pt x="10556" y="42521"/>
                    <a:pt x="11063" y="42521"/>
                  </a:cubicBezTo>
                  <a:cubicBezTo>
                    <a:pt x="13087" y="42521"/>
                    <a:pt x="13846" y="42003"/>
                    <a:pt x="14352" y="39674"/>
                  </a:cubicBezTo>
                  <a:cubicBezTo>
                    <a:pt x="22956" y="12241"/>
                    <a:pt x="39657" y="5771"/>
                    <a:pt x="48261" y="5771"/>
                  </a:cubicBezTo>
                  <a:cubicBezTo>
                    <a:pt x="53069" y="5771"/>
                    <a:pt x="61926" y="8100"/>
                    <a:pt x="61926" y="23111"/>
                  </a:cubicBezTo>
                  <a:cubicBezTo>
                    <a:pt x="61926" y="31134"/>
                    <a:pt x="57624" y="48473"/>
                    <a:pt x="48261" y="84706"/>
                  </a:cubicBezTo>
                  <a:cubicBezTo>
                    <a:pt x="44212" y="100751"/>
                    <a:pt x="35355" y="111621"/>
                    <a:pt x="24221" y="111621"/>
                  </a:cubicBezTo>
                  <a:cubicBezTo>
                    <a:pt x="22703" y="111621"/>
                    <a:pt x="16883" y="111621"/>
                    <a:pt x="11569" y="108257"/>
                  </a:cubicBezTo>
                  <a:cubicBezTo>
                    <a:pt x="17895" y="106963"/>
                    <a:pt x="23462" y="101528"/>
                    <a:pt x="23462" y="94281"/>
                  </a:cubicBezTo>
                  <a:cubicBezTo>
                    <a:pt x="23462" y="87294"/>
                    <a:pt x="17895" y="85223"/>
                    <a:pt x="14099" y="85223"/>
                  </a:cubicBezTo>
                  <a:cubicBezTo>
                    <a:pt x="6508" y="85223"/>
                    <a:pt x="181" y="91952"/>
                    <a:pt x="181" y="100234"/>
                  </a:cubicBezTo>
                  <a:cubicBezTo>
                    <a:pt x="181" y="112139"/>
                    <a:pt x="12834" y="117315"/>
                    <a:pt x="23968" y="117315"/>
                  </a:cubicBezTo>
                  <a:cubicBezTo>
                    <a:pt x="40669" y="117315"/>
                    <a:pt x="49779" y="99199"/>
                    <a:pt x="50538" y="97646"/>
                  </a:cubicBezTo>
                  <a:cubicBezTo>
                    <a:pt x="53575" y="107221"/>
                    <a:pt x="62685" y="117315"/>
                    <a:pt x="77868" y="117315"/>
                  </a:cubicBezTo>
                  <a:cubicBezTo>
                    <a:pt x="103932" y="117315"/>
                    <a:pt x="118356" y="83929"/>
                    <a:pt x="118356" y="77459"/>
                  </a:cubicBezTo>
                  <a:cubicBezTo>
                    <a:pt x="118356" y="74871"/>
                    <a:pt x="116079" y="74871"/>
                    <a:pt x="115320" y="74871"/>
                  </a:cubicBezTo>
                  <a:cubicBezTo>
                    <a:pt x="113042" y="74871"/>
                    <a:pt x="112536" y="75906"/>
                    <a:pt x="112030" y="77718"/>
                  </a:cubicBezTo>
                  <a:cubicBezTo>
                    <a:pt x="103679" y="105410"/>
                    <a:pt x="86472" y="111621"/>
                    <a:pt x="78374" y="111621"/>
                  </a:cubicBezTo>
                  <a:cubicBezTo>
                    <a:pt x="68505" y="111621"/>
                    <a:pt x="64456" y="103339"/>
                    <a:pt x="64456" y="94540"/>
                  </a:cubicBezTo>
                  <a:cubicBezTo>
                    <a:pt x="64456" y="88847"/>
                    <a:pt x="65975" y="83153"/>
                    <a:pt x="68758" y="71766"/>
                  </a:cubicBezTo>
                  <a:lnTo>
                    <a:pt x="77362" y="36310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id="{32DFC2B9-B1F3-53BB-9685-0EAD01735693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6775859" y="3714966"/>
              <a:ext cx="119743" cy="8876"/>
            </a:xfrm>
            <a:custGeom>
              <a:avLst/>
              <a:gdLst>
                <a:gd name="connsiteX0" fmla="*/ 112845 w 119743"/>
                <a:gd name="connsiteY0" fmla="*/ 8950 h 8876"/>
                <a:gd name="connsiteX1" fmla="*/ 119931 w 119743"/>
                <a:gd name="connsiteY1" fmla="*/ 4602 h 8876"/>
                <a:gd name="connsiteX2" fmla="*/ 112845 w 119743"/>
                <a:gd name="connsiteY2" fmla="*/ 73 h 8876"/>
                <a:gd name="connsiteX3" fmla="*/ 7272 w 119743"/>
                <a:gd name="connsiteY3" fmla="*/ 73 h 8876"/>
                <a:gd name="connsiteX4" fmla="*/ 187 w 119743"/>
                <a:gd name="connsiteY4" fmla="*/ 4421 h 8876"/>
                <a:gd name="connsiteX5" fmla="*/ 7272 w 119743"/>
                <a:gd name="connsiteY5" fmla="*/ 8950 h 8876"/>
                <a:gd name="connsiteX6" fmla="*/ 112845 w 119743"/>
                <a:gd name="connsiteY6" fmla="*/ 8950 h 8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876">
                  <a:moveTo>
                    <a:pt x="112845" y="8950"/>
                  </a:moveTo>
                  <a:cubicBezTo>
                    <a:pt x="115680" y="8950"/>
                    <a:pt x="119931" y="8950"/>
                    <a:pt x="119931" y="4602"/>
                  </a:cubicBezTo>
                  <a:cubicBezTo>
                    <a:pt x="119931" y="73"/>
                    <a:pt x="115857" y="73"/>
                    <a:pt x="112845" y="73"/>
                  </a:cubicBezTo>
                  <a:lnTo>
                    <a:pt x="7272" y="73"/>
                  </a:lnTo>
                  <a:cubicBezTo>
                    <a:pt x="4438" y="73"/>
                    <a:pt x="187" y="73"/>
                    <a:pt x="187" y="4421"/>
                  </a:cubicBezTo>
                  <a:cubicBezTo>
                    <a:pt x="187" y="8950"/>
                    <a:pt x="4261" y="8950"/>
                    <a:pt x="7272" y="8950"/>
                  </a:cubicBezTo>
                  <a:lnTo>
                    <a:pt x="112845" y="8950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id="{5EB64EE9-18CC-781E-DFA7-173D075F9F61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6767888" y="3824216"/>
              <a:ext cx="78293" cy="120291"/>
            </a:xfrm>
            <a:custGeom>
              <a:avLst/>
              <a:gdLst>
                <a:gd name="connsiteX0" fmla="*/ 78481 w 78293"/>
                <a:gd name="connsiteY0" fmla="*/ 87400 h 120291"/>
                <a:gd name="connsiteX1" fmla="*/ 72458 w 78293"/>
                <a:gd name="connsiteY1" fmla="*/ 87400 h 120291"/>
                <a:gd name="connsiteX2" fmla="*/ 67853 w 78293"/>
                <a:gd name="connsiteY2" fmla="*/ 103886 h 120291"/>
                <a:gd name="connsiteX3" fmla="*/ 50316 w 78293"/>
                <a:gd name="connsiteY3" fmla="*/ 104973 h 120291"/>
                <a:gd name="connsiteX4" fmla="*/ 17723 w 78293"/>
                <a:gd name="connsiteY4" fmla="*/ 104973 h 120291"/>
                <a:gd name="connsiteX5" fmla="*/ 53151 w 78293"/>
                <a:gd name="connsiteY5" fmla="*/ 74537 h 120291"/>
                <a:gd name="connsiteX6" fmla="*/ 78481 w 78293"/>
                <a:gd name="connsiteY6" fmla="*/ 35406 h 120291"/>
                <a:gd name="connsiteX7" fmla="*/ 37031 w 78293"/>
                <a:gd name="connsiteY7" fmla="*/ 80 h 120291"/>
                <a:gd name="connsiteX8" fmla="*/ 187 w 78293"/>
                <a:gd name="connsiteY8" fmla="*/ 32508 h 120291"/>
                <a:gd name="connsiteX9" fmla="*/ 9575 w 78293"/>
                <a:gd name="connsiteY9" fmla="*/ 42653 h 120291"/>
                <a:gd name="connsiteX10" fmla="*/ 18963 w 78293"/>
                <a:gd name="connsiteY10" fmla="*/ 33051 h 120291"/>
                <a:gd name="connsiteX11" fmla="*/ 8512 w 78293"/>
                <a:gd name="connsiteY11" fmla="*/ 23450 h 120291"/>
                <a:gd name="connsiteX12" fmla="*/ 34374 w 78293"/>
                <a:gd name="connsiteY12" fmla="*/ 6602 h 120291"/>
                <a:gd name="connsiteX13" fmla="*/ 61299 w 78293"/>
                <a:gd name="connsiteY13" fmla="*/ 35406 h 120291"/>
                <a:gd name="connsiteX14" fmla="*/ 44648 w 78293"/>
                <a:gd name="connsiteY14" fmla="*/ 70189 h 120291"/>
                <a:gd name="connsiteX15" fmla="*/ 1958 w 78293"/>
                <a:gd name="connsiteY15" fmla="*/ 113306 h 120291"/>
                <a:gd name="connsiteX16" fmla="*/ 187 w 78293"/>
                <a:gd name="connsiteY16" fmla="*/ 120371 h 120291"/>
                <a:gd name="connsiteX17" fmla="*/ 73167 w 78293"/>
                <a:gd name="connsiteY17" fmla="*/ 120371 h 120291"/>
                <a:gd name="connsiteX18" fmla="*/ 78481 w 78293"/>
                <a:gd name="connsiteY18" fmla="*/ 87400 h 12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20291">
                  <a:moveTo>
                    <a:pt x="78481" y="87400"/>
                  </a:moveTo>
                  <a:lnTo>
                    <a:pt x="72458" y="87400"/>
                  </a:lnTo>
                  <a:cubicBezTo>
                    <a:pt x="71927" y="91385"/>
                    <a:pt x="70156" y="102074"/>
                    <a:pt x="67853" y="103886"/>
                  </a:cubicBezTo>
                  <a:cubicBezTo>
                    <a:pt x="66436" y="104973"/>
                    <a:pt x="52796" y="104973"/>
                    <a:pt x="50316" y="104973"/>
                  </a:cubicBezTo>
                  <a:lnTo>
                    <a:pt x="17723" y="104973"/>
                  </a:lnTo>
                  <a:cubicBezTo>
                    <a:pt x="36323" y="88124"/>
                    <a:pt x="42522" y="83052"/>
                    <a:pt x="53151" y="74537"/>
                  </a:cubicBezTo>
                  <a:cubicBezTo>
                    <a:pt x="66259" y="63849"/>
                    <a:pt x="78481" y="52617"/>
                    <a:pt x="78481" y="35406"/>
                  </a:cubicBezTo>
                  <a:cubicBezTo>
                    <a:pt x="78481" y="13486"/>
                    <a:pt x="59705" y="80"/>
                    <a:pt x="37031" y="80"/>
                  </a:cubicBezTo>
                  <a:cubicBezTo>
                    <a:pt x="15066" y="80"/>
                    <a:pt x="187" y="15841"/>
                    <a:pt x="187" y="32508"/>
                  </a:cubicBezTo>
                  <a:cubicBezTo>
                    <a:pt x="187" y="41747"/>
                    <a:pt x="7804" y="42653"/>
                    <a:pt x="9575" y="42653"/>
                  </a:cubicBezTo>
                  <a:cubicBezTo>
                    <a:pt x="13826" y="42653"/>
                    <a:pt x="18963" y="39573"/>
                    <a:pt x="18963" y="33051"/>
                  </a:cubicBezTo>
                  <a:cubicBezTo>
                    <a:pt x="18963" y="29790"/>
                    <a:pt x="17723" y="23450"/>
                    <a:pt x="8512" y="23450"/>
                  </a:cubicBezTo>
                  <a:cubicBezTo>
                    <a:pt x="14004" y="10587"/>
                    <a:pt x="26049" y="6602"/>
                    <a:pt x="34374" y="6602"/>
                  </a:cubicBezTo>
                  <a:cubicBezTo>
                    <a:pt x="52088" y="6602"/>
                    <a:pt x="61299" y="20732"/>
                    <a:pt x="61299" y="35406"/>
                  </a:cubicBezTo>
                  <a:cubicBezTo>
                    <a:pt x="61299" y="51168"/>
                    <a:pt x="50316" y="63668"/>
                    <a:pt x="44648" y="70189"/>
                  </a:cubicBezTo>
                  <a:lnTo>
                    <a:pt x="1958" y="113306"/>
                  </a:lnTo>
                  <a:cubicBezTo>
                    <a:pt x="187" y="114936"/>
                    <a:pt x="187" y="115299"/>
                    <a:pt x="187" y="120371"/>
                  </a:cubicBezTo>
                  <a:lnTo>
                    <a:pt x="73167" y="120371"/>
                  </a:lnTo>
                  <a:lnTo>
                    <a:pt x="78481" y="87400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id="{8F0D962B-05A3-06C8-3FAD-EC4FCBC0FBBF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6997548" y="3681393"/>
              <a:ext cx="56430" cy="258802"/>
            </a:xfrm>
            <a:custGeom>
              <a:avLst/>
              <a:gdLst>
                <a:gd name="connsiteX0" fmla="*/ 55361 w 56430"/>
                <a:gd name="connsiteY0" fmla="*/ 9912 h 258802"/>
                <a:gd name="connsiteX1" fmla="*/ 56626 w 56430"/>
                <a:gd name="connsiteY1" fmla="*/ 5253 h 258802"/>
                <a:gd name="connsiteX2" fmla="*/ 51565 w 56430"/>
                <a:gd name="connsiteY2" fmla="*/ 77 h 258802"/>
                <a:gd name="connsiteX3" fmla="*/ 45745 w 56430"/>
                <a:gd name="connsiteY3" fmla="*/ 6030 h 258802"/>
                <a:gd name="connsiteX4" fmla="*/ 1461 w 56430"/>
                <a:gd name="connsiteY4" fmla="*/ 124820 h 258802"/>
                <a:gd name="connsiteX5" fmla="*/ 195 w 56430"/>
                <a:gd name="connsiteY5" fmla="*/ 129478 h 258802"/>
                <a:gd name="connsiteX6" fmla="*/ 1461 w 56430"/>
                <a:gd name="connsiteY6" fmla="*/ 133878 h 258802"/>
                <a:gd name="connsiteX7" fmla="*/ 45745 w 56430"/>
                <a:gd name="connsiteY7" fmla="*/ 252668 h 258802"/>
                <a:gd name="connsiteX8" fmla="*/ 51565 w 56430"/>
                <a:gd name="connsiteY8" fmla="*/ 258880 h 258802"/>
                <a:gd name="connsiteX9" fmla="*/ 56626 w 56430"/>
                <a:gd name="connsiteY9" fmla="*/ 253704 h 258802"/>
                <a:gd name="connsiteX10" fmla="*/ 55361 w 56430"/>
                <a:gd name="connsiteY10" fmla="*/ 249563 h 258802"/>
                <a:gd name="connsiteX11" fmla="*/ 10571 w 56430"/>
                <a:gd name="connsiteY11" fmla="*/ 129478 h 258802"/>
                <a:gd name="connsiteX12" fmla="*/ 55361 w 56430"/>
                <a:gd name="connsiteY12" fmla="*/ 9912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430" h="258802">
                  <a:moveTo>
                    <a:pt x="55361" y="9912"/>
                  </a:moveTo>
                  <a:cubicBezTo>
                    <a:pt x="56626" y="7065"/>
                    <a:pt x="56626" y="6547"/>
                    <a:pt x="56626" y="5253"/>
                  </a:cubicBezTo>
                  <a:cubicBezTo>
                    <a:pt x="56626" y="2407"/>
                    <a:pt x="54348" y="77"/>
                    <a:pt x="51565" y="77"/>
                  </a:cubicBezTo>
                  <a:cubicBezTo>
                    <a:pt x="49287" y="77"/>
                    <a:pt x="47516" y="1371"/>
                    <a:pt x="45745" y="6030"/>
                  </a:cubicBezTo>
                  <a:lnTo>
                    <a:pt x="1461" y="124820"/>
                  </a:lnTo>
                  <a:cubicBezTo>
                    <a:pt x="955" y="126373"/>
                    <a:pt x="195" y="127926"/>
                    <a:pt x="195" y="129478"/>
                  </a:cubicBezTo>
                  <a:cubicBezTo>
                    <a:pt x="195" y="130255"/>
                    <a:pt x="195" y="130772"/>
                    <a:pt x="1461" y="133878"/>
                  </a:cubicBezTo>
                  <a:lnTo>
                    <a:pt x="45745" y="252668"/>
                  </a:lnTo>
                  <a:cubicBezTo>
                    <a:pt x="46757" y="255515"/>
                    <a:pt x="48022" y="258880"/>
                    <a:pt x="51565" y="258880"/>
                  </a:cubicBezTo>
                  <a:cubicBezTo>
                    <a:pt x="54348" y="258880"/>
                    <a:pt x="56626" y="256550"/>
                    <a:pt x="56626" y="253704"/>
                  </a:cubicBezTo>
                  <a:cubicBezTo>
                    <a:pt x="56626" y="252927"/>
                    <a:pt x="56626" y="252409"/>
                    <a:pt x="55361" y="249563"/>
                  </a:cubicBezTo>
                  <a:lnTo>
                    <a:pt x="10571" y="129478"/>
                  </a:lnTo>
                  <a:lnTo>
                    <a:pt x="55361" y="9912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id="{70F75893-81A8-C6DF-10D7-78D5560549C9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7060024" y="3761105"/>
              <a:ext cx="132092" cy="164598"/>
            </a:xfrm>
            <a:custGeom>
              <a:avLst/>
              <a:gdLst>
                <a:gd name="connsiteX0" fmla="*/ 19684 w 132092"/>
                <a:gd name="connsiteY0" fmla="*/ 146042 h 164598"/>
                <a:gd name="connsiteX1" fmla="*/ 6019 w 132092"/>
                <a:gd name="connsiteY1" fmla="*/ 156653 h 164598"/>
                <a:gd name="connsiteX2" fmla="*/ 199 w 132092"/>
                <a:gd name="connsiteY2" fmla="*/ 161570 h 164598"/>
                <a:gd name="connsiteX3" fmla="*/ 3489 w 132092"/>
                <a:gd name="connsiteY3" fmla="*/ 164676 h 164598"/>
                <a:gd name="connsiteX4" fmla="*/ 24745 w 132092"/>
                <a:gd name="connsiteY4" fmla="*/ 163899 h 164598"/>
                <a:gd name="connsiteX5" fmla="*/ 49797 w 132092"/>
                <a:gd name="connsiteY5" fmla="*/ 164676 h 164598"/>
                <a:gd name="connsiteX6" fmla="*/ 54352 w 132092"/>
                <a:gd name="connsiteY6" fmla="*/ 159499 h 164598"/>
                <a:gd name="connsiteX7" fmla="*/ 48279 w 132092"/>
                <a:gd name="connsiteY7" fmla="*/ 156653 h 164598"/>
                <a:gd name="connsiteX8" fmla="*/ 35626 w 132092"/>
                <a:gd name="connsiteY8" fmla="*/ 152512 h 164598"/>
                <a:gd name="connsiteX9" fmla="*/ 48026 w 132092"/>
                <a:gd name="connsiteY9" fmla="*/ 100751 h 164598"/>
                <a:gd name="connsiteX10" fmla="*/ 71307 w 132092"/>
                <a:gd name="connsiteY10" fmla="*/ 117315 h 164598"/>
                <a:gd name="connsiteX11" fmla="*/ 132292 w 132092"/>
                <a:gd name="connsiteY11" fmla="*/ 41486 h 164598"/>
                <a:gd name="connsiteX12" fmla="*/ 98636 w 132092"/>
                <a:gd name="connsiteY12" fmla="*/ 77 h 164598"/>
                <a:gd name="connsiteX13" fmla="*/ 65486 w 132092"/>
                <a:gd name="connsiteY13" fmla="*/ 19487 h 164598"/>
                <a:gd name="connsiteX14" fmla="*/ 42712 w 132092"/>
                <a:gd name="connsiteY14" fmla="*/ 77 h 164598"/>
                <a:gd name="connsiteX15" fmla="*/ 23986 w 132092"/>
                <a:gd name="connsiteY15" fmla="*/ 14829 h 164598"/>
                <a:gd name="connsiteX16" fmla="*/ 16141 w 132092"/>
                <a:gd name="connsiteY16" fmla="*/ 39933 h 164598"/>
                <a:gd name="connsiteX17" fmla="*/ 19178 w 132092"/>
                <a:gd name="connsiteY17" fmla="*/ 42521 h 164598"/>
                <a:gd name="connsiteX18" fmla="*/ 23480 w 132092"/>
                <a:gd name="connsiteY18" fmla="*/ 36568 h 164598"/>
                <a:gd name="connsiteX19" fmla="*/ 41953 w 132092"/>
                <a:gd name="connsiteY19" fmla="*/ 5771 h 164598"/>
                <a:gd name="connsiteX20" fmla="*/ 49797 w 132092"/>
                <a:gd name="connsiteY20" fmla="*/ 17676 h 164598"/>
                <a:gd name="connsiteX21" fmla="*/ 48026 w 132092"/>
                <a:gd name="connsiteY21" fmla="*/ 30875 h 164598"/>
                <a:gd name="connsiteX22" fmla="*/ 19684 w 132092"/>
                <a:gd name="connsiteY22" fmla="*/ 146042 h 164598"/>
                <a:gd name="connsiteX23" fmla="*/ 64221 w 132092"/>
                <a:gd name="connsiteY23" fmla="*/ 33722 h 164598"/>
                <a:gd name="connsiteX24" fmla="*/ 77380 w 132092"/>
                <a:gd name="connsiteY24" fmla="*/ 15605 h 164598"/>
                <a:gd name="connsiteX25" fmla="*/ 97877 w 132092"/>
                <a:gd name="connsiteY25" fmla="*/ 5771 h 164598"/>
                <a:gd name="connsiteX26" fmla="*/ 114072 w 132092"/>
                <a:gd name="connsiteY26" fmla="*/ 30098 h 164598"/>
                <a:gd name="connsiteX27" fmla="*/ 101167 w 132092"/>
                <a:gd name="connsiteY27" fmla="*/ 84964 h 164598"/>
                <a:gd name="connsiteX28" fmla="*/ 71054 w 132092"/>
                <a:gd name="connsiteY28" fmla="*/ 111621 h 164598"/>
                <a:gd name="connsiteX29" fmla="*/ 51063 w 132092"/>
                <a:gd name="connsiteY29" fmla="*/ 88588 h 164598"/>
                <a:gd name="connsiteX30" fmla="*/ 51822 w 132092"/>
                <a:gd name="connsiteY30" fmla="*/ 84447 h 164598"/>
                <a:gd name="connsiteX31" fmla="*/ 64221 w 132092"/>
                <a:gd name="connsiteY31" fmla="*/ 33722 h 16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64598">
                  <a:moveTo>
                    <a:pt x="19684" y="146042"/>
                  </a:moveTo>
                  <a:cubicBezTo>
                    <a:pt x="17660" y="154841"/>
                    <a:pt x="17154" y="156653"/>
                    <a:pt x="6019" y="156653"/>
                  </a:cubicBezTo>
                  <a:cubicBezTo>
                    <a:pt x="2983" y="156653"/>
                    <a:pt x="199" y="156653"/>
                    <a:pt x="199" y="161570"/>
                  </a:cubicBezTo>
                  <a:cubicBezTo>
                    <a:pt x="199" y="163640"/>
                    <a:pt x="1465" y="164676"/>
                    <a:pt x="3489" y="164676"/>
                  </a:cubicBezTo>
                  <a:cubicBezTo>
                    <a:pt x="10321" y="164676"/>
                    <a:pt x="17660" y="163899"/>
                    <a:pt x="24745" y="163899"/>
                  </a:cubicBezTo>
                  <a:cubicBezTo>
                    <a:pt x="33096" y="163899"/>
                    <a:pt x="41700" y="164676"/>
                    <a:pt x="49797" y="164676"/>
                  </a:cubicBezTo>
                  <a:cubicBezTo>
                    <a:pt x="51063" y="164676"/>
                    <a:pt x="54352" y="164676"/>
                    <a:pt x="54352" y="159499"/>
                  </a:cubicBezTo>
                  <a:cubicBezTo>
                    <a:pt x="54352" y="156653"/>
                    <a:pt x="51822" y="156653"/>
                    <a:pt x="48279" y="156653"/>
                  </a:cubicBezTo>
                  <a:cubicBezTo>
                    <a:pt x="35626" y="156653"/>
                    <a:pt x="35626" y="154841"/>
                    <a:pt x="35626" y="152512"/>
                  </a:cubicBezTo>
                  <a:cubicBezTo>
                    <a:pt x="35626" y="149406"/>
                    <a:pt x="46255" y="107221"/>
                    <a:pt x="48026" y="100751"/>
                  </a:cubicBezTo>
                  <a:cubicBezTo>
                    <a:pt x="51316" y="108257"/>
                    <a:pt x="58401" y="117315"/>
                    <a:pt x="71307" y="117315"/>
                  </a:cubicBezTo>
                  <a:cubicBezTo>
                    <a:pt x="100661" y="117315"/>
                    <a:pt x="132292" y="79530"/>
                    <a:pt x="132292" y="41486"/>
                  </a:cubicBezTo>
                  <a:cubicBezTo>
                    <a:pt x="132292" y="17158"/>
                    <a:pt x="117868" y="77"/>
                    <a:pt x="98636" y="77"/>
                  </a:cubicBezTo>
                  <a:cubicBezTo>
                    <a:pt x="85984" y="77"/>
                    <a:pt x="73837" y="9394"/>
                    <a:pt x="65486" y="19487"/>
                  </a:cubicBezTo>
                  <a:cubicBezTo>
                    <a:pt x="62956" y="5512"/>
                    <a:pt x="52075" y="77"/>
                    <a:pt x="42712" y="77"/>
                  </a:cubicBezTo>
                  <a:cubicBezTo>
                    <a:pt x="31071" y="77"/>
                    <a:pt x="26264" y="10171"/>
                    <a:pt x="23986" y="14829"/>
                  </a:cubicBezTo>
                  <a:cubicBezTo>
                    <a:pt x="19431" y="23628"/>
                    <a:pt x="16141" y="39156"/>
                    <a:pt x="16141" y="39933"/>
                  </a:cubicBezTo>
                  <a:cubicBezTo>
                    <a:pt x="16141" y="42521"/>
                    <a:pt x="18672" y="42521"/>
                    <a:pt x="19178" y="42521"/>
                  </a:cubicBezTo>
                  <a:cubicBezTo>
                    <a:pt x="21709" y="42521"/>
                    <a:pt x="21962" y="42262"/>
                    <a:pt x="23480" y="36568"/>
                  </a:cubicBezTo>
                  <a:cubicBezTo>
                    <a:pt x="27782" y="18193"/>
                    <a:pt x="32843" y="5771"/>
                    <a:pt x="41953" y="5771"/>
                  </a:cubicBezTo>
                  <a:cubicBezTo>
                    <a:pt x="46255" y="5771"/>
                    <a:pt x="49797" y="7841"/>
                    <a:pt x="49797" y="17676"/>
                  </a:cubicBezTo>
                  <a:cubicBezTo>
                    <a:pt x="49797" y="23628"/>
                    <a:pt x="49038" y="26475"/>
                    <a:pt x="48026" y="30875"/>
                  </a:cubicBezTo>
                  <a:lnTo>
                    <a:pt x="19684" y="146042"/>
                  </a:lnTo>
                  <a:close/>
                  <a:moveTo>
                    <a:pt x="64221" y="33722"/>
                  </a:moveTo>
                  <a:cubicBezTo>
                    <a:pt x="65993" y="26734"/>
                    <a:pt x="72825" y="19487"/>
                    <a:pt x="77380" y="15605"/>
                  </a:cubicBezTo>
                  <a:cubicBezTo>
                    <a:pt x="86237" y="7583"/>
                    <a:pt x="93575" y="5771"/>
                    <a:pt x="97877" y="5771"/>
                  </a:cubicBezTo>
                  <a:cubicBezTo>
                    <a:pt x="107999" y="5771"/>
                    <a:pt x="114072" y="14829"/>
                    <a:pt x="114072" y="30098"/>
                  </a:cubicBezTo>
                  <a:cubicBezTo>
                    <a:pt x="114072" y="45368"/>
                    <a:pt x="105722" y="75130"/>
                    <a:pt x="101167" y="84964"/>
                  </a:cubicBezTo>
                  <a:cubicBezTo>
                    <a:pt x="92563" y="103081"/>
                    <a:pt x="80416" y="111621"/>
                    <a:pt x="71054" y="111621"/>
                  </a:cubicBezTo>
                  <a:cubicBezTo>
                    <a:pt x="54352" y="111621"/>
                    <a:pt x="51063" y="90141"/>
                    <a:pt x="51063" y="88588"/>
                  </a:cubicBezTo>
                  <a:cubicBezTo>
                    <a:pt x="51063" y="88070"/>
                    <a:pt x="51063" y="87552"/>
                    <a:pt x="51822" y="84447"/>
                  </a:cubicBezTo>
                  <a:lnTo>
                    <a:pt x="64221" y="33722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id="{158ED190-A894-EF7E-1519-FEBFCE44F60D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7214745" y="3794024"/>
              <a:ext cx="64477" cy="120291"/>
            </a:xfrm>
            <a:custGeom>
              <a:avLst/>
              <a:gdLst>
                <a:gd name="connsiteX0" fmla="*/ 40237 w 64477"/>
                <a:gd name="connsiteY0" fmla="*/ 5151 h 120291"/>
                <a:gd name="connsiteX1" fmla="*/ 34923 w 64477"/>
                <a:gd name="connsiteY1" fmla="*/ 79 h 120291"/>
                <a:gd name="connsiteX2" fmla="*/ 204 w 64477"/>
                <a:gd name="connsiteY2" fmla="*/ 11673 h 120291"/>
                <a:gd name="connsiteX3" fmla="*/ 204 w 64477"/>
                <a:gd name="connsiteY3" fmla="*/ 18195 h 120291"/>
                <a:gd name="connsiteX4" fmla="*/ 25889 w 64477"/>
                <a:gd name="connsiteY4" fmla="*/ 13122 h 120291"/>
                <a:gd name="connsiteX5" fmla="*/ 25889 w 64477"/>
                <a:gd name="connsiteY5" fmla="*/ 105515 h 120291"/>
                <a:gd name="connsiteX6" fmla="*/ 8175 w 64477"/>
                <a:gd name="connsiteY6" fmla="*/ 113848 h 120291"/>
                <a:gd name="connsiteX7" fmla="*/ 1444 w 64477"/>
                <a:gd name="connsiteY7" fmla="*/ 113848 h 120291"/>
                <a:gd name="connsiteX8" fmla="*/ 1444 w 64477"/>
                <a:gd name="connsiteY8" fmla="*/ 120370 h 120291"/>
                <a:gd name="connsiteX9" fmla="*/ 32974 w 64477"/>
                <a:gd name="connsiteY9" fmla="*/ 119645 h 120291"/>
                <a:gd name="connsiteX10" fmla="*/ 64682 w 64477"/>
                <a:gd name="connsiteY10" fmla="*/ 120370 h 120291"/>
                <a:gd name="connsiteX11" fmla="*/ 64682 w 64477"/>
                <a:gd name="connsiteY11" fmla="*/ 113848 h 120291"/>
                <a:gd name="connsiteX12" fmla="*/ 57951 w 64477"/>
                <a:gd name="connsiteY12" fmla="*/ 113848 h 120291"/>
                <a:gd name="connsiteX13" fmla="*/ 40237 w 64477"/>
                <a:gd name="connsiteY13" fmla="*/ 105515 h 120291"/>
                <a:gd name="connsiteX14" fmla="*/ 40237 w 64477"/>
                <a:gd name="connsiteY14" fmla="*/ 5151 h 12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20291">
                  <a:moveTo>
                    <a:pt x="40237" y="5151"/>
                  </a:moveTo>
                  <a:cubicBezTo>
                    <a:pt x="40237" y="260"/>
                    <a:pt x="39883" y="79"/>
                    <a:pt x="34923" y="79"/>
                  </a:cubicBezTo>
                  <a:cubicBezTo>
                    <a:pt x="23586" y="11492"/>
                    <a:pt x="7467" y="11673"/>
                    <a:pt x="204" y="11673"/>
                  </a:cubicBezTo>
                  <a:lnTo>
                    <a:pt x="204" y="18195"/>
                  </a:lnTo>
                  <a:cubicBezTo>
                    <a:pt x="4456" y="18195"/>
                    <a:pt x="16147" y="18195"/>
                    <a:pt x="25889" y="13122"/>
                  </a:cubicBezTo>
                  <a:lnTo>
                    <a:pt x="25889" y="105515"/>
                  </a:lnTo>
                  <a:cubicBezTo>
                    <a:pt x="25889" y="111493"/>
                    <a:pt x="25889" y="113848"/>
                    <a:pt x="8175" y="113848"/>
                  </a:cubicBezTo>
                  <a:lnTo>
                    <a:pt x="1444" y="113848"/>
                  </a:lnTo>
                  <a:lnTo>
                    <a:pt x="1444" y="120370"/>
                  </a:lnTo>
                  <a:cubicBezTo>
                    <a:pt x="4633" y="120189"/>
                    <a:pt x="26420" y="119645"/>
                    <a:pt x="32974" y="119645"/>
                  </a:cubicBezTo>
                  <a:cubicBezTo>
                    <a:pt x="38466" y="119645"/>
                    <a:pt x="60785" y="120189"/>
                    <a:pt x="64682" y="120370"/>
                  </a:cubicBezTo>
                  <a:lnTo>
                    <a:pt x="64682" y="113848"/>
                  </a:lnTo>
                  <a:lnTo>
                    <a:pt x="57951" y="113848"/>
                  </a:lnTo>
                  <a:cubicBezTo>
                    <a:pt x="40237" y="113848"/>
                    <a:pt x="40237" y="111493"/>
                    <a:pt x="40237" y="105515"/>
                  </a:cubicBezTo>
                  <a:lnTo>
                    <a:pt x="40237" y="5151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id="{2556E45E-CF24-12F5-B564-5E251F3538B3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7339072" y="3681393"/>
              <a:ext cx="10122" cy="258802"/>
            </a:xfrm>
            <a:custGeom>
              <a:avLst/>
              <a:gdLst>
                <a:gd name="connsiteX0" fmla="*/ 10331 w 10122"/>
                <a:gd name="connsiteY0" fmla="*/ 9394 h 258802"/>
                <a:gd name="connsiteX1" fmla="*/ 5270 w 10122"/>
                <a:gd name="connsiteY1" fmla="*/ 77 h 258802"/>
                <a:gd name="connsiteX2" fmla="*/ 209 w 10122"/>
                <a:gd name="connsiteY2" fmla="*/ 9394 h 258802"/>
                <a:gd name="connsiteX3" fmla="*/ 209 w 10122"/>
                <a:gd name="connsiteY3" fmla="*/ 249563 h 258802"/>
                <a:gd name="connsiteX4" fmla="*/ 5270 w 10122"/>
                <a:gd name="connsiteY4" fmla="*/ 258880 h 258802"/>
                <a:gd name="connsiteX5" fmla="*/ 10331 w 10122"/>
                <a:gd name="connsiteY5" fmla="*/ 249563 h 258802"/>
                <a:gd name="connsiteX6" fmla="*/ 10331 w 10122"/>
                <a:gd name="connsiteY6" fmla="*/ 9394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2" h="258802">
                  <a:moveTo>
                    <a:pt x="10331" y="9394"/>
                  </a:moveTo>
                  <a:cubicBezTo>
                    <a:pt x="10331" y="4736"/>
                    <a:pt x="10331" y="77"/>
                    <a:pt x="5270" y="77"/>
                  </a:cubicBezTo>
                  <a:cubicBezTo>
                    <a:pt x="209" y="77"/>
                    <a:pt x="209" y="4736"/>
                    <a:pt x="209" y="9394"/>
                  </a:cubicBezTo>
                  <a:lnTo>
                    <a:pt x="209" y="249563"/>
                  </a:lnTo>
                  <a:cubicBezTo>
                    <a:pt x="209" y="254221"/>
                    <a:pt x="209" y="258880"/>
                    <a:pt x="5270" y="258880"/>
                  </a:cubicBezTo>
                  <a:cubicBezTo>
                    <a:pt x="10331" y="258880"/>
                    <a:pt x="10331" y="254221"/>
                    <a:pt x="10331" y="249563"/>
                  </a:cubicBezTo>
                  <a:lnTo>
                    <a:pt x="10331" y="9394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id="{7806BF07-0B0A-2636-4318-63F2A8DA2984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7427499" y="3700286"/>
              <a:ext cx="172074" cy="175209"/>
            </a:xfrm>
            <a:custGeom>
              <a:avLst/>
              <a:gdLst>
                <a:gd name="connsiteX0" fmla="*/ 102193 w 172074"/>
                <a:gd name="connsiteY0" fmla="*/ 18193 h 175209"/>
                <a:gd name="connsiteX1" fmla="*/ 108013 w 172074"/>
                <a:gd name="connsiteY1" fmla="*/ 8618 h 175209"/>
                <a:gd name="connsiteX2" fmla="*/ 123955 w 172074"/>
                <a:gd name="connsiteY2" fmla="*/ 8100 h 175209"/>
                <a:gd name="connsiteX3" fmla="*/ 160901 w 172074"/>
                <a:gd name="connsiteY3" fmla="*/ 29322 h 175209"/>
                <a:gd name="connsiteX4" fmla="*/ 158876 w 172074"/>
                <a:gd name="connsiteY4" fmla="*/ 50026 h 175209"/>
                <a:gd name="connsiteX5" fmla="*/ 158117 w 172074"/>
                <a:gd name="connsiteY5" fmla="*/ 54943 h 175209"/>
                <a:gd name="connsiteX6" fmla="*/ 161154 w 172074"/>
                <a:gd name="connsiteY6" fmla="*/ 58308 h 175209"/>
                <a:gd name="connsiteX7" fmla="*/ 164949 w 172074"/>
                <a:gd name="connsiteY7" fmla="*/ 52355 h 175209"/>
                <a:gd name="connsiteX8" fmla="*/ 171782 w 172074"/>
                <a:gd name="connsiteY8" fmla="*/ 7324 h 175209"/>
                <a:gd name="connsiteX9" fmla="*/ 172288 w 172074"/>
                <a:gd name="connsiteY9" fmla="*/ 2924 h 175209"/>
                <a:gd name="connsiteX10" fmla="*/ 165456 w 172074"/>
                <a:gd name="connsiteY10" fmla="*/ 77 h 175209"/>
                <a:gd name="connsiteX11" fmla="*/ 25012 w 172074"/>
                <a:gd name="connsiteY11" fmla="*/ 77 h 175209"/>
                <a:gd name="connsiteX12" fmla="*/ 16915 w 172074"/>
                <a:gd name="connsiteY12" fmla="*/ 5253 h 175209"/>
                <a:gd name="connsiteX13" fmla="*/ 1731 w 172074"/>
                <a:gd name="connsiteY13" fmla="*/ 50803 h 175209"/>
                <a:gd name="connsiteX14" fmla="*/ 213 w 172074"/>
                <a:gd name="connsiteY14" fmla="*/ 55461 h 175209"/>
                <a:gd name="connsiteX15" fmla="*/ 3250 w 172074"/>
                <a:gd name="connsiteY15" fmla="*/ 58308 h 175209"/>
                <a:gd name="connsiteX16" fmla="*/ 7552 w 172074"/>
                <a:gd name="connsiteY16" fmla="*/ 52873 h 175209"/>
                <a:gd name="connsiteX17" fmla="*/ 65247 w 172074"/>
                <a:gd name="connsiteY17" fmla="*/ 8100 h 175209"/>
                <a:gd name="connsiteX18" fmla="*/ 75116 w 172074"/>
                <a:gd name="connsiteY18" fmla="*/ 8100 h 175209"/>
                <a:gd name="connsiteX19" fmla="*/ 82202 w 172074"/>
                <a:gd name="connsiteY19" fmla="*/ 11206 h 175209"/>
                <a:gd name="connsiteX20" fmla="*/ 81190 w 172074"/>
                <a:gd name="connsiteY20" fmla="*/ 16641 h 175209"/>
                <a:gd name="connsiteX21" fmla="*/ 47281 w 172074"/>
                <a:gd name="connsiteY21" fmla="*/ 154841 h 175209"/>
                <a:gd name="connsiteX22" fmla="*/ 17168 w 172074"/>
                <a:gd name="connsiteY22" fmla="*/ 167264 h 175209"/>
                <a:gd name="connsiteX23" fmla="*/ 6539 w 172074"/>
                <a:gd name="connsiteY23" fmla="*/ 172181 h 175209"/>
                <a:gd name="connsiteX24" fmla="*/ 10841 w 172074"/>
                <a:gd name="connsiteY24" fmla="*/ 175286 h 175209"/>
                <a:gd name="connsiteX25" fmla="*/ 31592 w 172074"/>
                <a:gd name="connsiteY25" fmla="*/ 174769 h 175209"/>
                <a:gd name="connsiteX26" fmla="*/ 53101 w 172074"/>
                <a:gd name="connsiteY26" fmla="*/ 174510 h 175209"/>
                <a:gd name="connsiteX27" fmla="*/ 74104 w 172074"/>
                <a:gd name="connsiteY27" fmla="*/ 174769 h 175209"/>
                <a:gd name="connsiteX28" fmla="*/ 96120 w 172074"/>
                <a:gd name="connsiteY28" fmla="*/ 175286 h 175209"/>
                <a:gd name="connsiteX29" fmla="*/ 101687 w 172074"/>
                <a:gd name="connsiteY29" fmla="*/ 170110 h 175209"/>
                <a:gd name="connsiteX30" fmla="*/ 93083 w 172074"/>
                <a:gd name="connsiteY30" fmla="*/ 167264 h 175209"/>
                <a:gd name="connsiteX31" fmla="*/ 76888 w 172074"/>
                <a:gd name="connsiteY31" fmla="*/ 166746 h 175209"/>
                <a:gd name="connsiteX32" fmla="*/ 67525 w 172074"/>
                <a:gd name="connsiteY32" fmla="*/ 161052 h 175209"/>
                <a:gd name="connsiteX33" fmla="*/ 68537 w 172074"/>
                <a:gd name="connsiteY33" fmla="*/ 155617 h 175209"/>
                <a:gd name="connsiteX34" fmla="*/ 102193 w 172074"/>
                <a:gd name="connsiteY34" fmla="*/ 18193 h 17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2074" h="175209">
                  <a:moveTo>
                    <a:pt x="102193" y="18193"/>
                  </a:moveTo>
                  <a:cubicBezTo>
                    <a:pt x="103964" y="10947"/>
                    <a:pt x="104976" y="9394"/>
                    <a:pt x="108013" y="8618"/>
                  </a:cubicBezTo>
                  <a:cubicBezTo>
                    <a:pt x="110290" y="8100"/>
                    <a:pt x="118641" y="8100"/>
                    <a:pt x="123955" y="8100"/>
                  </a:cubicBezTo>
                  <a:cubicBezTo>
                    <a:pt x="149513" y="8100"/>
                    <a:pt x="160901" y="9135"/>
                    <a:pt x="160901" y="29322"/>
                  </a:cubicBezTo>
                  <a:cubicBezTo>
                    <a:pt x="160901" y="33204"/>
                    <a:pt x="159888" y="43297"/>
                    <a:pt x="158876" y="50026"/>
                  </a:cubicBezTo>
                  <a:cubicBezTo>
                    <a:pt x="158623" y="51061"/>
                    <a:pt x="158117" y="54167"/>
                    <a:pt x="158117" y="54943"/>
                  </a:cubicBezTo>
                  <a:cubicBezTo>
                    <a:pt x="158117" y="56496"/>
                    <a:pt x="158876" y="58308"/>
                    <a:pt x="161154" y="58308"/>
                  </a:cubicBezTo>
                  <a:cubicBezTo>
                    <a:pt x="163937" y="58308"/>
                    <a:pt x="164443" y="56237"/>
                    <a:pt x="164949" y="52355"/>
                  </a:cubicBezTo>
                  <a:lnTo>
                    <a:pt x="171782" y="7324"/>
                  </a:lnTo>
                  <a:cubicBezTo>
                    <a:pt x="172035" y="6289"/>
                    <a:pt x="172288" y="3701"/>
                    <a:pt x="172288" y="2924"/>
                  </a:cubicBezTo>
                  <a:cubicBezTo>
                    <a:pt x="172288" y="77"/>
                    <a:pt x="169757" y="77"/>
                    <a:pt x="165456" y="77"/>
                  </a:cubicBezTo>
                  <a:lnTo>
                    <a:pt x="25012" y="77"/>
                  </a:lnTo>
                  <a:cubicBezTo>
                    <a:pt x="18939" y="77"/>
                    <a:pt x="18686" y="336"/>
                    <a:pt x="16915" y="5253"/>
                  </a:cubicBezTo>
                  <a:lnTo>
                    <a:pt x="1731" y="50803"/>
                  </a:lnTo>
                  <a:cubicBezTo>
                    <a:pt x="1478" y="51320"/>
                    <a:pt x="213" y="54943"/>
                    <a:pt x="213" y="55461"/>
                  </a:cubicBezTo>
                  <a:cubicBezTo>
                    <a:pt x="213" y="57014"/>
                    <a:pt x="1478" y="58308"/>
                    <a:pt x="3250" y="58308"/>
                  </a:cubicBezTo>
                  <a:cubicBezTo>
                    <a:pt x="5780" y="58308"/>
                    <a:pt x="6033" y="57014"/>
                    <a:pt x="7552" y="52873"/>
                  </a:cubicBezTo>
                  <a:cubicBezTo>
                    <a:pt x="21216" y="12759"/>
                    <a:pt x="27796" y="8100"/>
                    <a:pt x="65247" y="8100"/>
                  </a:cubicBezTo>
                  <a:lnTo>
                    <a:pt x="75116" y="8100"/>
                  </a:lnTo>
                  <a:cubicBezTo>
                    <a:pt x="82202" y="8100"/>
                    <a:pt x="82202" y="9135"/>
                    <a:pt x="82202" y="11206"/>
                  </a:cubicBezTo>
                  <a:cubicBezTo>
                    <a:pt x="82202" y="12759"/>
                    <a:pt x="81443" y="15864"/>
                    <a:pt x="81190" y="16641"/>
                  </a:cubicBezTo>
                  <a:lnTo>
                    <a:pt x="47281" y="154841"/>
                  </a:lnTo>
                  <a:cubicBezTo>
                    <a:pt x="45003" y="164417"/>
                    <a:pt x="44244" y="167264"/>
                    <a:pt x="17168" y="167264"/>
                  </a:cubicBezTo>
                  <a:cubicBezTo>
                    <a:pt x="8058" y="167264"/>
                    <a:pt x="6539" y="167264"/>
                    <a:pt x="6539" y="172181"/>
                  </a:cubicBezTo>
                  <a:cubicBezTo>
                    <a:pt x="6539" y="175286"/>
                    <a:pt x="9323" y="175286"/>
                    <a:pt x="10841" y="175286"/>
                  </a:cubicBezTo>
                  <a:cubicBezTo>
                    <a:pt x="17674" y="175286"/>
                    <a:pt x="24759" y="174769"/>
                    <a:pt x="31592" y="174769"/>
                  </a:cubicBezTo>
                  <a:cubicBezTo>
                    <a:pt x="38677" y="174769"/>
                    <a:pt x="46015" y="174510"/>
                    <a:pt x="53101" y="174510"/>
                  </a:cubicBezTo>
                  <a:cubicBezTo>
                    <a:pt x="60186" y="174510"/>
                    <a:pt x="67272" y="174769"/>
                    <a:pt x="74104" y="174769"/>
                  </a:cubicBezTo>
                  <a:cubicBezTo>
                    <a:pt x="81443" y="174769"/>
                    <a:pt x="89034" y="175286"/>
                    <a:pt x="96120" y="175286"/>
                  </a:cubicBezTo>
                  <a:cubicBezTo>
                    <a:pt x="98650" y="175286"/>
                    <a:pt x="101687" y="175286"/>
                    <a:pt x="101687" y="170110"/>
                  </a:cubicBezTo>
                  <a:cubicBezTo>
                    <a:pt x="101687" y="167264"/>
                    <a:pt x="99662" y="167264"/>
                    <a:pt x="93083" y="167264"/>
                  </a:cubicBezTo>
                  <a:cubicBezTo>
                    <a:pt x="86757" y="167264"/>
                    <a:pt x="83467" y="167264"/>
                    <a:pt x="76888" y="166746"/>
                  </a:cubicBezTo>
                  <a:cubicBezTo>
                    <a:pt x="69549" y="165970"/>
                    <a:pt x="67525" y="165193"/>
                    <a:pt x="67525" y="161052"/>
                  </a:cubicBezTo>
                  <a:cubicBezTo>
                    <a:pt x="67525" y="160793"/>
                    <a:pt x="67525" y="159499"/>
                    <a:pt x="68537" y="155617"/>
                  </a:cubicBezTo>
                  <a:lnTo>
                    <a:pt x="102193" y="18193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id="{5D8D5B99-6A8B-026B-660D-E2CFCA55B7D0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7622669" y="3681393"/>
              <a:ext cx="89833" cy="258802"/>
            </a:xfrm>
            <a:custGeom>
              <a:avLst/>
              <a:gdLst>
                <a:gd name="connsiteX0" fmla="*/ 53614 w 89833"/>
                <a:gd name="connsiteY0" fmla="*/ 34498 h 258802"/>
                <a:gd name="connsiteX1" fmla="*/ 87776 w 89833"/>
                <a:gd name="connsiteY1" fmla="*/ 5771 h 258802"/>
                <a:gd name="connsiteX2" fmla="*/ 90053 w 89833"/>
                <a:gd name="connsiteY2" fmla="*/ 2924 h 258802"/>
                <a:gd name="connsiteX3" fmla="*/ 85246 w 89833"/>
                <a:gd name="connsiteY3" fmla="*/ 77 h 258802"/>
                <a:gd name="connsiteX4" fmla="*/ 36660 w 89833"/>
                <a:gd name="connsiteY4" fmla="*/ 32428 h 258802"/>
                <a:gd name="connsiteX5" fmla="*/ 36660 w 89833"/>
                <a:gd name="connsiteY5" fmla="*/ 91435 h 258802"/>
                <a:gd name="connsiteX6" fmla="*/ 26538 w 89833"/>
                <a:gd name="connsiteY6" fmla="*/ 118350 h 258802"/>
                <a:gd name="connsiteX7" fmla="*/ 2498 w 89833"/>
                <a:gd name="connsiteY7" fmla="*/ 126632 h 258802"/>
                <a:gd name="connsiteX8" fmla="*/ 220 w 89833"/>
                <a:gd name="connsiteY8" fmla="*/ 129478 h 258802"/>
                <a:gd name="connsiteX9" fmla="*/ 4269 w 89833"/>
                <a:gd name="connsiteY9" fmla="*/ 132325 h 258802"/>
                <a:gd name="connsiteX10" fmla="*/ 35901 w 89833"/>
                <a:gd name="connsiteY10" fmla="*/ 155359 h 258802"/>
                <a:gd name="connsiteX11" fmla="*/ 36660 w 89833"/>
                <a:gd name="connsiteY11" fmla="*/ 168040 h 258802"/>
                <a:gd name="connsiteX12" fmla="*/ 36660 w 89833"/>
                <a:gd name="connsiteY12" fmla="*/ 219283 h 258802"/>
                <a:gd name="connsiteX13" fmla="*/ 48806 w 89833"/>
                <a:gd name="connsiteY13" fmla="*/ 248269 h 258802"/>
                <a:gd name="connsiteX14" fmla="*/ 85246 w 89833"/>
                <a:gd name="connsiteY14" fmla="*/ 258880 h 258802"/>
                <a:gd name="connsiteX15" fmla="*/ 90053 w 89833"/>
                <a:gd name="connsiteY15" fmla="*/ 256033 h 258802"/>
                <a:gd name="connsiteX16" fmla="*/ 86005 w 89833"/>
                <a:gd name="connsiteY16" fmla="*/ 253186 h 258802"/>
                <a:gd name="connsiteX17" fmla="*/ 54373 w 89833"/>
                <a:gd name="connsiteY17" fmla="*/ 230670 h 258802"/>
                <a:gd name="connsiteX18" fmla="*/ 53614 w 89833"/>
                <a:gd name="connsiteY18" fmla="*/ 218506 h 258802"/>
                <a:gd name="connsiteX19" fmla="*/ 53614 w 89833"/>
                <a:gd name="connsiteY19" fmla="*/ 164158 h 258802"/>
                <a:gd name="connsiteX20" fmla="*/ 43492 w 89833"/>
                <a:gd name="connsiteY20" fmla="*/ 139572 h 258802"/>
                <a:gd name="connsiteX21" fmla="*/ 23754 w 89833"/>
                <a:gd name="connsiteY21" fmla="*/ 129478 h 258802"/>
                <a:gd name="connsiteX22" fmla="*/ 53614 w 89833"/>
                <a:gd name="connsiteY22" fmla="*/ 96611 h 258802"/>
                <a:gd name="connsiteX23" fmla="*/ 53614 w 89833"/>
                <a:gd name="connsiteY23" fmla="*/ 34498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833" h="258802">
                  <a:moveTo>
                    <a:pt x="53614" y="34498"/>
                  </a:moveTo>
                  <a:cubicBezTo>
                    <a:pt x="53614" y="24146"/>
                    <a:pt x="60193" y="7583"/>
                    <a:pt x="87776" y="5771"/>
                  </a:cubicBezTo>
                  <a:cubicBezTo>
                    <a:pt x="89041" y="5512"/>
                    <a:pt x="90053" y="4477"/>
                    <a:pt x="90053" y="2924"/>
                  </a:cubicBezTo>
                  <a:cubicBezTo>
                    <a:pt x="90053" y="77"/>
                    <a:pt x="88029" y="77"/>
                    <a:pt x="85246" y="77"/>
                  </a:cubicBezTo>
                  <a:cubicBezTo>
                    <a:pt x="59940" y="77"/>
                    <a:pt x="36913" y="13276"/>
                    <a:pt x="36660" y="32428"/>
                  </a:cubicBezTo>
                  <a:lnTo>
                    <a:pt x="36660" y="91435"/>
                  </a:lnTo>
                  <a:cubicBezTo>
                    <a:pt x="36660" y="101528"/>
                    <a:pt x="36660" y="109809"/>
                    <a:pt x="26538" y="118350"/>
                  </a:cubicBezTo>
                  <a:cubicBezTo>
                    <a:pt x="17681" y="125855"/>
                    <a:pt x="8065" y="126373"/>
                    <a:pt x="2498" y="126632"/>
                  </a:cubicBezTo>
                  <a:cubicBezTo>
                    <a:pt x="1233" y="126890"/>
                    <a:pt x="220" y="127926"/>
                    <a:pt x="220" y="129478"/>
                  </a:cubicBezTo>
                  <a:cubicBezTo>
                    <a:pt x="220" y="132066"/>
                    <a:pt x="1739" y="132066"/>
                    <a:pt x="4269" y="132325"/>
                  </a:cubicBezTo>
                  <a:cubicBezTo>
                    <a:pt x="20971" y="133360"/>
                    <a:pt x="33117" y="142677"/>
                    <a:pt x="35901" y="155359"/>
                  </a:cubicBezTo>
                  <a:cubicBezTo>
                    <a:pt x="36660" y="158205"/>
                    <a:pt x="36660" y="158723"/>
                    <a:pt x="36660" y="168040"/>
                  </a:cubicBezTo>
                  <a:lnTo>
                    <a:pt x="36660" y="219283"/>
                  </a:lnTo>
                  <a:cubicBezTo>
                    <a:pt x="36660" y="230153"/>
                    <a:pt x="36660" y="238434"/>
                    <a:pt x="48806" y="248269"/>
                  </a:cubicBezTo>
                  <a:cubicBezTo>
                    <a:pt x="58675" y="256033"/>
                    <a:pt x="75377" y="258880"/>
                    <a:pt x="85246" y="258880"/>
                  </a:cubicBezTo>
                  <a:cubicBezTo>
                    <a:pt x="88029" y="258880"/>
                    <a:pt x="90053" y="258880"/>
                    <a:pt x="90053" y="256033"/>
                  </a:cubicBezTo>
                  <a:cubicBezTo>
                    <a:pt x="90053" y="253445"/>
                    <a:pt x="88535" y="253445"/>
                    <a:pt x="86005" y="253186"/>
                  </a:cubicBezTo>
                  <a:cubicBezTo>
                    <a:pt x="70062" y="252151"/>
                    <a:pt x="57663" y="243869"/>
                    <a:pt x="54373" y="230670"/>
                  </a:cubicBezTo>
                  <a:cubicBezTo>
                    <a:pt x="53614" y="228341"/>
                    <a:pt x="53614" y="227823"/>
                    <a:pt x="53614" y="218506"/>
                  </a:cubicBezTo>
                  <a:lnTo>
                    <a:pt x="53614" y="164158"/>
                  </a:lnTo>
                  <a:cubicBezTo>
                    <a:pt x="53614" y="152253"/>
                    <a:pt x="51590" y="147853"/>
                    <a:pt x="43492" y="139572"/>
                  </a:cubicBezTo>
                  <a:cubicBezTo>
                    <a:pt x="38178" y="134137"/>
                    <a:pt x="30840" y="131549"/>
                    <a:pt x="23754" y="129478"/>
                  </a:cubicBezTo>
                  <a:cubicBezTo>
                    <a:pt x="44504" y="123526"/>
                    <a:pt x="53614" y="111621"/>
                    <a:pt x="53614" y="96611"/>
                  </a:cubicBezTo>
                  <a:lnTo>
                    <a:pt x="53614" y="34498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id="{1BB3B3C2-CBF0-81AE-61A6-0A0230BA7E26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7743374" y="3693040"/>
              <a:ext cx="174858" cy="188149"/>
            </a:xfrm>
            <a:custGeom>
              <a:avLst/>
              <a:gdLst>
                <a:gd name="connsiteX0" fmla="*/ 175084 w 174858"/>
                <a:gd name="connsiteY0" fmla="*/ 69695 h 188149"/>
                <a:gd name="connsiteX1" fmla="*/ 110556 w 174858"/>
                <a:gd name="connsiteY1" fmla="*/ 77 h 188149"/>
                <a:gd name="connsiteX2" fmla="*/ 225 w 174858"/>
                <a:gd name="connsiteY2" fmla="*/ 119126 h 188149"/>
                <a:gd name="connsiteX3" fmla="*/ 65006 w 174858"/>
                <a:gd name="connsiteY3" fmla="*/ 188227 h 188149"/>
                <a:gd name="connsiteX4" fmla="*/ 175084 w 174858"/>
                <a:gd name="connsiteY4" fmla="*/ 69695 h 188149"/>
                <a:gd name="connsiteX5" fmla="*/ 66525 w 174858"/>
                <a:gd name="connsiteY5" fmla="*/ 181498 h 188149"/>
                <a:gd name="connsiteX6" fmla="*/ 23759 w 174858"/>
                <a:gd name="connsiteY6" fmla="*/ 126373 h 188149"/>
                <a:gd name="connsiteX7" fmla="*/ 46787 w 174858"/>
                <a:gd name="connsiteY7" fmla="*/ 46921 h 188149"/>
                <a:gd name="connsiteX8" fmla="*/ 109037 w 174858"/>
                <a:gd name="connsiteY8" fmla="*/ 6547 h 188149"/>
                <a:gd name="connsiteX9" fmla="*/ 152562 w 174858"/>
                <a:gd name="connsiteY9" fmla="*/ 59602 h 188149"/>
                <a:gd name="connsiteX10" fmla="*/ 120678 w 174858"/>
                <a:gd name="connsiteY10" fmla="*/ 150441 h 188149"/>
                <a:gd name="connsiteX11" fmla="*/ 66525 w 174858"/>
                <a:gd name="connsiteY11" fmla="*/ 181498 h 18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4858" h="188149">
                  <a:moveTo>
                    <a:pt x="175084" y="69695"/>
                  </a:moveTo>
                  <a:cubicBezTo>
                    <a:pt x="175084" y="28028"/>
                    <a:pt x="148260" y="77"/>
                    <a:pt x="110556" y="77"/>
                  </a:cubicBezTo>
                  <a:cubicBezTo>
                    <a:pt x="55897" y="77"/>
                    <a:pt x="225" y="58825"/>
                    <a:pt x="225" y="119126"/>
                  </a:cubicBezTo>
                  <a:cubicBezTo>
                    <a:pt x="225" y="162088"/>
                    <a:pt x="28567" y="188227"/>
                    <a:pt x="65006" y="188227"/>
                  </a:cubicBezTo>
                  <a:cubicBezTo>
                    <a:pt x="118653" y="188227"/>
                    <a:pt x="175084" y="131549"/>
                    <a:pt x="175084" y="69695"/>
                  </a:cubicBezTo>
                  <a:close/>
                  <a:moveTo>
                    <a:pt x="66525" y="181498"/>
                  </a:moveTo>
                  <a:cubicBezTo>
                    <a:pt x="41473" y="181498"/>
                    <a:pt x="23759" y="160535"/>
                    <a:pt x="23759" y="126373"/>
                  </a:cubicBezTo>
                  <a:cubicBezTo>
                    <a:pt x="23759" y="114986"/>
                    <a:pt x="27302" y="77200"/>
                    <a:pt x="46787" y="46921"/>
                  </a:cubicBezTo>
                  <a:cubicBezTo>
                    <a:pt x="64247" y="20005"/>
                    <a:pt x="89046" y="6547"/>
                    <a:pt x="109037" y="6547"/>
                  </a:cubicBezTo>
                  <a:cubicBezTo>
                    <a:pt x="129788" y="6547"/>
                    <a:pt x="152562" y="21040"/>
                    <a:pt x="152562" y="59602"/>
                  </a:cubicBezTo>
                  <a:cubicBezTo>
                    <a:pt x="152562" y="78236"/>
                    <a:pt x="145730" y="118609"/>
                    <a:pt x="120678" y="150441"/>
                  </a:cubicBezTo>
                  <a:cubicBezTo>
                    <a:pt x="108531" y="166228"/>
                    <a:pt x="87781" y="181498"/>
                    <a:pt x="66525" y="181498"/>
                  </a:cubicBez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id="{17989D55-C9BE-EB74-E7C3-B5719255CAF4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7932322" y="3834423"/>
              <a:ext cx="108229" cy="81703"/>
            </a:xfrm>
            <a:custGeom>
              <a:avLst/>
              <a:gdLst>
                <a:gd name="connsiteX0" fmla="*/ 13518 w 108229"/>
                <a:gd name="connsiteY0" fmla="*/ 68558 h 81703"/>
                <a:gd name="connsiteX1" fmla="*/ 11747 w 108229"/>
                <a:gd name="connsiteY1" fmla="*/ 75986 h 81703"/>
                <a:gd name="connsiteX2" fmla="*/ 17769 w 108229"/>
                <a:gd name="connsiteY2" fmla="*/ 81783 h 81703"/>
                <a:gd name="connsiteX3" fmla="*/ 24678 w 108229"/>
                <a:gd name="connsiteY3" fmla="*/ 77797 h 81703"/>
                <a:gd name="connsiteX4" fmla="*/ 27866 w 108229"/>
                <a:gd name="connsiteY4" fmla="*/ 66565 h 81703"/>
                <a:gd name="connsiteX5" fmla="*/ 31763 w 108229"/>
                <a:gd name="connsiteY5" fmla="*/ 50261 h 81703"/>
                <a:gd name="connsiteX6" fmla="*/ 34774 w 108229"/>
                <a:gd name="connsiteY6" fmla="*/ 38123 h 81703"/>
                <a:gd name="connsiteX7" fmla="*/ 42214 w 108229"/>
                <a:gd name="connsiteY7" fmla="*/ 21818 h 81703"/>
                <a:gd name="connsiteX8" fmla="*/ 68784 w 108229"/>
                <a:gd name="connsiteY8" fmla="*/ 5151 h 81703"/>
                <a:gd name="connsiteX9" fmla="*/ 79235 w 108229"/>
                <a:gd name="connsiteY9" fmla="*/ 17833 h 81703"/>
                <a:gd name="connsiteX10" fmla="*/ 68784 w 108229"/>
                <a:gd name="connsiteY10" fmla="*/ 56420 h 81703"/>
                <a:gd name="connsiteX11" fmla="*/ 66127 w 108229"/>
                <a:gd name="connsiteY11" fmla="*/ 66203 h 81703"/>
                <a:gd name="connsiteX12" fmla="*/ 82955 w 108229"/>
                <a:gd name="connsiteY12" fmla="*/ 81783 h 81703"/>
                <a:gd name="connsiteX13" fmla="*/ 108463 w 108229"/>
                <a:gd name="connsiteY13" fmla="*/ 54065 h 81703"/>
                <a:gd name="connsiteX14" fmla="*/ 105629 w 108229"/>
                <a:gd name="connsiteY14" fmla="*/ 51710 h 81703"/>
                <a:gd name="connsiteX15" fmla="*/ 102263 w 108229"/>
                <a:gd name="connsiteY15" fmla="*/ 54790 h 81703"/>
                <a:gd name="connsiteX16" fmla="*/ 83487 w 108229"/>
                <a:gd name="connsiteY16" fmla="*/ 76710 h 81703"/>
                <a:gd name="connsiteX17" fmla="*/ 79058 w 108229"/>
                <a:gd name="connsiteY17" fmla="*/ 70370 h 81703"/>
                <a:gd name="connsiteX18" fmla="*/ 83132 w 108229"/>
                <a:gd name="connsiteY18" fmla="*/ 55695 h 81703"/>
                <a:gd name="connsiteX19" fmla="*/ 92521 w 108229"/>
                <a:gd name="connsiteY19" fmla="*/ 20731 h 81703"/>
                <a:gd name="connsiteX20" fmla="*/ 69493 w 108229"/>
                <a:gd name="connsiteY20" fmla="*/ 79 h 81703"/>
                <a:gd name="connsiteX21" fmla="*/ 39557 w 108229"/>
                <a:gd name="connsiteY21" fmla="*/ 16565 h 81703"/>
                <a:gd name="connsiteX22" fmla="*/ 20604 w 108229"/>
                <a:gd name="connsiteY22" fmla="*/ 79 h 81703"/>
                <a:gd name="connsiteX23" fmla="*/ 6610 w 108229"/>
                <a:gd name="connsiteY23" fmla="*/ 9862 h 81703"/>
                <a:gd name="connsiteX24" fmla="*/ 233 w 108229"/>
                <a:gd name="connsiteY24" fmla="*/ 27797 h 81703"/>
                <a:gd name="connsiteX25" fmla="*/ 3244 w 108229"/>
                <a:gd name="connsiteY25" fmla="*/ 30152 h 81703"/>
                <a:gd name="connsiteX26" fmla="*/ 7141 w 108229"/>
                <a:gd name="connsiteY26" fmla="*/ 24717 h 81703"/>
                <a:gd name="connsiteX27" fmla="*/ 20072 w 108229"/>
                <a:gd name="connsiteY27" fmla="*/ 5151 h 81703"/>
                <a:gd name="connsiteX28" fmla="*/ 25918 w 108229"/>
                <a:gd name="connsiteY28" fmla="*/ 14028 h 81703"/>
                <a:gd name="connsiteX29" fmla="*/ 23083 w 108229"/>
                <a:gd name="connsiteY29" fmla="*/ 29065 h 81703"/>
                <a:gd name="connsiteX30" fmla="*/ 19186 w 108229"/>
                <a:gd name="connsiteY30" fmla="*/ 45369 h 81703"/>
                <a:gd name="connsiteX31" fmla="*/ 13518 w 108229"/>
                <a:gd name="connsiteY31" fmla="*/ 68558 h 8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229" h="81703">
                  <a:moveTo>
                    <a:pt x="13518" y="68558"/>
                  </a:moveTo>
                  <a:cubicBezTo>
                    <a:pt x="12810" y="70913"/>
                    <a:pt x="11747" y="75442"/>
                    <a:pt x="11747" y="75986"/>
                  </a:cubicBezTo>
                  <a:cubicBezTo>
                    <a:pt x="11747" y="79971"/>
                    <a:pt x="14935" y="81783"/>
                    <a:pt x="17769" y="81783"/>
                  </a:cubicBezTo>
                  <a:cubicBezTo>
                    <a:pt x="20958" y="81783"/>
                    <a:pt x="23792" y="79428"/>
                    <a:pt x="24678" y="77797"/>
                  </a:cubicBezTo>
                  <a:cubicBezTo>
                    <a:pt x="25563" y="76167"/>
                    <a:pt x="26980" y="70370"/>
                    <a:pt x="27866" y="66565"/>
                  </a:cubicBezTo>
                  <a:cubicBezTo>
                    <a:pt x="28752" y="63123"/>
                    <a:pt x="30700" y="54790"/>
                    <a:pt x="31763" y="50261"/>
                  </a:cubicBezTo>
                  <a:cubicBezTo>
                    <a:pt x="32826" y="46275"/>
                    <a:pt x="33889" y="42289"/>
                    <a:pt x="34774" y="38123"/>
                  </a:cubicBezTo>
                  <a:cubicBezTo>
                    <a:pt x="36723" y="30695"/>
                    <a:pt x="37077" y="29246"/>
                    <a:pt x="42214" y="21818"/>
                  </a:cubicBezTo>
                  <a:cubicBezTo>
                    <a:pt x="47174" y="14572"/>
                    <a:pt x="55499" y="5151"/>
                    <a:pt x="68784" y="5151"/>
                  </a:cubicBezTo>
                  <a:cubicBezTo>
                    <a:pt x="79058" y="5151"/>
                    <a:pt x="79235" y="14391"/>
                    <a:pt x="79235" y="17833"/>
                  </a:cubicBezTo>
                  <a:cubicBezTo>
                    <a:pt x="79235" y="28702"/>
                    <a:pt x="71619" y="48811"/>
                    <a:pt x="68784" y="56420"/>
                  </a:cubicBezTo>
                  <a:cubicBezTo>
                    <a:pt x="66836" y="61493"/>
                    <a:pt x="66127" y="63123"/>
                    <a:pt x="66127" y="66203"/>
                  </a:cubicBezTo>
                  <a:cubicBezTo>
                    <a:pt x="66127" y="75804"/>
                    <a:pt x="73921" y="81783"/>
                    <a:pt x="82955" y="81783"/>
                  </a:cubicBezTo>
                  <a:cubicBezTo>
                    <a:pt x="100669" y="81783"/>
                    <a:pt x="108463" y="56782"/>
                    <a:pt x="108463" y="54065"/>
                  </a:cubicBezTo>
                  <a:cubicBezTo>
                    <a:pt x="108463" y="51710"/>
                    <a:pt x="106160" y="51710"/>
                    <a:pt x="105629" y="51710"/>
                  </a:cubicBezTo>
                  <a:cubicBezTo>
                    <a:pt x="103149" y="51710"/>
                    <a:pt x="102972" y="52797"/>
                    <a:pt x="102263" y="54790"/>
                  </a:cubicBezTo>
                  <a:cubicBezTo>
                    <a:pt x="98189" y="69283"/>
                    <a:pt x="90572" y="76710"/>
                    <a:pt x="83487" y="76710"/>
                  </a:cubicBezTo>
                  <a:cubicBezTo>
                    <a:pt x="79767" y="76710"/>
                    <a:pt x="79058" y="74174"/>
                    <a:pt x="79058" y="70370"/>
                  </a:cubicBezTo>
                  <a:cubicBezTo>
                    <a:pt x="79058" y="66203"/>
                    <a:pt x="79944" y="63848"/>
                    <a:pt x="83132" y="55695"/>
                  </a:cubicBezTo>
                  <a:cubicBezTo>
                    <a:pt x="85258" y="50079"/>
                    <a:pt x="92521" y="30876"/>
                    <a:pt x="92521" y="20731"/>
                  </a:cubicBezTo>
                  <a:cubicBezTo>
                    <a:pt x="92521" y="3159"/>
                    <a:pt x="78881" y="79"/>
                    <a:pt x="69493" y="79"/>
                  </a:cubicBezTo>
                  <a:cubicBezTo>
                    <a:pt x="54791" y="79"/>
                    <a:pt x="44871" y="9318"/>
                    <a:pt x="39557" y="16565"/>
                  </a:cubicBezTo>
                  <a:cubicBezTo>
                    <a:pt x="38317" y="4064"/>
                    <a:pt x="27866" y="79"/>
                    <a:pt x="20604" y="79"/>
                  </a:cubicBezTo>
                  <a:cubicBezTo>
                    <a:pt x="12987" y="79"/>
                    <a:pt x="8913" y="5695"/>
                    <a:pt x="6610" y="9862"/>
                  </a:cubicBezTo>
                  <a:cubicBezTo>
                    <a:pt x="2713" y="16565"/>
                    <a:pt x="233" y="26891"/>
                    <a:pt x="233" y="27797"/>
                  </a:cubicBezTo>
                  <a:cubicBezTo>
                    <a:pt x="233" y="30152"/>
                    <a:pt x="2713" y="30152"/>
                    <a:pt x="3244" y="30152"/>
                  </a:cubicBezTo>
                  <a:cubicBezTo>
                    <a:pt x="5724" y="30152"/>
                    <a:pt x="5901" y="29608"/>
                    <a:pt x="7141" y="24717"/>
                  </a:cubicBezTo>
                  <a:cubicBezTo>
                    <a:pt x="9798" y="14028"/>
                    <a:pt x="13164" y="5151"/>
                    <a:pt x="20072" y="5151"/>
                  </a:cubicBezTo>
                  <a:cubicBezTo>
                    <a:pt x="24678" y="5151"/>
                    <a:pt x="25918" y="9137"/>
                    <a:pt x="25918" y="14028"/>
                  </a:cubicBezTo>
                  <a:cubicBezTo>
                    <a:pt x="25918" y="17470"/>
                    <a:pt x="24323" y="24173"/>
                    <a:pt x="23083" y="29065"/>
                  </a:cubicBezTo>
                  <a:cubicBezTo>
                    <a:pt x="21844" y="33956"/>
                    <a:pt x="20072" y="41384"/>
                    <a:pt x="19186" y="45369"/>
                  </a:cubicBezTo>
                  <a:lnTo>
                    <a:pt x="13518" y="68558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id="{7E07B13A-C36D-BFD5-8E1C-AB1E2FDE3A4B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8086792" y="3681393"/>
              <a:ext cx="58707" cy="258802"/>
            </a:xfrm>
            <a:custGeom>
              <a:avLst/>
              <a:gdLst>
                <a:gd name="connsiteX0" fmla="*/ 58946 w 58707"/>
                <a:gd name="connsiteY0" fmla="*/ 256292 h 258802"/>
                <a:gd name="connsiteX1" fmla="*/ 54644 w 58707"/>
                <a:gd name="connsiteY1" fmla="*/ 250598 h 258802"/>
                <a:gd name="connsiteX2" fmla="*/ 14915 w 58707"/>
                <a:gd name="connsiteY2" fmla="*/ 129478 h 258802"/>
                <a:gd name="connsiteX3" fmla="*/ 55657 w 58707"/>
                <a:gd name="connsiteY3" fmla="*/ 7065 h 258802"/>
                <a:gd name="connsiteX4" fmla="*/ 58946 w 58707"/>
                <a:gd name="connsiteY4" fmla="*/ 2665 h 258802"/>
                <a:gd name="connsiteX5" fmla="*/ 56416 w 58707"/>
                <a:gd name="connsiteY5" fmla="*/ 77 h 258802"/>
                <a:gd name="connsiteX6" fmla="*/ 16181 w 58707"/>
                <a:gd name="connsiteY6" fmla="*/ 50544 h 258802"/>
                <a:gd name="connsiteX7" fmla="*/ 238 w 58707"/>
                <a:gd name="connsiteY7" fmla="*/ 129478 h 258802"/>
                <a:gd name="connsiteX8" fmla="*/ 16940 w 58707"/>
                <a:gd name="connsiteY8" fmla="*/ 210225 h 258802"/>
                <a:gd name="connsiteX9" fmla="*/ 56416 w 58707"/>
                <a:gd name="connsiteY9" fmla="*/ 258880 h 258802"/>
                <a:gd name="connsiteX10" fmla="*/ 58946 w 58707"/>
                <a:gd name="connsiteY10" fmla="*/ 256292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8802">
                  <a:moveTo>
                    <a:pt x="58946" y="256292"/>
                  </a:moveTo>
                  <a:cubicBezTo>
                    <a:pt x="58946" y="255515"/>
                    <a:pt x="58946" y="254998"/>
                    <a:pt x="54644" y="250598"/>
                  </a:cubicBezTo>
                  <a:cubicBezTo>
                    <a:pt x="23013" y="217989"/>
                    <a:pt x="14915" y="169075"/>
                    <a:pt x="14915" y="129478"/>
                  </a:cubicBezTo>
                  <a:cubicBezTo>
                    <a:pt x="14915" y="84447"/>
                    <a:pt x="24531" y="39415"/>
                    <a:pt x="55657" y="7065"/>
                  </a:cubicBezTo>
                  <a:cubicBezTo>
                    <a:pt x="58946" y="3959"/>
                    <a:pt x="58946" y="3442"/>
                    <a:pt x="58946" y="2665"/>
                  </a:cubicBezTo>
                  <a:cubicBezTo>
                    <a:pt x="58946" y="854"/>
                    <a:pt x="57934" y="77"/>
                    <a:pt x="56416" y="77"/>
                  </a:cubicBezTo>
                  <a:cubicBezTo>
                    <a:pt x="53885" y="77"/>
                    <a:pt x="31111" y="17676"/>
                    <a:pt x="16181" y="50544"/>
                  </a:cubicBezTo>
                  <a:cubicBezTo>
                    <a:pt x="3275" y="79012"/>
                    <a:pt x="238" y="107739"/>
                    <a:pt x="238" y="129478"/>
                  </a:cubicBezTo>
                  <a:cubicBezTo>
                    <a:pt x="238" y="149665"/>
                    <a:pt x="3022" y="180980"/>
                    <a:pt x="16940" y="210225"/>
                  </a:cubicBezTo>
                  <a:cubicBezTo>
                    <a:pt x="32123" y="242057"/>
                    <a:pt x="53885" y="258880"/>
                    <a:pt x="56416" y="258880"/>
                  </a:cubicBezTo>
                  <a:cubicBezTo>
                    <a:pt x="57934" y="258880"/>
                    <a:pt x="58946" y="258103"/>
                    <a:pt x="58946" y="256292"/>
                  </a:cubicBez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id="{D996518A-6EA2-CBCD-910B-1BF06F0BE082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8167488" y="3761105"/>
              <a:ext cx="126019" cy="117237"/>
            </a:xfrm>
            <a:custGeom>
              <a:avLst/>
              <a:gdLst>
                <a:gd name="connsiteX0" fmla="*/ 77423 w 126019"/>
                <a:gd name="connsiteY0" fmla="*/ 36310 h 117237"/>
                <a:gd name="connsiteX1" fmla="*/ 102475 w 126019"/>
                <a:gd name="connsiteY1" fmla="*/ 5771 h 117237"/>
                <a:gd name="connsiteX2" fmla="*/ 115127 w 126019"/>
                <a:gd name="connsiteY2" fmla="*/ 9135 h 117237"/>
                <a:gd name="connsiteX3" fmla="*/ 102981 w 126019"/>
                <a:gd name="connsiteY3" fmla="*/ 23111 h 117237"/>
                <a:gd name="connsiteX4" fmla="*/ 112597 w 126019"/>
                <a:gd name="connsiteY4" fmla="*/ 32169 h 117237"/>
                <a:gd name="connsiteX5" fmla="*/ 126262 w 126019"/>
                <a:gd name="connsiteY5" fmla="*/ 17158 h 117237"/>
                <a:gd name="connsiteX6" fmla="*/ 102728 w 126019"/>
                <a:gd name="connsiteY6" fmla="*/ 77 h 117237"/>
                <a:gd name="connsiteX7" fmla="*/ 76158 w 126019"/>
                <a:gd name="connsiteY7" fmla="*/ 19746 h 117237"/>
                <a:gd name="connsiteX8" fmla="*/ 48828 w 126019"/>
                <a:gd name="connsiteY8" fmla="*/ 77 h 117237"/>
                <a:gd name="connsiteX9" fmla="*/ 8087 w 126019"/>
                <a:gd name="connsiteY9" fmla="*/ 39933 h 117237"/>
                <a:gd name="connsiteX10" fmla="*/ 11123 w 126019"/>
                <a:gd name="connsiteY10" fmla="*/ 42521 h 117237"/>
                <a:gd name="connsiteX11" fmla="*/ 14413 w 126019"/>
                <a:gd name="connsiteY11" fmla="*/ 39674 h 117237"/>
                <a:gd name="connsiteX12" fmla="*/ 48322 w 126019"/>
                <a:gd name="connsiteY12" fmla="*/ 5771 h 117237"/>
                <a:gd name="connsiteX13" fmla="*/ 61987 w 126019"/>
                <a:gd name="connsiteY13" fmla="*/ 23111 h 117237"/>
                <a:gd name="connsiteX14" fmla="*/ 48322 w 126019"/>
                <a:gd name="connsiteY14" fmla="*/ 84706 h 117237"/>
                <a:gd name="connsiteX15" fmla="*/ 24282 w 126019"/>
                <a:gd name="connsiteY15" fmla="*/ 111621 h 117237"/>
                <a:gd name="connsiteX16" fmla="*/ 11630 w 126019"/>
                <a:gd name="connsiteY16" fmla="*/ 108257 h 117237"/>
                <a:gd name="connsiteX17" fmla="*/ 23523 w 126019"/>
                <a:gd name="connsiteY17" fmla="*/ 94281 h 117237"/>
                <a:gd name="connsiteX18" fmla="*/ 14160 w 126019"/>
                <a:gd name="connsiteY18" fmla="*/ 85223 h 117237"/>
                <a:gd name="connsiteX19" fmla="*/ 242 w 126019"/>
                <a:gd name="connsiteY19" fmla="*/ 100234 h 117237"/>
                <a:gd name="connsiteX20" fmla="*/ 24029 w 126019"/>
                <a:gd name="connsiteY20" fmla="*/ 117315 h 117237"/>
                <a:gd name="connsiteX21" fmla="*/ 50599 w 126019"/>
                <a:gd name="connsiteY21" fmla="*/ 97646 h 117237"/>
                <a:gd name="connsiteX22" fmla="*/ 77929 w 126019"/>
                <a:gd name="connsiteY22" fmla="*/ 117315 h 117237"/>
                <a:gd name="connsiteX23" fmla="*/ 118417 w 126019"/>
                <a:gd name="connsiteY23" fmla="*/ 77459 h 117237"/>
                <a:gd name="connsiteX24" fmla="*/ 115380 w 126019"/>
                <a:gd name="connsiteY24" fmla="*/ 74871 h 117237"/>
                <a:gd name="connsiteX25" fmla="*/ 112091 w 126019"/>
                <a:gd name="connsiteY25" fmla="*/ 77718 h 117237"/>
                <a:gd name="connsiteX26" fmla="*/ 78435 w 126019"/>
                <a:gd name="connsiteY26" fmla="*/ 111621 h 117237"/>
                <a:gd name="connsiteX27" fmla="*/ 64517 w 126019"/>
                <a:gd name="connsiteY27" fmla="*/ 94540 h 117237"/>
                <a:gd name="connsiteX28" fmla="*/ 68819 w 126019"/>
                <a:gd name="connsiteY28" fmla="*/ 71766 h 117237"/>
                <a:gd name="connsiteX29" fmla="*/ 77423 w 126019"/>
                <a:gd name="connsiteY29" fmla="*/ 36310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019" h="117237">
                  <a:moveTo>
                    <a:pt x="77423" y="36310"/>
                  </a:moveTo>
                  <a:cubicBezTo>
                    <a:pt x="78941" y="29581"/>
                    <a:pt x="84761" y="5771"/>
                    <a:pt x="102475" y="5771"/>
                  </a:cubicBezTo>
                  <a:cubicBezTo>
                    <a:pt x="103740" y="5771"/>
                    <a:pt x="109813" y="5771"/>
                    <a:pt x="115127" y="9135"/>
                  </a:cubicBezTo>
                  <a:cubicBezTo>
                    <a:pt x="108042" y="10429"/>
                    <a:pt x="102981" y="16899"/>
                    <a:pt x="102981" y="23111"/>
                  </a:cubicBezTo>
                  <a:cubicBezTo>
                    <a:pt x="102981" y="27252"/>
                    <a:pt x="105765" y="32169"/>
                    <a:pt x="112597" y="32169"/>
                  </a:cubicBezTo>
                  <a:cubicBezTo>
                    <a:pt x="118164" y="32169"/>
                    <a:pt x="126262" y="27510"/>
                    <a:pt x="126262" y="17158"/>
                  </a:cubicBezTo>
                  <a:cubicBezTo>
                    <a:pt x="126262" y="3701"/>
                    <a:pt x="111332" y="77"/>
                    <a:pt x="102728" y="77"/>
                  </a:cubicBezTo>
                  <a:cubicBezTo>
                    <a:pt x="88051" y="77"/>
                    <a:pt x="79194" y="13794"/>
                    <a:pt x="76158" y="19746"/>
                  </a:cubicBezTo>
                  <a:cubicBezTo>
                    <a:pt x="69831" y="2665"/>
                    <a:pt x="56167" y="77"/>
                    <a:pt x="48828" y="77"/>
                  </a:cubicBezTo>
                  <a:cubicBezTo>
                    <a:pt x="22511" y="77"/>
                    <a:pt x="8087" y="33463"/>
                    <a:pt x="8087" y="39933"/>
                  </a:cubicBezTo>
                  <a:cubicBezTo>
                    <a:pt x="8087" y="42521"/>
                    <a:pt x="10617" y="42521"/>
                    <a:pt x="11123" y="42521"/>
                  </a:cubicBezTo>
                  <a:cubicBezTo>
                    <a:pt x="13148" y="42521"/>
                    <a:pt x="13907" y="42003"/>
                    <a:pt x="14413" y="39674"/>
                  </a:cubicBezTo>
                  <a:cubicBezTo>
                    <a:pt x="23017" y="12241"/>
                    <a:pt x="39718" y="5771"/>
                    <a:pt x="48322" y="5771"/>
                  </a:cubicBezTo>
                  <a:cubicBezTo>
                    <a:pt x="53130" y="5771"/>
                    <a:pt x="61987" y="8100"/>
                    <a:pt x="61987" y="23111"/>
                  </a:cubicBezTo>
                  <a:cubicBezTo>
                    <a:pt x="61987" y="31134"/>
                    <a:pt x="57685" y="48473"/>
                    <a:pt x="48322" y="84706"/>
                  </a:cubicBezTo>
                  <a:cubicBezTo>
                    <a:pt x="44273" y="100751"/>
                    <a:pt x="35416" y="111621"/>
                    <a:pt x="24282" y="111621"/>
                  </a:cubicBezTo>
                  <a:cubicBezTo>
                    <a:pt x="22764" y="111621"/>
                    <a:pt x="16944" y="111621"/>
                    <a:pt x="11630" y="108257"/>
                  </a:cubicBezTo>
                  <a:cubicBezTo>
                    <a:pt x="17956" y="106963"/>
                    <a:pt x="23523" y="101528"/>
                    <a:pt x="23523" y="94281"/>
                  </a:cubicBezTo>
                  <a:cubicBezTo>
                    <a:pt x="23523" y="87294"/>
                    <a:pt x="17956" y="85223"/>
                    <a:pt x="14160" y="85223"/>
                  </a:cubicBezTo>
                  <a:cubicBezTo>
                    <a:pt x="6569" y="85223"/>
                    <a:pt x="242" y="91952"/>
                    <a:pt x="242" y="100234"/>
                  </a:cubicBezTo>
                  <a:cubicBezTo>
                    <a:pt x="242" y="112139"/>
                    <a:pt x="12895" y="117315"/>
                    <a:pt x="24029" y="117315"/>
                  </a:cubicBezTo>
                  <a:cubicBezTo>
                    <a:pt x="40730" y="117315"/>
                    <a:pt x="49840" y="99199"/>
                    <a:pt x="50599" y="97646"/>
                  </a:cubicBezTo>
                  <a:cubicBezTo>
                    <a:pt x="53636" y="107221"/>
                    <a:pt x="62746" y="117315"/>
                    <a:pt x="77929" y="117315"/>
                  </a:cubicBezTo>
                  <a:cubicBezTo>
                    <a:pt x="103993" y="117315"/>
                    <a:pt x="118417" y="83929"/>
                    <a:pt x="118417" y="77459"/>
                  </a:cubicBezTo>
                  <a:cubicBezTo>
                    <a:pt x="118417" y="74871"/>
                    <a:pt x="116140" y="74871"/>
                    <a:pt x="115380" y="74871"/>
                  </a:cubicBezTo>
                  <a:cubicBezTo>
                    <a:pt x="113103" y="74871"/>
                    <a:pt x="112597" y="75906"/>
                    <a:pt x="112091" y="77718"/>
                  </a:cubicBezTo>
                  <a:cubicBezTo>
                    <a:pt x="103740" y="105410"/>
                    <a:pt x="86533" y="111621"/>
                    <a:pt x="78435" y="111621"/>
                  </a:cubicBezTo>
                  <a:cubicBezTo>
                    <a:pt x="68566" y="111621"/>
                    <a:pt x="64517" y="103339"/>
                    <a:pt x="64517" y="94540"/>
                  </a:cubicBezTo>
                  <a:cubicBezTo>
                    <a:pt x="64517" y="88847"/>
                    <a:pt x="66036" y="83153"/>
                    <a:pt x="68819" y="71766"/>
                  </a:cubicBezTo>
                  <a:lnTo>
                    <a:pt x="77423" y="36310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id="{D22682E9-7702-0E22-A109-BFBB79F8A97F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8323906" y="3714966"/>
              <a:ext cx="119743" cy="8876"/>
            </a:xfrm>
            <a:custGeom>
              <a:avLst/>
              <a:gdLst>
                <a:gd name="connsiteX0" fmla="*/ 112906 w 119743"/>
                <a:gd name="connsiteY0" fmla="*/ 8950 h 8876"/>
                <a:gd name="connsiteX1" fmla="*/ 119992 w 119743"/>
                <a:gd name="connsiteY1" fmla="*/ 4602 h 8876"/>
                <a:gd name="connsiteX2" fmla="*/ 112906 w 119743"/>
                <a:gd name="connsiteY2" fmla="*/ 73 h 8876"/>
                <a:gd name="connsiteX3" fmla="*/ 7333 w 119743"/>
                <a:gd name="connsiteY3" fmla="*/ 73 h 8876"/>
                <a:gd name="connsiteX4" fmla="*/ 248 w 119743"/>
                <a:gd name="connsiteY4" fmla="*/ 4421 h 8876"/>
                <a:gd name="connsiteX5" fmla="*/ 7333 w 119743"/>
                <a:gd name="connsiteY5" fmla="*/ 8950 h 8876"/>
                <a:gd name="connsiteX6" fmla="*/ 112906 w 119743"/>
                <a:gd name="connsiteY6" fmla="*/ 8950 h 8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876">
                  <a:moveTo>
                    <a:pt x="112906" y="8950"/>
                  </a:moveTo>
                  <a:cubicBezTo>
                    <a:pt x="115740" y="8950"/>
                    <a:pt x="119992" y="8950"/>
                    <a:pt x="119992" y="4602"/>
                  </a:cubicBezTo>
                  <a:cubicBezTo>
                    <a:pt x="119992" y="73"/>
                    <a:pt x="115918" y="73"/>
                    <a:pt x="112906" y="73"/>
                  </a:cubicBezTo>
                  <a:lnTo>
                    <a:pt x="7333" y="73"/>
                  </a:lnTo>
                  <a:cubicBezTo>
                    <a:pt x="4499" y="73"/>
                    <a:pt x="248" y="73"/>
                    <a:pt x="248" y="4421"/>
                  </a:cubicBezTo>
                  <a:cubicBezTo>
                    <a:pt x="248" y="8950"/>
                    <a:pt x="4322" y="8950"/>
                    <a:pt x="7333" y="8950"/>
                  </a:cubicBezTo>
                  <a:lnTo>
                    <a:pt x="112906" y="8950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id="{DE221780-EA6F-8FB3-B33B-C1C7AA14E997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8324083" y="3824216"/>
              <a:ext cx="64477" cy="120291"/>
            </a:xfrm>
            <a:custGeom>
              <a:avLst/>
              <a:gdLst>
                <a:gd name="connsiteX0" fmla="*/ 40281 w 64477"/>
                <a:gd name="connsiteY0" fmla="*/ 5152 h 120291"/>
                <a:gd name="connsiteX1" fmla="*/ 34967 w 64477"/>
                <a:gd name="connsiteY1" fmla="*/ 80 h 120291"/>
                <a:gd name="connsiteX2" fmla="*/ 248 w 64477"/>
                <a:gd name="connsiteY2" fmla="*/ 11674 h 120291"/>
                <a:gd name="connsiteX3" fmla="*/ 248 w 64477"/>
                <a:gd name="connsiteY3" fmla="*/ 18196 h 120291"/>
                <a:gd name="connsiteX4" fmla="*/ 25933 w 64477"/>
                <a:gd name="connsiteY4" fmla="*/ 13124 h 120291"/>
                <a:gd name="connsiteX5" fmla="*/ 25933 w 64477"/>
                <a:gd name="connsiteY5" fmla="*/ 105516 h 120291"/>
                <a:gd name="connsiteX6" fmla="*/ 8219 w 64477"/>
                <a:gd name="connsiteY6" fmla="*/ 113849 h 120291"/>
                <a:gd name="connsiteX7" fmla="*/ 1488 w 64477"/>
                <a:gd name="connsiteY7" fmla="*/ 113849 h 120291"/>
                <a:gd name="connsiteX8" fmla="*/ 1488 w 64477"/>
                <a:gd name="connsiteY8" fmla="*/ 120371 h 120291"/>
                <a:gd name="connsiteX9" fmla="*/ 33018 w 64477"/>
                <a:gd name="connsiteY9" fmla="*/ 119647 h 120291"/>
                <a:gd name="connsiteX10" fmla="*/ 64725 w 64477"/>
                <a:gd name="connsiteY10" fmla="*/ 120371 h 120291"/>
                <a:gd name="connsiteX11" fmla="*/ 64725 w 64477"/>
                <a:gd name="connsiteY11" fmla="*/ 113849 h 120291"/>
                <a:gd name="connsiteX12" fmla="*/ 57994 w 64477"/>
                <a:gd name="connsiteY12" fmla="*/ 113849 h 120291"/>
                <a:gd name="connsiteX13" fmla="*/ 40281 w 64477"/>
                <a:gd name="connsiteY13" fmla="*/ 105516 h 120291"/>
                <a:gd name="connsiteX14" fmla="*/ 40281 w 64477"/>
                <a:gd name="connsiteY14" fmla="*/ 5152 h 12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20291">
                  <a:moveTo>
                    <a:pt x="40281" y="5152"/>
                  </a:moveTo>
                  <a:cubicBezTo>
                    <a:pt x="40281" y="261"/>
                    <a:pt x="39926" y="80"/>
                    <a:pt x="34967" y="80"/>
                  </a:cubicBezTo>
                  <a:cubicBezTo>
                    <a:pt x="23630" y="11493"/>
                    <a:pt x="7511" y="11674"/>
                    <a:pt x="248" y="11674"/>
                  </a:cubicBezTo>
                  <a:lnTo>
                    <a:pt x="248" y="18196"/>
                  </a:lnTo>
                  <a:cubicBezTo>
                    <a:pt x="4499" y="18196"/>
                    <a:pt x="16190" y="18196"/>
                    <a:pt x="25933" y="13124"/>
                  </a:cubicBezTo>
                  <a:lnTo>
                    <a:pt x="25933" y="105516"/>
                  </a:lnTo>
                  <a:cubicBezTo>
                    <a:pt x="25933" y="111494"/>
                    <a:pt x="25933" y="113849"/>
                    <a:pt x="8219" y="113849"/>
                  </a:cubicBezTo>
                  <a:lnTo>
                    <a:pt x="1488" y="113849"/>
                  </a:lnTo>
                  <a:lnTo>
                    <a:pt x="1488" y="120371"/>
                  </a:lnTo>
                  <a:cubicBezTo>
                    <a:pt x="4676" y="120190"/>
                    <a:pt x="26464" y="119647"/>
                    <a:pt x="33018" y="119647"/>
                  </a:cubicBezTo>
                  <a:cubicBezTo>
                    <a:pt x="38509" y="119647"/>
                    <a:pt x="60828" y="120190"/>
                    <a:pt x="64725" y="120371"/>
                  </a:cubicBezTo>
                  <a:lnTo>
                    <a:pt x="64725" y="113849"/>
                  </a:lnTo>
                  <a:lnTo>
                    <a:pt x="57994" y="113849"/>
                  </a:lnTo>
                  <a:cubicBezTo>
                    <a:pt x="40281" y="113849"/>
                    <a:pt x="40281" y="111494"/>
                    <a:pt x="40281" y="105516"/>
                  </a:cubicBezTo>
                  <a:lnTo>
                    <a:pt x="40281" y="5152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id="{1FDC24F9-08D9-ABE9-D00B-7BFFB31DFF7A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8497347" y="3848062"/>
              <a:ext cx="29606" cy="77381"/>
            </a:xfrm>
            <a:custGeom>
              <a:avLst/>
              <a:gdLst>
                <a:gd name="connsiteX0" fmla="*/ 29862 w 29606"/>
                <a:gd name="connsiteY0" fmla="*/ 27252 h 77381"/>
                <a:gd name="connsiteX1" fmla="*/ 13666 w 29606"/>
                <a:gd name="connsiteY1" fmla="*/ 77 h 77381"/>
                <a:gd name="connsiteX2" fmla="*/ 255 w 29606"/>
                <a:gd name="connsiteY2" fmla="*/ 13794 h 77381"/>
                <a:gd name="connsiteX3" fmla="*/ 13666 w 29606"/>
                <a:gd name="connsiteY3" fmla="*/ 27510 h 77381"/>
                <a:gd name="connsiteX4" fmla="*/ 22523 w 29606"/>
                <a:gd name="connsiteY4" fmla="*/ 24146 h 77381"/>
                <a:gd name="connsiteX5" fmla="*/ 23788 w 29606"/>
                <a:gd name="connsiteY5" fmla="*/ 23370 h 77381"/>
                <a:gd name="connsiteX6" fmla="*/ 24295 w 29606"/>
                <a:gd name="connsiteY6" fmla="*/ 27252 h 77381"/>
                <a:gd name="connsiteX7" fmla="*/ 7087 w 29606"/>
                <a:gd name="connsiteY7" fmla="*/ 70472 h 77381"/>
                <a:gd name="connsiteX8" fmla="*/ 4303 w 29606"/>
                <a:gd name="connsiteY8" fmla="*/ 74612 h 77381"/>
                <a:gd name="connsiteX9" fmla="*/ 6834 w 29606"/>
                <a:gd name="connsiteY9" fmla="*/ 77459 h 77381"/>
                <a:gd name="connsiteX10" fmla="*/ 29862 w 29606"/>
                <a:gd name="connsiteY10" fmla="*/ 27252 h 7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7381">
                  <a:moveTo>
                    <a:pt x="29862" y="27252"/>
                  </a:moveTo>
                  <a:cubicBezTo>
                    <a:pt x="29862" y="10171"/>
                    <a:pt x="23535" y="77"/>
                    <a:pt x="13666" y="77"/>
                  </a:cubicBezTo>
                  <a:cubicBezTo>
                    <a:pt x="5316" y="77"/>
                    <a:pt x="255" y="6547"/>
                    <a:pt x="255" y="13794"/>
                  </a:cubicBezTo>
                  <a:cubicBezTo>
                    <a:pt x="255" y="20781"/>
                    <a:pt x="5316" y="27510"/>
                    <a:pt x="13666" y="27510"/>
                  </a:cubicBezTo>
                  <a:cubicBezTo>
                    <a:pt x="16703" y="27510"/>
                    <a:pt x="19993" y="26475"/>
                    <a:pt x="22523" y="24146"/>
                  </a:cubicBezTo>
                  <a:cubicBezTo>
                    <a:pt x="23282" y="23628"/>
                    <a:pt x="23535" y="23370"/>
                    <a:pt x="23788" y="23370"/>
                  </a:cubicBezTo>
                  <a:cubicBezTo>
                    <a:pt x="24042" y="23370"/>
                    <a:pt x="24295" y="23628"/>
                    <a:pt x="24295" y="27252"/>
                  </a:cubicBezTo>
                  <a:cubicBezTo>
                    <a:pt x="24295" y="46403"/>
                    <a:pt x="15438" y="61931"/>
                    <a:pt x="7087" y="70472"/>
                  </a:cubicBezTo>
                  <a:cubicBezTo>
                    <a:pt x="4303" y="73318"/>
                    <a:pt x="4303" y="73836"/>
                    <a:pt x="4303" y="74612"/>
                  </a:cubicBezTo>
                  <a:cubicBezTo>
                    <a:pt x="4303" y="76424"/>
                    <a:pt x="5569" y="77459"/>
                    <a:pt x="6834" y="77459"/>
                  </a:cubicBezTo>
                  <a:cubicBezTo>
                    <a:pt x="9618" y="77459"/>
                    <a:pt x="29862" y="57531"/>
                    <a:pt x="29862" y="27252"/>
                  </a:cubicBez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49" name="Freeform: Shape 1248">
              <a:extLst>
                <a:ext uri="{FF2B5EF4-FFF2-40B4-BE49-F238E27FC236}">
                  <a16:creationId xmlns:a16="http://schemas.microsoft.com/office/drawing/2014/main" id="{AA3DB658-8714-2166-85EC-9BFEDA8B777C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8590835" y="3693040"/>
              <a:ext cx="97930" cy="185561"/>
            </a:xfrm>
            <a:custGeom>
              <a:avLst/>
              <a:gdLst>
                <a:gd name="connsiteX0" fmla="*/ 1524 w 97930"/>
                <a:gd name="connsiteY0" fmla="*/ 156911 h 185561"/>
                <a:gd name="connsiteX1" fmla="*/ 259 w 97930"/>
                <a:gd name="connsiteY1" fmla="*/ 159499 h 185561"/>
                <a:gd name="connsiteX2" fmla="*/ 3296 w 97930"/>
                <a:gd name="connsiteY2" fmla="*/ 162864 h 185561"/>
                <a:gd name="connsiteX3" fmla="*/ 12406 w 97930"/>
                <a:gd name="connsiteY3" fmla="*/ 154841 h 185561"/>
                <a:gd name="connsiteX4" fmla="*/ 21515 w 97930"/>
                <a:gd name="connsiteY4" fmla="*/ 146042 h 185561"/>
                <a:gd name="connsiteX5" fmla="*/ 49857 w 97930"/>
                <a:gd name="connsiteY5" fmla="*/ 185639 h 185561"/>
                <a:gd name="connsiteX6" fmla="*/ 74150 w 97930"/>
                <a:gd name="connsiteY6" fmla="*/ 175804 h 185561"/>
                <a:gd name="connsiteX7" fmla="*/ 89586 w 97930"/>
                <a:gd name="connsiteY7" fmla="*/ 160535 h 185561"/>
                <a:gd name="connsiteX8" fmla="*/ 86550 w 97930"/>
                <a:gd name="connsiteY8" fmla="*/ 157429 h 185561"/>
                <a:gd name="connsiteX9" fmla="*/ 83260 w 97930"/>
                <a:gd name="connsiteY9" fmla="*/ 159758 h 185561"/>
                <a:gd name="connsiteX10" fmla="*/ 50363 w 97930"/>
                <a:gd name="connsiteY10" fmla="*/ 179945 h 185561"/>
                <a:gd name="connsiteX11" fmla="*/ 34927 w 97930"/>
                <a:gd name="connsiteY11" fmla="*/ 146301 h 185561"/>
                <a:gd name="connsiteX12" fmla="*/ 36192 w 97930"/>
                <a:gd name="connsiteY12" fmla="*/ 131549 h 185561"/>
                <a:gd name="connsiteX13" fmla="*/ 41759 w 97930"/>
                <a:gd name="connsiteY13" fmla="*/ 125079 h 185561"/>
                <a:gd name="connsiteX14" fmla="*/ 98190 w 97930"/>
                <a:gd name="connsiteY14" fmla="*/ 20264 h 185561"/>
                <a:gd name="connsiteX15" fmla="*/ 83260 w 97930"/>
                <a:gd name="connsiteY15" fmla="*/ 77 h 185561"/>
                <a:gd name="connsiteX16" fmla="*/ 41000 w 97930"/>
                <a:gd name="connsiteY16" fmla="*/ 48732 h 185561"/>
                <a:gd name="connsiteX17" fmla="*/ 21009 w 97930"/>
                <a:gd name="connsiteY17" fmla="*/ 138019 h 185561"/>
                <a:gd name="connsiteX18" fmla="*/ 1524 w 97930"/>
                <a:gd name="connsiteY18" fmla="*/ 156911 h 185561"/>
                <a:gd name="connsiteX19" fmla="*/ 37458 w 97930"/>
                <a:gd name="connsiteY19" fmla="*/ 120679 h 185561"/>
                <a:gd name="connsiteX20" fmla="*/ 63269 w 97930"/>
                <a:gd name="connsiteY20" fmla="*/ 30098 h 185561"/>
                <a:gd name="connsiteX21" fmla="*/ 83513 w 97930"/>
                <a:gd name="connsiteY21" fmla="*/ 5771 h 185561"/>
                <a:gd name="connsiteX22" fmla="*/ 92117 w 97930"/>
                <a:gd name="connsiteY22" fmla="*/ 19229 h 185561"/>
                <a:gd name="connsiteX23" fmla="*/ 37458 w 97930"/>
                <a:gd name="connsiteY23" fmla="*/ 120679 h 18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7930" h="185561">
                  <a:moveTo>
                    <a:pt x="1524" y="156911"/>
                  </a:moveTo>
                  <a:cubicBezTo>
                    <a:pt x="1018" y="157688"/>
                    <a:pt x="259" y="158464"/>
                    <a:pt x="259" y="159499"/>
                  </a:cubicBezTo>
                  <a:cubicBezTo>
                    <a:pt x="259" y="160793"/>
                    <a:pt x="1777" y="162864"/>
                    <a:pt x="3296" y="162864"/>
                  </a:cubicBezTo>
                  <a:cubicBezTo>
                    <a:pt x="4561" y="162864"/>
                    <a:pt x="5320" y="162088"/>
                    <a:pt x="12406" y="154841"/>
                  </a:cubicBezTo>
                  <a:cubicBezTo>
                    <a:pt x="14430" y="153029"/>
                    <a:pt x="19491" y="148112"/>
                    <a:pt x="21515" y="146042"/>
                  </a:cubicBezTo>
                  <a:cubicBezTo>
                    <a:pt x="24046" y="166487"/>
                    <a:pt x="31384" y="185639"/>
                    <a:pt x="49857" y="185639"/>
                  </a:cubicBezTo>
                  <a:cubicBezTo>
                    <a:pt x="59979" y="185639"/>
                    <a:pt x="68836" y="179686"/>
                    <a:pt x="74150" y="175804"/>
                  </a:cubicBezTo>
                  <a:cubicBezTo>
                    <a:pt x="77693" y="173216"/>
                    <a:pt x="89586" y="163123"/>
                    <a:pt x="89586" y="160535"/>
                  </a:cubicBezTo>
                  <a:cubicBezTo>
                    <a:pt x="89586" y="159758"/>
                    <a:pt x="88827" y="157429"/>
                    <a:pt x="86550" y="157429"/>
                  </a:cubicBezTo>
                  <a:cubicBezTo>
                    <a:pt x="85790" y="157429"/>
                    <a:pt x="85537" y="157688"/>
                    <a:pt x="83260" y="159758"/>
                  </a:cubicBezTo>
                  <a:cubicBezTo>
                    <a:pt x="67065" y="176063"/>
                    <a:pt x="57702" y="179945"/>
                    <a:pt x="50363" y="179945"/>
                  </a:cubicBezTo>
                  <a:cubicBezTo>
                    <a:pt x="38976" y="179945"/>
                    <a:pt x="34927" y="166487"/>
                    <a:pt x="34927" y="146301"/>
                  </a:cubicBezTo>
                  <a:cubicBezTo>
                    <a:pt x="34927" y="144748"/>
                    <a:pt x="35433" y="132843"/>
                    <a:pt x="36192" y="131549"/>
                  </a:cubicBezTo>
                  <a:cubicBezTo>
                    <a:pt x="36698" y="130772"/>
                    <a:pt x="36698" y="130255"/>
                    <a:pt x="41759" y="125079"/>
                  </a:cubicBezTo>
                  <a:cubicBezTo>
                    <a:pt x="62257" y="104116"/>
                    <a:pt x="98190" y="60378"/>
                    <a:pt x="98190" y="20264"/>
                  </a:cubicBezTo>
                  <a:cubicBezTo>
                    <a:pt x="98190" y="15864"/>
                    <a:pt x="98190" y="77"/>
                    <a:pt x="83260" y="77"/>
                  </a:cubicBezTo>
                  <a:cubicBezTo>
                    <a:pt x="62257" y="77"/>
                    <a:pt x="43531" y="42780"/>
                    <a:pt x="41000" y="48732"/>
                  </a:cubicBezTo>
                  <a:cubicBezTo>
                    <a:pt x="28854" y="76942"/>
                    <a:pt x="21009" y="107221"/>
                    <a:pt x="21009" y="138019"/>
                  </a:cubicBezTo>
                  <a:lnTo>
                    <a:pt x="1524" y="156911"/>
                  </a:lnTo>
                  <a:close/>
                  <a:moveTo>
                    <a:pt x="37458" y="120679"/>
                  </a:moveTo>
                  <a:cubicBezTo>
                    <a:pt x="37964" y="117832"/>
                    <a:pt x="48845" y="60378"/>
                    <a:pt x="63269" y="30098"/>
                  </a:cubicBezTo>
                  <a:cubicBezTo>
                    <a:pt x="70101" y="16123"/>
                    <a:pt x="75415" y="5771"/>
                    <a:pt x="83513" y="5771"/>
                  </a:cubicBezTo>
                  <a:cubicBezTo>
                    <a:pt x="92117" y="5771"/>
                    <a:pt x="92117" y="15088"/>
                    <a:pt x="92117" y="19229"/>
                  </a:cubicBezTo>
                  <a:cubicBezTo>
                    <a:pt x="92117" y="62449"/>
                    <a:pt x="49604" y="107739"/>
                    <a:pt x="37458" y="120679"/>
                  </a:cubicBez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id="{E6109443-FED1-EA07-CEA5-0CDD9C01B1D0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8707130" y="3788589"/>
              <a:ext cx="130903" cy="125726"/>
            </a:xfrm>
            <a:custGeom>
              <a:avLst/>
              <a:gdLst>
                <a:gd name="connsiteX0" fmla="*/ 70055 w 130903"/>
                <a:gd name="connsiteY0" fmla="*/ 7144 h 125726"/>
                <a:gd name="connsiteX1" fmla="*/ 65803 w 130903"/>
                <a:gd name="connsiteY1" fmla="*/ 79 h 125726"/>
                <a:gd name="connsiteX2" fmla="*/ 61375 w 130903"/>
                <a:gd name="connsiteY2" fmla="*/ 7144 h 125726"/>
                <a:gd name="connsiteX3" fmla="*/ 61375 w 130903"/>
                <a:gd name="connsiteY3" fmla="*/ 116928 h 125726"/>
                <a:gd name="connsiteX4" fmla="*/ 7349 w 130903"/>
                <a:gd name="connsiteY4" fmla="*/ 116928 h 125726"/>
                <a:gd name="connsiteX5" fmla="*/ 263 w 130903"/>
                <a:gd name="connsiteY5" fmla="*/ 121276 h 125726"/>
                <a:gd name="connsiteX6" fmla="*/ 7349 w 130903"/>
                <a:gd name="connsiteY6" fmla="*/ 125805 h 125726"/>
                <a:gd name="connsiteX7" fmla="*/ 124081 w 130903"/>
                <a:gd name="connsiteY7" fmla="*/ 125805 h 125726"/>
                <a:gd name="connsiteX8" fmla="*/ 131167 w 130903"/>
                <a:gd name="connsiteY8" fmla="*/ 121457 h 125726"/>
                <a:gd name="connsiteX9" fmla="*/ 124081 w 130903"/>
                <a:gd name="connsiteY9" fmla="*/ 116928 h 125726"/>
                <a:gd name="connsiteX10" fmla="*/ 70055 w 130903"/>
                <a:gd name="connsiteY10" fmla="*/ 116928 h 125726"/>
                <a:gd name="connsiteX11" fmla="*/ 70055 w 130903"/>
                <a:gd name="connsiteY11" fmla="*/ 7144 h 12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903" h="125726">
                  <a:moveTo>
                    <a:pt x="70055" y="7144"/>
                  </a:moveTo>
                  <a:cubicBezTo>
                    <a:pt x="70055" y="4427"/>
                    <a:pt x="70055" y="79"/>
                    <a:pt x="65803" y="79"/>
                  </a:cubicBezTo>
                  <a:cubicBezTo>
                    <a:pt x="61375" y="79"/>
                    <a:pt x="61375" y="4246"/>
                    <a:pt x="61375" y="7144"/>
                  </a:cubicBezTo>
                  <a:lnTo>
                    <a:pt x="61375" y="116928"/>
                  </a:lnTo>
                  <a:lnTo>
                    <a:pt x="7349" y="116928"/>
                  </a:lnTo>
                  <a:cubicBezTo>
                    <a:pt x="4692" y="116928"/>
                    <a:pt x="263" y="116928"/>
                    <a:pt x="263" y="121276"/>
                  </a:cubicBezTo>
                  <a:cubicBezTo>
                    <a:pt x="263" y="125805"/>
                    <a:pt x="4337" y="125805"/>
                    <a:pt x="7349" y="125805"/>
                  </a:cubicBezTo>
                  <a:lnTo>
                    <a:pt x="124081" y="125805"/>
                  </a:lnTo>
                  <a:cubicBezTo>
                    <a:pt x="126915" y="125805"/>
                    <a:pt x="131167" y="125805"/>
                    <a:pt x="131167" y="121457"/>
                  </a:cubicBezTo>
                  <a:cubicBezTo>
                    <a:pt x="131167" y="116928"/>
                    <a:pt x="127092" y="116928"/>
                    <a:pt x="124081" y="116928"/>
                  </a:cubicBezTo>
                  <a:lnTo>
                    <a:pt x="70055" y="116928"/>
                  </a:lnTo>
                  <a:lnTo>
                    <a:pt x="70055" y="7144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id="{55C6A94C-CF6F-1BEB-B409-DFC6CD8579C7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8878724" y="3681393"/>
              <a:ext cx="58707" cy="258802"/>
            </a:xfrm>
            <a:custGeom>
              <a:avLst/>
              <a:gdLst>
                <a:gd name="connsiteX0" fmla="*/ 58978 w 58707"/>
                <a:gd name="connsiteY0" fmla="*/ 129478 h 258802"/>
                <a:gd name="connsiteX1" fmla="*/ 42276 w 58707"/>
                <a:gd name="connsiteY1" fmla="*/ 48732 h 258802"/>
                <a:gd name="connsiteX2" fmla="*/ 2801 w 58707"/>
                <a:gd name="connsiteY2" fmla="*/ 77 h 258802"/>
                <a:gd name="connsiteX3" fmla="*/ 270 w 58707"/>
                <a:gd name="connsiteY3" fmla="*/ 2665 h 258802"/>
                <a:gd name="connsiteX4" fmla="*/ 5078 w 58707"/>
                <a:gd name="connsiteY4" fmla="*/ 8618 h 258802"/>
                <a:gd name="connsiteX5" fmla="*/ 44301 w 58707"/>
                <a:gd name="connsiteY5" fmla="*/ 129478 h 258802"/>
                <a:gd name="connsiteX6" fmla="*/ 3560 w 58707"/>
                <a:gd name="connsiteY6" fmla="*/ 251892 h 258802"/>
                <a:gd name="connsiteX7" fmla="*/ 270 w 58707"/>
                <a:gd name="connsiteY7" fmla="*/ 256292 h 258802"/>
                <a:gd name="connsiteX8" fmla="*/ 2801 w 58707"/>
                <a:gd name="connsiteY8" fmla="*/ 258880 h 258802"/>
                <a:gd name="connsiteX9" fmla="*/ 43036 w 58707"/>
                <a:gd name="connsiteY9" fmla="*/ 208413 h 258802"/>
                <a:gd name="connsiteX10" fmla="*/ 58978 w 58707"/>
                <a:gd name="connsiteY10" fmla="*/ 129478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8802">
                  <a:moveTo>
                    <a:pt x="58978" y="129478"/>
                  </a:moveTo>
                  <a:cubicBezTo>
                    <a:pt x="58978" y="109292"/>
                    <a:pt x="56194" y="77977"/>
                    <a:pt x="42276" y="48732"/>
                  </a:cubicBezTo>
                  <a:cubicBezTo>
                    <a:pt x="27093" y="16899"/>
                    <a:pt x="5331" y="77"/>
                    <a:pt x="2801" y="77"/>
                  </a:cubicBezTo>
                  <a:cubicBezTo>
                    <a:pt x="1282" y="77"/>
                    <a:pt x="270" y="1113"/>
                    <a:pt x="270" y="2665"/>
                  </a:cubicBezTo>
                  <a:cubicBezTo>
                    <a:pt x="270" y="3442"/>
                    <a:pt x="270" y="3959"/>
                    <a:pt x="5078" y="8618"/>
                  </a:cubicBezTo>
                  <a:cubicBezTo>
                    <a:pt x="29877" y="34239"/>
                    <a:pt x="44301" y="75389"/>
                    <a:pt x="44301" y="129478"/>
                  </a:cubicBezTo>
                  <a:cubicBezTo>
                    <a:pt x="44301" y="173734"/>
                    <a:pt x="34938" y="219283"/>
                    <a:pt x="3560" y="251892"/>
                  </a:cubicBezTo>
                  <a:cubicBezTo>
                    <a:pt x="270" y="254998"/>
                    <a:pt x="270" y="255515"/>
                    <a:pt x="270" y="256292"/>
                  </a:cubicBezTo>
                  <a:cubicBezTo>
                    <a:pt x="270" y="257844"/>
                    <a:pt x="1282" y="258880"/>
                    <a:pt x="2801" y="258880"/>
                  </a:cubicBezTo>
                  <a:cubicBezTo>
                    <a:pt x="5331" y="258880"/>
                    <a:pt x="28106" y="241281"/>
                    <a:pt x="43036" y="208413"/>
                  </a:cubicBezTo>
                  <a:cubicBezTo>
                    <a:pt x="55941" y="179945"/>
                    <a:pt x="58978" y="151218"/>
                    <a:pt x="58978" y="129478"/>
                  </a:cubicBez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id="{FA57C285-F5EA-2167-077E-BC08DB07BA30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8975109" y="3693040"/>
              <a:ext cx="174858" cy="188149"/>
            </a:xfrm>
            <a:custGeom>
              <a:avLst/>
              <a:gdLst>
                <a:gd name="connsiteX0" fmla="*/ 175132 w 174858"/>
                <a:gd name="connsiteY0" fmla="*/ 69695 h 188149"/>
                <a:gd name="connsiteX1" fmla="*/ 110604 w 174858"/>
                <a:gd name="connsiteY1" fmla="*/ 77 h 188149"/>
                <a:gd name="connsiteX2" fmla="*/ 274 w 174858"/>
                <a:gd name="connsiteY2" fmla="*/ 119126 h 188149"/>
                <a:gd name="connsiteX3" fmla="*/ 65055 w 174858"/>
                <a:gd name="connsiteY3" fmla="*/ 188227 h 188149"/>
                <a:gd name="connsiteX4" fmla="*/ 175132 w 174858"/>
                <a:gd name="connsiteY4" fmla="*/ 69695 h 188149"/>
                <a:gd name="connsiteX5" fmla="*/ 66573 w 174858"/>
                <a:gd name="connsiteY5" fmla="*/ 181498 h 188149"/>
                <a:gd name="connsiteX6" fmla="*/ 23808 w 174858"/>
                <a:gd name="connsiteY6" fmla="*/ 126373 h 188149"/>
                <a:gd name="connsiteX7" fmla="*/ 46835 w 174858"/>
                <a:gd name="connsiteY7" fmla="*/ 46921 h 188149"/>
                <a:gd name="connsiteX8" fmla="*/ 109086 w 174858"/>
                <a:gd name="connsiteY8" fmla="*/ 6547 h 188149"/>
                <a:gd name="connsiteX9" fmla="*/ 152611 w 174858"/>
                <a:gd name="connsiteY9" fmla="*/ 59602 h 188149"/>
                <a:gd name="connsiteX10" fmla="*/ 120726 w 174858"/>
                <a:gd name="connsiteY10" fmla="*/ 150441 h 188149"/>
                <a:gd name="connsiteX11" fmla="*/ 66573 w 174858"/>
                <a:gd name="connsiteY11" fmla="*/ 181498 h 18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4858" h="188149">
                  <a:moveTo>
                    <a:pt x="175132" y="69695"/>
                  </a:moveTo>
                  <a:cubicBezTo>
                    <a:pt x="175132" y="28028"/>
                    <a:pt x="148309" y="77"/>
                    <a:pt x="110604" y="77"/>
                  </a:cubicBezTo>
                  <a:cubicBezTo>
                    <a:pt x="55945" y="77"/>
                    <a:pt x="274" y="58825"/>
                    <a:pt x="274" y="119126"/>
                  </a:cubicBezTo>
                  <a:cubicBezTo>
                    <a:pt x="274" y="162088"/>
                    <a:pt x="28616" y="188227"/>
                    <a:pt x="65055" y="188227"/>
                  </a:cubicBezTo>
                  <a:cubicBezTo>
                    <a:pt x="118702" y="188227"/>
                    <a:pt x="175132" y="131549"/>
                    <a:pt x="175132" y="69695"/>
                  </a:cubicBezTo>
                  <a:close/>
                  <a:moveTo>
                    <a:pt x="66573" y="181498"/>
                  </a:moveTo>
                  <a:cubicBezTo>
                    <a:pt x="41521" y="181498"/>
                    <a:pt x="23808" y="160535"/>
                    <a:pt x="23808" y="126373"/>
                  </a:cubicBezTo>
                  <a:cubicBezTo>
                    <a:pt x="23808" y="114986"/>
                    <a:pt x="27350" y="77200"/>
                    <a:pt x="46835" y="46921"/>
                  </a:cubicBezTo>
                  <a:cubicBezTo>
                    <a:pt x="64296" y="20005"/>
                    <a:pt x="89095" y="6547"/>
                    <a:pt x="109086" y="6547"/>
                  </a:cubicBezTo>
                  <a:cubicBezTo>
                    <a:pt x="129836" y="6547"/>
                    <a:pt x="152611" y="21040"/>
                    <a:pt x="152611" y="59602"/>
                  </a:cubicBezTo>
                  <a:cubicBezTo>
                    <a:pt x="152611" y="78236"/>
                    <a:pt x="145778" y="118609"/>
                    <a:pt x="120726" y="150441"/>
                  </a:cubicBezTo>
                  <a:cubicBezTo>
                    <a:pt x="108580" y="166228"/>
                    <a:pt x="87830" y="181498"/>
                    <a:pt x="66573" y="181498"/>
                  </a:cubicBez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id="{84F4903C-83A2-8193-231F-2A386E5A6E5D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9164056" y="3834423"/>
              <a:ext cx="108229" cy="81703"/>
            </a:xfrm>
            <a:custGeom>
              <a:avLst/>
              <a:gdLst>
                <a:gd name="connsiteX0" fmla="*/ 13567 w 108229"/>
                <a:gd name="connsiteY0" fmla="*/ 68558 h 81703"/>
                <a:gd name="connsiteX1" fmla="*/ 11795 w 108229"/>
                <a:gd name="connsiteY1" fmla="*/ 75986 h 81703"/>
                <a:gd name="connsiteX2" fmla="*/ 17818 w 108229"/>
                <a:gd name="connsiteY2" fmla="*/ 81783 h 81703"/>
                <a:gd name="connsiteX3" fmla="*/ 24726 w 108229"/>
                <a:gd name="connsiteY3" fmla="*/ 77797 h 81703"/>
                <a:gd name="connsiteX4" fmla="*/ 27915 w 108229"/>
                <a:gd name="connsiteY4" fmla="*/ 66565 h 81703"/>
                <a:gd name="connsiteX5" fmla="*/ 31812 w 108229"/>
                <a:gd name="connsiteY5" fmla="*/ 50261 h 81703"/>
                <a:gd name="connsiteX6" fmla="*/ 34823 w 108229"/>
                <a:gd name="connsiteY6" fmla="*/ 38123 h 81703"/>
                <a:gd name="connsiteX7" fmla="*/ 42263 w 108229"/>
                <a:gd name="connsiteY7" fmla="*/ 21818 h 81703"/>
                <a:gd name="connsiteX8" fmla="*/ 68833 w 108229"/>
                <a:gd name="connsiteY8" fmla="*/ 5151 h 81703"/>
                <a:gd name="connsiteX9" fmla="*/ 79284 w 108229"/>
                <a:gd name="connsiteY9" fmla="*/ 17833 h 81703"/>
                <a:gd name="connsiteX10" fmla="*/ 68833 w 108229"/>
                <a:gd name="connsiteY10" fmla="*/ 56420 h 81703"/>
                <a:gd name="connsiteX11" fmla="*/ 66176 w 108229"/>
                <a:gd name="connsiteY11" fmla="*/ 66203 h 81703"/>
                <a:gd name="connsiteX12" fmla="*/ 83004 w 108229"/>
                <a:gd name="connsiteY12" fmla="*/ 81783 h 81703"/>
                <a:gd name="connsiteX13" fmla="*/ 108511 w 108229"/>
                <a:gd name="connsiteY13" fmla="*/ 54065 h 81703"/>
                <a:gd name="connsiteX14" fmla="*/ 105677 w 108229"/>
                <a:gd name="connsiteY14" fmla="*/ 51710 h 81703"/>
                <a:gd name="connsiteX15" fmla="*/ 102312 w 108229"/>
                <a:gd name="connsiteY15" fmla="*/ 54790 h 81703"/>
                <a:gd name="connsiteX16" fmla="*/ 83535 w 108229"/>
                <a:gd name="connsiteY16" fmla="*/ 76710 h 81703"/>
                <a:gd name="connsiteX17" fmla="*/ 79107 w 108229"/>
                <a:gd name="connsiteY17" fmla="*/ 70370 h 81703"/>
                <a:gd name="connsiteX18" fmla="*/ 83181 w 108229"/>
                <a:gd name="connsiteY18" fmla="*/ 55695 h 81703"/>
                <a:gd name="connsiteX19" fmla="*/ 92569 w 108229"/>
                <a:gd name="connsiteY19" fmla="*/ 20731 h 81703"/>
                <a:gd name="connsiteX20" fmla="*/ 69542 w 108229"/>
                <a:gd name="connsiteY20" fmla="*/ 79 h 81703"/>
                <a:gd name="connsiteX21" fmla="*/ 39606 w 108229"/>
                <a:gd name="connsiteY21" fmla="*/ 16565 h 81703"/>
                <a:gd name="connsiteX22" fmla="*/ 20652 w 108229"/>
                <a:gd name="connsiteY22" fmla="*/ 79 h 81703"/>
                <a:gd name="connsiteX23" fmla="*/ 6658 w 108229"/>
                <a:gd name="connsiteY23" fmla="*/ 9862 h 81703"/>
                <a:gd name="connsiteX24" fmla="*/ 281 w 108229"/>
                <a:gd name="connsiteY24" fmla="*/ 27797 h 81703"/>
                <a:gd name="connsiteX25" fmla="*/ 3293 w 108229"/>
                <a:gd name="connsiteY25" fmla="*/ 30152 h 81703"/>
                <a:gd name="connsiteX26" fmla="*/ 7190 w 108229"/>
                <a:gd name="connsiteY26" fmla="*/ 24717 h 81703"/>
                <a:gd name="connsiteX27" fmla="*/ 20121 w 108229"/>
                <a:gd name="connsiteY27" fmla="*/ 5151 h 81703"/>
                <a:gd name="connsiteX28" fmla="*/ 25966 w 108229"/>
                <a:gd name="connsiteY28" fmla="*/ 14028 h 81703"/>
                <a:gd name="connsiteX29" fmla="*/ 23132 w 108229"/>
                <a:gd name="connsiteY29" fmla="*/ 29065 h 81703"/>
                <a:gd name="connsiteX30" fmla="*/ 19235 w 108229"/>
                <a:gd name="connsiteY30" fmla="*/ 45369 h 81703"/>
                <a:gd name="connsiteX31" fmla="*/ 13567 w 108229"/>
                <a:gd name="connsiteY31" fmla="*/ 68558 h 8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229" h="81703">
                  <a:moveTo>
                    <a:pt x="13567" y="68558"/>
                  </a:moveTo>
                  <a:cubicBezTo>
                    <a:pt x="12858" y="70913"/>
                    <a:pt x="11795" y="75442"/>
                    <a:pt x="11795" y="75986"/>
                  </a:cubicBezTo>
                  <a:cubicBezTo>
                    <a:pt x="11795" y="79971"/>
                    <a:pt x="14984" y="81783"/>
                    <a:pt x="17818" y="81783"/>
                  </a:cubicBezTo>
                  <a:cubicBezTo>
                    <a:pt x="21006" y="81783"/>
                    <a:pt x="23841" y="79428"/>
                    <a:pt x="24726" y="77797"/>
                  </a:cubicBezTo>
                  <a:cubicBezTo>
                    <a:pt x="25612" y="76167"/>
                    <a:pt x="27029" y="70370"/>
                    <a:pt x="27915" y="66565"/>
                  </a:cubicBezTo>
                  <a:cubicBezTo>
                    <a:pt x="28800" y="63123"/>
                    <a:pt x="30749" y="54790"/>
                    <a:pt x="31812" y="50261"/>
                  </a:cubicBezTo>
                  <a:cubicBezTo>
                    <a:pt x="32874" y="46275"/>
                    <a:pt x="33937" y="42289"/>
                    <a:pt x="34823" y="38123"/>
                  </a:cubicBezTo>
                  <a:cubicBezTo>
                    <a:pt x="36771" y="30695"/>
                    <a:pt x="37126" y="29246"/>
                    <a:pt x="42263" y="21818"/>
                  </a:cubicBezTo>
                  <a:cubicBezTo>
                    <a:pt x="47222" y="14572"/>
                    <a:pt x="55548" y="5151"/>
                    <a:pt x="68833" y="5151"/>
                  </a:cubicBezTo>
                  <a:cubicBezTo>
                    <a:pt x="79107" y="5151"/>
                    <a:pt x="79284" y="14391"/>
                    <a:pt x="79284" y="17833"/>
                  </a:cubicBezTo>
                  <a:cubicBezTo>
                    <a:pt x="79284" y="28702"/>
                    <a:pt x="71667" y="48811"/>
                    <a:pt x="68833" y="56420"/>
                  </a:cubicBezTo>
                  <a:cubicBezTo>
                    <a:pt x="66884" y="61493"/>
                    <a:pt x="66176" y="63123"/>
                    <a:pt x="66176" y="66203"/>
                  </a:cubicBezTo>
                  <a:cubicBezTo>
                    <a:pt x="66176" y="75804"/>
                    <a:pt x="73970" y="81783"/>
                    <a:pt x="83004" y="81783"/>
                  </a:cubicBezTo>
                  <a:cubicBezTo>
                    <a:pt x="100717" y="81783"/>
                    <a:pt x="108511" y="56782"/>
                    <a:pt x="108511" y="54065"/>
                  </a:cubicBezTo>
                  <a:cubicBezTo>
                    <a:pt x="108511" y="51710"/>
                    <a:pt x="106209" y="51710"/>
                    <a:pt x="105677" y="51710"/>
                  </a:cubicBezTo>
                  <a:cubicBezTo>
                    <a:pt x="103197" y="51710"/>
                    <a:pt x="103020" y="52797"/>
                    <a:pt x="102312" y="54790"/>
                  </a:cubicBezTo>
                  <a:cubicBezTo>
                    <a:pt x="98238" y="69283"/>
                    <a:pt x="90621" y="76710"/>
                    <a:pt x="83535" y="76710"/>
                  </a:cubicBezTo>
                  <a:cubicBezTo>
                    <a:pt x="79815" y="76710"/>
                    <a:pt x="79107" y="74174"/>
                    <a:pt x="79107" y="70370"/>
                  </a:cubicBezTo>
                  <a:cubicBezTo>
                    <a:pt x="79107" y="66203"/>
                    <a:pt x="79993" y="63848"/>
                    <a:pt x="83181" y="55695"/>
                  </a:cubicBezTo>
                  <a:cubicBezTo>
                    <a:pt x="85307" y="50079"/>
                    <a:pt x="92569" y="30876"/>
                    <a:pt x="92569" y="20731"/>
                  </a:cubicBezTo>
                  <a:cubicBezTo>
                    <a:pt x="92569" y="3159"/>
                    <a:pt x="78930" y="79"/>
                    <a:pt x="69542" y="79"/>
                  </a:cubicBezTo>
                  <a:cubicBezTo>
                    <a:pt x="54839" y="79"/>
                    <a:pt x="44920" y="9318"/>
                    <a:pt x="39606" y="16565"/>
                  </a:cubicBezTo>
                  <a:cubicBezTo>
                    <a:pt x="38366" y="4064"/>
                    <a:pt x="27915" y="79"/>
                    <a:pt x="20652" y="79"/>
                  </a:cubicBezTo>
                  <a:cubicBezTo>
                    <a:pt x="13035" y="79"/>
                    <a:pt x="8961" y="5695"/>
                    <a:pt x="6658" y="9862"/>
                  </a:cubicBezTo>
                  <a:cubicBezTo>
                    <a:pt x="2761" y="16565"/>
                    <a:pt x="281" y="26891"/>
                    <a:pt x="281" y="27797"/>
                  </a:cubicBezTo>
                  <a:cubicBezTo>
                    <a:pt x="281" y="30152"/>
                    <a:pt x="2761" y="30152"/>
                    <a:pt x="3293" y="30152"/>
                  </a:cubicBezTo>
                  <a:cubicBezTo>
                    <a:pt x="5773" y="30152"/>
                    <a:pt x="5950" y="29608"/>
                    <a:pt x="7190" y="24717"/>
                  </a:cubicBezTo>
                  <a:cubicBezTo>
                    <a:pt x="9847" y="14028"/>
                    <a:pt x="13212" y="5151"/>
                    <a:pt x="20121" y="5151"/>
                  </a:cubicBezTo>
                  <a:cubicBezTo>
                    <a:pt x="24726" y="5151"/>
                    <a:pt x="25966" y="9137"/>
                    <a:pt x="25966" y="14028"/>
                  </a:cubicBezTo>
                  <a:cubicBezTo>
                    <a:pt x="25966" y="17470"/>
                    <a:pt x="24372" y="24173"/>
                    <a:pt x="23132" y="29065"/>
                  </a:cubicBezTo>
                  <a:cubicBezTo>
                    <a:pt x="21892" y="33956"/>
                    <a:pt x="20121" y="41384"/>
                    <a:pt x="19235" y="45369"/>
                  </a:cubicBezTo>
                  <a:lnTo>
                    <a:pt x="13567" y="68558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id="{A5803E57-692C-54CF-A9A4-19B6B1B08BA1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9318526" y="3681393"/>
              <a:ext cx="58707" cy="258802"/>
            </a:xfrm>
            <a:custGeom>
              <a:avLst/>
              <a:gdLst>
                <a:gd name="connsiteX0" fmla="*/ 58995 w 58707"/>
                <a:gd name="connsiteY0" fmla="*/ 256292 h 258802"/>
                <a:gd name="connsiteX1" fmla="*/ 54693 w 58707"/>
                <a:gd name="connsiteY1" fmla="*/ 250598 h 258802"/>
                <a:gd name="connsiteX2" fmla="*/ 14964 w 58707"/>
                <a:gd name="connsiteY2" fmla="*/ 129478 h 258802"/>
                <a:gd name="connsiteX3" fmla="*/ 55705 w 58707"/>
                <a:gd name="connsiteY3" fmla="*/ 7065 h 258802"/>
                <a:gd name="connsiteX4" fmla="*/ 58995 w 58707"/>
                <a:gd name="connsiteY4" fmla="*/ 2665 h 258802"/>
                <a:gd name="connsiteX5" fmla="*/ 56464 w 58707"/>
                <a:gd name="connsiteY5" fmla="*/ 77 h 258802"/>
                <a:gd name="connsiteX6" fmla="*/ 16229 w 58707"/>
                <a:gd name="connsiteY6" fmla="*/ 50544 h 258802"/>
                <a:gd name="connsiteX7" fmla="*/ 287 w 58707"/>
                <a:gd name="connsiteY7" fmla="*/ 129478 h 258802"/>
                <a:gd name="connsiteX8" fmla="*/ 16988 w 58707"/>
                <a:gd name="connsiteY8" fmla="*/ 210225 h 258802"/>
                <a:gd name="connsiteX9" fmla="*/ 56464 w 58707"/>
                <a:gd name="connsiteY9" fmla="*/ 258880 h 258802"/>
                <a:gd name="connsiteX10" fmla="*/ 58995 w 58707"/>
                <a:gd name="connsiteY10" fmla="*/ 256292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8802">
                  <a:moveTo>
                    <a:pt x="58995" y="256292"/>
                  </a:moveTo>
                  <a:cubicBezTo>
                    <a:pt x="58995" y="255515"/>
                    <a:pt x="58995" y="254998"/>
                    <a:pt x="54693" y="250598"/>
                  </a:cubicBezTo>
                  <a:cubicBezTo>
                    <a:pt x="23061" y="217989"/>
                    <a:pt x="14964" y="169075"/>
                    <a:pt x="14964" y="129478"/>
                  </a:cubicBezTo>
                  <a:cubicBezTo>
                    <a:pt x="14964" y="84447"/>
                    <a:pt x="24580" y="39415"/>
                    <a:pt x="55705" y="7065"/>
                  </a:cubicBezTo>
                  <a:cubicBezTo>
                    <a:pt x="58995" y="3959"/>
                    <a:pt x="58995" y="3442"/>
                    <a:pt x="58995" y="2665"/>
                  </a:cubicBezTo>
                  <a:cubicBezTo>
                    <a:pt x="58995" y="854"/>
                    <a:pt x="57983" y="77"/>
                    <a:pt x="56464" y="77"/>
                  </a:cubicBezTo>
                  <a:cubicBezTo>
                    <a:pt x="53934" y="77"/>
                    <a:pt x="31159" y="17676"/>
                    <a:pt x="16229" y="50544"/>
                  </a:cubicBezTo>
                  <a:cubicBezTo>
                    <a:pt x="3324" y="79012"/>
                    <a:pt x="287" y="107739"/>
                    <a:pt x="287" y="129478"/>
                  </a:cubicBezTo>
                  <a:cubicBezTo>
                    <a:pt x="287" y="149665"/>
                    <a:pt x="3070" y="180980"/>
                    <a:pt x="16988" y="210225"/>
                  </a:cubicBezTo>
                  <a:cubicBezTo>
                    <a:pt x="32171" y="242057"/>
                    <a:pt x="53934" y="258880"/>
                    <a:pt x="56464" y="258880"/>
                  </a:cubicBezTo>
                  <a:cubicBezTo>
                    <a:pt x="57983" y="258880"/>
                    <a:pt x="58995" y="258103"/>
                    <a:pt x="58995" y="256292"/>
                  </a:cubicBez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id="{E2864E03-4546-B237-EC20-A59C5A695697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9399222" y="3761105"/>
              <a:ext cx="126019" cy="117237"/>
            </a:xfrm>
            <a:custGeom>
              <a:avLst/>
              <a:gdLst>
                <a:gd name="connsiteX0" fmla="*/ 77471 w 126019"/>
                <a:gd name="connsiteY0" fmla="*/ 36310 h 117237"/>
                <a:gd name="connsiteX1" fmla="*/ 102523 w 126019"/>
                <a:gd name="connsiteY1" fmla="*/ 5771 h 117237"/>
                <a:gd name="connsiteX2" fmla="*/ 115176 w 126019"/>
                <a:gd name="connsiteY2" fmla="*/ 9135 h 117237"/>
                <a:gd name="connsiteX3" fmla="*/ 103029 w 126019"/>
                <a:gd name="connsiteY3" fmla="*/ 23111 h 117237"/>
                <a:gd name="connsiteX4" fmla="*/ 112645 w 126019"/>
                <a:gd name="connsiteY4" fmla="*/ 32169 h 117237"/>
                <a:gd name="connsiteX5" fmla="*/ 126310 w 126019"/>
                <a:gd name="connsiteY5" fmla="*/ 17158 h 117237"/>
                <a:gd name="connsiteX6" fmla="*/ 102776 w 126019"/>
                <a:gd name="connsiteY6" fmla="*/ 77 h 117237"/>
                <a:gd name="connsiteX7" fmla="*/ 76206 w 126019"/>
                <a:gd name="connsiteY7" fmla="*/ 19746 h 117237"/>
                <a:gd name="connsiteX8" fmla="*/ 48877 w 126019"/>
                <a:gd name="connsiteY8" fmla="*/ 77 h 117237"/>
                <a:gd name="connsiteX9" fmla="*/ 8135 w 126019"/>
                <a:gd name="connsiteY9" fmla="*/ 39933 h 117237"/>
                <a:gd name="connsiteX10" fmla="*/ 11172 w 126019"/>
                <a:gd name="connsiteY10" fmla="*/ 42521 h 117237"/>
                <a:gd name="connsiteX11" fmla="*/ 14462 w 126019"/>
                <a:gd name="connsiteY11" fmla="*/ 39674 h 117237"/>
                <a:gd name="connsiteX12" fmla="*/ 48370 w 126019"/>
                <a:gd name="connsiteY12" fmla="*/ 5771 h 117237"/>
                <a:gd name="connsiteX13" fmla="*/ 62035 w 126019"/>
                <a:gd name="connsiteY13" fmla="*/ 23111 h 117237"/>
                <a:gd name="connsiteX14" fmla="*/ 48370 w 126019"/>
                <a:gd name="connsiteY14" fmla="*/ 84706 h 117237"/>
                <a:gd name="connsiteX15" fmla="*/ 24331 w 126019"/>
                <a:gd name="connsiteY15" fmla="*/ 111621 h 117237"/>
                <a:gd name="connsiteX16" fmla="*/ 11678 w 126019"/>
                <a:gd name="connsiteY16" fmla="*/ 108257 h 117237"/>
                <a:gd name="connsiteX17" fmla="*/ 23571 w 126019"/>
                <a:gd name="connsiteY17" fmla="*/ 94281 h 117237"/>
                <a:gd name="connsiteX18" fmla="*/ 14209 w 126019"/>
                <a:gd name="connsiteY18" fmla="*/ 85223 h 117237"/>
                <a:gd name="connsiteX19" fmla="*/ 291 w 126019"/>
                <a:gd name="connsiteY19" fmla="*/ 100234 h 117237"/>
                <a:gd name="connsiteX20" fmla="*/ 24078 w 126019"/>
                <a:gd name="connsiteY20" fmla="*/ 117315 h 117237"/>
                <a:gd name="connsiteX21" fmla="*/ 50648 w 126019"/>
                <a:gd name="connsiteY21" fmla="*/ 97646 h 117237"/>
                <a:gd name="connsiteX22" fmla="*/ 77977 w 126019"/>
                <a:gd name="connsiteY22" fmla="*/ 117315 h 117237"/>
                <a:gd name="connsiteX23" fmla="*/ 118466 w 126019"/>
                <a:gd name="connsiteY23" fmla="*/ 77459 h 117237"/>
                <a:gd name="connsiteX24" fmla="*/ 115429 w 126019"/>
                <a:gd name="connsiteY24" fmla="*/ 74871 h 117237"/>
                <a:gd name="connsiteX25" fmla="*/ 112139 w 126019"/>
                <a:gd name="connsiteY25" fmla="*/ 77718 h 117237"/>
                <a:gd name="connsiteX26" fmla="*/ 78484 w 126019"/>
                <a:gd name="connsiteY26" fmla="*/ 111621 h 117237"/>
                <a:gd name="connsiteX27" fmla="*/ 64566 w 126019"/>
                <a:gd name="connsiteY27" fmla="*/ 94540 h 117237"/>
                <a:gd name="connsiteX28" fmla="*/ 68868 w 126019"/>
                <a:gd name="connsiteY28" fmla="*/ 71766 h 117237"/>
                <a:gd name="connsiteX29" fmla="*/ 77471 w 126019"/>
                <a:gd name="connsiteY29" fmla="*/ 36310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019" h="117237">
                  <a:moveTo>
                    <a:pt x="77471" y="36310"/>
                  </a:moveTo>
                  <a:cubicBezTo>
                    <a:pt x="78990" y="29581"/>
                    <a:pt x="84810" y="5771"/>
                    <a:pt x="102523" y="5771"/>
                  </a:cubicBezTo>
                  <a:cubicBezTo>
                    <a:pt x="103789" y="5771"/>
                    <a:pt x="109862" y="5771"/>
                    <a:pt x="115176" y="9135"/>
                  </a:cubicBezTo>
                  <a:cubicBezTo>
                    <a:pt x="108090" y="10429"/>
                    <a:pt x="103029" y="16899"/>
                    <a:pt x="103029" y="23111"/>
                  </a:cubicBezTo>
                  <a:cubicBezTo>
                    <a:pt x="103029" y="27252"/>
                    <a:pt x="105813" y="32169"/>
                    <a:pt x="112645" y="32169"/>
                  </a:cubicBezTo>
                  <a:cubicBezTo>
                    <a:pt x="118213" y="32169"/>
                    <a:pt x="126310" y="27510"/>
                    <a:pt x="126310" y="17158"/>
                  </a:cubicBezTo>
                  <a:cubicBezTo>
                    <a:pt x="126310" y="3701"/>
                    <a:pt x="111380" y="77"/>
                    <a:pt x="102776" y="77"/>
                  </a:cubicBezTo>
                  <a:cubicBezTo>
                    <a:pt x="88099" y="77"/>
                    <a:pt x="79243" y="13794"/>
                    <a:pt x="76206" y="19746"/>
                  </a:cubicBezTo>
                  <a:cubicBezTo>
                    <a:pt x="69880" y="2665"/>
                    <a:pt x="56215" y="77"/>
                    <a:pt x="48877" y="77"/>
                  </a:cubicBezTo>
                  <a:cubicBezTo>
                    <a:pt x="22559" y="77"/>
                    <a:pt x="8135" y="33463"/>
                    <a:pt x="8135" y="39933"/>
                  </a:cubicBezTo>
                  <a:cubicBezTo>
                    <a:pt x="8135" y="42521"/>
                    <a:pt x="10666" y="42521"/>
                    <a:pt x="11172" y="42521"/>
                  </a:cubicBezTo>
                  <a:cubicBezTo>
                    <a:pt x="13196" y="42521"/>
                    <a:pt x="13956" y="42003"/>
                    <a:pt x="14462" y="39674"/>
                  </a:cubicBezTo>
                  <a:cubicBezTo>
                    <a:pt x="23065" y="12241"/>
                    <a:pt x="39767" y="5771"/>
                    <a:pt x="48370" y="5771"/>
                  </a:cubicBezTo>
                  <a:cubicBezTo>
                    <a:pt x="53178" y="5771"/>
                    <a:pt x="62035" y="8100"/>
                    <a:pt x="62035" y="23111"/>
                  </a:cubicBezTo>
                  <a:cubicBezTo>
                    <a:pt x="62035" y="31134"/>
                    <a:pt x="57733" y="48473"/>
                    <a:pt x="48370" y="84706"/>
                  </a:cubicBezTo>
                  <a:cubicBezTo>
                    <a:pt x="44322" y="100751"/>
                    <a:pt x="35465" y="111621"/>
                    <a:pt x="24331" y="111621"/>
                  </a:cubicBezTo>
                  <a:cubicBezTo>
                    <a:pt x="22812" y="111621"/>
                    <a:pt x="16992" y="111621"/>
                    <a:pt x="11678" y="108257"/>
                  </a:cubicBezTo>
                  <a:cubicBezTo>
                    <a:pt x="18004" y="106963"/>
                    <a:pt x="23571" y="101528"/>
                    <a:pt x="23571" y="94281"/>
                  </a:cubicBezTo>
                  <a:cubicBezTo>
                    <a:pt x="23571" y="87294"/>
                    <a:pt x="18004" y="85223"/>
                    <a:pt x="14209" y="85223"/>
                  </a:cubicBezTo>
                  <a:cubicBezTo>
                    <a:pt x="6617" y="85223"/>
                    <a:pt x="291" y="91952"/>
                    <a:pt x="291" y="100234"/>
                  </a:cubicBezTo>
                  <a:cubicBezTo>
                    <a:pt x="291" y="112139"/>
                    <a:pt x="12943" y="117315"/>
                    <a:pt x="24078" y="117315"/>
                  </a:cubicBezTo>
                  <a:cubicBezTo>
                    <a:pt x="40779" y="117315"/>
                    <a:pt x="49889" y="99199"/>
                    <a:pt x="50648" y="97646"/>
                  </a:cubicBezTo>
                  <a:cubicBezTo>
                    <a:pt x="53685" y="107221"/>
                    <a:pt x="62794" y="117315"/>
                    <a:pt x="77977" y="117315"/>
                  </a:cubicBezTo>
                  <a:cubicBezTo>
                    <a:pt x="104042" y="117315"/>
                    <a:pt x="118466" y="83929"/>
                    <a:pt x="118466" y="77459"/>
                  </a:cubicBezTo>
                  <a:cubicBezTo>
                    <a:pt x="118466" y="74871"/>
                    <a:pt x="116188" y="74871"/>
                    <a:pt x="115429" y="74871"/>
                  </a:cubicBezTo>
                  <a:cubicBezTo>
                    <a:pt x="113152" y="74871"/>
                    <a:pt x="112645" y="75906"/>
                    <a:pt x="112139" y="77718"/>
                  </a:cubicBezTo>
                  <a:cubicBezTo>
                    <a:pt x="103789" y="105410"/>
                    <a:pt x="86581" y="111621"/>
                    <a:pt x="78484" y="111621"/>
                  </a:cubicBezTo>
                  <a:cubicBezTo>
                    <a:pt x="68615" y="111621"/>
                    <a:pt x="64566" y="103339"/>
                    <a:pt x="64566" y="94540"/>
                  </a:cubicBezTo>
                  <a:cubicBezTo>
                    <a:pt x="64566" y="88847"/>
                    <a:pt x="66084" y="83153"/>
                    <a:pt x="68868" y="71766"/>
                  </a:cubicBezTo>
                  <a:lnTo>
                    <a:pt x="77471" y="36310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id="{965F8D7F-587D-3959-EE7F-9BF8040686A4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9555640" y="3714966"/>
              <a:ext cx="119743" cy="8876"/>
            </a:xfrm>
            <a:custGeom>
              <a:avLst/>
              <a:gdLst>
                <a:gd name="connsiteX0" fmla="*/ 112955 w 119743"/>
                <a:gd name="connsiteY0" fmla="*/ 8950 h 8876"/>
                <a:gd name="connsiteX1" fmla="*/ 120040 w 119743"/>
                <a:gd name="connsiteY1" fmla="*/ 4602 h 8876"/>
                <a:gd name="connsiteX2" fmla="*/ 112955 w 119743"/>
                <a:gd name="connsiteY2" fmla="*/ 73 h 8876"/>
                <a:gd name="connsiteX3" fmla="*/ 7382 w 119743"/>
                <a:gd name="connsiteY3" fmla="*/ 73 h 8876"/>
                <a:gd name="connsiteX4" fmla="*/ 296 w 119743"/>
                <a:gd name="connsiteY4" fmla="*/ 4421 h 8876"/>
                <a:gd name="connsiteX5" fmla="*/ 7382 w 119743"/>
                <a:gd name="connsiteY5" fmla="*/ 8950 h 8876"/>
                <a:gd name="connsiteX6" fmla="*/ 112955 w 119743"/>
                <a:gd name="connsiteY6" fmla="*/ 8950 h 8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876">
                  <a:moveTo>
                    <a:pt x="112955" y="8950"/>
                  </a:moveTo>
                  <a:cubicBezTo>
                    <a:pt x="115789" y="8950"/>
                    <a:pt x="120040" y="8950"/>
                    <a:pt x="120040" y="4602"/>
                  </a:cubicBezTo>
                  <a:cubicBezTo>
                    <a:pt x="120040" y="73"/>
                    <a:pt x="115966" y="73"/>
                    <a:pt x="112955" y="73"/>
                  </a:cubicBezTo>
                  <a:lnTo>
                    <a:pt x="7382" y="73"/>
                  </a:lnTo>
                  <a:cubicBezTo>
                    <a:pt x="4548" y="73"/>
                    <a:pt x="296" y="73"/>
                    <a:pt x="296" y="4421"/>
                  </a:cubicBezTo>
                  <a:cubicBezTo>
                    <a:pt x="296" y="8950"/>
                    <a:pt x="4371" y="8950"/>
                    <a:pt x="7382" y="8950"/>
                  </a:cubicBezTo>
                  <a:lnTo>
                    <a:pt x="112955" y="8950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id="{529CEA8F-5935-E498-B65D-781A8E584B41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9547669" y="3824216"/>
              <a:ext cx="78293" cy="120291"/>
            </a:xfrm>
            <a:custGeom>
              <a:avLst/>
              <a:gdLst>
                <a:gd name="connsiteX0" fmla="*/ 78590 w 78293"/>
                <a:gd name="connsiteY0" fmla="*/ 87400 h 120291"/>
                <a:gd name="connsiteX1" fmla="*/ 72568 w 78293"/>
                <a:gd name="connsiteY1" fmla="*/ 87400 h 120291"/>
                <a:gd name="connsiteX2" fmla="*/ 67962 w 78293"/>
                <a:gd name="connsiteY2" fmla="*/ 103886 h 120291"/>
                <a:gd name="connsiteX3" fmla="*/ 50426 w 78293"/>
                <a:gd name="connsiteY3" fmla="*/ 104973 h 120291"/>
                <a:gd name="connsiteX4" fmla="*/ 17833 w 78293"/>
                <a:gd name="connsiteY4" fmla="*/ 104973 h 120291"/>
                <a:gd name="connsiteX5" fmla="*/ 53260 w 78293"/>
                <a:gd name="connsiteY5" fmla="*/ 74537 h 120291"/>
                <a:gd name="connsiteX6" fmla="*/ 78590 w 78293"/>
                <a:gd name="connsiteY6" fmla="*/ 35406 h 120291"/>
                <a:gd name="connsiteX7" fmla="*/ 37141 w 78293"/>
                <a:gd name="connsiteY7" fmla="*/ 80 h 120291"/>
                <a:gd name="connsiteX8" fmla="*/ 296 w 78293"/>
                <a:gd name="connsiteY8" fmla="*/ 32508 h 120291"/>
                <a:gd name="connsiteX9" fmla="*/ 9685 w 78293"/>
                <a:gd name="connsiteY9" fmla="*/ 42653 h 120291"/>
                <a:gd name="connsiteX10" fmla="*/ 19073 w 78293"/>
                <a:gd name="connsiteY10" fmla="*/ 33051 h 120291"/>
                <a:gd name="connsiteX11" fmla="*/ 8622 w 78293"/>
                <a:gd name="connsiteY11" fmla="*/ 23450 h 120291"/>
                <a:gd name="connsiteX12" fmla="*/ 34484 w 78293"/>
                <a:gd name="connsiteY12" fmla="*/ 6602 h 120291"/>
                <a:gd name="connsiteX13" fmla="*/ 61408 w 78293"/>
                <a:gd name="connsiteY13" fmla="*/ 35406 h 120291"/>
                <a:gd name="connsiteX14" fmla="*/ 44758 w 78293"/>
                <a:gd name="connsiteY14" fmla="*/ 70189 h 120291"/>
                <a:gd name="connsiteX15" fmla="*/ 2068 w 78293"/>
                <a:gd name="connsiteY15" fmla="*/ 113306 h 120291"/>
                <a:gd name="connsiteX16" fmla="*/ 296 w 78293"/>
                <a:gd name="connsiteY16" fmla="*/ 120371 h 120291"/>
                <a:gd name="connsiteX17" fmla="*/ 73276 w 78293"/>
                <a:gd name="connsiteY17" fmla="*/ 120371 h 120291"/>
                <a:gd name="connsiteX18" fmla="*/ 78590 w 78293"/>
                <a:gd name="connsiteY18" fmla="*/ 87400 h 12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20291">
                  <a:moveTo>
                    <a:pt x="78590" y="87400"/>
                  </a:moveTo>
                  <a:lnTo>
                    <a:pt x="72568" y="87400"/>
                  </a:lnTo>
                  <a:cubicBezTo>
                    <a:pt x="72036" y="91385"/>
                    <a:pt x="70265" y="102074"/>
                    <a:pt x="67962" y="103886"/>
                  </a:cubicBezTo>
                  <a:cubicBezTo>
                    <a:pt x="66545" y="104973"/>
                    <a:pt x="52906" y="104973"/>
                    <a:pt x="50426" y="104973"/>
                  </a:cubicBezTo>
                  <a:lnTo>
                    <a:pt x="17833" y="104973"/>
                  </a:lnTo>
                  <a:cubicBezTo>
                    <a:pt x="36432" y="88124"/>
                    <a:pt x="42632" y="83052"/>
                    <a:pt x="53260" y="74537"/>
                  </a:cubicBezTo>
                  <a:cubicBezTo>
                    <a:pt x="66368" y="63849"/>
                    <a:pt x="78590" y="52617"/>
                    <a:pt x="78590" y="35406"/>
                  </a:cubicBezTo>
                  <a:cubicBezTo>
                    <a:pt x="78590" y="13486"/>
                    <a:pt x="59814" y="80"/>
                    <a:pt x="37141" y="80"/>
                  </a:cubicBezTo>
                  <a:cubicBezTo>
                    <a:pt x="15176" y="80"/>
                    <a:pt x="296" y="15841"/>
                    <a:pt x="296" y="32508"/>
                  </a:cubicBezTo>
                  <a:cubicBezTo>
                    <a:pt x="296" y="41747"/>
                    <a:pt x="7913" y="42653"/>
                    <a:pt x="9685" y="42653"/>
                  </a:cubicBezTo>
                  <a:cubicBezTo>
                    <a:pt x="13936" y="42653"/>
                    <a:pt x="19073" y="39573"/>
                    <a:pt x="19073" y="33051"/>
                  </a:cubicBezTo>
                  <a:cubicBezTo>
                    <a:pt x="19073" y="29790"/>
                    <a:pt x="17833" y="23450"/>
                    <a:pt x="8622" y="23450"/>
                  </a:cubicBezTo>
                  <a:cubicBezTo>
                    <a:pt x="14113" y="10587"/>
                    <a:pt x="26158" y="6602"/>
                    <a:pt x="34484" y="6602"/>
                  </a:cubicBezTo>
                  <a:cubicBezTo>
                    <a:pt x="52197" y="6602"/>
                    <a:pt x="61408" y="20732"/>
                    <a:pt x="61408" y="35406"/>
                  </a:cubicBezTo>
                  <a:cubicBezTo>
                    <a:pt x="61408" y="51168"/>
                    <a:pt x="50426" y="63668"/>
                    <a:pt x="44758" y="70189"/>
                  </a:cubicBezTo>
                  <a:lnTo>
                    <a:pt x="2068" y="113306"/>
                  </a:lnTo>
                  <a:cubicBezTo>
                    <a:pt x="296" y="114936"/>
                    <a:pt x="296" y="115299"/>
                    <a:pt x="296" y="120371"/>
                  </a:cubicBezTo>
                  <a:lnTo>
                    <a:pt x="73276" y="120371"/>
                  </a:lnTo>
                  <a:lnTo>
                    <a:pt x="78590" y="87400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id="{7B756B5F-332C-5875-F43A-D0FE9A42973D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9729082" y="3848062"/>
              <a:ext cx="29606" cy="77381"/>
            </a:xfrm>
            <a:custGeom>
              <a:avLst/>
              <a:gdLst>
                <a:gd name="connsiteX0" fmla="*/ 29910 w 29606"/>
                <a:gd name="connsiteY0" fmla="*/ 27252 h 77381"/>
                <a:gd name="connsiteX1" fmla="*/ 13715 w 29606"/>
                <a:gd name="connsiteY1" fmla="*/ 77 h 77381"/>
                <a:gd name="connsiteX2" fmla="*/ 303 w 29606"/>
                <a:gd name="connsiteY2" fmla="*/ 13794 h 77381"/>
                <a:gd name="connsiteX3" fmla="*/ 13715 w 29606"/>
                <a:gd name="connsiteY3" fmla="*/ 27510 h 77381"/>
                <a:gd name="connsiteX4" fmla="*/ 22572 w 29606"/>
                <a:gd name="connsiteY4" fmla="*/ 24146 h 77381"/>
                <a:gd name="connsiteX5" fmla="*/ 23837 w 29606"/>
                <a:gd name="connsiteY5" fmla="*/ 23370 h 77381"/>
                <a:gd name="connsiteX6" fmla="*/ 24343 w 29606"/>
                <a:gd name="connsiteY6" fmla="*/ 27252 h 77381"/>
                <a:gd name="connsiteX7" fmla="*/ 7136 w 29606"/>
                <a:gd name="connsiteY7" fmla="*/ 70472 h 77381"/>
                <a:gd name="connsiteX8" fmla="*/ 4352 w 29606"/>
                <a:gd name="connsiteY8" fmla="*/ 74612 h 77381"/>
                <a:gd name="connsiteX9" fmla="*/ 6883 w 29606"/>
                <a:gd name="connsiteY9" fmla="*/ 77459 h 77381"/>
                <a:gd name="connsiteX10" fmla="*/ 29910 w 29606"/>
                <a:gd name="connsiteY10" fmla="*/ 27252 h 7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7381">
                  <a:moveTo>
                    <a:pt x="29910" y="27252"/>
                  </a:moveTo>
                  <a:cubicBezTo>
                    <a:pt x="29910" y="10171"/>
                    <a:pt x="23584" y="77"/>
                    <a:pt x="13715" y="77"/>
                  </a:cubicBezTo>
                  <a:cubicBezTo>
                    <a:pt x="5364" y="77"/>
                    <a:pt x="303" y="6547"/>
                    <a:pt x="303" y="13794"/>
                  </a:cubicBezTo>
                  <a:cubicBezTo>
                    <a:pt x="303" y="20781"/>
                    <a:pt x="5364" y="27510"/>
                    <a:pt x="13715" y="27510"/>
                  </a:cubicBezTo>
                  <a:cubicBezTo>
                    <a:pt x="16752" y="27510"/>
                    <a:pt x="20041" y="26475"/>
                    <a:pt x="22572" y="24146"/>
                  </a:cubicBezTo>
                  <a:cubicBezTo>
                    <a:pt x="23331" y="23628"/>
                    <a:pt x="23584" y="23370"/>
                    <a:pt x="23837" y="23370"/>
                  </a:cubicBezTo>
                  <a:cubicBezTo>
                    <a:pt x="24090" y="23370"/>
                    <a:pt x="24343" y="23628"/>
                    <a:pt x="24343" y="27252"/>
                  </a:cubicBezTo>
                  <a:cubicBezTo>
                    <a:pt x="24343" y="46403"/>
                    <a:pt x="15486" y="61931"/>
                    <a:pt x="7136" y="70472"/>
                  </a:cubicBezTo>
                  <a:cubicBezTo>
                    <a:pt x="4352" y="73318"/>
                    <a:pt x="4352" y="73836"/>
                    <a:pt x="4352" y="74612"/>
                  </a:cubicBezTo>
                  <a:cubicBezTo>
                    <a:pt x="4352" y="76424"/>
                    <a:pt x="5617" y="77459"/>
                    <a:pt x="6883" y="77459"/>
                  </a:cubicBezTo>
                  <a:cubicBezTo>
                    <a:pt x="9666" y="77459"/>
                    <a:pt x="29910" y="57531"/>
                    <a:pt x="29910" y="27252"/>
                  </a:cubicBez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id="{56ADC930-807D-12BB-EB07-409BE8768E6F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9822569" y="3693040"/>
              <a:ext cx="97930" cy="185561"/>
            </a:xfrm>
            <a:custGeom>
              <a:avLst/>
              <a:gdLst>
                <a:gd name="connsiteX0" fmla="*/ 1573 w 97930"/>
                <a:gd name="connsiteY0" fmla="*/ 156911 h 185561"/>
                <a:gd name="connsiteX1" fmla="*/ 308 w 97930"/>
                <a:gd name="connsiteY1" fmla="*/ 159499 h 185561"/>
                <a:gd name="connsiteX2" fmla="*/ 3344 w 97930"/>
                <a:gd name="connsiteY2" fmla="*/ 162864 h 185561"/>
                <a:gd name="connsiteX3" fmla="*/ 12454 w 97930"/>
                <a:gd name="connsiteY3" fmla="*/ 154841 h 185561"/>
                <a:gd name="connsiteX4" fmla="*/ 21564 w 97930"/>
                <a:gd name="connsiteY4" fmla="*/ 146042 h 185561"/>
                <a:gd name="connsiteX5" fmla="*/ 49906 w 97930"/>
                <a:gd name="connsiteY5" fmla="*/ 185639 h 185561"/>
                <a:gd name="connsiteX6" fmla="*/ 74199 w 97930"/>
                <a:gd name="connsiteY6" fmla="*/ 175804 h 185561"/>
                <a:gd name="connsiteX7" fmla="*/ 89635 w 97930"/>
                <a:gd name="connsiteY7" fmla="*/ 160535 h 185561"/>
                <a:gd name="connsiteX8" fmla="*/ 86598 w 97930"/>
                <a:gd name="connsiteY8" fmla="*/ 157429 h 185561"/>
                <a:gd name="connsiteX9" fmla="*/ 83308 w 97930"/>
                <a:gd name="connsiteY9" fmla="*/ 159758 h 185561"/>
                <a:gd name="connsiteX10" fmla="*/ 50412 w 97930"/>
                <a:gd name="connsiteY10" fmla="*/ 179945 h 185561"/>
                <a:gd name="connsiteX11" fmla="*/ 34976 w 97930"/>
                <a:gd name="connsiteY11" fmla="*/ 146301 h 185561"/>
                <a:gd name="connsiteX12" fmla="*/ 36241 w 97930"/>
                <a:gd name="connsiteY12" fmla="*/ 131549 h 185561"/>
                <a:gd name="connsiteX13" fmla="*/ 41808 w 97930"/>
                <a:gd name="connsiteY13" fmla="*/ 125079 h 185561"/>
                <a:gd name="connsiteX14" fmla="*/ 98238 w 97930"/>
                <a:gd name="connsiteY14" fmla="*/ 20264 h 185561"/>
                <a:gd name="connsiteX15" fmla="*/ 83308 w 97930"/>
                <a:gd name="connsiteY15" fmla="*/ 77 h 185561"/>
                <a:gd name="connsiteX16" fmla="*/ 41049 w 97930"/>
                <a:gd name="connsiteY16" fmla="*/ 48732 h 185561"/>
                <a:gd name="connsiteX17" fmla="*/ 21058 w 97930"/>
                <a:gd name="connsiteY17" fmla="*/ 138019 h 185561"/>
                <a:gd name="connsiteX18" fmla="*/ 1573 w 97930"/>
                <a:gd name="connsiteY18" fmla="*/ 156911 h 185561"/>
                <a:gd name="connsiteX19" fmla="*/ 37506 w 97930"/>
                <a:gd name="connsiteY19" fmla="*/ 120679 h 185561"/>
                <a:gd name="connsiteX20" fmla="*/ 63317 w 97930"/>
                <a:gd name="connsiteY20" fmla="*/ 30098 h 185561"/>
                <a:gd name="connsiteX21" fmla="*/ 83561 w 97930"/>
                <a:gd name="connsiteY21" fmla="*/ 5771 h 185561"/>
                <a:gd name="connsiteX22" fmla="*/ 92165 w 97930"/>
                <a:gd name="connsiteY22" fmla="*/ 19229 h 185561"/>
                <a:gd name="connsiteX23" fmla="*/ 37506 w 97930"/>
                <a:gd name="connsiteY23" fmla="*/ 120679 h 18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7930" h="185561">
                  <a:moveTo>
                    <a:pt x="1573" y="156911"/>
                  </a:moveTo>
                  <a:cubicBezTo>
                    <a:pt x="1067" y="157688"/>
                    <a:pt x="308" y="158464"/>
                    <a:pt x="308" y="159499"/>
                  </a:cubicBezTo>
                  <a:cubicBezTo>
                    <a:pt x="308" y="160793"/>
                    <a:pt x="1826" y="162864"/>
                    <a:pt x="3344" y="162864"/>
                  </a:cubicBezTo>
                  <a:cubicBezTo>
                    <a:pt x="4609" y="162864"/>
                    <a:pt x="5369" y="162088"/>
                    <a:pt x="12454" y="154841"/>
                  </a:cubicBezTo>
                  <a:cubicBezTo>
                    <a:pt x="14478" y="153029"/>
                    <a:pt x="19539" y="148112"/>
                    <a:pt x="21564" y="146042"/>
                  </a:cubicBezTo>
                  <a:cubicBezTo>
                    <a:pt x="24094" y="166487"/>
                    <a:pt x="31433" y="185639"/>
                    <a:pt x="49906" y="185639"/>
                  </a:cubicBezTo>
                  <a:cubicBezTo>
                    <a:pt x="60028" y="185639"/>
                    <a:pt x="68884" y="179686"/>
                    <a:pt x="74199" y="175804"/>
                  </a:cubicBezTo>
                  <a:cubicBezTo>
                    <a:pt x="77741" y="173216"/>
                    <a:pt x="89635" y="163123"/>
                    <a:pt x="89635" y="160535"/>
                  </a:cubicBezTo>
                  <a:cubicBezTo>
                    <a:pt x="89635" y="159758"/>
                    <a:pt x="88875" y="157429"/>
                    <a:pt x="86598" y="157429"/>
                  </a:cubicBezTo>
                  <a:cubicBezTo>
                    <a:pt x="85839" y="157429"/>
                    <a:pt x="85586" y="157688"/>
                    <a:pt x="83308" y="159758"/>
                  </a:cubicBezTo>
                  <a:cubicBezTo>
                    <a:pt x="67113" y="176063"/>
                    <a:pt x="57750" y="179945"/>
                    <a:pt x="50412" y="179945"/>
                  </a:cubicBezTo>
                  <a:cubicBezTo>
                    <a:pt x="39024" y="179945"/>
                    <a:pt x="34976" y="166487"/>
                    <a:pt x="34976" y="146301"/>
                  </a:cubicBezTo>
                  <a:cubicBezTo>
                    <a:pt x="34976" y="144748"/>
                    <a:pt x="35482" y="132843"/>
                    <a:pt x="36241" y="131549"/>
                  </a:cubicBezTo>
                  <a:cubicBezTo>
                    <a:pt x="36747" y="130772"/>
                    <a:pt x="36747" y="130255"/>
                    <a:pt x="41808" y="125079"/>
                  </a:cubicBezTo>
                  <a:cubicBezTo>
                    <a:pt x="62305" y="104116"/>
                    <a:pt x="98238" y="60378"/>
                    <a:pt x="98238" y="20264"/>
                  </a:cubicBezTo>
                  <a:cubicBezTo>
                    <a:pt x="98238" y="15864"/>
                    <a:pt x="98238" y="77"/>
                    <a:pt x="83308" y="77"/>
                  </a:cubicBezTo>
                  <a:cubicBezTo>
                    <a:pt x="62305" y="77"/>
                    <a:pt x="43579" y="42780"/>
                    <a:pt x="41049" y="48732"/>
                  </a:cubicBezTo>
                  <a:cubicBezTo>
                    <a:pt x="28902" y="76942"/>
                    <a:pt x="21058" y="107221"/>
                    <a:pt x="21058" y="138019"/>
                  </a:cubicBezTo>
                  <a:lnTo>
                    <a:pt x="1573" y="156911"/>
                  </a:lnTo>
                  <a:close/>
                  <a:moveTo>
                    <a:pt x="37506" y="120679"/>
                  </a:moveTo>
                  <a:cubicBezTo>
                    <a:pt x="38012" y="117832"/>
                    <a:pt x="48893" y="60378"/>
                    <a:pt x="63317" y="30098"/>
                  </a:cubicBezTo>
                  <a:cubicBezTo>
                    <a:pt x="70150" y="16123"/>
                    <a:pt x="75464" y="5771"/>
                    <a:pt x="83561" y="5771"/>
                  </a:cubicBezTo>
                  <a:cubicBezTo>
                    <a:pt x="92165" y="5771"/>
                    <a:pt x="92165" y="15088"/>
                    <a:pt x="92165" y="19229"/>
                  </a:cubicBezTo>
                  <a:cubicBezTo>
                    <a:pt x="92165" y="62449"/>
                    <a:pt x="49653" y="107739"/>
                    <a:pt x="37506" y="120679"/>
                  </a:cubicBez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id="{C4429EE3-C7D4-CE2D-9590-3C0B570F8A2E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9938864" y="3788589"/>
              <a:ext cx="130903" cy="125726"/>
            </a:xfrm>
            <a:custGeom>
              <a:avLst/>
              <a:gdLst>
                <a:gd name="connsiteX0" fmla="*/ 70103 w 130903"/>
                <a:gd name="connsiteY0" fmla="*/ 7144 h 125726"/>
                <a:gd name="connsiteX1" fmla="*/ 65852 w 130903"/>
                <a:gd name="connsiteY1" fmla="*/ 79 h 125726"/>
                <a:gd name="connsiteX2" fmla="*/ 61424 w 130903"/>
                <a:gd name="connsiteY2" fmla="*/ 7144 h 125726"/>
                <a:gd name="connsiteX3" fmla="*/ 61424 w 130903"/>
                <a:gd name="connsiteY3" fmla="*/ 116928 h 125726"/>
                <a:gd name="connsiteX4" fmla="*/ 7397 w 130903"/>
                <a:gd name="connsiteY4" fmla="*/ 116928 h 125726"/>
                <a:gd name="connsiteX5" fmla="*/ 312 w 130903"/>
                <a:gd name="connsiteY5" fmla="*/ 121276 h 125726"/>
                <a:gd name="connsiteX6" fmla="*/ 7397 w 130903"/>
                <a:gd name="connsiteY6" fmla="*/ 125805 h 125726"/>
                <a:gd name="connsiteX7" fmla="*/ 124130 w 130903"/>
                <a:gd name="connsiteY7" fmla="*/ 125805 h 125726"/>
                <a:gd name="connsiteX8" fmla="*/ 131215 w 130903"/>
                <a:gd name="connsiteY8" fmla="*/ 121457 h 125726"/>
                <a:gd name="connsiteX9" fmla="*/ 124130 w 130903"/>
                <a:gd name="connsiteY9" fmla="*/ 116928 h 125726"/>
                <a:gd name="connsiteX10" fmla="*/ 70103 w 130903"/>
                <a:gd name="connsiteY10" fmla="*/ 116928 h 125726"/>
                <a:gd name="connsiteX11" fmla="*/ 70103 w 130903"/>
                <a:gd name="connsiteY11" fmla="*/ 7144 h 12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903" h="125726">
                  <a:moveTo>
                    <a:pt x="70103" y="7144"/>
                  </a:moveTo>
                  <a:cubicBezTo>
                    <a:pt x="70103" y="4427"/>
                    <a:pt x="70103" y="79"/>
                    <a:pt x="65852" y="79"/>
                  </a:cubicBezTo>
                  <a:cubicBezTo>
                    <a:pt x="61424" y="79"/>
                    <a:pt x="61424" y="4246"/>
                    <a:pt x="61424" y="7144"/>
                  </a:cubicBezTo>
                  <a:lnTo>
                    <a:pt x="61424" y="116928"/>
                  </a:lnTo>
                  <a:lnTo>
                    <a:pt x="7397" y="116928"/>
                  </a:lnTo>
                  <a:cubicBezTo>
                    <a:pt x="4740" y="116928"/>
                    <a:pt x="312" y="116928"/>
                    <a:pt x="312" y="121276"/>
                  </a:cubicBezTo>
                  <a:cubicBezTo>
                    <a:pt x="312" y="125805"/>
                    <a:pt x="4386" y="125805"/>
                    <a:pt x="7397" y="125805"/>
                  </a:cubicBezTo>
                  <a:lnTo>
                    <a:pt x="124130" y="125805"/>
                  </a:lnTo>
                  <a:cubicBezTo>
                    <a:pt x="126964" y="125805"/>
                    <a:pt x="131215" y="125805"/>
                    <a:pt x="131215" y="121457"/>
                  </a:cubicBezTo>
                  <a:cubicBezTo>
                    <a:pt x="131215" y="116928"/>
                    <a:pt x="127141" y="116928"/>
                    <a:pt x="124130" y="116928"/>
                  </a:cubicBezTo>
                  <a:lnTo>
                    <a:pt x="70103" y="116928"/>
                  </a:lnTo>
                  <a:lnTo>
                    <a:pt x="70103" y="7144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id="{08D32D4D-4739-B941-32BA-1C06D3F63773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10166437" y="3724613"/>
              <a:ext cx="168278" cy="172362"/>
            </a:xfrm>
            <a:custGeom>
              <a:avLst/>
              <a:gdLst>
                <a:gd name="connsiteX0" fmla="*/ 89648 w 168278"/>
                <a:gd name="connsiteY0" fmla="*/ 91435 h 172362"/>
                <a:gd name="connsiteX1" fmla="*/ 160249 w 168278"/>
                <a:gd name="connsiteY1" fmla="*/ 91435 h 172362"/>
                <a:gd name="connsiteX2" fmla="*/ 168600 w 168278"/>
                <a:gd name="connsiteY2" fmla="*/ 86258 h 172362"/>
                <a:gd name="connsiteX3" fmla="*/ 160249 w 168278"/>
                <a:gd name="connsiteY3" fmla="*/ 81082 h 172362"/>
                <a:gd name="connsiteX4" fmla="*/ 89648 w 168278"/>
                <a:gd name="connsiteY4" fmla="*/ 81082 h 172362"/>
                <a:gd name="connsiteX5" fmla="*/ 89648 w 168278"/>
                <a:gd name="connsiteY5" fmla="*/ 8618 h 172362"/>
                <a:gd name="connsiteX6" fmla="*/ 84587 w 168278"/>
                <a:gd name="connsiteY6" fmla="*/ 77 h 172362"/>
                <a:gd name="connsiteX7" fmla="*/ 79526 w 168278"/>
                <a:gd name="connsiteY7" fmla="*/ 8618 h 172362"/>
                <a:gd name="connsiteX8" fmla="*/ 79526 w 168278"/>
                <a:gd name="connsiteY8" fmla="*/ 81082 h 172362"/>
                <a:gd name="connsiteX9" fmla="*/ 8671 w 168278"/>
                <a:gd name="connsiteY9" fmla="*/ 81082 h 172362"/>
                <a:gd name="connsiteX10" fmla="*/ 321 w 168278"/>
                <a:gd name="connsiteY10" fmla="*/ 86258 h 172362"/>
                <a:gd name="connsiteX11" fmla="*/ 8671 w 168278"/>
                <a:gd name="connsiteY11" fmla="*/ 91435 h 172362"/>
                <a:gd name="connsiteX12" fmla="*/ 79526 w 168278"/>
                <a:gd name="connsiteY12" fmla="*/ 91435 h 172362"/>
                <a:gd name="connsiteX13" fmla="*/ 79526 w 168278"/>
                <a:gd name="connsiteY13" fmla="*/ 163899 h 172362"/>
                <a:gd name="connsiteX14" fmla="*/ 84587 w 168278"/>
                <a:gd name="connsiteY14" fmla="*/ 172440 h 172362"/>
                <a:gd name="connsiteX15" fmla="*/ 89648 w 168278"/>
                <a:gd name="connsiteY15" fmla="*/ 163899 h 172362"/>
                <a:gd name="connsiteX16" fmla="*/ 89648 w 168278"/>
                <a:gd name="connsiteY16" fmla="*/ 91435 h 17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278" h="172362">
                  <a:moveTo>
                    <a:pt x="89648" y="91435"/>
                  </a:moveTo>
                  <a:lnTo>
                    <a:pt x="160249" y="91435"/>
                  </a:lnTo>
                  <a:cubicBezTo>
                    <a:pt x="163792" y="91435"/>
                    <a:pt x="168600" y="91435"/>
                    <a:pt x="168600" y="86258"/>
                  </a:cubicBezTo>
                  <a:cubicBezTo>
                    <a:pt x="168600" y="81082"/>
                    <a:pt x="163792" y="81082"/>
                    <a:pt x="160249" y="81082"/>
                  </a:cubicBezTo>
                  <a:lnTo>
                    <a:pt x="89648" y="81082"/>
                  </a:lnTo>
                  <a:lnTo>
                    <a:pt x="89648" y="8618"/>
                  </a:lnTo>
                  <a:cubicBezTo>
                    <a:pt x="89648" y="4995"/>
                    <a:pt x="89648" y="77"/>
                    <a:pt x="84587" y="77"/>
                  </a:cubicBezTo>
                  <a:cubicBezTo>
                    <a:pt x="79526" y="77"/>
                    <a:pt x="79526" y="4995"/>
                    <a:pt x="79526" y="8618"/>
                  </a:cubicBezTo>
                  <a:lnTo>
                    <a:pt x="79526" y="81082"/>
                  </a:lnTo>
                  <a:lnTo>
                    <a:pt x="8671" y="81082"/>
                  </a:lnTo>
                  <a:cubicBezTo>
                    <a:pt x="5129" y="81082"/>
                    <a:pt x="321" y="81082"/>
                    <a:pt x="321" y="86258"/>
                  </a:cubicBezTo>
                  <a:cubicBezTo>
                    <a:pt x="321" y="91435"/>
                    <a:pt x="5129" y="91435"/>
                    <a:pt x="8671" y="91435"/>
                  </a:cubicBezTo>
                  <a:lnTo>
                    <a:pt x="79526" y="91435"/>
                  </a:lnTo>
                  <a:lnTo>
                    <a:pt x="79526" y="163899"/>
                  </a:lnTo>
                  <a:cubicBezTo>
                    <a:pt x="79526" y="167522"/>
                    <a:pt x="79526" y="172440"/>
                    <a:pt x="84587" y="172440"/>
                  </a:cubicBezTo>
                  <a:cubicBezTo>
                    <a:pt x="89648" y="172440"/>
                    <a:pt x="89648" y="167522"/>
                    <a:pt x="89648" y="163899"/>
                  </a:cubicBezTo>
                  <a:lnTo>
                    <a:pt x="89648" y="91435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id="{EFFB0426-E50B-2806-CF30-3DCADA62F813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10415439" y="3761105"/>
              <a:ext cx="104256" cy="164598"/>
            </a:xfrm>
            <a:custGeom>
              <a:avLst/>
              <a:gdLst>
                <a:gd name="connsiteX0" fmla="*/ 104588 w 104256"/>
                <a:gd name="connsiteY0" fmla="*/ 2924 h 164598"/>
                <a:gd name="connsiteX1" fmla="*/ 102057 w 104256"/>
                <a:gd name="connsiteY1" fmla="*/ 336 h 164598"/>
                <a:gd name="connsiteX2" fmla="*/ 84850 w 104256"/>
                <a:gd name="connsiteY2" fmla="*/ 18193 h 164598"/>
                <a:gd name="connsiteX3" fmla="*/ 61316 w 104256"/>
                <a:gd name="connsiteY3" fmla="*/ 77 h 164598"/>
                <a:gd name="connsiteX4" fmla="*/ 331 w 104256"/>
                <a:gd name="connsiteY4" fmla="*/ 75906 h 164598"/>
                <a:gd name="connsiteX5" fmla="*/ 33733 w 104256"/>
                <a:gd name="connsiteY5" fmla="*/ 117315 h 164598"/>
                <a:gd name="connsiteX6" fmla="*/ 63593 w 104256"/>
                <a:gd name="connsiteY6" fmla="*/ 101787 h 164598"/>
                <a:gd name="connsiteX7" fmla="*/ 52206 w 104256"/>
                <a:gd name="connsiteY7" fmla="*/ 148112 h 164598"/>
                <a:gd name="connsiteX8" fmla="*/ 33986 w 104256"/>
                <a:gd name="connsiteY8" fmla="*/ 156653 h 164598"/>
                <a:gd name="connsiteX9" fmla="*/ 28166 w 104256"/>
                <a:gd name="connsiteY9" fmla="*/ 161829 h 164598"/>
                <a:gd name="connsiteX10" fmla="*/ 31456 w 104256"/>
                <a:gd name="connsiteY10" fmla="*/ 164676 h 164598"/>
                <a:gd name="connsiteX11" fmla="*/ 56761 w 104256"/>
                <a:gd name="connsiteY11" fmla="*/ 163899 h 164598"/>
                <a:gd name="connsiteX12" fmla="*/ 82825 w 104256"/>
                <a:gd name="connsiteY12" fmla="*/ 164676 h 164598"/>
                <a:gd name="connsiteX13" fmla="*/ 87380 w 104256"/>
                <a:gd name="connsiteY13" fmla="*/ 159499 h 164598"/>
                <a:gd name="connsiteX14" fmla="*/ 80801 w 104256"/>
                <a:gd name="connsiteY14" fmla="*/ 156653 h 164598"/>
                <a:gd name="connsiteX15" fmla="*/ 68654 w 104256"/>
                <a:gd name="connsiteY15" fmla="*/ 152512 h 164598"/>
                <a:gd name="connsiteX16" fmla="*/ 69667 w 104256"/>
                <a:gd name="connsiteY16" fmla="*/ 146818 h 164598"/>
                <a:gd name="connsiteX17" fmla="*/ 104588 w 104256"/>
                <a:gd name="connsiteY17" fmla="*/ 2924 h 164598"/>
                <a:gd name="connsiteX18" fmla="*/ 34493 w 104256"/>
                <a:gd name="connsiteY18" fmla="*/ 111621 h 164598"/>
                <a:gd name="connsiteX19" fmla="*/ 18297 w 104256"/>
                <a:gd name="connsiteY19" fmla="*/ 87294 h 164598"/>
                <a:gd name="connsiteX20" fmla="*/ 29938 w 104256"/>
                <a:gd name="connsiteY20" fmla="*/ 35792 h 164598"/>
                <a:gd name="connsiteX21" fmla="*/ 61316 w 104256"/>
                <a:gd name="connsiteY21" fmla="*/ 5771 h 164598"/>
                <a:gd name="connsiteX22" fmla="*/ 81307 w 104256"/>
                <a:gd name="connsiteY22" fmla="*/ 28546 h 164598"/>
                <a:gd name="connsiteX23" fmla="*/ 66630 w 104256"/>
                <a:gd name="connsiteY23" fmla="*/ 87811 h 164598"/>
                <a:gd name="connsiteX24" fmla="*/ 34493 w 104256"/>
                <a:gd name="connsiteY24" fmla="*/ 111621 h 16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256" h="164598">
                  <a:moveTo>
                    <a:pt x="104588" y="2924"/>
                  </a:moveTo>
                  <a:cubicBezTo>
                    <a:pt x="104588" y="1889"/>
                    <a:pt x="103829" y="336"/>
                    <a:pt x="102057" y="336"/>
                  </a:cubicBezTo>
                  <a:cubicBezTo>
                    <a:pt x="99274" y="336"/>
                    <a:pt x="89152" y="10688"/>
                    <a:pt x="84850" y="18193"/>
                  </a:cubicBezTo>
                  <a:cubicBezTo>
                    <a:pt x="79283" y="4218"/>
                    <a:pt x="69414" y="77"/>
                    <a:pt x="61316" y="77"/>
                  </a:cubicBezTo>
                  <a:cubicBezTo>
                    <a:pt x="31456" y="77"/>
                    <a:pt x="331" y="38380"/>
                    <a:pt x="331" y="75906"/>
                  </a:cubicBezTo>
                  <a:cubicBezTo>
                    <a:pt x="331" y="101269"/>
                    <a:pt x="15261" y="117315"/>
                    <a:pt x="33733" y="117315"/>
                  </a:cubicBezTo>
                  <a:cubicBezTo>
                    <a:pt x="44615" y="117315"/>
                    <a:pt x="54484" y="111103"/>
                    <a:pt x="63593" y="101787"/>
                  </a:cubicBezTo>
                  <a:cubicBezTo>
                    <a:pt x="61316" y="110845"/>
                    <a:pt x="52965" y="145783"/>
                    <a:pt x="52206" y="148112"/>
                  </a:cubicBezTo>
                  <a:cubicBezTo>
                    <a:pt x="50182" y="155359"/>
                    <a:pt x="48157" y="156394"/>
                    <a:pt x="33986" y="156653"/>
                  </a:cubicBezTo>
                  <a:cubicBezTo>
                    <a:pt x="30697" y="156653"/>
                    <a:pt x="28166" y="156653"/>
                    <a:pt x="28166" y="161829"/>
                  </a:cubicBezTo>
                  <a:cubicBezTo>
                    <a:pt x="28166" y="162088"/>
                    <a:pt x="28166" y="164676"/>
                    <a:pt x="31456" y="164676"/>
                  </a:cubicBezTo>
                  <a:cubicBezTo>
                    <a:pt x="39554" y="164676"/>
                    <a:pt x="48410" y="163899"/>
                    <a:pt x="56761" y="163899"/>
                  </a:cubicBezTo>
                  <a:cubicBezTo>
                    <a:pt x="65365" y="163899"/>
                    <a:pt x="74475" y="164676"/>
                    <a:pt x="82825" y="164676"/>
                  </a:cubicBezTo>
                  <a:cubicBezTo>
                    <a:pt x="84091" y="164676"/>
                    <a:pt x="87380" y="164676"/>
                    <a:pt x="87380" y="159499"/>
                  </a:cubicBezTo>
                  <a:cubicBezTo>
                    <a:pt x="87380" y="156653"/>
                    <a:pt x="84850" y="156653"/>
                    <a:pt x="80801" y="156653"/>
                  </a:cubicBezTo>
                  <a:cubicBezTo>
                    <a:pt x="68654" y="156653"/>
                    <a:pt x="68654" y="154841"/>
                    <a:pt x="68654" y="152512"/>
                  </a:cubicBezTo>
                  <a:cubicBezTo>
                    <a:pt x="68654" y="150700"/>
                    <a:pt x="69161" y="149147"/>
                    <a:pt x="69667" y="146818"/>
                  </a:cubicBezTo>
                  <a:lnTo>
                    <a:pt x="104588" y="2924"/>
                  </a:lnTo>
                  <a:close/>
                  <a:moveTo>
                    <a:pt x="34493" y="111621"/>
                  </a:moveTo>
                  <a:cubicBezTo>
                    <a:pt x="19309" y="111621"/>
                    <a:pt x="18297" y="91693"/>
                    <a:pt x="18297" y="87294"/>
                  </a:cubicBezTo>
                  <a:cubicBezTo>
                    <a:pt x="18297" y="74871"/>
                    <a:pt x="25636" y="46662"/>
                    <a:pt x="29938" y="35792"/>
                  </a:cubicBezTo>
                  <a:cubicBezTo>
                    <a:pt x="37782" y="16641"/>
                    <a:pt x="50941" y="5771"/>
                    <a:pt x="61316" y="5771"/>
                  </a:cubicBezTo>
                  <a:cubicBezTo>
                    <a:pt x="77764" y="5771"/>
                    <a:pt x="81307" y="26734"/>
                    <a:pt x="81307" y="28546"/>
                  </a:cubicBezTo>
                  <a:cubicBezTo>
                    <a:pt x="81307" y="30098"/>
                    <a:pt x="67389" y="86776"/>
                    <a:pt x="66630" y="87811"/>
                  </a:cubicBezTo>
                  <a:cubicBezTo>
                    <a:pt x="62834" y="95058"/>
                    <a:pt x="48663" y="111621"/>
                    <a:pt x="34493" y="111621"/>
                  </a:cubicBez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id="{B1264146-D544-D277-37D9-743A566E6138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10531921" y="3788589"/>
              <a:ext cx="130903" cy="125726"/>
            </a:xfrm>
            <a:custGeom>
              <a:avLst/>
              <a:gdLst>
                <a:gd name="connsiteX0" fmla="*/ 70127 w 130903"/>
                <a:gd name="connsiteY0" fmla="*/ 7144 h 125726"/>
                <a:gd name="connsiteX1" fmla="*/ 65875 w 130903"/>
                <a:gd name="connsiteY1" fmla="*/ 79 h 125726"/>
                <a:gd name="connsiteX2" fmla="*/ 61447 w 130903"/>
                <a:gd name="connsiteY2" fmla="*/ 7144 h 125726"/>
                <a:gd name="connsiteX3" fmla="*/ 61447 w 130903"/>
                <a:gd name="connsiteY3" fmla="*/ 116928 h 125726"/>
                <a:gd name="connsiteX4" fmla="*/ 7421 w 130903"/>
                <a:gd name="connsiteY4" fmla="*/ 116928 h 125726"/>
                <a:gd name="connsiteX5" fmla="*/ 335 w 130903"/>
                <a:gd name="connsiteY5" fmla="*/ 121276 h 125726"/>
                <a:gd name="connsiteX6" fmla="*/ 7421 w 130903"/>
                <a:gd name="connsiteY6" fmla="*/ 125805 h 125726"/>
                <a:gd name="connsiteX7" fmla="*/ 124153 w 130903"/>
                <a:gd name="connsiteY7" fmla="*/ 125805 h 125726"/>
                <a:gd name="connsiteX8" fmla="*/ 131238 w 130903"/>
                <a:gd name="connsiteY8" fmla="*/ 121457 h 125726"/>
                <a:gd name="connsiteX9" fmla="*/ 124153 w 130903"/>
                <a:gd name="connsiteY9" fmla="*/ 116928 h 125726"/>
                <a:gd name="connsiteX10" fmla="*/ 70127 w 130903"/>
                <a:gd name="connsiteY10" fmla="*/ 116928 h 125726"/>
                <a:gd name="connsiteX11" fmla="*/ 70127 w 130903"/>
                <a:gd name="connsiteY11" fmla="*/ 7144 h 12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903" h="125726">
                  <a:moveTo>
                    <a:pt x="70127" y="7144"/>
                  </a:moveTo>
                  <a:cubicBezTo>
                    <a:pt x="70127" y="4427"/>
                    <a:pt x="70127" y="79"/>
                    <a:pt x="65875" y="79"/>
                  </a:cubicBezTo>
                  <a:cubicBezTo>
                    <a:pt x="61447" y="79"/>
                    <a:pt x="61447" y="4246"/>
                    <a:pt x="61447" y="7144"/>
                  </a:cubicBezTo>
                  <a:lnTo>
                    <a:pt x="61447" y="116928"/>
                  </a:lnTo>
                  <a:lnTo>
                    <a:pt x="7421" y="116928"/>
                  </a:lnTo>
                  <a:cubicBezTo>
                    <a:pt x="4764" y="116928"/>
                    <a:pt x="335" y="116928"/>
                    <a:pt x="335" y="121276"/>
                  </a:cubicBezTo>
                  <a:cubicBezTo>
                    <a:pt x="335" y="125805"/>
                    <a:pt x="4409" y="125805"/>
                    <a:pt x="7421" y="125805"/>
                  </a:cubicBezTo>
                  <a:lnTo>
                    <a:pt x="124153" y="125805"/>
                  </a:lnTo>
                  <a:cubicBezTo>
                    <a:pt x="126987" y="125805"/>
                    <a:pt x="131238" y="125805"/>
                    <a:pt x="131238" y="121457"/>
                  </a:cubicBezTo>
                  <a:cubicBezTo>
                    <a:pt x="131238" y="116928"/>
                    <a:pt x="127164" y="116928"/>
                    <a:pt x="124153" y="116928"/>
                  </a:cubicBezTo>
                  <a:lnTo>
                    <a:pt x="70127" y="116928"/>
                  </a:lnTo>
                  <a:lnTo>
                    <a:pt x="70127" y="7144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id="{3DBF5D97-DEE7-5A91-B34B-90D609712200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0703516" y="3681393"/>
              <a:ext cx="58707" cy="258802"/>
            </a:xfrm>
            <a:custGeom>
              <a:avLst/>
              <a:gdLst>
                <a:gd name="connsiteX0" fmla="*/ 59050 w 58707"/>
                <a:gd name="connsiteY0" fmla="*/ 129478 h 258802"/>
                <a:gd name="connsiteX1" fmla="*/ 42348 w 58707"/>
                <a:gd name="connsiteY1" fmla="*/ 48732 h 258802"/>
                <a:gd name="connsiteX2" fmla="*/ 2872 w 58707"/>
                <a:gd name="connsiteY2" fmla="*/ 77 h 258802"/>
                <a:gd name="connsiteX3" fmla="*/ 342 w 58707"/>
                <a:gd name="connsiteY3" fmla="*/ 2665 h 258802"/>
                <a:gd name="connsiteX4" fmla="*/ 5150 w 58707"/>
                <a:gd name="connsiteY4" fmla="*/ 8618 h 258802"/>
                <a:gd name="connsiteX5" fmla="*/ 44373 w 58707"/>
                <a:gd name="connsiteY5" fmla="*/ 129478 h 258802"/>
                <a:gd name="connsiteX6" fmla="*/ 3632 w 58707"/>
                <a:gd name="connsiteY6" fmla="*/ 251892 h 258802"/>
                <a:gd name="connsiteX7" fmla="*/ 342 w 58707"/>
                <a:gd name="connsiteY7" fmla="*/ 256292 h 258802"/>
                <a:gd name="connsiteX8" fmla="*/ 2872 w 58707"/>
                <a:gd name="connsiteY8" fmla="*/ 258880 h 258802"/>
                <a:gd name="connsiteX9" fmla="*/ 43107 w 58707"/>
                <a:gd name="connsiteY9" fmla="*/ 208413 h 258802"/>
                <a:gd name="connsiteX10" fmla="*/ 59050 w 58707"/>
                <a:gd name="connsiteY10" fmla="*/ 129478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8802">
                  <a:moveTo>
                    <a:pt x="59050" y="129478"/>
                  </a:moveTo>
                  <a:cubicBezTo>
                    <a:pt x="59050" y="109292"/>
                    <a:pt x="56266" y="77977"/>
                    <a:pt x="42348" y="48732"/>
                  </a:cubicBezTo>
                  <a:cubicBezTo>
                    <a:pt x="27165" y="16899"/>
                    <a:pt x="5403" y="77"/>
                    <a:pt x="2872" y="77"/>
                  </a:cubicBezTo>
                  <a:cubicBezTo>
                    <a:pt x="1354" y="77"/>
                    <a:pt x="342" y="1113"/>
                    <a:pt x="342" y="2665"/>
                  </a:cubicBezTo>
                  <a:cubicBezTo>
                    <a:pt x="342" y="3442"/>
                    <a:pt x="342" y="3959"/>
                    <a:pt x="5150" y="8618"/>
                  </a:cubicBezTo>
                  <a:cubicBezTo>
                    <a:pt x="29949" y="34239"/>
                    <a:pt x="44373" y="75389"/>
                    <a:pt x="44373" y="129478"/>
                  </a:cubicBezTo>
                  <a:cubicBezTo>
                    <a:pt x="44373" y="173734"/>
                    <a:pt x="35010" y="219283"/>
                    <a:pt x="3632" y="251892"/>
                  </a:cubicBezTo>
                  <a:cubicBezTo>
                    <a:pt x="342" y="254998"/>
                    <a:pt x="342" y="255515"/>
                    <a:pt x="342" y="256292"/>
                  </a:cubicBezTo>
                  <a:cubicBezTo>
                    <a:pt x="342" y="257844"/>
                    <a:pt x="1354" y="258880"/>
                    <a:pt x="2872" y="258880"/>
                  </a:cubicBezTo>
                  <a:cubicBezTo>
                    <a:pt x="5403" y="258880"/>
                    <a:pt x="28177" y="241281"/>
                    <a:pt x="43107" y="208413"/>
                  </a:cubicBezTo>
                  <a:cubicBezTo>
                    <a:pt x="56013" y="179945"/>
                    <a:pt x="59050" y="151218"/>
                    <a:pt x="59050" y="129478"/>
                  </a:cubicBez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id="{EF86D330-38FF-7F41-08F9-79DA0DDAD91A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10805721" y="3681393"/>
              <a:ext cx="89833" cy="258802"/>
            </a:xfrm>
            <a:custGeom>
              <a:avLst/>
              <a:gdLst>
                <a:gd name="connsiteX0" fmla="*/ 36785 w 89833"/>
                <a:gd name="connsiteY0" fmla="*/ 224459 h 258802"/>
                <a:gd name="connsiteX1" fmla="*/ 2623 w 89833"/>
                <a:gd name="connsiteY1" fmla="*/ 253186 h 258802"/>
                <a:gd name="connsiteX2" fmla="*/ 346 w 89833"/>
                <a:gd name="connsiteY2" fmla="*/ 256033 h 258802"/>
                <a:gd name="connsiteX3" fmla="*/ 5407 w 89833"/>
                <a:gd name="connsiteY3" fmla="*/ 258880 h 258802"/>
                <a:gd name="connsiteX4" fmla="*/ 53739 w 89833"/>
                <a:gd name="connsiteY4" fmla="*/ 226529 h 258802"/>
                <a:gd name="connsiteX5" fmla="*/ 53739 w 89833"/>
                <a:gd name="connsiteY5" fmla="*/ 167522 h 258802"/>
                <a:gd name="connsiteX6" fmla="*/ 63862 w 89833"/>
                <a:gd name="connsiteY6" fmla="*/ 140607 h 258802"/>
                <a:gd name="connsiteX7" fmla="*/ 87901 w 89833"/>
                <a:gd name="connsiteY7" fmla="*/ 132325 h 258802"/>
                <a:gd name="connsiteX8" fmla="*/ 90179 w 89833"/>
                <a:gd name="connsiteY8" fmla="*/ 129478 h 258802"/>
                <a:gd name="connsiteX9" fmla="*/ 86130 w 89833"/>
                <a:gd name="connsiteY9" fmla="*/ 126632 h 258802"/>
                <a:gd name="connsiteX10" fmla="*/ 54499 w 89833"/>
                <a:gd name="connsiteY10" fmla="*/ 103598 h 258802"/>
                <a:gd name="connsiteX11" fmla="*/ 53739 w 89833"/>
                <a:gd name="connsiteY11" fmla="*/ 90917 h 258802"/>
                <a:gd name="connsiteX12" fmla="*/ 53739 w 89833"/>
                <a:gd name="connsiteY12" fmla="*/ 39674 h 258802"/>
                <a:gd name="connsiteX13" fmla="*/ 41593 w 89833"/>
                <a:gd name="connsiteY13" fmla="*/ 10688 h 258802"/>
                <a:gd name="connsiteX14" fmla="*/ 5407 w 89833"/>
                <a:gd name="connsiteY14" fmla="*/ 77 h 258802"/>
                <a:gd name="connsiteX15" fmla="*/ 346 w 89833"/>
                <a:gd name="connsiteY15" fmla="*/ 2924 h 258802"/>
                <a:gd name="connsiteX16" fmla="*/ 4395 w 89833"/>
                <a:gd name="connsiteY16" fmla="*/ 5771 h 258802"/>
                <a:gd name="connsiteX17" fmla="*/ 36026 w 89833"/>
                <a:gd name="connsiteY17" fmla="*/ 28287 h 258802"/>
                <a:gd name="connsiteX18" fmla="*/ 36785 w 89833"/>
                <a:gd name="connsiteY18" fmla="*/ 40450 h 258802"/>
                <a:gd name="connsiteX19" fmla="*/ 36785 w 89833"/>
                <a:gd name="connsiteY19" fmla="*/ 94799 h 258802"/>
                <a:gd name="connsiteX20" fmla="*/ 46907 w 89833"/>
                <a:gd name="connsiteY20" fmla="*/ 119385 h 258802"/>
                <a:gd name="connsiteX21" fmla="*/ 66645 w 89833"/>
                <a:gd name="connsiteY21" fmla="*/ 129478 h 258802"/>
                <a:gd name="connsiteX22" fmla="*/ 36785 w 89833"/>
                <a:gd name="connsiteY22" fmla="*/ 162346 h 258802"/>
                <a:gd name="connsiteX23" fmla="*/ 36785 w 89833"/>
                <a:gd name="connsiteY23" fmla="*/ 224459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833" h="258802">
                  <a:moveTo>
                    <a:pt x="36785" y="224459"/>
                  </a:moveTo>
                  <a:cubicBezTo>
                    <a:pt x="36785" y="234811"/>
                    <a:pt x="30206" y="251374"/>
                    <a:pt x="2623" y="253186"/>
                  </a:cubicBezTo>
                  <a:cubicBezTo>
                    <a:pt x="1358" y="253445"/>
                    <a:pt x="346" y="254480"/>
                    <a:pt x="346" y="256033"/>
                  </a:cubicBezTo>
                  <a:cubicBezTo>
                    <a:pt x="346" y="258880"/>
                    <a:pt x="3129" y="258880"/>
                    <a:pt x="5407" y="258880"/>
                  </a:cubicBezTo>
                  <a:cubicBezTo>
                    <a:pt x="29953" y="258880"/>
                    <a:pt x="53486" y="246198"/>
                    <a:pt x="53739" y="226529"/>
                  </a:cubicBezTo>
                  <a:lnTo>
                    <a:pt x="53739" y="167522"/>
                  </a:lnTo>
                  <a:cubicBezTo>
                    <a:pt x="53739" y="157429"/>
                    <a:pt x="53739" y="149147"/>
                    <a:pt x="63862" y="140607"/>
                  </a:cubicBezTo>
                  <a:cubicBezTo>
                    <a:pt x="72718" y="133102"/>
                    <a:pt x="82334" y="132584"/>
                    <a:pt x="87901" y="132325"/>
                  </a:cubicBezTo>
                  <a:cubicBezTo>
                    <a:pt x="89167" y="132066"/>
                    <a:pt x="90179" y="131031"/>
                    <a:pt x="90179" y="129478"/>
                  </a:cubicBezTo>
                  <a:cubicBezTo>
                    <a:pt x="90179" y="126890"/>
                    <a:pt x="88661" y="126890"/>
                    <a:pt x="86130" y="126632"/>
                  </a:cubicBezTo>
                  <a:cubicBezTo>
                    <a:pt x="69429" y="125596"/>
                    <a:pt x="57282" y="116280"/>
                    <a:pt x="54499" y="103598"/>
                  </a:cubicBezTo>
                  <a:cubicBezTo>
                    <a:pt x="53739" y="100751"/>
                    <a:pt x="53739" y="100234"/>
                    <a:pt x="53739" y="90917"/>
                  </a:cubicBezTo>
                  <a:lnTo>
                    <a:pt x="53739" y="39674"/>
                  </a:lnTo>
                  <a:cubicBezTo>
                    <a:pt x="53739" y="28804"/>
                    <a:pt x="53739" y="20523"/>
                    <a:pt x="41593" y="10688"/>
                  </a:cubicBezTo>
                  <a:cubicBezTo>
                    <a:pt x="31471" y="2665"/>
                    <a:pt x="14010" y="77"/>
                    <a:pt x="5407" y="77"/>
                  </a:cubicBezTo>
                  <a:cubicBezTo>
                    <a:pt x="3129" y="77"/>
                    <a:pt x="346" y="77"/>
                    <a:pt x="346" y="2924"/>
                  </a:cubicBezTo>
                  <a:cubicBezTo>
                    <a:pt x="346" y="5512"/>
                    <a:pt x="1864" y="5512"/>
                    <a:pt x="4395" y="5771"/>
                  </a:cubicBezTo>
                  <a:cubicBezTo>
                    <a:pt x="20337" y="6806"/>
                    <a:pt x="32736" y="15088"/>
                    <a:pt x="36026" y="28287"/>
                  </a:cubicBezTo>
                  <a:cubicBezTo>
                    <a:pt x="36785" y="30616"/>
                    <a:pt x="36785" y="31134"/>
                    <a:pt x="36785" y="40450"/>
                  </a:cubicBezTo>
                  <a:lnTo>
                    <a:pt x="36785" y="94799"/>
                  </a:lnTo>
                  <a:cubicBezTo>
                    <a:pt x="36785" y="106704"/>
                    <a:pt x="38809" y="111103"/>
                    <a:pt x="46907" y="119385"/>
                  </a:cubicBezTo>
                  <a:cubicBezTo>
                    <a:pt x="52221" y="124820"/>
                    <a:pt x="59560" y="127408"/>
                    <a:pt x="66645" y="129478"/>
                  </a:cubicBezTo>
                  <a:cubicBezTo>
                    <a:pt x="45895" y="135431"/>
                    <a:pt x="36785" y="147336"/>
                    <a:pt x="36785" y="162346"/>
                  </a:cubicBezTo>
                  <a:lnTo>
                    <a:pt x="36785" y="224459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id="{6A3D54FC-3020-982C-CDA5-286E2374B358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0986314" y="3681393"/>
              <a:ext cx="10122" cy="258802"/>
            </a:xfrm>
            <a:custGeom>
              <a:avLst/>
              <a:gdLst>
                <a:gd name="connsiteX0" fmla="*/ 10474 w 10122"/>
                <a:gd name="connsiteY0" fmla="*/ 9394 h 258802"/>
                <a:gd name="connsiteX1" fmla="*/ 5413 w 10122"/>
                <a:gd name="connsiteY1" fmla="*/ 77 h 258802"/>
                <a:gd name="connsiteX2" fmla="*/ 352 w 10122"/>
                <a:gd name="connsiteY2" fmla="*/ 9394 h 258802"/>
                <a:gd name="connsiteX3" fmla="*/ 352 w 10122"/>
                <a:gd name="connsiteY3" fmla="*/ 249563 h 258802"/>
                <a:gd name="connsiteX4" fmla="*/ 5413 w 10122"/>
                <a:gd name="connsiteY4" fmla="*/ 258880 h 258802"/>
                <a:gd name="connsiteX5" fmla="*/ 10474 w 10122"/>
                <a:gd name="connsiteY5" fmla="*/ 249563 h 258802"/>
                <a:gd name="connsiteX6" fmla="*/ 10474 w 10122"/>
                <a:gd name="connsiteY6" fmla="*/ 9394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2" h="258802">
                  <a:moveTo>
                    <a:pt x="10474" y="9394"/>
                  </a:moveTo>
                  <a:cubicBezTo>
                    <a:pt x="10474" y="4736"/>
                    <a:pt x="10474" y="77"/>
                    <a:pt x="5413" y="77"/>
                  </a:cubicBezTo>
                  <a:cubicBezTo>
                    <a:pt x="352" y="77"/>
                    <a:pt x="352" y="4736"/>
                    <a:pt x="352" y="9394"/>
                  </a:cubicBezTo>
                  <a:lnTo>
                    <a:pt x="352" y="249563"/>
                  </a:lnTo>
                  <a:cubicBezTo>
                    <a:pt x="352" y="254221"/>
                    <a:pt x="352" y="258880"/>
                    <a:pt x="5413" y="258880"/>
                  </a:cubicBezTo>
                  <a:cubicBezTo>
                    <a:pt x="10474" y="258880"/>
                    <a:pt x="10474" y="254221"/>
                    <a:pt x="10474" y="249563"/>
                  </a:cubicBezTo>
                  <a:lnTo>
                    <a:pt x="10474" y="9394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id="{10581559-6A0F-9977-9F28-211EB6D09643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1018396" y="3761105"/>
              <a:ext cx="132092" cy="164598"/>
            </a:xfrm>
            <a:custGeom>
              <a:avLst/>
              <a:gdLst>
                <a:gd name="connsiteX0" fmla="*/ 19840 w 132092"/>
                <a:gd name="connsiteY0" fmla="*/ 146042 h 164598"/>
                <a:gd name="connsiteX1" fmla="*/ 6175 w 132092"/>
                <a:gd name="connsiteY1" fmla="*/ 156653 h 164598"/>
                <a:gd name="connsiteX2" fmla="*/ 355 w 132092"/>
                <a:gd name="connsiteY2" fmla="*/ 161570 h 164598"/>
                <a:gd name="connsiteX3" fmla="*/ 3645 w 132092"/>
                <a:gd name="connsiteY3" fmla="*/ 164676 h 164598"/>
                <a:gd name="connsiteX4" fmla="*/ 24901 w 132092"/>
                <a:gd name="connsiteY4" fmla="*/ 163899 h 164598"/>
                <a:gd name="connsiteX5" fmla="*/ 49953 w 132092"/>
                <a:gd name="connsiteY5" fmla="*/ 164676 h 164598"/>
                <a:gd name="connsiteX6" fmla="*/ 54508 w 132092"/>
                <a:gd name="connsiteY6" fmla="*/ 159499 h 164598"/>
                <a:gd name="connsiteX7" fmla="*/ 48435 w 132092"/>
                <a:gd name="connsiteY7" fmla="*/ 156653 h 164598"/>
                <a:gd name="connsiteX8" fmla="*/ 35782 w 132092"/>
                <a:gd name="connsiteY8" fmla="*/ 152512 h 164598"/>
                <a:gd name="connsiteX9" fmla="*/ 48182 w 132092"/>
                <a:gd name="connsiteY9" fmla="*/ 100751 h 164598"/>
                <a:gd name="connsiteX10" fmla="*/ 71462 w 132092"/>
                <a:gd name="connsiteY10" fmla="*/ 117315 h 164598"/>
                <a:gd name="connsiteX11" fmla="*/ 132448 w 132092"/>
                <a:gd name="connsiteY11" fmla="*/ 41486 h 164598"/>
                <a:gd name="connsiteX12" fmla="*/ 98792 w 132092"/>
                <a:gd name="connsiteY12" fmla="*/ 77 h 164598"/>
                <a:gd name="connsiteX13" fmla="*/ 65642 w 132092"/>
                <a:gd name="connsiteY13" fmla="*/ 19487 h 164598"/>
                <a:gd name="connsiteX14" fmla="*/ 42868 w 132092"/>
                <a:gd name="connsiteY14" fmla="*/ 77 h 164598"/>
                <a:gd name="connsiteX15" fmla="*/ 24142 w 132092"/>
                <a:gd name="connsiteY15" fmla="*/ 14829 h 164598"/>
                <a:gd name="connsiteX16" fmla="*/ 16297 w 132092"/>
                <a:gd name="connsiteY16" fmla="*/ 39933 h 164598"/>
                <a:gd name="connsiteX17" fmla="*/ 19334 w 132092"/>
                <a:gd name="connsiteY17" fmla="*/ 42521 h 164598"/>
                <a:gd name="connsiteX18" fmla="*/ 23636 w 132092"/>
                <a:gd name="connsiteY18" fmla="*/ 36568 h 164598"/>
                <a:gd name="connsiteX19" fmla="*/ 42109 w 132092"/>
                <a:gd name="connsiteY19" fmla="*/ 5771 h 164598"/>
                <a:gd name="connsiteX20" fmla="*/ 49953 w 132092"/>
                <a:gd name="connsiteY20" fmla="*/ 17676 h 164598"/>
                <a:gd name="connsiteX21" fmla="*/ 48182 w 132092"/>
                <a:gd name="connsiteY21" fmla="*/ 30875 h 164598"/>
                <a:gd name="connsiteX22" fmla="*/ 19840 w 132092"/>
                <a:gd name="connsiteY22" fmla="*/ 146042 h 164598"/>
                <a:gd name="connsiteX23" fmla="*/ 64377 w 132092"/>
                <a:gd name="connsiteY23" fmla="*/ 33722 h 164598"/>
                <a:gd name="connsiteX24" fmla="*/ 77536 w 132092"/>
                <a:gd name="connsiteY24" fmla="*/ 15605 h 164598"/>
                <a:gd name="connsiteX25" fmla="*/ 98033 w 132092"/>
                <a:gd name="connsiteY25" fmla="*/ 5771 h 164598"/>
                <a:gd name="connsiteX26" fmla="*/ 114228 w 132092"/>
                <a:gd name="connsiteY26" fmla="*/ 30098 h 164598"/>
                <a:gd name="connsiteX27" fmla="*/ 101322 w 132092"/>
                <a:gd name="connsiteY27" fmla="*/ 84964 h 164598"/>
                <a:gd name="connsiteX28" fmla="*/ 71209 w 132092"/>
                <a:gd name="connsiteY28" fmla="*/ 111621 h 164598"/>
                <a:gd name="connsiteX29" fmla="*/ 51218 w 132092"/>
                <a:gd name="connsiteY29" fmla="*/ 88588 h 164598"/>
                <a:gd name="connsiteX30" fmla="*/ 51978 w 132092"/>
                <a:gd name="connsiteY30" fmla="*/ 84447 h 164598"/>
                <a:gd name="connsiteX31" fmla="*/ 64377 w 132092"/>
                <a:gd name="connsiteY31" fmla="*/ 33722 h 16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64598">
                  <a:moveTo>
                    <a:pt x="19840" y="146042"/>
                  </a:moveTo>
                  <a:cubicBezTo>
                    <a:pt x="17816" y="154841"/>
                    <a:pt x="17310" y="156653"/>
                    <a:pt x="6175" y="156653"/>
                  </a:cubicBezTo>
                  <a:cubicBezTo>
                    <a:pt x="3139" y="156653"/>
                    <a:pt x="355" y="156653"/>
                    <a:pt x="355" y="161570"/>
                  </a:cubicBezTo>
                  <a:cubicBezTo>
                    <a:pt x="355" y="163640"/>
                    <a:pt x="1620" y="164676"/>
                    <a:pt x="3645" y="164676"/>
                  </a:cubicBezTo>
                  <a:cubicBezTo>
                    <a:pt x="10477" y="164676"/>
                    <a:pt x="17816" y="163899"/>
                    <a:pt x="24901" y="163899"/>
                  </a:cubicBezTo>
                  <a:cubicBezTo>
                    <a:pt x="33252" y="163899"/>
                    <a:pt x="41855" y="164676"/>
                    <a:pt x="49953" y="164676"/>
                  </a:cubicBezTo>
                  <a:cubicBezTo>
                    <a:pt x="51218" y="164676"/>
                    <a:pt x="54508" y="164676"/>
                    <a:pt x="54508" y="159499"/>
                  </a:cubicBezTo>
                  <a:cubicBezTo>
                    <a:pt x="54508" y="156653"/>
                    <a:pt x="51978" y="156653"/>
                    <a:pt x="48435" y="156653"/>
                  </a:cubicBezTo>
                  <a:cubicBezTo>
                    <a:pt x="35782" y="156653"/>
                    <a:pt x="35782" y="154841"/>
                    <a:pt x="35782" y="152512"/>
                  </a:cubicBezTo>
                  <a:cubicBezTo>
                    <a:pt x="35782" y="149406"/>
                    <a:pt x="46410" y="107221"/>
                    <a:pt x="48182" y="100751"/>
                  </a:cubicBezTo>
                  <a:cubicBezTo>
                    <a:pt x="51471" y="108257"/>
                    <a:pt x="58557" y="117315"/>
                    <a:pt x="71462" y="117315"/>
                  </a:cubicBezTo>
                  <a:cubicBezTo>
                    <a:pt x="100816" y="117315"/>
                    <a:pt x="132448" y="79530"/>
                    <a:pt x="132448" y="41486"/>
                  </a:cubicBezTo>
                  <a:cubicBezTo>
                    <a:pt x="132448" y="17158"/>
                    <a:pt x="118024" y="77"/>
                    <a:pt x="98792" y="77"/>
                  </a:cubicBezTo>
                  <a:cubicBezTo>
                    <a:pt x="86139" y="77"/>
                    <a:pt x="73993" y="9394"/>
                    <a:pt x="65642" y="19487"/>
                  </a:cubicBezTo>
                  <a:cubicBezTo>
                    <a:pt x="63112" y="5512"/>
                    <a:pt x="52231" y="77"/>
                    <a:pt x="42868" y="77"/>
                  </a:cubicBezTo>
                  <a:cubicBezTo>
                    <a:pt x="31227" y="77"/>
                    <a:pt x="26419" y="10171"/>
                    <a:pt x="24142" y="14829"/>
                  </a:cubicBezTo>
                  <a:cubicBezTo>
                    <a:pt x="19587" y="23628"/>
                    <a:pt x="16297" y="39156"/>
                    <a:pt x="16297" y="39933"/>
                  </a:cubicBezTo>
                  <a:cubicBezTo>
                    <a:pt x="16297" y="42521"/>
                    <a:pt x="18828" y="42521"/>
                    <a:pt x="19334" y="42521"/>
                  </a:cubicBezTo>
                  <a:cubicBezTo>
                    <a:pt x="21864" y="42521"/>
                    <a:pt x="22118" y="42262"/>
                    <a:pt x="23636" y="36568"/>
                  </a:cubicBezTo>
                  <a:cubicBezTo>
                    <a:pt x="27938" y="18193"/>
                    <a:pt x="32999" y="5771"/>
                    <a:pt x="42109" y="5771"/>
                  </a:cubicBezTo>
                  <a:cubicBezTo>
                    <a:pt x="46410" y="5771"/>
                    <a:pt x="49953" y="7841"/>
                    <a:pt x="49953" y="17676"/>
                  </a:cubicBezTo>
                  <a:cubicBezTo>
                    <a:pt x="49953" y="23628"/>
                    <a:pt x="49194" y="26475"/>
                    <a:pt x="48182" y="30875"/>
                  </a:cubicBezTo>
                  <a:lnTo>
                    <a:pt x="19840" y="146042"/>
                  </a:lnTo>
                  <a:close/>
                  <a:moveTo>
                    <a:pt x="64377" y="33722"/>
                  </a:moveTo>
                  <a:cubicBezTo>
                    <a:pt x="66148" y="26734"/>
                    <a:pt x="72981" y="19487"/>
                    <a:pt x="77536" y="15605"/>
                  </a:cubicBezTo>
                  <a:cubicBezTo>
                    <a:pt x="86392" y="7583"/>
                    <a:pt x="93731" y="5771"/>
                    <a:pt x="98033" y="5771"/>
                  </a:cubicBezTo>
                  <a:cubicBezTo>
                    <a:pt x="108155" y="5771"/>
                    <a:pt x="114228" y="14829"/>
                    <a:pt x="114228" y="30098"/>
                  </a:cubicBezTo>
                  <a:cubicBezTo>
                    <a:pt x="114228" y="45368"/>
                    <a:pt x="105877" y="75130"/>
                    <a:pt x="101322" y="84964"/>
                  </a:cubicBezTo>
                  <a:cubicBezTo>
                    <a:pt x="92719" y="103081"/>
                    <a:pt x="80572" y="111621"/>
                    <a:pt x="71209" y="111621"/>
                  </a:cubicBezTo>
                  <a:cubicBezTo>
                    <a:pt x="54508" y="111621"/>
                    <a:pt x="51218" y="90141"/>
                    <a:pt x="51218" y="88588"/>
                  </a:cubicBezTo>
                  <a:cubicBezTo>
                    <a:pt x="51218" y="88070"/>
                    <a:pt x="51218" y="87552"/>
                    <a:pt x="51978" y="84447"/>
                  </a:cubicBezTo>
                  <a:lnTo>
                    <a:pt x="64377" y="33722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id="{D776CF63-FA35-88D1-080E-D599464483B5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11160718" y="3792212"/>
              <a:ext cx="86796" cy="122102"/>
            </a:xfrm>
            <a:custGeom>
              <a:avLst/>
              <a:gdLst>
                <a:gd name="connsiteX0" fmla="*/ 87157 w 86796"/>
                <a:gd name="connsiteY0" fmla="*/ 92471 h 122102"/>
                <a:gd name="connsiteX1" fmla="*/ 87157 w 86796"/>
                <a:gd name="connsiteY1" fmla="*/ 85949 h 122102"/>
                <a:gd name="connsiteX2" fmla="*/ 67495 w 86796"/>
                <a:gd name="connsiteY2" fmla="*/ 85949 h 122102"/>
                <a:gd name="connsiteX3" fmla="*/ 67495 w 86796"/>
                <a:gd name="connsiteY3" fmla="*/ 5151 h 122102"/>
                <a:gd name="connsiteX4" fmla="*/ 63598 w 86796"/>
                <a:gd name="connsiteY4" fmla="*/ 79 h 122102"/>
                <a:gd name="connsiteX5" fmla="*/ 58992 w 86796"/>
                <a:gd name="connsiteY5" fmla="*/ 2615 h 122102"/>
                <a:gd name="connsiteX6" fmla="*/ 360 w 86796"/>
                <a:gd name="connsiteY6" fmla="*/ 85949 h 122102"/>
                <a:gd name="connsiteX7" fmla="*/ 360 w 86796"/>
                <a:gd name="connsiteY7" fmla="*/ 92471 h 122102"/>
                <a:gd name="connsiteX8" fmla="*/ 52438 w 86796"/>
                <a:gd name="connsiteY8" fmla="*/ 92471 h 122102"/>
                <a:gd name="connsiteX9" fmla="*/ 52438 w 86796"/>
                <a:gd name="connsiteY9" fmla="*/ 107326 h 122102"/>
                <a:gd name="connsiteX10" fmla="*/ 38090 w 86796"/>
                <a:gd name="connsiteY10" fmla="*/ 115660 h 122102"/>
                <a:gd name="connsiteX11" fmla="*/ 33307 w 86796"/>
                <a:gd name="connsiteY11" fmla="*/ 115660 h 122102"/>
                <a:gd name="connsiteX12" fmla="*/ 33307 w 86796"/>
                <a:gd name="connsiteY12" fmla="*/ 122182 h 122102"/>
                <a:gd name="connsiteX13" fmla="*/ 59878 w 86796"/>
                <a:gd name="connsiteY13" fmla="*/ 121457 h 122102"/>
                <a:gd name="connsiteX14" fmla="*/ 86625 w 86796"/>
                <a:gd name="connsiteY14" fmla="*/ 122182 h 122102"/>
                <a:gd name="connsiteX15" fmla="*/ 86625 w 86796"/>
                <a:gd name="connsiteY15" fmla="*/ 115660 h 122102"/>
                <a:gd name="connsiteX16" fmla="*/ 81843 w 86796"/>
                <a:gd name="connsiteY16" fmla="*/ 115660 h 122102"/>
                <a:gd name="connsiteX17" fmla="*/ 67495 w 86796"/>
                <a:gd name="connsiteY17" fmla="*/ 107326 h 122102"/>
                <a:gd name="connsiteX18" fmla="*/ 67495 w 86796"/>
                <a:gd name="connsiteY18" fmla="*/ 92471 h 122102"/>
                <a:gd name="connsiteX19" fmla="*/ 87157 w 86796"/>
                <a:gd name="connsiteY19" fmla="*/ 92471 h 122102"/>
                <a:gd name="connsiteX20" fmla="*/ 53678 w 86796"/>
                <a:gd name="connsiteY20" fmla="*/ 19644 h 122102"/>
                <a:gd name="connsiteX21" fmla="*/ 53678 w 86796"/>
                <a:gd name="connsiteY21" fmla="*/ 85949 h 122102"/>
                <a:gd name="connsiteX22" fmla="*/ 6914 w 86796"/>
                <a:gd name="connsiteY22" fmla="*/ 85949 h 122102"/>
                <a:gd name="connsiteX23" fmla="*/ 53678 w 86796"/>
                <a:gd name="connsiteY23" fmla="*/ 19644 h 12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6796" h="122102">
                  <a:moveTo>
                    <a:pt x="87157" y="92471"/>
                  </a:moveTo>
                  <a:lnTo>
                    <a:pt x="87157" y="85949"/>
                  </a:lnTo>
                  <a:lnTo>
                    <a:pt x="67495" y="85949"/>
                  </a:lnTo>
                  <a:lnTo>
                    <a:pt x="67495" y="5151"/>
                  </a:lnTo>
                  <a:cubicBezTo>
                    <a:pt x="67495" y="1347"/>
                    <a:pt x="67495" y="79"/>
                    <a:pt x="63598" y="79"/>
                  </a:cubicBezTo>
                  <a:cubicBezTo>
                    <a:pt x="61472" y="79"/>
                    <a:pt x="60763" y="79"/>
                    <a:pt x="58992" y="2615"/>
                  </a:cubicBezTo>
                  <a:lnTo>
                    <a:pt x="360" y="85949"/>
                  </a:lnTo>
                  <a:lnTo>
                    <a:pt x="360" y="92471"/>
                  </a:lnTo>
                  <a:lnTo>
                    <a:pt x="52438" y="92471"/>
                  </a:lnTo>
                  <a:lnTo>
                    <a:pt x="52438" y="107326"/>
                  </a:lnTo>
                  <a:cubicBezTo>
                    <a:pt x="52438" y="113486"/>
                    <a:pt x="52438" y="115660"/>
                    <a:pt x="38090" y="115660"/>
                  </a:cubicBezTo>
                  <a:lnTo>
                    <a:pt x="33307" y="115660"/>
                  </a:lnTo>
                  <a:lnTo>
                    <a:pt x="33307" y="122182"/>
                  </a:lnTo>
                  <a:cubicBezTo>
                    <a:pt x="42164" y="121819"/>
                    <a:pt x="53501" y="121457"/>
                    <a:pt x="59878" y="121457"/>
                  </a:cubicBezTo>
                  <a:cubicBezTo>
                    <a:pt x="66432" y="121457"/>
                    <a:pt x="77768" y="121819"/>
                    <a:pt x="86625" y="122182"/>
                  </a:cubicBezTo>
                  <a:lnTo>
                    <a:pt x="86625" y="115660"/>
                  </a:lnTo>
                  <a:lnTo>
                    <a:pt x="81843" y="115660"/>
                  </a:lnTo>
                  <a:cubicBezTo>
                    <a:pt x="67495" y="115660"/>
                    <a:pt x="67495" y="113486"/>
                    <a:pt x="67495" y="107326"/>
                  </a:cubicBezTo>
                  <a:lnTo>
                    <a:pt x="67495" y="92471"/>
                  </a:lnTo>
                  <a:lnTo>
                    <a:pt x="87157" y="92471"/>
                  </a:lnTo>
                  <a:close/>
                  <a:moveTo>
                    <a:pt x="53678" y="19644"/>
                  </a:moveTo>
                  <a:lnTo>
                    <a:pt x="53678" y="85949"/>
                  </a:lnTo>
                  <a:lnTo>
                    <a:pt x="6914" y="85949"/>
                  </a:lnTo>
                  <a:lnTo>
                    <a:pt x="53678" y="19644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id="{5452A451-9C34-C840-8795-FB65485BCBC1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11281249" y="3681393"/>
              <a:ext cx="56430" cy="258802"/>
            </a:xfrm>
            <a:custGeom>
              <a:avLst/>
              <a:gdLst>
                <a:gd name="connsiteX0" fmla="*/ 55530 w 56430"/>
                <a:gd name="connsiteY0" fmla="*/ 133878 h 258802"/>
                <a:gd name="connsiteX1" fmla="*/ 56795 w 56430"/>
                <a:gd name="connsiteY1" fmla="*/ 129478 h 258802"/>
                <a:gd name="connsiteX2" fmla="*/ 55530 w 56430"/>
                <a:gd name="connsiteY2" fmla="*/ 125079 h 258802"/>
                <a:gd name="connsiteX3" fmla="*/ 11246 w 56430"/>
                <a:gd name="connsiteY3" fmla="*/ 6030 h 258802"/>
                <a:gd name="connsiteX4" fmla="*/ 5426 w 56430"/>
                <a:gd name="connsiteY4" fmla="*/ 77 h 258802"/>
                <a:gd name="connsiteX5" fmla="*/ 365 w 56430"/>
                <a:gd name="connsiteY5" fmla="*/ 5253 h 258802"/>
                <a:gd name="connsiteX6" fmla="*/ 1630 w 56430"/>
                <a:gd name="connsiteY6" fmla="*/ 9394 h 258802"/>
                <a:gd name="connsiteX7" fmla="*/ 46420 w 56430"/>
                <a:gd name="connsiteY7" fmla="*/ 129478 h 258802"/>
                <a:gd name="connsiteX8" fmla="*/ 1630 w 56430"/>
                <a:gd name="connsiteY8" fmla="*/ 249045 h 258802"/>
                <a:gd name="connsiteX9" fmla="*/ 365 w 56430"/>
                <a:gd name="connsiteY9" fmla="*/ 253704 h 258802"/>
                <a:gd name="connsiteX10" fmla="*/ 5426 w 56430"/>
                <a:gd name="connsiteY10" fmla="*/ 258880 h 258802"/>
                <a:gd name="connsiteX11" fmla="*/ 10740 w 56430"/>
                <a:gd name="connsiteY11" fmla="*/ 253704 h 258802"/>
                <a:gd name="connsiteX12" fmla="*/ 55530 w 56430"/>
                <a:gd name="connsiteY12" fmla="*/ 133878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430" h="258802">
                  <a:moveTo>
                    <a:pt x="55530" y="133878"/>
                  </a:moveTo>
                  <a:cubicBezTo>
                    <a:pt x="56795" y="130772"/>
                    <a:pt x="56795" y="130255"/>
                    <a:pt x="56795" y="129478"/>
                  </a:cubicBezTo>
                  <a:cubicBezTo>
                    <a:pt x="56795" y="128702"/>
                    <a:pt x="56795" y="128184"/>
                    <a:pt x="55530" y="125079"/>
                  </a:cubicBezTo>
                  <a:lnTo>
                    <a:pt x="11246" y="6030"/>
                  </a:lnTo>
                  <a:cubicBezTo>
                    <a:pt x="9727" y="1630"/>
                    <a:pt x="8209" y="77"/>
                    <a:pt x="5426" y="77"/>
                  </a:cubicBezTo>
                  <a:cubicBezTo>
                    <a:pt x="2642" y="77"/>
                    <a:pt x="365" y="2407"/>
                    <a:pt x="365" y="5253"/>
                  </a:cubicBezTo>
                  <a:cubicBezTo>
                    <a:pt x="365" y="6030"/>
                    <a:pt x="365" y="6547"/>
                    <a:pt x="1630" y="9394"/>
                  </a:cubicBezTo>
                  <a:lnTo>
                    <a:pt x="46420" y="129478"/>
                  </a:lnTo>
                  <a:lnTo>
                    <a:pt x="1630" y="249045"/>
                  </a:lnTo>
                  <a:cubicBezTo>
                    <a:pt x="365" y="251892"/>
                    <a:pt x="365" y="252409"/>
                    <a:pt x="365" y="253704"/>
                  </a:cubicBezTo>
                  <a:cubicBezTo>
                    <a:pt x="365" y="256550"/>
                    <a:pt x="2642" y="258880"/>
                    <a:pt x="5426" y="258880"/>
                  </a:cubicBezTo>
                  <a:cubicBezTo>
                    <a:pt x="8715" y="258880"/>
                    <a:pt x="9727" y="256292"/>
                    <a:pt x="10740" y="253704"/>
                  </a:cubicBezTo>
                  <a:lnTo>
                    <a:pt x="55530" y="133878"/>
                  </a:lnTo>
                  <a:close/>
                </a:path>
              </a:pathLst>
            </a:custGeom>
            <a:solidFill>
              <a:srgbClr val="000000"/>
            </a:solidFill>
            <a:ln w="355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161" name="Group 1160" descr="\documentclass{article}&#10;\usepackage{amsmath, physics}&#10;\usepackage{tikz-feynman}&#10;\usepackage{xcolor}&#10;\pagestyle{empty}&#10;\definecolor{SGreen}{rgb}{0.0547,0.613,0.328}&#10;\definecolor{NodeBlue}{rgb}{0.0547,0.148,0.578}&#10;\begin{document}&#10;&#10;$$\nu \frac{d}{d\nu}J_{(2)} = \gamma_{(1,1)}(\ell_\perp)J_{(2)} + \gamma_{(1,1)}(\ell_{\perp}+q_\perp)J_{(2)} + \gamma_{(2,2)}^T\otimes J_{(2)} $$&#10;&#10;&#10;&#10;\end{document}" title="IguanaTex Vector Display">
            <a:extLst>
              <a:ext uri="{FF2B5EF4-FFF2-40B4-BE49-F238E27FC236}">
                <a16:creationId xmlns:a16="http://schemas.microsoft.com/office/drawing/2014/main" id="{4933BB18-A902-A2A4-D349-FD3D3D27BDA6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406079" y="3221551"/>
            <a:ext cx="6577715" cy="529712"/>
            <a:chOff x="4888853" y="4802183"/>
            <a:chExt cx="6577715" cy="529712"/>
          </a:xfrm>
        </p:grpSpPr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id="{AB7ABB3D-C9DA-85DE-0A7B-1913C5A37B7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888853" y="5040080"/>
              <a:ext cx="119301" cy="113246"/>
            </a:xfrm>
            <a:custGeom>
              <a:avLst/>
              <a:gdLst>
                <a:gd name="connsiteX0" fmla="*/ 43417 w 119301"/>
                <a:gd name="connsiteY0" fmla="*/ 2896 h 113246"/>
                <a:gd name="connsiteX1" fmla="*/ 40124 w 119301"/>
                <a:gd name="connsiteY1" fmla="*/ 77 h 113246"/>
                <a:gd name="connsiteX2" fmla="*/ 9222 w 119301"/>
                <a:gd name="connsiteY2" fmla="*/ 2640 h 113246"/>
                <a:gd name="connsiteX3" fmla="*/ 4409 w 119301"/>
                <a:gd name="connsiteY3" fmla="*/ 7764 h 113246"/>
                <a:gd name="connsiteX4" fmla="*/ 10488 w 119301"/>
                <a:gd name="connsiteY4" fmla="*/ 10838 h 113246"/>
                <a:gd name="connsiteX5" fmla="*/ 23153 w 119301"/>
                <a:gd name="connsiteY5" fmla="*/ 15194 h 113246"/>
                <a:gd name="connsiteX6" fmla="*/ 18341 w 119301"/>
                <a:gd name="connsiteY6" fmla="*/ 35947 h 113246"/>
                <a:gd name="connsiteX7" fmla="*/ 2890 w 119301"/>
                <a:gd name="connsiteY7" fmla="*/ 98720 h 113246"/>
                <a:gd name="connsiteX8" fmla="*/ 103 w 119301"/>
                <a:gd name="connsiteY8" fmla="*/ 110250 h 113246"/>
                <a:gd name="connsiteX9" fmla="*/ 4156 w 119301"/>
                <a:gd name="connsiteY9" fmla="*/ 113324 h 113246"/>
                <a:gd name="connsiteX10" fmla="*/ 7702 w 119301"/>
                <a:gd name="connsiteY10" fmla="*/ 113324 h 113246"/>
                <a:gd name="connsiteX11" fmla="*/ 79131 w 119301"/>
                <a:gd name="connsiteY11" fmla="*/ 75661 h 113246"/>
                <a:gd name="connsiteX12" fmla="*/ 119405 w 119301"/>
                <a:gd name="connsiteY12" fmla="*/ 6995 h 113246"/>
                <a:gd name="connsiteX13" fmla="*/ 112059 w 119301"/>
                <a:gd name="connsiteY13" fmla="*/ 77 h 113246"/>
                <a:gd name="connsiteX14" fmla="*/ 102181 w 119301"/>
                <a:gd name="connsiteY14" fmla="*/ 8532 h 113246"/>
                <a:gd name="connsiteX15" fmla="*/ 18594 w 119301"/>
                <a:gd name="connsiteY15" fmla="*/ 104869 h 113246"/>
                <a:gd name="connsiteX16" fmla="*/ 43417 w 119301"/>
                <a:gd name="connsiteY16" fmla="*/ 2896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301" h="113246">
                  <a:moveTo>
                    <a:pt x="43417" y="2896"/>
                  </a:moveTo>
                  <a:cubicBezTo>
                    <a:pt x="43417" y="2640"/>
                    <a:pt x="43417" y="77"/>
                    <a:pt x="40124" y="77"/>
                  </a:cubicBezTo>
                  <a:cubicBezTo>
                    <a:pt x="34298" y="77"/>
                    <a:pt x="15808" y="2127"/>
                    <a:pt x="9222" y="2640"/>
                  </a:cubicBezTo>
                  <a:cubicBezTo>
                    <a:pt x="7196" y="2896"/>
                    <a:pt x="4409" y="3152"/>
                    <a:pt x="4409" y="7764"/>
                  </a:cubicBezTo>
                  <a:cubicBezTo>
                    <a:pt x="4409" y="10838"/>
                    <a:pt x="6689" y="10838"/>
                    <a:pt x="10488" y="10838"/>
                  </a:cubicBezTo>
                  <a:cubicBezTo>
                    <a:pt x="22647" y="10838"/>
                    <a:pt x="23153" y="12632"/>
                    <a:pt x="23153" y="15194"/>
                  </a:cubicBezTo>
                  <a:cubicBezTo>
                    <a:pt x="23153" y="16988"/>
                    <a:pt x="20114" y="29030"/>
                    <a:pt x="18341" y="35947"/>
                  </a:cubicBezTo>
                  <a:lnTo>
                    <a:pt x="2890" y="98720"/>
                  </a:lnTo>
                  <a:cubicBezTo>
                    <a:pt x="1876" y="102563"/>
                    <a:pt x="103" y="109737"/>
                    <a:pt x="103" y="110250"/>
                  </a:cubicBezTo>
                  <a:cubicBezTo>
                    <a:pt x="103" y="113068"/>
                    <a:pt x="2636" y="113324"/>
                    <a:pt x="4156" y="113324"/>
                  </a:cubicBezTo>
                  <a:lnTo>
                    <a:pt x="7702" y="113324"/>
                  </a:lnTo>
                  <a:cubicBezTo>
                    <a:pt x="25433" y="110250"/>
                    <a:pt x="53042" y="100257"/>
                    <a:pt x="79131" y="75661"/>
                  </a:cubicBezTo>
                  <a:cubicBezTo>
                    <a:pt x="112566" y="44146"/>
                    <a:pt x="119405" y="9301"/>
                    <a:pt x="119405" y="6995"/>
                  </a:cubicBezTo>
                  <a:cubicBezTo>
                    <a:pt x="119405" y="2640"/>
                    <a:pt x="116365" y="77"/>
                    <a:pt x="112059" y="77"/>
                  </a:cubicBezTo>
                  <a:cubicBezTo>
                    <a:pt x="110033" y="77"/>
                    <a:pt x="104207" y="1102"/>
                    <a:pt x="102181" y="8532"/>
                  </a:cubicBezTo>
                  <a:cubicBezTo>
                    <a:pt x="85970" y="66693"/>
                    <a:pt x="47469" y="95389"/>
                    <a:pt x="18594" y="104869"/>
                  </a:cubicBezTo>
                  <a:lnTo>
                    <a:pt x="43417" y="2896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id="{C974713C-0890-FC8A-6380-EB6897B6BEE9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127826" y="4802183"/>
              <a:ext cx="120568" cy="180631"/>
            </a:xfrm>
            <a:custGeom>
              <a:avLst/>
              <a:gdLst>
                <a:gd name="connsiteX0" fmla="*/ 120681 w 120568"/>
                <a:gd name="connsiteY0" fmla="*/ 2889 h 180631"/>
                <a:gd name="connsiteX1" fmla="*/ 117388 w 120568"/>
                <a:gd name="connsiteY1" fmla="*/ 71 h 180631"/>
                <a:gd name="connsiteX2" fmla="*/ 85220 w 120568"/>
                <a:gd name="connsiteY2" fmla="*/ 2889 h 180631"/>
                <a:gd name="connsiteX3" fmla="*/ 81674 w 120568"/>
                <a:gd name="connsiteY3" fmla="*/ 7757 h 180631"/>
                <a:gd name="connsiteX4" fmla="*/ 87753 w 120568"/>
                <a:gd name="connsiteY4" fmla="*/ 10832 h 180631"/>
                <a:gd name="connsiteX5" fmla="*/ 100417 w 120568"/>
                <a:gd name="connsiteY5" fmla="*/ 15187 h 180631"/>
                <a:gd name="connsiteX6" fmla="*/ 99658 w 120568"/>
                <a:gd name="connsiteY6" fmla="*/ 20312 h 180631"/>
                <a:gd name="connsiteX7" fmla="*/ 84460 w 120568"/>
                <a:gd name="connsiteY7" fmla="*/ 81034 h 180631"/>
                <a:gd name="connsiteX8" fmla="*/ 61157 w 120568"/>
                <a:gd name="connsiteY8" fmla="*/ 64637 h 180631"/>
                <a:gd name="connsiteX9" fmla="*/ 113 w 120568"/>
                <a:gd name="connsiteY9" fmla="*/ 139707 h 180631"/>
                <a:gd name="connsiteX10" fmla="*/ 33801 w 120568"/>
                <a:gd name="connsiteY10" fmla="*/ 180702 h 180631"/>
                <a:gd name="connsiteX11" fmla="*/ 66729 w 120568"/>
                <a:gd name="connsiteY11" fmla="*/ 161486 h 180631"/>
                <a:gd name="connsiteX12" fmla="*/ 89779 w 120568"/>
                <a:gd name="connsiteY12" fmla="*/ 180702 h 180631"/>
                <a:gd name="connsiteX13" fmla="*/ 108523 w 120568"/>
                <a:gd name="connsiteY13" fmla="*/ 166610 h 180631"/>
                <a:gd name="connsiteX14" fmla="*/ 116122 w 120568"/>
                <a:gd name="connsiteY14" fmla="*/ 141245 h 180631"/>
                <a:gd name="connsiteX15" fmla="*/ 113082 w 120568"/>
                <a:gd name="connsiteY15" fmla="*/ 138683 h 180631"/>
                <a:gd name="connsiteX16" fmla="*/ 109536 w 120568"/>
                <a:gd name="connsiteY16" fmla="*/ 143294 h 180631"/>
                <a:gd name="connsiteX17" fmla="*/ 90286 w 120568"/>
                <a:gd name="connsiteY17" fmla="*/ 175065 h 180631"/>
                <a:gd name="connsiteX18" fmla="*/ 82687 w 120568"/>
                <a:gd name="connsiteY18" fmla="*/ 163279 h 180631"/>
                <a:gd name="connsiteX19" fmla="*/ 84207 w 120568"/>
                <a:gd name="connsiteY19" fmla="*/ 150981 h 180631"/>
                <a:gd name="connsiteX20" fmla="*/ 120681 w 120568"/>
                <a:gd name="connsiteY20" fmla="*/ 2889 h 180631"/>
                <a:gd name="connsiteX21" fmla="*/ 67996 w 120568"/>
                <a:gd name="connsiteY21" fmla="*/ 147394 h 180631"/>
                <a:gd name="connsiteX22" fmla="*/ 62930 w 120568"/>
                <a:gd name="connsiteY22" fmla="*/ 156874 h 180631"/>
                <a:gd name="connsiteX23" fmla="*/ 34308 w 120568"/>
                <a:gd name="connsiteY23" fmla="*/ 175065 h 180631"/>
                <a:gd name="connsiteX24" fmla="*/ 18097 w 120568"/>
                <a:gd name="connsiteY24" fmla="*/ 150981 h 180631"/>
                <a:gd name="connsiteX25" fmla="*/ 32028 w 120568"/>
                <a:gd name="connsiteY25" fmla="*/ 94870 h 180631"/>
                <a:gd name="connsiteX26" fmla="*/ 61410 w 120568"/>
                <a:gd name="connsiteY26" fmla="*/ 70273 h 180631"/>
                <a:gd name="connsiteX27" fmla="*/ 81420 w 120568"/>
                <a:gd name="connsiteY27" fmla="*/ 92820 h 180631"/>
                <a:gd name="connsiteX28" fmla="*/ 80660 w 120568"/>
                <a:gd name="connsiteY28" fmla="*/ 97176 h 180631"/>
                <a:gd name="connsiteX29" fmla="*/ 67996 w 120568"/>
                <a:gd name="connsiteY29" fmla="*/ 147394 h 18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568" h="180631">
                  <a:moveTo>
                    <a:pt x="120681" y="2889"/>
                  </a:moveTo>
                  <a:cubicBezTo>
                    <a:pt x="120681" y="2633"/>
                    <a:pt x="120681" y="71"/>
                    <a:pt x="117388" y="71"/>
                  </a:cubicBezTo>
                  <a:cubicBezTo>
                    <a:pt x="113589" y="71"/>
                    <a:pt x="89526" y="2377"/>
                    <a:pt x="85220" y="2889"/>
                  </a:cubicBezTo>
                  <a:cubicBezTo>
                    <a:pt x="83193" y="3145"/>
                    <a:pt x="81674" y="4426"/>
                    <a:pt x="81674" y="7757"/>
                  </a:cubicBezTo>
                  <a:cubicBezTo>
                    <a:pt x="81674" y="10832"/>
                    <a:pt x="83953" y="10832"/>
                    <a:pt x="87753" y="10832"/>
                  </a:cubicBezTo>
                  <a:cubicBezTo>
                    <a:pt x="99911" y="10832"/>
                    <a:pt x="100417" y="12625"/>
                    <a:pt x="100417" y="15187"/>
                  </a:cubicBezTo>
                  <a:lnTo>
                    <a:pt x="99658" y="20312"/>
                  </a:lnTo>
                  <a:lnTo>
                    <a:pt x="84460" y="81034"/>
                  </a:lnTo>
                  <a:cubicBezTo>
                    <a:pt x="79901" y="71554"/>
                    <a:pt x="72555" y="64637"/>
                    <a:pt x="61157" y="64637"/>
                  </a:cubicBezTo>
                  <a:cubicBezTo>
                    <a:pt x="31521" y="64637"/>
                    <a:pt x="113" y="102300"/>
                    <a:pt x="113" y="139707"/>
                  </a:cubicBezTo>
                  <a:cubicBezTo>
                    <a:pt x="113" y="163792"/>
                    <a:pt x="14044" y="180702"/>
                    <a:pt x="33801" y="180702"/>
                  </a:cubicBezTo>
                  <a:cubicBezTo>
                    <a:pt x="38867" y="180702"/>
                    <a:pt x="51532" y="179677"/>
                    <a:pt x="66729" y="161486"/>
                  </a:cubicBezTo>
                  <a:cubicBezTo>
                    <a:pt x="68756" y="172247"/>
                    <a:pt x="77621" y="180702"/>
                    <a:pt x="89779" y="180702"/>
                  </a:cubicBezTo>
                  <a:cubicBezTo>
                    <a:pt x="98644" y="180702"/>
                    <a:pt x="104470" y="174809"/>
                    <a:pt x="108523" y="166610"/>
                  </a:cubicBezTo>
                  <a:cubicBezTo>
                    <a:pt x="112829" y="157386"/>
                    <a:pt x="116122" y="141757"/>
                    <a:pt x="116122" y="141245"/>
                  </a:cubicBezTo>
                  <a:cubicBezTo>
                    <a:pt x="116122" y="138683"/>
                    <a:pt x="113842" y="138683"/>
                    <a:pt x="113082" y="138683"/>
                  </a:cubicBezTo>
                  <a:cubicBezTo>
                    <a:pt x="110549" y="138683"/>
                    <a:pt x="110296" y="139707"/>
                    <a:pt x="109536" y="143294"/>
                  </a:cubicBezTo>
                  <a:cubicBezTo>
                    <a:pt x="105230" y="159948"/>
                    <a:pt x="100671" y="175065"/>
                    <a:pt x="90286" y="175065"/>
                  </a:cubicBezTo>
                  <a:cubicBezTo>
                    <a:pt x="83447" y="175065"/>
                    <a:pt x="82687" y="168403"/>
                    <a:pt x="82687" y="163279"/>
                  </a:cubicBezTo>
                  <a:cubicBezTo>
                    <a:pt x="82687" y="157130"/>
                    <a:pt x="83193" y="155336"/>
                    <a:pt x="84207" y="150981"/>
                  </a:cubicBezTo>
                  <a:lnTo>
                    <a:pt x="120681" y="2889"/>
                  </a:lnTo>
                  <a:close/>
                  <a:moveTo>
                    <a:pt x="67996" y="147394"/>
                  </a:moveTo>
                  <a:cubicBezTo>
                    <a:pt x="66729" y="152006"/>
                    <a:pt x="66729" y="152518"/>
                    <a:pt x="62930" y="156874"/>
                  </a:cubicBezTo>
                  <a:cubicBezTo>
                    <a:pt x="51785" y="170966"/>
                    <a:pt x="41400" y="175065"/>
                    <a:pt x="34308" y="175065"/>
                  </a:cubicBezTo>
                  <a:cubicBezTo>
                    <a:pt x="21643" y="175065"/>
                    <a:pt x="18097" y="160973"/>
                    <a:pt x="18097" y="150981"/>
                  </a:cubicBezTo>
                  <a:cubicBezTo>
                    <a:pt x="18097" y="138170"/>
                    <a:pt x="26202" y="106656"/>
                    <a:pt x="32028" y="94870"/>
                  </a:cubicBezTo>
                  <a:cubicBezTo>
                    <a:pt x="39880" y="79753"/>
                    <a:pt x="51278" y="70273"/>
                    <a:pt x="61410" y="70273"/>
                  </a:cubicBezTo>
                  <a:cubicBezTo>
                    <a:pt x="77874" y="70273"/>
                    <a:pt x="81420" y="91283"/>
                    <a:pt x="81420" y="92820"/>
                  </a:cubicBezTo>
                  <a:cubicBezTo>
                    <a:pt x="81420" y="94357"/>
                    <a:pt x="80914" y="95895"/>
                    <a:pt x="80660" y="97176"/>
                  </a:cubicBezTo>
                  <a:lnTo>
                    <a:pt x="67996" y="147394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70B7A250-ED2F-1BED-4D8E-354BCC67E264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047071" y="5084149"/>
              <a:ext cx="273082" cy="10248"/>
            </a:xfrm>
            <a:custGeom>
              <a:avLst/>
              <a:gdLst>
                <a:gd name="connsiteX0" fmla="*/ 0 w 273082"/>
                <a:gd name="connsiteY0" fmla="*/ 0 h 10248"/>
                <a:gd name="connsiteX1" fmla="*/ 273083 w 273082"/>
                <a:gd name="connsiteY1" fmla="*/ 0 h 10248"/>
                <a:gd name="connsiteX2" fmla="*/ 273083 w 273082"/>
                <a:gd name="connsiteY2" fmla="*/ 10248 h 10248"/>
                <a:gd name="connsiteX3" fmla="*/ 0 w 273082"/>
                <a:gd name="connsiteY3" fmla="*/ 10248 h 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082" h="10248">
                  <a:moveTo>
                    <a:pt x="0" y="0"/>
                  </a:moveTo>
                  <a:lnTo>
                    <a:pt x="273083" y="0"/>
                  </a:lnTo>
                  <a:lnTo>
                    <a:pt x="273083" y="10248"/>
                  </a:lnTo>
                  <a:lnTo>
                    <a:pt x="0" y="10248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id="{D3DF46B2-D1E4-789A-BFA9-2A0820D70C8E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057202" y="5151264"/>
              <a:ext cx="120568" cy="180631"/>
            </a:xfrm>
            <a:custGeom>
              <a:avLst/>
              <a:gdLst>
                <a:gd name="connsiteX0" fmla="*/ 120678 w 120568"/>
                <a:gd name="connsiteY0" fmla="*/ 2903 h 180631"/>
                <a:gd name="connsiteX1" fmla="*/ 117385 w 120568"/>
                <a:gd name="connsiteY1" fmla="*/ 84 h 180631"/>
                <a:gd name="connsiteX2" fmla="*/ 85217 w 120568"/>
                <a:gd name="connsiteY2" fmla="*/ 2903 h 180631"/>
                <a:gd name="connsiteX3" fmla="*/ 81671 w 120568"/>
                <a:gd name="connsiteY3" fmla="*/ 7771 h 180631"/>
                <a:gd name="connsiteX4" fmla="*/ 87750 w 120568"/>
                <a:gd name="connsiteY4" fmla="*/ 10845 h 180631"/>
                <a:gd name="connsiteX5" fmla="*/ 100415 w 120568"/>
                <a:gd name="connsiteY5" fmla="*/ 15201 h 180631"/>
                <a:gd name="connsiteX6" fmla="*/ 99655 w 120568"/>
                <a:gd name="connsiteY6" fmla="*/ 20325 h 180631"/>
                <a:gd name="connsiteX7" fmla="*/ 84457 w 120568"/>
                <a:gd name="connsiteY7" fmla="*/ 81048 h 180631"/>
                <a:gd name="connsiteX8" fmla="*/ 61154 w 120568"/>
                <a:gd name="connsiteY8" fmla="*/ 64650 h 180631"/>
                <a:gd name="connsiteX9" fmla="*/ 110 w 120568"/>
                <a:gd name="connsiteY9" fmla="*/ 139721 h 180631"/>
                <a:gd name="connsiteX10" fmla="*/ 33798 w 120568"/>
                <a:gd name="connsiteY10" fmla="*/ 180715 h 180631"/>
                <a:gd name="connsiteX11" fmla="*/ 66727 w 120568"/>
                <a:gd name="connsiteY11" fmla="*/ 161499 h 180631"/>
                <a:gd name="connsiteX12" fmla="*/ 89776 w 120568"/>
                <a:gd name="connsiteY12" fmla="*/ 180715 h 180631"/>
                <a:gd name="connsiteX13" fmla="*/ 108520 w 120568"/>
                <a:gd name="connsiteY13" fmla="*/ 166623 h 180631"/>
                <a:gd name="connsiteX14" fmla="*/ 116119 w 120568"/>
                <a:gd name="connsiteY14" fmla="*/ 141258 h 180631"/>
                <a:gd name="connsiteX15" fmla="*/ 113079 w 120568"/>
                <a:gd name="connsiteY15" fmla="*/ 138696 h 180631"/>
                <a:gd name="connsiteX16" fmla="*/ 109533 w 120568"/>
                <a:gd name="connsiteY16" fmla="*/ 143308 h 180631"/>
                <a:gd name="connsiteX17" fmla="*/ 90283 w 120568"/>
                <a:gd name="connsiteY17" fmla="*/ 175079 h 180631"/>
                <a:gd name="connsiteX18" fmla="*/ 82684 w 120568"/>
                <a:gd name="connsiteY18" fmla="*/ 163293 h 180631"/>
                <a:gd name="connsiteX19" fmla="*/ 84204 w 120568"/>
                <a:gd name="connsiteY19" fmla="*/ 150994 h 180631"/>
                <a:gd name="connsiteX20" fmla="*/ 120678 w 120568"/>
                <a:gd name="connsiteY20" fmla="*/ 2903 h 180631"/>
                <a:gd name="connsiteX21" fmla="*/ 67993 w 120568"/>
                <a:gd name="connsiteY21" fmla="*/ 147407 h 180631"/>
                <a:gd name="connsiteX22" fmla="*/ 62927 w 120568"/>
                <a:gd name="connsiteY22" fmla="*/ 156887 h 180631"/>
                <a:gd name="connsiteX23" fmla="*/ 34305 w 120568"/>
                <a:gd name="connsiteY23" fmla="*/ 175079 h 180631"/>
                <a:gd name="connsiteX24" fmla="*/ 18094 w 120568"/>
                <a:gd name="connsiteY24" fmla="*/ 150994 h 180631"/>
                <a:gd name="connsiteX25" fmla="*/ 32025 w 120568"/>
                <a:gd name="connsiteY25" fmla="*/ 94884 h 180631"/>
                <a:gd name="connsiteX26" fmla="*/ 61407 w 120568"/>
                <a:gd name="connsiteY26" fmla="*/ 70287 h 180631"/>
                <a:gd name="connsiteX27" fmla="*/ 81418 w 120568"/>
                <a:gd name="connsiteY27" fmla="*/ 92834 h 180631"/>
                <a:gd name="connsiteX28" fmla="*/ 80658 w 120568"/>
                <a:gd name="connsiteY28" fmla="*/ 97189 h 180631"/>
                <a:gd name="connsiteX29" fmla="*/ 67993 w 120568"/>
                <a:gd name="connsiteY29" fmla="*/ 147407 h 18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568" h="180631">
                  <a:moveTo>
                    <a:pt x="120678" y="2903"/>
                  </a:moveTo>
                  <a:cubicBezTo>
                    <a:pt x="120678" y="2646"/>
                    <a:pt x="120678" y="84"/>
                    <a:pt x="117385" y="84"/>
                  </a:cubicBezTo>
                  <a:cubicBezTo>
                    <a:pt x="113586" y="84"/>
                    <a:pt x="89523" y="2390"/>
                    <a:pt x="85217" y="2903"/>
                  </a:cubicBezTo>
                  <a:cubicBezTo>
                    <a:pt x="83191" y="3159"/>
                    <a:pt x="81671" y="4440"/>
                    <a:pt x="81671" y="7771"/>
                  </a:cubicBezTo>
                  <a:cubicBezTo>
                    <a:pt x="81671" y="10845"/>
                    <a:pt x="83951" y="10845"/>
                    <a:pt x="87750" y="10845"/>
                  </a:cubicBezTo>
                  <a:cubicBezTo>
                    <a:pt x="99908" y="10845"/>
                    <a:pt x="100415" y="12639"/>
                    <a:pt x="100415" y="15201"/>
                  </a:cubicBezTo>
                  <a:lnTo>
                    <a:pt x="99655" y="20325"/>
                  </a:lnTo>
                  <a:lnTo>
                    <a:pt x="84457" y="81048"/>
                  </a:lnTo>
                  <a:cubicBezTo>
                    <a:pt x="79898" y="71568"/>
                    <a:pt x="72552" y="64650"/>
                    <a:pt x="61154" y="64650"/>
                  </a:cubicBezTo>
                  <a:cubicBezTo>
                    <a:pt x="31519" y="64650"/>
                    <a:pt x="110" y="102314"/>
                    <a:pt x="110" y="139721"/>
                  </a:cubicBezTo>
                  <a:cubicBezTo>
                    <a:pt x="110" y="163805"/>
                    <a:pt x="14041" y="180715"/>
                    <a:pt x="33798" y="180715"/>
                  </a:cubicBezTo>
                  <a:cubicBezTo>
                    <a:pt x="38864" y="180715"/>
                    <a:pt x="51529" y="179690"/>
                    <a:pt x="66727" y="161499"/>
                  </a:cubicBezTo>
                  <a:cubicBezTo>
                    <a:pt x="68753" y="172260"/>
                    <a:pt x="77618" y="180715"/>
                    <a:pt x="89776" y="180715"/>
                  </a:cubicBezTo>
                  <a:cubicBezTo>
                    <a:pt x="98642" y="180715"/>
                    <a:pt x="104467" y="174822"/>
                    <a:pt x="108520" y="166623"/>
                  </a:cubicBezTo>
                  <a:cubicBezTo>
                    <a:pt x="112826" y="157400"/>
                    <a:pt x="116119" y="141771"/>
                    <a:pt x="116119" y="141258"/>
                  </a:cubicBezTo>
                  <a:cubicBezTo>
                    <a:pt x="116119" y="138696"/>
                    <a:pt x="113839" y="138696"/>
                    <a:pt x="113079" y="138696"/>
                  </a:cubicBezTo>
                  <a:cubicBezTo>
                    <a:pt x="110546" y="138696"/>
                    <a:pt x="110293" y="139721"/>
                    <a:pt x="109533" y="143308"/>
                  </a:cubicBezTo>
                  <a:cubicBezTo>
                    <a:pt x="105227" y="159962"/>
                    <a:pt x="100668" y="175079"/>
                    <a:pt x="90283" y="175079"/>
                  </a:cubicBezTo>
                  <a:cubicBezTo>
                    <a:pt x="83444" y="175079"/>
                    <a:pt x="82684" y="168417"/>
                    <a:pt x="82684" y="163293"/>
                  </a:cubicBezTo>
                  <a:cubicBezTo>
                    <a:pt x="82684" y="157144"/>
                    <a:pt x="83191" y="155350"/>
                    <a:pt x="84204" y="150994"/>
                  </a:cubicBezTo>
                  <a:lnTo>
                    <a:pt x="120678" y="2903"/>
                  </a:lnTo>
                  <a:close/>
                  <a:moveTo>
                    <a:pt x="67993" y="147407"/>
                  </a:moveTo>
                  <a:cubicBezTo>
                    <a:pt x="66727" y="152019"/>
                    <a:pt x="66727" y="152532"/>
                    <a:pt x="62927" y="156887"/>
                  </a:cubicBezTo>
                  <a:cubicBezTo>
                    <a:pt x="51782" y="170979"/>
                    <a:pt x="41397" y="175079"/>
                    <a:pt x="34305" y="175079"/>
                  </a:cubicBezTo>
                  <a:cubicBezTo>
                    <a:pt x="21640" y="175079"/>
                    <a:pt x="18094" y="160987"/>
                    <a:pt x="18094" y="150994"/>
                  </a:cubicBezTo>
                  <a:cubicBezTo>
                    <a:pt x="18094" y="138184"/>
                    <a:pt x="26199" y="106669"/>
                    <a:pt x="32025" y="94884"/>
                  </a:cubicBezTo>
                  <a:cubicBezTo>
                    <a:pt x="39877" y="79767"/>
                    <a:pt x="51276" y="70287"/>
                    <a:pt x="61407" y="70287"/>
                  </a:cubicBezTo>
                  <a:cubicBezTo>
                    <a:pt x="77871" y="70287"/>
                    <a:pt x="81418" y="91297"/>
                    <a:pt x="81418" y="92834"/>
                  </a:cubicBezTo>
                  <a:cubicBezTo>
                    <a:pt x="81418" y="94371"/>
                    <a:pt x="80911" y="95908"/>
                    <a:pt x="80658" y="97189"/>
                  </a:cubicBezTo>
                  <a:lnTo>
                    <a:pt x="67993" y="147407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id="{519A017D-4442-F6E9-F6FF-74B281BFD558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192332" y="5215830"/>
              <a:ext cx="119301" cy="113246"/>
            </a:xfrm>
            <a:custGeom>
              <a:avLst/>
              <a:gdLst>
                <a:gd name="connsiteX0" fmla="*/ 43429 w 119301"/>
                <a:gd name="connsiteY0" fmla="*/ 2903 h 113246"/>
                <a:gd name="connsiteX1" fmla="*/ 40136 w 119301"/>
                <a:gd name="connsiteY1" fmla="*/ 84 h 113246"/>
                <a:gd name="connsiteX2" fmla="*/ 9234 w 119301"/>
                <a:gd name="connsiteY2" fmla="*/ 2646 h 113246"/>
                <a:gd name="connsiteX3" fmla="*/ 4421 w 119301"/>
                <a:gd name="connsiteY3" fmla="*/ 7771 h 113246"/>
                <a:gd name="connsiteX4" fmla="*/ 10500 w 119301"/>
                <a:gd name="connsiteY4" fmla="*/ 10845 h 113246"/>
                <a:gd name="connsiteX5" fmla="*/ 23165 w 119301"/>
                <a:gd name="connsiteY5" fmla="*/ 15201 h 113246"/>
                <a:gd name="connsiteX6" fmla="*/ 18352 w 119301"/>
                <a:gd name="connsiteY6" fmla="*/ 35954 h 113246"/>
                <a:gd name="connsiteX7" fmla="*/ 2902 w 119301"/>
                <a:gd name="connsiteY7" fmla="*/ 98727 h 113246"/>
                <a:gd name="connsiteX8" fmla="*/ 115 w 119301"/>
                <a:gd name="connsiteY8" fmla="*/ 110256 h 113246"/>
                <a:gd name="connsiteX9" fmla="*/ 4168 w 119301"/>
                <a:gd name="connsiteY9" fmla="*/ 113331 h 113246"/>
                <a:gd name="connsiteX10" fmla="*/ 7714 w 119301"/>
                <a:gd name="connsiteY10" fmla="*/ 113331 h 113246"/>
                <a:gd name="connsiteX11" fmla="*/ 79143 w 119301"/>
                <a:gd name="connsiteY11" fmla="*/ 75667 h 113246"/>
                <a:gd name="connsiteX12" fmla="*/ 119417 w 119301"/>
                <a:gd name="connsiteY12" fmla="*/ 7002 h 113246"/>
                <a:gd name="connsiteX13" fmla="*/ 112071 w 119301"/>
                <a:gd name="connsiteY13" fmla="*/ 84 h 113246"/>
                <a:gd name="connsiteX14" fmla="*/ 102193 w 119301"/>
                <a:gd name="connsiteY14" fmla="*/ 8539 h 113246"/>
                <a:gd name="connsiteX15" fmla="*/ 18606 w 119301"/>
                <a:gd name="connsiteY15" fmla="*/ 104876 h 113246"/>
                <a:gd name="connsiteX16" fmla="*/ 43429 w 119301"/>
                <a:gd name="connsiteY16" fmla="*/ 2903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301" h="113246">
                  <a:moveTo>
                    <a:pt x="43429" y="2903"/>
                  </a:moveTo>
                  <a:cubicBezTo>
                    <a:pt x="43429" y="2646"/>
                    <a:pt x="43429" y="84"/>
                    <a:pt x="40136" y="84"/>
                  </a:cubicBezTo>
                  <a:cubicBezTo>
                    <a:pt x="34310" y="84"/>
                    <a:pt x="15820" y="2134"/>
                    <a:pt x="9234" y="2646"/>
                  </a:cubicBezTo>
                  <a:cubicBezTo>
                    <a:pt x="7208" y="2903"/>
                    <a:pt x="4421" y="3159"/>
                    <a:pt x="4421" y="7771"/>
                  </a:cubicBezTo>
                  <a:cubicBezTo>
                    <a:pt x="4421" y="10845"/>
                    <a:pt x="6701" y="10845"/>
                    <a:pt x="10500" y="10845"/>
                  </a:cubicBezTo>
                  <a:cubicBezTo>
                    <a:pt x="22658" y="10845"/>
                    <a:pt x="23165" y="12639"/>
                    <a:pt x="23165" y="15201"/>
                  </a:cubicBezTo>
                  <a:cubicBezTo>
                    <a:pt x="23165" y="16994"/>
                    <a:pt x="20126" y="29036"/>
                    <a:pt x="18352" y="35954"/>
                  </a:cubicBezTo>
                  <a:lnTo>
                    <a:pt x="2902" y="98727"/>
                  </a:lnTo>
                  <a:cubicBezTo>
                    <a:pt x="1888" y="102570"/>
                    <a:pt x="115" y="109744"/>
                    <a:pt x="115" y="110256"/>
                  </a:cubicBezTo>
                  <a:cubicBezTo>
                    <a:pt x="115" y="113075"/>
                    <a:pt x="2648" y="113331"/>
                    <a:pt x="4168" y="113331"/>
                  </a:cubicBezTo>
                  <a:lnTo>
                    <a:pt x="7714" y="113331"/>
                  </a:lnTo>
                  <a:cubicBezTo>
                    <a:pt x="25445" y="110256"/>
                    <a:pt x="53054" y="100264"/>
                    <a:pt x="79143" y="75667"/>
                  </a:cubicBezTo>
                  <a:cubicBezTo>
                    <a:pt x="112578" y="44153"/>
                    <a:pt x="119417" y="9308"/>
                    <a:pt x="119417" y="7002"/>
                  </a:cubicBezTo>
                  <a:cubicBezTo>
                    <a:pt x="119417" y="2646"/>
                    <a:pt x="116377" y="84"/>
                    <a:pt x="112071" y="84"/>
                  </a:cubicBezTo>
                  <a:cubicBezTo>
                    <a:pt x="110045" y="84"/>
                    <a:pt x="104219" y="1109"/>
                    <a:pt x="102193" y="8539"/>
                  </a:cubicBezTo>
                  <a:cubicBezTo>
                    <a:pt x="85982" y="66700"/>
                    <a:pt x="47481" y="95396"/>
                    <a:pt x="18606" y="104876"/>
                  </a:cubicBezTo>
                  <a:lnTo>
                    <a:pt x="43429" y="2903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id="{E8EE2BC1-4527-DAE2-5A07-268FD7B0488A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368533" y="4978332"/>
              <a:ext cx="142351" cy="180631"/>
            </a:xfrm>
            <a:custGeom>
              <a:avLst/>
              <a:gdLst>
                <a:gd name="connsiteX0" fmla="*/ 119170 w 142351"/>
                <a:gd name="connsiteY0" fmla="*/ 18781 h 180631"/>
                <a:gd name="connsiteX1" fmla="*/ 135635 w 142351"/>
                <a:gd name="connsiteY1" fmla="*/ 8020 h 180631"/>
                <a:gd name="connsiteX2" fmla="*/ 142473 w 142351"/>
                <a:gd name="connsiteY2" fmla="*/ 3152 h 180631"/>
                <a:gd name="connsiteX3" fmla="*/ 138927 w 142351"/>
                <a:gd name="connsiteY3" fmla="*/ 77 h 180631"/>
                <a:gd name="connsiteX4" fmla="*/ 110812 w 142351"/>
                <a:gd name="connsiteY4" fmla="*/ 846 h 180631"/>
                <a:gd name="connsiteX5" fmla="*/ 73577 w 142351"/>
                <a:gd name="connsiteY5" fmla="*/ 77 h 180631"/>
                <a:gd name="connsiteX6" fmla="*/ 68258 w 142351"/>
                <a:gd name="connsiteY6" fmla="*/ 5202 h 180631"/>
                <a:gd name="connsiteX7" fmla="*/ 76870 w 142351"/>
                <a:gd name="connsiteY7" fmla="*/ 8020 h 180631"/>
                <a:gd name="connsiteX8" fmla="*/ 91561 w 142351"/>
                <a:gd name="connsiteY8" fmla="*/ 8532 h 180631"/>
                <a:gd name="connsiteX9" fmla="*/ 99413 w 142351"/>
                <a:gd name="connsiteY9" fmla="*/ 13657 h 180631"/>
                <a:gd name="connsiteX10" fmla="*/ 98400 w 142351"/>
                <a:gd name="connsiteY10" fmla="*/ 19037 h 180631"/>
                <a:gd name="connsiteX11" fmla="*/ 69271 w 142351"/>
                <a:gd name="connsiteY11" fmla="*/ 136640 h 180631"/>
                <a:gd name="connsiteX12" fmla="*/ 32797 w 142351"/>
                <a:gd name="connsiteY12" fmla="*/ 175072 h 180631"/>
                <a:gd name="connsiteX13" fmla="*/ 8734 w 142351"/>
                <a:gd name="connsiteY13" fmla="*/ 159186 h 180631"/>
                <a:gd name="connsiteX14" fmla="*/ 11774 w 142351"/>
                <a:gd name="connsiteY14" fmla="*/ 159443 h 180631"/>
                <a:gd name="connsiteX15" fmla="*/ 28238 w 142351"/>
                <a:gd name="connsiteY15" fmla="*/ 143045 h 180631"/>
                <a:gd name="connsiteX16" fmla="*/ 17093 w 142351"/>
                <a:gd name="connsiteY16" fmla="*/ 132284 h 180631"/>
                <a:gd name="connsiteX17" fmla="*/ 122 w 142351"/>
                <a:gd name="connsiteY17" fmla="*/ 152781 h 180631"/>
                <a:gd name="connsiteX18" fmla="*/ 33557 w 142351"/>
                <a:gd name="connsiteY18" fmla="*/ 180708 h 180631"/>
                <a:gd name="connsiteX19" fmla="*/ 89535 w 142351"/>
                <a:gd name="connsiteY19" fmla="*/ 138433 h 180631"/>
                <a:gd name="connsiteX20" fmla="*/ 119170 w 142351"/>
                <a:gd name="connsiteY20" fmla="*/ 18781 h 18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351" h="180631">
                  <a:moveTo>
                    <a:pt x="119170" y="18781"/>
                  </a:moveTo>
                  <a:cubicBezTo>
                    <a:pt x="121197" y="10326"/>
                    <a:pt x="121703" y="8020"/>
                    <a:pt x="135635" y="8020"/>
                  </a:cubicBezTo>
                  <a:cubicBezTo>
                    <a:pt x="139687" y="8020"/>
                    <a:pt x="142473" y="8020"/>
                    <a:pt x="142473" y="3152"/>
                  </a:cubicBezTo>
                  <a:cubicBezTo>
                    <a:pt x="142473" y="846"/>
                    <a:pt x="140954" y="77"/>
                    <a:pt x="138927" y="77"/>
                  </a:cubicBezTo>
                  <a:cubicBezTo>
                    <a:pt x="132595" y="77"/>
                    <a:pt x="117144" y="846"/>
                    <a:pt x="110812" y="846"/>
                  </a:cubicBezTo>
                  <a:cubicBezTo>
                    <a:pt x="102453" y="846"/>
                    <a:pt x="81936" y="77"/>
                    <a:pt x="73577" y="77"/>
                  </a:cubicBezTo>
                  <a:cubicBezTo>
                    <a:pt x="71298" y="77"/>
                    <a:pt x="68258" y="77"/>
                    <a:pt x="68258" y="5202"/>
                  </a:cubicBezTo>
                  <a:cubicBezTo>
                    <a:pt x="68258" y="8020"/>
                    <a:pt x="70285" y="8020"/>
                    <a:pt x="76870" y="8020"/>
                  </a:cubicBezTo>
                  <a:cubicBezTo>
                    <a:pt x="82696" y="8020"/>
                    <a:pt x="85229" y="8020"/>
                    <a:pt x="91561" y="8532"/>
                  </a:cubicBezTo>
                  <a:cubicBezTo>
                    <a:pt x="97640" y="9301"/>
                    <a:pt x="99413" y="10070"/>
                    <a:pt x="99413" y="13657"/>
                  </a:cubicBezTo>
                  <a:cubicBezTo>
                    <a:pt x="99413" y="15194"/>
                    <a:pt x="98907" y="16988"/>
                    <a:pt x="98400" y="19037"/>
                  </a:cubicBezTo>
                  <a:lnTo>
                    <a:pt x="69271" y="136640"/>
                  </a:lnTo>
                  <a:cubicBezTo>
                    <a:pt x="63192" y="161492"/>
                    <a:pt x="45968" y="175072"/>
                    <a:pt x="32797" y="175072"/>
                  </a:cubicBezTo>
                  <a:cubicBezTo>
                    <a:pt x="26211" y="175072"/>
                    <a:pt x="12787" y="172510"/>
                    <a:pt x="8734" y="159186"/>
                  </a:cubicBezTo>
                  <a:cubicBezTo>
                    <a:pt x="9494" y="159443"/>
                    <a:pt x="11267" y="159443"/>
                    <a:pt x="11774" y="159443"/>
                  </a:cubicBezTo>
                  <a:cubicBezTo>
                    <a:pt x="21652" y="159443"/>
                    <a:pt x="28238" y="150731"/>
                    <a:pt x="28238" y="143045"/>
                  </a:cubicBezTo>
                  <a:cubicBezTo>
                    <a:pt x="28238" y="134846"/>
                    <a:pt x="21399" y="132284"/>
                    <a:pt x="17093" y="132284"/>
                  </a:cubicBezTo>
                  <a:cubicBezTo>
                    <a:pt x="12533" y="132284"/>
                    <a:pt x="122" y="135359"/>
                    <a:pt x="122" y="152781"/>
                  </a:cubicBezTo>
                  <a:cubicBezTo>
                    <a:pt x="122" y="168666"/>
                    <a:pt x="13547" y="180708"/>
                    <a:pt x="33557" y="180708"/>
                  </a:cubicBezTo>
                  <a:cubicBezTo>
                    <a:pt x="56860" y="180708"/>
                    <a:pt x="83203" y="163798"/>
                    <a:pt x="89535" y="138433"/>
                  </a:cubicBezTo>
                  <a:lnTo>
                    <a:pt x="119170" y="18781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1FDF1C1C-21B9-26B3-5155-6F96D5835E83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511394" y="5065076"/>
              <a:ext cx="46099" cy="179170"/>
            </a:xfrm>
            <a:custGeom>
              <a:avLst/>
              <a:gdLst>
                <a:gd name="connsiteX0" fmla="*/ 42681 w 46099"/>
                <a:gd name="connsiteY0" fmla="*/ 79 h 179170"/>
                <a:gd name="connsiteX1" fmla="*/ 128 w 46099"/>
                <a:gd name="connsiteY1" fmla="*/ 89575 h 179170"/>
                <a:gd name="connsiteX2" fmla="*/ 42681 w 46099"/>
                <a:gd name="connsiteY2" fmla="*/ 179250 h 179170"/>
                <a:gd name="connsiteX3" fmla="*/ 46227 w 46099"/>
                <a:gd name="connsiteY3" fmla="*/ 177098 h 179170"/>
                <a:gd name="connsiteX4" fmla="*/ 44454 w 46099"/>
                <a:gd name="connsiteY4" fmla="*/ 174407 h 179170"/>
                <a:gd name="connsiteX5" fmla="*/ 12184 w 46099"/>
                <a:gd name="connsiteY5" fmla="*/ 89754 h 179170"/>
                <a:gd name="connsiteX6" fmla="*/ 44986 w 46099"/>
                <a:gd name="connsiteY6" fmla="*/ 4384 h 179170"/>
                <a:gd name="connsiteX7" fmla="*/ 46227 w 46099"/>
                <a:gd name="connsiteY7" fmla="*/ 2231 h 179170"/>
                <a:gd name="connsiteX8" fmla="*/ 42681 w 46099"/>
                <a:gd name="connsiteY8" fmla="*/ 79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99" h="179170">
                  <a:moveTo>
                    <a:pt x="42681" y="79"/>
                  </a:moveTo>
                  <a:cubicBezTo>
                    <a:pt x="8993" y="24112"/>
                    <a:pt x="128" y="62134"/>
                    <a:pt x="128" y="89575"/>
                  </a:cubicBezTo>
                  <a:cubicBezTo>
                    <a:pt x="128" y="114863"/>
                    <a:pt x="7574" y="154141"/>
                    <a:pt x="42681" y="179250"/>
                  </a:cubicBezTo>
                  <a:cubicBezTo>
                    <a:pt x="44099" y="179250"/>
                    <a:pt x="46227" y="179250"/>
                    <a:pt x="46227" y="177098"/>
                  </a:cubicBezTo>
                  <a:cubicBezTo>
                    <a:pt x="46227" y="176022"/>
                    <a:pt x="45695" y="175663"/>
                    <a:pt x="44454" y="174407"/>
                  </a:cubicBezTo>
                  <a:cubicBezTo>
                    <a:pt x="20872" y="152885"/>
                    <a:pt x="12184" y="122396"/>
                    <a:pt x="12184" y="89754"/>
                  </a:cubicBezTo>
                  <a:cubicBezTo>
                    <a:pt x="12184" y="41330"/>
                    <a:pt x="30447" y="17656"/>
                    <a:pt x="44986" y="4384"/>
                  </a:cubicBezTo>
                  <a:cubicBezTo>
                    <a:pt x="45695" y="3666"/>
                    <a:pt x="46227" y="3128"/>
                    <a:pt x="46227" y="2231"/>
                  </a:cubicBezTo>
                  <a:cubicBezTo>
                    <a:pt x="46227" y="79"/>
                    <a:pt x="44099" y="79"/>
                    <a:pt x="42681" y="79"/>
                  </a:cubicBez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id="{B607B010-9ED8-7BDD-0241-67A4F07D66E6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581329" y="5080500"/>
              <a:ext cx="78369" cy="119088"/>
            </a:xfrm>
            <a:custGeom>
              <a:avLst/>
              <a:gdLst>
                <a:gd name="connsiteX0" fmla="*/ 78500 w 78369"/>
                <a:gd name="connsiteY0" fmla="*/ 86526 h 119088"/>
                <a:gd name="connsiteX1" fmla="*/ 72472 w 78369"/>
                <a:gd name="connsiteY1" fmla="*/ 86526 h 119088"/>
                <a:gd name="connsiteX2" fmla="*/ 67862 w 78369"/>
                <a:gd name="connsiteY2" fmla="*/ 102847 h 119088"/>
                <a:gd name="connsiteX3" fmla="*/ 50308 w 78369"/>
                <a:gd name="connsiteY3" fmla="*/ 103923 h 119088"/>
                <a:gd name="connsiteX4" fmla="*/ 17684 w 78369"/>
                <a:gd name="connsiteY4" fmla="*/ 103923 h 119088"/>
                <a:gd name="connsiteX5" fmla="*/ 53145 w 78369"/>
                <a:gd name="connsiteY5" fmla="*/ 73792 h 119088"/>
                <a:gd name="connsiteX6" fmla="*/ 78500 w 78369"/>
                <a:gd name="connsiteY6" fmla="*/ 35052 h 119088"/>
                <a:gd name="connsiteX7" fmla="*/ 37010 w 78369"/>
                <a:gd name="connsiteY7" fmla="*/ 79 h 119088"/>
                <a:gd name="connsiteX8" fmla="*/ 131 w 78369"/>
                <a:gd name="connsiteY8" fmla="*/ 32183 h 119088"/>
                <a:gd name="connsiteX9" fmla="*/ 9528 w 78369"/>
                <a:gd name="connsiteY9" fmla="*/ 42226 h 119088"/>
                <a:gd name="connsiteX10" fmla="*/ 18925 w 78369"/>
                <a:gd name="connsiteY10" fmla="*/ 32721 h 119088"/>
                <a:gd name="connsiteX11" fmla="*/ 8464 w 78369"/>
                <a:gd name="connsiteY11" fmla="*/ 23215 h 119088"/>
                <a:gd name="connsiteX12" fmla="*/ 34351 w 78369"/>
                <a:gd name="connsiteY12" fmla="*/ 6536 h 119088"/>
                <a:gd name="connsiteX13" fmla="*/ 61301 w 78369"/>
                <a:gd name="connsiteY13" fmla="*/ 35052 h 119088"/>
                <a:gd name="connsiteX14" fmla="*/ 44635 w 78369"/>
                <a:gd name="connsiteY14" fmla="*/ 69488 h 119088"/>
                <a:gd name="connsiteX15" fmla="*/ 1904 w 78369"/>
                <a:gd name="connsiteY15" fmla="*/ 112173 h 119088"/>
                <a:gd name="connsiteX16" fmla="*/ 131 w 78369"/>
                <a:gd name="connsiteY16" fmla="*/ 119168 h 119088"/>
                <a:gd name="connsiteX17" fmla="*/ 73181 w 78369"/>
                <a:gd name="connsiteY17" fmla="*/ 119168 h 119088"/>
                <a:gd name="connsiteX18" fmla="*/ 78500 w 78369"/>
                <a:gd name="connsiteY18" fmla="*/ 86526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369" h="119088">
                  <a:moveTo>
                    <a:pt x="78500" y="86526"/>
                  </a:moveTo>
                  <a:lnTo>
                    <a:pt x="72472" y="86526"/>
                  </a:lnTo>
                  <a:cubicBezTo>
                    <a:pt x="71940" y="90472"/>
                    <a:pt x="70167" y="101053"/>
                    <a:pt x="67862" y="102847"/>
                  </a:cubicBezTo>
                  <a:cubicBezTo>
                    <a:pt x="66443" y="103923"/>
                    <a:pt x="52791" y="103923"/>
                    <a:pt x="50308" y="103923"/>
                  </a:cubicBezTo>
                  <a:lnTo>
                    <a:pt x="17684" y="103923"/>
                  </a:lnTo>
                  <a:cubicBezTo>
                    <a:pt x="36301" y="87243"/>
                    <a:pt x="42507" y="82221"/>
                    <a:pt x="53145" y="73792"/>
                  </a:cubicBezTo>
                  <a:cubicBezTo>
                    <a:pt x="66266" y="63210"/>
                    <a:pt x="78500" y="52091"/>
                    <a:pt x="78500" y="35052"/>
                  </a:cubicBezTo>
                  <a:cubicBezTo>
                    <a:pt x="78500" y="13351"/>
                    <a:pt x="59706" y="79"/>
                    <a:pt x="37010" y="79"/>
                  </a:cubicBezTo>
                  <a:cubicBezTo>
                    <a:pt x="15024" y="79"/>
                    <a:pt x="131" y="15683"/>
                    <a:pt x="131" y="32183"/>
                  </a:cubicBezTo>
                  <a:cubicBezTo>
                    <a:pt x="131" y="41330"/>
                    <a:pt x="7755" y="42226"/>
                    <a:pt x="9528" y="42226"/>
                  </a:cubicBezTo>
                  <a:cubicBezTo>
                    <a:pt x="13783" y="42226"/>
                    <a:pt x="18925" y="39178"/>
                    <a:pt x="18925" y="32721"/>
                  </a:cubicBezTo>
                  <a:cubicBezTo>
                    <a:pt x="18925" y="29493"/>
                    <a:pt x="17684" y="23215"/>
                    <a:pt x="8464" y="23215"/>
                  </a:cubicBezTo>
                  <a:cubicBezTo>
                    <a:pt x="13961" y="10482"/>
                    <a:pt x="26017" y="6536"/>
                    <a:pt x="34351" y="6536"/>
                  </a:cubicBezTo>
                  <a:cubicBezTo>
                    <a:pt x="52081" y="6536"/>
                    <a:pt x="61301" y="20525"/>
                    <a:pt x="61301" y="35052"/>
                  </a:cubicBezTo>
                  <a:cubicBezTo>
                    <a:pt x="61301" y="50656"/>
                    <a:pt x="50308" y="63031"/>
                    <a:pt x="44635" y="69488"/>
                  </a:cubicBezTo>
                  <a:lnTo>
                    <a:pt x="1904" y="112173"/>
                  </a:lnTo>
                  <a:cubicBezTo>
                    <a:pt x="131" y="113787"/>
                    <a:pt x="131" y="114146"/>
                    <a:pt x="131" y="119168"/>
                  </a:cubicBezTo>
                  <a:lnTo>
                    <a:pt x="73181" y="119168"/>
                  </a:lnTo>
                  <a:lnTo>
                    <a:pt x="78500" y="86526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id="{5290B8B7-1A59-59E5-013E-52189D22FC5E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683714" y="5065076"/>
              <a:ext cx="45922" cy="179170"/>
            </a:xfrm>
            <a:custGeom>
              <a:avLst/>
              <a:gdLst>
                <a:gd name="connsiteX0" fmla="*/ 3503 w 45922"/>
                <a:gd name="connsiteY0" fmla="*/ 79 h 179170"/>
                <a:gd name="connsiteX1" fmla="*/ 135 w 45922"/>
                <a:gd name="connsiteY1" fmla="*/ 2231 h 179170"/>
                <a:gd name="connsiteX2" fmla="*/ 1730 w 45922"/>
                <a:gd name="connsiteY2" fmla="*/ 4922 h 179170"/>
                <a:gd name="connsiteX3" fmla="*/ 34000 w 45922"/>
                <a:gd name="connsiteY3" fmla="*/ 89575 h 179170"/>
                <a:gd name="connsiteX4" fmla="*/ 3326 w 45922"/>
                <a:gd name="connsiteY4" fmla="*/ 172973 h 179170"/>
                <a:gd name="connsiteX5" fmla="*/ 135 w 45922"/>
                <a:gd name="connsiteY5" fmla="*/ 177098 h 179170"/>
                <a:gd name="connsiteX6" fmla="*/ 2440 w 45922"/>
                <a:gd name="connsiteY6" fmla="*/ 179250 h 179170"/>
                <a:gd name="connsiteX7" fmla="*/ 33114 w 45922"/>
                <a:gd name="connsiteY7" fmla="*/ 144994 h 179170"/>
                <a:gd name="connsiteX8" fmla="*/ 46057 w 45922"/>
                <a:gd name="connsiteY8" fmla="*/ 89754 h 179170"/>
                <a:gd name="connsiteX9" fmla="*/ 3503 w 45922"/>
                <a:gd name="connsiteY9" fmla="*/ 79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22" h="179170">
                  <a:moveTo>
                    <a:pt x="3503" y="79"/>
                  </a:moveTo>
                  <a:cubicBezTo>
                    <a:pt x="2262" y="79"/>
                    <a:pt x="135" y="79"/>
                    <a:pt x="135" y="2231"/>
                  </a:cubicBezTo>
                  <a:cubicBezTo>
                    <a:pt x="135" y="3128"/>
                    <a:pt x="667" y="3666"/>
                    <a:pt x="1730" y="4922"/>
                  </a:cubicBezTo>
                  <a:cubicBezTo>
                    <a:pt x="16979" y="19090"/>
                    <a:pt x="34000" y="43303"/>
                    <a:pt x="34000" y="89575"/>
                  </a:cubicBezTo>
                  <a:cubicBezTo>
                    <a:pt x="34000" y="127059"/>
                    <a:pt x="22475" y="155396"/>
                    <a:pt x="3326" y="172973"/>
                  </a:cubicBezTo>
                  <a:cubicBezTo>
                    <a:pt x="312" y="176022"/>
                    <a:pt x="135" y="176201"/>
                    <a:pt x="135" y="177098"/>
                  </a:cubicBezTo>
                  <a:cubicBezTo>
                    <a:pt x="135" y="177994"/>
                    <a:pt x="667" y="179250"/>
                    <a:pt x="2440" y="179250"/>
                  </a:cubicBezTo>
                  <a:cubicBezTo>
                    <a:pt x="4567" y="179250"/>
                    <a:pt x="21411" y="167413"/>
                    <a:pt x="33114" y="144994"/>
                  </a:cubicBezTo>
                  <a:cubicBezTo>
                    <a:pt x="40915" y="130108"/>
                    <a:pt x="46057" y="110738"/>
                    <a:pt x="46057" y="89754"/>
                  </a:cubicBezTo>
                  <a:cubicBezTo>
                    <a:pt x="46057" y="64466"/>
                    <a:pt x="38610" y="25188"/>
                    <a:pt x="3503" y="79"/>
                  </a:cubicBez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id="{4F958E17-7668-8648-D4A5-F69882D35761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847487" y="5059296"/>
              <a:ext cx="168440" cy="59954"/>
            </a:xfrm>
            <a:custGeom>
              <a:avLst/>
              <a:gdLst>
                <a:gd name="connsiteX0" fmla="*/ 159970 w 168440"/>
                <a:gd name="connsiteY0" fmla="*/ 10326 h 59954"/>
                <a:gd name="connsiteX1" fmla="*/ 168582 w 168440"/>
                <a:gd name="connsiteY1" fmla="*/ 5202 h 59954"/>
                <a:gd name="connsiteX2" fmla="*/ 160223 w 168440"/>
                <a:gd name="connsiteY2" fmla="*/ 77 h 59954"/>
                <a:gd name="connsiteX3" fmla="*/ 8500 w 168440"/>
                <a:gd name="connsiteY3" fmla="*/ 77 h 59954"/>
                <a:gd name="connsiteX4" fmla="*/ 141 w 168440"/>
                <a:gd name="connsiteY4" fmla="*/ 5202 h 59954"/>
                <a:gd name="connsiteX5" fmla="*/ 8753 w 168440"/>
                <a:gd name="connsiteY5" fmla="*/ 10326 h 59954"/>
                <a:gd name="connsiteX6" fmla="*/ 159970 w 168440"/>
                <a:gd name="connsiteY6" fmla="*/ 10326 h 59954"/>
                <a:gd name="connsiteX7" fmla="*/ 160223 w 168440"/>
                <a:gd name="connsiteY7" fmla="*/ 60032 h 59954"/>
                <a:gd name="connsiteX8" fmla="*/ 168582 w 168440"/>
                <a:gd name="connsiteY8" fmla="*/ 54907 h 59954"/>
                <a:gd name="connsiteX9" fmla="*/ 159970 w 168440"/>
                <a:gd name="connsiteY9" fmla="*/ 49783 h 59954"/>
                <a:gd name="connsiteX10" fmla="*/ 8753 w 168440"/>
                <a:gd name="connsiteY10" fmla="*/ 49783 h 59954"/>
                <a:gd name="connsiteX11" fmla="*/ 141 w 168440"/>
                <a:gd name="connsiteY11" fmla="*/ 54907 h 59954"/>
                <a:gd name="connsiteX12" fmla="*/ 8500 w 168440"/>
                <a:gd name="connsiteY12" fmla="*/ 60032 h 59954"/>
                <a:gd name="connsiteX13" fmla="*/ 160223 w 168440"/>
                <a:gd name="connsiteY13" fmla="*/ 60032 h 5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440" h="59954">
                  <a:moveTo>
                    <a:pt x="159970" y="10326"/>
                  </a:moveTo>
                  <a:cubicBezTo>
                    <a:pt x="163769" y="10326"/>
                    <a:pt x="168582" y="10326"/>
                    <a:pt x="168582" y="5202"/>
                  </a:cubicBezTo>
                  <a:cubicBezTo>
                    <a:pt x="168582" y="77"/>
                    <a:pt x="163769" y="77"/>
                    <a:pt x="160223" y="77"/>
                  </a:cubicBezTo>
                  <a:lnTo>
                    <a:pt x="8500" y="77"/>
                  </a:lnTo>
                  <a:cubicBezTo>
                    <a:pt x="4954" y="77"/>
                    <a:pt x="141" y="77"/>
                    <a:pt x="141" y="5202"/>
                  </a:cubicBezTo>
                  <a:cubicBezTo>
                    <a:pt x="141" y="10326"/>
                    <a:pt x="4954" y="10326"/>
                    <a:pt x="8753" y="10326"/>
                  </a:cubicBezTo>
                  <a:lnTo>
                    <a:pt x="159970" y="10326"/>
                  </a:lnTo>
                  <a:close/>
                  <a:moveTo>
                    <a:pt x="160223" y="60032"/>
                  </a:moveTo>
                  <a:cubicBezTo>
                    <a:pt x="163769" y="60032"/>
                    <a:pt x="168582" y="60032"/>
                    <a:pt x="168582" y="54907"/>
                  </a:cubicBezTo>
                  <a:cubicBezTo>
                    <a:pt x="168582" y="49783"/>
                    <a:pt x="163769" y="49783"/>
                    <a:pt x="159970" y="49783"/>
                  </a:cubicBezTo>
                  <a:lnTo>
                    <a:pt x="8753" y="49783"/>
                  </a:lnTo>
                  <a:cubicBezTo>
                    <a:pt x="4954" y="49783"/>
                    <a:pt x="141" y="49783"/>
                    <a:pt x="141" y="54907"/>
                  </a:cubicBezTo>
                  <a:cubicBezTo>
                    <a:pt x="141" y="60032"/>
                    <a:pt x="4954" y="60032"/>
                    <a:pt x="8500" y="60032"/>
                  </a:cubicBezTo>
                  <a:lnTo>
                    <a:pt x="160223" y="60032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id="{A86584FC-2285-CF77-E86C-58FA9BA768B9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105228" y="5040080"/>
              <a:ext cx="132979" cy="168332"/>
            </a:xfrm>
            <a:custGeom>
              <a:avLst/>
              <a:gdLst>
                <a:gd name="connsiteX0" fmla="*/ 5977 w 132979"/>
                <a:gd name="connsiteY0" fmla="*/ 48246 h 168332"/>
                <a:gd name="connsiteX1" fmla="*/ 46251 w 132979"/>
                <a:gd name="connsiteY1" fmla="*/ 18525 h 168332"/>
                <a:gd name="connsiteX2" fmla="*/ 87285 w 132979"/>
                <a:gd name="connsiteY2" fmla="*/ 83603 h 168332"/>
                <a:gd name="connsiteX3" fmla="*/ 84245 w 132979"/>
                <a:gd name="connsiteY3" fmla="*/ 108712 h 168332"/>
                <a:gd name="connsiteX4" fmla="*/ 71074 w 132979"/>
                <a:gd name="connsiteY4" fmla="*/ 163798 h 168332"/>
                <a:gd name="connsiteX5" fmla="*/ 74367 w 132979"/>
                <a:gd name="connsiteY5" fmla="*/ 168410 h 168332"/>
                <a:gd name="connsiteX6" fmla="*/ 82472 w 132979"/>
                <a:gd name="connsiteY6" fmla="*/ 153037 h 168332"/>
                <a:gd name="connsiteX7" fmla="*/ 91844 w 132979"/>
                <a:gd name="connsiteY7" fmla="*/ 108968 h 168332"/>
                <a:gd name="connsiteX8" fmla="*/ 93870 w 132979"/>
                <a:gd name="connsiteY8" fmla="*/ 98976 h 168332"/>
                <a:gd name="connsiteX9" fmla="*/ 128318 w 132979"/>
                <a:gd name="connsiteY9" fmla="*/ 15194 h 168332"/>
                <a:gd name="connsiteX10" fmla="*/ 133131 w 132979"/>
                <a:gd name="connsiteY10" fmla="*/ 5458 h 168332"/>
                <a:gd name="connsiteX11" fmla="*/ 130092 w 132979"/>
                <a:gd name="connsiteY11" fmla="*/ 2896 h 168332"/>
                <a:gd name="connsiteX12" fmla="*/ 127052 w 132979"/>
                <a:gd name="connsiteY12" fmla="*/ 4689 h 168332"/>
                <a:gd name="connsiteX13" fmla="*/ 93617 w 132979"/>
                <a:gd name="connsiteY13" fmla="*/ 80529 h 168332"/>
                <a:gd name="connsiteX14" fmla="*/ 83232 w 132979"/>
                <a:gd name="connsiteY14" fmla="*/ 28261 h 168332"/>
                <a:gd name="connsiteX15" fmla="*/ 49544 w 132979"/>
                <a:gd name="connsiteY15" fmla="*/ 77 h 168332"/>
                <a:gd name="connsiteX16" fmla="*/ 152 w 132979"/>
                <a:gd name="connsiteY16" fmla="*/ 46965 h 168332"/>
                <a:gd name="connsiteX17" fmla="*/ 4964 w 132979"/>
                <a:gd name="connsiteY17" fmla="*/ 49527 h 168332"/>
                <a:gd name="connsiteX18" fmla="*/ 5977 w 132979"/>
                <a:gd name="connsiteY18" fmla="*/ 48246 h 16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979" h="168332">
                  <a:moveTo>
                    <a:pt x="5977" y="48246"/>
                  </a:moveTo>
                  <a:cubicBezTo>
                    <a:pt x="15856" y="18781"/>
                    <a:pt x="43465" y="18525"/>
                    <a:pt x="46251" y="18525"/>
                  </a:cubicBezTo>
                  <a:cubicBezTo>
                    <a:pt x="84499" y="18525"/>
                    <a:pt x="87285" y="63362"/>
                    <a:pt x="87285" y="83603"/>
                  </a:cubicBezTo>
                  <a:cubicBezTo>
                    <a:pt x="87285" y="99232"/>
                    <a:pt x="86018" y="103588"/>
                    <a:pt x="84245" y="108712"/>
                  </a:cubicBezTo>
                  <a:cubicBezTo>
                    <a:pt x="78673" y="127416"/>
                    <a:pt x="71074" y="157137"/>
                    <a:pt x="71074" y="163798"/>
                  </a:cubicBezTo>
                  <a:cubicBezTo>
                    <a:pt x="71074" y="166617"/>
                    <a:pt x="72340" y="168410"/>
                    <a:pt x="74367" y="168410"/>
                  </a:cubicBezTo>
                  <a:cubicBezTo>
                    <a:pt x="77660" y="168410"/>
                    <a:pt x="79686" y="162773"/>
                    <a:pt x="82472" y="153037"/>
                  </a:cubicBezTo>
                  <a:cubicBezTo>
                    <a:pt x="88298" y="131515"/>
                    <a:pt x="90831" y="116911"/>
                    <a:pt x="91844" y="108968"/>
                  </a:cubicBezTo>
                  <a:cubicBezTo>
                    <a:pt x="92351" y="105638"/>
                    <a:pt x="92857" y="102307"/>
                    <a:pt x="93870" y="98976"/>
                  </a:cubicBezTo>
                  <a:cubicBezTo>
                    <a:pt x="101976" y="73611"/>
                    <a:pt x="118187" y="35435"/>
                    <a:pt x="128318" y="15194"/>
                  </a:cubicBezTo>
                  <a:cubicBezTo>
                    <a:pt x="130092" y="12119"/>
                    <a:pt x="133131" y="6483"/>
                    <a:pt x="133131" y="5458"/>
                  </a:cubicBezTo>
                  <a:cubicBezTo>
                    <a:pt x="133131" y="2896"/>
                    <a:pt x="130598" y="2896"/>
                    <a:pt x="130092" y="2896"/>
                  </a:cubicBezTo>
                  <a:cubicBezTo>
                    <a:pt x="129332" y="2896"/>
                    <a:pt x="127812" y="2896"/>
                    <a:pt x="127052" y="4689"/>
                  </a:cubicBezTo>
                  <a:cubicBezTo>
                    <a:pt x="113881" y="29030"/>
                    <a:pt x="103749" y="54651"/>
                    <a:pt x="93617" y="80529"/>
                  </a:cubicBezTo>
                  <a:cubicBezTo>
                    <a:pt x="93364" y="72586"/>
                    <a:pt x="93111" y="53114"/>
                    <a:pt x="83232" y="28261"/>
                  </a:cubicBezTo>
                  <a:cubicBezTo>
                    <a:pt x="77153" y="12632"/>
                    <a:pt x="67021" y="77"/>
                    <a:pt x="49544" y="77"/>
                  </a:cubicBezTo>
                  <a:cubicBezTo>
                    <a:pt x="17882" y="77"/>
                    <a:pt x="152" y="39022"/>
                    <a:pt x="152" y="46965"/>
                  </a:cubicBezTo>
                  <a:cubicBezTo>
                    <a:pt x="152" y="49527"/>
                    <a:pt x="2431" y="49527"/>
                    <a:pt x="4964" y="49527"/>
                  </a:cubicBezTo>
                  <a:lnTo>
                    <a:pt x="5977" y="48246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id="{194B2CE1-AF49-3D36-5302-2B152349BC04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252197" y="5065076"/>
              <a:ext cx="46099" cy="179170"/>
            </a:xfrm>
            <a:custGeom>
              <a:avLst/>
              <a:gdLst>
                <a:gd name="connsiteX0" fmla="*/ 42710 w 46099"/>
                <a:gd name="connsiteY0" fmla="*/ 79 h 179170"/>
                <a:gd name="connsiteX1" fmla="*/ 157 w 46099"/>
                <a:gd name="connsiteY1" fmla="*/ 89575 h 179170"/>
                <a:gd name="connsiteX2" fmla="*/ 42710 w 46099"/>
                <a:gd name="connsiteY2" fmla="*/ 179250 h 179170"/>
                <a:gd name="connsiteX3" fmla="*/ 46256 w 46099"/>
                <a:gd name="connsiteY3" fmla="*/ 177098 h 179170"/>
                <a:gd name="connsiteX4" fmla="*/ 44483 w 46099"/>
                <a:gd name="connsiteY4" fmla="*/ 174407 h 179170"/>
                <a:gd name="connsiteX5" fmla="*/ 12213 w 46099"/>
                <a:gd name="connsiteY5" fmla="*/ 89754 h 179170"/>
                <a:gd name="connsiteX6" fmla="*/ 45015 w 46099"/>
                <a:gd name="connsiteY6" fmla="*/ 4384 h 179170"/>
                <a:gd name="connsiteX7" fmla="*/ 46256 w 46099"/>
                <a:gd name="connsiteY7" fmla="*/ 2231 h 179170"/>
                <a:gd name="connsiteX8" fmla="*/ 42710 w 46099"/>
                <a:gd name="connsiteY8" fmla="*/ 79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99" h="179170">
                  <a:moveTo>
                    <a:pt x="42710" y="79"/>
                  </a:moveTo>
                  <a:cubicBezTo>
                    <a:pt x="9022" y="24112"/>
                    <a:pt x="157" y="62134"/>
                    <a:pt x="157" y="89575"/>
                  </a:cubicBezTo>
                  <a:cubicBezTo>
                    <a:pt x="157" y="114863"/>
                    <a:pt x="7604" y="154141"/>
                    <a:pt x="42710" y="179250"/>
                  </a:cubicBezTo>
                  <a:cubicBezTo>
                    <a:pt x="44129" y="179250"/>
                    <a:pt x="46256" y="179250"/>
                    <a:pt x="46256" y="177098"/>
                  </a:cubicBezTo>
                  <a:cubicBezTo>
                    <a:pt x="46256" y="176022"/>
                    <a:pt x="45724" y="175663"/>
                    <a:pt x="44483" y="174407"/>
                  </a:cubicBezTo>
                  <a:cubicBezTo>
                    <a:pt x="20902" y="152885"/>
                    <a:pt x="12213" y="122396"/>
                    <a:pt x="12213" y="89754"/>
                  </a:cubicBezTo>
                  <a:cubicBezTo>
                    <a:pt x="12213" y="41330"/>
                    <a:pt x="30476" y="17656"/>
                    <a:pt x="45015" y="4384"/>
                  </a:cubicBezTo>
                  <a:cubicBezTo>
                    <a:pt x="45724" y="3666"/>
                    <a:pt x="46256" y="3128"/>
                    <a:pt x="46256" y="2231"/>
                  </a:cubicBezTo>
                  <a:cubicBezTo>
                    <a:pt x="46256" y="79"/>
                    <a:pt x="44129" y="79"/>
                    <a:pt x="42710" y="79"/>
                  </a:cubicBez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id="{B143F89C-BD63-605B-19BC-370E49C26D56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330288" y="5080500"/>
              <a:ext cx="64539" cy="119088"/>
            </a:xfrm>
            <a:custGeom>
              <a:avLst/>
              <a:gdLst>
                <a:gd name="connsiteX0" fmla="*/ 40231 w 64539"/>
                <a:gd name="connsiteY0" fmla="*/ 5101 h 119088"/>
                <a:gd name="connsiteX1" fmla="*/ 34912 w 64539"/>
                <a:gd name="connsiteY1" fmla="*/ 79 h 119088"/>
                <a:gd name="connsiteX2" fmla="*/ 160 w 64539"/>
                <a:gd name="connsiteY2" fmla="*/ 11558 h 119088"/>
                <a:gd name="connsiteX3" fmla="*/ 160 w 64539"/>
                <a:gd name="connsiteY3" fmla="*/ 18014 h 119088"/>
                <a:gd name="connsiteX4" fmla="*/ 25869 w 64539"/>
                <a:gd name="connsiteY4" fmla="*/ 12992 h 119088"/>
                <a:gd name="connsiteX5" fmla="*/ 25869 w 64539"/>
                <a:gd name="connsiteY5" fmla="*/ 104461 h 119088"/>
                <a:gd name="connsiteX6" fmla="*/ 8139 w 64539"/>
                <a:gd name="connsiteY6" fmla="*/ 112711 h 119088"/>
                <a:gd name="connsiteX7" fmla="*/ 1401 w 64539"/>
                <a:gd name="connsiteY7" fmla="*/ 112711 h 119088"/>
                <a:gd name="connsiteX8" fmla="*/ 1401 w 64539"/>
                <a:gd name="connsiteY8" fmla="*/ 119168 h 119088"/>
                <a:gd name="connsiteX9" fmla="*/ 32961 w 64539"/>
                <a:gd name="connsiteY9" fmla="*/ 118450 h 119088"/>
                <a:gd name="connsiteX10" fmla="*/ 64699 w 64539"/>
                <a:gd name="connsiteY10" fmla="*/ 119168 h 119088"/>
                <a:gd name="connsiteX11" fmla="*/ 64699 w 64539"/>
                <a:gd name="connsiteY11" fmla="*/ 112711 h 119088"/>
                <a:gd name="connsiteX12" fmla="*/ 57962 w 64539"/>
                <a:gd name="connsiteY12" fmla="*/ 112711 h 119088"/>
                <a:gd name="connsiteX13" fmla="*/ 40231 w 64539"/>
                <a:gd name="connsiteY13" fmla="*/ 104461 h 119088"/>
                <a:gd name="connsiteX14" fmla="*/ 40231 w 64539"/>
                <a:gd name="connsiteY14" fmla="*/ 5101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539" h="119088">
                  <a:moveTo>
                    <a:pt x="40231" y="5101"/>
                  </a:moveTo>
                  <a:cubicBezTo>
                    <a:pt x="40231" y="259"/>
                    <a:pt x="39876" y="79"/>
                    <a:pt x="34912" y="79"/>
                  </a:cubicBezTo>
                  <a:cubicBezTo>
                    <a:pt x="23564" y="11378"/>
                    <a:pt x="7429" y="11558"/>
                    <a:pt x="160" y="11558"/>
                  </a:cubicBezTo>
                  <a:lnTo>
                    <a:pt x="160" y="18014"/>
                  </a:lnTo>
                  <a:cubicBezTo>
                    <a:pt x="4415" y="18014"/>
                    <a:pt x="16117" y="18014"/>
                    <a:pt x="25869" y="12992"/>
                  </a:cubicBezTo>
                  <a:lnTo>
                    <a:pt x="25869" y="104461"/>
                  </a:lnTo>
                  <a:cubicBezTo>
                    <a:pt x="25869" y="110379"/>
                    <a:pt x="25869" y="112711"/>
                    <a:pt x="8139" y="112711"/>
                  </a:cubicBezTo>
                  <a:lnTo>
                    <a:pt x="1401" y="112711"/>
                  </a:lnTo>
                  <a:lnTo>
                    <a:pt x="1401" y="119168"/>
                  </a:lnTo>
                  <a:cubicBezTo>
                    <a:pt x="4592" y="118988"/>
                    <a:pt x="26401" y="118450"/>
                    <a:pt x="32961" y="118450"/>
                  </a:cubicBezTo>
                  <a:cubicBezTo>
                    <a:pt x="38458" y="118450"/>
                    <a:pt x="60798" y="118988"/>
                    <a:pt x="64699" y="119168"/>
                  </a:cubicBezTo>
                  <a:lnTo>
                    <a:pt x="64699" y="112711"/>
                  </a:lnTo>
                  <a:lnTo>
                    <a:pt x="57962" y="112711"/>
                  </a:lnTo>
                  <a:cubicBezTo>
                    <a:pt x="40231" y="112711"/>
                    <a:pt x="40231" y="110379"/>
                    <a:pt x="40231" y="104461"/>
                  </a:cubicBezTo>
                  <a:lnTo>
                    <a:pt x="40231" y="5101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id="{5EB9CB15-B31E-7817-21F9-76AA8AE3F4B8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431786" y="5178963"/>
              <a:ext cx="22517" cy="55239"/>
            </a:xfrm>
            <a:custGeom>
              <a:avLst/>
              <a:gdLst>
                <a:gd name="connsiteX0" fmla="*/ 17717 w 22517"/>
                <a:gd name="connsiteY0" fmla="*/ 17835 h 55239"/>
                <a:gd name="connsiteX1" fmla="*/ 3887 w 22517"/>
                <a:gd name="connsiteY1" fmla="*/ 50656 h 55239"/>
                <a:gd name="connsiteX2" fmla="*/ 2646 w 22517"/>
                <a:gd name="connsiteY2" fmla="*/ 52808 h 55239"/>
                <a:gd name="connsiteX3" fmla="*/ 5128 w 22517"/>
                <a:gd name="connsiteY3" fmla="*/ 55319 h 55239"/>
                <a:gd name="connsiteX4" fmla="*/ 22682 w 22517"/>
                <a:gd name="connsiteY4" fmla="*/ 19628 h 55239"/>
                <a:gd name="connsiteX5" fmla="*/ 10270 w 22517"/>
                <a:gd name="connsiteY5" fmla="*/ 79 h 55239"/>
                <a:gd name="connsiteX6" fmla="*/ 164 w 22517"/>
                <a:gd name="connsiteY6" fmla="*/ 10302 h 55239"/>
                <a:gd name="connsiteX7" fmla="*/ 10448 w 22517"/>
                <a:gd name="connsiteY7" fmla="*/ 20704 h 55239"/>
                <a:gd name="connsiteX8" fmla="*/ 17717 w 22517"/>
                <a:gd name="connsiteY8" fmla="*/ 17835 h 5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17" h="55239">
                  <a:moveTo>
                    <a:pt x="17717" y="17835"/>
                  </a:moveTo>
                  <a:cubicBezTo>
                    <a:pt x="17717" y="27699"/>
                    <a:pt x="15944" y="39178"/>
                    <a:pt x="3887" y="50656"/>
                  </a:cubicBezTo>
                  <a:cubicBezTo>
                    <a:pt x="3178" y="51373"/>
                    <a:pt x="2646" y="51911"/>
                    <a:pt x="2646" y="52808"/>
                  </a:cubicBezTo>
                  <a:cubicBezTo>
                    <a:pt x="2646" y="54064"/>
                    <a:pt x="4065" y="55319"/>
                    <a:pt x="5128" y="55319"/>
                  </a:cubicBezTo>
                  <a:cubicBezTo>
                    <a:pt x="7611" y="55319"/>
                    <a:pt x="22682" y="40971"/>
                    <a:pt x="22682" y="19628"/>
                  </a:cubicBezTo>
                  <a:cubicBezTo>
                    <a:pt x="22682" y="8509"/>
                    <a:pt x="18426" y="79"/>
                    <a:pt x="10270" y="79"/>
                  </a:cubicBezTo>
                  <a:cubicBezTo>
                    <a:pt x="4419" y="79"/>
                    <a:pt x="164" y="4742"/>
                    <a:pt x="164" y="10302"/>
                  </a:cubicBezTo>
                  <a:cubicBezTo>
                    <a:pt x="164" y="16041"/>
                    <a:pt x="4242" y="20704"/>
                    <a:pt x="10448" y="20704"/>
                  </a:cubicBezTo>
                  <a:cubicBezTo>
                    <a:pt x="14703" y="20704"/>
                    <a:pt x="17540" y="17835"/>
                    <a:pt x="17717" y="17835"/>
                  </a:cubicBez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098F3795-7E20-7FD2-2741-1217EECCFAFC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491412" y="5080500"/>
              <a:ext cx="64539" cy="119088"/>
            </a:xfrm>
            <a:custGeom>
              <a:avLst/>
              <a:gdLst>
                <a:gd name="connsiteX0" fmla="*/ 40237 w 64539"/>
                <a:gd name="connsiteY0" fmla="*/ 5101 h 119088"/>
                <a:gd name="connsiteX1" fmla="*/ 34918 w 64539"/>
                <a:gd name="connsiteY1" fmla="*/ 79 h 119088"/>
                <a:gd name="connsiteX2" fmla="*/ 166 w 64539"/>
                <a:gd name="connsiteY2" fmla="*/ 11558 h 119088"/>
                <a:gd name="connsiteX3" fmla="*/ 166 w 64539"/>
                <a:gd name="connsiteY3" fmla="*/ 18014 h 119088"/>
                <a:gd name="connsiteX4" fmla="*/ 25876 w 64539"/>
                <a:gd name="connsiteY4" fmla="*/ 12992 h 119088"/>
                <a:gd name="connsiteX5" fmla="*/ 25876 w 64539"/>
                <a:gd name="connsiteY5" fmla="*/ 104461 h 119088"/>
                <a:gd name="connsiteX6" fmla="*/ 8145 w 64539"/>
                <a:gd name="connsiteY6" fmla="*/ 112711 h 119088"/>
                <a:gd name="connsiteX7" fmla="*/ 1407 w 64539"/>
                <a:gd name="connsiteY7" fmla="*/ 112711 h 119088"/>
                <a:gd name="connsiteX8" fmla="*/ 1407 w 64539"/>
                <a:gd name="connsiteY8" fmla="*/ 119168 h 119088"/>
                <a:gd name="connsiteX9" fmla="*/ 32968 w 64539"/>
                <a:gd name="connsiteY9" fmla="*/ 118450 h 119088"/>
                <a:gd name="connsiteX10" fmla="*/ 64706 w 64539"/>
                <a:gd name="connsiteY10" fmla="*/ 119168 h 119088"/>
                <a:gd name="connsiteX11" fmla="*/ 64706 w 64539"/>
                <a:gd name="connsiteY11" fmla="*/ 112711 h 119088"/>
                <a:gd name="connsiteX12" fmla="*/ 57968 w 64539"/>
                <a:gd name="connsiteY12" fmla="*/ 112711 h 119088"/>
                <a:gd name="connsiteX13" fmla="*/ 40237 w 64539"/>
                <a:gd name="connsiteY13" fmla="*/ 104461 h 119088"/>
                <a:gd name="connsiteX14" fmla="*/ 40237 w 64539"/>
                <a:gd name="connsiteY14" fmla="*/ 5101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539" h="119088">
                  <a:moveTo>
                    <a:pt x="40237" y="5101"/>
                  </a:moveTo>
                  <a:cubicBezTo>
                    <a:pt x="40237" y="259"/>
                    <a:pt x="39883" y="79"/>
                    <a:pt x="34918" y="79"/>
                  </a:cubicBezTo>
                  <a:cubicBezTo>
                    <a:pt x="23571" y="11378"/>
                    <a:pt x="7436" y="11558"/>
                    <a:pt x="166" y="11558"/>
                  </a:cubicBezTo>
                  <a:lnTo>
                    <a:pt x="166" y="18014"/>
                  </a:lnTo>
                  <a:cubicBezTo>
                    <a:pt x="4422" y="18014"/>
                    <a:pt x="16124" y="18014"/>
                    <a:pt x="25876" y="12992"/>
                  </a:cubicBezTo>
                  <a:lnTo>
                    <a:pt x="25876" y="104461"/>
                  </a:lnTo>
                  <a:cubicBezTo>
                    <a:pt x="25876" y="110379"/>
                    <a:pt x="25876" y="112711"/>
                    <a:pt x="8145" y="112711"/>
                  </a:cubicBezTo>
                  <a:lnTo>
                    <a:pt x="1407" y="112711"/>
                  </a:lnTo>
                  <a:lnTo>
                    <a:pt x="1407" y="119168"/>
                  </a:lnTo>
                  <a:cubicBezTo>
                    <a:pt x="4599" y="118988"/>
                    <a:pt x="26407" y="118450"/>
                    <a:pt x="32968" y="118450"/>
                  </a:cubicBezTo>
                  <a:cubicBezTo>
                    <a:pt x="38464" y="118450"/>
                    <a:pt x="60805" y="118988"/>
                    <a:pt x="64706" y="119168"/>
                  </a:cubicBezTo>
                  <a:lnTo>
                    <a:pt x="64706" y="112711"/>
                  </a:lnTo>
                  <a:lnTo>
                    <a:pt x="57968" y="112711"/>
                  </a:lnTo>
                  <a:cubicBezTo>
                    <a:pt x="40237" y="112711"/>
                    <a:pt x="40237" y="110379"/>
                    <a:pt x="40237" y="104461"/>
                  </a:cubicBezTo>
                  <a:lnTo>
                    <a:pt x="40237" y="5101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93209509-2F3A-A706-08E8-A895F33D1246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585641" y="5065076"/>
              <a:ext cx="45922" cy="179170"/>
            </a:xfrm>
            <a:custGeom>
              <a:avLst/>
              <a:gdLst>
                <a:gd name="connsiteX0" fmla="*/ 3539 w 45922"/>
                <a:gd name="connsiteY0" fmla="*/ 79 h 179170"/>
                <a:gd name="connsiteX1" fmla="*/ 170 w 45922"/>
                <a:gd name="connsiteY1" fmla="*/ 2231 h 179170"/>
                <a:gd name="connsiteX2" fmla="*/ 1766 w 45922"/>
                <a:gd name="connsiteY2" fmla="*/ 4922 h 179170"/>
                <a:gd name="connsiteX3" fmla="*/ 34036 w 45922"/>
                <a:gd name="connsiteY3" fmla="*/ 89575 h 179170"/>
                <a:gd name="connsiteX4" fmla="*/ 3362 w 45922"/>
                <a:gd name="connsiteY4" fmla="*/ 172973 h 179170"/>
                <a:gd name="connsiteX5" fmla="*/ 170 w 45922"/>
                <a:gd name="connsiteY5" fmla="*/ 177098 h 179170"/>
                <a:gd name="connsiteX6" fmla="*/ 2475 w 45922"/>
                <a:gd name="connsiteY6" fmla="*/ 179250 h 179170"/>
                <a:gd name="connsiteX7" fmla="*/ 33149 w 45922"/>
                <a:gd name="connsiteY7" fmla="*/ 144994 h 179170"/>
                <a:gd name="connsiteX8" fmla="*/ 46092 w 45922"/>
                <a:gd name="connsiteY8" fmla="*/ 89754 h 179170"/>
                <a:gd name="connsiteX9" fmla="*/ 3539 w 45922"/>
                <a:gd name="connsiteY9" fmla="*/ 79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22" h="179170">
                  <a:moveTo>
                    <a:pt x="3539" y="79"/>
                  </a:moveTo>
                  <a:cubicBezTo>
                    <a:pt x="2298" y="79"/>
                    <a:pt x="170" y="79"/>
                    <a:pt x="170" y="2231"/>
                  </a:cubicBezTo>
                  <a:cubicBezTo>
                    <a:pt x="170" y="3128"/>
                    <a:pt x="702" y="3666"/>
                    <a:pt x="1766" y="4922"/>
                  </a:cubicBezTo>
                  <a:cubicBezTo>
                    <a:pt x="17014" y="19090"/>
                    <a:pt x="34036" y="43303"/>
                    <a:pt x="34036" y="89575"/>
                  </a:cubicBezTo>
                  <a:cubicBezTo>
                    <a:pt x="34036" y="127059"/>
                    <a:pt x="22511" y="155396"/>
                    <a:pt x="3362" y="172973"/>
                  </a:cubicBezTo>
                  <a:cubicBezTo>
                    <a:pt x="347" y="176022"/>
                    <a:pt x="170" y="176201"/>
                    <a:pt x="170" y="177098"/>
                  </a:cubicBezTo>
                  <a:cubicBezTo>
                    <a:pt x="170" y="177994"/>
                    <a:pt x="702" y="179250"/>
                    <a:pt x="2475" y="179250"/>
                  </a:cubicBezTo>
                  <a:cubicBezTo>
                    <a:pt x="4603" y="179250"/>
                    <a:pt x="21447" y="167413"/>
                    <a:pt x="33149" y="144994"/>
                  </a:cubicBezTo>
                  <a:cubicBezTo>
                    <a:pt x="40951" y="130108"/>
                    <a:pt x="46092" y="110738"/>
                    <a:pt x="46092" y="89754"/>
                  </a:cubicBezTo>
                  <a:cubicBezTo>
                    <a:pt x="46092" y="64466"/>
                    <a:pt x="38646" y="25188"/>
                    <a:pt x="3539" y="79"/>
                  </a:cubicBez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092FD569-14B3-82CC-493C-B9DAD1F93B04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689947" y="4961166"/>
              <a:ext cx="58764" cy="256214"/>
            </a:xfrm>
            <a:custGeom>
              <a:avLst/>
              <a:gdLst>
                <a:gd name="connsiteX0" fmla="*/ 58938 w 58764"/>
                <a:gd name="connsiteY0" fmla="*/ 253729 h 256214"/>
                <a:gd name="connsiteX1" fmla="*/ 54632 w 58764"/>
                <a:gd name="connsiteY1" fmla="*/ 248093 h 256214"/>
                <a:gd name="connsiteX2" fmla="*/ 14865 w 58764"/>
                <a:gd name="connsiteY2" fmla="*/ 128185 h 256214"/>
                <a:gd name="connsiteX3" fmla="*/ 55645 w 58764"/>
                <a:gd name="connsiteY3" fmla="*/ 6995 h 256214"/>
                <a:gd name="connsiteX4" fmla="*/ 58938 w 58764"/>
                <a:gd name="connsiteY4" fmla="*/ 2640 h 256214"/>
                <a:gd name="connsiteX5" fmla="*/ 56405 w 58764"/>
                <a:gd name="connsiteY5" fmla="*/ 77 h 256214"/>
                <a:gd name="connsiteX6" fmla="*/ 16131 w 58764"/>
                <a:gd name="connsiteY6" fmla="*/ 50039 h 256214"/>
                <a:gd name="connsiteX7" fmla="*/ 174 w 58764"/>
                <a:gd name="connsiteY7" fmla="*/ 128185 h 256214"/>
                <a:gd name="connsiteX8" fmla="*/ 16891 w 58764"/>
                <a:gd name="connsiteY8" fmla="*/ 208123 h 256214"/>
                <a:gd name="connsiteX9" fmla="*/ 56405 w 58764"/>
                <a:gd name="connsiteY9" fmla="*/ 256292 h 256214"/>
                <a:gd name="connsiteX10" fmla="*/ 58938 w 58764"/>
                <a:gd name="connsiteY10" fmla="*/ 253729 h 25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64" h="256214">
                  <a:moveTo>
                    <a:pt x="58938" y="253729"/>
                  </a:moveTo>
                  <a:cubicBezTo>
                    <a:pt x="58938" y="252961"/>
                    <a:pt x="58938" y="252448"/>
                    <a:pt x="54632" y="248093"/>
                  </a:cubicBezTo>
                  <a:cubicBezTo>
                    <a:pt x="22970" y="215810"/>
                    <a:pt x="14865" y="167385"/>
                    <a:pt x="14865" y="128185"/>
                  </a:cubicBezTo>
                  <a:cubicBezTo>
                    <a:pt x="14865" y="83603"/>
                    <a:pt x="24490" y="39022"/>
                    <a:pt x="55645" y="6995"/>
                  </a:cubicBezTo>
                  <a:cubicBezTo>
                    <a:pt x="58938" y="3921"/>
                    <a:pt x="58938" y="3408"/>
                    <a:pt x="58938" y="2640"/>
                  </a:cubicBezTo>
                  <a:cubicBezTo>
                    <a:pt x="58938" y="846"/>
                    <a:pt x="57925" y="77"/>
                    <a:pt x="56405" y="77"/>
                  </a:cubicBezTo>
                  <a:cubicBezTo>
                    <a:pt x="53872" y="77"/>
                    <a:pt x="31076" y="17500"/>
                    <a:pt x="16131" y="50039"/>
                  </a:cubicBezTo>
                  <a:cubicBezTo>
                    <a:pt x="3213" y="78223"/>
                    <a:pt x="174" y="106663"/>
                    <a:pt x="174" y="128185"/>
                  </a:cubicBezTo>
                  <a:cubicBezTo>
                    <a:pt x="174" y="148169"/>
                    <a:pt x="2960" y="179171"/>
                    <a:pt x="16891" y="208123"/>
                  </a:cubicBezTo>
                  <a:cubicBezTo>
                    <a:pt x="32089" y="239638"/>
                    <a:pt x="53872" y="256292"/>
                    <a:pt x="56405" y="256292"/>
                  </a:cubicBezTo>
                  <a:cubicBezTo>
                    <a:pt x="57925" y="256292"/>
                    <a:pt x="58938" y="255523"/>
                    <a:pt x="58938" y="253729"/>
                  </a:cubicBez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8DC5F147-397E-C2A7-B382-0F662FC6BF49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766161" y="4972696"/>
              <a:ext cx="98024" cy="183705"/>
            </a:xfrm>
            <a:custGeom>
              <a:avLst/>
              <a:gdLst>
                <a:gd name="connsiteX0" fmla="*/ 1444 w 98024"/>
                <a:gd name="connsiteY0" fmla="*/ 155343 h 183705"/>
                <a:gd name="connsiteX1" fmla="*/ 178 w 98024"/>
                <a:gd name="connsiteY1" fmla="*/ 157905 h 183705"/>
                <a:gd name="connsiteX2" fmla="*/ 3217 w 98024"/>
                <a:gd name="connsiteY2" fmla="*/ 161236 h 183705"/>
                <a:gd name="connsiteX3" fmla="*/ 12336 w 98024"/>
                <a:gd name="connsiteY3" fmla="*/ 153294 h 183705"/>
                <a:gd name="connsiteX4" fmla="*/ 21454 w 98024"/>
                <a:gd name="connsiteY4" fmla="*/ 144582 h 183705"/>
                <a:gd name="connsiteX5" fmla="*/ 49823 w 98024"/>
                <a:gd name="connsiteY5" fmla="*/ 183783 h 183705"/>
                <a:gd name="connsiteX6" fmla="*/ 74140 w 98024"/>
                <a:gd name="connsiteY6" fmla="*/ 174047 h 183705"/>
                <a:gd name="connsiteX7" fmla="*/ 89591 w 98024"/>
                <a:gd name="connsiteY7" fmla="*/ 158930 h 183705"/>
                <a:gd name="connsiteX8" fmla="*/ 86551 w 98024"/>
                <a:gd name="connsiteY8" fmla="*/ 155856 h 183705"/>
                <a:gd name="connsiteX9" fmla="*/ 83258 w 98024"/>
                <a:gd name="connsiteY9" fmla="*/ 158162 h 183705"/>
                <a:gd name="connsiteX10" fmla="*/ 50330 w 98024"/>
                <a:gd name="connsiteY10" fmla="*/ 178146 h 183705"/>
                <a:gd name="connsiteX11" fmla="*/ 34879 w 98024"/>
                <a:gd name="connsiteY11" fmla="*/ 144838 h 183705"/>
                <a:gd name="connsiteX12" fmla="*/ 36145 w 98024"/>
                <a:gd name="connsiteY12" fmla="*/ 130234 h 183705"/>
                <a:gd name="connsiteX13" fmla="*/ 41718 w 98024"/>
                <a:gd name="connsiteY13" fmla="*/ 123829 h 183705"/>
                <a:gd name="connsiteX14" fmla="*/ 98203 w 98024"/>
                <a:gd name="connsiteY14" fmla="*/ 20062 h 183705"/>
                <a:gd name="connsiteX15" fmla="*/ 83258 w 98024"/>
                <a:gd name="connsiteY15" fmla="*/ 77 h 183705"/>
                <a:gd name="connsiteX16" fmla="*/ 40958 w 98024"/>
                <a:gd name="connsiteY16" fmla="*/ 48246 h 183705"/>
                <a:gd name="connsiteX17" fmla="*/ 20948 w 98024"/>
                <a:gd name="connsiteY17" fmla="*/ 136640 h 183705"/>
                <a:gd name="connsiteX18" fmla="*/ 1444 w 98024"/>
                <a:gd name="connsiteY18" fmla="*/ 155343 h 183705"/>
                <a:gd name="connsiteX19" fmla="*/ 37412 w 98024"/>
                <a:gd name="connsiteY19" fmla="*/ 119473 h 183705"/>
                <a:gd name="connsiteX20" fmla="*/ 63248 w 98024"/>
                <a:gd name="connsiteY20" fmla="*/ 29798 h 183705"/>
                <a:gd name="connsiteX21" fmla="*/ 83511 w 98024"/>
                <a:gd name="connsiteY21" fmla="*/ 5714 h 183705"/>
                <a:gd name="connsiteX22" fmla="*/ 92123 w 98024"/>
                <a:gd name="connsiteY22" fmla="*/ 19037 h 183705"/>
                <a:gd name="connsiteX23" fmla="*/ 37412 w 98024"/>
                <a:gd name="connsiteY23" fmla="*/ 119473 h 18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8024" h="183705">
                  <a:moveTo>
                    <a:pt x="1444" y="155343"/>
                  </a:moveTo>
                  <a:cubicBezTo>
                    <a:pt x="937" y="156112"/>
                    <a:pt x="178" y="156880"/>
                    <a:pt x="178" y="157905"/>
                  </a:cubicBezTo>
                  <a:cubicBezTo>
                    <a:pt x="178" y="159186"/>
                    <a:pt x="1697" y="161236"/>
                    <a:pt x="3217" y="161236"/>
                  </a:cubicBezTo>
                  <a:cubicBezTo>
                    <a:pt x="4484" y="161236"/>
                    <a:pt x="5243" y="160467"/>
                    <a:pt x="12336" y="153294"/>
                  </a:cubicBezTo>
                  <a:cubicBezTo>
                    <a:pt x="14362" y="151500"/>
                    <a:pt x="19428" y="146632"/>
                    <a:pt x="21454" y="144582"/>
                  </a:cubicBezTo>
                  <a:cubicBezTo>
                    <a:pt x="23987" y="164823"/>
                    <a:pt x="31333" y="183783"/>
                    <a:pt x="49823" y="183783"/>
                  </a:cubicBezTo>
                  <a:cubicBezTo>
                    <a:pt x="59955" y="183783"/>
                    <a:pt x="68820" y="177890"/>
                    <a:pt x="74140" y="174047"/>
                  </a:cubicBezTo>
                  <a:cubicBezTo>
                    <a:pt x="77686" y="171485"/>
                    <a:pt x="89591" y="161492"/>
                    <a:pt x="89591" y="158930"/>
                  </a:cubicBezTo>
                  <a:cubicBezTo>
                    <a:pt x="89591" y="158162"/>
                    <a:pt x="88831" y="155856"/>
                    <a:pt x="86551" y="155856"/>
                  </a:cubicBezTo>
                  <a:cubicBezTo>
                    <a:pt x="85791" y="155856"/>
                    <a:pt x="85538" y="156112"/>
                    <a:pt x="83258" y="158162"/>
                  </a:cubicBezTo>
                  <a:cubicBezTo>
                    <a:pt x="67047" y="174303"/>
                    <a:pt x="57675" y="178146"/>
                    <a:pt x="50330" y="178146"/>
                  </a:cubicBezTo>
                  <a:cubicBezTo>
                    <a:pt x="38932" y="178146"/>
                    <a:pt x="34879" y="164823"/>
                    <a:pt x="34879" y="144838"/>
                  </a:cubicBezTo>
                  <a:cubicBezTo>
                    <a:pt x="34879" y="143301"/>
                    <a:pt x="35386" y="131515"/>
                    <a:pt x="36145" y="130234"/>
                  </a:cubicBezTo>
                  <a:cubicBezTo>
                    <a:pt x="36652" y="129466"/>
                    <a:pt x="36652" y="128953"/>
                    <a:pt x="41718" y="123829"/>
                  </a:cubicBezTo>
                  <a:cubicBezTo>
                    <a:pt x="62235" y="103076"/>
                    <a:pt x="98203" y="59775"/>
                    <a:pt x="98203" y="20062"/>
                  </a:cubicBezTo>
                  <a:cubicBezTo>
                    <a:pt x="98203" y="15706"/>
                    <a:pt x="98203" y="77"/>
                    <a:pt x="83258" y="77"/>
                  </a:cubicBezTo>
                  <a:cubicBezTo>
                    <a:pt x="62235" y="77"/>
                    <a:pt x="43491" y="42353"/>
                    <a:pt x="40958" y="48246"/>
                  </a:cubicBezTo>
                  <a:cubicBezTo>
                    <a:pt x="28800" y="76173"/>
                    <a:pt x="20948" y="106150"/>
                    <a:pt x="20948" y="136640"/>
                  </a:cubicBezTo>
                  <a:lnTo>
                    <a:pt x="1444" y="155343"/>
                  </a:lnTo>
                  <a:close/>
                  <a:moveTo>
                    <a:pt x="37412" y="119473"/>
                  </a:moveTo>
                  <a:cubicBezTo>
                    <a:pt x="37918" y="116655"/>
                    <a:pt x="48810" y="59775"/>
                    <a:pt x="63248" y="29798"/>
                  </a:cubicBezTo>
                  <a:cubicBezTo>
                    <a:pt x="70087" y="15963"/>
                    <a:pt x="75406" y="5714"/>
                    <a:pt x="83511" y="5714"/>
                  </a:cubicBezTo>
                  <a:cubicBezTo>
                    <a:pt x="92123" y="5714"/>
                    <a:pt x="92123" y="14938"/>
                    <a:pt x="92123" y="19037"/>
                  </a:cubicBezTo>
                  <a:cubicBezTo>
                    <a:pt x="92123" y="61825"/>
                    <a:pt x="49570" y="106663"/>
                    <a:pt x="37412" y="119473"/>
                  </a:cubicBez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C9971CA7-4E2C-9D7D-45DB-45FBBBB9871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882568" y="5067290"/>
              <a:ext cx="131029" cy="124468"/>
            </a:xfrm>
            <a:custGeom>
              <a:avLst/>
              <a:gdLst>
                <a:gd name="connsiteX0" fmla="*/ 70040 w 131029"/>
                <a:gd name="connsiteY0" fmla="*/ 7074 h 124468"/>
                <a:gd name="connsiteX1" fmla="*/ 65785 w 131029"/>
                <a:gd name="connsiteY1" fmla="*/ 79 h 124468"/>
                <a:gd name="connsiteX2" fmla="*/ 61352 w 131029"/>
                <a:gd name="connsiteY2" fmla="*/ 7074 h 124468"/>
                <a:gd name="connsiteX3" fmla="*/ 61352 w 131029"/>
                <a:gd name="connsiteY3" fmla="*/ 115760 h 124468"/>
                <a:gd name="connsiteX4" fmla="*/ 7274 w 131029"/>
                <a:gd name="connsiteY4" fmla="*/ 115760 h 124468"/>
                <a:gd name="connsiteX5" fmla="*/ 182 w 131029"/>
                <a:gd name="connsiteY5" fmla="*/ 120064 h 124468"/>
                <a:gd name="connsiteX6" fmla="*/ 7274 w 131029"/>
                <a:gd name="connsiteY6" fmla="*/ 124548 h 124468"/>
                <a:gd name="connsiteX7" fmla="*/ 124119 w 131029"/>
                <a:gd name="connsiteY7" fmla="*/ 124548 h 124468"/>
                <a:gd name="connsiteX8" fmla="*/ 131211 w 131029"/>
                <a:gd name="connsiteY8" fmla="*/ 120243 h 124468"/>
                <a:gd name="connsiteX9" fmla="*/ 124119 w 131029"/>
                <a:gd name="connsiteY9" fmla="*/ 115760 h 124468"/>
                <a:gd name="connsiteX10" fmla="*/ 70040 w 131029"/>
                <a:gd name="connsiteY10" fmla="*/ 115760 h 124468"/>
                <a:gd name="connsiteX11" fmla="*/ 70040 w 131029"/>
                <a:gd name="connsiteY11" fmla="*/ 7074 h 12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029" h="124468">
                  <a:moveTo>
                    <a:pt x="70040" y="7074"/>
                  </a:moveTo>
                  <a:cubicBezTo>
                    <a:pt x="70040" y="4383"/>
                    <a:pt x="70040" y="79"/>
                    <a:pt x="65785" y="79"/>
                  </a:cubicBezTo>
                  <a:cubicBezTo>
                    <a:pt x="61352" y="79"/>
                    <a:pt x="61352" y="4204"/>
                    <a:pt x="61352" y="7074"/>
                  </a:cubicBezTo>
                  <a:lnTo>
                    <a:pt x="61352" y="115760"/>
                  </a:lnTo>
                  <a:lnTo>
                    <a:pt x="7274" y="115760"/>
                  </a:lnTo>
                  <a:cubicBezTo>
                    <a:pt x="4614" y="115760"/>
                    <a:pt x="182" y="115760"/>
                    <a:pt x="182" y="120064"/>
                  </a:cubicBezTo>
                  <a:cubicBezTo>
                    <a:pt x="182" y="124548"/>
                    <a:pt x="4260" y="124548"/>
                    <a:pt x="7274" y="124548"/>
                  </a:cubicBezTo>
                  <a:lnTo>
                    <a:pt x="124119" y="124548"/>
                  </a:lnTo>
                  <a:cubicBezTo>
                    <a:pt x="126956" y="124548"/>
                    <a:pt x="131211" y="124548"/>
                    <a:pt x="131211" y="120243"/>
                  </a:cubicBezTo>
                  <a:cubicBezTo>
                    <a:pt x="131211" y="115760"/>
                    <a:pt x="127133" y="115760"/>
                    <a:pt x="124119" y="115760"/>
                  </a:cubicBezTo>
                  <a:lnTo>
                    <a:pt x="70040" y="115760"/>
                  </a:lnTo>
                  <a:lnTo>
                    <a:pt x="70040" y="7074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9D315090-DF6C-BB87-26EF-2C7B6B2671E6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054327" y="4961166"/>
              <a:ext cx="58764" cy="256214"/>
            </a:xfrm>
            <a:custGeom>
              <a:avLst/>
              <a:gdLst>
                <a:gd name="connsiteX0" fmla="*/ 58953 w 58764"/>
                <a:gd name="connsiteY0" fmla="*/ 128185 h 256214"/>
                <a:gd name="connsiteX1" fmla="*/ 42235 w 58764"/>
                <a:gd name="connsiteY1" fmla="*/ 48246 h 256214"/>
                <a:gd name="connsiteX2" fmla="*/ 2721 w 58764"/>
                <a:gd name="connsiteY2" fmla="*/ 77 h 256214"/>
                <a:gd name="connsiteX3" fmla="*/ 188 w 58764"/>
                <a:gd name="connsiteY3" fmla="*/ 2640 h 256214"/>
                <a:gd name="connsiteX4" fmla="*/ 5001 w 58764"/>
                <a:gd name="connsiteY4" fmla="*/ 8532 h 256214"/>
                <a:gd name="connsiteX5" fmla="*/ 44262 w 58764"/>
                <a:gd name="connsiteY5" fmla="*/ 128185 h 256214"/>
                <a:gd name="connsiteX6" fmla="*/ 3481 w 58764"/>
                <a:gd name="connsiteY6" fmla="*/ 249374 h 256214"/>
                <a:gd name="connsiteX7" fmla="*/ 188 w 58764"/>
                <a:gd name="connsiteY7" fmla="*/ 253729 h 256214"/>
                <a:gd name="connsiteX8" fmla="*/ 2721 w 58764"/>
                <a:gd name="connsiteY8" fmla="*/ 256292 h 256214"/>
                <a:gd name="connsiteX9" fmla="*/ 42995 w 58764"/>
                <a:gd name="connsiteY9" fmla="*/ 206330 h 256214"/>
                <a:gd name="connsiteX10" fmla="*/ 58953 w 58764"/>
                <a:gd name="connsiteY10" fmla="*/ 128185 h 25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64" h="256214">
                  <a:moveTo>
                    <a:pt x="58953" y="128185"/>
                  </a:moveTo>
                  <a:cubicBezTo>
                    <a:pt x="58953" y="108200"/>
                    <a:pt x="56167" y="77198"/>
                    <a:pt x="42235" y="48246"/>
                  </a:cubicBezTo>
                  <a:cubicBezTo>
                    <a:pt x="27038" y="16731"/>
                    <a:pt x="5254" y="77"/>
                    <a:pt x="2721" y="77"/>
                  </a:cubicBezTo>
                  <a:cubicBezTo>
                    <a:pt x="1202" y="77"/>
                    <a:pt x="188" y="1102"/>
                    <a:pt x="188" y="2640"/>
                  </a:cubicBezTo>
                  <a:cubicBezTo>
                    <a:pt x="188" y="3408"/>
                    <a:pt x="188" y="3921"/>
                    <a:pt x="5001" y="8532"/>
                  </a:cubicBezTo>
                  <a:cubicBezTo>
                    <a:pt x="29824" y="33898"/>
                    <a:pt x="44262" y="74636"/>
                    <a:pt x="44262" y="128185"/>
                  </a:cubicBezTo>
                  <a:cubicBezTo>
                    <a:pt x="44262" y="171997"/>
                    <a:pt x="34890" y="217091"/>
                    <a:pt x="3481" y="249374"/>
                  </a:cubicBezTo>
                  <a:cubicBezTo>
                    <a:pt x="188" y="252448"/>
                    <a:pt x="188" y="252961"/>
                    <a:pt x="188" y="253729"/>
                  </a:cubicBezTo>
                  <a:cubicBezTo>
                    <a:pt x="188" y="255267"/>
                    <a:pt x="1202" y="256292"/>
                    <a:pt x="2721" y="256292"/>
                  </a:cubicBezTo>
                  <a:cubicBezTo>
                    <a:pt x="5254" y="256292"/>
                    <a:pt x="28051" y="238869"/>
                    <a:pt x="42995" y="206330"/>
                  </a:cubicBezTo>
                  <a:cubicBezTo>
                    <a:pt x="55913" y="178146"/>
                    <a:pt x="58953" y="149707"/>
                    <a:pt x="58953" y="128185"/>
                  </a:cubicBez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id="{1FAE66C0-8D88-F3A6-5D5F-85333D3E7A27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156377" y="4978332"/>
              <a:ext cx="142351" cy="180631"/>
            </a:xfrm>
            <a:custGeom>
              <a:avLst/>
              <a:gdLst>
                <a:gd name="connsiteX0" fmla="*/ 119241 w 142351"/>
                <a:gd name="connsiteY0" fmla="*/ 18781 h 180631"/>
                <a:gd name="connsiteX1" fmla="*/ 135705 w 142351"/>
                <a:gd name="connsiteY1" fmla="*/ 8020 h 180631"/>
                <a:gd name="connsiteX2" fmla="*/ 142544 w 142351"/>
                <a:gd name="connsiteY2" fmla="*/ 3152 h 180631"/>
                <a:gd name="connsiteX3" fmla="*/ 138998 w 142351"/>
                <a:gd name="connsiteY3" fmla="*/ 77 h 180631"/>
                <a:gd name="connsiteX4" fmla="*/ 110882 w 142351"/>
                <a:gd name="connsiteY4" fmla="*/ 846 h 180631"/>
                <a:gd name="connsiteX5" fmla="*/ 73648 w 142351"/>
                <a:gd name="connsiteY5" fmla="*/ 77 h 180631"/>
                <a:gd name="connsiteX6" fmla="*/ 68329 w 142351"/>
                <a:gd name="connsiteY6" fmla="*/ 5202 h 180631"/>
                <a:gd name="connsiteX7" fmla="*/ 76941 w 142351"/>
                <a:gd name="connsiteY7" fmla="*/ 8020 h 180631"/>
                <a:gd name="connsiteX8" fmla="*/ 91632 w 142351"/>
                <a:gd name="connsiteY8" fmla="*/ 8532 h 180631"/>
                <a:gd name="connsiteX9" fmla="*/ 99484 w 142351"/>
                <a:gd name="connsiteY9" fmla="*/ 13657 h 180631"/>
                <a:gd name="connsiteX10" fmla="*/ 98471 w 142351"/>
                <a:gd name="connsiteY10" fmla="*/ 19037 h 180631"/>
                <a:gd name="connsiteX11" fmla="*/ 69342 w 142351"/>
                <a:gd name="connsiteY11" fmla="*/ 136640 h 180631"/>
                <a:gd name="connsiteX12" fmla="*/ 32867 w 142351"/>
                <a:gd name="connsiteY12" fmla="*/ 175072 h 180631"/>
                <a:gd name="connsiteX13" fmla="*/ 8804 w 142351"/>
                <a:gd name="connsiteY13" fmla="*/ 159186 h 180631"/>
                <a:gd name="connsiteX14" fmla="*/ 11844 w 142351"/>
                <a:gd name="connsiteY14" fmla="*/ 159443 h 180631"/>
                <a:gd name="connsiteX15" fmla="*/ 28308 w 142351"/>
                <a:gd name="connsiteY15" fmla="*/ 143045 h 180631"/>
                <a:gd name="connsiteX16" fmla="*/ 17163 w 142351"/>
                <a:gd name="connsiteY16" fmla="*/ 132284 h 180631"/>
                <a:gd name="connsiteX17" fmla="*/ 192 w 142351"/>
                <a:gd name="connsiteY17" fmla="*/ 152781 h 180631"/>
                <a:gd name="connsiteX18" fmla="*/ 33627 w 142351"/>
                <a:gd name="connsiteY18" fmla="*/ 180708 h 180631"/>
                <a:gd name="connsiteX19" fmla="*/ 89605 w 142351"/>
                <a:gd name="connsiteY19" fmla="*/ 138433 h 180631"/>
                <a:gd name="connsiteX20" fmla="*/ 119241 w 142351"/>
                <a:gd name="connsiteY20" fmla="*/ 18781 h 18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351" h="180631">
                  <a:moveTo>
                    <a:pt x="119241" y="18781"/>
                  </a:moveTo>
                  <a:cubicBezTo>
                    <a:pt x="121267" y="10326"/>
                    <a:pt x="121774" y="8020"/>
                    <a:pt x="135705" y="8020"/>
                  </a:cubicBezTo>
                  <a:cubicBezTo>
                    <a:pt x="139758" y="8020"/>
                    <a:pt x="142544" y="8020"/>
                    <a:pt x="142544" y="3152"/>
                  </a:cubicBezTo>
                  <a:cubicBezTo>
                    <a:pt x="142544" y="846"/>
                    <a:pt x="141024" y="77"/>
                    <a:pt x="138998" y="77"/>
                  </a:cubicBezTo>
                  <a:cubicBezTo>
                    <a:pt x="132665" y="77"/>
                    <a:pt x="117214" y="846"/>
                    <a:pt x="110882" y="846"/>
                  </a:cubicBezTo>
                  <a:cubicBezTo>
                    <a:pt x="102523" y="846"/>
                    <a:pt x="82006" y="77"/>
                    <a:pt x="73648" y="77"/>
                  </a:cubicBezTo>
                  <a:cubicBezTo>
                    <a:pt x="71368" y="77"/>
                    <a:pt x="68329" y="77"/>
                    <a:pt x="68329" y="5202"/>
                  </a:cubicBezTo>
                  <a:cubicBezTo>
                    <a:pt x="68329" y="8020"/>
                    <a:pt x="70355" y="8020"/>
                    <a:pt x="76941" y="8020"/>
                  </a:cubicBezTo>
                  <a:cubicBezTo>
                    <a:pt x="82766" y="8020"/>
                    <a:pt x="85299" y="8020"/>
                    <a:pt x="91632" y="8532"/>
                  </a:cubicBezTo>
                  <a:cubicBezTo>
                    <a:pt x="97711" y="9301"/>
                    <a:pt x="99484" y="10070"/>
                    <a:pt x="99484" y="13657"/>
                  </a:cubicBezTo>
                  <a:cubicBezTo>
                    <a:pt x="99484" y="15194"/>
                    <a:pt x="98977" y="16988"/>
                    <a:pt x="98471" y="19037"/>
                  </a:cubicBezTo>
                  <a:lnTo>
                    <a:pt x="69342" y="136640"/>
                  </a:lnTo>
                  <a:cubicBezTo>
                    <a:pt x="63263" y="161492"/>
                    <a:pt x="46039" y="175072"/>
                    <a:pt x="32867" y="175072"/>
                  </a:cubicBezTo>
                  <a:cubicBezTo>
                    <a:pt x="26282" y="175072"/>
                    <a:pt x="12857" y="172510"/>
                    <a:pt x="8804" y="159186"/>
                  </a:cubicBezTo>
                  <a:cubicBezTo>
                    <a:pt x="9564" y="159443"/>
                    <a:pt x="11337" y="159443"/>
                    <a:pt x="11844" y="159443"/>
                  </a:cubicBezTo>
                  <a:cubicBezTo>
                    <a:pt x="21722" y="159443"/>
                    <a:pt x="28308" y="150731"/>
                    <a:pt x="28308" y="143045"/>
                  </a:cubicBezTo>
                  <a:cubicBezTo>
                    <a:pt x="28308" y="134846"/>
                    <a:pt x="21469" y="132284"/>
                    <a:pt x="17163" y="132284"/>
                  </a:cubicBezTo>
                  <a:cubicBezTo>
                    <a:pt x="12604" y="132284"/>
                    <a:pt x="192" y="135359"/>
                    <a:pt x="192" y="152781"/>
                  </a:cubicBezTo>
                  <a:cubicBezTo>
                    <a:pt x="192" y="168666"/>
                    <a:pt x="13617" y="180708"/>
                    <a:pt x="33627" y="180708"/>
                  </a:cubicBezTo>
                  <a:cubicBezTo>
                    <a:pt x="56930" y="180708"/>
                    <a:pt x="83273" y="163798"/>
                    <a:pt x="89605" y="138433"/>
                  </a:cubicBezTo>
                  <a:lnTo>
                    <a:pt x="119241" y="18781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id="{79401584-2E48-4C24-AF94-17F9F909DAAA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299238" y="5065076"/>
              <a:ext cx="46099" cy="179170"/>
            </a:xfrm>
            <a:custGeom>
              <a:avLst/>
              <a:gdLst>
                <a:gd name="connsiteX0" fmla="*/ 42751 w 46099"/>
                <a:gd name="connsiteY0" fmla="*/ 79 h 179170"/>
                <a:gd name="connsiteX1" fmla="*/ 198 w 46099"/>
                <a:gd name="connsiteY1" fmla="*/ 89575 h 179170"/>
                <a:gd name="connsiteX2" fmla="*/ 42751 w 46099"/>
                <a:gd name="connsiteY2" fmla="*/ 179250 h 179170"/>
                <a:gd name="connsiteX3" fmla="*/ 46297 w 46099"/>
                <a:gd name="connsiteY3" fmla="*/ 177098 h 179170"/>
                <a:gd name="connsiteX4" fmla="*/ 44524 w 46099"/>
                <a:gd name="connsiteY4" fmla="*/ 174407 h 179170"/>
                <a:gd name="connsiteX5" fmla="*/ 12255 w 46099"/>
                <a:gd name="connsiteY5" fmla="*/ 89754 h 179170"/>
                <a:gd name="connsiteX6" fmla="*/ 45056 w 46099"/>
                <a:gd name="connsiteY6" fmla="*/ 4384 h 179170"/>
                <a:gd name="connsiteX7" fmla="*/ 46297 w 46099"/>
                <a:gd name="connsiteY7" fmla="*/ 2231 h 179170"/>
                <a:gd name="connsiteX8" fmla="*/ 42751 w 46099"/>
                <a:gd name="connsiteY8" fmla="*/ 79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99" h="179170">
                  <a:moveTo>
                    <a:pt x="42751" y="79"/>
                  </a:moveTo>
                  <a:cubicBezTo>
                    <a:pt x="9063" y="24112"/>
                    <a:pt x="198" y="62134"/>
                    <a:pt x="198" y="89575"/>
                  </a:cubicBezTo>
                  <a:cubicBezTo>
                    <a:pt x="198" y="114863"/>
                    <a:pt x="7645" y="154141"/>
                    <a:pt x="42751" y="179250"/>
                  </a:cubicBezTo>
                  <a:cubicBezTo>
                    <a:pt x="44170" y="179250"/>
                    <a:pt x="46297" y="179250"/>
                    <a:pt x="46297" y="177098"/>
                  </a:cubicBezTo>
                  <a:cubicBezTo>
                    <a:pt x="46297" y="176022"/>
                    <a:pt x="45766" y="175663"/>
                    <a:pt x="44524" y="174407"/>
                  </a:cubicBezTo>
                  <a:cubicBezTo>
                    <a:pt x="20943" y="152885"/>
                    <a:pt x="12255" y="122396"/>
                    <a:pt x="12255" y="89754"/>
                  </a:cubicBezTo>
                  <a:cubicBezTo>
                    <a:pt x="12255" y="41330"/>
                    <a:pt x="30517" y="17656"/>
                    <a:pt x="45056" y="4384"/>
                  </a:cubicBezTo>
                  <a:cubicBezTo>
                    <a:pt x="45766" y="3666"/>
                    <a:pt x="46297" y="3128"/>
                    <a:pt x="46297" y="2231"/>
                  </a:cubicBezTo>
                  <a:cubicBezTo>
                    <a:pt x="46297" y="79"/>
                    <a:pt x="44170" y="79"/>
                    <a:pt x="42751" y="79"/>
                  </a:cubicBez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id="{4756CAA9-0331-FF39-12F7-7C7329F16435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369173" y="5080500"/>
              <a:ext cx="78369" cy="119088"/>
            </a:xfrm>
            <a:custGeom>
              <a:avLst/>
              <a:gdLst>
                <a:gd name="connsiteX0" fmla="*/ 78570 w 78369"/>
                <a:gd name="connsiteY0" fmla="*/ 86526 h 119088"/>
                <a:gd name="connsiteX1" fmla="*/ 72542 w 78369"/>
                <a:gd name="connsiteY1" fmla="*/ 86526 h 119088"/>
                <a:gd name="connsiteX2" fmla="*/ 67932 w 78369"/>
                <a:gd name="connsiteY2" fmla="*/ 102847 h 119088"/>
                <a:gd name="connsiteX3" fmla="*/ 50379 w 78369"/>
                <a:gd name="connsiteY3" fmla="*/ 103923 h 119088"/>
                <a:gd name="connsiteX4" fmla="*/ 17754 w 78369"/>
                <a:gd name="connsiteY4" fmla="*/ 103923 h 119088"/>
                <a:gd name="connsiteX5" fmla="*/ 53216 w 78369"/>
                <a:gd name="connsiteY5" fmla="*/ 73792 h 119088"/>
                <a:gd name="connsiteX6" fmla="*/ 78570 w 78369"/>
                <a:gd name="connsiteY6" fmla="*/ 35052 h 119088"/>
                <a:gd name="connsiteX7" fmla="*/ 37081 w 78369"/>
                <a:gd name="connsiteY7" fmla="*/ 79 h 119088"/>
                <a:gd name="connsiteX8" fmla="*/ 201 w 78369"/>
                <a:gd name="connsiteY8" fmla="*/ 32183 h 119088"/>
                <a:gd name="connsiteX9" fmla="*/ 9598 w 78369"/>
                <a:gd name="connsiteY9" fmla="*/ 42226 h 119088"/>
                <a:gd name="connsiteX10" fmla="*/ 18995 w 78369"/>
                <a:gd name="connsiteY10" fmla="*/ 32721 h 119088"/>
                <a:gd name="connsiteX11" fmla="*/ 8534 w 78369"/>
                <a:gd name="connsiteY11" fmla="*/ 23215 h 119088"/>
                <a:gd name="connsiteX12" fmla="*/ 34421 w 78369"/>
                <a:gd name="connsiteY12" fmla="*/ 6536 h 119088"/>
                <a:gd name="connsiteX13" fmla="*/ 61372 w 78369"/>
                <a:gd name="connsiteY13" fmla="*/ 35052 h 119088"/>
                <a:gd name="connsiteX14" fmla="*/ 44705 w 78369"/>
                <a:gd name="connsiteY14" fmla="*/ 69488 h 119088"/>
                <a:gd name="connsiteX15" fmla="*/ 1974 w 78369"/>
                <a:gd name="connsiteY15" fmla="*/ 112173 h 119088"/>
                <a:gd name="connsiteX16" fmla="*/ 201 w 78369"/>
                <a:gd name="connsiteY16" fmla="*/ 119168 h 119088"/>
                <a:gd name="connsiteX17" fmla="*/ 73251 w 78369"/>
                <a:gd name="connsiteY17" fmla="*/ 119168 h 119088"/>
                <a:gd name="connsiteX18" fmla="*/ 78570 w 78369"/>
                <a:gd name="connsiteY18" fmla="*/ 86526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369" h="119088">
                  <a:moveTo>
                    <a:pt x="78570" y="86526"/>
                  </a:moveTo>
                  <a:lnTo>
                    <a:pt x="72542" y="86526"/>
                  </a:lnTo>
                  <a:cubicBezTo>
                    <a:pt x="72010" y="90472"/>
                    <a:pt x="70237" y="101053"/>
                    <a:pt x="67932" y="102847"/>
                  </a:cubicBezTo>
                  <a:cubicBezTo>
                    <a:pt x="66513" y="103923"/>
                    <a:pt x="52861" y="103923"/>
                    <a:pt x="50379" y="103923"/>
                  </a:cubicBezTo>
                  <a:lnTo>
                    <a:pt x="17754" y="103923"/>
                  </a:lnTo>
                  <a:cubicBezTo>
                    <a:pt x="36371" y="87243"/>
                    <a:pt x="42577" y="82221"/>
                    <a:pt x="53216" y="73792"/>
                  </a:cubicBezTo>
                  <a:cubicBezTo>
                    <a:pt x="66336" y="63210"/>
                    <a:pt x="78570" y="52091"/>
                    <a:pt x="78570" y="35052"/>
                  </a:cubicBezTo>
                  <a:cubicBezTo>
                    <a:pt x="78570" y="13351"/>
                    <a:pt x="59776" y="79"/>
                    <a:pt x="37081" y="79"/>
                  </a:cubicBezTo>
                  <a:cubicBezTo>
                    <a:pt x="15095" y="79"/>
                    <a:pt x="201" y="15683"/>
                    <a:pt x="201" y="32183"/>
                  </a:cubicBezTo>
                  <a:cubicBezTo>
                    <a:pt x="201" y="41330"/>
                    <a:pt x="7825" y="42226"/>
                    <a:pt x="9598" y="42226"/>
                  </a:cubicBezTo>
                  <a:cubicBezTo>
                    <a:pt x="13854" y="42226"/>
                    <a:pt x="18995" y="39178"/>
                    <a:pt x="18995" y="32721"/>
                  </a:cubicBezTo>
                  <a:cubicBezTo>
                    <a:pt x="18995" y="29493"/>
                    <a:pt x="17754" y="23215"/>
                    <a:pt x="8534" y="23215"/>
                  </a:cubicBezTo>
                  <a:cubicBezTo>
                    <a:pt x="14031" y="10482"/>
                    <a:pt x="26088" y="6536"/>
                    <a:pt x="34421" y="6536"/>
                  </a:cubicBezTo>
                  <a:cubicBezTo>
                    <a:pt x="52152" y="6536"/>
                    <a:pt x="61372" y="20525"/>
                    <a:pt x="61372" y="35052"/>
                  </a:cubicBezTo>
                  <a:cubicBezTo>
                    <a:pt x="61372" y="50656"/>
                    <a:pt x="50379" y="63031"/>
                    <a:pt x="44705" y="69488"/>
                  </a:cubicBezTo>
                  <a:lnTo>
                    <a:pt x="1974" y="112173"/>
                  </a:lnTo>
                  <a:cubicBezTo>
                    <a:pt x="201" y="113787"/>
                    <a:pt x="201" y="114146"/>
                    <a:pt x="201" y="119168"/>
                  </a:cubicBezTo>
                  <a:lnTo>
                    <a:pt x="73251" y="119168"/>
                  </a:lnTo>
                  <a:lnTo>
                    <a:pt x="78570" y="86526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id="{C426E62C-E60B-525E-094C-AC3E34019CD2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471558" y="5065076"/>
              <a:ext cx="45922" cy="179170"/>
            </a:xfrm>
            <a:custGeom>
              <a:avLst/>
              <a:gdLst>
                <a:gd name="connsiteX0" fmla="*/ 3574 w 45922"/>
                <a:gd name="connsiteY0" fmla="*/ 79 h 179170"/>
                <a:gd name="connsiteX1" fmla="*/ 205 w 45922"/>
                <a:gd name="connsiteY1" fmla="*/ 2231 h 179170"/>
                <a:gd name="connsiteX2" fmla="*/ 1801 w 45922"/>
                <a:gd name="connsiteY2" fmla="*/ 4922 h 179170"/>
                <a:gd name="connsiteX3" fmla="*/ 34070 w 45922"/>
                <a:gd name="connsiteY3" fmla="*/ 89575 h 179170"/>
                <a:gd name="connsiteX4" fmla="*/ 3396 w 45922"/>
                <a:gd name="connsiteY4" fmla="*/ 172973 h 179170"/>
                <a:gd name="connsiteX5" fmla="*/ 205 w 45922"/>
                <a:gd name="connsiteY5" fmla="*/ 177098 h 179170"/>
                <a:gd name="connsiteX6" fmla="*/ 2510 w 45922"/>
                <a:gd name="connsiteY6" fmla="*/ 179250 h 179170"/>
                <a:gd name="connsiteX7" fmla="*/ 33184 w 45922"/>
                <a:gd name="connsiteY7" fmla="*/ 144994 h 179170"/>
                <a:gd name="connsiteX8" fmla="*/ 46127 w 45922"/>
                <a:gd name="connsiteY8" fmla="*/ 89754 h 179170"/>
                <a:gd name="connsiteX9" fmla="*/ 3574 w 45922"/>
                <a:gd name="connsiteY9" fmla="*/ 79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22" h="179170">
                  <a:moveTo>
                    <a:pt x="3574" y="79"/>
                  </a:moveTo>
                  <a:cubicBezTo>
                    <a:pt x="2333" y="79"/>
                    <a:pt x="205" y="79"/>
                    <a:pt x="205" y="2231"/>
                  </a:cubicBezTo>
                  <a:cubicBezTo>
                    <a:pt x="205" y="3128"/>
                    <a:pt x="737" y="3666"/>
                    <a:pt x="1801" y="4922"/>
                  </a:cubicBezTo>
                  <a:cubicBezTo>
                    <a:pt x="17049" y="19090"/>
                    <a:pt x="34070" y="43303"/>
                    <a:pt x="34070" y="89575"/>
                  </a:cubicBezTo>
                  <a:cubicBezTo>
                    <a:pt x="34070" y="127059"/>
                    <a:pt x="22546" y="155396"/>
                    <a:pt x="3396" y="172973"/>
                  </a:cubicBezTo>
                  <a:cubicBezTo>
                    <a:pt x="382" y="176022"/>
                    <a:pt x="205" y="176201"/>
                    <a:pt x="205" y="177098"/>
                  </a:cubicBezTo>
                  <a:cubicBezTo>
                    <a:pt x="205" y="177994"/>
                    <a:pt x="737" y="179250"/>
                    <a:pt x="2510" y="179250"/>
                  </a:cubicBezTo>
                  <a:cubicBezTo>
                    <a:pt x="4638" y="179250"/>
                    <a:pt x="21482" y="167413"/>
                    <a:pt x="33184" y="144994"/>
                  </a:cubicBezTo>
                  <a:cubicBezTo>
                    <a:pt x="40985" y="130108"/>
                    <a:pt x="46127" y="110738"/>
                    <a:pt x="46127" y="89754"/>
                  </a:cubicBezTo>
                  <a:cubicBezTo>
                    <a:pt x="46127" y="64466"/>
                    <a:pt x="38680" y="25188"/>
                    <a:pt x="3574" y="79"/>
                  </a:cubicBez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id="{EC39B97C-7BDC-B6A0-7764-EFBE51CE1692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621260" y="5003954"/>
              <a:ext cx="168440" cy="170638"/>
            </a:xfrm>
            <a:custGeom>
              <a:avLst/>
              <a:gdLst>
                <a:gd name="connsiteX0" fmla="*/ 89624 w 168440"/>
                <a:gd name="connsiteY0" fmla="*/ 90521 h 170638"/>
                <a:gd name="connsiteX1" fmla="*/ 160293 w 168440"/>
                <a:gd name="connsiteY1" fmla="*/ 90521 h 170638"/>
                <a:gd name="connsiteX2" fmla="*/ 168652 w 168440"/>
                <a:gd name="connsiteY2" fmla="*/ 85397 h 170638"/>
                <a:gd name="connsiteX3" fmla="*/ 160293 w 168440"/>
                <a:gd name="connsiteY3" fmla="*/ 80272 h 170638"/>
                <a:gd name="connsiteX4" fmla="*/ 89624 w 168440"/>
                <a:gd name="connsiteY4" fmla="*/ 80272 h 170638"/>
                <a:gd name="connsiteX5" fmla="*/ 89624 w 168440"/>
                <a:gd name="connsiteY5" fmla="*/ 8532 h 170638"/>
                <a:gd name="connsiteX6" fmla="*/ 84558 w 168440"/>
                <a:gd name="connsiteY6" fmla="*/ 77 h 170638"/>
                <a:gd name="connsiteX7" fmla="*/ 79492 w 168440"/>
                <a:gd name="connsiteY7" fmla="*/ 8532 h 170638"/>
                <a:gd name="connsiteX8" fmla="*/ 79492 w 168440"/>
                <a:gd name="connsiteY8" fmla="*/ 80272 h 170638"/>
                <a:gd name="connsiteX9" fmla="*/ 8570 w 168440"/>
                <a:gd name="connsiteY9" fmla="*/ 80272 h 170638"/>
                <a:gd name="connsiteX10" fmla="*/ 211 w 168440"/>
                <a:gd name="connsiteY10" fmla="*/ 85397 h 170638"/>
                <a:gd name="connsiteX11" fmla="*/ 8570 w 168440"/>
                <a:gd name="connsiteY11" fmla="*/ 90521 h 170638"/>
                <a:gd name="connsiteX12" fmla="*/ 79492 w 168440"/>
                <a:gd name="connsiteY12" fmla="*/ 90521 h 170638"/>
                <a:gd name="connsiteX13" fmla="*/ 79492 w 168440"/>
                <a:gd name="connsiteY13" fmla="*/ 162261 h 170638"/>
                <a:gd name="connsiteX14" fmla="*/ 84558 w 168440"/>
                <a:gd name="connsiteY14" fmla="*/ 170716 h 170638"/>
                <a:gd name="connsiteX15" fmla="*/ 89624 w 168440"/>
                <a:gd name="connsiteY15" fmla="*/ 162261 h 170638"/>
                <a:gd name="connsiteX16" fmla="*/ 89624 w 168440"/>
                <a:gd name="connsiteY16" fmla="*/ 90521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440" h="170638">
                  <a:moveTo>
                    <a:pt x="89624" y="90521"/>
                  </a:moveTo>
                  <a:lnTo>
                    <a:pt x="160293" y="90521"/>
                  </a:lnTo>
                  <a:cubicBezTo>
                    <a:pt x="163839" y="90521"/>
                    <a:pt x="168652" y="90521"/>
                    <a:pt x="168652" y="85397"/>
                  </a:cubicBezTo>
                  <a:cubicBezTo>
                    <a:pt x="168652" y="80272"/>
                    <a:pt x="163839" y="80272"/>
                    <a:pt x="160293" y="80272"/>
                  </a:cubicBezTo>
                  <a:lnTo>
                    <a:pt x="89624" y="80272"/>
                  </a:lnTo>
                  <a:lnTo>
                    <a:pt x="89624" y="8532"/>
                  </a:lnTo>
                  <a:cubicBezTo>
                    <a:pt x="89624" y="4945"/>
                    <a:pt x="89624" y="77"/>
                    <a:pt x="84558" y="77"/>
                  </a:cubicBezTo>
                  <a:cubicBezTo>
                    <a:pt x="79492" y="77"/>
                    <a:pt x="79492" y="4945"/>
                    <a:pt x="79492" y="8532"/>
                  </a:cubicBezTo>
                  <a:lnTo>
                    <a:pt x="79492" y="80272"/>
                  </a:lnTo>
                  <a:lnTo>
                    <a:pt x="8570" y="80272"/>
                  </a:lnTo>
                  <a:cubicBezTo>
                    <a:pt x="5023" y="80272"/>
                    <a:pt x="211" y="80272"/>
                    <a:pt x="211" y="85397"/>
                  </a:cubicBezTo>
                  <a:cubicBezTo>
                    <a:pt x="211" y="90521"/>
                    <a:pt x="5023" y="90521"/>
                    <a:pt x="8570" y="90521"/>
                  </a:cubicBezTo>
                  <a:lnTo>
                    <a:pt x="79492" y="90521"/>
                  </a:lnTo>
                  <a:lnTo>
                    <a:pt x="79492" y="162261"/>
                  </a:lnTo>
                  <a:cubicBezTo>
                    <a:pt x="79492" y="165848"/>
                    <a:pt x="79492" y="170716"/>
                    <a:pt x="84558" y="170716"/>
                  </a:cubicBezTo>
                  <a:cubicBezTo>
                    <a:pt x="89624" y="170716"/>
                    <a:pt x="89624" y="165848"/>
                    <a:pt x="89624" y="162261"/>
                  </a:cubicBezTo>
                  <a:lnTo>
                    <a:pt x="89624" y="90521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71A3E4D9-F66A-5085-A81A-5B142125316B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864928" y="5040080"/>
              <a:ext cx="132979" cy="168332"/>
            </a:xfrm>
            <a:custGeom>
              <a:avLst/>
              <a:gdLst>
                <a:gd name="connsiteX0" fmla="*/ 6047 w 132979"/>
                <a:gd name="connsiteY0" fmla="*/ 48246 h 168332"/>
                <a:gd name="connsiteX1" fmla="*/ 46320 w 132979"/>
                <a:gd name="connsiteY1" fmla="*/ 18525 h 168332"/>
                <a:gd name="connsiteX2" fmla="*/ 87354 w 132979"/>
                <a:gd name="connsiteY2" fmla="*/ 83603 h 168332"/>
                <a:gd name="connsiteX3" fmla="*/ 84314 w 132979"/>
                <a:gd name="connsiteY3" fmla="*/ 108712 h 168332"/>
                <a:gd name="connsiteX4" fmla="*/ 71143 w 132979"/>
                <a:gd name="connsiteY4" fmla="*/ 163798 h 168332"/>
                <a:gd name="connsiteX5" fmla="*/ 74436 w 132979"/>
                <a:gd name="connsiteY5" fmla="*/ 168410 h 168332"/>
                <a:gd name="connsiteX6" fmla="*/ 82541 w 132979"/>
                <a:gd name="connsiteY6" fmla="*/ 153037 h 168332"/>
                <a:gd name="connsiteX7" fmla="*/ 91913 w 132979"/>
                <a:gd name="connsiteY7" fmla="*/ 108968 h 168332"/>
                <a:gd name="connsiteX8" fmla="*/ 93940 w 132979"/>
                <a:gd name="connsiteY8" fmla="*/ 98976 h 168332"/>
                <a:gd name="connsiteX9" fmla="*/ 128388 w 132979"/>
                <a:gd name="connsiteY9" fmla="*/ 15194 h 168332"/>
                <a:gd name="connsiteX10" fmla="*/ 133200 w 132979"/>
                <a:gd name="connsiteY10" fmla="*/ 5458 h 168332"/>
                <a:gd name="connsiteX11" fmla="*/ 130161 w 132979"/>
                <a:gd name="connsiteY11" fmla="*/ 2896 h 168332"/>
                <a:gd name="connsiteX12" fmla="*/ 127121 w 132979"/>
                <a:gd name="connsiteY12" fmla="*/ 4689 h 168332"/>
                <a:gd name="connsiteX13" fmla="*/ 93686 w 132979"/>
                <a:gd name="connsiteY13" fmla="*/ 80529 h 168332"/>
                <a:gd name="connsiteX14" fmla="*/ 83301 w 132979"/>
                <a:gd name="connsiteY14" fmla="*/ 28261 h 168332"/>
                <a:gd name="connsiteX15" fmla="*/ 49613 w 132979"/>
                <a:gd name="connsiteY15" fmla="*/ 77 h 168332"/>
                <a:gd name="connsiteX16" fmla="*/ 221 w 132979"/>
                <a:gd name="connsiteY16" fmla="*/ 46965 h 168332"/>
                <a:gd name="connsiteX17" fmla="*/ 5033 w 132979"/>
                <a:gd name="connsiteY17" fmla="*/ 49527 h 168332"/>
                <a:gd name="connsiteX18" fmla="*/ 6047 w 132979"/>
                <a:gd name="connsiteY18" fmla="*/ 48246 h 16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979" h="168332">
                  <a:moveTo>
                    <a:pt x="6047" y="48246"/>
                  </a:moveTo>
                  <a:cubicBezTo>
                    <a:pt x="15925" y="18781"/>
                    <a:pt x="43534" y="18525"/>
                    <a:pt x="46320" y="18525"/>
                  </a:cubicBezTo>
                  <a:cubicBezTo>
                    <a:pt x="84568" y="18525"/>
                    <a:pt x="87354" y="63362"/>
                    <a:pt x="87354" y="83603"/>
                  </a:cubicBezTo>
                  <a:cubicBezTo>
                    <a:pt x="87354" y="99232"/>
                    <a:pt x="86088" y="103588"/>
                    <a:pt x="84314" y="108712"/>
                  </a:cubicBezTo>
                  <a:cubicBezTo>
                    <a:pt x="78742" y="127416"/>
                    <a:pt x="71143" y="157137"/>
                    <a:pt x="71143" y="163798"/>
                  </a:cubicBezTo>
                  <a:cubicBezTo>
                    <a:pt x="71143" y="166617"/>
                    <a:pt x="72410" y="168410"/>
                    <a:pt x="74436" y="168410"/>
                  </a:cubicBezTo>
                  <a:cubicBezTo>
                    <a:pt x="77729" y="168410"/>
                    <a:pt x="79755" y="162773"/>
                    <a:pt x="82541" y="153037"/>
                  </a:cubicBezTo>
                  <a:cubicBezTo>
                    <a:pt x="88367" y="131515"/>
                    <a:pt x="90900" y="116911"/>
                    <a:pt x="91913" y="108968"/>
                  </a:cubicBezTo>
                  <a:cubicBezTo>
                    <a:pt x="92420" y="105638"/>
                    <a:pt x="92926" y="102307"/>
                    <a:pt x="93940" y="98976"/>
                  </a:cubicBezTo>
                  <a:cubicBezTo>
                    <a:pt x="102045" y="73611"/>
                    <a:pt x="118256" y="35435"/>
                    <a:pt x="128388" y="15194"/>
                  </a:cubicBezTo>
                  <a:cubicBezTo>
                    <a:pt x="130161" y="12119"/>
                    <a:pt x="133200" y="6483"/>
                    <a:pt x="133200" y="5458"/>
                  </a:cubicBezTo>
                  <a:cubicBezTo>
                    <a:pt x="133200" y="2896"/>
                    <a:pt x="130667" y="2896"/>
                    <a:pt x="130161" y="2896"/>
                  </a:cubicBezTo>
                  <a:cubicBezTo>
                    <a:pt x="129401" y="2896"/>
                    <a:pt x="127881" y="2896"/>
                    <a:pt x="127121" y="4689"/>
                  </a:cubicBezTo>
                  <a:cubicBezTo>
                    <a:pt x="113950" y="29030"/>
                    <a:pt x="103818" y="54651"/>
                    <a:pt x="93686" y="80529"/>
                  </a:cubicBezTo>
                  <a:cubicBezTo>
                    <a:pt x="93433" y="72586"/>
                    <a:pt x="93180" y="53114"/>
                    <a:pt x="83301" y="28261"/>
                  </a:cubicBezTo>
                  <a:cubicBezTo>
                    <a:pt x="77222" y="12632"/>
                    <a:pt x="67090" y="77"/>
                    <a:pt x="49613" y="77"/>
                  </a:cubicBezTo>
                  <a:cubicBezTo>
                    <a:pt x="17951" y="77"/>
                    <a:pt x="221" y="39022"/>
                    <a:pt x="221" y="46965"/>
                  </a:cubicBezTo>
                  <a:cubicBezTo>
                    <a:pt x="221" y="49527"/>
                    <a:pt x="2500" y="49527"/>
                    <a:pt x="5033" y="49527"/>
                  </a:cubicBezTo>
                  <a:lnTo>
                    <a:pt x="6047" y="48246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id="{90A957FF-4589-D4ED-3E55-EADA361CD2EA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8011897" y="5065076"/>
              <a:ext cx="46099" cy="179170"/>
            </a:xfrm>
            <a:custGeom>
              <a:avLst/>
              <a:gdLst>
                <a:gd name="connsiteX0" fmla="*/ 42779 w 46099"/>
                <a:gd name="connsiteY0" fmla="*/ 79 h 179170"/>
                <a:gd name="connsiteX1" fmla="*/ 226 w 46099"/>
                <a:gd name="connsiteY1" fmla="*/ 89575 h 179170"/>
                <a:gd name="connsiteX2" fmla="*/ 42779 w 46099"/>
                <a:gd name="connsiteY2" fmla="*/ 179250 h 179170"/>
                <a:gd name="connsiteX3" fmla="*/ 46325 w 46099"/>
                <a:gd name="connsiteY3" fmla="*/ 177098 h 179170"/>
                <a:gd name="connsiteX4" fmla="*/ 44552 w 46099"/>
                <a:gd name="connsiteY4" fmla="*/ 174407 h 179170"/>
                <a:gd name="connsiteX5" fmla="*/ 12283 w 46099"/>
                <a:gd name="connsiteY5" fmla="*/ 89754 h 179170"/>
                <a:gd name="connsiteX6" fmla="*/ 45084 w 46099"/>
                <a:gd name="connsiteY6" fmla="*/ 4384 h 179170"/>
                <a:gd name="connsiteX7" fmla="*/ 46325 w 46099"/>
                <a:gd name="connsiteY7" fmla="*/ 2231 h 179170"/>
                <a:gd name="connsiteX8" fmla="*/ 42779 w 46099"/>
                <a:gd name="connsiteY8" fmla="*/ 79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99" h="179170">
                  <a:moveTo>
                    <a:pt x="42779" y="79"/>
                  </a:moveTo>
                  <a:cubicBezTo>
                    <a:pt x="9091" y="24112"/>
                    <a:pt x="226" y="62134"/>
                    <a:pt x="226" y="89575"/>
                  </a:cubicBezTo>
                  <a:cubicBezTo>
                    <a:pt x="226" y="114863"/>
                    <a:pt x="7673" y="154141"/>
                    <a:pt x="42779" y="179250"/>
                  </a:cubicBezTo>
                  <a:cubicBezTo>
                    <a:pt x="44198" y="179250"/>
                    <a:pt x="46325" y="179250"/>
                    <a:pt x="46325" y="177098"/>
                  </a:cubicBezTo>
                  <a:cubicBezTo>
                    <a:pt x="46325" y="176022"/>
                    <a:pt x="45794" y="175663"/>
                    <a:pt x="44552" y="174407"/>
                  </a:cubicBezTo>
                  <a:cubicBezTo>
                    <a:pt x="20971" y="152885"/>
                    <a:pt x="12283" y="122396"/>
                    <a:pt x="12283" y="89754"/>
                  </a:cubicBezTo>
                  <a:cubicBezTo>
                    <a:pt x="12283" y="41330"/>
                    <a:pt x="30545" y="17656"/>
                    <a:pt x="45084" y="4384"/>
                  </a:cubicBezTo>
                  <a:cubicBezTo>
                    <a:pt x="45794" y="3666"/>
                    <a:pt x="46325" y="3128"/>
                    <a:pt x="46325" y="2231"/>
                  </a:cubicBezTo>
                  <a:cubicBezTo>
                    <a:pt x="46325" y="79"/>
                    <a:pt x="44198" y="79"/>
                    <a:pt x="42779" y="79"/>
                  </a:cubicBez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id="{8EAC0AE9-E5E9-CFB3-5588-493ECE8CB58A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089989" y="5080500"/>
              <a:ext cx="64539" cy="119088"/>
            </a:xfrm>
            <a:custGeom>
              <a:avLst/>
              <a:gdLst>
                <a:gd name="connsiteX0" fmla="*/ 40300 w 64539"/>
                <a:gd name="connsiteY0" fmla="*/ 5101 h 119088"/>
                <a:gd name="connsiteX1" fmla="*/ 34981 w 64539"/>
                <a:gd name="connsiteY1" fmla="*/ 79 h 119088"/>
                <a:gd name="connsiteX2" fmla="*/ 229 w 64539"/>
                <a:gd name="connsiteY2" fmla="*/ 11558 h 119088"/>
                <a:gd name="connsiteX3" fmla="*/ 229 w 64539"/>
                <a:gd name="connsiteY3" fmla="*/ 18014 h 119088"/>
                <a:gd name="connsiteX4" fmla="*/ 25938 w 64539"/>
                <a:gd name="connsiteY4" fmla="*/ 12992 h 119088"/>
                <a:gd name="connsiteX5" fmla="*/ 25938 w 64539"/>
                <a:gd name="connsiteY5" fmla="*/ 104461 h 119088"/>
                <a:gd name="connsiteX6" fmla="*/ 8208 w 64539"/>
                <a:gd name="connsiteY6" fmla="*/ 112711 h 119088"/>
                <a:gd name="connsiteX7" fmla="*/ 1470 w 64539"/>
                <a:gd name="connsiteY7" fmla="*/ 112711 h 119088"/>
                <a:gd name="connsiteX8" fmla="*/ 1470 w 64539"/>
                <a:gd name="connsiteY8" fmla="*/ 119168 h 119088"/>
                <a:gd name="connsiteX9" fmla="*/ 33031 w 64539"/>
                <a:gd name="connsiteY9" fmla="*/ 118450 h 119088"/>
                <a:gd name="connsiteX10" fmla="*/ 64768 w 64539"/>
                <a:gd name="connsiteY10" fmla="*/ 119168 h 119088"/>
                <a:gd name="connsiteX11" fmla="*/ 64768 w 64539"/>
                <a:gd name="connsiteY11" fmla="*/ 112711 h 119088"/>
                <a:gd name="connsiteX12" fmla="*/ 58031 w 64539"/>
                <a:gd name="connsiteY12" fmla="*/ 112711 h 119088"/>
                <a:gd name="connsiteX13" fmla="*/ 40300 w 64539"/>
                <a:gd name="connsiteY13" fmla="*/ 104461 h 119088"/>
                <a:gd name="connsiteX14" fmla="*/ 40300 w 64539"/>
                <a:gd name="connsiteY14" fmla="*/ 5101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539" h="119088">
                  <a:moveTo>
                    <a:pt x="40300" y="5101"/>
                  </a:moveTo>
                  <a:cubicBezTo>
                    <a:pt x="40300" y="259"/>
                    <a:pt x="39946" y="79"/>
                    <a:pt x="34981" y="79"/>
                  </a:cubicBezTo>
                  <a:cubicBezTo>
                    <a:pt x="23633" y="11378"/>
                    <a:pt x="7499" y="11558"/>
                    <a:pt x="229" y="11558"/>
                  </a:cubicBezTo>
                  <a:lnTo>
                    <a:pt x="229" y="18014"/>
                  </a:lnTo>
                  <a:cubicBezTo>
                    <a:pt x="4484" y="18014"/>
                    <a:pt x="16187" y="18014"/>
                    <a:pt x="25938" y="12992"/>
                  </a:cubicBezTo>
                  <a:lnTo>
                    <a:pt x="25938" y="104461"/>
                  </a:lnTo>
                  <a:cubicBezTo>
                    <a:pt x="25938" y="110379"/>
                    <a:pt x="25938" y="112711"/>
                    <a:pt x="8208" y="112711"/>
                  </a:cubicBezTo>
                  <a:lnTo>
                    <a:pt x="1470" y="112711"/>
                  </a:lnTo>
                  <a:lnTo>
                    <a:pt x="1470" y="119168"/>
                  </a:lnTo>
                  <a:cubicBezTo>
                    <a:pt x="4662" y="118988"/>
                    <a:pt x="26470" y="118450"/>
                    <a:pt x="33031" y="118450"/>
                  </a:cubicBezTo>
                  <a:cubicBezTo>
                    <a:pt x="38527" y="118450"/>
                    <a:pt x="60868" y="118988"/>
                    <a:pt x="64768" y="119168"/>
                  </a:cubicBezTo>
                  <a:lnTo>
                    <a:pt x="64768" y="112711"/>
                  </a:lnTo>
                  <a:lnTo>
                    <a:pt x="58031" y="112711"/>
                  </a:lnTo>
                  <a:cubicBezTo>
                    <a:pt x="40300" y="112711"/>
                    <a:pt x="40300" y="110379"/>
                    <a:pt x="40300" y="104461"/>
                  </a:cubicBezTo>
                  <a:lnTo>
                    <a:pt x="40300" y="5101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id="{4C55FA07-0977-AD61-D5AE-9A76B4B7F38A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8191487" y="5178963"/>
              <a:ext cx="22517" cy="55239"/>
            </a:xfrm>
            <a:custGeom>
              <a:avLst/>
              <a:gdLst>
                <a:gd name="connsiteX0" fmla="*/ 17786 w 22517"/>
                <a:gd name="connsiteY0" fmla="*/ 17835 h 55239"/>
                <a:gd name="connsiteX1" fmla="*/ 3956 w 22517"/>
                <a:gd name="connsiteY1" fmla="*/ 50656 h 55239"/>
                <a:gd name="connsiteX2" fmla="*/ 2715 w 22517"/>
                <a:gd name="connsiteY2" fmla="*/ 52808 h 55239"/>
                <a:gd name="connsiteX3" fmla="*/ 5198 w 22517"/>
                <a:gd name="connsiteY3" fmla="*/ 55319 h 55239"/>
                <a:gd name="connsiteX4" fmla="*/ 22751 w 22517"/>
                <a:gd name="connsiteY4" fmla="*/ 19628 h 55239"/>
                <a:gd name="connsiteX5" fmla="*/ 10339 w 22517"/>
                <a:gd name="connsiteY5" fmla="*/ 79 h 55239"/>
                <a:gd name="connsiteX6" fmla="*/ 233 w 22517"/>
                <a:gd name="connsiteY6" fmla="*/ 10302 h 55239"/>
                <a:gd name="connsiteX7" fmla="*/ 10517 w 22517"/>
                <a:gd name="connsiteY7" fmla="*/ 20704 h 55239"/>
                <a:gd name="connsiteX8" fmla="*/ 17786 w 22517"/>
                <a:gd name="connsiteY8" fmla="*/ 17835 h 5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17" h="55239">
                  <a:moveTo>
                    <a:pt x="17786" y="17835"/>
                  </a:moveTo>
                  <a:cubicBezTo>
                    <a:pt x="17786" y="27699"/>
                    <a:pt x="16013" y="39178"/>
                    <a:pt x="3956" y="50656"/>
                  </a:cubicBezTo>
                  <a:cubicBezTo>
                    <a:pt x="3247" y="51373"/>
                    <a:pt x="2715" y="51911"/>
                    <a:pt x="2715" y="52808"/>
                  </a:cubicBezTo>
                  <a:cubicBezTo>
                    <a:pt x="2715" y="54064"/>
                    <a:pt x="4134" y="55319"/>
                    <a:pt x="5198" y="55319"/>
                  </a:cubicBezTo>
                  <a:cubicBezTo>
                    <a:pt x="7680" y="55319"/>
                    <a:pt x="22751" y="40971"/>
                    <a:pt x="22751" y="19628"/>
                  </a:cubicBezTo>
                  <a:cubicBezTo>
                    <a:pt x="22751" y="8509"/>
                    <a:pt x="18496" y="79"/>
                    <a:pt x="10339" y="79"/>
                  </a:cubicBezTo>
                  <a:cubicBezTo>
                    <a:pt x="4488" y="79"/>
                    <a:pt x="233" y="4742"/>
                    <a:pt x="233" y="10302"/>
                  </a:cubicBezTo>
                  <a:cubicBezTo>
                    <a:pt x="233" y="16041"/>
                    <a:pt x="4311" y="20704"/>
                    <a:pt x="10517" y="20704"/>
                  </a:cubicBezTo>
                  <a:cubicBezTo>
                    <a:pt x="14772" y="20704"/>
                    <a:pt x="17609" y="17835"/>
                    <a:pt x="17786" y="17835"/>
                  </a:cubicBez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C2E4036A-80D7-A8CF-CB9E-25EE7AA2988A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251113" y="5080500"/>
              <a:ext cx="64539" cy="119088"/>
            </a:xfrm>
            <a:custGeom>
              <a:avLst/>
              <a:gdLst>
                <a:gd name="connsiteX0" fmla="*/ 40307 w 64539"/>
                <a:gd name="connsiteY0" fmla="*/ 5101 h 119088"/>
                <a:gd name="connsiteX1" fmla="*/ 34987 w 64539"/>
                <a:gd name="connsiteY1" fmla="*/ 79 h 119088"/>
                <a:gd name="connsiteX2" fmla="*/ 235 w 64539"/>
                <a:gd name="connsiteY2" fmla="*/ 11558 h 119088"/>
                <a:gd name="connsiteX3" fmla="*/ 235 w 64539"/>
                <a:gd name="connsiteY3" fmla="*/ 18014 h 119088"/>
                <a:gd name="connsiteX4" fmla="*/ 25945 w 64539"/>
                <a:gd name="connsiteY4" fmla="*/ 12992 h 119088"/>
                <a:gd name="connsiteX5" fmla="*/ 25945 w 64539"/>
                <a:gd name="connsiteY5" fmla="*/ 104461 h 119088"/>
                <a:gd name="connsiteX6" fmla="*/ 8214 w 64539"/>
                <a:gd name="connsiteY6" fmla="*/ 112711 h 119088"/>
                <a:gd name="connsiteX7" fmla="*/ 1477 w 64539"/>
                <a:gd name="connsiteY7" fmla="*/ 112711 h 119088"/>
                <a:gd name="connsiteX8" fmla="*/ 1477 w 64539"/>
                <a:gd name="connsiteY8" fmla="*/ 119168 h 119088"/>
                <a:gd name="connsiteX9" fmla="*/ 33037 w 64539"/>
                <a:gd name="connsiteY9" fmla="*/ 118450 h 119088"/>
                <a:gd name="connsiteX10" fmla="*/ 64775 w 64539"/>
                <a:gd name="connsiteY10" fmla="*/ 119168 h 119088"/>
                <a:gd name="connsiteX11" fmla="*/ 64775 w 64539"/>
                <a:gd name="connsiteY11" fmla="*/ 112711 h 119088"/>
                <a:gd name="connsiteX12" fmla="*/ 58037 w 64539"/>
                <a:gd name="connsiteY12" fmla="*/ 112711 h 119088"/>
                <a:gd name="connsiteX13" fmla="*/ 40307 w 64539"/>
                <a:gd name="connsiteY13" fmla="*/ 104461 h 119088"/>
                <a:gd name="connsiteX14" fmla="*/ 40307 w 64539"/>
                <a:gd name="connsiteY14" fmla="*/ 5101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539" h="119088">
                  <a:moveTo>
                    <a:pt x="40307" y="5101"/>
                  </a:moveTo>
                  <a:cubicBezTo>
                    <a:pt x="40307" y="259"/>
                    <a:pt x="39952" y="79"/>
                    <a:pt x="34987" y="79"/>
                  </a:cubicBezTo>
                  <a:cubicBezTo>
                    <a:pt x="23640" y="11378"/>
                    <a:pt x="7505" y="11558"/>
                    <a:pt x="235" y="11558"/>
                  </a:cubicBezTo>
                  <a:lnTo>
                    <a:pt x="235" y="18014"/>
                  </a:lnTo>
                  <a:cubicBezTo>
                    <a:pt x="4491" y="18014"/>
                    <a:pt x="16193" y="18014"/>
                    <a:pt x="25945" y="12992"/>
                  </a:cubicBezTo>
                  <a:lnTo>
                    <a:pt x="25945" y="104461"/>
                  </a:lnTo>
                  <a:cubicBezTo>
                    <a:pt x="25945" y="110379"/>
                    <a:pt x="25945" y="112711"/>
                    <a:pt x="8214" y="112711"/>
                  </a:cubicBezTo>
                  <a:lnTo>
                    <a:pt x="1477" y="112711"/>
                  </a:lnTo>
                  <a:lnTo>
                    <a:pt x="1477" y="119168"/>
                  </a:lnTo>
                  <a:cubicBezTo>
                    <a:pt x="4668" y="118988"/>
                    <a:pt x="26477" y="118450"/>
                    <a:pt x="33037" y="118450"/>
                  </a:cubicBezTo>
                  <a:cubicBezTo>
                    <a:pt x="38533" y="118450"/>
                    <a:pt x="60874" y="118988"/>
                    <a:pt x="64775" y="119168"/>
                  </a:cubicBezTo>
                  <a:lnTo>
                    <a:pt x="64775" y="112711"/>
                  </a:lnTo>
                  <a:lnTo>
                    <a:pt x="58037" y="112711"/>
                  </a:lnTo>
                  <a:cubicBezTo>
                    <a:pt x="40307" y="112711"/>
                    <a:pt x="40307" y="110379"/>
                    <a:pt x="40307" y="104461"/>
                  </a:cubicBezTo>
                  <a:lnTo>
                    <a:pt x="40307" y="5101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id="{71FAAD13-DFB4-A096-36A8-069A5853CD79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345342" y="5065076"/>
              <a:ext cx="45922" cy="179170"/>
            </a:xfrm>
            <a:custGeom>
              <a:avLst/>
              <a:gdLst>
                <a:gd name="connsiteX0" fmla="*/ 3608 w 45922"/>
                <a:gd name="connsiteY0" fmla="*/ 79 h 179170"/>
                <a:gd name="connsiteX1" fmla="*/ 239 w 45922"/>
                <a:gd name="connsiteY1" fmla="*/ 2231 h 179170"/>
                <a:gd name="connsiteX2" fmla="*/ 1835 w 45922"/>
                <a:gd name="connsiteY2" fmla="*/ 4922 h 179170"/>
                <a:gd name="connsiteX3" fmla="*/ 34105 w 45922"/>
                <a:gd name="connsiteY3" fmla="*/ 89575 h 179170"/>
                <a:gd name="connsiteX4" fmla="*/ 3431 w 45922"/>
                <a:gd name="connsiteY4" fmla="*/ 172973 h 179170"/>
                <a:gd name="connsiteX5" fmla="*/ 239 w 45922"/>
                <a:gd name="connsiteY5" fmla="*/ 177098 h 179170"/>
                <a:gd name="connsiteX6" fmla="*/ 2544 w 45922"/>
                <a:gd name="connsiteY6" fmla="*/ 179250 h 179170"/>
                <a:gd name="connsiteX7" fmla="*/ 33218 w 45922"/>
                <a:gd name="connsiteY7" fmla="*/ 144994 h 179170"/>
                <a:gd name="connsiteX8" fmla="*/ 46162 w 45922"/>
                <a:gd name="connsiteY8" fmla="*/ 89754 h 179170"/>
                <a:gd name="connsiteX9" fmla="*/ 3608 w 45922"/>
                <a:gd name="connsiteY9" fmla="*/ 79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22" h="179170">
                  <a:moveTo>
                    <a:pt x="3608" y="79"/>
                  </a:moveTo>
                  <a:cubicBezTo>
                    <a:pt x="2367" y="79"/>
                    <a:pt x="239" y="79"/>
                    <a:pt x="239" y="2231"/>
                  </a:cubicBezTo>
                  <a:cubicBezTo>
                    <a:pt x="239" y="3128"/>
                    <a:pt x="771" y="3666"/>
                    <a:pt x="1835" y="4922"/>
                  </a:cubicBezTo>
                  <a:cubicBezTo>
                    <a:pt x="17083" y="19090"/>
                    <a:pt x="34105" y="43303"/>
                    <a:pt x="34105" y="89575"/>
                  </a:cubicBezTo>
                  <a:cubicBezTo>
                    <a:pt x="34105" y="127059"/>
                    <a:pt x="22580" y="155396"/>
                    <a:pt x="3431" y="172973"/>
                  </a:cubicBezTo>
                  <a:cubicBezTo>
                    <a:pt x="417" y="176022"/>
                    <a:pt x="239" y="176201"/>
                    <a:pt x="239" y="177098"/>
                  </a:cubicBezTo>
                  <a:cubicBezTo>
                    <a:pt x="239" y="177994"/>
                    <a:pt x="771" y="179250"/>
                    <a:pt x="2544" y="179250"/>
                  </a:cubicBezTo>
                  <a:cubicBezTo>
                    <a:pt x="4672" y="179250"/>
                    <a:pt x="21516" y="167413"/>
                    <a:pt x="33218" y="144994"/>
                  </a:cubicBezTo>
                  <a:cubicBezTo>
                    <a:pt x="41020" y="130108"/>
                    <a:pt x="46162" y="110738"/>
                    <a:pt x="46162" y="89754"/>
                  </a:cubicBezTo>
                  <a:cubicBezTo>
                    <a:pt x="46162" y="64466"/>
                    <a:pt x="38715" y="25188"/>
                    <a:pt x="3608" y="79"/>
                  </a:cubicBez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E3901DC9-E747-C4E5-504C-4BF6F73F035A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449648" y="4961166"/>
              <a:ext cx="58764" cy="256214"/>
            </a:xfrm>
            <a:custGeom>
              <a:avLst/>
              <a:gdLst>
                <a:gd name="connsiteX0" fmla="*/ 59007 w 58764"/>
                <a:gd name="connsiteY0" fmla="*/ 253729 h 256214"/>
                <a:gd name="connsiteX1" fmla="*/ 54701 w 58764"/>
                <a:gd name="connsiteY1" fmla="*/ 248093 h 256214"/>
                <a:gd name="connsiteX2" fmla="*/ 14934 w 58764"/>
                <a:gd name="connsiteY2" fmla="*/ 128185 h 256214"/>
                <a:gd name="connsiteX3" fmla="*/ 55714 w 58764"/>
                <a:gd name="connsiteY3" fmla="*/ 6995 h 256214"/>
                <a:gd name="connsiteX4" fmla="*/ 59007 w 58764"/>
                <a:gd name="connsiteY4" fmla="*/ 2640 h 256214"/>
                <a:gd name="connsiteX5" fmla="*/ 56474 w 58764"/>
                <a:gd name="connsiteY5" fmla="*/ 77 h 256214"/>
                <a:gd name="connsiteX6" fmla="*/ 16201 w 58764"/>
                <a:gd name="connsiteY6" fmla="*/ 50039 h 256214"/>
                <a:gd name="connsiteX7" fmla="*/ 243 w 58764"/>
                <a:gd name="connsiteY7" fmla="*/ 128185 h 256214"/>
                <a:gd name="connsiteX8" fmla="*/ 16960 w 58764"/>
                <a:gd name="connsiteY8" fmla="*/ 208123 h 256214"/>
                <a:gd name="connsiteX9" fmla="*/ 56474 w 58764"/>
                <a:gd name="connsiteY9" fmla="*/ 256292 h 256214"/>
                <a:gd name="connsiteX10" fmla="*/ 59007 w 58764"/>
                <a:gd name="connsiteY10" fmla="*/ 253729 h 25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64" h="256214">
                  <a:moveTo>
                    <a:pt x="59007" y="253729"/>
                  </a:moveTo>
                  <a:cubicBezTo>
                    <a:pt x="59007" y="252961"/>
                    <a:pt x="59007" y="252448"/>
                    <a:pt x="54701" y="248093"/>
                  </a:cubicBezTo>
                  <a:cubicBezTo>
                    <a:pt x="23039" y="215810"/>
                    <a:pt x="14934" y="167385"/>
                    <a:pt x="14934" y="128185"/>
                  </a:cubicBezTo>
                  <a:cubicBezTo>
                    <a:pt x="14934" y="83603"/>
                    <a:pt x="24559" y="39022"/>
                    <a:pt x="55714" y="6995"/>
                  </a:cubicBezTo>
                  <a:cubicBezTo>
                    <a:pt x="59007" y="3921"/>
                    <a:pt x="59007" y="3408"/>
                    <a:pt x="59007" y="2640"/>
                  </a:cubicBezTo>
                  <a:cubicBezTo>
                    <a:pt x="59007" y="846"/>
                    <a:pt x="57994" y="77"/>
                    <a:pt x="56474" y="77"/>
                  </a:cubicBezTo>
                  <a:cubicBezTo>
                    <a:pt x="53941" y="77"/>
                    <a:pt x="31145" y="17500"/>
                    <a:pt x="16201" y="50039"/>
                  </a:cubicBezTo>
                  <a:cubicBezTo>
                    <a:pt x="3282" y="78223"/>
                    <a:pt x="243" y="106663"/>
                    <a:pt x="243" y="128185"/>
                  </a:cubicBezTo>
                  <a:cubicBezTo>
                    <a:pt x="243" y="148169"/>
                    <a:pt x="3029" y="179171"/>
                    <a:pt x="16960" y="208123"/>
                  </a:cubicBezTo>
                  <a:cubicBezTo>
                    <a:pt x="32158" y="239638"/>
                    <a:pt x="53941" y="256292"/>
                    <a:pt x="56474" y="256292"/>
                  </a:cubicBezTo>
                  <a:cubicBezTo>
                    <a:pt x="57994" y="256292"/>
                    <a:pt x="59007" y="255523"/>
                    <a:pt x="59007" y="253729"/>
                  </a:cubicBez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id="{EA8D7A72-B141-3C8A-3E1F-9E0BEBB613EF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525862" y="4972696"/>
              <a:ext cx="98024" cy="183705"/>
            </a:xfrm>
            <a:custGeom>
              <a:avLst/>
              <a:gdLst>
                <a:gd name="connsiteX0" fmla="*/ 1513 w 98024"/>
                <a:gd name="connsiteY0" fmla="*/ 155343 h 183705"/>
                <a:gd name="connsiteX1" fmla="*/ 247 w 98024"/>
                <a:gd name="connsiteY1" fmla="*/ 157905 h 183705"/>
                <a:gd name="connsiteX2" fmla="*/ 3286 w 98024"/>
                <a:gd name="connsiteY2" fmla="*/ 161236 h 183705"/>
                <a:gd name="connsiteX3" fmla="*/ 12405 w 98024"/>
                <a:gd name="connsiteY3" fmla="*/ 153294 h 183705"/>
                <a:gd name="connsiteX4" fmla="*/ 21524 w 98024"/>
                <a:gd name="connsiteY4" fmla="*/ 144582 h 183705"/>
                <a:gd name="connsiteX5" fmla="*/ 49893 w 98024"/>
                <a:gd name="connsiteY5" fmla="*/ 183783 h 183705"/>
                <a:gd name="connsiteX6" fmla="*/ 74209 w 98024"/>
                <a:gd name="connsiteY6" fmla="*/ 174047 h 183705"/>
                <a:gd name="connsiteX7" fmla="*/ 89660 w 98024"/>
                <a:gd name="connsiteY7" fmla="*/ 158930 h 183705"/>
                <a:gd name="connsiteX8" fmla="*/ 86620 w 98024"/>
                <a:gd name="connsiteY8" fmla="*/ 155856 h 183705"/>
                <a:gd name="connsiteX9" fmla="*/ 83327 w 98024"/>
                <a:gd name="connsiteY9" fmla="*/ 158162 h 183705"/>
                <a:gd name="connsiteX10" fmla="*/ 50399 w 98024"/>
                <a:gd name="connsiteY10" fmla="*/ 178146 h 183705"/>
                <a:gd name="connsiteX11" fmla="*/ 34948 w 98024"/>
                <a:gd name="connsiteY11" fmla="*/ 144838 h 183705"/>
                <a:gd name="connsiteX12" fmla="*/ 36215 w 98024"/>
                <a:gd name="connsiteY12" fmla="*/ 130234 h 183705"/>
                <a:gd name="connsiteX13" fmla="*/ 41787 w 98024"/>
                <a:gd name="connsiteY13" fmla="*/ 123829 h 183705"/>
                <a:gd name="connsiteX14" fmla="*/ 98272 w 98024"/>
                <a:gd name="connsiteY14" fmla="*/ 20062 h 183705"/>
                <a:gd name="connsiteX15" fmla="*/ 83327 w 98024"/>
                <a:gd name="connsiteY15" fmla="*/ 77 h 183705"/>
                <a:gd name="connsiteX16" fmla="*/ 41027 w 98024"/>
                <a:gd name="connsiteY16" fmla="*/ 48246 h 183705"/>
                <a:gd name="connsiteX17" fmla="*/ 21017 w 98024"/>
                <a:gd name="connsiteY17" fmla="*/ 136640 h 183705"/>
                <a:gd name="connsiteX18" fmla="*/ 1513 w 98024"/>
                <a:gd name="connsiteY18" fmla="*/ 155343 h 183705"/>
                <a:gd name="connsiteX19" fmla="*/ 37481 w 98024"/>
                <a:gd name="connsiteY19" fmla="*/ 119473 h 183705"/>
                <a:gd name="connsiteX20" fmla="*/ 63317 w 98024"/>
                <a:gd name="connsiteY20" fmla="*/ 29798 h 183705"/>
                <a:gd name="connsiteX21" fmla="*/ 83581 w 98024"/>
                <a:gd name="connsiteY21" fmla="*/ 5714 h 183705"/>
                <a:gd name="connsiteX22" fmla="*/ 92193 w 98024"/>
                <a:gd name="connsiteY22" fmla="*/ 19037 h 183705"/>
                <a:gd name="connsiteX23" fmla="*/ 37481 w 98024"/>
                <a:gd name="connsiteY23" fmla="*/ 119473 h 18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8024" h="183705">
                  <a:moveTo>
                    <a:pt x="1513" y="155343"/>
                  </a:moveTo>
                  <a:cubicBezTo>
                    <a:pt x="1007" y="156112"/>
                    <a:pt x="247" y="156880"/>
                    <a:pt x="247" y="157905"/>
                  </a:cubicBezTo>
                  <a:cubicBezTo>
                    <a:pt x="247" y="159186"/>
                    <a:pt x="1767" y="161236"/>
                    <a:pt x="3286" y="161236"/>
                  </a:cubicBezTo>
                  <a:cubicBezTo>
                    <a:pt x="4553" y="161236"/>
                    <a:pt x="5313" y="160467"/>
                    <a:pt x="12405" y="153294"/>
                  </a:cubicBezTo>
                  <a:cubicBezTo>
                    <a:pt x="14431" y="151500"/>
                    <a:pt x="19497" y="146632"/>
                    <a:pt x="21524" y="144582"/>
                  </a:cubicBezTo>
                  <a:cubicBezTo>
                    <a:pt x="24056" y="164823"/>
                    <a:pt x="31402" y="183783"/>
                    <a:pt x="49893" y="183783"/>
                  </a:cubicBezTo>
                  <a:cubicBezTo>
                    <a:pt x="60024" y="183783"/>
                    <a:pt x="68890" y="177890"/>
                    <a:pt x="74209" y="174047"/>
                  </a:cubicBezTo>
                  <a:cubicBezTo>
                    <a:pt x="77755" y="171485"/>
                    <a:pt x="89660" y="161492"/>
                    <a:pt x="89660" y="158930"/>
                  </a:cubicBezTo>
                  <a:cubicBezTo>
                    <a:pt x="89660" y="158162"/>
                    <a:pt x="88900" y="155856"/>
                    <a:pt x="86620" y="155856"/>
                  </a:cubicBezTo>
                  <a:cubicBezTo>
                    <a:pt x="85860" y="155856"/>
                    <a:pt x="85607" y="156112"/>
                    <a:pt x="83327" y="158162"/>
                  </a:cubicBezTo>
                  <a:cubicBezTo>
                    <a:pt x="67117" y="174303"/>
                    <a:pt x="57745" y="178146"/>
                    <a:pt x="50399" y="178146"/>
                  </a:cubicBezTo>
                  <a:cubicBezTo>
                    <a:pt x="39001" y="178146"/>
                    <a:pt x="34948" y="164823"/>
                    <a:pt x="34948" y="144838"/>
                  </a:cubicBezTo>
                  <a:cubicBezTo>
                    <a:pt x="34948" y="143301"/>
                    <a:pt x="35455" y="131515"/>
                    <a:pt x="36215" y="130234"/>
                  </a:cubicBezTo>
                  <a:cubicBezTo>
                    <a:pt x="36721" y="129466"/>
                    <a:pt x="36721" y="128953"/>
                    <a:pt x="41787" y="123829"/>
                  </a:cubicBezTo>
                  <a:cubicBezTo>
                    <a:pt x="62304" y="103076"/>
                    <a:pt x="98272" y="59775"/>
                    <a:pt x="98272" y="20062"/>
                  </a:cubicBezTo>
                  <a:cubicBezTo>
                    <a:pt x="98272" y="15706"/>
                    <a:pt x="98272" y="77"/>
                    <a:pt x="83327" y="77"/>
                  </a:cubicBezTo>
                  <a:cubicBezTo>
                    <a:pt x="62304" y="77"/>
                    <a:pt x="43560" y="42353"/>
                    <a:pt x="41027" y="48246"/>
                  </a:cubicBezTo>
                  <a:cubicBezTo>
                    <a:pt x="28869" y="76173"/>
                    <a:pt x="21017" y="106150"/>
                    <a:pt x="21017" y="136640"/>
                  </a:cubicBezTo>
                  <a:lnTo>
                    <a:pt x="1513" y="155343"/>
                  </a:lnTo>
                  <a:close/>
                  <a:moveTo>
                    <a:pt x="37481" y="119473"/>
                  </a:moveTo>
                  <a:cubicBezTo>
                    <a:pt x="37988" y="116655"/>
                    <a:pt x="48879" y="59775"/>
                    <a:pt x="63317" y="29798"/>
                  </a:cubicBezTo>
                  <a:cubicBezTo>
                    <a:pt x="70156" y="15963"/>
                    <a:pt x="75475" y="5714"/>
                    <a:pt x="83581" y="5714"/>
                  </a:cubicBezTo>
                  <a:cubicBezTo>
                    <a:pt x="92193" y="5714"/>
                    <a:pt x="92193" y="14938"/>
                    <a:pt x="92193" y="19037"/>
                  </a:cubicBezTo>
                  <a:cubicBezTo>
                    <a:pt x="92193" y="61825"/>
                    <a:pt x="49639" y="106663"/>
                    <a:pt x="37481" y="119473"/>
                  </a:cubicBez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67FBE63B-975B-090B-A66E-249D829D2B07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8642268" y="5067290"/>
              <a:ext cx="131029" cy="124468"/>
            </a:xfrm>
            <a:custGeom>
              <a:avLst/>
              <a:gdLst>
                <a:gd name="connsiteX0" fmla="*/ 70110 w 131029"/>
                <a:gd name="connsiteY0" fmla="*/ 7074 h 124468"/>
                <a:gd name="connsiteX1" fmla="*/ 65854 w 131029"/>
                <a:gd name="connsiteY1" fmla="*/ 79 h 124468"/>
                <a:gd name="connsiteX2" fmla="*/ 61422 w 131029"/>
                <a:gd name="connsiteY2" fmla="*/ 7074 h 124468"/>
                <a:gd name="connsiteX3" fmla="*/ 61422 w 131029"/>
                <a:gd name="connsiteY3" fmla="*/ 115760 h 124468"/>
                <a:gd name="connsiteX4" fmla="*/ 7343 w 131029"/>
                <a:gd name="connsiteY4" fmla="*/ 115760 h 124468"/>
                <a:gd name="connsiteX5" fmla="*/ 251 w 131029"/>
                <a:gd name="connsiteY5" fmla="*/ 120064 h 124468"/>
                <a:gd name="connsiteX6" fmla="*/ 7343 w 131029"/>
                <a:gd name="connsiteY6" fmla="*/ 124548 h 124468"/>
                <a:gd name="connsiteX7" fmla="*/ 124188 w 131029"/>
                <a:gd name="connsiteY7" fmla="*/ 124548 h 124468"/>
                <a:gd name="connsiteX8" fmla="*/ 131280 w 131029"/>
                <a:gd name="connsiteY8" fmla="*/ 120243 h 124468"/>
                <a:gd name="connsiteX9" fmla="*/ 124188 w 131029"/>
                <a:gd name="connsiteY9" fmla="*/ 115760 h 124468"/>
                <a:gd name="connsiteX10" fmla="*/ 70110 w 131029"/>
                <a:gd name="connsiteY10" fmla="*/ 115760 h 124468"/>
                <a:gd name="connsiteX11" fmla="*/ 70110 w 131029"/>
                <a:gd name="connsiteY11" fmla="*/ 7074 h 12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029" h="124468">
                  <a:moveTo>
                    <a:pt x="70110" y="7074"/>
                  </a:moveTo>
                  <a:cubicBezTo>
                    <a:pt x="70110" y="4383"/>
                    <a:pt x="70110" y="79"/>
                    <a:pt x="65854" y="79"/>
                  </a:cubicBezTo>
                  <a:cubicBezTo>
                    <a:pt x="61422" y="79"/>
                    <a:pt x="61422" y="4204"/>
                    <a:pt x="61422" y="7074"/>
                  </a:cubicBezTo>
                  <a:lnTo>
                    <a:pt x="61422" y="115760"/>
                  </a:lnTo>
                  <a:lnTo>
                    <a:pt x="7343" y="115760"/>
                  </a:lnTo>
                  <a:cubicBezTo>
                    <a:pt x="4684" y="115760"/>
                    <a:pt x="251" y="115760"/>
                    <a:pt x="251" y="120064"/>
                  </a:cubicBezTo>
                  <a:cubicBezTo>
                    <a:pt x="251" y="124548"/>
                    <a:pt x="4329" y="124548"/>
                    <a:pt x="7343" y="124548"/>
                  </a:cubicBezTo>
                  <a:lnTo>
                    <a:pt x="124188" y="124548"/>
                  </a:lnTo>
                  <a:cubicBezTo>
                    <a:pt x="127025" y="124548"/>
                    <a:pt x="131280" y="124548"/>
                    <a:pt x="131280" y="120243"/>
                  </a:cubicBezTo>
                  <a:cubicBezTo>
                    <a:pt x="131280" y="115760"/>
                    <a:pt x="127202" y="115760"/>
                    <a:pt x="124188" y="115760"/>
                  </a:cubicBezTo>
                  <a:lnTo>
                    <a:pt x="70110" y="115760"/>
                  </a:lnTo>
                  <a:lnTo>
                    <a:pt x="70110" y="7074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2795E94E-E71B-775C-7610-57D6098BA2F0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870061" y="5003954"/>
              <a:ext cx="168440" cy="170638"/>
            </a:xfrm>
            <a:custGeom>
              <a:avLst/>
              <a:gdLst>
                <a:gd name="connsiteX0" fmla="*/ 89673 w 168440"/>
                <a:gd name="connsiteY0" fmla="*/ 90521 h 170638"/>
                <a:gd name="connsiteX1" fmla="*/ 160342 w 168440"/>
                <a:gd name="connsiteY1" fmla="*/ 90521 h 170638"/>
                <a:gd name="connsiteX2" fmla="*/ 168701 w 168440"/>
                <a:gd name="connsiteY2" fmla="*/ 85397 h 170638"/>
                <a:gd name="connsiteX3" fmla="*/ 160342 w 168440"/>
                <a:gd name="connsiteY3" fmla="*/ 80272 h 170638"/>
                <a:gd name="connsiteX4" fmla="*/ 89673 w 168440"/>
                <a:gd name="connsiteY4" fmla="*/ 80272 h 170638"/>
                <a:gd name="connsiteX5" fmla="*/ 89673 w 168440"/>
                <a:gd name="connsiteY5" fmla="*/ 8532 h 170638"/>
                <a:gd name="connsiteX6" fmla="*/ 84607 w 168440"/>
                <a:gd name="connsiteY6" fmla="*/ 77 h 170638"/>
                <a:gd name="connsiteX7" fmla="*/ 79541 w 168440"/>
                <a:gd name="connsiteY7" fmla="*/ 8532 h 170638"/>
                <a:gd name="connsiteX8" fmla="*/ 79541 w 168440"/>
                <a:gd name="connsiteY8" fmla="*/ 80272 h 170638"/>
                <a:gd name="connsiteX9" fmla="*/ 8619 w 168440"/>
                <a:gd name="connsiteY9" fmla="*/ 80272 h 170638"/>
                <a:gd name="connsiteX10" fmla="*/ 260 w 168440"/>
                <a:gd name="connsiteY10" fmla="*/ 85397 h 170638"/>
                <a:gd name="connsiteX11" fmla="*/ 8619 w 168440"/>
                <a:gd name="connsiteY11" fmla="*/ 90521 h 170638"/>
                <a:gd name="connsiteX12" fmla="*/ 79541 w 168440"/>
                <a:gd name="connsiteY12" fmla="*/ 90521 h 170638"/>
                <a:gd name="connsiteX13" fmla="*/ 79541 w 168440"/>
                <a:gd name="connsiteY13" fmla="*/ 162261 h 170638"/>
                <a:gd name="connsiteX14" fmla="*/ 84607 w 168440"/>
                <a:gd name="connsiteY14" fmla="*/ 170716 h 170638"/>
                <a:gd name="connsiteX15" fmla="*/ 89673 w 168440"/>
                <a:gd name="connsiteY15" fmla="*/ 162261 h 170638"/>
                <a:gd name="connsiteX16" fmla="*/ 89673 w 168440"/>
                <a:gd name="connsiteY16" fmla="*/ 90521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440" h="170638">
                  <a:moveTo>
                    <a:pt x="89673" y="90521"/>
                  </a:moveTo>
                  <a:lnTo>
                    <a:pt x="160342" y="90521"/>
                  </a:lnTo>
                  <a:cubicBezTo>
                    <a:pt x="163888" y="90521"/>
                    <a:pt x="168701" y="90521"/>
                    <a:pt x="168701" y="85397"/>
                  </a:cubicBezTo>
                  <a:cubicBezTo>
                    <a:pt x="168701" y="80272"/>
                    <a:pt x="163888" y="80272"/>
                    <a:pt x="160342" y="80272"/>
                  </a:cubicBezTo>
                  <a:lnTo>
                    <a:pt x="89673" y="80272"/>
                  </a:lnTo>
                  <a:lnTo>
                    <a:pt x="89673" y="8532"/>
                  </a:lnTo>
                  <a:cubicBezTo>
                    <a:pt x="89673" y="4945"/>
                    <a:pt x="89673" y="77"/>
                    <a:pt x="84607" y="77"/>
                  </a:cubicBezTo>
                  <a:cubicBezTo>
                    <a:pt x="79541" y="77"/>
                    <a:pt x="79541" y="4945"/>
                    <a:pt x="79541" y="8532"/>
                  </a:cubicBezTo>
                  <a:lnTo>
                    <a:pt x="79541" y="80272"/>
                  </a:lnTo>
                  <a:lnTo>
                    <a:pt x="8619" y="80272"/>
                  </a:lnTo>
                  <a:cubicBezTo>
                    <a:pt x="5072" y="80272"/>
                    <a:pt x="260" y="80272"/>
                    <a:pt x="260" y="85397"/>
                  </a:cubicBezTo>
                  <a:cubicBezTo>
                    <a:pt x="260" y="90521"/>
                    <a:pt x="5072" y="90521"/>
                    <a:pt x="8619" y="90521"/>
                  </a:cubicBezTo>
                  <a:lnTo>
                    <a:pt x="79541" y="90521"/>
                  </a:lnTo>
                  <a:lnTo>
                    <a:pt x="79541" y="162261"/>
                  </a:lnTo>
                  <a:cubicBezTo>
                    <a:pt x="79541" y="165848"/>
                    <a:pt x="79541" y="170716"/>
                    <a:pt x="84607" y="170716"/>
                  </a:cubicBezTo>
                  <a:cubicBezTo>
                    <a:pt x="89673" y="170716"/>
                    <a:pt x="89673" y="165848"/>
                    <a:pt x="89673" y="162261"/>
                  </a:cubicBezTo>
                  <a:lnTo>
                    <a:pt x="89673" y="90521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B1D7881C-079E-0C18-668D-91A5A8C34CCD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9119302" y="5040080"/>
              <a:ext cx="104357" cy="162952"/>
            </a:xfrm>
            <a:custGeom>
              <a:avLst/>
              <a:gdLst>
                <a:gd name="connsiteX0" fmla="*/ 104627 w 104357"/>
                <a:gd name="connsiteY0" fmla="*/ 2896 h 162952"/>
                <a:gd name="connsiteX1" fmla="*/ 102094 w 104357"/>
                <a:gd name="connsiteY1" fmla="*/ 334 h 162952"/>
                <a:gd name="connsiteX2" fmla="*/ 84870 w 104357"/>
                <a:gd name="connsiteY2" fmla="*/ 18012 h 162952"/>
                <a:gd name="connsiteX3" fmla="*/ 61314 w 104357"/>
                <a:gd name="connsiteY3" fmla="*/ 77 h 162952"/>
                <a:gd name="connsiteX4" fmla="*/ 270 w 104357"/>
                <a:gd name="connsiteY4" fmla="*/ 75148 h 162952"/>
                <a:gd name="connsiteX5" fmla="*/ 33705 w 104357"/>
                <a:gd name="connsiteY5" fmla="*/ 116142 h 162952"/>
                <a:gd name="connsiteX6" fmla="*/ 63593 w 104357"/>
                <a:gd name="connsiteY6" fmla="*/ 100770 h 162952"/>
                <a:gd name="connsiteX7" fmla="*/ 52195 w 104357"/>
                <a:gd name="connsiteY7" fmla="*/ 146632 h 162952"/>
                <a:gd name="connsiteX8" fmla="*/ 33958 w 104357"/>
                <a:gd name="connsiteY8" fmla="*/ 155087 h 162952"/>
                <a:gd name="connsiteX9" fmla="*/ 28132 w 104357"/>
                <a:gd name="connsiteY9" fmla="*/ 160211 h 162952"/>
                <a:gd name="connsiteX10" fmla="*/ 31425 w 104357"/>
                <a:gd name="connsiteY10" fmla="*/ 163030 h 162952"/>
                <a:gd name="connsiteX11" fmla="*/ 56754 w 104357"/>
                <a:gd name="connsiteY11" fmla="*/ 162261 h 162952"/>
                <a:gd name="connsiteX12" fmla="*/ 82844 w 104357"/>
                <a:gd name="connsiteY12" fmla="*/ 163030 h 162952"/>
                <a:gd name="connsiteX13" fmla="*/ 87403 w 104357"/>
                <a:gd name="connsiteY13" fmla="*/ 157905 h 162952"/>
                <a:gd name="connsiteX14" fmla="*/ 80817 w 104357"/>
                <a:gd name="connsiteY14" fmla="*/ 155087 h 162952"/>
                <a:gd name="connsiteX15" fmla="*/ 68659 w 104357"/>
                <a:gd name="connsiteY15" fmla="*/ 150988 h 162952"/>
                <a:gd name="connsiteX16" fmla="*/ 69673 w 104357"/>
                <a:gd name="connsiteY16" fmla="*/ 145351 h 162952"/>
                <a:gd name="connsiteX17" fmla="*/ 104627 w 104357"/>
                <a:gd name="connsiteY17" fmla="*/ 2896 h 162952"/>
                <a:gd name="connsiteX18" fmla="*/ 34465 w 104357"/>
                <a:gd name="connsiteY18" fmla="*/ 110506 h 162952"/>
                <a:gd name="connsiteX19" fmla="*/ 18254 w 104357"/>
                <a:gd name="connsiteY19" fmla="*/ 86422 h 162952"/>
                <a:gd name="connsiteX20" fmla="*/ 29905 w 104357"/>
                <a:gd name="connsiteY20" fmla="*/ 35435 h 162952"/>
                <a:gd name="connsiteX21" fmla="*/ 61314 w 104357"/>
                <a:gd name="connsiteY21" fmla="*/ 5714 h 162952"/>
                <a:gd name="connsiteX22" fmla="*/ 81324 w 104357"/>
                <a:gd name="connsiteY22" fmla="*/ 28261 h 162952"/>
                <a:gd name="connsiteX23" fmla="*/ 66633 w 104357"/>
                <a:gd name="connsiteY23" fmla="*/ 86934 h 162952"/>
                <a:gd name="connsiteX24" fmla="*/ 34465 w 104357"/>
                <a:gd name="connsiteY24" fmla="*/ 110506 h 16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357" h="162952">
                  <a:moveTo>
                    <a:pt x="104627" y="2896"/>
                  </a:moveTo>
                  <a:cubicBezTo>
                    <a:pt x="104627" y="1871"/>
                    <a:pt x="103867" y="334"/>
                    <a:pt x="102094" y="334"/>
                  </a:cubicBezTo>
                  <a:cubicBezTo>
                    <a:pt x="99308" y="334"/>
                    <a:pt x="89176" y="10582"/>
                    <a:pt x="84870" y="18012"/>
                  </a:cubicBezTo>
                  <a:cubicBezTo>
                    <a:pt x="79298" y="4177"/>
                    <a:pt x="69419" y="77"/>
                    <a:pt x="61314" y="77"/>
                  </a:cubicBezTo>
                  <a:cubicBezTo>
                    <a:pt x="31425" y="77"/>
                    <a:pt x="270" y="37997"/>
                    <a:pt x="270" y="75148"/>
                  </a:cubicBezTo>
                  <a:cubicBezTo>
                    <a:pt x="270" y="100257"/>
                    <a:pt x="15214" y="116142"/>
                    <a:pt x="33705" y="116142"/>
                  </a:cubicBezTo>
                  <a:cubicBezTo>
                    <a:pt x="44596" y="116142"/>
                    <a:pt x="54475" y="109993"/>
                    <a:pt x="63593" y="100770"/>
                  </a:cubicBezTo>
                  <a:cubicBezTo>
                    <a:pt x="61314" y="109737"/>
                    <a:pt x="52955" y="144326"/>
                    <a:pt x="52195" y="146632"/>
                  </a:cubicBezTo>
                  <a:cubicBezTo>
                    <a:pt x="50169" y="153806"/>
                    <a:pt x="48143" y="154831"/>
                    <a:pt x="33958" y="155087"/>
                  </a:cubicBezTo>
                  <a:cubicBezTo>
                    <a:pt x="30665" y="155087"/>
                    <a:pt x="28132" y="155087"/>
                    <a:pt x="28132" y="160211"/>
                  </a:cubicBezTo>
                  <a:cubicBezTo>
                    <a:pt x="28132" y="160468"/>
                    <a:pt x="28132" y="163030"/>
                    <a:pt x="31425" y="163030"/>
                  </a:cubicBezTo>
                  <a:cubicBezTo>
                    <a:pt x="39530" y="163030"/>
                    <a:pt x="48396" y="162261"/>
                    <a:pt x="56754" y="162261"/>
                  </a:cubicBezTo>
                  <a:cubicBezTo>
                    <a:pt x="65367" y="162261"/>
                    <a:pt x="74485" y="163030"/>
                    <a:pt x="82844" y="163030"/>
                  </a:cubicBezTo>
                  <a:cubicBezTo>
                    <a:pt x="84110" y="163030"/>
                    <a:pt x="87403" y="163030"/>
                    <a:pt x="87403" y="157905"/>
                  </a:cubicBezTo>
                  <a:cubicBezTo>
                    <a:pt x="87403" y="155087"/>
                    <a:pt x="84870" y="155087"/>
                    <a:pt x="80817" y="155087"/>
                  </a:cubicBezTo>
                  <a:cubicBezTo>
                    <a:pt x="68659" y="155087"/>
                    <a:pt x="68659" y="153294"/>
                    <a:pt x="68659" y="150988"/>
                  </a:cubicBezTo>
                  <a:cubicBezTo>
                    <a:pt x="68659" y="149194"/>
                    <a:pt x="69166" y="147657"/>
                    <a:pt x="69673" y="145351"/>
                  </a:cubicBezTo>
                  <a:lnTo>
                    <a:pt x="104627" y="2896"/>
                  </a:lnTo>
                  <a:close/>
                  <a:moveTo>
                    <a:pt x="34465" y="110506"/>
                  </a:moveTo>
                  <a:cubicBezTo>
                    <a:pt x="19267" y="110506"/>
                    <a:pt x="18254" y="90777"/>
                    <a:pt x="18254" y="86422"/>
                  </a:cubicBezTo>
                  <a:cubicBezTo>
                    <a:pt x="18254" y="74123"/>
                    <a:pt x="25599" y="46196"/>
                    <a:pt x="29905" y="35435"/>
                  </a:cubicBezTo>
                  <a:cubicBezTo>
                    <a:pt x="37757" y="16475"/>
                    <a:pt x="50929" y="5714"/>
                    <a:pt x="61314" y="5714"/>
                  </a:cubicBezTo>
                  <a:cubicBezTo>
                    <a:pt x="77778" y="5714"/>
                    <a:pt x="81324" y="26467"/>
                    <a:pt x="81324" y="28261"/>
                  </a:cubicBezTo>
                  <a:cubicBezTo>
                    <a:pt x="81324" y="29798"/>
                    <a:pt x="67393" y="85909"/>
                    <a:pt x="66633" y="86934"/>
                  </a:cubicBezTo>
                  <a:cubicBezTo>
                    <a:pt x="62834" y="94108"/>
                    <a:pt x="48649" y="110506"/>
                    <a:pt x="34465" y="110506"/>
                  </a:cubicBez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A8304E33-6B6A-2D46-1F5D-333D910EE72C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9235897" y="5067290"/>
              <a:ext cx="131029" cy="124468"/>
            </a:xfrm>
            <a:custGeom>
              <a:avLst/>
              <a:gdLst>
                <a:gd name="connsiteX0" fmla="*/ 70133 w 131029"/>
                <a:gd name="connsiteY0" fmla="*/ 7074 h 124468"/>
                <a:gd name="connsiteX1" fmla="*/ 65878 w 131029"/>
                <a:gd name="connsiteY1" fmla="*/ 79 h 124468"/>
                <a:gd name="connsiteX2" fmla="*/ 61445 w 131029"/>
                <a:gd name="connsiteY2" fmla="*/ 7074 h 124468"/>
                <a:gd name="connsiteX3" fmla="*/ 61445 w 131029"/>
                <a:gd name="connsiteY3" fmla="*/ 115760 h 124468"/>
                <a:gd name="connsiteX4" fmla="*/ 7367 w 131029"/>
                <a:gd name="connsiteY4" fmla="*/ 115760 h 124468"/>
                <a:gd name="connsiteX5" fmla="*/ 274 w 131029"/>
                <a:gd name="connsiteY5" fmla="*/ 120064 h 124468"/>
                <a:gd name="connsiteX6" fmla="*/ 7367 w 131029"/>
                <a:gd name="connsiteY6" fmla="*/ 124548 h 124468"/>
                <a:gd name="connsiteX7" fmla="*/ 124211 w 131029"/>
                <a:gd name="connsiteY7" fmla="*/ 124548 h 124468"/>
                <a:gd name="connsiteX8" fmla="*/ 131304 w 131029"/>
                <a:gd name="connsiteY8" fmla="*/ 120243 h 124468"/>
                <a:gd name="connsiteX9" fmla="*/ 124211 w 131029"/>
                <a:gd name="connsiteY9" fmla="*/ 115760 h 124468"/>
                <a:gd name="connsiteX10" fmla="*/ 70133 w 131029"/>
                <a:gd name="connsiteY10" fmla="*/ 115760 h 124468"/>
                <a:gd name="connsiteX11" fmla="*/ 70133 w 131029"/>
                <a:gd name="connsiteY11" fmla="*/ 7074 h 12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029" h="124468">
                  <a:moveTo>
                    <a:pt x="70133" y="7074"/>
                  </a:moveTo>
                  <a:cubicBezTo>
                    <a:pt x="70133" y="4383"/>
                    <a:pt x="70133" y="79"/>
                    <a:pt x="65878" y="79"/>
                  </a:cubicBezTo>
                  <a:cubicBezTo>
                    <a:pt x="61445" y="79"/>
                    <a:pt x="61445" y="4204"/>
                    <a:pt x="61445" y="7074"/>
                  </a:cubicBezTo>
                  <a:lnTo>
                    <a:pt x="61445" y="115760"/>
                  </a:lnTo>
                  <a:lnTo>
                    <a:pt x="7367" y="115760"/>
                  </a:lnTo>
                  <a:cubicBezTo>
                    <a:pt x="4707" y="115760"/>
                    <a:pt x="274" y="115760"/>
                    <a:pt x="274" y="120064"/>
                  </a:cubicBezTo>
                  <a:cubicBezTo>
                    <a:pt x="274" y="124548"/>
                    <a:pt x="4352" y="124548"/>
                    <a:pt x="7367" y="124548"/>
                  </a:cubicBezTo>
                  <a:lnTo>
                    <a:pt x="124211" y="124548"/>
                  </a:lnTo>
                  <a:cubicBezTo>
                    <a:pt x="127048" y="124548"/>
                    <a:pt x="131304" y="124548"/>
                    <a:pt x="131304" y="120243"/>
                  </a:cubicBezTo>
                  <a:cubicBezTo>
                    <a:pt x="131304" y="115760"/>
                    <a:pt x="127225" y="115760"/>
                    <a:pt x="124211" y="115760"/>
                  </a:cubicBezTo>
                  <a:lnTo>
                    <a:pt x="70133" y="115760"/>
                  </a:lnTo>
                  <a:lnTo>
                    <a:pt x="70133" y="7074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F57EB2C0-B123-DD04-2CC6-FFE625D98648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9407656" y="4961166"/>
              <a:ext cx="58764" cy="256214"/>
            </a:xfrm>
            <a:custGeom>
              <a:avLst/>
              <a:gdLst>
                <a:gd name="connsiteX0" fmla="*/ 59045 w 58764"/>
                <a:gd name="connsiteY0" fmla="*/ 128185 h 256214"/>
                <a:gd name="connsiteX1" fmla="*/ 42328 w 58764"/>
                <a:gd name="connsiteY1" fmla="*/ 48246 h 256214"/>
                <a:gd name="connsiteX2" fmla="*/ 2814 w 58764"/>
                <a:gd name="connsiteY2" fmla="*/ 77 h 256214"/>
                <a:gd name="connsiteX3" fmla="*/ 281 w 58764"/>
                <a:gd name="connsiteY3" fmla="*/ 2640 h 256214"/>
                <a:gd name="connsiteX4" fmla="*/ 5094 w 58764"/>
                <a:gd name="connsiteY4" fmla="*/ 8532 h 256214"/>
                <a:gd name="connsiteX5" fmla="*/ 44354 w 58764"/>
                <a:gd name="connsiteY5" fmla="*/ 128185 h 256214"/>
                <a:gd name="connsiteX6" fmla="*/ 3574 w 58764"/>
                <a:gd name="connsiteY6" fmla="*/ 249374 h 256214"/>
                <a:gd name="connsiteX7" fmla="*/ 281 w 58764"/>
                <a:gd name="connsiteY7" fmla="*/ 253729 h 256214"/>
                <a:gd name="connsiteX8" fmla="*/ 2814 w 58764"/>
                <a:gd name="connsiteY8" fmla="*/ 256292 h 256214"/>
                <a:gd name="connsiteX9" fmla="*/ 43088 w 58764"/>
                <a:gd name="connsiteY9" fmla="*/ 206330 h 256214"/>
                <a:gd name="connsiteX10" fmla="*/ 59045 w 58764"/>
                <a:gd name="connsiteY10" fmla="*/ 128185 h 25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64" h="256214">
                  <a:moveTo>
                    <a:pt x="59045" y="128185"/>
                  </a:moveTo>
                  <a:cubicBezTo>
                    <a:pt x="59045" y="108200"/>
                    <a:pt x="56259" y="77198"/>
                    <a:pt x="42328" y="48246"/>
                  </a:cubicBezTo>
                  <a:cubicBezTo>
                    <a:pt x="27130" y="16731"/>
                    <a:pt x="5347" y="77"/>
                    <a:pt x="2814" y="77"/>
                  </a:cubicBezTo>
                  <a:cubicBezTo>
                    <a:pt x="1294" y="77"/>
                    <a:pt x="281" y="1102"/>
                    <a:pt x="281" y="2640"/>
                  </a:cubicBezTo>
                  <a:cubicBezTo>
                    <a:pt x="281" y="3408"/>
                    <a:pt x="281" y="3921"/>
                    <a:pt x="5094" y="8532"/>
                  </a:cubicBezTo>
                  <a:cubicBezTo>
                    <a:pt x="29916" y="33898"/>
                    <a:pt x="44354" y="74636"/>
                    <a:pt x="44354" y="128185"/>
                  </a:cubicBezTo>
                  <a:cubicBezTo>
                    <a:pt x="44354" y="171997"/>
                    <a:pt x="34982" y="217091"/>
                    <a:pt x="3574" y="249374"/>
                  </a:cubicBezTo>
                  <a:cubicBezTo>
                    <a:pt x="281" y="252448"/>
                    <a:pt x="281" y="252961"/>
                    <a:pt x="281" y="253729"/>
                  </a:cubicBezTo>
                  <a:cubicBezTo>
                    <a:pt x="281" y="255267"/>
                    <a:pt x="1294" y="256292"/>
                    <a:pt x="2814" y="256292"/>
                  </a:cubicBezTo>
                  <a:cubicBezTo>
                    <a:pt x="5347" y="256292"/>
                    <a:pt x="28143" y="238869"/>
                    <a:pt x="43088" y="206330"/>
                  </a:cubicBezTo>
                  <a:cubicBezTo>
                    <a:pt x="56006" y="178146"/>
                    <a:pt x="59045" y="149707"/>
                    <a:pt x="59045" y="128185"/>
                  </a:cubicBez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9B141EC8-6338-2E26-446E-A7BCFE537CC0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9509706" y="4978332"/>
              <a:ext cx="142351" cy="180631"/>
            </a:xfrm>
            <a:custGeom>
              <a:avLst/>
              <a:gdLst>
                <a:gd name="connsiteX0" fmla="*/ 119333 w 142351"/>
                <a:gd name="connsiteY0" fmla="*/ 18781 h 180631"/>
                <a:gd name="connsiteX1" fmla="*/ 135797 w 142351"/>
                <a:gd name="connsiteY1" fmla="*/ 8020 h 180631"/>
                <a:gd name="connsiteX2" fmla="*/ 142636 w 142351"/>
                <a:gd name="connsiteY2" fmla="*/ 3152 h 180631"/>
                <a:gd name="connsiteX3" fmla="*/ 139090 w 142351"/>
                <a:gd name="connsiteY3" fmla="*/ 77 h 180631"/>
                <a:gd name="connsiteX4" fmla="*/ 110975 w 142351"/>
                <a:gd name="connsiteY4" fmla="*/ 846 h 180631"/>
                <a:gd name="connsiteX5" fmla="*/ 73740 w 142351"/>
                <a:gd name="connsiteY5" fmla="*/ 77 h 180631"/>
                <a:gd name="connsiteX6" fmla="*/ 68421 w 142351"/>
                <a:gd name="connsiteY6" fmla="*/ 5202 h 180631"/>
                <a:gd name="connsiteX7" fmla="*/ 77033 w 142351"/>
                <a:gd name="connsiteY7" fmla="*/ 8020 h 180631"/>
                <a:gd name="connsiteX8" fmla="*/ 91724 w 142351"/>
                <a:gd name="connsiteY8" fmla="*/ 8532 h 180631"/>
                <a:gd name="connsiteX9" fmla="*/ 99576 w 142351"/>
                <a:gd name="connsiteY9" fmla="*/ 13657 h 180631"/>
                <a:gd name="connsiteX10" fmla="*/ 98563 w 142351"/>
                <a:gd name="connsiteY10" fmla="*/ 19037 h 180631"/>
                <a:gd name="connsiteX11" fmla="*/ 69434 w 142351"/>
                <a:gd name="connsiteY11" fmla="*/ 136640 h 180631"/>
                <a:gd name="connsiteX12" fmla="*/ 32960 w 142351"/>
                <a:gd name="connsiteY12" fmla="*/ 175072 h 180631"/>
                <a:gd name="connsiteX13" fmla="*/ 8897 w 142351"/>
                <a:gd name="connsiteY13" fmla="*/ 159186 h 180631"/>
                <a:gd name="connsiteX14" fmla="*/ 11936 w 142351"/>
                <a:gd name="connsiteY14" fmla="*/ 159443 h 180631"/>
                <a:gd name="connsiteX15" fmla="*/ 28401 w 142351"/>
                <a:gd name="connsiteY15" fmla="*/ 143045 h 180631"/>
                <a:gd name="connsiteX16" fmla="*/ 17256 w 142351"/>
                <a:gd name="connsiteY16" fmla="*/ 132284 h 180631"/>
                <a:gd name="connsiteX17" fmla="*/ 285 w 142351"/>
                <a:gd name="connsiteY17" fmla="*/ 152781 h 180631"/>
                <a:gd name="connsiteX18" fmla="*/ 33720 w 142351"/>
                <a:gd name="connsiteY18" fmla="*/ 180708 h 180631"/>
                <a:gd name="connsiteX19" fmla="*/ 89698 w 142351"/>
                <a:gd name="connsiteY19" fmla="*/ 138433 h 180631"/>
                <a:gd name="connsiteX20" fmla="*/ 119333 w 142351"/>
                <a:gd name="connsiteY20" fmla="*/ 18781 h 18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351" h="180631">
                  <a:moveTo>
                    <a:pt x="119333" y="18781"/>
                  </a:moveTo>
                  <a:cubicBezTo>
                    <a:pt x="121360" y="10326"/>
                    <a:pt x="121866" y="8020"/>
                    <a:pt x="135797" y="8020"/>
                  </a:cubicBezTo>
                  <a:cubicBezTo>
                    <a:pt x="139850" y="8020"/>
                    <a:pt x="142636" y="8020"/>
                    <a:pt x="142636" y="3152"/>
                  </a:cubicBezTo>
                  <a:cubicBezTo>
                    <a:pt x="142636" y="846"/>
                    <a:pt x="141117" y="77"/>
                    <a:pt x="139090" y="77"/>
                  </a:cubicBezTo>
                  <a:cubicBezTo>
                    <a:pt x="132758" y="77"/>
                    <a:pt x="117307" y="846"/>
                    <a:pt x="110975" y="846"/>
                  </a:cubicBezTo>
                  <a:cubicBezTo>
                    <a:pt x="102616" y="846"/>
                    <a:pt x="82099" y="77"/>
                    <a:pt x="73740" y="77"/>
                  </a:cubicBezTo>
                  <a:cubicBezTo>
                    <a:pt x="71461" y="77"/>
                    <a:pt x="68421" y="77"/>
                    <a:pt x="68421" y="5202"/>
                  </a:cubicBezTo>
                  <a:cubicBezTo>
                    <a:pt x="68421" y="8020"/>
                    <a:pt x="70447" y="8020"/>
                    <a:pt x="77033" y="8020"/>
                  </a:cubicBezTo>
                  <a:cubicBezTo>
                    <a:pt x="82859" y="8020"/>
                    <a:pt x="85392" y="8020"/>
                    <a:pt x="91724" y="8532"/>
                  </a:cubicBezTo>
                  <a:cubicBezTo>
                    <a:pt x="97803" y="9301"/>
                    <a:pt x="99576" y="10070"/>
                    <a:pt x="99576" y="13657"/>
                  </a:cubicBezTo>
                  <a:cubicBezTo>
                    <a:pt x="99576" y="15194"/>
                    <a:pt x="99070" y="16988"/>
                    <a:pt x="98563" y="19037"/>
                  </a:cubicBezTo>
                  <a:lnTo>
                    <a:pt x="69434" y="136640"/>
                  </a:lnTo>
                  <a:cubicBezTo>
                    <a:pt x="63355" y="161492"/>
                    <a:pt x="46131" y="175072"/>
                    <a:pt x="32960" y="175072"/>
                  </a:cubicBezTo>
                  <a:cubicBezTo>
                    <a:pt x="26374" y="175072"/>
                    <a:pt x="12950" y="172510"/>
                    <a:pt x="8897" y="159186"/>
                  </a:cubicBezTo>
                  <a:cubicBezTo>
                    <a:pt x="9657" y="159443"/>
                    <a:pt x="11430" y="159443"/>
                    <a:pt x="11936" y="159443"/>
                  </a:cubicBezTo>
                  <a:cubicBezTo>
                    <a:pt x="21815" y="159443"/>
                    <a:pt x="28401" y="150731"/>
                    <a:pt x="28401" y="143045"/>
                  </a:cubicBezTo>
                  <a:cubicBezTo>
                    <a:pt x="28401" y="134846"/>
                    <a:pt x="21562" y="132284"/>
                    <a:pt x="17256" y="132284"/>
                  </a:cubicBezTo>
                  <a:cubicBezTo>
                    <a:pt x="12696" y="132284"/>
                    <a:pt x="285" y="135359"/>
                    <a:pt x="285" y="152781"/>
                  </a:cubicBezTo>
                  <a:cubicBezTo>
                    <a:pt x="285" y="168666"/>
                    <a:pt x="13710" y="180708"/>
                    <a:pt x="33720" y="180708"/>
                  </a:cubicBezTo>
                  <a:cubicBezTo>
                    <a:pt x="57023" y="180708"/>
                    <a:pt x="83365" y="163798"/>
                    <a:pt x="89698" y="138433"/>
                  </a:cubicBezTo>
                  <a:lnTo>
                    <a:pt x="119333" y="18781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5E7E4657-6710-92B4-5AA5-7AD920DD030F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9652567" y="5065076"/>
              <a:ext cx="46099" cy="179170"/>
            </a:xfrm>
            <a:custGeom>
              <a:avLst/>
              <a:gdLst>
                <a:gd name="connsiteX0" fmla="*/ 42844 w 46099"/>
                <a:gd name="connsiteY0" fmla="*/ 79 h 179170"/>
                <a:gd name="connsiteX1" fmla="*/ 290 w 46099"/>
                <a:gd name="connsiteY1" fmla="*/ 89575 h 179170"/>
                <a:gd name="connsiteX2" fmla="*/ 42844 w 46099"/>
                <a:gd name="connsiteY2" fmla="*/ 179250 h 179170"/>
                <a:gd name="connsiteX3" fmla="*/ 46390 w 46099"/>
                <a:gd name="connsiteY3" fmla="*/ 177098 h 179170"/>
                <a:gd name="connsiteX4" fmla="*/ 44617 w 46099"/>
                <a:gd name="connsiteY4" fmla="*/ 174407 h 179170"/>
                <a:gd name="connsiteX5" fmla="*/ 12347 w 46099"/>
                <a:gd name="connsiteY5" fmla="*/ 89754 h 179170"/>
                <a:gd name="connsiteX6" fmla="*/ 45149 w 46099"/>
                <a:gd name="connsiteY6" fmla="*/ 4384 h 179170"/>
                <a:gd name="connsiteX7" fmla="*/ 46390 w 46099"/>
                <a:gd name="connsiteY7" fmla="*/ 2231 h 179170"/>
                <a:gd name="connsiteX8" fmla="*/ 42844 w 46099"/>
                <a:gd name="connsiteY8" fmla="*/ 79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99" h="179170">
                  <a:moveTo>
                    <a:pt x="42844" y="79"/>
                  </a:moveTo>
                  <a:cubicBezTo>
                    <a:pt x="9156" y="24112"/>
                    <a:pt x="290" y="62134"/>
                    <a:pt x="290" y="89575"/>
                  </a:cubicBezTo>
                  <a:cubicBezTo>
                    <a:pt x="290" y="114863"/>
                    <a:pt x="7737" y="154141"/>
                    <a:pt x="42844" y="179250"/>
                  </a:cubicBezTo>
                  <a:cubicBezTo>
                    <a:pt x="44262" y="179250"/>
                    <a:pt x="46390" y="179250"/>
                    <a:pt x="46390" y="177098"/>
                  </a:cubicBezTo>
                  <a:cubicBezTo>
                    <a:pt x="46390" y="176022"/>
                    <a:pt x="45858" y="175663"/>
                    <a:pt x="44617" y="174407"/>
                  </a:cubicBezTo>
                  <a:cubicBezTo>
                    <a:pt x="21035" y="152885"/>
                    <a:pt x="12347" y="122396"/>
                    <a:pt x="12347" y="89754"/>
                  </a:cubicBezTo>
                  <a:cubicBezTo>
                    <a:pt x="12347" y="41330"/>
                    <a:pt x="30610" y="17656"/>
                    <a:pt x="45149" y="4384"/>
                  </a:cubicBezTo>
                  <a:cubicBezTo>
                    <a:pt x="45858" y="3666"/>
                    <a:pt x="46390" y="3128"/>
                    <a:pt x="46390" y="2231"/>
                  </a:cubicBezTo>
                  <a:cubicBezTo>
                    <a:pt x="46390" y="79"/>
                    <a:pt x="44262" y="79"/>
                    <a:pt x="42844" y="79"/>
                  </a:cubicBez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F04C63E6-7584-EFA5-C5E5-5C38B1707074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9722502" y="5080500"/>
              <a:ext cx="78369" cy="119088"/>
            </a:xfrm>
            <a:custGeom>
              <a:avLst/>
              <a:gdLst>
                <a:gd name="connsiteX0" fmla="*/ 78663 w 78369"/>
                <a:gd name="connsiteY0" fmla="*/ 86526 h 119088"/>
                <a:gd name="connsiteX1" fmla="*/ 72634 w 78369"/>
                <a:gd name="connsiteY1" fmla="*/ 86526 h 119088"/>
                <a:gd name="connsiteX2" fmla="*/ 68024 w 78369"/>
                <a:gd name="connsiteY2" fmla="*/ 102847 h 119088"/>
                <a:gd name="connsiteX3" fmla="*/ 50471 w 78369"/>
                <a:gd name="connsiteY3" fmla="*/ 103923 h 119088"/>
                <a:gd name="connsiteX4" fmla="*/ 17847 w 78369"/>
                <a:gd name="connsiteY4" fmla="*/ 103923 h 119088"/>
                <a:gd name="connsiteX5" fmla="*/ 53308 w 78369"/>
                <a:gd name="connsiteY5" fmla="*/ 73792 h 119088"/>
                <a:gd name="connsiteX6" fmla="*/ 78663 w 78369"/>
                <a:gd name="connsiteY6" fmla="*/ 35052 h 119088"/>
                <a:gd name="connsiteX7" fmla="*/ 37173 w 78369"/>
                <a:gd name="connsiteY7" fmla="*/ 79 h 119088"/>
                <a:gd name="connsiteX8" fmla="*/ 294 w 78369"/>
                <a:gd name="connsiteY8" fmla="*/ 32183 h 119088"/>
                <a:gd name="connsiteX9" fmla="*/ 9691 w 78369"/>
                <a:gd name="connsiteY9" fmla="*/ 42226 h 119088"/>
                <a:gd name="connsiteX10" fmla="*/ 19088 w 78369"/>
                <a:gd name="connsiteY10" fmla="*/ 32721 h 119088"/>
                <a:gd name="connsiteX11" fmla="*/ 8627 w 78369"/>
                <a:gd name="connsiteY11" fmla="*/ 23215 h 119088"/>
                <a:gd name="connsiteX12" fmla="*/ 34514 w 78369"/>
                <a:gd name="connsiteY12" fmla="*/ 6536 h 119088"/>
                <a:gd name="connsiteX13" fmla="*/ 61464 w 78369"/>
                <a:gd name="connsiteY13" fmla="*/ 35052 h 119088"/>
                <a:gd name="connsiteX14" fmla="*/ 44797 w 78369"/>
                <a:gd name="connsiteY14" fmla="*/ 69488 h 119088"/>
                <a:gd name="connsiteX15" fmla="*/ 2067 w 78369"/>
                <a:gd name="connsiteY15" fmla="*/ 112173 h 119088"/>
                <a:gd name="connsiteX16" fmla="*/ 294 w 78369"/>
                <a:gd name="connsiteY16" fmla="*/ 119168 h 119088"/>
                <a:gd name="connsiteX17" fmla="*/ 73344 w 78369"/>
                <a:gd name="connsiteY17" fmla="*/ 119168 h 119088"/>
                <a:gd name="connsiteX18" fmla="*/ 78663 w 78369"/>
                <a:gd name="connsiteY18" fmla="*/ 86526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369" h="119088">
                  <a:moveTo>
                    <a:pt x="78663" y="86526"/>
                  </a:moveTo>
                  <a:lnTo>
                    <a:pt x="72634" y="86526"/>
                  </a:lnTo>
                  <a:cubicBezTo>
                    <a:pt x="72103" y="90472"/>
                    <a:pt x="70329" y="101053"/>
                    <a:pt x="68024" y="102847"/>
                  </a:cubicBezTo>
                  <a:cubicBezTo>
                    <a:pt x="66606" y="103923"/>
                    <a:pt x="52953" y="103923"/>
                    <a:pt x="50471" y="103923"/>
                  </a:cubicBezTo>
                  <a:lnTo>
                    <a:pt x="17847" y="103923"/>
                  </a:lnTo>
                  <a:cubicBezTo>
                    <a:pt x="36464" y="87243"/>
                    <a:pt x="42670" y="82221"/>
                    <a:pt x="53308" y="73792"/>
                  </a:cubicBezTo>
                  <a:cubicBezTo>
                    <a:pt x="66429" y="63210"/>
                    <a:pt x="78663" y="52091"/>
                    <a:pt x="78663" y="35052"/>
                  </a:cubicBezTo>
                  <a:cubicBezTo>
                    <a:pt x="78663" y="13351"/>
                    <a:pt x="59868" y="79"/>
                    <a:pt x="37173" y="79"/>
                  </a:cubicBezTo>
                  <a:cubicBezTo>
                    <a:pt x="15187" y="79"/>
                    <a:pt x="294" y="15683"/>
                    <a:pt x="294" y="32183"/>
                  </a:cubicBezTo>
                  <a:cubicBezTo>
                    <a:pt x="294" y="41330"/>
                    <a:pt x="7918" y="42226"/>
                    <a:pt x="9691" y="42226"/>
                  </a:cubicBezTo>
                  <a:cubicBezTo>
                    <a:pt x="13946" y="42226"/>
                    <a:pt x="19088" y="39178"/>
                    <a:pt x="19088" y="32721"/>
                  </a:cubicBezTo>
                  <a:cubicBezTo>
                    <a:pt x="19088" y="29493"/>
                    <a:pt x="17847" y="23215"/>
                    <a:pt x="8627" y="23215"/>
                  </a:cubicBezTo>
                  <a:cubicBezTo>
                    <a:pt x="14123" y="10482"/>
                    <a:pt x="26180" y="6536"/>
                    <a:pt x="34514" y="6536"/>
                  </a:cubicBezTo>
                  <a:cubicBezTo>
                    <a:pt x="52244" y="6536"/>
                    <a:pt x="61464" y="20525"/>
                    <a:pt x="61464" y="35052"/>
                  </a:cubicBezTo>
                  <a:cubicBezTo>
                    <a:pt x="61464" y="50656"/>
                    <a:pt x="50471" y="63031"/>
                    <a:pt x="44797" y="69488"/>
                  </a:cubicBezTo>
                  <a:lnTo>
                    <a:pt x="2067" y="112173"/>
                  </a:lnTo>
                  <a:cubicBezTo>
                    <a:pt x="294" y="113787"/>
                    <a:pt x="294" y="114146"/>
                    <a:pt x="294" y="119168"/>
                  </a:cubicBezTo>
                  <a:lnTo>
                    <a:pt x="73344" y="119168"/>
                  </a:lnTo>
                  <a:lnTo>
                    <a:pt x="78663" y="86526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57E97748-442A-789A-6A60-DE9C25B5568D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9824887" y="5065076"/>
              <a:ext cx="45922" cy="179170"/>
            </a:xfrm>
            <a:custGeom>
              <a:avLst/>
              <a:gdLst>
                <a:gd name="connsiteX0" fmla="*/ 3666 w 45922"/>
                <a:gd name="connsiteY0" fmla="*/ 79 h 179170"/>
                <a:gd name="connsiteX1" fmla="*/ 298 w 45922"/>
                <a:gd name="connsiteY1" fmla="*/ 2231 h 179170"/>
                <a:gd name="connsiteX2" fmla="*/ 1893 w 45922"/>
                <a:gd name="connsiteY2" fmla="*/ 4922 h 179170"/>
                <a:gd name="connsiteX3" fmla="*/ 34163 w 45922"/>
                <a:gd name="connsiteY3" fmla="*/ 89575 h 179170"/>
                <a:gd name="connsiteX4" fmla="*/ 3489 w 45922"/>
                <a:gd name="connsiteY4" fmla="*/ 172973 h 179170"/>
                <a:gd name="connsiteX5" fmla="*/ 298 w 45922"/>
                <a:gd name="connsiteY5" fmla="*/ 177098 h 179170"/>
                <a:gd name="connsiteX6" fmla="*/ 2603 w 45922"/>
                <a:gd name="connsiteY6" fmla="*/ 179250 h 179170"/>
                <a:gd name="connsiteX7" fmla="*/ 33276 w 45922"/>
                <a:gd name="connsiteY7" fmla="*/ 144994 h 179170"/>
                <a:gd name="connsiteX8" fmla="*/ 46220 w 45922"/>
                <a:gd name="connsiteY8" fmla="*/ 89754 h 179170"/>
                <a:gd name="connsiteX9" fmla="*/ 3666 w 45922"/>
                <a:gd name="connsiteY9" fmla="*/ 79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22" h="179170">
                  <a:moveTo>
                    <a:pt x="3666" y="79"/>
                  </a:moveTo>
                  <a:cubicBezTo>
                    <a:pt x="2425" y="79"/>
                    <a:pt x="298" y="79"/>
                    <a:pt x="298" y="2231"/>
                  </a:cubicBezTo>
                  <a:cubicBezTo>
                    <a:pt x="298" y="3128"/>
                    <a:pt x="829" y="3666"/>
                    <a:pt x="1893" y="4922"/>
                  </a:cubicBezTo>
                  <a:cubicBezTo>
                    <a:pt x="17142" y="19090"/>
                    <a:pt x="34163" y="43303"/>
                    <a:pt x="34163" y="89575"/>
                  </a:cubicBezTo>
                  <a:cubicBezTo>
                    <a:pt x="34163" y="127059"/>
                    <a:pt x="22638" y="155396"/>
                    <a:pt x="3489" y="172973"/>
                  </a:cubicBezTo>
                  <a:cubicBezTo>
                    <a:pt x="475" y="176022"/>
                    <a:pt x="298" y="176201"/>
                    <a:pt x="298" y="177098"/>
                  </a:cubicBezTo>
                  <a:cubicBezTo>
                    <a:pt x="298" y="177994"/>
                    <a:pt x="829" y="179250"/>
                    <a:pt x="2603" y="179250"/>
                  </a:cubicBezTo>
                  <a:cubicBezTo>
                    <a:pt x="4730" y="179250"/>
                    <a:pt x="21574" y="167413"/>
                    <a:pt x="33276" y="144994"/>
                  </a:cubicBezTo>
                  <a:cubicBezTo>
                    <a:pt x="41078" y="130108"/>
                    <a:pt x="46220" y="110738"/>
                    <a:pt x="46220" y="89754"/>
                  </a:cubicBezTo>
                  <a:cubicBezTo>
                    <a:pt x="46220" y="64466"/>
                    <a:pt x="38773" y="25188"/>
                    <a:pt x="3666" y="79"/>
                  </a:cubicBez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60B46070-5BB6-5B7D-7256-36548A996575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9974589" y="5003954"/>
              <a:ext cx="168440" cy="170638"/>
            </a:xfrm>
            <a:custGeom>
              <a:avLst/>
              <a:gdLst>
                <a:gd name="connsiteX0" fmla="*/ 89716 w 168440"/>
                <a:gd name="connsiteY0" fmla="*/ 90521 h 170638"/>
                <a:gd name="connsiteX1" fmla="*/ 160385 w 168440"/>
                <a:gd name="connsiteY1" fmla="*/ 90521 h 170638"/>
                <a:gd name="connsiteX2" fmla="*/ 168744 w 168440"/>
                <a:gd name="connsiteY2" fmla="*/ 85397 h 170638"/>
                <a:gd name="connsiteX3" fmla="*/ 160385 w 168440"/>
                <a:gd name="connsiteY3" fmla="*/ 80272 h 170638"/>
                <a:gd name="connsiteX4" fmla="*/ 89716 w 168440"/>
                <a:gd name="connsiteY4" fmla="*/ 80272 h 170638"/>
                <a:gd name="connsiteX5" fmla="*/ 89716 w 168440"/>
                <a:gd name="connsiteY5" fmla="*/ 8532 h 170638"/>
                <a:gd name="connsiteX6" fmla="*/ 84650 w 168440"/>
                <a:gd name="connsiteY6" fmla="*/ 77 h 170638"/>
                <a:gd name="connsiteX7" fmla="*/ 79584 w 168440"/>
                <a:gd name="connsiteY7" fmla="*/ 8532 h 170638"/>
                <a:gd name="connsiteX8" fmla="*/ 79584 w 168440"/>
                <a:gd name="connsiteY8" fmla="*/ 80272 h 170638"/>
                <a:gd name="connsiteX9" fmla="*/ 8662 w 168440"/>
                <a:gd name="connsiteY9" fmla="*/ 80272 h 170638"/>
                <a:gd name="connsiteX10" fmla="*/ 303 w 168440"/>
                <a:gd name="connsiteY10" fmla="*/ 85397 h 170638"/>
                <a:gd name="connsiteX11" fmla="*/ 8662 w 168440"/>
                <a:gd name="connsiteY11" fmla="*/ 90521 h 170638"/>
                <a:gd name="connsiteX12" fmla="*/ 79584 w 168440"/>
                <a:gd name="connsiteY12" fmla="*/ 90521 h 170638"/>
                <a:gd name="connsiteX13" fmla="*/ 79584 w 168440"/>
                <a:gd name="connsiteY13" fmla="*/ 162261 h 170638"/>
                <a:gd name="connsiteX14" fmla="*/ 84650 w 168440"/>
                <a:gd name="connsiteY14" fmla="*/ 170716 h 170638"/>
                <a:gd name="connsiteX15" fmla="*/ 89716 w 168440"/>
                <a:gd name="connsiteY15" fmla="*/ 162261 h 170638"/>
                <a:gd name="connsiteX16" fmla="*/ 89716 w 168440"/>
                <a:gd name="connsiteY16" fmla="*/ 90521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440" h="170638">
                  <a:moveTo>
                    <a:pt x="89716" y="90521"/>
                  </a:moveTo>
                  <a:lnTo>
                    <a:pt x="160385" y="90521"/>
                  </a:lnTo>
                  <a:cubicBezTo>
                    <a:pt x="163932" y="90521"/>
                    <a:pt x="168744" y="90521"/>
                    <a:pt x="168744" y="85397"/>
                  </a:cubicBezTo>
                  <a:cubicBezTo>
                    <a:pt x="168744" y="80272"/>
                    <a:pt x="163932" y="80272"/>
                    <a:pt x="160385" y="80272"/>
                  </a:cubicBezTo>
                  <a:lnTo>
                    <a:pt x="89716" y="80272"/>
                  </a:lnTo>
                  <a:lnTo>
                    <a:pt x="89716" y="8532"/>
                  </a:lnTo>
                  <a:cubicBezTo>
                    <a:pt x="89716" y="4945"/>
                    <a:pt x="89716" y="77"/>
                    <a:pt x="84650" y="77"/>
                  </a:cubicBezTo>
                  <a:cubicBezTo>
                    <a:pt x="79584" y="77"/>
                    <a:pt x="79584" y="4945"/>
                    <a:pt x="79584" y="8532"/>
                  </a:cubicBezTo>
                  <a:lnTo>
                    <a:pt x="79584" y="80272"/>
                  </a:lnTo>
                  <a:lnTo>
                    <a:pt x="8662" y="80272"/>
                  </a:lnTo>
                  <a:cubicBezTo>
                    <a:pt x="5116" y="80272"/>
                    <a:pt x="303" y="80272"/>
                    <a:pt x="303" y="85397"/>
                  </a:cubicBezTo>
                  <a:cubicBezTo>
                    <a:pt x="303" y="90521"/>
                    <a:pt x="5116" y="90521"/>
                    <a:pt x="8662" y="90521"/>
                  </a:cubicBezTo>
                  <a:lnTo>
                    <a:pt x="79584" y="90521"/>
                  </a:lnTo>
                  <a:lnTo>
                    <a:pt x="79584" y="162261"/>
                  </a:lnTo>
                  <a:cubicBezTo>
                    <a:pt x="79584" y="165848"/>
                    <a:pt x="79584" y="170716"/>
                    <a:pt x="84650" y="170716"/>
                  </a:cubicBezTo>
                  <a:cubicBezTo>
                    <a:pt x="89716" y="170716"/>
                    <a:pt x="89716" y="165848"/>
                    <a:pt x="89716" y="162261"/>
                  </a:cubicBezTo>
                  <a:lnTo>
                    <a:pt x="89716" y="90521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CDD2D9FA-0B29-EA52-F78F-DFB48FF48171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0218257" y="5040080"/>
              <a:ext cx="132979" cy="168332"/>
            </a:xfrm>
            <a:custGeom>
              <a:avLst/>
              <a:gdLst>
                <a:gd name="connsiteX0" fmla="*/ 6139 w 132979"/>
                <a:gd name="connsiteY0" fmla="*/ 48246 h 168332"/>
                <a:gd name="connsiteX1" fmla="*/ 46413 w 132979"/>
                <a:gd name="connsiteY1" fmla="*/ 18525 h 168332"/>
                <a:gd name="connsiteX2" fmla="*/ 87447 w 132979"/>
                <a:gd name="connsiteY2" fmla="*/ 83603 h 168332"/>
                <a:gd name="connsiteX3" fmla="*/ 84407 w 132979"/>
                <a:gd name="connsiteY3" fmla="*/ 108712 h 168332"/>
                <a:gd name="connsiteX4" fmla="*/ 71236 w 132979"/>
                <a:gd name="connsiteY4" fmla="*/ 163798 h 168332"/>
                <a:gd name="connsiteX5" fmla="*/ 74529 w 132979"/>
                <a:gd name="connsiteY5" fmla="*/ 168410 h 168332"/>
                <a:gd name="connsiteX6" fmla="*/ 82634 w 132979"/>
                <a:gd name="connsiteY6" fmla="*/ 153037 h 168332"/>
                <a:gd name="connsiteX7" fmla="*/ 92006 w 132979"/>
                <a:gd name="connsiteY7" fmla="*/ 108968 h 168332"/>
                <a:gd name="connsiteX8" fmla="*/ 94032 w 132979"/>
                <a:gd name="connsiteY8" fmla="*/ 98976 h 168332"/>
                <a:gd name="connsiteX9" fmla="*/ 128480 w 132979"/>
                <a:gd name="connsiteY9" fmla="*/ 15194 h 168332"/>
                <a:gd name="connsiteX10" fmla="*/ 133293 w 132979"/>
                <a:gd name="connsiteY10" fmla="*/ 5458 h 168332"/>
                <a:gd name="connsiteX11" fmla="*/ 130253 w 132979"/>
                <a:gd name="connsiteY11" fmla="*/ 2896 h 168332"/>
                <a:gd name="connsiteX12" fmla="*/ 127214 w 132979"/>
                <a:gd name="connsiteY12" fmla="*/ 4689 h 168332"/>
                <a:gd name="connsiteX13" fmla="*/ 93779 w 132979"/>
                <a:gd name="connsiteY13" fmla="*/ 80529 h 168332"/>
                <a:gd name="connsiteX14" fmla="*/ 83394 w 132979"/>
                <a:gd name="connsiteY14" fmla="*/ 28261 h 168332"/>
                <a:gd name="connsiteX15" fmla="*/ 49706 w 132979"/>
                <a:gd name="connsiteY15" fmla="*/ 77 h 168332"/>
                <a:gd name="connsiteX16" fmla="*/ 313 w 132979"/>
                <a:gd name="connsiteY16" fmla="*/ 46965 h 168332"/>
                <a:gd name="connsiteX17" fmla="*/ 5126 w 132979"/>
                <a:gd name="connsiteY17" fmla="*/ 49527 h 168332"/>
                <a:gd name="connsiteX18" fmla="*/ 6139 w 132979"/>
                <a:gd name="connsiteY18" fmla="*/ 48246 h 16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979" h="168332">
                  <a:moveTo>
                    <a:pt x="6139" y="48246"/>
                  </a:moveTo>
                  <a:cubicBezTo>
                    <a:pt x="16018" y="18781"/>
                    <a:pt x="43627" y="18525"/>
                    <a:pt x="46413" y="18525"/>
                  </a:cubicBezTo>
                  <a:cubicBezTo>
                    <a:pt x="84660" y="18525"/>
                    <a:pt x="87447" y="63362"/>
                    <a:pt x="87447" y="83603"/>
                  </a:cubicBezTo>
                  <a:cubicBezTo>
                    <a:pt x="87447" y="99232"/>
                    <a:pt x="86180" y="103588"/>
                    <a:pt x="84407" y="108712"/>
                  </a:cubicBezTo>
                  <a:cubicBezTo>
                    <a:pt x="78835" y="127416"/>
                    <a:pt x="71236" y="157137"/>
                    <a:pt x="71236" y="163798"/>
                  </a:cubicBezTo>
                  <a:cubicBezTo>
                    <a:pt x="71236" y="166617"/>
                    <a:pt x="72502" y="168410"/>
                    <a:pt x="74529" y="168410"/>
                  </a:cubicBezTo>
                  <a:cubicBezTo>
                    <a:pt x="77821" y="168410"/>
                    <a:pt x="79848" y="162773"/>
                    <a:pt x="82634" y="153037"/>
                  </a:cubicBezTo>
                  <a:cubicBezTo>
                    <a:pt x="88460" y="131515"/>
                    <a:pt x="90993" y="116911"/>
                    <a:pt x="92006" y="108968"/>
                  </a:cubicBezTo>
                  <a:cubicBezTo>
                    <a:pt x="92512" y="105638"/>
                    <a:pt x="93019" y="102307"/>
                    <a:pt x="94032" y="98976"/>
                  </a:cubicBezTo>
                  <a:cubicBezTo>
                    <a:pt x="102138" y="73611"/>
                    <a:pt x="118348" y="35435"/>
                    <a:pt x="128480" y="15194"/>
                  </a:cubicBezTo>
                  <a:cubicBezTo>
                    <a:pt x="130253" y="12119"/>
                    <a:pt x="133293" y="6483"/>
                    <a:pt x="133293" y="5458"/>
                  </a:cubicBezTo>
                  <a:cubicBezTo>
                    <a:pt x="133293" y="2896"/>
                    <a:pt x="130760" y="2896"/>
                    <a:pt x="130253" y="2896"/>
                  </a:cubicBezTo>
                  <a:cubicBezTo>
                    <a:pt x="129493" y="2896"/>
                    <a:pt x="127974" y="2896"/>
                    <a:pt x="127214" y="4689"/>
                  </a:cubicBezTo>
                  <a:cubicBezTo>
                    <a:pt x="114042" y="29030"/>
                    <a:pt x="103911" y="54651"/>
                    <a:pt x="93779" y="80529"/>
                  </a:cubicBezTo>
                  <a:cubicBezTo>
                    <a:pt x="93526" y="72586"/>
                    <a:pt x="93272" y="53114"/>
                    <a:pt x="83394" y="28261"/>
                  </a:cubicBezTo>
                  <a:cubicBezTo>
                    <a:pt x="77315" y="12632"/>
                    <a:pt x="67183" y="77"/>
                    <a:pt x="49706" y="77"/>
                  </a:cubicBezTo>
                  <a:cubicBezTo>
                    <a:pt x="18044" y="77"/>
                    <a:pt x="313" y="39022"/>
                    <a:pt x="313" y="46965"/>
                  </a:cubicBezTo>
                  <a:cubicBezTo>
                    <a:pt x="313" y="49527"/>
                    <a:pt x="2593" y="49527"/>
                    <a:pt x="5126" y="49527"/>
                  </a:cubicBezTo>
                  <a:lnTo>
                    <a:pt x="6139" y="48246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DBEEA938-0BBF-05B6-2A7D-E5BCA3FCF4F6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0366532" y="4926297"/>
              <a:ext cx="132447" cy="121240"/>
            </a:xfrm>
            <a:custGeom>
              <a:avLst/>
              <a:gdLst>
                <a:gd name="connsiteX0" fmla="*/ 78866 w 132447"/>
                <a:gd name="connsiteY0" fmla="*/ 12807 h 121240"/>
                <a:gd name="connsiteX1" fmla="*/ 84362 w 132447"/>
                <a:gd name="connsiteY1" fmla="*/ 6709 h 121240"/>
                <a:gd name="connsiteX2" fmla="*/ 95000 w 132447"/>
                <a:gd name="connsiteY2" fmla="*/ 6530 h 121240"/>
                <a:gd name="connsiteX3" fmla="*/ 114859 w 132447"/>
                <a:gd name="connsiteY3" fmla="*/ 7965 h 121240"/>
                <a:gd name="connsiteX4" fmla="*/ 123192 w 132447"/>
                <a:gd name="connsiteY4" fmla="*/ 22133 h 121240"/>
                <a:gd name="connsiteX5" fmla="*/ 121951 w 132447"/>
                <a:gd name="connsiteY5" fmla="*/ 36661 h 121240"/>
                <a:gd name="connsiteX6" fmla="*/ 121596 w 132447"/>
                <a:gd name="connsiteY6" fmla="*/ 38634 h 121240"/>
                <a:gd name="connsiteX7" fmla="*/ 124611 w 132447"/>
                <a:gd name="connsiteY7" fmla="*/ 41324 h 121240"/>
                <a:gd name="connsiteX8" fmla="*/ 127979 w 132447"/>
                <a:gd name="connsiteY8" fmla="*/ 36840 h 121240"/>
                <a:gd name="connsiteX9" fmla="*/ 132767 w 132447"/>
                <a:gd name="connsiteY9" fmla="*/ 2584 h 121240"/>
                <a:gd name="connsiteX10" fmla="*/ 127448 w 132447"/>
                <a:gd name="connsiteY10" fmla="*/ 73 h 121240"/>
                <a:gd name="connsiteX11" fmla="*/ 18404 w 132447"/>
                <a:gd name="connsiteY11" fmla="*/ 73 h 121240"/>
                <a:gd name="connsiteX12" fmla="*/ 12376 w 132447"/>
                <a:gd name="connsiteY12" fmla="*/ 3840 h 121240"/>
                <a:gd name="connsiteX13" fmla="*/ 1206 w 132447"/>
                <a:gd name="connsiteY13" fmla="*/ 35585 h 121240"/>
                <a:gd name="connsiteX14" fmla="*/ 319 w 132447"/>
                <a:gd name="connsiteY14" fmla="*/ 38813 h 121240"/>
                <a:gd name="connsiteX15" fmla="*/ 3333 w 132447"/>
                <a:gd name="connsiteY15" fmla="*/ 41324 h 121240"/>
                <a:gd name="connsiteX16" fmla="*/ 7057 w 132447"/>
                <a:gd name="connsiteY16" fmla="*/ 37019 h 121240"/>
                <a:gd name="connsiteX17" fmla="*/ 50142 w 132447"/>
                <a:gd name="connsiteY17" fmla="*/ 6530 h 121240"/>
                <a:gd name="connsiteX18" fmla="*/ 57589 w 132447"/>
                <a:gd name="connsiteY18" fmla="*/ 6530 h 121240"/>
                <a:gd name="connsiteX19" fmla="*/ 63085 w 132447"/>
                <a:gd name="connsiteY19" fmla="*/ 8323 h 121240"/>
                <a:gd name="connsiteX20" fmla="*/ 62376 w 132447"/>
                <a:gd name="connsiteY20" fmla="*/ 12090 h 121240"/>
                <a:gd name="connsiteX21" fmla="*/ 38972 w 132447"/>
                <a:gd name="connsiteY21" fmla="*/ 106428 h 121240"/>
                <a:gd name="connsiteX22" fmla="*/ 18227 w 132447"/>
                <a:gd name="connsiteY22" fmla="*/ 114857 h 121240"/>
                <a:gd name="connsiteX23" fmla="*/ 10248 w 132447"/>
                <a:gd name="connsiteY23" fmla="*/ 118803 h 121240"/>
                <a:gd name="connsiteX24" fmla="*/ 13262 w 132447"/>
                <a:gd name="connsiteY24" fmla="*/ 121314 h 121240"/>
                <a:gd name="connsiteX25" fmla="*/ 28511 w 132447"/>
                <a:gd name="connsiteY25" fmla="*/ 120776 h 121240"/>
                <a:gd name="connsiteX26" fmla="*/ 43759 w 132447"/>
                <a:gd name="connsiteY26" fmla="*/ 120596 h 121240"/>
                <a:gd name="connsiteX27" fmla="*/ 59717 w 132447"/>
                <a:gd name="connsiteY27" fmla="*/ 120776 h 121240"/>
                <a:gd name="connsiteX28" fmla="*/ 74610 w 132447"/>
                <a:gd name="connsiteY28" fmla="*/ 121314 h 121240"/>
                <a:gd name="connsiteX29" fmla="*/ 78688 w 132447"/>
                <a:gd name="connsiteY29" fmla="*/ 117368 h 121240"/>
                <a:gd name="connsiteX30" fmla="*/ 71419 w 132447"/>
                <a:gd name="connsiteY30" fmla="*/ 114857 h 121240"/>
                <a:gd name="connsiteX31" fmla="*/ 61135 w 132447"/>
                <a:gd name="connsiteY31" fmla="*/ 114499 h 121240"/>
                <a:gd name="connsiteX32" fmla="*/ 54752 w 132447"/>
                <a:gd name="connsiteY32" fmla="*/ 111091 h 121240"/>
                <a:gd name="connsiteX33" fmla="*/ 55461 w 132447"/>
                <a:gd name="connsiteY33" fmla="*/ 106966 h 121240"/>
                <a:gd name="connsiteX34" fmla="*/ 78866 w 132447"/>
                <a:gd name="connsiteY34" fmla="*/ 12807 h 12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2447" h="121240">
                  <a:moveTo>
                    <a:pt x="78866" y="12807"/>
                  </a:moveTo>
                  <a:cubicBezTo>
                    <a:pt x="80107" y="7606"/>
                    <a:pt x="80461" y="7068"/>
                    <a:pt x="84362" y="6709"/>
                  </a:cubicBezTo>
                  <a:cubicBezTo>
                    <a:pt x="85249" y="6530"/>
                    <a:pt x="91454" y="6530"/>
                    <a:pt x="95000" y="6530"/>
                  </a:cubicBezTo>
                  <a:cubicBezTo>
                    <a:pt x="105816" y="6530"/>
                    <a:pt x="110426" y="6530"/>
                    <a:pt x="114859" y="7965"/>
                  </a:cubicBezTo>
                  <a:cubicBezTo>
                    <a:pt x="122838" y="10476"/>
                    <a:pt x="123192" y="15677"/>
                    <a:pt x="123192" y="22133"/>
                  </a:cubicBezTo>
                  <a:cubicBezTo>
                    <a:pt x="123192" y="25003"/>
                    <a:pt x="123192" y="27335"/>
                    <a:pt x="121951" y="36661"/>
                  </a:cubicBezTo>
                  <a:lnTo>
                    <a:pt x="121596" y="38634"/>
                  </a:lnTo>
                  <a:cubicBezTo>
                    <a:pt x="121596" y="40427"/>
                    <a:pt x="122838" y="41324"/>
                    <a:pt x="124611" y="41324"/>
                  </a:cubicBezTo>
                  <a:cubicBezTo>
                    <a:pt x="127270" y="41324"/>
                    <a:pt x="127625" y="39710"/>
                    <a:pt x="127979" y="36840"/>
                  </a:cubicBezTo>
                  <a:lnTo>
                    <a:pt x="132767" y="2584"/>
                  </a:lnTo>
                  <a:cubicBezTo>
                    <a:pt x="132767" y="73"/>
                    <a:pt x="130639" y="73"/>
                    <a:pt x="127448" y="73"/>
                  </a:cubicBezTo>
                  <a:lnTo>
                    <a:pt x="18404" y="73"/>
                  </a:lnTo>
                  <a:cubicBezTo>
                    <a:pt x="13972" y="73"/>
                    <a:pt x="13617" y="73"/>
                    <a:pt x="12376" y="3840"/>
                  </a:cubicBezTo>
                  <a:lnTo>
                    <a:pt x="1206" y="35585"/>
                  </a:lnTo>
                  <a:cubicBezTo>
                    <a:pt x="1028" y="36302"/>
                    <a:pt x="319" y="37916"/>
                    <a:pt x="319" y="38813"/>
                  </a:cubicBezTo>
                  <a:cubicBezTo>
                    <a:pt x="319" y="39530"/>
                    <a:pt x="674" y="41324"/>
                    <a:pt x="3333" y="41324"/>
                  </a:cubicBezTo>
                  <a:cubicBezTo>
                    <a:pt x="5638" y="41324"/>
                    <a:pt x="5993" y="40427"/>
                    <a:pt x="7057" y="37019"/>
                  </a:cubicBezTo>
                  <a:cubicBezTo>
                    <a:pt x="17340" y="8323"/>
                    <a:pt x="23192" y="6530"/>
                    <a:pt x="50142" y="6530"/>
                  </a:cubicBezTo>
                  <a:lnTo>
                    <a:pt x="57589" y="6530"/>
                  </a:lnTo>
                  <a:cubicBezTo>
                    <a:pt x="62908" y="6530"/>
                    <a:pt x="63085" y="6709"/>
                    <a:pt x="63085" y="8323"/>
                  </a:cubicBezTo>
                  <a:cubicBezTo>
                    <a:pt x="63085" y="8503"/>
                    <a:pt x="63085" y="9399"/>
                    <a:pt x="62376" y="12090"/>
                  </a:cubicBezTo>
                  <a:lnTo>
                    <a:pt x="38972" y="106428"/>
                  </a:lnTo>
                  <a:cubicBezTo>
                    <a:pt x="37376" y="113064"/>
                    <a:pt x="36844" y="114857"/>
                    <a:pt x="18227" y="114857"/>
                  </a:cubicBezTo>
                  <a:cubicBezTo>
                    <a:pt x="11844" y="114857"/>
                    <a:pt x="10248" y="114857"/>
                    <a:pt x="10248" y="118803"/>
                  </a:cubicBezTo>
                  <a:cubicBezTo>
                    <a:pt x="10248" y="119341"/>
                    <a:pt x="10603" y="121314"/>
                    <a:pt x="13262" y="121314"/>
                  </a:cubicBezTo>
                  <a:cubicBezTo>
                    <a:pt x="18227" y="121314"/>
                    <a:pt x="23546" y="120776"/>
                    <a:pt x="28511" y="120776"/>
                  </a:cubicBezTo>
                  <a:cubicBezTo>
                    <a:pt x="33475" y="120776"/>
                    <a:pt x="38794" y="120596"/>
                    <a:pt x="43759" y="120596"/>
                  </a:cubicBezTo>
                  <a:cubicBezTo>
                    <a:pt x="48724" y="120596"/>
                    <a:pt x="54752" y="120596"/>
                    <a:pt x="59717" y="120776"/>
                  </a:cubicBezTo>
                  <a:cubicBezTo>
                    <a:pt x="64504" y="120955"/>
                    <a:pt x="69823" y="121314"/>
                    <a:pt x="74610" y="121314"/>
                  </a:cubicBezTo>
                  <a:cubicBezTo>
                    <a:pt x="76029" y="121314"/>
                    <a:pt x="78688" y="121314"/>
                    <a:pt x="78688" y="117368"/>
                  </a:cubicBezTo>
                  <a:cubicBezTo>
                    <a:pt x="78688" y="114857"/>
                    <a:pt x="76915" y="114857"/>
                    <a:pt x="71419" y="114857"/>
                  </a:cubicBezTo>
                  <a:cubicBezTo>
                    <a:pt x="68050" y="114857"/>
                    <a:pt x="64504" y="114678"/>
                    <a:pt x="61135" y="114499"/>
                  </a:cubicBezTo>
                  <a:cubicBezTo>
                    <a:pt x="55107" y="113961"/>
                    <a:pt x="54752" y="113243"/>
                    <a:pt x="54752" y="111091"/>
                  </a:cubicBezTo>
                  <a:cubicBezTo>
                    <a:pt x="54752" y="109835"/>
                    <a:pt x="54752" y="109477"/>
                    <a:pt x="55461" y="106966"/>
                  </a:cubicBezTo>
                  <a:lnTo>
                    <a:pt x="78866" y="12807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6D698C1F-3ACD-7DDC-BD35-C88DEBEF4C29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0365227" y="5088530"/>
              <a:ext cx="46099" cy="179170"/>
            </a:xfrm>
            <a:custGeom>
              <a:avLst/>
              <a:gdLst>
                <a:gd name="connsiteX0" fmla="*/ 42872 w 46099"/>
                <a:gd name="connsiteY0" fmla="*/ 80 h 179170"/>
                <a:gd name="connsiteX1" fmla="*/ 318 w 46099"/>
                <a:gd name="connsiteY1" fmla="*/ 89576 h 179170"/>
                <a:gd name="connsiteX2" fmla="*/ 42872 w 46099"/>
                <a:gd name="connsiteY2" fmla="*/ 179251 h 179170"/>
                <a:gd name="connsiteX3" fmla="*/ 46418 w 46099"/>
                <a:gd name="connsiteY3" fmla="*/ 177099 h 179170"/>
                <a:gd name="connsiteX4" fmla="*/ 44645 w 46099"/>
                <a:gd name="connsiteY4" fmla="*/ 174408 h 179170"/>
                <a:gd name="connsiteX5" fmla="*/ 12375 w 46099"/>
                <a:gd name="connsiteY5" fmla="*/ 89755 h 179170"/>
                <a:gd name="connsiteX6" fmla="*/ 45177 w 46099"/>
                <a:gd name="connsiteY6" fmla="*/ 4385 h 179170"/>
                <a:gd name="connsiteX7" fmla="*/ 46418 w 46099"/>
                <a:gd name="connsiteY7" fmla="*/ 2232 h 179170"/>
                <a:gd name="connsiteX8" fmla="*/ 42872 w 46099"/>
                <a:gd name="connsiteY8" fmla="*/ 80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99" h="179170">
                  <a:moveTo>
                    <a:pt x="42872" y="80"/>
                  </a:moveTo>
                  <a:cubicBezTo>
                    <a:pt x="9184" y="24113"/>
                    <a:pt x="318" y="62135"/>
                    <a:pt x="318" y="89576"/>
                  </a:cubicBezTo>
                  <a:cubicBezTo>
                    <a:pt x="318" y="114864"/>
                    <a:pt x="7765" y="154142"/>
                    <a:pt x="42872" y="179251"/>
                  </a:cubicBezTo>
                  <a:cubicBezTo>
                    <a:pt x="44290" y="179251"/>
                    <a:pt x="46418" y="179251"/>
                    <a:pt x="46418" y="177099"/>
                  </a:cubicBezTo>
                  <a:cubicBezTo>
                    <a:pt x="46418" y="176022"/>
                    <a:pt x="45886" y="175664"/>
                    <a:pt x="44645" y="174408"/>
                  </a:cubicBezTo>
                  <a:cubicBezTo>
                    <a:pt x="21063" y="152886"/>
                    <a:pt x="12375" y="122397"/>
                    <a:pt x="12375" y="89755"/>
                  </a:cubicBezTo>
                  <a:cubicBezTo>
                    <a:pt x="12375" y="41331"/>
                    <a:pt x="30638" y="17656"/>
                    <a:pt x="45177" y="4385"/>
                  </a:cubicBezTo>
                  <a:cubicBezTo>
                    <a:pt x="45886" y="3667"/>
                    <a:pt x="46418" y="3129"/>
                    <a:pt x="46418" y="2232"/>
                  </a:cubicBezTo>
                  <a:cubicBezTo>
                    <a:pt x="46418" y="80"/>
                    <a:pt x="44290" y="80"/>
                    <a:pt x="42872" y="80"/>
                  </a:cubicBez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152C5A1A-42D1-102E-2D84-D6ECE89A4034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0435162" y="5103954"/>
              <a:ext cx="78369" cy="119088"/>
            </a:xfrm>
            <a:custGeom>
              <a:avLst/>
              <a:gdLst>
                <a:gd name="connsiteX0" fmla="*/ 78691 w 78369"/>
                <a:gd name="connsiteY0" fmla="*/ 86527 h 119088"/>
                <a:gd name="connsiteX1" fmla="*/ 72662 w 78369"/>
                <a:gd name="connsiteY1" fmla="*/ 86527 h 119088"/>
                <a:gd name="connsiteX2" fmla="*/ 68053 w 78369"/>
                <a:gd name="connsiteY2" fmla="*/ 102848 h 119088"/>
                <a:gd name="connsiteX3" fmla="*/ 50499 w 78369"/>
                <a:gd name="connsiteY3" fmla="*/ 103924 h 119088"/>
                <a:gd name="connsiteX4" fmla="*/ 17875 w 78369"/>
                <a:gd name="connsiteY4" fmla="*/ 103924 h 119088"/>
                <a:gd name="connsiteX5" fmla="*/ 53336 w 78369"/>
                <a:gd name="connsiteY5" fmla="*/ 73793 h 119088"/>
                <a:gd name="connsiteX6" fmla="*/ 78691 w 78369"/>
                <a:gd name="connsiteY6" fmla="*/ 35053 h 119088"/>
                <a:gd name="connsiteX7" fmla="*/ 37201 w 78369"/>
                <a:gd name="connsiteY7" fmla="*/ 80 h 119088"/>
                <a:gd name="connsiteX8" fmla="*/ 322 w 78369"/>
                <a:gd name="connsiteY8" fmla="*/ 32184 h 119088"/>
                <a:gd name="connsiteX9" fmla="*/ 9719 w 78369"/>
                <a:gd name="connsiteY9" fmla="*/ 42227 h 119088"/>
                <a:gd name="connsiteX10" fmla="*/ 19116 w 78369"/>
                <a:gd name="connsiteY10" fmla="*/ 32722 h 119088"/>
                <a:gd name="connsiteX11" fmla="*/ 8655 w 78369"/>
                <a:gd name="connsiteY11" fmla="*/ 23216 h 119088"/>
                <a:gd name="connsiteX12" fmla="*/ 34542 w 78369"/>
                <a:gd name="connsiteY12" fmla="*/ 6537 h 119088"/>
                <a:gd name="connsiteX13" fmla="*/ 61492 w 78369"/>
                <a:gd name="connsiteY13" fmla="*/ 35053 h 119088"/>
                <a:gd name="connsiteX14" fmla="*/ 44825 w 78369"/>
                <a:gd name="connsiteY14" fmla="*/ 69489 h 119088"/>
                <a:gd name="connsiteX15" fmla="*/ 2095 w 78369"/>
                <a:gd name="connsiteY15" fmla="*/ 112174 h 119088"/>
                <a:gd name="connsiteX16" fmla="*/ 322 w 78369"/>
                <a:gd name="connsiteY16" fmla="*/ 119168 h 119088"/>
                <a:gd name="connsiteX17" fmla="*/ 73372 w 78369"/>
                <a:gd name="connsiteY17" fmla="*/ 119168 h 119088"/>
                <a:gd name="connsiteX18" fmla="*/ 78691 w 78369"/>
                <a:gd name="connsiteY18" fmla="*/ 86527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369" h="119088">
                  <a:moveTo>
                    <a:pt x="78691" y="86527"/>
                  </a:moveTo>
                  <a:lnTo>
                    <a:pt x="72662" y="86527"/>
                  </a:lnTo>
                  <a:cubicBezTo>
                    <a:pt x="72131" y="90472"/>
                    <a:pt x="70357" y="101054"/>
                    <a:pt x="68053" y="102848"/>
                  </a:cubicBezTo>
                  <a:cubicBezTo>
                    <a:pt x="66634" y="103924"/>
                    <a:pt x="52981" y="103924"/>
                    <a:pt x="50499" y="103924"/>
                  </a:cubicBezTo>
                  <a:lnTo>
                    <a:pt x="17875" y="103924"/>
                  </a:lnTo>
                  <a:cubicBezTo>
                    <a:pt x="36492" y="87244"/>
                    <a:pt x="42698" y="82222"/>
                    <a:pt x="53336" y="73793"/>
                  </a:cubicBezTo>
                  <a:cubicBezTo>
                    <a:pt x="66457" y="63211"/>
                    <a:pt x="78691" y="52092"/>
                    <a:pt x="78691" y="35053"/>
                  </a:cubicBezTo>
                  <a:cubicBezTo>
                    <a:pt x="78691" y="13352"/>
                    <a:pt x="59896" y="80"/>
                    <a:pt x="37201" y="80"/>
                  </a:cubicBezTo>
                  <a:cubicBezTo>
                    <a:pt x="15215" y="80"/>
                    <a:pt x="322" y="15684"/>
                    <a:pt x="322" y="32184"/>
                  </a:cubicBezTo>
                  <a:cubicBezTo>
                    <a:pt x="322" y="41331"/>
                    <a:pt x="7946" y="42227"/>
                    <a:pt x="9719" y="42227"/>
                  </a:cubicBezTo>
                  <a:cubicBezTo>
                    <a:pt x="13974" y="42227"/>
                    <a:pt x="19116" y="39178"/>
                    <a:pt x="19116" y="32722"/>
                  </a:cubicBezTo>
                  <a:cubicBezTo>
                    <a:pt x="19116" y="29494"/>
                    <a:pt x="17875" y="23216"/>
                    <a:pt x="8655" y="23216"/>
                  </a:cubicBezTo>
                  <a:cubicBezTo>
                    <a:pt x="14151" y="10482"/>
                    <a:pt x="26208" y="6537"/>
                    <a:pt x="34542" y="6537"/>
                  </a:cubicBezTo>
                  <a:cubicBezTo>
                    <a:pt x="52272" y="6537"/>
                    <a:pt x="61492" y="20526"/>
                    <a:pt x="61492" y="35053"/>
                  </a:cubicBezTo>
                  <a:cubicBezTo>
                    <a:pt x="61492" y="50657"/>
                    <a:pt x="50499" y="63032"/>
                    <a:pt x="44825" y="69489"/>
                  </a:cubicBezTo>
                  <a:lnTo>
                    <a:pt x="2095" y="112174"/>
                  </a:lnTo>
                  <a:cubicBezTo>
                    <a:pt x="322" y="113788"/>
                    <a:pt x="322" y="114147"/>
                    <a:pt x="322" y="119168"/>
                  </a:cubicBezTo>
                  <a:lnTo>
                    <a:pt x="73372" y="119168"/>
                  </a:lnTo>
                  <a:lnTo>
                    <a:pt x="78691" y="86527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84DF54D8-547D-929D-8FCA-6763981A4B2E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0544816" y="5202417"/>
              <a:ext cx="22517" cy="55239"/>
            </a:xfrm>
            <a:custGeom>
              <a:avLst/>
              <a:gdLst>
                <a:gd name="connsiteX0" fmla="*/ 17879 w 22517"/>
                <a:gd name="connsiteY0" fmla="*/ 17836 h 55239"/>
                <a:gd name="connsiteX1" fmla="*/ 4049 w 22517"/>
                <a:gd name="connsiteY1" fmla="*/ 50657 h 55239"/>
                <a:gd name="connsiteX2" fmla="*/ 2808 w 22517"/>
                <a:gd name="connsiteY2" fmla="*/ 52809 h 55239"/>
                <a:gd name="connsiteX3" fmla="*/ 5290 w 22517"/>
                <a:gd name="connsiteY3" fmla="*/ 55320 h 55239"/>
                <a:gd name="connsiteX4" fmla="*/ 22843 w 22517"/>
                <a:gd name="connsiteY4" fmla="*/ 19629 h 55239"/>
                <a:gd name="connsiteX5" fmla="*/ 10432 w 22517"/>
                <a:gd name="connsiteY5" fmla="*/ 80 h 55239"/>
                <a:gd name="connsiteX6" fmla="*/ 326 w 22517"/>
                <a:gd name="connsiteY6" fmla="*/ 10303 h 55239"/>
                <a:gd name="connsiteX7" fmla="*/ 10609 w 22517"/>
                <a:gd name="connsiteY7" fmla="*/ 20705 h 55239"/>
                <a:gd name="connsiteX8" fmla="*/ 17879 w 22517"/>
                <a:gd name="connsiteY8" fmla="*/ 17836 h 5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17" h="55239">
                  <a:moveTo>
                    <a:pt x="17879" y="17836"/>
                  </a:moveTo>
                  <a:cubicBezTo>
                    <a:pt x="17879" y="27700"/>
                    <a:pt x="16106" y="39178"/>
                    <a:pt x="4049" y="50657"/>
                  </a:cubicBezTo>
                  <a:cubicBezTo>
                    <a:pt x="3340" y="51374"/>
                    <a:pt x="2808" y="51912"/>
                    <a:pt x="2808" y="52809"/>
                  </a:cubicBezTo>
                  <a:cubicBezTo>
                    <a:pt x="2808" y="54064"/>
                    <a:pt x="4226" y="55320"/>
                    <a:pt x="5290" y="55320"/>
                  </a:cubicBezTo>
                  <a:cubicBezTo>
                    <a:pt x="7772" y="55320"/>
                    <a:pt x="22843" y="40972"/>
                    <a:pt x="22843" y="19629"/>
                  </a:cubicBezTo>
                  <a:cubicBezTo>
                    <a:pt x="22843" y="8510"/>
                    <a:pt x="18588" y="80"/>
                    <a:pt x="10432" y="80"/>
                  </a:cubicBezTo>
                  <a:cubicBezTo>
                    <a:pt x="4581" y="80"/>
                    <a:pt x="326" y="4743"/>
                    <a:pt x="326" y="10303"/>
                  </a:cubicBezTo>
                  <a:cubicBezTo>
                    <a:pt x="326" y="16042"/>
                    <a:pt x="4404" y="20705"/>
                    <a:pt x="10609" y="20705"/>
                  </a:cubicBezTo>
                  <a:cubicBezTo>
                    <a:pt x="14865" y="20705"/>
                    <a:pt x="17702" y="17836"/>
                    <a:pt x="17879" y="17836"/>
                  </a:cubicBez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B05E9C53-523C-E6C8-F002-6317560F847A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0596286" y="5103954"/>
              <a:ext cx="78369" cy="119088"/>
            </a:xfrm>
            <a:custGeom>
              <a:avLst/>
              <a:gdLst>
                <a:gd name="connsiteX0" fmla="*/ 78697 w 78369"/>
                <a:gd name="connsiteY0" fmla="*/ 86527 h 119088"/>
                <a:gd name="connsiteX1" fmla="*/ 72669 w 78369"/>
                <a:gd name="connsiteY1" fmla="*/ 86527 h 119088"/>
                <a:gd name="connsiteX2" fmla="*/ 68059 w 78369"/>
                <a:gd name="connsiteY2" fmla="*/ 102848 h 119088"/>
                <a:gd name="connsiteX3" fmla="*/ 50506 w 78369"/>
                <a:gd name="connsiteY3" fmla="*/ 103924 h 119088"/>
                <a:gd name="connsiteX4" fmla="*/ 17881 w 78369"/>
                <a:gd name="connsiteY4" fmla="*/ 103924 h 119088"/>
                <a:gd name="connsiteX5" fmla="*/ 53342 w 78369"/>
                <a:gd name="connsiteY5" fmla="*/ 73793 h 119088"/>
                <a:gd name="connsiteX6" fmla="*/ 78697 w 78369"/>
                <a:gd name="connsiteY6" fmla="*/ 35053 h 119088"/>
                <a:gd name="connsiteX7" fmla="*/ 37208 w 78369"/>
                <a:gd name="connsiteY7" fmla="*/ 80 h 119088"/>
                <a:gd name="connsiteX8" fmla="*/ 328 w 78369"/>
                <a:gd name="connsiteY8" fmla="*/ 32184 h 119088"/>
                <a:gd name="connsiteX9" fmla="*/ 9725 w 78369"/>
                <a:gd name="connsiteY9" fmla="*/ 42227 h 119088"/>
                <a:gd name="connsiteX10" fmla="*/ 19122 w 78369"/>
                <a:gd name="connsiteY10" fmla="*/ 32722 h 119088"/>
                <a:gd name="connsiteX11" fmla="*/ 8661 w 78369"/>
                <a:gd name="connsiteY11" fmla="*/ 23216 h 119088"/>
                <a:gd name="connsiteX12" fmla="*/ 34548 w 78369"/>
                <a:gd name="connsiteY12" fmla="*/ 6537 h 119088"/>
                <a:gd name="connsiteX13" fmla="*/ 61499 w 78369"/>
                <a:gd name="connsiteY13" fmla="*/ 35053 h 119088"/>
                <a:gd name="connsiteX14" fmla="*/ 44832 w 78369"/>
                <a:gd name="connsiteY14" fmla="*/ 69489 h 119088"/>
                <a:gd name="connsiteX15" fmla="*/ 2101 w 78369"/>
                <a:gd name="connsiteY15" fmla="*/ 112174 h 119088"/>
                <a:gd name="connsiteX16" fmla="*/ 328 w 78369"/>
                <a:gd name="connsiteY16" fmla="*/ 119168 h 119088"/>
                <a:gd name="connsiteX17" fmla="*/ 73378 w 78369"/>
                <a:gd name="connsiteY17" fmla="*/ 119168 h 119088"/>
                <a:gd name="connsiteX18" fmla="*/ 78697 w 78369"/>
                <a:gd name="connsiteY18" fmla="*/ 86527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369" h="119088">
                  <a:moveTo>
                    <a:pt x="78697" y="86527"/>
                  </a:moveTo>
                  <a:lnTo>
                    <a:pt x="72669" y="86527"/>
                  </a:lnTo>
                  <a:cubicBezTo>
                    <a:pt x="72137" y="90472"/>
                    <a:pt x="70364" y="101054"/>
                    <a:pt x="68059" y="102848"/>
                  </a:cubicBezTo>
                  <a:cubicBezTo>
                    <a:pt x="66640" y="103924"/>
                    <a:pt x="52988" y="103924"/>
                    <a:pt x="50506" y="103924"/>
                  </a:cubicBezTo>
                  <a:lnTo>
                    <a:pt x="17881" y="103924"/>
                  </a:lnTo>
                  <a:cubicBezTo>
                    <a:pt x="36498" y="87244"/>
                    <a:pt x="42704" y="82222"/>
                    <a:pt x="53342" y="73793"/>
                  </a:cubicBezTo>
                  <a:cubicBezTo>
                    <a:pt x="66463" y="63211"/>
                    <a:pt x="78697" y="52092"/>
                    <a:pt x="78697" y="35053"/>
                  </a:cubicBezTo>
                  <a:cubicBezTo>
                    <a:pt x="78697" y="13352"/>
                    <a:pt x="59903" y="80"/>
                    <a:pt x="37208" y="80"/>
                  </a:cubicBezTo>
                  <a:cubicBezTo>
                    <a:pt x="15222" y="80"/>
                    <a:pt x="328" y="15684"/>
                    <a:pt x="328" y="32184"/>
                  </a:cubicBezTo>
                  <a:cubicBezTo>
                    <a:pt x="328" y="41331"/>
                    <a:pt x="7952" y="42227"/>
                    <a:pt x="9725" y="42227"/>
                  </a:cubicBezTo>
                  <a:cubicBezTo>
                    <a:pt x="13981" y="42227"/>
                    <a:pt x="19122" y="39178"/>
                    <a:pt x="19122" y="32722"/>
                  </a:cubicBezTo>
                  <a:cubicBezTo>
                    <a:pt x="19122" y="29494"/>
                    <a:pt x="17881" y="23216"/>
                    <a:pt x="8661" y="23216"/>
                  </a:cubicBezTo>
                  <a:cubicBezTo>
                    <a:pt x="14158" y="10482"/>
                    <a:pt x="26215" y="6537"/>
                    <a:pt x="34548" y="6537"/>
                  </a:cubicBezTo>
                  <a:cubicBezTo>
                    <a:pt x="52279" y="6537"/>
                    <a:pt x="61499" y="20526"/>
                    <a:pt x="61499" y="35053"/>
                  </a:cubicBezTo>
                  <a:cubicBezTo>
                    <a:pt x="61499" y="50657"/>
                    <a:pt x="50506" y="63032"/>
                    <a:pt x="44832" y="69489"/>
                  </a:cubicBezTo>
                  <a:lnTo>
                    <a:pt x="2101" y="112174"/>
                  </a:lnTo>
                  <a:cubicBezTo>
                    <a:pt x="328" y="113788"/>
                    <a:pt x="328" y="114147"/>
                    <a:pt x="328" y="119168"/>
                  </a:cubicBezTo>
                  <a:lnTo>
                    <a:pt x="73378" y="119168"/>
                  </a:lnTo>
                  <a:lnTo>
                    <a:pt x="78697" y="86527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E62F1186-3107-664D-C00F-B5F72FBD93E4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0698671" y="5088530"/>
              <a:ext cx="45922" cy="179170"/>
            </a:xfrm>
            <a:custGeom>
              <a:avLst/>
              <a:gdLst>
                <a:gd name="connsiteX0" fmla="*/ 3701 w 45922"/>
                <a:gd name="connsiteY0" fmla="*/ 80 h 179170"/>
                <a:gd name="connsiteX1" fmla="*/ 332 w 45922"/>
                <a:gd name="connsiteY1" fmla="*/ 2232 h 179170"/>
                <a:gd name="connsiteX2" fmla="*/ 1928 w 45922"/>
                <a:gd name="connsiteY2" fmla="*/ 4923 h 179170"/>
                <a:gd name="connsiteX3" fmla="*/ 34197 w 45922"/>
                <a:gd name="connsiteY3" fmla="*/ 89576 h 179170"/>
                <a:gd name="connsiteX4" fmla="*/ 3523 w 45922"/>
                <a:gd name="connsiteY4" fmla="*/ 172973 h 179170"/>
                <a:gd name="connsiteX5" fmla="*/ 332 w 45922"/>
                <a:gd name="connsiteY5" fmla="*/ 177099 h 179170"/>
                <a:gd name="connsiteX6" fmla="*/ 2637 w 45922"/>
                <a:gd name="connsiteY6" fmla="*/ 179251 h 179170"/>
                <a:gd name="connsiteX7" fmla="*/ 33311 w 45922"/>
                <a:gd name="connsiteY7" fmla="*/ 144995 h 179170"/>
                <a:gd name="connsiteX8" fmla="*/ 46254 w 45922"/>
                <a:gd name="connsiteY8" fmla="*/ 89755 h 179170"/>
                <a:gd name="connsiteX9" fmla="*/ 3701 w 45922"/>
                <a:gd name="connsiteY9" fmla="*/ 80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22" h="179170">
                  <a:moveTo>
                    <a:pt x="3701" y="80"/>
                  </a:moveTo>
                  <a:cubicBezTo>
                    <a:pt x="2460" y="80"/>
                    <a:pt x="332" y="80"/>
                    <a:pt x="332" y="2232"/>
                  </a:cubicBezTo>
                  <a:cubicBezTo>
                    <a:pt x="332" y="3129"/>
                    <a:pt x="864" y="3667"/>
                    <a:pt x="1928" y="4923"/>
                  </a:cubicBezTo>
                  <a:cubicBezTo>
                    <a:pt x="17176" y="19091"/>
                    <a:pt x="34197" y="43303"/>
                    <a:pt x="34197" y="89576"/>
                  </a:cubicBezTo>
                  <a:cubicBezTo>
                    <a:pt x="34197" y="127060"/>
                    <a:pt x="22672" y="155397"/>
                    <a:pt x="3523" y="172973"/>
                  </a:cubicBezTo>
                  <a:cubicBezTo>
                    <a:pt x="509" y="176022"/>
                    <a:pt x="332" y="176202"/>
                    <a:pt x="332" y="177099"/>
                  </a:cubicBezTo>
                  <a:cubicBezTo>
                    <a:pt x="332" y="177995"/>
                    <a:pt x="864" y="179251"/>
                    <a:pt x="2637" y="179251"/>
                  </a:cubicBezTo>
                  <a:cubicBezTo>
                    <a:pt x="4765" y="179251"/>
                    <a:pt x="21609" y="167414"/>
                    <a:pt x="33311" y="144995"/>
                  </a:cubicBezTo>
                  <a:cubicBezTo>
                    <a:pt x="41112" y="130109"/>
                    <a:pt x="46254" y="110739"/>
                    <a:pt x="46254" y="89755"/>
                  </a:cubicBezTo>
                  <a:cubicBezTo>
                    <a:pt x="46254" y="64467"/>
                    <a:pt x="38807" y="25189"/>
                    <a:pt x="3701" y="80"/>
                  </a:cubicBez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191BE3CD-D1E9-4D72-0AE0-C2B91A89EF58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0848119" y="5003954"/>
              <a:ext cx="168947" cy="170638"/>
            </a:xfrm>
            <a:custGeom>
              <a:avLst/>
              <a:gdLst>
                <a:gd name="connsiteX0" fmla="*/ 169285 w 168947"/>
                <a:gd name="connsiteY0" fmla="*/ 85397 h 170638"/>
                <a:gd name="connsiteX1" fmla="*/ 84938 w 168947"/>
                <a:gd name="connsiteY1" fmla="*/ 77 h 170638"/>
                <a:gd name="connsiteX2" fmla="*/ 338 w 168947"/>
                <a:gd name="connsiteY2" fmla="*/ 85397 h 170638"/>
                <a:gd name="connsiteX3" fmla="*/ 84685 w 168947"/>
                <a:gd name="connsiteY3" fmla="*/ 170716 h 170638"/>
                <a:gd name="connsiteX4" fmla="*/ 169285 w 168947"/>
                <a:gd name="connsiteY4" fmla="*/ 85397 h 170638"/>
                <a:gd name="connsiteX5" fmla="*/ 34532 w 168947"/>
                <a:gd name="connsiteY5" fmla="*/ 30311 h 170638"/>
                <a:gd name="connsiteX6" fmla="*/ 32253 w 168947"/>
                <a:gd name="connsiteY6" fmla="*/ 27492 h 170638"/>
                <a:gd name="connsiteX7" fmla="*/ 84685 w 168947"/>
                <a:gd name="connsiteY7" fmla="*/ 6483 h 170638"/>
                <a:gd name="connsiteX8" fmla="*/ 137623 w 168947"/>
                <a:gd name="connsiteY8" fmla="*/ 27492 h 170638"/>
                <a:gd name="connsiteX9" fmla="*/ 84938 w 168947"/>
                <a:gd name="connsiteY9" fmla="*/ 81041 h 170638"/>
                <a:gd name="connsiteX10" fmla="*/ 34532 w 168947"/>
                <a:gd name="connsiteY10" fmla="*/ 30311 h 170638"/>
                <a:gd name="connsiteX11" fmla="*/ 27187 w 168947"/>
                <a:gd name="connsiteY11" fmla="*/ 138946 h 170638"/>
                <a:gd name="connsiteX12" fmla="*/ 6670 w 168947"/>
                <a:gd name="connsiteY12" fmla="*/ 85397 h 170638"/>
                <a:gd name="connsiteX13" fmla="*/ 27187 w 168947"/>
                <a:gd name="connsiteY13" fmla="*/ 31848 h 170638"/>
                <a:gd name="connsiteX14" fmla="*/ 80125 w 168947"/>
                <a:gd name="connsiteY14" fmla="*/ 85397 h 170638"/>
                <a:gd name="connsiteX15" fmla="*/ 27187 w 168947"/>
                <a:gd name="connsiteY15" fmla="*/ 138946 h 170638"/>
                <a:gd name="connsiteX16" fmla="*/ 142183 w 168947"/>
                <a:gd name="connsiteY16" fmla="*/ 31848 h 170638"/>
                <a:gd name="connsiteX17" fmla="*/ 162953 w 168947"/>
                <a:gd name="connsiteY17" fmla="*/ 85397 h 170638"/>
                <a:gd name="connsiteX18" fmla="*/ 142436 w 168947"/>
                <a:gd name="connsiteY18" fmla="*/ 138946 h 170638"/>
                <a:gd name="connsiteX19" fmla="*/ 89497 w 168947"/>
                <a:gd name="connsiteY19" fmla="*/ 85397 h 170638"/>
                <a:gd name="connsiteX20" fmla="*/ 142183 w 168947"/>
                <a:gd name="connsiteY20" fmla="*/ 31848 h 170638"/>
                <a:gd name="connsiteX21" fmla="*/ 135090 w 168947"/>
                <a:gd name="connsiteY21" fmla="*/ 140483 h 170638"/>
                <a:gd name="connsiteX22" fmla="*/ 137370 w 168947"/>
                <a:gd name="connsiteY22" fmla="*/ 143301 h 170638"/>
                <a:gd name="connsiteX23" fmla="*/ 84938 w 168947"/>
                <a:gd name="connsiteY23" fmla="*/ 164311 h 170638"/>
                <a:gd name="connsiteX24" fmla="*/ 32000 w 168947"/>
                <a:gd name="connsiteY24" fmla="*/ 143301 h 170638"/>
                <a:gd name="connsiteX25" fmla="*/ 84685 w 168947"/>
                <a:gd name="connsiteY25" fmla="*/ 89752 h 170638"/>
                <a:gd name="connsiteX26" fmla="*/ 135090 w 168947"/>
                <a:gd name="connsiteY26" fmla="*/ 140483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947" h="170638">
                  <a:moveTo>
                    <a:pt x="169285" y="85397"/>
                  </a:moveTo>
                  <a:cubicBezTo>
                    <a:pt x="169285" y="38253"/>
                    <a:pt x="131291" y="77"/>
                    <a:pt x="84938" y="77"/>
                  </a:cubicBezTo>
                  <a:cubicBezTo>
                    <a:pt x="37825" y="77"/>
                    <a:pt x="338" y="38766"/>
                    <a:pt x="338" y="85397"/>
                  </a:cubicBezTo>
                  <a:cubicBezTo>
                    <a:pt x="338" y="132540"/>
                    <a:pt x="38332" y="170716"/>
                    <a:pt x="84685" y="170716"/>
                  </a:cubicBezTo>
                  <a:cubicBezTo>
                    <a:pt x="131798" y="170716"/>
                    <a:pt x="169285" y="132028"/>
                    <a:pt x="169285" y="85397"/>
                  </a:cubicBezTo>
                  <a:close/>
                  <a:moveTo>
                    <a:pt x="34532" y="30311"/>
                  </a:moveTo>
                  <a:cubicBezTo>
                    <a:pt x="34026" y="29798"/>
                    <a:pt x="32253" y="28005"/>
                    <a:pt x="32253" y="27492"/>
                  </a:cubicBezTo>
                  <a:cubicBezTo>
                    <a:pt x="32253" y="26467"/>
                    <a:pt x="52770" y="6483"/>
                    <a:pt x="84685" y="6483"/>
                  </a:cubicBezTo>
                  <a:cubicBezTo>
                    <a:pt x="93550" y="6483"/>
                    <a:pt x="116853" y="7764"/>
                    <a:pt x="137623" y="27492"/>
                  </a:cubicBezTo>
                  <a:lnTo>
                    <a:pt x="84938" y="81041"/>
                  </a:lnTo>
                  <a:lnTo>
                    <a:pt x="34532" y="30311"/>
                  </a:lnTo>
                  <a:close/>
                  <a:moveTo>
                    <a:pt x="27187" y="138946"/>
                  </a:moveTo>
                  <a:cubicBezTo>
                    <a:pt x="11736" y="121523"/>
                    <a:pt x="6670" y="101794"/>
                    <a:pt x="6670" y="85397"/>
                  </a:cubicBezTo>
                  <a:cubicBezTo>
                    <a:pt x="6670" y="65668"/>
                    <a:pt x="14016" y="46965"/>
                    <a:pt x="27187" y="31848"/>
                  </a:cubicBezTo>
                  <a:lnTo>
                    <a:pt x="80125" y="85397"/>
                  </a:lnTo>
                  <a:lnTo>
                    <a:pt x="27187" y="138946"/>
                  </a:lnTo>
                  <a:close/>
                  <a:moveTo>
                    <a:pt x="142183" y="31848"/>
                  </a:moveTo>
                  <a:cubicBezTo>
                    <a:pt x="154341" y="44915"/>
                    <a:pt x="162953" y="64387"/>
                    <a:pt x="162953" y="85397"/>
                  </a:cubicBezTo>
                  <a:cubicBezTo>
                    <a:pt x="162953" y="105125"/>
                    <a:pt x="155607" y="123829"/>
                    <a:pt x="142436" y="138946"/>
                  </a:cubicBezTo>
                  <a:lnTo>
                    <a:pt x="89497" y="85397"/>
                  </a:lnTo>
                  <a:lnTo>
                    <a:pt x="142183" y="31848"/>
                  </a:lnTo>
                  <a:close/>
                  <a:moveTo>
                    <a:pt x="135090" y="140483"/>
                  </a:moveTo>
                  <a:cubicBezTo>
                    <a:pt x="135597" y="140995"/>
                    <a:pt x="137370" y="142789"/>
                    <a:pt x="137370" y="143301"/>
                  </a:cubicBezTo>
                  <a:cubicBezTo>
                    <a:pt x="137370" y="144326"/>
                    <a:pt x="116853" y="164311"/>
                    <a:pt x="84938" y="164311"/>
                  </a:cubicBezTo>
                  <a:cubicBezTo>
                    <a:pt x="76073" y="164311"/>
                    <a:pt x="52770" y="163030"/>
                    <a:pt x="32000" y="143301"/>
                  </a:cubicBezTo>
                  <a:lnTo>
                    <a:pt x="84685" y="89752"/>
                  </a:lnTo>
                  <a:lnTo>
                    <a:pt x="135090" y="140483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1BC5ADDF-15BA-BD58-2E17-6CF142C5BCDD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1105465" y="4978332"/>
              <a:ext cx="142351" cy="180631"/>
            </a:xfrm>
            <a:custGeom>
              <a:avLst/>
              <a:gdLst>
                <a:gd name="connsiteX0" fmla="*/ 119396 w 142351"/>
                <a:gd name="connsiteY0" fmla="*/ 18781 h 180631"/>
                <a:gd name="connsiteX1" fmla="*/ 135860 w 142351"/>
                <a:gd name="connsiteY1" fmla="*/ 8020 h 180631"/>
                <a:gd name="connsiteX2" fmla="*/ 142699 w 142351"/>
                <a:gd name="connsiteY2" fmla="*/ 3152 h 180631"/>
                <a:gd name="connsiteX3" fmla="*/ 139153 w 142351"/>
                <a:gd name="connsiteY3" fmla="*/ 77 h 180631"/>
                <a:gd name="connsiteX4" fmla="*/ 111037 w 142351"/>
                <a:gd name="connsiteY4" fmla="*/ 846 h 180631"/>
                <a:gd name="connsiteX5" fmla="*/ 73803 w 142351"/>
                <a:gd name="connsiteY5" fmla="*/ 77 h 180631"/>
                <a:gd name="connsiteX6" fmla="*/ 68484 w 142351"/>
                <a:gd name="connsiteY6" fmla="*/ 5202 h 180631"/>
                <a:gd name="connsiteX7" fmla="*/ 77096 w 142351"/>
                <a:gd name="connsiteY7" fmla="*/ 8020 h 180631"/>
                <a:gd name="connsiteX8" fmla="*/ 91787 w 142351"/>
                <a:gd name="connsiteY8" fmla="*/ 8532 h 180631"/>
                <a:gd name="connsiteX9" fmla="*/ 99639 w 142351"/>
                <a:gd name="connsiteY9" fmla="*/ 13657 h 180631"/>
                <a:gd name="connsiteX10" fmla="*/ 98626 w 142351"/>
                <a:gd name="connsiteY10" fmla="*/ 19037 h 180631"/>
                <a:gd name="connsiteX11" fmla="*/ 69497 w 142351"/>
                <a:gd name="connsiteY11" fmla="*/ 136640 h 180631"/>
                <a:gd name="connsiteX12" fmla="*/ 33023 w 142351"/>
                <a:gd name="connsiteY12" fmla="*/ 175072 h 180631"/>
                <a:gd name="connsiteX13" fmla="*/ 8960 w 142351"/>
                <a:gd name="connsiteY13" fmla="*/ 159186 h 180631"/>
                <a:gd name="connsiteX14" fmla="*/ 11999 w 142351"/>
                <a:gd name="connsiteY14" fmla="*/ 159443 h 180631"/>
                <a:gd name="connsiteX15" fmla="*/ 28463 w 142351"/>
                <a:gd name="connsiteY15" fmla="*/ 143045 h 180631"/>
                <a:gd name="connsiteX16" fmla="*/ 17318 w 142351"/>
                <a:gd name="connsiteY16" fmla="*/ 132284 h 180631"/>
                <a:gd name="connsiteX17" fmla="*/ 348 w 142351"/>
                <a:gd name="connsiteY17" fmla="*/ 152781 h 180631"/>
                <a:gd name="connsiteX18" fmla="*/ 33783 w 142351"/>
                <a:gd name="connsiteY18" fmla="*/ 180708 h 180631"/>
                <a:gd name="connsiteX19" fmla="*/ 89761 w 142351"/>
                <a:gd name="connsiteY19" fmla="*/ 138433 h 180631"/>
                <a:gd name="connsiteX20" fmla="*/ 119396 w 142351"/>
                <a:gd name="connsiteY20" fmla="*/ 18781 h 18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351" h="180631">
                  <a:moveTo>
                    <a:pt x="119396" y="18781"/>
                  </a:moveTo>
                  <a:cubicBezTo>
                    <a:pt x="121422" y="10326"/>
                    <a:pt x="121929" y="8020"/>
                    <a:pt x="135860" y="8020"/>
                  </a:cubicBezTo>
                  <a:cubicBezTo>
                    <a:pt x="139913" y="8020"/>
                    <a:pt x="142699" y="8020"/>
                    <a:pt x="142699" y="3152"/>
                  </a:cubicBezTo>
                  <a:cubicBezTo>
                    <a:pt x="142699" y="846"/>
                    <a:pt x="141179" y="77"/>
                    <a:pt x="139153" y="77"/>
                  </a:cubicBezTo>
                  <a:cubicBezTo>
                    <a:pt x="132821" y="77"/>
                    <a:pt x="117370" y="846"/>
                    <a:pt x="111037" y="846"/>
                  </a:cubicBezTo>
                  <a:cubicBezTo>
                    <a:pt x="102679" y="846"/>
                    <a:pt x="82162" y="77"/>
                    <a:pt x="73803" y="77"/>
                  </a:cubicBezTo>
                  <a:cubicBezTo>
                    <a:pt x="71523" y="77"/>
                    <a:pt x="68484" y="77"/>
                    <a:pt x="68484" y="5202"/>
                  </a:cubicBezTo>
                  <a:cubicBezTo>
                    <a:pt x="68484" y="8020"/>
                    <a:pt x="70510" y="8020"/>
                    <a:pt x="77096" y="8020"/>
                  </a:cubicBezTo>
                  <a:cubicBezTo>
                    <a:pt x="82922" y="8020"/>
                    <a:pt x="85455" y="8020"/>
                    <a:pt x="91787" y="8532"/>
                  </a:cubicBezTo>
                  <a:cubicBezTo>
                    <a:pt x="97866" y="9301"/>
                    <a:pt x="99639" y="10070"/>
                    <a:pt x="99639" y="13657"/>
                  </a:cubicBezTo>
                  <a:cubicBezTo>
                    <a:pt x="99639" y="15194"/>
                    <a:pt x="99132" y="16988"/>
                    <a:pt x="98626" y="19037"/>
                  </a:cubicBezTo>
                  <a:lnTo>
                    <a:pt x="69497" y="136640"/>
                  </a:lnTo>
                  <a:cubicBezTo>
                    <a:pt x="63418" y="161492"/>
                    <a:pt x="46194" y="175072"/>
                    <a:pt x="33023" y="175072"/>
                  </a:cubicBezTo>
                  <a:cubicBezTo>
                    <a:pt x="26437" y="175072"/>
                    <a:pt x="13012" y="172510"/>
                    <a:pt x="8960" y="159186"/>
                  </a:cubicBezTo>
                  <a:cubicBezTo>
                    <a:pt x="9720" y="159443"/>
                    <a:pt x="11493" y="159443"/>
                    <a:pt x="11999" y="159443"/>
                  </a:cubicBezTo>
                  <a:cubicBezTo>
                    <a:pt x="21878" y="159443"/>
                    <a:pt x="28463" y="150731"/>
                    <a:pt x="28463" y="143045"/>
                  </a:cubicBezTo>
                  <a:cubicBezTo>
                    <a:pt x="28463" y="134846"/>
                    <a:pt x="21624" y="132284"/>
                    <a:pt x="17318" y="132284"/>
                  </a:cubicBezTo>
                  <a:cubicBezTo>
                    <a:pt x="12759" y="132284"/>
                    <a:pt x="348" y="135359"/>
                    <a:pt x="348" y="152781"/>
                  </a:cubicBezTo>
                  <a:cubicBezTo>
                    <a:pt x="348" y="168666"/>
                    <a:pt x="13772" y="180708"/>
                    <a:pt x="33783" y="180708"/>
                  </a:cubicBezTo>
                  <a:cubicBezTo>
                    <a:pt x="57086" y="180708"/>
                    <a:pt x="83428" y="163798"/>
                    <a:pt x="89761" y="138433"/>
                  </a:cubicBezTo>
                  <a:lnTo>
                    <a:pt x="119396" y="18781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8E1E6808-55FB-EB7F-E687-5622849920D4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1248326" y="5065076"/>
              <a:ext cx="46099" cy="179170"/>
            </a:xfrm>
            <a:custGeom>
              <a:avLst/>
              <a:gdLst>
                <a:gd name="connsiteX0" fmla="*/ 42907 w 46099"/>
                <a:gd name="connsiteY0" fmla="*/ 79 h 179170"/>
                <a:gd name="connsiteX1" fmla="*/ 353 w 46099"/>
                <a:gd name="connsiteY1" fmla="*/ 89575 h 179170"/>
                <a:gd name="connsiteX2" fmla="*/ 42907 w 46099"/>
                <a:gd name="connsiteY2" fmla="*/ 179250 h 179170"/>
                <a:gd name="connsiteX3" fmla="*/ 46453 w 46099"/>
                <a:gd name="connsiteY3" fmla="*/ 177098 h 179170"/>
                <a:gd name="connsiteX4" fmla="*/ 44680 w 46099"/>
                <a:gd name="connsiteY4" fmla="*/ 174407 h 179170"/>
                <a:gd name="connsiteX5" fmla="*/ 12410 w 46099"/>
                <a:gd name="connsiteY5" fmla="*/ 89754 h 179170"/>
                <a:gd name="connsiteX6" fmla="*/ 45212 w 46099"/>
                <a:gd name="connsiteY6" fmla="*/ 4384 h 179170"/>
                <a:gd name="connsiteX7" fmla="*/ 46453 w 46099"/>
                <a:gd name="connsiteY7" fmla="*/ 2231 h 179170"/>
                <a:gd name="connsiteX8" fmla="*/ 42907 w 46099"/>
                <a:gd name="connsiteY8" fmla="*/ 79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99" h="179170">
                  <a:moveTo>
                    <a:pt x="42907" y="79"/>
                  </a:moveTo>
                  <a:cubicBezTo>
                    <a:pt x="9218" y="24112"/>
                    <a:pt x="353" y="62134"/>
                    <a:pt x="353" y="89575"/>
                  </a:cubicBezTo>
                  <a:cubicBezTo>
                    <a:pt x="353" y="114863"/>
                    <a:pt x="7800" y="154141"/>
                    <a:pt x="42907" y="179250"/>
                  </a:cubicBezTo>
                  <a:cubicBezTo>
                    <a:pt x="44325" y="179250"/>
                    <a:pt x="46453" y="179250"/>
                    <a:pt x="46453" y="177098"/>
                  </a:cubicBezTo>
                  <a:cubicBezTo>
                    <a:pt x="46453" y="176022"/>
                    <a:pt x="45921" y="175663"/>
                    <a:pt x="44680" y="174407"/>
                  </a:cubicBezTo>
                  <a:cubicBezTo>
                    <a:pt x="21098" y="152885"/>
                    <a:pt x="12410" y="122396"/>
                    <a:pt x="12410" y="89754"/>
                  </a:cubicBezTo>
                  <a:cubicBezTo>
                    <a:pt x="12410" y="41330"/>
                    <a:pt x="30673" y="17656"/>
                    <a:pt x="45212" y="4384"/>
                  </a:cubicBezTo>
                  <a:cubicBezTo>
                    <a:pt x="45921" y="3666"/>
                    <a:pt x="46453" y="3128"/>
                    <a:pt x="46453" y="2231"/>
                  </a:cubicBezTo>
                  <a:cubicBezTo>
                    <a:pt x="46453" y="79"/>
                    <a:pt x="44325" y="79"/>
                    <a:pt x="42907" y="79"/>
                  </a:cubicBez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6DADEE26-D089-02F6-0283-3BA783F2E48E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1318261" y="5080500"/>
              <a:ext cx="78369" cy="119088"/>
            </a:xfrm>
            <a:custGeom>
              <a:avLst/>
              <a:gdLst>
                <a:gd name="connsiteX0" fmla="*/ 78726 w 78369"/>
                <a:gd name="connsiteY0" fmla="*/ 86526 h 119088"/>
                <a:gd name="connsiteX1" fmla="*/ 72697 w 78369"/>
                <a:gd name="connsiteY1" fmla="*/ 86526 h 119088"/>
                <a:gd name="connsiteX2" fmla="*/ 68087 w 78369"/>
                <a:gd name="connsiteY2" fmla="*/ 102847 h 119088"/>
                <a:gd name="connsiteX3" fmla="*/ 50534 w 78369"/>
                <a:gd name="connsiteY3" fmla="*/ 103923 h 119088"/>
                <a:gd name="connsiteX4" fmla="*/ 17910 w 78369"/>
                <a:gd name="connsiteY4" fmla="*/ 103923 h 119088"/>
                <a:gd name="connsiteX5" fmla="*/ 53371 w 78369"/>
                <a:gd name="connsiteY5" fmla="*/ 73792 h 119088"/>
                <a:gd name="connsiteX6" fmla="*/ 78726 w 78369"/>
                <a:gd name="connsiteY6" fmla="*/ 35052 h 119088"/>
                <a:gd name="connsiteX7" fmla="*/ 37236 w 78369"/>
                <a:gd name="connsiteY7" fmla="*/ 79 h 119088"/>
                <a:gd name="connsiteX8" fmla="*/ 356 w 78369"/>
                <a:gd name="connsiteY8" fmla="*/ 32183 h 119088"/>
                <a:gd name="connsiteX9" fmla="*/ 9754 w 78369"/>
                <a:gd name="connsiteY9" fmla="*/ 42226 h 119088"/>
                <a:gd name="connsiteX10" fmla="*/ 19151 w 78369"/>
                <a:gd name="connsiteY10" fmla="*/ 32721 h 119088"/>
                <a:gd name="connsiteX11" fmla="*/ 8690 w 78369"/>
                <a:gd name="connsiteY11" fmla="*/ 23215 h 119088"/>
                <a:gd name="connsiteX12" fmla="*/ 34576 w 78369"/>
                <a:gd name="connsiteY12" fmla="*/ 6536 h 119088"/>
                <a:gd name="connsiteX13" fmla="*/ 61527 w 78369"/>
                <a:gd name="connsiteY13" fmla="*/ 35052 h 119088"/>
                <a:gd name="connsiteX14" fmla="*/ 44860 w 78369"/>
                <a:gd name="connsiteY14" fmla="*/ 69488 h 119088"/>
                <a:gd name="connsiteX15" fmla="*/ 2129 w 78369"/>
                <a:gd name="connsiteY15" fmla="*/ 112173 h 119088"/>
                <a:gd name="connsiteX16" fmla="*/ 356 w 78369"/>
                <a:gd name="connsiteY16" fmla="*/ 119168 h 119088"/>
                <a:gd name="connsiteX17" fmla="*/ 73406 w 78369"/>
                <a:gd name="connsiteY17" fmla="*/ 119168 h 119088"/>
                <a:gd name="connsiteX18" fmla="*/ 78726 w 78369"/>
                <a:gd name="connsiteY18" fmla="*/ 86526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369" h="119088">
                  <a:moveTo>
                    <a:pt x="78726" y="86526"/>
                  </a:moveTo>
                  <a:lnTo>
                    <a:pt x="72697" y="86526"/>
                  </a:lnTo>
                  <a:cubicBezTo>
                    <a:pt x="72165" y="90472"/>
                    <a:pt x="70392" y="101053"/>
                    <a:pt x="68087" y="102847"/>
                  </a:cubicBezTo>
                  <a:cubicBezTo>
                    <a:pt x="66669" y="103923"/>
                    <a:pt x="53016" y="103923"/>
                    <a:pt x="50534" y="103923"/>
                  </a:cubicBezTo>
                  <a:lnTo>
                    <a:pt x="17910" y="103923"/>
                  </a:lnTo>
                  <a:cubicBezTo>
                    <a:pt x="36527" y="87243"/>
                    <a:pt x="42732" y="82221"/>
                    <a:pt x="53371" y="73792"/>
                  </a:cubicBezTo>
                  <a:cubicBezTo>
                    <a:pt x="66491" y="63210"/>
                    <a:pt x="78726" y="52091"/>
                    <a:pt x="78726" y="35052"/>
                  </a:cubicBezTo>
                  <a:cubicBezTo>
                    <a:pt x="78726" y="13351"/>
                    <a:pt x="59931" y="79"/>
                    <a:pt x="37236" y="79"/>
                  </a:cubicBezTo>
                  <a:cubicBezTo>
                    <a:pt x="15250" y="79"/>
                    <a:pt x="356" y="15683"/>
                    <a:pt x="356" y="32183"/>
                  </a:cubicBezTo>
                  <a:cubicBezTo>
                    <a:pt x="356" y="41330"/>
                    <a:pt x="7980" y="42226"/>
                    <a:pt x="9754" y="42226"/>
                  </a:cubicBezTo>
                  <a:cubicBezTo>
                    <a:pt x="14009" y="42226"/>
                    <a:pt x="19151" y="39178"/>
                    <a:pt x="19151" y="32721"/>
                  </a:cubicBezTo>
                  <a:cubicBezTo>
                    <a:pt x="19151" y="29493"/>
                    <a:pt x="17910" y="23215"/>
                    <a:pt x="8690" y="23215"/>
                  </a:cubicBezTo>
                  <a:cubicBezTo>
                    <a:pt x="14186" y="10482"/>
                    <a:pt x="26243" y="6536"/>
                    <a:pt x="34576" y="6536"/>
                  </a:cubicBezTo>
                  <a:cubicBezTo>
                    <a:pt x="52307" y="6536"/>
                    <a:pt x="61527" y="20525"/>
                    <a:pt x="61527" y="35052"/>
                  </a:cubicBezTo>
                  <a:cubicBezTo>
                    <a:pt x="61527" y="50656"/>
                    <a:pt x="50534" y="63031"/>
                    <a:pt x="44860" y="69488"/>
                  </a:cubicBezTo>
                  <a:lnTo>
                    <a:pt x="2129" y="112173"/>
                  </a:lnTo>
                  <a:cubicBezTo>
                    <a:pt x="356" y="113787"/>
                    <a:pt x="356" y="114146"/>
                    <a:pt x="356" y="119168"/>
                  </a:cubicBezTo>
                  <a:lnTo>
                    <a:pt x="73406" y="119168"/>
                  </a:lnTo>
                  <a:lnTo>
                    <a:pt x="78726" y="86526"/>
                  </a:ln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B1C919F7-9A2E-2502-1062-BB31BDC16E24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1420646" y="5065076"/>
              <a:ext cx="45922" cy="179170"/>
            </a:xfrm>
            <a:custGeom>
              <a:avLst/>
              <a:gdLst>
                <a:gd name="connsiteX0" fmla="*/ 3729 w 45922"/>
                <a:gd name="connsiteY0" fmla="*/ 79 h 179170"/>
                <a:gd name="connsiteX1" fmla="*/ 360 w 45922"/>
                <a:gd name="connsiteY1" fmla="*/ 2231 h 179170"/>
                <a:gd name="connsiteX2" fmla="*/ 1956 w 45922"/>
                <a:gd name="connsiteY2" fmla="*/ 4922 h 179170"/>
                <a:gd name="connsiteX3" fmla="*/ 34226 w 45922"/>
                <a:gd name="connsiteY3" fmla="*/ 89575 h 179170"/>
                <a:gd name="connsiteX4" fmla="*/ 3552 w 45922"/>
                <a:gd name="connsiteY4" fmla="*/ 172973 h 179170"/>
                <a:gd name="connsiteX5" fmla="*/ 360 w 45922"/>
                <a:gd name="connsiteY5" fmla="*/ 177098 h 179170"/>
                <a:gd name="connsiteX6" fmla="*/ 2665 w 45922"/>
                <a:gd name="connsiteY6" fmla="*/ 179250 h 179170"/>
                <a:gd name="connsiteX7" fmla="*/ 33339 w 45922"/>
                <a:gd name="connsiteY7" fmla="*/ 144994 h 179170"/>
                <a:gd name="connsiteX8" fmla="*/ 46283 w 45922"/>
                <a:gd name="connsiteY8" fmla="*/ 89754 h 179170"/>
                <a:gd name="connsiteX9" fmla="*/ 3729 w 45922"/>
                <a:gd name="connsiteY9" fmla="*/ 79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22" h="179170">
                  <a:moveTo>
                    <a:pt x="3729" y="79"/>
                  </a:moveTo>
                  <a:cubicBezTo>
                    <a:pt x="2488" y="79"/>
                    <a:pt x="360" y="79"/>
                    <a:pt x="360" y="2231"/>
                  </a:cubicBezTo>
                  <a:cubicBezTo>
                    <a:pt x="360" y="3128"/>
                    <a:pt x="892" y="3666"/>
                    <a:pt x="1956" y="4922"/>
                  </a:cubicBezTo>
                  <a:cubicBezTo>
                    <a:pt x="17204" y="19090"/>
                    <a:pt x="34226" y="43303"/>
                    <a:pt x="34226" y="89575"/>
                  </a:cubicBezTo>
                  <a:cubicBezTo>
                    <a:pt x="34226" y="127059"/>
                    <a:pt x="22701" y="155396"/>
                    <a:pt x="3552" y="172973"/>
                  </a:cubicBezTo>
                  <a:cubicBezTo>
                    <a:pt x="538" y="176022"/>
                    <a:pt x="360" y="176201"/>
                    <a:pt x="360" y="177098"/>
                  </a:cubicBezTo>
                  <a:cubicBezTo>
                    <a:pt x="360" y="177994"/>
                    <a:pt x="892" y="179250"/>
                    <a:pt x="2665" y="179250"/>
                  </a:cubicBezTo>
                  <a:cubicBezTo>
                    <a:pt x="4793" y="179250"/>
                    <a:pt x="21637" y="167413"/>
                    <a:pt x="33339" y="144994"/>
                  </a:cubicBezTo>
                  <a:cubicBezTo>
                    <a:pt x="41141" y="130108"/>
                    <a:pt x="46283" y="110738"/>
                    <a:pt x="46283" y="89754"/>
                  </a:cubicBezTo>
                  <a:cubicBezTo>
                    <a:pt x="46283" y="64466"/>
                    <a:pt x="38836" y="25188"/>
                    <a:pt x="3729" y="79"/>
                  </a:cubicBezTo>
                  <a:close/>
                </a:path>
              </a:pathLst>
            </a:custGeom>
            <a:solidFill>
              <a:srgbClr val="000000"/>
            </a:solidFill>
            <a:ln w="258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591" name="Group 590" descr="\documentclass{article}&#10;\usepackage{amsmath, physics}&#10;\usepackage{tikz-feynman}&#10;\usepackage{xcolor}&#10;\pagestyle{empty}&#10;\definecolor{SGreen}{rgb}{0.0547,0.613,0.328}&#10;\definecolor{NodeBlue}{rgb}{0.0547,0.148,0.578}&#10;\begin{document}&#10;&#10;$$\gamma_{(2,2)}$$&#10;&#10;&#10;&#10;\end{document}" title="IguanaTex Vector Display">
            <a:extLst>
              <a:ext uri="{FF2B5EF4-FFF2-40B4-BE49-F238E27FC236}">
                <a16:creationId xmlns:a16="http://schemas.microsoft.com/office/drawing/2014/main" id="{941A2A9E-CC08-1033-C86C-4B2A742E5007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4164010" y="2709549"/>
            <a:ext cx="623825" cy="226851"/>
            <a:chOff x="12443089" y="4686940"/>
            <a:chExt cx="623825" cy="226851"/>
          </a:xfrm>
        </p:grpSpPr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C8027CBD-0878-4417-5868-22CCC1EB476C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2443089" y="4686940"/>
              <a:ext cx="157610" cy="187036"/>
            </a:xfrm>
            <a:custGeom>
              <a:avLst/>
              <a:gdLst>
                <a:gd name="connsiteX0" fmla="*/ 7127 w 157610"/>
                <a:gd name="connsiteY0" fmla="*/ 53595 h 187036"/>
                <a:gd name="connsiteX1" fmla="*/ 54861 w 157610"/>
                <a:gd name="connsiteY1" fmla="*/ 20572 h 187036"/>
                <a:gd name="connsiteX2" fmla="*/ 103495 w 157610"/>
                <a:gd name="connsiteY2" fmla="*/ 92881 h 187036"/>
                <a:gd name="connsiteX3" fmla="*/ 99892 w 157610"/>
                <a:gd name="connsiteY3" fmla="*/ 120780 h 187036"/>
                <a:gd name="connsiteX4" fmla="*/ 84281 w 157610"/>
                <a:gd name="connsiteY4" fmla="*/ 181987 h 187036"/>
                <a:gd name="connsiteX5" fmla="*/ 88184 w 157610"/>
                <a:gd name="connsiteY5" fmla="*/ 187111 h 187036"/>
                <a:gd name="connsiteX6" fmla="*/ 97791 w 157610"/>
                <a:gd name="connsiteY6" fmla="*/ 170030 h 187036"/>
                <a:gd name="connsiteX7" fmla="*/ 108899 w 157610"/>
                <a:gd name="connsiteY7" fmla="*/ 121065 h 187036"/>
                <a:gd name="connsiteX8" fmla="*/ 111300 w 157610"/>
                <a:gd name="connsiteY8" fmla="*/ 109962 h 187036"/>
                <a:gd name="connsiteX9" fmla="*/ 152129 w 157610"/>
                <a:gd name="connsiteY9" fmla="*/ 16871 h 187036"/>
                <a:gd name="connsiteX10" fmla="*/ 157833 w 157610"/>
                <a:gd name="connsiteY10" fmla="*/ 6053 h 187036"/>
                <a:gd name="connsiteX11" fmla="*/ 154231 w 157610"/>
                <a:gd name="connsiteY11" fmla="*/ 3206 h 187036"/>
                <a:gd name="connsiteX12" fmla="*/ 150628 w 157610"/>
                <a:gd name="connsiteY12" fmla="*/ 5199 h 187036"/>
                <a:gd name="connsiteX13" fmla="*/ 111000 w 157610"/>
                <a:gd name="connsiteY13" fmla="*/ 89465 h 187036"/>
                <a:gd name="connsiteX14" fmla="*/ 98692 w 157610"/>
                <a:gd name="connsiteY14" fmla="*/ 31390 h 187036"/>
                <a:gd name="connsiteX15" fmla="*/ 58764 w 157610"/>
                <a:gd name="connsiteY15" fmla="*/ 75 h 187036"/>
                <a:gd name="connsiteX16" fmla="*/ 223 w 157610"/>
                <a:gd name="connsiteY16" fmla="*/ 52172 h 187036"/>
                <a:gd name="connsiteX17" fmla="*/ 5927 w 157610"/>
                <a:gd name="connsiteY17" fmla="*/ 55018 h 187036"/>
                <a:gd name="connsiteX18" fmla="*/ 7127 w 157610"/>
                <a:gd name="connsiteY18" fmla="*/ 53595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7610" h="187036">
                  <a:moveTo>
                    <a:pt x="7127" y="53595"/>
                  </a:moveTo>
                  <a:cubicBezTo>
                    <a:pt x="18836" y="20857"/>
                    <a:pt x="51559" y="20572"/>
                    <a:pt x="54861" y="20572"/>
                  </a:cubicBezTo>
                  <a:cubicBezTo>
                    <a:pt x="100193" y="20572"/>
                    <a:pt x="103495" y="70391"/>
                    <a:pt x="103495" y="92881"/>
                  </a:cubicBezTo>
                  <a:cubicBezTo>
                    <a:pt x="103495" y="110247"/>
                    <a:pt x="101994" y="115086"/>
                    <a:pt x="99892" y="120780"/>
                  </a:cubicBezTo>
                  <a:cubicBezTo>
                    <a:pt x="93288" y="141562"/>
                    <a:pt x="84281" y="174585"/>
                    <a:pt x="84281" y="181987"/>
                  </a:cubicBezTo>
                  <a:cubicBezTo>
                    <a:pt x="84281" y="185118"/>
                    <a:pt x="85783" y="187111"/>
                    <a:pt x="88184" y="187111"/>
                  </a:cubicBezTo>
                  <a:cubicBezTo>
                    <a:pt x="92087" y="187111"/>
                    <a:pt x="94489" y="180848"/>
                    <a:pt x="97791" y="170030"/>
                  </a:cubicBezTo>
                  <a:cubicBezTo>
                    <a:pt x="104696" y="146117"/>
                    <a:pt x="107698" y="129890"/>
                    <a:pt x="108899" y="121065"/>
                  </a:cubicBezTo>
                  <a:cubicBezTo>
                    <a:pt x="109499" y="117364"/>
                    <a:pt x="110100" y="113663"/>
                    <a:pt x="111300" y="109962"/>
                  </a:cubicBezTo>
                  <a:cubicBezTo>
                    <a:pt x="120907" y="81779"/>
                    <a:pt x="140121" y="39361"/>
                    <a:pt x="152129" y="16871"/>
                  </a:cubicBezTo>
                  <a:cubicBezTo>
                    <a:pt x="154231" y="13455"/>
                    <a:pt x="157833" y="7192"/>
                    <a:pt x="157833" y="6053"/>
                  </a:cubicBezTo>
                  <a:cubicBezTo>
                    <a:pt x="157833" y="3206"/>
                    <a:pt x="154831" y="3206"/>
                    <a:pt x="154231" y="3206"/>
                  </a:cubicBezTo>
                  <a:cubicBezTo>
                    <a:pt x="153330" y="3206"/>
                    <a:pt x="151529" y="3206"/>
                    <a:pt x="150628" y="5199"/>
                  </a:cubicBezTo>
                  <a:cubicBezTo>
                    <a:pt x="135017" y="32244"/>
                    <a:pt x="123009" y="60712"/>
                    <a:pt x="111000" y="89465"/>
                  </a:cubicBezTo>
                  <a:cubicBezTo>
                    <a:pt x="110700" y="80640"/>
                    <a:pt x="110400" y="59004"/>
                    <a:pt x="98692" y="31390"/>
                  </a:cubicBezTo>
                  <a:cubicBezTo>
                    <a:pt x="91487" y="14024"/>
                    <a:pt x="79478" y="75"/>
                    <a:pt x="58764" y="75"/>
                  </a:cubicBezTo>
                  <a:cubicBezTo>
                    <a:pt x="21237" y="75"/>
                    <a:pt x="223" y="43346"/>
                    <a:pt x="223" y="52172"/>
                  </a:cubicBezTo>
                  <a:cubicBezTo>
                    <a:pt x="223" y="55018"/>
                    <a:pt x="2924" y="55018"/>
                    <a:pt x="5927" y="55018"/>
                  </a:cubicBezTo>
                  <a:lnTo>
                    <a:pt x="7127" y="53595"/>
                  </a:lnTo>
                  <a:close/>
                </a:path>
              </a:pathLst>
            </a:custGeom>
            <a:solidFill>
              <a:srgbClr val="000000"/>
            </a:solidFill>
            <a:ln w="3506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521EFFCD-3FA2-649B-35BA-9CF3A09CD1B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2617280" y="4714713"/>
              <a:ext cx="54638" cy="199078"/>
            </a:xfrm>
            <a:custGeom>
              <a:avLst/>
              <a:gdLst>
                <a:gd name="connsiteX0" fmla="*/ 50663 w 54638"/>
                <a:gd name="connsiteY0" fmla="*/ 77 h 199078"/>
                <a:gd name="connsiteX1" fmla="*/ 228 w 54638"/>
                <a:gd name="connsiteY1" fmla="*/ 99516 h 199078"/>
                <a:gd name="connsiteX2" fmla="*/ 50663 w 54638"/>
                <a:gd name="connsiteY2" fmla="*/ 199155 h 199078"/>
                <a:gd name="connsiteX3" fmla="*/ 54866 w 54638"/>
                <a:gd name="connsiteY3" fmla="*/ 196764 h 199078"/>
                <a:gd name="connsiteX4" fmla="*/ 52765 w 54638"/>
                <a:gd name="connsiteY4" fmla="*/ 193774 h 199078"/>
                <a:gd name="connsiteX5" fmla="*/ 14518 w 54638"/>
                <a:gd name="connsiteY5" fmla="*/ 99715 h 199078"/>
                <a:gd name="connsiteX6" fmla="*/ 53395 w 54638"/>
                <a:gd name="connsiteY6" fmla="*/ 4859 h 199078"/>
                <a:gd name="connsiteX7" fmla="*/ 54866 w 54638"/>
                <a:gd name="connsiteY7" fmla="*/ 2468 h 199078"/>
                <a:gd name="connsiteX8" fmla="*/ 50663 w 54638"/>
                <a:gd name="connsiteY8" fmla="*/ 77 h 19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38" h="199078">
                  <a:moveTo>
                    <a:pt x="50663" y="77"/>
                  </a:moveTo>
                  <a:cubicBezTo>
                    <a:pt x="10735" y="26780"/>
                    <a:pt x="228" y="69027"/>
                    <a:pt x="228" y="99516"/>
                  </a:cubicBezTo>
                  <a:cubicBezTo>
                    <a:pt x="228" y="127614"/>
                    <a:pt x="9054" y="171256"/>
                    <a:pt x="50663" y="199155"/>
                  </a:cubicBezTo>
                  <a:cubicBezTo>
                    <a:pt x="52344" y="199155"/>
                    <a:pt x="54866" y="199155"/>
                    <a:pt x="54866" y="196764"/>
                  </a:cubicBezTo>
                  <a:cubicBezTo>
                    <a:pt x="54866" y="195568"/>
                    <a:pt x="54236" y="195169"/>
                    <a:pt x="52765" y="193774"/>
                  </a:cubicBezTo>
                  <a:cubicBezTo>
                    <a:pt x="24815" y="169861"/>
                    <a:pt x="14518" y="135984"/>
                    <a:pt x="14518" y="99715"/>
                  </a:cubicBezTo>
                  <a:cubicBezTo>
                    <a:pt x="14518" y="45910"/>
                    <a:pt x="36163" y="19606"/>
                    <a:pt x="53395" y="4859"/>
                  </a:cubicBezTo>
                  <a:cubicBezTo>
                    <a:pt x="54236" y="4062"/>
                    <a:pt x="54866" y="3464"/>
                    <a:pt x="54866" y="2468"/>
                  </a:cubicBezTo>
                  <a:cubicBezTo>
                    <a:pt x="54866" y="77"/>
                    <a:pt x="52344" y="77"/>
                    <a:pt x="50663" y="77"/>
                  </a:cubicBezTo>
                  <a:close/>
                </a:path>
              </a:pathLst>
            </a:custGeom>
            <a:solidFill>
              <a:srgbClr val="000000"/>
            </a:solidFill>
            <a:ln w="3506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75876AB4-3E2A-B19F-F1EB-A9C6B9C8BDB0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2700169" y="4731851"/>
              <a:ext cx="92885" cy="132320"/>
            </a:xfrm>
            <a:custGeom>
              <a:avLst/>
              <a:gdLst>
                <a:gd name="connsiteX0" fmla="*/ 93116 w 92885"/>
                <a:gd name="connsiteY0" fmla="*/ 96128 h 132320"/>
                <a:gd name="connsiteX1" fmla="*/ 85971 w 92885"/>
                <a:gd name="connsiteY1" fmla="*/ 96128 h 132320"/>
                <a:gd name="connsiteX2" fmla="*/ 80507 w 92885"/>
                <a:gd name="connsiteY2" fmla="*/ 114263 h 132320"/>
                <a:gd name="connsiteX3" fmla="*/ 59703 w 92885"/>
                <a:gd name="connsiteY3" fmla="*/ 115458 h 132320"/>
                <a:gd name="connsiteX4" fmla="*/ 21035 w 92885"/>
                <a:gd name="connsiteY4" fmla="*/ 115458 h 132320"/>
                <a:gd name="connsiteX5" fmla="*/ 63065 w 92885"/>
                <a:gd name="connsiteY5" fmla="*/ 81980 h 132320"/>
                <a:gd name="connsiteX6" fmla="*/ 93116 w 92885"/>
                <a:gd name="connsiteY6" fmla="*/ 38936 h 132320"/>
                <a:gd name="connsiteX7" fmla="*/ 43941 w 92885"/>
                <a:gd name="connsiteY7" fmla="*/ 77 h 132320"/>
                <a:gd name="connsiteX8" fmla="*/ 231 w 92885"/>
                <a:gd name="connsiteY8" fmla="*/ 35747 h 132320"/>
                <a:gd name="connsiteX9" fmla="*/ 11369 w 92885"/>
                <a:gd name="connsiteY9" fmla="*/ 46907 h 132320"/>
                <a:gd name="connsiteX10" fmla="*/ 22506 w 92885"/>
                <a:gd name="connsiteY10" fmla="*/ 36345 h 132320"/>
                <a:gd name="connsiteX11" fmla="*/ 10108 w 92885"/>
                <a:gd name="connsiteY11" fmla="*/ 25783 h 132320"/>
                <a:gd name="connsiteX12" fmla="*/ 40789 w 92885"/>
                <a:gd name="connsiteY12" fmla="*/ 7250 h 132320"/>
                <a:gd name="connsiteX13" fmla="*/ 72732 w 92885"/>
                <a:gd name="connsiteY13" fmla="*/ 38936 h 132320"/>
                <a:gd name="connsiteX14" fmla="*/ 52978 w 92885"/>
                <a:gd name="connsiteY14" fmla="*/ 77197 h 132320"/>
                <a:gd name="connsiteX15" fmla="*/ 2332 w 92885"/>
                <a:gd name="connsiteY15" fmla="*/ 124625 h 132320"/>
                <a:gd name="connsiteX16" fmla="*/ 231 w 92885"/>
                <a:gd name="connsiteY16" fmla="*/ 132397 h 132320"/>
                <a:gd name="connsiteX17" fmla="*/ 86812 w 92885"/>
                <a:gd name="connsiteY17" fmla="*/ 132397 h 132320"/>
                <a:gd name="connsiteX18" fmla="*/ 93116 w 92885"/>
                <a:gd name="connsiteY18" fmla="*/ 96128 h 13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2885" h="132320">
                  <a:moveTo>
                    <a:pt x="93116" y="96128"/>
                  </a:moveTo>
                  <a:lnTo>
                    <a:pt x="85971" y="96128"/>
                  </a:lnTo>
                  <a:cubicBezTo>
                    <a:pt x="85341" y="100512"/>
                    <a:pt x="83239" y="112270"/>
                    <a:pt x="80507" y="114263"/>
                  </a:cubicBezTo>
                  <a:cubicBezTo>
                    <a:pt x="78826" y="115458"/>
                    <a:pt x="62645" y="115458"/>
                    <a:pt x="59703" y="115458"/>
                  </a:cubicBezTo>
                  <a:lnTo>
                    <a:pt x="21035" y="115458"/>
                  </a:lnTo>
                  <a:cubicBezTo>
                    <a:pt x="43101" y="96925"/>
                    <a:pt x="50456" y="91346"/>
                    <a:pt x="63065" y="81980"/>
                  </a:cubicBezTo>
                  <a:cubicBezTo>
                    <a:pt x="78616" y="70222"/>
                    <a:pt x="93116" y="57867"/>
                    <a:pt x="93116" y="38936"/>
                  </a:cubicBezTo>
                  <a:cubicBezTo>
                    <a:pt x="93116" y="14823"/>
                    <a:pt x="70840" y="77"/>
                    <a:pt x="43941" y="77"/>
                  </a:cubicBezTo>
                  <a:cubicBezTo>
                    <a:pt x="17883" y="77"/>
                    <a:pt x="231" y="17414"/>
                    <a:pt x="231" y="35747"/>
                  </a:cubicBezTo>
                  <a:cubicBezTo>
                    <a:pt x="231" y="45910"/>
                    <a:pt x="9267" y="46907"/>
                    <a:pt x="11369" y="46907"/>
                  </a:cubicBezTo>
                  <a:cubicBezTo>
                    <a:pt x="16412" y="46907"/>
                    <a:pt x="22506" y="43519"/>
                    <a:pt x="22506" y="36345"/>
                  </a:cubicBezTo>
                  <a:cubicBezTo>
                    <a:pt x="22506" y="32758"/>
                    <a:pt x="21035" y="25783"/>
                    <a:pt x="10108" y="25783"/>
                  </a:cubicBezTo>
                  <a:cubicBezTo>
                    <a:pt x="16622" y="11635"/>
                    <a:pt x="30912" y="7250"/>
                    <a:pt x="40789" y="7250"/>
                  </a:cubicBezTo>
                  <a:cubicBezTo>
                    <a:pt x="61804" y="7250"/>
                    <a:pt x="72732" y="22794"/>
                    <a:pt x="72732" y="38936"/>
                  </a:cubicBezTo>
                  <a:cubicBezTo>
                    <a:pt x="72732" y="56273"/>
                    <a:pt x="59703" y="70023"/>
                    <a:pt x="52978" y="77197"/>
                  </a:cubicBezTo>
                  <a:lnTo>
                    <a:pt x="2332" y="124625"/>
                  </a:lnTo>
                  <a:cubicBezTo>
                    <a:pt x="231" y="126419"/>
                    <a:pt x="231" y="126817"/>
                    <a:pt x="231" y="132397"/>
                  </a:cubicBezTo>
                  <a:lnTo>
                    <a:pt x="86812" y="132397"/>
                  </a:lnTo>
                  <a:lnTo>
                    <a:pt x="93116" y="96128"/>
                  </a:lnTo>
                  <a:close/>
                </a:path>
              </a:pathLst>
            </a:custGeom>
            <a:solidFill>
              <a:srgbClr val="000000"/>
            </a:solidFill>
            <a:ln w="3506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DE7D180D-71D7-0481-5252-72E34605C904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2830134" y="4841254"/>
              <a:ext cx="26688" cy="61377"/>
            </a:xfrm>
            <a:custGeom>
              <a:avLst/>
              <a:gdLst>
                <a:gd name="connsiteX0" fmla="*/ 21039 w 26688"/>
                <a:gd name="connsiteY0" fmla="*/ 19805 h 61377"/>
                <a:gd name="connsiteX1" fmla="*/ 4648 w 26688"/>
                <a:gd name="connsiteY1" fmla="*/ 56273 h 61377"/>
                <a:gd name="connsiteX2" fmla="*/ 3177 w 26688"/>
                <a:gd name="connsiteY2" fmla="*/ 58664 h 61377"/>
                <a:gd name="connsiteX3" fmla="*/ 6119 w 26688"/>
                <a:gd name="connsiteY3" fmla="*/ 61454 h 61377"/>
                <a:gd name="connsiteX4" fmla="*/ 26923 w 26688"/>
                <a:gd name="connsiteY4" fmla="*/ 21798 h 61377"/>
                <a:gd name="connsiteX5" fmla="*/ 12213 w 26688"/>
                <a:gd name="connsiteY5" fmla="*/ 77 h 61377"/>
                <a:gd name="connsiteX6" fmla="*/ 235 w 26688"/>
                <a:gd name="connsiteY6" fmla="*/ 11435 h 61377"/>
                <a:gd name="connsiteX7" fmla="*/ 12423 w 26688"/>
                <a:gd name="connsiteY7" fmla="*/ 22993 h 61377"/>
                <a:gd name="connsiteX8" fmla="*/ 21039 w 26688"/>
                <a:gd name="connsiteY8" fmla="*/ 19805 h 6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88" h="61377">
                  <a:moveTo>
                    <a:pt x="21039" y="19805"/>
                  </a:moveTo>
                  <a:cubicBezTo>
                    <a:pt x="21039" y="30765"/>
                    <a:pt x="18938" y="43519"/>
                    <a:pt x="4648" y="56273"/>
                  </a:cubicBezTo>
                  <a:cubicBezTo>
                    <a:pt x="3807" y="57070"/>
                    <a:pt x="3177" y="57668"/>
                    <a:pt x="3177" y="58664"/>
                  </a:cubicBezTo>
                  <a:cubicBezTo>
                    <a:pt x="3177" y="60059"/>
                    <a:pt x="4858" y="61454"/>
                    <a:pt x="6119" y="61454"/>
                  </a:cubicBezTo>
                  <a:cubicBezTo>
                    <a:pt x="9061" y="61454"/>
                    <a:pt x="26923" y="45512"/>
                    <a:pt x="26923" y="21798"/>
                  </a:cubicBezTo>
                  <a:cubicBezTo>
                    <a:pt x="26923" y="9443"/>
                    <a:pt x="21880" y="77"/>
                    <a:pt x="12213" y="77"/>
                  </a:cubicBezTo>
                  <a:cubicBezTo>
                    <a:pt x="5278" y="77"/>
                    <a:pt x="235" y="5258"/>
                    <a:pt x="235" y="11435"/>
                  </a:cubicBezTo>
                  <a:cubicBezTo>
                    <a:pt x="235" y="17812"/>
                    <a:pt x="5068" y="22993"/>
                    <a:pt x="12423" y="22993"/>
                  </a:cubicBezTo>
                  <a:cubicBezTo>
                    <a:pt x="17467" y="22993"/>
                    <a:pt x="20829" y="19805"/>
                    <a:pt x="21039" y="19805"/>
                  </a:cubicBezTo>
                  <a:close/>
                </a:path>
              </a:pathLst>
            </a:custGeom>
            <a:solidFill>
              <a:srgbClr val="000000"/>
            </a:solidFill>
            <a:ln w="3506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61F727FB-27D5-D9AE-58F5-8CF7D45C2180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2891137" y="4731851"/>
              <a:ext cx="92885" cy="132320"/>
            </a:xfrm>
            <a:custGeom>
              <a:avLst/>
              <a:gdLst>
                <a:gd name="connsiteX0" fmla="*/ 93122 w 92885"/>
                <a:gd name="connsiteY0" fmla="*/ 96128 h 132320"/>
                <a:gd name="connsiteX1" fmla="*/ 85977 w 92885"/>
                <a:gd name="connsiteY1" fmla="*/ 96128 h 132320"/>
                <a:gd name="connsiteX2" fmla="*/ 80513 w 92885"/>
                <a:gd name="connsiteY2" fmla="*/ 114263 h 132320"/>
                <a:gd name="connsiteX3" fmla="*/ 59709 w 92885"/>
                <a:gd name="connsiteY3" fmla="*/ 115458 h 132320"/>
                <a:gd name="connsiteX4" fmla="*/ 21042 w 92885"/>
                <a:gd name="connsiteY4" fmla="*/ 115458 h 132320"/>
                <a:gd name="connsiteX5" fmla="*/ 63071 w 92885"/>
                <a:gd name="connsiteY5" fmla="*/ 81980 h 132320"/>
                <a:gd name="connsiteX6" fmla="*/ 93122 w 92885"/>
                <a:gd name="connsiteY6" fmla="*/ 38936 h 132320"/>
                <a:gd name="connsiteX7" fmla="*/ 43948 w 92885"/>
                <a:gd name="connsiteY7" fmla="*/ 77 h 132320"/>
                <a:gd name="connsiteX8" fmla="*/ 237 w 92885"/>
                <a:gd name="connsiteY8" fmla="*/ 35747 h 132320"/>
                <a:gd name="connsiteX9" fmla="*/ 11375 w 92885"/>
                <a:gd name="connsiteY9" fmla="*/ 46907 h 132320"/>
                <a:gd name="connsiteX10" fmla="*/ 22513 w 92885"/>
                <a:gd name="connsiteY10" fmla="*/ 36345 h 132320"/>
                <a:gd name="connsiteX11" fmla="*/ 10114 w 92885"/>
                <a:gd name="connsiteY11" fmla="*/ 25783 h 132320"/>
                <a:gd name="connsiteX12" fmla="*/ 40796 w 92885"/>
                <a:gd name="connsiteY12" fmla="*/ 7250 h 132320"/>
                <a:gd name="connsiteX13" fmla="*/ 72738 w 92885"/>
                <a:gd name="connsiteY13" fmla="*/ 38936 h 132320"/>
                <a:gd name="connsiteX14" fmla="*/ 52984 w 92885"/>
                <a:gd name="connsiteY14" fmla="*/ 77197 h 132320"/>
                <a:gd name="connsiteX15" fmla="*/ 2339 w 92885"/>
                <a:gd name="connsiteY15" fmla="*/ 124625 h 132320"/>
                <a:gd name="connsiteX16" fmla="*/ 237 w 92885"/>
                <a:gd name="connsiteY16" fmla="*/ 132397 h 132320"/>
                <a:gd name="connsiteX17" fmla="*/ 86818 w 92885"/>
                <a:gd name="connsiteY17" fmla="*/ 132397 h 132320"/>
                <a:gd name="connsiteX18" fmla="*/ 93122 w 92885"/>
                <a:gd name="connsiteY18" fmla="*/ 96128 h 13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2885" h="132320">
                  <a:moveTo>
                    <a:pt x="93122" y="96128"/>
                  </a:moveTo>
                  <a:lnTo>
                    <a:pt x="85977" y="96128"/>
                  </a:lnTo>
                  <a:cubicBezTo>
                    <a:pt x="85347" y="100512"/>
                    <a:pt x="83245" y="112270"/>
                    <a:pt x="80513" y="114263"/>
                  </a:cubicBezTo>
                  <a:cubicBezTo>
                    <a:pt x="78832" y="115458"/>
                    <a:pt x="62651" y="115458"/>
                    <a:pt x="59709" y="115458"/>
                  </a:cubicBezTo>
                  <a:lnTo>
                    <a:pt x="21042" y="115458"/>
                  </a:lnTo>
                  <a:cubicBezTo>
                    <a:pt x="43107" y="96925"/>
                    <a:pt x="50462" y="91346"/>
                    <a:pt x="63071" y="81980"/>
                  </a:cubicBezTo>
                  <a:cubicBezTo>
                    <a:pt x="78622" y="70222"/>
                    <a:pt x="93122" y="57867"/>
                    <a:pt x="93122" y="38936"/>
                  </a:cubicBezTo>
                  <a:cubicBezTo>
                    <a:pt x="93122" y="14823"/>
                    <a:pt x="70847" y="77"/>
                    <a:pt x="43948" y="77"/>
                  </a:cubicBezTo>
                  <a:cubicBezTo>
                    <a:pt x="17890" y="77"/>
                    <a:pt x="237" y="17414"/>
                    <a:pt x="237" y="35747"/>
                  </a:cubicBezTo>
                  <a:cubicBezTo>
                    <a:pt x="237" y="45910"/>
                    <a:pt x="9273" y="46907"/>
                    <a:pt x="11375" y="46907"/>
                  </a:cubicBezTo>
                  <a:cubicBezTo>
                    <a:pt x="16419" y="46907"/>
                    <a:pt x="22513" y="43519"/>
                    <a:pt x="22513" y="36345"/>
                  </a:cubicBezTo>
                  <a:cubicBezTo>
                    <a:pt x="22513" y="32758"/>
                    <a:pt x="21042" y="25783"/>
                    <a:pt x="10114" y="25783"/>
                  </a:cubicBezTo>
                  <a:cubicBezTo>
                    <a:pt x="16629" y="11635"/>
                    <a:pt x="30919" y="7250"/>
                    <a:pt x="40796" y="7250"/>
                  </a:cubicBezTo>
                  <a:cubicBezTo>
                    <a:pt x="61810" y="7250"/>
                    <a:pt x="72738" y="22794"/>
                    <a:pt x="72738" y="38936"/>
                  </a:cubicBezTo>
                  <a:cubicBezTo>
                    <a:pt x="72738" y="56273"/>
                    <a:pt x="59709" y="70023"/>
                    <a:pt x="52984" y="77197"/>
                  </a:cubicBezTo>
                  <a:lnTo>
                    <a:pt x="2339" y="124625"/>
                  </a:lnTo>
                  <a:cubicBezTo>
                    <a:pt x="237" y="126419"/>
                    <a:pt x="237" y="126817"/>
                    <a:pt x="237" y="132397"/>
                  </a:cubicBezTo>
                  <a:lnTo>
                    <a:pt x="86818" y="132397"/>
                  </a:lnTo>
                  <a:lnTo>
                    <a:pt x="93122" y="96128"/>
                  </a:lnTo>
                  <a:close/>
                </a:path>
              </a:pathLst>
            </a:custGeom>
            <a:solidFill>
              <a:srgbClr val="000000"/>
            </a:solidFill>
            <a:ln w="3506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8BDEDCC4-DBD5-3A42-B82B-C56706F7B3FC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3012486" y="4714713"/>
              <a:ext cx="54428" cy="199078"/>
            </a:xfrm>
            <a:custGeom>
              <a:avLst/>
              <a:gdLst>
                <a:gd name="connsiteX0" fmla="*/ 4234 w 54428"/>
                <a:gd name="connsiteY0" fmla="*/ 77 h 199078"/>
                <a:gd name="connsiteX1" fmla="*/ 241 w 54428"/>
                <a:gd name="connsiteY1" fmla="*/ 2468 h 199078"/>
                <a:gd name="connsiteX2" fmla="*/ 2132 w 54428"/>
                <a:gd name="connsiteY2" fmla="*/ 5457 h 199078"/>
                <a:gd name="connsiteX3" fmla="*/ 40379 w 54428"/>
                <a:gd name="connsiteY3" fmla="*/ 99516 h 199078"/>
                <a:gd name="connsiteX4" fmla="*/ 4024 w 54428"/>
                <a:gd name="connsiteY4" fmla="*/ 192180 h 199078"/>
                <a:gd name="connsiteX5" fmla="*/ 241 w 54428"/>
                <a:gd name="connsiteY5" fmla="*/ 196764 h 199078"/>
                <a:gd name="connsiteX6" fmla="*/ 2973 w 54428"/>
                <a:gd name="connsiteY6" fmla="*/ 199155 h 199078"/>
                <a:gd name="connsiteX7" fmla="*/ 39329 w 54428"/>
                <a:gd name="connsiteY7" fmla="*/ 161093 h 199078"/>
                <a:gd name="connsiteX8" fmla="*/ 54669 w 54428"/>
                <a:gd name="connsiteY8" fmla="*/ 99715 h 199078"/>
                <a:gd name="connsiteX9" fmla="*/ 4234 w 54428"/>
                <a:gd name="connsiteY9" fmla="*/ 77 h 19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428" h="199078">
                  <a:moveTo>
                    <a:pt x="4234" y="77"/>
                  </a:moveTo>
                  <a:cubicBezTo>
                    <a:pt x="2763" y="77"/>
                    <a:pt x="241" y="77"/>
                    <a:pt x="241" y="2468"/>
                  </a:cubicBezTo>
                  <a:cubicBezTo>
                    <a:pt x="241" y="3464"/>
                    <a:pt x="872" y="4062"/>
                    <a:pt x="2132" y="5457"/>
                  </a:cubicBezTo>
                  <a:cubicBezTo>
                    <a:pt x="20205" y="21200"/>
                    <a:pt x="40379" y="48102"/>
                    <a:pt x="40379" y="99516"/>
                  </a:cubicBezTo>
                  <a:cubicBezTo>
                    <a:pt x="40379" y="141165"/>
                    <a:pt x="26720" y="172651"/>
                    <a:pt x="4024" y="192180"/>
                  </a:cubicBezTo>
                  <a:cubicBezTo>
                    <a:pt x="451" y="195568"/>
                    <a:pt x="241" y="195767"/>
                    <a:pt x="241" y="196764"/>
                  </a:cubicBezTo>
                  <a:cubicBezTo>
                    <a:pt x="241" y="197760"/>
                    <a:pt x="872" y="199155"/>
                    <a:pt x="2973" y="199155"/>
                  </a:cubicBezTo>
                  <a:cubicBezTo>
                    <a:pt x="5495" y="199155"/>
                    <a:pt x="25459" y="186003"/>
                    <a:pt x="39329" y="161093"/>
                  </a:cubicBezTo>
                  <a:cubicBezTo>
                    <a:pt x="48575" y="144553"/>
                    <a:pt x="54669" y="123031"/>
                    <a:pt x="54669" y="99715"/>
                  </a:cubicBezTo>
                  <a:cubicBezTo>
                    <a:pt x="54669" y="71617"/>
                    <a:pt x="45843" y="27975"/>
                    <a:pt x="4234" y="77"/>
                  </a:cubicBezTo>
                  <a:close/>
                </a:path>
              </a:pathLst>
            </a:custGeom>
            <a:solidFill>
              <a:srgbClr val="000000"/>
            </a:solidFill>
            <a:ln w="3506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540" name="Group 539" descr="\documentclass{article}&#10;\usepackage{amsmath, physics}&#10;\usepackage{tikz-feynman}&#10;\usepackage{xcolor}&#10;\pagestyle{empty}&#10;\definecolor{SGreen}{rgb}{0.0547,0.613,0.328}&#10;\definecolor{NodeBlue}{rgb}{0.0547,0.148,0.578}&#10;\begin{document}&#10;&#10;$$&#10;\gamma_{(2,2)}^{(1),8_A}\otimes \mathcal{M}_{\geq 2}^{(-)(0)} =\gamma_{(1,1)}^{(1)} \mathcal{M}_{\geq 2}^{(-)(0)}&#10;$$&#10;&#10;&#10;&#10;\end{document}" title="IguanaTex Vector Display">
            <a:extLst>
              <a:ext uri="{FF2B5EF4-FFF2-40B4-BE49-F238E27FC236}">
                <a16:creationId xmlns:a16="http://schemas.microsoft.com/office/drawing/2014/main" id="{99B9B722-0DDA-F065-8763-C5CB68CBF124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3134229" y="4474366"/>
            <a:ext cx="3798960" cy="402595"/>
            <a:chOff x="11939811" y="5825527"/>
            <a:chExt cx="4289931" cy="454626"/>
          </a:xfrm>
        </p:grpSpPr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25455207-F558-D2C2-5262-E4162E25690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939811" y="6001175"/>
              <a:ext cx="154965" cy="191554"/>
            </a:xfrm>
            <a:custGeom>
              <a:avLst/>
              <a:gdLst>
                <a:gd name="connsiteX0" fmla="*/ 6949 w 154965"/>
                <a:gd name="connsiteY0" fmla="*/ 54888 h 191554"/>
                <a:gd name="connsiteX1" fmla="*/ 53882 w 154965"/>
                <a:gd name="connsiteY1" fmla="*/ 21067 h 191554"/>
                <a:gd name="connsiteX2" fmla="*/ 101700 w 154965"/>
                <a:gd name="connsiteY2" fmla="*/ 95123 h 191554"/>
                <a:gd name="connsiteX3" fmla="*/ 98158 w 154965"/>
                <a:gd name="connsiteY3" fmla="*/ 123696 h 191554"/>
                <a:gd name="connsiteX4" fmla="*/ 82809 w 154965"/>
                <a:gd name="connsiteY4" fmla="*/ 186381 h 191554"/>
                <a:gd name="connsiteX5" fmla="*/ 86646 w 154965"/>
                <a:gd name="connsiteY5" fmla="*/ 191629 h 191554"/>
                <a:gd name="connsiteX6" fmla="*/ 96092 w 154965"/>
                <a:gd name="connsiteY6" fmla="*/ 174136 h 191554"/>
                <a:gd name="connsiteX7" fmla="*/ 107013 w 154965"/>
                <a:gd name="connsiteY7" fmla="*/ 123987 h 191554"/>
                <a:gd name="connsiteX8" fmla="*/ 109374 w 154965"/>
                <a:gd name="connsiteY8" fmla="*/ 112617 h 191554"/>
                <a:gd name="connsiteX9" fmla="*/ 149518 w 154965"/>
                <a:gd name="connsiteY9" fmla="*/ 17277 h 191554"/>
                <a:gd name="connsiteX10" fmla="*/ 155126 w 154965"/>
                <a:gd name="connsiteY10" fmla="*/ 6197 h 191554"/>
                <a:gd name="connsiteX11" fmla="*/ 151584 w 154965"/>
                <a:gd name="connsiteY11" fmla="*/ 3282 h 191554"/>
                <a:gd name="connsiteX12" fmla="*/ 148042 w 154965"/>
                <a:gd name="connsiteY12" fmla="*/ 5323 h 191554"/>
                <a:gd name="connsiteX13" fmla="*/ 109079 w 154965"/>
                <a:gd name="connsiteY13" fmla="*/ 91624 h 191554"/>
                <a:gd name="connsiteX14" fmla="*/ 96977 w 154965"/>
                <a:gd name="connsiteY14" fmla="*/ 32146 h 191554"/>
                <a:gd name="connsiteX15" fmla="*/ 57719 w 154965"/>
                <a:gd name="connsiteY15" fmla="*/ 75 h 191554"/>
                <a:gd name="connsiteX16" fmla="*/ 160 w 154965"/>
                <a:gd name="connsiteY16" fmla="*/ 53430 h 191554"/>
                <a:gd name="connsiteX17" fmla="*/ 5769 w 154965"/>
                <a:gd name="connsiteY17" fmla="*/ 56346 h 191554"/>
                <a:gd name="connsiteX18" fmla="*/ 6949 w 154965"/>
                <a:gd name="connsiteY18" fmla="*/ 54888 h 19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4965" h="191554">
                  <a:moveTo>
                    <a:pt x="6949" y="54888"/>
                  </a:moveTo>
                  <a:cubicBezTo>
                    <a:pt x="18461" y="21359"/>
                    <a:pt x="50635" y="21067"/>
                    <a:pt x="53882" y="21067"/>
                  </a:cubicBezTo>
                  <a:cubicBezTo>
                    <a:pt x="98453" y="21067"/>
                    <a:pt x="101700" y="72090"/>
                    <a:pt x="101700" y="95123"/>
                  </a:cubicBezTo>
                  <a:cubicBezTo>
                    <a:pt x="101700" y="112908"/>
                    <a:pt x="100224" y="117865"/>
                    <a:pt x="98158" y="123696"/>
                  </a:cubicBezTo>
                  <a:cubicBezTo>
                    <a:pt x="91664" y="144980"/>
                    <a:pt x="82809" y="178800"/>
                    <a:pt x="82809" y="186381"/>
                  </a:cubicBezTo>
                  <a:cubicBezTo>
                    <a:pt x="82809" y="189588"/>
                    <a:pt x="84285" y="191629"/>
                    <a:pt x="86646" y="191629"/>
                  </a:cubicBezTo>
                  <a:cubicBezTo>
                    <a:pt x="90483" y="191629"/>
                    <a:pt x="92845" y="185215"/>
                    <a:pt x="96092" y="174136"/>
                  </a:cubicBezTo>
                  <a:cubicBezTo>
                    <a:pt x="102881" y="149645"/>
                    <a:pt x="105832" y="133026"/>
                    <a:pt x="107013" y="123987"/>
                  </a:cubicBezTo>
                  <a:cubicBezTo>
                    <a:pt x="107603" y="120197"/>
                    <a:pt x="108194" y="116407"/>
                    <a:pt x="109374" y="112617"/>
                  </a:cubicBezTo>
                  <a:cubicBezTo>
                    <a:pt x="118820" y="83752"/>
                    <a:pt x="137711" y="40310"/>
                    <a:pt x="149518" y="17277"/>
                  </a:cubicBezTo>
                  <a:cubicBezTo>
                    <a:pt x="151584" y="13778"/>
                    <a:pt x="155126" y="7364"/>
                    <a:pt x="155126" y="6197"/>
                  </a:cubicBezTo>
                  <a:cubicBezTo>
                    <a:pt x="155126" y="3282"/>
                    <a:pt x="152175" y="3282"/>
                    <a:pt x="151584" y="3282"/>
                  </a:cubicBezTo>
                  <a:cubicBezTo>
                    <a:pt x="150699" y="3282"/>
                    <a:pt x="148928" y="3282"/>
                    <a:pt x="148042" y="5323"/>
                  </a:cubicBezTo>
                  <a:cubicBezTo>
                    <a:pt x="132693" y="33021"/>
                    <a:pt x="120886" y="62177"/>
                    <a:pt x="109079" y="91624"/>
                  </a:cubicBezTo>
                  <a:cubicBezTo>
                    <a:pt x="108784" y="82586"/>
                    <a:pt x="108489" y="60427"/>
                    <a:pt x="96977" y="32146"/>
                  </a:cubicBezTo>
                  <a:cubicBezTo>
                    <a:pt x="89893" y="14361"/>
                    <a:pt x="78086" y="75"/>
                    <a:pt x="57719" y="75"/>
                  </a:cubicBezTo>
                  <a:cubicBezTo>
                    <a:pt x="20823" y="75"/>
                    <a:pt x="160" y="44392"/>
                    <a:pt x="160" y="53430"/>
                  </a:cubicBezTo>
                  <a:cubicBezTo>
                    <a:pt x="160" y="56346"/>
                    <a:pt x="2817" y="56346"/>
                    <a:pt x="5769" y="56346"/>
                  </a:cubicBezTo>
                  <a:lnTo>
                    <a:pt x="6949" y="5488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AAA60B36-8970-7B5E-145B-603A513C90E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2127478" y="5825527"/>
              <a:ext cx="53721" cy="203887"/>
            </a:xfrm>
            <a:custGeom>
              <a:avLst/>
              <a:gdLst>
                <a:gd name="connsiteX0" fmla="*/ 49755 w 53721"/>
                <a:gd name="connsiteY0" fmla="*/ 70 h 203887"/>
                <a:gd name="connsiteX1" fmla="*/ 166 w 53721"/>
                <a:gd name="connsiteY1" fmla="*/ 101911 h 203887"/>
                <a:gd name="connsiteX2" fmla="*/ 49755 w 53721"/>
                <a:gd name="connsiteY2" fmla="*/ 203957 h 203887"/>
                <a:gd name="connsiteX3" fmla="*/ 53888 w 53721"/>
                <a:gd name="connsiteY3" fmla="*/ 201508 h 203887"/>
                <a:gd name="connsiteX4" fmla="*/ 51821 w 53721"/>
                <a:gd name="connsiteY4" fmla="*/ 198446 h 203887"/>
                <a:gd name="connsiteX5" fmla="*/ 14216 w 53721"/>
                <a:gd name="connsiteY5" fmla="*/ 102115 h 203887"/>
                <a:gd name="connsiteX6" fmla="*/ 52441 w 53721"/>
                <a:gd name="connsiteY6" fmla="*/ 4968 h 203887"/>
                <a:gd name="connsiteX7" fmla="*/ 53888 w 53721"/>
                <a:gd name="connsiteY7" fmla="*/ 2519 h 203887"/>
                <a:gd name="connsiteX8" fmla="*/ 49755 w 53721"/>
                <a:gd name="connsiteY8" fmla="*/ 70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21" h="203887">
                  <a:moveTo>
                    <a:pt x="49755" y="70"/>
                  </a:moveTo>
                  <a:cubicBezTo>
                    <a:pt x="10497" y="27418"/>
                    <a:pt x="166" y="70685"/>
                    <a:pt x="166" y="101911"/>
                  </a:cubicBezTo>
                  <a:cubicBezTo>
                    <a:pt x="166" y="130688"/>
                    <a:pt x="8844" y="175384"/>
                    <a:pt x="49755" y="203957"/>
                  </a:cubicBezTo>
                  <a:cubicBezTo>
                    <a:pt x="51408" y="203957"/>
                    <a:pt x="53888" y="203957"/>
                    <a:pt x="53888" y="201508"/>
                  </a:cubicBezTo>
                  <a:cubicBezTo>
                    <a:pt x="53888" y="200283"/>
                    <a:pt x="53268" y="199875"/>
                    <a:pt x="51821" y="198446"/>
                  </a:cubicBezTo>
                  <a:cubicBezTo>
                    <a:pt x="24341" y="173955"/>
                    <a:pt x="14216" y="139260"/>
                    <a:pt x="14216" y="102115"/>
                  </a:cubicBezTo>
                  <a:cubicBezTo>
                    <a:pt x="14216" y="47011"/>
                    <a:pt x="35498" y="20070"/>
                    <a:pt x="52441" y="4968"/>
                  </a:cubicBezTo>
                  <a:cubicBezTo>
                    <a:pt x="53268" y="4151"/>
                    <a:pt x="53888" y="3539"/>
                    <a:pt x="53888" y="2519"/>
                  </a:cubicBezTo>
                  <a:cubicBezTo>
                    <a:pt x="53888" y="70"/>
                    <a:pt x="51408" y="70"/>
                    <a:pt x="49755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70D42FAC-3278-0625-8C2B-0578B61AC19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2218480" y="5843079"/>
              <a:ext cx="75210" cy="135516"/>
            </a:xfrm>
            <a:custGeom>
              <a:avLst/>
              <a:gdLst>
                <a:gd name="connsiteX0" fmla="*/ 46866 w 75210"/>
                <a:gd name="connsiteY0" fmla="*/ 5784 h 135516"/>
                <a:gd name="connsiteX1" fmla="*/ 40667 w 75210"/>
                <a:gd name="connsiteY1" fmla="*/ 70 h 135516"/>
                <a:gd name="connsiteX2" fmla="*/ 169 w 75210"/>
                <a:gd name="connsiteY2" fmla="*/ 13131 h 135516"/>
                <a:gd name="connsiteX3" fmla="*/ 169 w 75210"/>
                <a:gd name="connsiteY3" fmla="*/ 20479 h 135516"/>
                <a:gd name="connsiteX4" fmla="*/ 30129 w 75210"/>
                <a:gd name="connsiteY4" fmla="*/ 14764 h 135516"/>
                <a:gd name="connsiteX5" fmla="*/ 30129 w 75210"/>
                <a:gd name="connsiteY5" fmla="*/ 118851 h 135516"/>
                <a:gd name="connsiteX6" fmla="*/ 9467 w 75210"/>
                <a:gd name="connsiteY6" fmla="*/ 128239 h 135516"/>
                <a:gd name="connsiteX7" fmla="*/ 1616 w 75210"/>
                <a:gd name="connsiteY7" fmla="*/ 128239 h 135516"/>
                <a:gd name="connsiteX8" fmla="*/ 1616 w 75210"/>
                <a:gd name="connsiteY8" fmla="*/ 135586 h 135516"/>
                <a:gd name="connsiteX9" fmla="*/ 38394 w 75210"/>
                <a:gd name="connsiteY9" fmla="*/ 134770 h 135516"/>
                <a:gd name="connsiteX10" fmla="*/ 75379 w 75210"/>
                <a:gd name="connsiteY10" fmla="*/ 135586 h 135516"/>
                <a:gd name="connsiteX11" fmla="*/ 75379 w 75210"/>
                <a:gd name="connsiteY11" fmla="*/ 128239 h 135516"/>
                <a:gd name="connsiteX12" fmla="*/ 67528 w 75210"/>
                <a:gd name="connsiteY12" fmla="*/ 128239 h 135516"/>
                <a:gd name="connsiteX13" fmla="*/ 46866 w 75210"/>
                <a:gd name="connsiteY13" fmla="*/ 118851 h 135516"/>
                <a:gd name="connsiteX14" fmla="*/ 46866 w 75210"/>
                <a:gd name="connsiteY14" fmla="*/ 5784 h 13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210" h="135516">
                  <a:moveTo>
                    <a:pt x="46866" y="5784"/>
                  </a:moveTo>
                  <a:cubicBezTo>
                    <a:pt x="46866" y="274"/>
                    <a:pt x="46452" y="70"/>
                    <a:pt x="40667" y="70"/>
                  </a:cubicBezTo>
                  <a:cubicBezTo>
                    <a:pt x="27443" y="12927"/>
                    <a:pt x="8641" y="13131"/>
                    <a:pt x="169" y="13131"/>
                  </a:cubicBezTo>
                  <a:lnTo>
                    <a:pt x="169" y="20479"/>
                  </a:lnTo>
                  <a:cubicBezTo>
                    <a:pt x="5128" y="20479"/>
                    <a:pt x="18765" y="20479"/>
                    <a:pt x="30129" y="14764"/>
                  </a:cubicBezTo>
                  <a:lnTo>
                    <a:pt x="30129" y="118851"/>
                  </a:lnTo>
                  <a:cubicBezTo>
                    <a:pt x="30129" y="125586"/>
                    <a:pt x="30129" y="128239"/>
                    <a:pt x="9467" y="128239"/>
                  </a:cubicBezTo>
                  <a:lnTo>
                    <a:pt x="1616" y="128239"/>
                  </a:lnTo>
                  <a:lnTo>
                    <a:pt x="1616" y="135586"/>
                  </a:lnTo>
                  <a:cubicBezTo>
                    <a:pt x="5335" y="135382"/>
                    <a:pt x="30749" y="134770"/>
                    <a:pt x="38394" y="134770"/>
                  </a:cubicBezTo>
                  <a:cubicBezTo>
                    <a:pt x="44799" y="134770"/>
                    <a:pt x="70834" y="135382"/>
                    <a:pt x="75379" y="135586"/>
                  </a:cubicBezTo>
                  <a:lnTo>
                    <a:pt x="75379" y="128239"/>
                  </a:lnTo>
                  <a:lnTo>
                    <a:pt x="67528" y="128239"/>
                  </a:lnTo>
                  <a:cubicBezTo>
                    <a:pt x="46866" y="128239"/>
                    <a:pt x="46866" y="125586"/>
                    <a:pt x="46866" y="118851"/>
                  </a:cubicBezTo>
                  <a:lnTo>
                    <a:pt x="46866" y="578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0A2A00C7-E594-94E9-6C54-6508495FA65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2328288" y="5825527"/>
              <a:ext cx="53514" cy="203887"/>
            </a:xfrm>
            <a:custGeom>
              <a:avLst/>
              <a:gdLst>
                <a:gd name="connsiteX0" fmla="*/ 4099 w 53514"/>
                <a:gd name="connsiteY0" fmla="*/ 70 h 203887"/>
                <a:gd name="connsiteX1" fmla="*/ 173 w 53514"/>
                <a:gd name="connsiteY1" fmla="*/ 2519 h 203887"/>
                <a:gd name="connsiteX2" fmla="*/ 2033 w 53514"/>
                <a:gd name="connsiteY2" fmla="*/ 5580 h 203887"/>
                <a:gd name="connsiteX3" fmla="*/ 39638 w 53514"/>
                <a:gd name="connsiteY3" fmla="*/ 101911 h 203887"/>
                <a:gd name="connsiteX4" fmla="*/ 3892 w 53514"/>
                <a:gd name="connsiteY4" fmla="*/ 196814 h 203887"/>
                <a:gd name="connsiteX5" fmla="*/ 173 w 53514"/>
                <a:gd name="connsiteY5" fmla="*/ 201508 h 203887"/>
                <a:gd name="connsiteX6" fmla="*/ 2859 w 53514"/>
                <a:gd name="connsiteY6" fmla="*/ 203957 h 203887"/>
                <a:gd name="connsiteX7" fmla="*/ 38605 w 53514"/>
                <a:gd name="connsiteY7" fmla="*/ 164975 h 203887"/>
                <a:gd name="connsiteX8" fmla="*/ 53688 w 53514"/>
                <a:gd name="connsiteY8" fmla="*/ 102115 h 203887"/>
                <a:gd name="connsiteX9" fmla="*/ 4099 w 53514"/>
                <a:gd name="connsiteY9" fmla="*/ 70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14" h="203887">
                  <a:moveTo>
                    <a:pt x="4099" y="70"/>
                  </a:moveTo>
                  <a:cubicBezTo>
                    <a:pt x="2653" y="70"/>
                    <a:pt x="173" y="70"/>
                    <a:pt x="173" y="2519"/>
                  </a:cubicBezTo>
                  <a:cubicBezTo>
                    <a:pt x="173" y="3539"/>
                    <a:pt x="793" y="4151"/>
                    <a:pt x="2033" y="5580"/>
                  </a:cubicBezTo>
                  <a:cubicBezTo>
                    <a:pt x="19802" y="21703"/>
                    <a:pt x="39638" y="49256"/>
                    <a:pt x="39638" y="101911"/>
                  </a:cubicBezTo>
                  <a:cubicBezTo>
                    <a:pt x="39638" y="144566"/>
                    <a:pt x="26208" y="176813"/>
                    <a:pt x="3892" y="196814"/>
                  </a:cubicBezTo>
                  <a:cubicBezTo>
                    <a:pt x="380" y="200283"/>
                    <a:pt x="173" y="200487"/>
                    <a:pt x="173" y="201508"/>
                  </a:cubicBezTo>
                  <a:cubicBezTo>
                    <a:pt x="173" y="202528"/>
                    <a:pt x="793" y="203957"/>
                    <a:pt x="2859" y="203957"/>
                  </a:cubicBezTo>
                  <a:cubicBezTo>
                    <a:pt x="5339" y="203957"/>
                    <a:pt x="24968" y="190487"/>
                    <a:pt x="38605" y="164975"/>
                  </a:cubicBezTo>
                  <a:cubicBezTo>
                    <a:pt x="47696" y="148036"/>
                    <a:pt x="53688" y="125994"/>
                    <a:pt x="53688" y="102115"/>
                  </a:cubicBezTo>
                  <a:cubicBezTo>
                    <a:pt x="53688" y="73338"/>
                    <a:pt x="45010" y="28642"/>
                    <a:pt x="4099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3F9B2BA2-1A19-26D0-23CA-3769FF83506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2429002" y="5955125"/>
              <a:ext cx="26240" cy="62860"/>
            </a:xfrm>
            <a:custGeom>
              <a:avLst/>
              <a:gdLst>
                <a:gd name="connsiteX0" fmla="*/ 20632 w 26240"/>
                <a:gd name="connsiteY0" fmla="*/ 20275 h 62860"/>
                <a:gd name="connsiteX1" fmla="*/ 4515 w 26240"/>
                <a:gd name="connsiteY1" fmla="*/ 57623 h 62860"/>
                <a:gd name="connsiteX2" fmla="*/ 3069 w 26240"/>
                <a:gd name="connsiteY2" fmla="*/ 60072 h 62860"/>
                <a:gd name="connsiteX3" fmla="*/ 5962 w 26240"/>
                <a:gd name="connsiteY3" fmla="*/ 62930 h 62860"/>
                <a:gd name="connsiteX4" fmla="*/ 26417 w 26240"/>
                <a:gd name="connsiteY4" fmla="*/ 22316 h 62860"/>
                <a:gd name="connsiteX5" fmla="*/ 11954 w 26240"/>
                <a:gd name="connsiteY5" fmla="*/ 70 h 62860"/>
                <a:gd name="connsiteX6" fmla="*/ 176 w 26240"/>
                <a:gd name="connsiteY6" fmla="*/ 11703 h 62860"/>
                <a:gd name="connsiteX7" fmla="*/ 12160 w 26240"/>
                <a:gd name="connsiteY7" fmla="*/ 23540 h 62860"/>
                <a:gd name="connsiteX8" fmla="*/ 20632 w 26240"/>
                <a:gd name="connsiteY8" fmla="*/ 20275 h 6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0" h="62860">
                  <a:moveTo>
                    <a:pt x="20632" y="20275"/>
                  </a:moveTo>
                  <a:cubicBezTo>
                    <a:pt x="20632" y="31500"/>
                    <a:pt x="18566" y="44561"/>
                    <a:pt x="4515" y="57623"/>
                  </a:cubicBezTo>
                  <a:cubicBezTo>
                    <a:pt x="3689" y="58440"/>
                    <a:pt x="3069" y="59052"/>
                    <a:pt x="3069" y="60072"/>
                  </a:cubicBezTo>
                  <a:cubicBezTo>
                    <a:pt x="3069" y="61501"/>
                    <a:pt x="4722" y="62930"/>
                    <a:pt x="5962" y="62930"/>
                  </a:cubicBezTo>
                  <a:cubicBezTo>
                    <a:pt x="8854" y="62930"/>
                    <a:pt x="26417" y="46602"/>
                    <a:pt x="26417" y="22316"/>
                  </a:cubicBezTo>
                  <a:cubicBezTo>
                    <a:pt x="26417" y="9662"/>
                    <a:pt x="21458" y="70"/>
                    <a:pt x="11954" y="70"/>
                  </a:cubicBezTo>
                  <a:cubicBezTo>
                    <a:pt x="5135" y="70"/>
                    <a:pt x="176" y="5376"/>
                    <a:pt x="176" y="11703"/>
                  </a:cubicBezTo>
                  <a:cubicBezTo>
                    <a:pt x="176" y="18234"/>
                    <a:pt x="4929" y="23540"/>
                    <a:pt x="12160" y="23540"/>
                  </a:cubicBezTo>
                  <a:cubicBezTo>
                    <a:pt x="17119" y="23540"/>
                    <a:pt x="20425" y="20275"/>
                    <a:pt x="20632" y="2027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E29A0CAF-BF42-129A-D137-79FB67D6F8A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2487122" y="5843079"/>
              <a:ext cx="95045" cy="139598"/>
            </a:xfrm>
            <a:custGeom>
              <a:avLst/>
              <a:gdLst>
                <a:gd name="connsiteX0" fmla="*/ 62372 w 95045"/>
                <a:gd name="connsiteY0" fmla="*/ 61909 h 139598"/>
                <a:gd name="connsiteX1" fmla="*/ 88819 w 95045"/>
                <a:gd name="connsiteY1" fmla="*/ 30479 h 139598"/>
                <a:gd name="connsiteX2" fmla="*/ 47908 w 95045"/>
                <a:gd name="connsiteY2" fmla="*/ 70 h 139598"/>
                <a:gd name="connsiteX3" fmla="*/ 6584 w 95045"/>
                <a:gd name="connsiteY3" fmla="*/ 34153 h 139598"/>
                <a:gd name="connsiteX4" fmla="*/ 14849 w 95045"/>
                <a:gd name="connsiteY4" fmla="*/ 54766 h 139598"/>
                <a:gd name="connsiteX5" fmla="*/ 32205 w 95045"/>
                <a:gd name="connsiteY5" fmla="*/ 67012 h 139598"/>
                <a:gd name="connsiteX6" fmla="*/ 179 w 95045"/>
                <a:gd name="connsiteY6" fmla="*/ 104360 h 139598"/>
                <a:gd name="connsiteX7" fmla="*/ 47495 w 95045"/>
                <a:gd name="connsiteY7" fmla="*/ 139668 h 139598"/>
                <a:gd name="connsiteX8" fmla="*/ 95224 w 95045"/>
                <a:gd name="connsiteY8" fmla="*/ 101095 h 139598"/>
                <a:gd name="connsiteX9" fmla="*/ 75182 w 95045"/>
                <a:gd name="connsiteY9" fmla="*/ 69257 h 139598"/>
                <a:gd name="connsiteX10" fmla="*/ 62372 w 95045"/>
                <a:gd name="connsiteY10" fmla="*/ 61909 h 139598"/>
                <a:gd name="connsiteX11" fmla="*/ 28692 w 95045"/>
                <a:gd name="connsiteY11" fmla="*/ 42521 h 139598"/>
                <a:gd name="connsiteX12" fmla="*/ 17535 w 95045"/>
                <a:gd name="connsiteY12" fmla="*/ 26397 h 139598"/>
                <a:gd name="connsiteX13" fmla="*/ 47495 w 95045"/>
                <a:gd name="connsiteY13" fmla="*/ 5988 h 139598"/>
                <a:gd name="connsiteX14" fmla="*/ 77868 w 95045"/>
                <a:gd name="connsiteY14" fmla="*/ 30479 h 139598"/>
                <a:gd name="connsiteX15" fmla="*/ 55966 w 95045"/>
                <a:gd name="connsiteY15" fmla="*/ 57827 h 139598"/>
                <a:gd name="connsiteX16" fmla="*/ 53694 w 95045"/>
                <a:gd name="connsiteY16" fmla="*/ 56807 h 139598"/>
                <a:gd name="connsiteX17" fmla="*/ 28692 w 95045"/>
                <a:gd name="connsiteY17" fmla="*/ 42521 h 139598"/>
                <a:gd name="connsiteX18" fmla="*/ 38817 w 95045"/>
                <a:gd name="connsiteY18" fmla="*/ 70889 h 139598"/>
                <a:gd name="connsiteX19" fmla="*/ 67124 w 95045"/>
                <a:gd name="connsiteY19" fmla="*/ 87012 h 139598"/>
                <a:gd name="connsiteX20" fmla="*/ 82827 w 95045"/>
                <a:gd name="connsiteY20" fmla="*/ 108238 h 139598"/>
                <a:gd name="connsiteX21" fmla="*/ 47908 w 95045"/>
                <a:gd name="connsiteY21" fmla="*/ 133137 h 139598"/>
                <a:gd name="connsiteX22" fmla="*/ 12576 w 95045"/>
                <a:gd name="connsiteY22" fmla="*/ 104360 h 139598"/>
                <a:gd name="connsiteX23" fmla="*/ 38817 w 95045"/>
                <a:gd name="connsiteY23" fmla="*/ 70889 h 13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045" h="139598">
                  <a:moveTo>
                    <a:pt x="62372" y="61909"/>
                  </a:moveTo>
                  <a:cubicBezTo>
                    <a:pt x="78488" y="54154"/>
                    <a:pt x="88819" y="44561"/>
                    <a:pt x="88819" y="30479"/>
                  </a:cubicBezTo>
                  <a:cubicBezTo>
                    <a:pt x="88819" y="10682"/>
                    <a:pt x="67950" y="70"/>
                    <a:pt x="47908" y="70"/>
                  </a:cubicBezTo>
                  <a:cubicBezTo>
                    <a:pt x="25180" y="70"/>
                    <a:pt x="6584" y="14764"/>
                    <a:pt x="6584" y="34153"/>
                  </a:cubicBezTo>
                  <a:cubicBezTo>
                    <a:pt x="6584" y="43745"/>
                    <a:pt x="11130" y="50684"/>
                    <a:pt x="14849" y="54766"/>
                  </a:cubicBezTo>
                  <a:cubicBezTo>
                    <a:pt x="18568" y="59052"/>
                    <a:pt x="20014" y="59868"/>
                    <a:pt x="32205" y="67012"/>
                  </a:cubicBezTo>
                  <a:cubicBezTo>
                    <a:pt x="20634" y="71910"/>
                    <a:pt x="179" y="82931"/>
                    <a:pt x="179" y="104360"/>
                  </a:cubicBezTo>
                  <a:cubicBezTo>
                    <a:pt x="179" y="127014"/>
                    <a:pt x="23940" y="139668"/>
                    <a:pt x="47495" y="139668"/>
                  </a:cubicBezTo>
                  <a:cubicBezTo>
                    <a:pt x="73736" y="139668"/>
                    <a:pt x="95224" y="123137"/>
                    <a:pt x="95224" y="101095"/>
                  </a:cubicBezTo>
                  <a:cubicBezTo>
                    <a:pt x="95224" y="87625"/>
                    <a:pt x="87166" y="76196"/>
                    <a:pt x="75182" y="69257"/>
                  </a:cubicBezTo>
                  <a:cubicBezTo>
                    <a:pt x="72496" y="67624"/>
                    <a:pt x="65264" y="63542"/>
                    <a:pt x="62372" y="61909"/>
                  </a:cubicBezTo>
                  <a:close/>
                  <a:moveTo>
                    <a:pt x="28692" y="42521"/>
                  </a:moveTo>
                  <a:cubicBezTo>
                    <a:pt x="23320" y="39459"/>
                    <a:pt x="17535" y="33949"/>
                    <a:pt x="17535" y="26397"/>
                  </a:cubicBezTo>
                  <a:cubicBezTo>
                    <a:pt x="17535" y="13540"/>
                    <a:pt x="32618" y="5988"/>
                    <a:pt x="47495" y="5988"/>
                  </a:cubicBezTo>
                  <a:cubicBezTo>
                    <a:pt x="63611" y="5988"/>
                    <a:pt x="77868" y="15989"/>
                    <a:pt x="77868" y="30479"/>
                  </a:cubicBezTo>
                  <a:cubicBezTo>
                    <a:pt x="77868" y="48643"/>
                    <a:pt x="56380" y="57827"/>
                    <a:pt x="55966" y="57827"/>
                  </a:cubicBezTo>
                  <a:cubicBezTo>
                    <a:pt x="55553" y="57827"/>
                    <a:pt x="55140" y="57623"/>
                    <a:pt x="53694" y="56807"/>
                  </a:cubicBezTo>
                  <a:lnTo>
                    <a:pt x="28692" y="42521"/>
                  </a:lnTo>
                  <a:close/>
                  <a:moveTo>
                    <a:pt x="38817" y="70889"/>
                  </a:moveTo>
                  <a:lnTo>
                    <a:pt x="67124" y="87012"/>
                  </a:lnTo>
                  <a:cubicBezTo>
                    <a:pt x="72496" y="90074"/>
                    <a:pt x="82827" y="96197"/>
                    <a:pt x="82827" y="108238"/>
                  </a:cubicBezTo>
                  <a:cubicBezTo>
                    <a:pt x="82827" y="123545"/>
                    <a:pt x="65678" y="133137"/>
                    <a:pt x="47908" y="133137"/>
                  </a:cubicBezTo>
                  <a:cubicBezTo>
                    <a:pt x="28899" y="133137"/>
                    <a:pt x="12576" y="121096"/>
                    <a:pt x="12576" y="104360"/>
                  </a:cubicBezTo>
                  <a:cubicBezTo>
                    <a:pt x="12576" y="89257"/>
                    <a:pt x="23940" y="77624"/>
                    <a:pt x="38817" y="7088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B8FBCC88-73DC-EBC2-EF7D-19F9153F206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2608973" y="5903536"/>
              <a:ext cx="123825" cy="104378"/>
            </a:xfrm>
            <a:custGeom>
              <a:avLst/>
              <a:gdLst>
                <a:gd name="connsiteX0" fmla="*/ 92129 w 123825"/>
                <a:gd name="connsiteY0" fmla="*/ 4007 h 104378"/>
                <a:gd name="connsiteX1" fmla="*/ 87702 w 123825"/>
                <a:gd name="connsiteY1" fmla="*/ 71 h 104378"/>
                <a:gd name="connsiteX2" fmla="*/ 81798 w 123825"/>
                <a:gd name="connsiteY2" fmla="*/ 3423 h 104378"/>
                <a:gd name="connsiteX3" fmla="*/ 23944 w 123825"/>
                <a:gd name="connsiteY3" fmla="*/ 86226 h 104378"/>
                <a:gd name="connsiteX4" fmla="*/ 2987 w 123825"/>
                <a:gd name="connsiteY4" fmla="*/ 97889 h 104378"/>
                <a:gd name="connsiteX5" fmla="*/ 183 w 123825"/>
                <a:gd name="connsiteY5" fmla="*/ 101970 h 104378"/>
                <a:gd name="connsiteX6" fmla="*/ 2544 w 123825"/>
                <a:gd name="connsiteY6" fmla="*/ 104449 h 104378"/>
                <a:gd name="connsiteX7" fmla="*/ 9186 w 123825"/>
                <a:gd name="connsiteY7" fmla="*/ 104011 h 104378"/>
                <a:gd name="connsiteX8" fmla="*/ 16712 w 123825"/>
                <a:gd name="connsiteY8" fmla="*/ 103866 h 104378"/>
                <a:gd name="connsiteX9" fmla="*/ 24830 w 123825"/>
                <a:gd name="connsiteY9" fmla="*/ 104011 h 104378"/>
                <a:gd name="connsiteX10" fmla="*/ 33242 w 123825"/>
                <a:gd name="connsiteY10" fmla="*/ 104449 h 104378"/>
                <a:gd name="connsiteX11" fmla="*/ 36784 w 123825"/>
                <a:gd name="connsiteY11" fmla="*/ 100367 h 104378"/>
                <a:gd name="connsiteX12" fmla="*/ 33980 w 123825"/>
                <a:gd name="connsiteY12" fmla="*/ 97889 h 104378"/>
                <a:gd name="connsiteX13" fmla="*/ 27043 w 123825"/>
                <a:gd name="connsiteY13" fmla="*/ 94098 h 104378"/>
                <a:gd name="connsiteX14" fmla="*/ 29848 w 123825"/>
                <a:gd name="connsiteY14" fmla="*/ 88413 h 104378"/>
                <a:gd name="connsiteX15" fmla="*/ 40621 w 123825"/>
                <a:gd name="connsiteY15" fmla="*/ 72815 h 104378"/>
                <a:gd name="connsiteX16" fmla="*/ 44311 w 123825"/>
                <a:gd name="connsiteY16" fmla="*/ 71794 h 104378"/>
                <a:gd name="connsiteX17" fmla="*/ 89030 w 123825"/>
                <a:gd name="connsiteY17" fmla="*/ 71794 h 104378"/>
                <a:gd name="connsiteX18" fmla="*/ 89915 w 123825"/>
                <a:gd name="connsiteY18" fmla="*/ 76022 h 104378"/>
                <a:gd name="connsiteX19" fmla="*/ 93310 w 123825"/>
                <a:gd name="connsiteY19" fmla="*/ 94682 h 104378"/>
                <a:gd name="connsiteX20" fmla="*/ 83274 w 123825"/>
                <a:gd name="connsiteY20" fmla="*/ 97889 h 104378"/>
                <a:gd name="connsiteX21" fmla="*/ 78699 w 123825"/>
                <a:gd name="connsiteY21" fmla="*/ 101970 h 104378"/>
                <a:gd name="connsiteX22" fmla="*/ 81355 w 123825"/>
                <a:gd name="connsiteY22" fmla="*/ 104449 h 104378"/>
                <a:gd name="connsiteX23" fmla="*/ 91244 w 123825"/>
                <a:gd name="connsiteY23" fmla="*/ 104011 h 104378"/>
                <a:gd name="connsiteX24" fmla="*/ 101722 w 123825"/>
                <a:gd name="connsiteY24" fmla="*/ 103866 h 104378"/>
                <a:gd name="connsiteX25" fmla="*/ 111168 w 123825"/>
                <a:gd name="connsiteY25" fmla="*/ 104011 h 104378"/>
                <a:gd name="connsiteX26" fmla="*/ 120466 w 123825"/>
                <a:gd name="connsiteY26" fmla="*/ 104449 h 104378"/>
                <a:gd name="connsiteX27" fmla="*/ 124008 w 123825"/>
                <a:gd name="connsiteY27" fmla="*/ 100367 h 104378"/>
                <a:gd name="connsiteX28" fmla="*/ 119580 w 123825"/>
                <a:gd name="connsiteY28" fmla="*/ 97889 h 104378"/>
                <a:gd name="connsiteX29" fmla="*/ 109102 w 123825"/>
                <a:gd name="connsiteY29" fmla="*/ 93661 h 104378"/>
                <a:gd name="connsiteX30" fmla="*/ 92129 w 123825"/>
                <a:gd name="connsiteY30" fmla="*/ 4007 h 104378"/>
                <a:gd name="connsiteX31" fmla="*/ 78846 w 123825"/>
                <a:gd name="connsiteY31" fmla="*/ 18001 h 104378"/>
                <a:gd name="connsiteX32" fmla="*/ 87849 w 123825"/>
                <a:gd name="connsiteY32" fmla="*/ 65234 h 104378"/>
                <a:gd name="connsiteX33" fmla="*/ 45935 w 123825"/>
                <a:gd name="connsiteY33" fmla="*/ 65234 h 104378"/>
                <a:gd name="connsiteX34" fmla="*/ 78846 w 123825"/>
                <a:gd name="connsiteY34" fmla="*/ 18001 h 10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3825" h="104378">
                  <a:moveTo>
                    <a:pt x="92129" y="4007"/>
                  </a:moveTo>
                  <a:cubicBezTo>
                    <a:pt x="91539" y="945"/>
                    <a:pt x="90948" y="71"/>
                    <a:pt x="87702" y="71"/>
                  </a:cubicBezTo>
                  <a:cubicBezTo>
                    <a:pt x="84159" y="71"/>
                    <a:pt x="83274" y="1237"/>
                    <a:pt x="81798" y="3423"/>
                  </a:cubicBezTo>
                  <a:lnTo>
                    <a:pt x="23944" y="86226"/>
                  </a:lnTo>
                  <a:cubicBezTo>
                    <a:pt x="17746" y="95119"/>
                    <a:pt x="12580" y="97451"/>
                    <a:pt x="2987" y="97889"/>
                  </a:cubicBezTo>
                  <a:cubicBezTo>
                    <a:pt x="183" y="98034"/>
                    <a:pt x="183" y="101825"/>
                    <a:pt x="183" y="101970"/>
                  </a:cubicBezTo>
                  <a:cubicBezTo>
                    <a:pt x="183" y="104011"/>
                    <a:pt x="1954" y="104449"/>
                    <a:pt x="2544" y="104449"/>
                  </a:cubicBezTo>
                  <a:cubicBezTo>
                    <a:pt x="4610" y="104449"/>
                    <a:pt x="7119" y="104011"/>
                    <a:pt x="9186" y="104011"/>
                  </a:cubicBezTo>
                  <a:cubicBezTo>
                    <a:pt x="11694" y="104011"/>
                    <a:pt x="14203" y="103866"/>
                    <a:pt x="16712" y="103866"/>
                  </a:cubicBezTo>
                  <a:cubicBezTo>
                    <a:pt x="19517" y="103866"/>
                    <a:pt x="22173" y="104011"/>
                    <a:pt x="24830" y="104011"/>
                  </a:cubicBezTo>
                  <a:cubicBezTo>
                    <a:pt x="27486" y="104011"/>
                    <a:pt x="30586" y="104449"/>
                    <a:pt x="33242" y="104449"/>
                  </a:cubicBezTo>
                  <a:cubicBezTo>
                    <a:pt x="34275" y="104449"/>
                    <a:pt x="36784" y="104449"/>
                    <a:pt x="36784" y="100367"/>
                  </a:cubicBezTo>
                  <a:cubicBezTo>
                    <a:pt x="36784" y="98034"/>
                    <a:pt x="34570" y="97889"/>
                    <a:pt x="33980" y="97889"/>
                  </a:cubicBezTo>
                  <a:cubicBezTo>
                    <a:pt x="32799" y="97889"/>
                    <a:pt x="27043" y="97597"/>
                    <a:pt x="27043" y="94098"/>
                  </a:cubicBezTo>
                  <a:cubicBezTo>
                    <a:pt x="27043" y="92349"/>
                    <a:pt x="28815" y="89871"/>
                    <a:pt x="29848" y="88413"/>
                  </a:cubicBezTo>
                  <a:lnTo>
                    <a:pt x="40621" y="72815"/>
                  </a:lnTo>
                  <a:cubicBezTo>
                    <a:pt x="41359" y="71940"/>
                    <a:pt x="41507" y="71794"/>
                    <a:pt x="44311" y="71794"/>
                  </a:cubicBezTo>
                  <a:lnTo>
                    <a:pt x="89030" y="71794"/>
                  </a:lnTo>
                  <a:cubicBezTo>
                    <a:pt x="89325" y="73543"/>
                    <a:pt x="89473" y="74272"/>
                    <a:pt x="89915" y="76022"/>
                  </a:cubicBezTo>
                  <a:cubicBezTo>
                    <a:pt x="90358" y="78646"/>
                    <a:pt x="93310" y="93224"/>
                    <a:pt x="93310" y="94682"/>
                  </a:cubicBezTo>
                  <a:cubicBezTo>
                    <a:pt x="93310" y="97889"/>
                    <a:pt x="84012" y="97889"/>
                    <a:pt x="83274" y="97889"/>
                  </a:cubicBezTo>
                  <a:cubicBezTo>
                    <a:pt x="81060" y="97889"/>
                    <a:pt x="78699" y="97889"/>
                    <a:pt x="78699" y="101970"/>
                  </a:cubicBezTo>
                  <a:cubicBezTo>
                    <a:pt x="78699" y="103428"/>
                    <a:pt x="79732" y="104449"/>
                    <a:pt x="81355" y="104449"/>
                  </a:cubicBezTo>
                  <a:cubicBezTo>
                    <a:pt x="84455" y="104449"/>
                    <a:pt x="87997" y="104011"/>
                    <a:pt x="91244" y="104011"/>
                  </a:cubicBezTo>
                  <a:cubicBezTo>
                    <a:pt x="94786" y="104011"/>
                    <a:pt x="98180" y="103866"/>
                    <a:pt x="101722" y="103866"/>
                  </a:cubicBezTo>
                  <a:cubicBezTo>
                    <a:pt x="104822" y="103866"/>
                    <a:pt x="108068" y="104011"/>
                    <a:pt x="111168" y="104011"/>
                  </a:cubicBezTo>
                  <a:cubicBezTo>
                    <a:pt x="114120" y="104011"/>
                    <a:pt x="117514" y="104449"/>
                    <a:pt x="120466" y="104449"/>
                  </a:cubicBezTo>
                  <a:cubicBezTo>
                    <a:pt x="122975" y="104449"/>
                    <a:pt x="124008" y="102699"/>
                    <a:pt x="124008" y="100367"/>
                  </a:cubicBezTo>
                  <a:cubicBezTo>
                    <a:pt x="124008" y="97889"/>
                    <a:pt x="121646" y="97889"/>
                    <a:pt x="119580" y="97889"/>
                  </a:cubicBezTo>
                  <a:cubicBezTo>
                    <a:pt x="109840" y="97889"/>
                    <a:pt x="109692" y="96868"/>
                    <a:pt x="109102" y="93661"/>
                  </a:cubicBezTo>
                  <a:lnTo>
                    <a:pt x="92129" y="4007"/>
                  </a:lnTo>
                  <a:close/>
                  <a:moveTo>
                    <a:pt x="78846" y="18001"/>
                  </a:moveTo>
                  <a:lnTo>
                    <a:pt x="87849" y="65234"/>
                  </a:lnTo>
                  <a:lnTo>
                    <a:pt x="45935" y="65234"/>
                  </a:lnTo>
                  <a:lnTo>
                    <a:pt x="78846" y="1800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4F04B66C-5BAA-61CB-90B2-4A8E0427BB4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2111079" y="6076266"/>
              <a:ext cx="53721" cy="203887"/>
            </a:xfrm>
            <a:custGeom>
              <a:avLst/>
              <a:gdLst>
                <a:gd name="connsiteX0" fmla="*/ 49755 w 53721"/>
                <a:gd name="connsiteY0" fmla="*/ 78 h 203887"/>
                <a:gd name="connsiteX1" fmla="*/ 166 w 53721"/>
                <a:gd name="connsiteY1" fmla="*/ 101920 h 203887"/>
                <a:gd name="connsiteX2" fmla="*/ 49755 w 53721"/>
                <a:gd name="connsiteY2" fmla="*/ 203965 h 203887"/>
                <a:gd name="connsiteX3" fmla="*/ 53887 w 53721"/>
                <a:gd name="connsiteY3" fmla="*/ 201516 h 203887"/>
                <a:gd name="connsiteX4" fmla="*/ 51821 w 53721"/>
                <a:gd name="connsiteY4" fmla="*/ 198455 h 203887"/>
                <a:gd name="connsiteX5" fmla="*/ 14216 w 53721"/>
                <a:gd name="connsiteY5" fmla="*/ 102124 h 203887"/>
                <a:gd name="connsiteX6" fmla="*/ 52441 w 53721"/>
                <a:gd name="connsiteY6" fmla="*/ 4976 h 203887"/>
                <a:gd name="connsiteX7" fmla="*/ 53887 w 53721"/>
                <a:gd name="connsiteY7" fmla="*/ 2527 h 203887"/>
                <a:gd name="connsiteX8" fmla="*/ 49755 w 53721"/>
                <a:gd name="connsiteY8" fmla="*/ 78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21" h="203887">
                  <a:moveTo>
                    <a:pt x="49755" y="78"/>
                  </a:moveTo>
                  <a:cubicBezTo>
                    <a:pt x="10497" y="27426"/>
                    <a:pt x="166" y="70694"/>
                    <a:pt x="166" y="101920"/>
                  </a:cubicBezTo>
                  <a:cubicBezTo>
                    <a:pt x="166" y="130697"/>
                    <a:pt x="8844" y="175393"/>
                    <a:pt x="49755" y="203965"/>
                  </a:cubicBezTo>
                  <a:cubicBezTo>
                    <a:pt x="51408" y="203965"/>
                    <a:pt x="53887" y="203965"/>
                    <a:pt x="53887" y="201516"/>
                  </a:cubicBezTo>
                  <a:cubicBezTo>
                    <a:pt x="53887" y="200292"/>
                    <a:pt x="53267" y="199884"/>
                    <a:pt x="51821" y="198455"/>
                  </a:cubicBezTo>
                  <a:cubicBezTo>
                    <a:pt x="24340" y="173964"/>
                    <a:pt x="14216" y="139268"/>
                    <a:pt x="14216" y="102124"/>
                  </a:cubicBezTo>
                  <a:cubicBezTo>
                    <a:pt x="14216" y="47019"/>
                    <a:pt x="35498" y="20079"/>
                    <a:pt x="52441" y="4976"/>
                  </a:cubicBezTo>
                  <a:cubicBezTo>
                    <a:pt x="53267" y="4160"/>
                    <a:pt x="53887" y="3548"/>
                    <a:pt x="53887" y="2527"/>
                  </a:cubicBezTo>
                  <a:cubicBezTo>
                    <a:pt x="53887" y="78"/>
                    <a:pt x="51408" y="78"/>
                    <a:pt x="49755" y="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BA718D18-6BA8-4FED-FDAD-05660612CBE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2192577" y="6093818"/>
              <a:ext cx="91326" cy="135516"/>
            </a:xfrm>
            <a:custGeom>
              <a:avLst/>
              <a:gdLst>
                <a:gd name="connsiteX0" fmla="*/ 91495 w 91326"/>
                <a:gd name="connsiteY0" fmla="*/ 98450 h 135516"/>
                <a:gd name="connsiteX1" fmla="*/ 84470 w 91326"/>
                <a:gd name="connsiteY1" fmla="*/ 98450 h 135516"/>
                <a:gd name="connsiteX2" fmla="*/ 79098 w 91326"/>
                <a:gd name="connsiteY2" fmla="*/ 117022 h 135516"/>
                <a:gd name="connsiteX3" fmla="*/ 58643 w 91326"/>
                <a:gd name="connsiteY3" fmla="*/ 118247 h 135516"/>
                <a:gd name="connsiteX4" fmla="*/ 20624 w 91326"/>
                <a:gd name="connsiteY4" fmla="*/ 118247 h 135516"/>
                <a:gd name="connsiteX5" fmla="*/ 61948 w 91326"/>
                <a:gd name="connsiteY5" fmla="*/ 83960 h 135516"/>
                <a:gd name="connsiteX6" fmla="*/ 91495 w 91326"/>
                <a:gd name="connsiteY6" fmla="*/ 39876 h 135516"/>
                <a:gd name="connsiteX7" fmla="*/ 43146 w 91326"/>
                <a:gd name="connsiteY7" fmla="*/ 78 h 135516"/>
                <a:gd name="connsiteX8" fmla="*/ 169 w 91326"/>
                <a:gd name="connsiteY8" fmla="*/ 36610 h 135516"/>
                <a:gd name="connsiteX9" fmla="*/ 11120 w 91326"/>
                <a:gd name="connsiteY9" fmla="*/ 48040 h 135516"/>
                <a:gd name="connsiteX10" fmla="*/ 22071 w 91326"/>
                <a:gd name="connsiteY10" fmla="*/ 37223 h 135516"/>
                <a:gd name="connsiteX11" fmla="*/ 9880 w 91326"/>
                <a:gd name="connsiteY11" fmla="*/ 26406 h 135516"/>
                <a:gd name="connsiteX12" fmla="*/ 40047 w 91326"/>
                <a:gd name="connsiteY12" fmla="*/ 7425 h 135516"/>
                <a:gd name="connsiteX13" fmla="*/ 71453 w 91326"/>
                <a:gd name="connsiteY13" fmla="*/ 39876 h 135516"/>
                <a:gd name="connsiteX14" fmla="*/ 52031 w 91326"/>
                <a:gd name="connsiteY14" fmla="*/ 79061 h 135516"/>
                <a:gd name="connsiteX15" fmla="*/ 2235 w 91326"/>
                <a:gd name="connsiteY15" fmla="*/ 127635 h 135516"/>
                <a:gd name="connsiteX16" fmla="*/ 169 w 91326"/>
                <a:gd name="connsiteY16" fmla="*/ 135595 h 135516"/>
                <a:gd name="connsiteX17" fmla="*/ 85297 w 91326"/>
                <a:gd name="connsiteY17" fmla="*/ 135595 h 135516"/>
                <a:gd name="connsiteX18" fmla="*/ 91495 w 91326"/>
                <a:gd name="connsiteY18" fmla="*/ 98450 h 13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326" h="135516">
                  <a:moveTo>
                    <a:pt x="91495" y="98450"/>
                  </a:moveTo>
                  <a:lnTo>
                    <a:pt x="84470" y="98450"/>
                  </a:lnTo>
                  <a:cubicBezTo>
                    <a:pt x="83850" y="102940"/>
                    <a:pt x="81784" y="114982"/>
                    <a:pt x="79098" y="117022"/>
                  </a:cubicBezTo>
                  <a:cubicBezTo>
                    <a:pt x="77445" y="118247"/>
                    <a:pt x="61535" y="118247"/>
                    <a:pt x="58643" y="118247"/>
                  </a:cubicBezTo>
                  <a:lnTo>
                    <a:pt x="20624" y="118247"/>
                  </a:lnTo>
                  <a:cubicBezTo>
                    <a:pt x="42319" y="99267"/>
                    <a:pt x="49551" y="93552"/>
                    <a:pt x="61948" y="83960"/>
                  </a:cubicBezTo>
                  <a:cubicBezTo>
                    <a:pt x="77238" y="71918"/>
                    <a:pt x="91495" y="59265"/>
                    <a:pt x="91495" y="39876"/>
                  </a:cubicBezTo>
                  <a:cubicBezTo>
                    <a:pt x="91495" y="15181"/>
                    <a:pt x="69593" y="78"/>
                    <a:pt x="43146" y="78"/>
                  </a:cubicBezTo>
                  <a:cubicBezTo>
                    <a:pt x="17525" y="78"/>
                    <a:pt x="169" y="17834"/>
                    <a:pt x="169" y="36610"/>
                  </a:cubicBezTo>
                  <a:cubicBezTo>
                    <a:pt x="169" y="47019"/>
                    <a:pt x="9053" y="48040"/>
                    <a:pt x="11120" y="48040"/>
                  </a:cubicBezTo>
                  <a:cubicBezTo>
                    <a:pt x="16079" y="48040"/>
                    <a:pt x="22071" y="44570"/>
                    <a:pt x="22071" y="37223"/>
                  </a:cubicBezTo>
                  <a:cubicBezTo>
                    <a:pt x="22071" y="33549"/>
                    <a:pt x="20624" y="26406"/>
                    <a:pt x="9880" y="26406"/>
                  </a:cubicBezTo>
                  <a:cubicBezTo>
                    <a:pt x="16285" y="11915"/>
                    <a:pt x="30335" y="7425"/>
                    <a:pt x="40047" y="7425"/>
                  </a:cubicBezTo>
                  <a:cubicBezTo>
                    <a:pt x="60709" y="7425"/>
                    <a:pt x="71453" y="23345"/>
                    <a:pt x="71453" y="39876"/>
                  </a:cubicBezTo>
                  <a:cubicBezTo>
                    <a:pt x="71453" y="57632"/>
                    <a:pt x="58643" y="71714"/>
                    <a:pt x="52031" y="79061"/>
                  </a:cubicBezTo>
                  <a:lnTo>
                    <a:pt x="2235" y="127635"/>
                  </a:lnTo>
                  <a:cubicBezTo>
                    <a:pt x="169" y="129472"/>
                    <a:pt x="169" y="129880"/>
                    <a:pt x="169" y="135595"/>
                  </a:cubicBezTo>
                  <a:lnTo>
                    <a:pt x="85297" y="135595"/>
                  </a:lnTo>
                  <a:lnTo>
                    <a:pt x="91495" y="9845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31D4B01B-351D-FBEE-773C-8881C9EB8A8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2320362" y="6205864"/>
              <a:ext cx="26240" cy="62860"/>
            </a:xfrm>
            <a:custGeom>
              <a:avLst/>
              <a:gdLst>
                <a:gd name="connsiteX0" fmla="*/ 20628 w 26240"/>
                <a:gd name="connsiteY0" fmla="*/ 20283 h 62860"/>
                <a:gd name="connsiteX1" fmla="*/ 4512 w 26240"/>
                <a:gd name="connsiteY1" fmla="*/ 57632 h 62860"/>
                <a:gd name="connsiteX2" fmla="*/ 3065 w 26240"/>
                <a:gd name="connsiteY2" fmla="*/ 60081 h 62860"/>
                <a:gd name="connsiteX3" fmla="*/ 5958 w 26240"/>
                <a:gd name="connsiteY3" fmla="*/ 62938 h 62860"/>
                <a:gd name="connsiteX4" fmla="*/ 26414 w 26240"/>
                <a:gd name="connsiteY4" fmla="*/ 22324 h 62860"/>
                <a:gd name="connsiteX5" fmla="*/ 11950 w 26240"/>
                <a:gd name="connsiteY5" fmla="*/ 78 h 62860"/>
                <a:gd name="connsiteX6" fmla="*/ 173 w 26240"/>
                <a:gd name="connsiteY6" fmla="*/ 11711 h 62860"/>
                <a:gd name="connsiteX7" fmla="*/ 12157 w 26240"/>
                <a:gd name="connsiteY7" fmla="*/ 23549 h 62860"/>
                <a:gd name="connsiteX8" fmla="*/ 20628 w 26240"/>
                <a:gd name="connsiteY8" fmla="*/ 20283 h 6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0" h="62860">
                  <a:moveTo>
                    <a:pt x="20628" y="20283"/>
                  </a:moveTo>
                  <a:cubicBezTo>
                    <a:pt x="20628" y="31508"/>
                    <a:pt x="18562" y="44570"/>
                    <a:pt x="4512" y="57632"/>
                  </a:cubicBezTo>
                  <a:cubicBezTo>
                    <a:pt x="3685" y="58448"/>
                    <a:pt x="3065" y="59061"/>
                    <a:pt x="3065" y="60081"/>
                  </a:cubicBezTo>
                  <a:cubicBezTo>
                    <a:pt x="3065" y="61510"/>
                    <a:pt x="4718" y="62938"/>
                    <a:pt x="5958" y="62938"/>
                  </a:cubicBezTo>
                  <a:cubicBezTo>
                    <a:pt x="8851" y="62938"/>
                    <a:pt x="26414" y="46611"/>
                    <a:pt x="26414" y="22324"/>
                  </a:cubicBezTo>
                  <a:cubicBezTo>
                    <a:pt x="26414" y="9670"/>
                    <a:pt x="21455" y="78"/>
                    <a:pt x="11950" y="78"/>
                  </a:cubicBezTo>
                  <a:cubicBezTo>
                    <a:pt x="5132" y="78"/>
                    <a:pt x="173" y="5385"/>
                    <a:pt x="173" y="11711"/>
                  </a:cubicBezTo>
                  <a:cubicBezTo>
                    <a:pt x="173" y="18242"/>
                    <a:pt x="4925" y="23549"/>
                    <a:pt x="12157" y="23549"/>
                  </a:cubicBezTo>
                  <a:cubicBezTo>
                    <a:pt x="17116" y="23549"/>
                    <a:pt x="20422" y="20283"/>
                    <a:pt x="20628" y="2028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BDA307DD-ADD6-04D4-E576-A4CF9DA6E73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2380341" y="6093818"/>
              <a:ext cx="91326" cy="135516"/>
            </a:xfrm>
            <a:custGeom>
              <a:avLst/>
              <a:gdLst>
                <a:gd name="connsiteX0" fmla="*/ 91502 w 91326"/>
                <a:gd name="connsiteY0" fmla="*/ 98450 h 135516"/>
                <a:gd name="connsiteX1" fmla="*/ 84477 w 91326"/>
                <a:gd name="connsiteY1" fmla="*/ 98450 h 135516"/>
                <a:gd name="connsiteX2" fmla="*/ 79104 w 91326"/>
                <a:gd name="connsiteY2" fmla="*/ 117022 h 135516"/>
                <a:gd name="connsiteX3" fmla="*/ 58649 w 91326"/>
                <a:gd name="connsiteY3" fmla="*/ 118247 h 135516"/>
                <a:gd name="connsiteX4" fmla="*/ 20631 w 91326"/>
                <a:gd name="connsiteY4" fmla="*/ 118247 h 135516"/>
                <a:gd name="connsiteX5" fmla="*/ 61955 w 91326"/>
                <a:gd name="connsiteY5" fmla="*/ 83960 h 135516"/>
                <a:gd name="connsiteX6" fmla="*/ 91502 w 91326"/>
                <a:gd name="connsiteY6" fmla="*/ 39876 h 135516"/>
                <a:gd name="connsiteX7" fmla="*/ 43152 w 91326"/>
                <a:gd name="connsiteY7" fmla="*/ 78 h 135516"/>
                <a:gd name="connsiteX8" fmla="*/ 175 w 91326"/>
                <a:gd name="connsiteY8" fmla="*/ 36610 h 135516"/>
                <a:gd name="connsiteX9" fmla="*/ 11126 w 91326"/>
                <a:gd name="connsiteY9" fmla="*/ 48040 h 135516"/>
                <a:gd name="connsiteX10" fmla="*/ 22077 w 91326"/>
                <a:gd name="connsiteY10" fmla="*/ 37223 h 135516"/>
                <a:gd name="connsiteX11" fmla="*/ 9886 w 91326"/>
                <a:gd name="connsiteY11" fmla="*/ 26406 h 135516"/>
                <a:gd name="connsiteX12" fmla="*/ 40053 w 91326"/>
                <a:gd name="connsiteY12" fmla="*/ 7425 h 135516"/>
                <a:gd name="connsiteX13" fmla="*/ 71459 w 91326"/>
                <a:gd name="connsiteY13" fmla="*/ 39876 h 135516"/>
                <a:gd name="connsiteX14" fmla="*/ 52037 w 91326"/>
                <a:gd name="connsiteY14" fmla="*/ 79061 h 135516"/>
                <a:gd name="connsiteX15" fmla="*/ 2241 w 91326"/>
                <a:gd name="connsiteY15" fmla="*/ 127635 h 135516"/>
                <a:gd name="connsiteX16" fmla="*/ 175 w 91326"/>
                <a:gd name="connsiteY16" fmla="*/ 135595 h 135516"/>
                <a:gd name="connsiteX17" fmla="*/ 85303 w 91326"/>
                <a:gd name="connsiteY17" fmla="*/ 135595 h 135516"/>
                <a:gd name="connsiteX18" fmla="*/ 91502 w 91326"/>
                <a:gd name="connsiteY18" fmla="*/ 98450 h 13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326" h="135516">
                  <a:moveTo>
                    <a:pt x="91502" y="98450"/>
                  </a:moveTo>
                  <a:lnTo>
                    <a:pt x="84477" y="98450"/>
                  </a:lnTo>
                  <a:cubicBezTo>
                    <a:pt x="83857" y="102940"/>
                    <a:pt x="81790" y="114982"/>
                    <a:pt x="79104" y="117022"/>
                  </a:cubicBezTo>
                  <a:cubicBezTo>
                    <a:pt x="77451" y="118247"/>
                    <a:pt x="61542" y="118247"/>
                    <a:pt x="58649" y="118247"/>
                  </a:cubicBezTo>
                  <a:lnTo>
                    <a:pt x="20631" y="118247"/>
                  </a:lnTo>
                  <a:cubicBezTo>
                    <a:pt x="42326" y="99267"/>
                    <a:pt x="49558" y="93552"/>
                    <a:pt x="61955" y="83960"/>
                  </a:cubicBezTo>
                  <a:cubicBezTo>
                    <a:pt x="77245" y="71918"/>
                    <a:pt x="91502" y="59265"/>
                    <a:pt x="91502" y="39876"/>
                  </a:cubicBezTo>
                  <a:cubicBezTo>
                    <a:pt x="91502" y="15181"/>
                    <a:pt x="69600" y="78"/>
                    <a:pt x="43152" y="78"/>
                  </a:cubicBezTo>
                  <a:cubicBezTo>
                    <a:pt x="17531" y="78"/>
                    <a:pt x="175" y="17834"/>
                    <a:pt x="175" y="36610"/>
                  </a:cubicBezTo>
                  <a:cubicBezTo>
                    <a:pt x="175" y="47019"/>
                    <a:pt x="9060" y="48040"/>
                    <a:pt x="11126" y="48040"/>
                  </a:cubicBezTo>
                  <a:cubicBezTo>
                    <a:pt x="16085" y="48040"/>
                    <a:pt x="22077" y="44570"/>
                    <a:pt x="22077" y="37223"/>
                  </a:cubicBezTo>
                  <a:cubicBezTo>
                    <a:pt x="22077" y="33549"/>
                    <a:pt x="20631" y="26406"/>
                    <a:pt x="9886" y="26406"/>
                  </a:cubicBezTo>
                  <a:cubicBezTo>
                    <a:pt x="16292" y="11915"/>
                    <a:pt x="30342" y="7425"/>
                    <a:pt x="40053" y="7425"/>
                  </a:cubicBezTo>
                  <a:cubicBezTo>
                    <a:pt x="60715" y="7425"/>
                    <a:pt x="71459" y="23345"/>
                    <a:pt x="71459" y="39876"/>
                  </a:cubicBezTo>
                  <a:cubicBezTo>
                    <a:pt x="71459" y="57632"/>
                    <a:pt x="58649" y="71714"/>
                    <a:pt x="52037" y="79061"/>
                  </a:cubicBezTo>
                  <a:lnTo>
                    <a:pt x="2241" y="127635"/>
                  </a:lnTo>
                  <a:cubicBezTo>
                    <a:pt x="175" y="129472"/>
                    <a:pt x="175" y="129880"/>
                    <a:pt x="175" y="135595"/>
                  </a:cubicBezTo>
                  <a:lnTo>
                    <a:pt x="85303" y="135595"/>
                  </a:lnTo>
                  <a:lnTo>
                    <a:pt x="91502" y="9845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CD942584-9244-5928-E11A-6D18DC88106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2499654" y="6076266"/>
              <a:ext cx="53514" cy="203887"/>
            </a:xfrm>
            <a:custGeom>
              <a:avLst/>
              <a:gdLst>
                <a:gd name="connsiteX0" fmla="*/ 4105 w 53514"/>
                <a:gd name="connsiteY0" fmla="*/ 78 h 203887"/>
                <a:gd name="connsiteX1" fmla="*/ 179 w 53514"/>
                <a:gd name="connsiteY1" fmla="*/ 2527 h 203887"/>
                <a:gd name="connsiteX2" fmla="*/ 2039 w 53514"/>
                <a:gd name="connsiteY2" fmla="*/ 5589 h 203887"/>
                <a:gd name="connsiteX3" fmla="*/ 39644 w 53514"/>
                <a:gd name="connsiteY3" fmla="*/ 101920 h 203887"/>
                <a:gd name="connsiteX4" fmla="*/ 3898 w 53514"/>
                <a:gd name="connsiteY4" fmla="*/ 196822 h 203887"/>
                <a:gd name="connsiteX5" fmla="*/ 179 w 53514"/>
                <a:gd name="connsiteY5" fmla="*/ 201516 h 203887"/>
                <a:gd name="connsiteX6" fmla="*/ 2865 w 53514"/>
                <a:gd name="connsiteY6" fmla="*/ 203965 h 203887"/>
                <a:gd name="connsiteX7" fmla="*/ 38611 w 53514"/>
                <a:gd name="connsiteY7" fmla="*/ 164984 h 203887"/>
                <a:gd name="connsiteX8" fmla="*/ 53694 w 53514"/>
                <a:gd name="connsiteY8" fmla="*/ 102124 h 203887"/>
                <a:gd name="connsiteX9" fmla="*/ 4105 w 53514"/>
                <a:gd name="connsiteY9" fmla="*/ 78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14" h="203887">
                  <a:moveTo>
                    <a:pt x="4105" y="78"/>
                  </a:moveTo>
                  <a:cubicBezTo>
                    <a:pt x="2659" y="78"/>
                    <a:pt x="179" y="78"/>
                    <a:pt x="179" y="2527"/>
                  </a:cubicBezTo>
                  <a:cubicBezTo>
                    <a:pt x="179" y="3548"/>
                    <a:pt x="799" y="4160"/>
                    <a:pt x="2039" y="5589"/>
                  </a:cubicBezTo>
                  <a:cubicBezTo>
                    <a:pt x="19808" y="21712"/>
                    <a:pt x="39644" y="49264"/>
                    <a:pt x="39644" y="101920"/>
                  </a:cubicBezTo>
                  <a:cubicBezTo>
                    <a:pt x="39644" y="144575"/>
                    <a:pt x="26213" y="176821"/>
                    <a:pt x="3898" y="196822"/>
                  </a:cubicBezTo>
                  <a:cubicBezTo>
                    <a:pt x="386" y="200292"/>
                    <a:pt x="179" y="200496"/>
                    <a:pt x="179" y="201516"/>
                  </a:cubicBezTo>
                  <a:cubicBezTo>
                    <a:pt x="179" y="202537"/>
                    <a:pt x="799" y="203965"/>
                    <a:pt x="2865" y="203965"/>
                  </a:cubicBezTo>
                  <a:cubicBezTo>
                    <a:pt x="5345" y="203965"/>
                    <a:pt x="24974" y="190495"/>
                    <a:pt x="38611" y="164984"/>
                  </a:cubicBezTo>
                  <a:cubicBezTo>
                    <a:pt x="47702" y="148044"/>
                    <a:pt x="53694" y="126003"/>
                    <a:pt x="53694" y="102124"/>
                  </a:cubicBezTo>
                  <a:cubicBezTo>
                    <a:pt x="53694" y="73347"/>
                    <a:pt x="45016" y="28651"/>
                    <a:pt x="4105" y="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6F4C4E6D-E685-AA26-E4AE-1921091351C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2857886" y="5960065"/>
              <a:ext cx="196880" cy="194178"/>
            </a:xfrm>
            <a:custGeom>
              <a:avLst/>
              <a:gdLst>
                <a:gd name="connsiteX0" fmla="*/ 197072 w 196880"/>
                <a:gd name="connsiteY0" fmla="*/ 97164 h 194178"/>
                <a:gd name="connsiteX1" fmla="*/ 98779 w 196880"/>
                <a:gd name="connsiteY1" fmla="*/ 75 h 194178"/>
                <a:gd name="connsiteX2" fmla="*/ 191 w 196880"/>
                <a:gd name="connsiteY2" fmla="*/ 97164 h 194178"/>
                <a:gd name="connsiteX3" fmla="*/ 98484 w 196880"/>
                <a:gd name="connsiteY3" fmla="*/ 194253 h 194178"/>
                <a:gd name="connsiteX4" fmla="*/ 197072 w 196880"/>
                <a:gd name="connsiteY4" fmla="*/ 97164 h 194178"/>
                <a:gd name="connsiteX5" fmla="*/ 40039 w 196880"/>
                <a:gd name="connsiteY5" fmla="*/ 34479 h 194178"/>
                <a:gd name="connsiteX6" fmla="*/ 37383 w 196880"/>
                <a:gd name="connsiteY6" fmla="*/ 31272 h 194178"/>
                <a:gd name="connsiteX7" fmla="*/ 98484 w 196880"/>
                <a:gd name="connsiteY7" fmla="*/ 7364 h 194178"/>
                <a:gd name="connsiteX8" fmla="*/ 160175 w 196880"/>
                <a:gd name="connsiteY8" fmla="*/ 31272 h 194178"/>
                <a:gd name="connsiteX9" fmla="*/ 98779 w 196880"/>
                <a:gd name="connsiteY9" fmla="*/ 92207 h 194178"/>
                <a:gd name="connsiteX10" fmla="*/ 40039 w 196880"/>
                <a:gd name="connsiteY10" fmla="*/ 34479 h 194178"/>
                <a:gd name="connsiteX11" fmla="*/ 31479 w 196880"/>
                <a:gd name="connsiteY11" fmla="*/ 158100 h 194178"/>
                <a:gd name="connsiteX12" fmla="*/ 7570 w 196880"/>
                <a:gd name="connsiteY12" fmla="*/ 97164 h 194178"/>
                <a:gd name="connsiteX13" fmla="*/ 31479 w 196880"/>
                <a:gd name="connsiteY13" fmla="*/ 36228 h 194178"/>
                <a:gd name="connsiteX14" fmla="*/ 93171 w 196880"/>
                <a:gd name="connsiteY14" fmla="*/ 97164 h 194178"/>
                <a:gd name="connsiteX15" fmla="*/ 31479 w 196880"/>
                <a:gd name="connsiteY15" fmla="*/ 158100 h 194178"/>
                <a:gd name="connsiteX16" fmla="*/ 165488 w 196880"/>
                <a:gd name="connsiteY16" fmla="*/ 36228 h 194178"/>
                <a:gd name="connsiteX17" fmla="*/ 189692 w 196880"/>
                <a:gd name="connsiteY17" fmla="*/ 97164 h 194178"/>
                <a:gd name="connsiteX18" fmla="*/ 165783 w 196880"/>
                <a:gd name="connsiteY18" fmla="*/ 158100 h 194178"/>
                <a:gd name="connsiteX19" fmla="*/ 104092 w 196880"/>
                <a:gd name="connsiteY19" fmla="*/ 97164 h 194178"/>
                <a:gd name="connsiteX20" fmla="*/ 165488 w 196880"/>
                <a:gd name="connsiteY20" fmla="*/ 36228 h 194178"/>
                <a:gd name="connsiteX21" fmla="*/ 157223 w 196880"/>
                <a:gd name="connsiteY21" fmla="*/ 159849 h 194178"/>
                <a:gd name="connsiteX22" fmla="*/ 159880 w 196880"/>
                <a:gd name="connsiteY22" fmla="*/ 163056 h 194178"/>
                <a:gd name="connsiteX23" fmla="*/ 98779 w 196880"/>
                <a:gd name="connsiteY23" fmla="*/ 186964 h 194178"/>
                <a:gd name="connsiteX24" fmla="*/ 37088 w 196880"/>
                <a:gd name="connsiteY24" fmla="*/ 163056 h 194178"/>
                <a:gd name="connsiteX25" fmla="*/ 98484 w 196880"/>
                <a:gd name="connsiteY25" fmla="*/ 102120 h 194178"/>
                <a:gd name="connsiteX26" fmla="*/ 157223 w 196880"/>
                <a:gd name="connsiteY26" fmla="*/ 159849 h 19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6880" h="194178">
                  <a:moveTo>
                    <a:pt x="197072" y="97164"/>
                  </a:moveTo>
                  <a:cubicBezTo>
                    <a:pt x="197072" y="43517"/>
                    <a:pt x="152796" y="75"/>
                    <a:pt x="98779" y="75"/>
                  </a:cubicBezTo>
                  <a:cubicBezTo>
                    <a:pt x="43877" y="75"/>
                    <a:pt x="191" y="44100"/>
                    <a:pt x="191" y="97164"/>
                  </a:cubicBezTo>
                  <a:cubicBezTo>
                    <a:pt x="191" y="150811"/>
                    <a:pt x="44467" y="194253"/>
                    <a:pt x="98484" y="194253"/>
                  </a:cubicBezTo>
                  <a:cubicBezTo>
                    <a:pt x="153386" y="194253"/>
                    <a:pt x="197072" y="150228"/>
                    <a:pt x="197072" y="97164"/>
                  </a:cubicBezTo>
                  <a:close/>
                  <a:moveTo>
                    <a:pt x="40039" y="34479"/>
                  </a:moveTo>
                  <a:cubicBezTo>
                    <a:pt x="39449" y="33896"/>
                    <a:pt x="37383" y="31855"/>
                    <a:pt x="37383" y="31272"/>
                  </a:cubicBezTo>
                  <a:cubicBezTo>
                    <a:pt x="37383" y="30105"/>
                    <a:pt x="61292" y="7364"/>
                    <a:pt x="98484" y="7364"/>
                  </a:cubicBezTo>
                  <a:cubicBezTo>
                    <a:pt x="108815" y="7364"/>
                    <a:pt x="135971" y="8821"/>
                    <a:pt x="160175" y="31272"/>
                  </a:cubicBezTo>
                  <a:lnTo>
                    <a:pt x="98779" y="92207"/>
                  </a:lnTo>
                  <a:lnTo>
                    <a:pt x="40039" y="34479"/>
                  </a:lnTo>
                  <a:close/>
                  <a:moveTo>
                    <a:pt x="31479" y="158100"/>
                  </a:moveTo>
                  <a:cubicBezTo>
                    <a:pt x="13474" y="138274"/>
                    <a:pt x="7570" y="115824"/>
                    <a:pt x="7570" y="97164"/>
                  </a:cubicBezTo>
                  <a:cubicBezTo>
                    <a:pt x="7570" y="74714"/>
                    <a:pt x="16130" y="53430"/>
                    <a:pt x="31479" y="36228"/>
                  </a:cubicBezTo>
                  <a:lnTo>
                    <a:pt x="93171" y="97164"/>
                  </a:lnTo>
                  <a:lnTo>
                    <a:pt x="31479" y="158100"/>
                  </a:lnTo>
                  <a:close/>
                  <a:moveTo>
                    <a:pt x="165488" y="36228"/>
                  </a:moveTo>
                  <a:cubicBezTo>
                    <a:pt x="179656" y="51098"/>
                    <a:pt x="189692" y="73256"/>
                    <a:pt x="189692" y="97164"/>
                  </a:cubicBezTo>
                  <a:cubicBezTo>
                    <a:pt x="189692" y="119614"/>
                    <a:pt x="181132" y="140898"/>
                    <a:pt x="165783" y="158100"/>
                  </a:cubicBezTo>
                  <a:lnTo>
                    <a:pt x="104092" y="97164"/>
                  </a:lnTo>
                  <a:lnTo>
                    <a:pt x="165488" y="36228"/>
                  </a:lnTo>
                  <a:close/>
                  <a:moveTo>
                    <a:pt x="157223" y="159849"/>
                  </a:moveTo>
                  <a:cubicBezTo>
                    <a:pt x="157814" y="160432"/>
                    <a:pt x="159880" y="162473"/>
                    <a:pt x="159880" y="163056"/>
                  </a:cubicBezTo>
                  <a:cubicBezTo>
                    <a:pt x="159880" y="164223"/>
                    <a:pt x="135971" y="186964"/>
                    <a:pt x="98779" y="186964"/>
                  </a:cubicBezTo>
                  <a:cubicBezTo>
                    <a:pt x="88448" y="186964"/>
                    <a:pt x="61292" y="185506"/>
                    <a:pt x="37088" y="163056"/>
                  </a:cubicBezTo>
                  <a:lnTo>
                    <a:pt x="98484" y="102120"/>
                  </a:lnTo>
                  <a:lnTo>
                    <a:pt x="157223" y="15984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8E9E57B7-202B-A8D8-CF16-C0AE9289DD2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3144793" y="5924495"/>
              <a:ext cx="321443" cy="220127"/>
            </a:xfrm>
            <a:custGeom>
              <a:avLst/>
              <a:gdLst>
                <a:gd name="connsiteX0" fmla="*/ 105873 w 321443"/>
                <a:gd name="connsiteY0" fmla="*/ 42642 h 220127"/>
                <a:gd name="connsiteX1" fmla="*/ 143655 w 321443"/>
                <a:gd name="connsiteY1" fmla="*/ 176760 h 220127"/>
                <a:gd name="connsiteX2" fmla="*/ 156348 w 321443"/>
                <a:gd name="connsiteY2" fmla="*/ 195711 h 220127"/>
                <a:gd name="connsiteX3" fmla="*/ 163432 w 321443"/>
                <a:gd name="connsiteY3" fmla="*/ 190463 h 220127"/>
                <a:gd name="connsiteX4" fmla="*/ 221876 w 321443"/>
                <a:gd name="connsiteY4" fmla="*/ 128944 h 220127"/>
                <a:gd name="connsiteX5" fmla="*/ 286519 w 321443"/>
                <a:gd name="connsiteY5" fmla="*/ 54596 h 220127"/>
                <a:gd name="connsiteX6" fmla="*/ 271760 w 321443"/>
                <a:gd name="connsiteY6" fmla="*/ 179092 h 220127"/>
                <a:gd name="connsiteX7" fmla="*/ 272941 w 321443"/>
                <a:gd name="connsiteY7" fmla="*/ 202417 h 220127"/>
                <a:gd name="connsiteX8" fmla="*/ 286814 w 321443"/>
                <a:gd name="connsiteY8" fmla="*/ 214079 h 220127"/>
                <a:gd name="connsiteX9" fmla="*/ 321645 w 321443"/>
                <a:gd name="connsiteY9" fmla="*/ 195419 h 220127"/>
                <a:gd name="connsiteX10" fmla="*/ 318988 w 321443"/>
                <a:gd name="connsiteY10" fmla="*/ 193378 h 220127"/>
                <a:gd name="connsiteX11" fmla="*/ 306000 w 321443"/>
                <a:gd name="connsiteY11" fmla="*/ 198043 h 220127"/>
                <a:gd name="connsiteX12" fmla="*/ 297736 w 321443"/>
                <a:gd name="connsiteY12" fmla="*/ 185798 h 220127"/>
                <a:gd name="connsiteX13" fmla="*/ 296850 w 321443"/>
                <a:gd name="connsiteY13" fmla="*/ 166555 h 220127"/>
                <a:gd name="connsiteX14" fmla="*/ 318398 w 321443"/>
                <a:gd name="connsiteY14" fmla="*/ 9696 h 220127"/>
                <a:gd name="connsiteX15" fmla="*/ 318988 w 321443"/>
                <a:gd name="connsiteY15" fmla="*/ 4740 h 220127"/>
                <a:gd name="connsiteX16" fmla="*/ 316627 w 321443"/>
                <a:gd name="connsiteY16" fmla="*/ 366 h 220127"/>
                <a:gd name="connsiteX17" fmla="*/ 309542 w 321443"/>
                <a:gd name="connsiteY17" fmla="*/ 7072 h 220127"/>
                <a:gd name="connsiteX18" fmla="*/ 166384 w 321443"/>
                <a:gd name="connsiteY18" fmla="*/ 166847 h 220127"/>
                <a:gd name="connsiteX19" fmla="*/ 143360 w 321443"/>
                <a:gd name="connsiteY19" fmla="*/ 99496 h 220127"/>
                <a:gd name="connsiteX20" fmla="*/ 124764 w 321443"/>
                <a:gd name="connsiteY20" fmla="*/ 14070 h 220127"/>
                <a:gd name="connsiteX21" fmla="*/ 122403 w 321443"/>
                <a:gd name="connsiteY21" fmla="*/ 1533 h 220127"/>
                <a:gd name="connsiteX22" fmla="*/ 119156 w 321443"/>
                <a:gd name="connsiteY22" fmla="*/ 75 h 220127"/>
                <a:gd name="connsiteX23" fmla="*/ 100560 w 321443"/>
                <a:gd name="connsiteY23" fmla="*/ 12612 h 220127"/>
                <a:gd name="connsiteX24" fmla="*/ 70452 w 321443"/>
                <a:gd name="connsiteY24" fmla="*/ 131276 h 220127"/>
                <a:gd name="connsiteX25" fmla="*/ 34736 w 321443"/>
                <a:gd name="connsiteY25" fmla="*/ 193378 h 220127"/>
                <a:gd name="connsiteX26" fmla="*/ 13484 w 321443"/>
                <a:gd name="connsiteY26" fmla="*/ 185215 h 220127"/>
                <a:gd name="connsiteX27" fmla="*/ 10827 w 321443"/>
                <a:gd name="connsiteY27" fmla="*/ 183757 h 220127"/>
                <a:gd name="connsiteX28" fmla="*/ 201 w 321443"/>
                <a:gd name="connsiteY28" fmla="*/ 205041 h 220127"/>
                <a:gd name="connsiteX29" fmla="*/ 9647 w 321443"/>
                <a:gd name="connsiteY29" fmla="*/ 216120 h 220127"/>
                <a:gd name="connsiteX30" fmla="*/ 25586 w 321443"/>
                <a:gd name="connsiteY30" fmla="*/ 220202 h 220127"/>
                <a:gd name="connsiteX31" fmla="*/ 67205 w 321443"/>
                <a:gd name="connsiteY31" fmla="*/ 163639 h 220127"/>
                <a:gd name="connsiteX32" fmla="*/ 105873 w 321443"/>
                <a:gd name="connsiteY32" fmla="*/ 42642 h 22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1443" h="220127">
                  <a:moveTo>
                    <a:pt x="105873" y="42642"/>
                  </a:moveTo>
                  <a:cubicBezTo>
                    <a:pt x="113843" y="80545"/>
                    <a:pt x="126830" y="142939"/>
                    <a:pt x="143655" y="176760"/>
                  </a:cubicBezTo>
                  <a:cubicBezTo>
                    <a:pt x="150149" y="189297"/>
                    <a:pt x="153396" y="195711"/>
                    <a:pt x="156348" y="195711"/>
                  </a:cubicBezTo>
                  <a:cubicBezTo>
                    <a:pt x="157528" y="195711"/>
                    <a:pt x="158119" y="195711"/>
                    <a:pt x="163432" y="190463"/>
                  </a:cubicBezTo>
                  <a:cubicBezTo>
                    <a:pt x="185865" y="169179"/>
                    <a:pt x="201214" y="152269"/>
                    <a:pt x="221876" y="128944"/>
                  </a:cubicBezTo>
                  <a:lnTo>
                    <a:pt x="286519" y="54596"/>
                  </a:lnTo>
                  <a:cubicBezTo>
                    <a:pt x="282386" y="79379"/>
                    <a:pt x="271760" y="144980"/>
                    <a:pt x="271760" y="179092"/>
                  </a:cubicBezTo>
                  <a:cubicBezTo>
                    <a:pt x="271760" y="186964"/>
                    <a:pt x="272055" y="194545"/>
                    <a:pt x="272941" y="202417"/>
                  </a:cubicBezTo>
                  <a:cubicBezTo>
                    <a:pt x="273236" y="205624"/>
                    <a:pt x="274417" y="214079"/>
                    <a:pt x="286814" y="214079"/>
                  </a:cubicBezTo>
                  <a:cubicBezTo>
                    <a:pt x="299211" y="214079"/>
                    <a:pt x="321645" y="201251"/>
                    <a:pt x="321645" y="195419"/>
                  </a:cubicBezTo>
                  <a:cubicBezTo>
                    <a:pt x="321645" y="193670"/>
                    <a:pt x="319873" y="193378"/>
                    <a:pt x="318988" y="193378"/>
                  </a:cubicBezTo>
                  <a:cubicBezTo>
                    <a:pt x="315151" y="193378"/>
                    <a:pt x="309247" y="196002"/>
                    <a:pt x="306000" y="198043"/>
                  </a:cubicBezTo>
                  <a:cubicBezTo>
                    <a:pt x="298916" y="197169"/>
                    <a:pt x="298326" y="192504"/>
                    <a:pt x="297736" y="185798"/>
                  </a:cubicBezTo>
                  <a:cubicBezTo>
                    <a:pt x="296850" y="176468"/>
                    <a:pt x="296850" y="167721"/>
                    <a:pt x="296850" y="166555"/>
                  </a:cubicBezTo>
                  <a:cubicBezTo>
                    <a:pt x="296850" y="134192"/>
                    <a:pt x="309838" y="45849"/>
                    <a:pt x="318398" y="9696"/>
                  </a:cubicBezTo>
                  <a:cubicBezTo>
                    <a:pt x="318693" y="7655"/>
                    <a:pt x="318988" y="7072"/>
                    <a:pt x="318988" y="4740"/>
                  </a:cubicBezTo>
                  <a:cubicBezTo>
                    <a:pt x="318988" y="3573"/>
                    <a:pt x="318693" y="366"/>
                    <a:pt x="316627" y="366"/>
                  </a:cubicBezTo>
                  <a:cubicBezTo>
                    <a:pt x="315446" y="366"/>
                    <a:pt x="315151" y="658"/>
                    <a:pt x="309542" y="7072"/>
                  </a:cubicBezTo>
                  <a:cubicBezTo>
                    <a:pt x="281796" y="40310"/>
                    <a:pt x="195606" y="142356"/>
                    <a:pt x="166384" y="166847"/>
                  </a:cubicBezTo>
                  <a:cubicBezTo>
                    <a:pt x="159004" y="151394"/>
                    <a:pt x="153691" y="140315"/>
                    <a:pt x="143360" y="99496"/>
                  </a:cubicBezTo>
                  <a:cubicBezTo>
                    <a:pt x="134800" y="66550"/>
                    <a:pt x="129782" y="42351"/>
                    <a:pt x="124764" y="14070"/>
                  </a:cubicBezTo>
                  <a:cubicBezTo>
                    <a:pt x="123879" y="9988"/>
                    <a:pt x="122403" y="2116"/>
                    <a:pt x="122403" y="1533"/>
                  </a:cubicBezTo>
                  <a:cubicBezTo>
                    <a:pt x="121517" y="75"/>
                    <a:pt x="120041" y="75"/>
                    <a:pt x="119156" y="75"/>
                  </a:cubicBezTo>
                  <a:cubicBezTo>
                    <a:pt x="113843" y="75"/>
                    <a:pt x="101445" y="6489"/>
                    <a:pt x="100560" y="12612"/>
                  </a:cubicBezTo>
                  <a:cubicBezTo>
                    <a:pt x="97018" y="37103"/>
                    <a:pt x="91114" y="75589"/>
                    <a:pt x="70452" y="131276"/>
                  </a:cubicBezTo>
                  <a:cubicBezTo>
                    <a:pt x="46838" y="193378"/>
                    <a:pt x="40345" y="193378"/>
                    <a:pt x="34736" y="193378"/>
                  </a:cubicBezTo>
                  <a:cubicBezTo>
                    <a:pt x="30899" y="193378"/>
                    <a:pt x="19978" y="191046"/>
                    <a:pt x="13484" y="185215"/>
                  </a:cubicBezTo>
                  <a:cubicBezTo>
                    <a:pt x="12008" y="183757"/>
                    <a:pt x="11418" y="183757"/>
                    <a:pt x="10827" y="183757"/>
                  </a:cubicBezTo>
                  <a:cubicBezTo>
                    <a:pt x="6695" y="183757"/>
                    <a:pt x="201" y="196877"/>
                    <a:pt x="201" y="205041"/>
                  </a:cubicBezTo>
                  <a:cubicBezTo>
                    <a:pt x="201" y="207665"/>
                    <a:pt x="201" y="211164"/>
                    <a:pt x="9647" y="216120"/>
                  </a:cubicBezTo>
                  <a:cubicBezTo>
                    <a:pt x="17026" y="219910"/>
                    <a:pt x="24110" y="220202"/>
                    <a:pt x="25586" y="220202"/>
                  </a:cubicBezTo>
                  <a:cubicBezTo>
                    <a:pt x="43887" y="220202"/>
                    <a:pt x="61302" y="178509"/>
                    <a:pt x="67205" y="163639"/>
                  </a:cubicBezTo>
                  <a:cubicBezTo>
                    <a:pt x="81078" y="130693"/>
                    <a:pt x="97608" y="84627"/>
                    <a:pt x="105873" y="4264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C760D383-1B05-5CAC-694C-49605115C8A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3515058" y="5825527"/>
              <a:ext cx="53721" cy="203887"/>
            </a:xfrm>
            <a:custGeom>
              <a:avLst/>
              <a:gdLst>
                <a:gd name="connsiteX0" fmla="*/ 49802 w 53721"/>
                <a:gd name="connsiteY0" fmla="*/ 70 h 203887"/>
                <a:gd name="connsiteX1" fmla="*/ 213 w 53721"/>
                <a:gd name="connsiteY1" fmla="*/ 101911 h 203887"/>
                <a:gd name="connsiteX2" fmla="*/ 49802 w 53721"/>
                <a:gd name="connsiteY2" fmla="*/ 203957 h 203887"/>
                <a:gd name="connsiteX3" fmla="*/ 53935 w 53721"/>
                <a:gd name="connsiteY3" fmla="*/ 201508 h 203887"/>
                <a:gd name="connsiteX4" fmla="*/ 51868 w 53721"/>
                <a:gd name="connsiteY4" fmla="*/ 198446 h 203887"/>
                <a:gd name="connsiteX5" fmla="*/ 14263 w 53721"/>
                <a:gd name="connsiteY5" fmla="*/ 102115 h 203887"/>
                <a:gd name="connsiteX6" fmla="*/ 52488 w 53721"/>
                <a:gd name="connsiteY6" fmla="*/ 4968 h 203887"/>
                <a:gd name="connsiteX7" fmla="*/ 53935 w 53721"/>
                <a:gd name="connsiteY7" fmla="*/ 2519 h 203887"/>
                <a:gd name="connsiteX8" fmla="*/ 49802 w 53721"/>
                <a:gd name="connsiteY8" fmla="*/ 70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21" h="203887">
                  <a:moveTo>
                    <a:pt x="49802" y="70"/>
                  </a:moveTo>
                  <a:cubicBezTo>
                    <a:pt x="10544" y="27418"/>
                    <a:pt x="213" y="70685"/>
                    <a:pt x="213" y="101911"/>
                  </a:cubicBezTo>
                  <a:cubicBezTo>
                    <a:pt x="213" y="130688"/>
                    <a:pt x="8891" y="175384"/>
                    <a:pt x="49802" y="203957"/>
                  </a:cubicBezTo>
                  <a:cubicBezTo>
                    <a:pt x="51455" y="203957"/>
                    <a:pt x="53935" y="203957"/>
                    <a:pt x="53935" y="201508"/>
                  </a:cubicBezTo>
                  <a:cubicBezTo>
                    <a:pt x="53935" y="200283"/>
                    <a:pt x="53315" y="199875"/>
                    <a:pt x="51868" y="198446"/>
                  </a:cubicBezTo>
                  <a:cubicBezTo>
                    <a:pt x="24388" y="173955"/>
                    <a:pt x="14263" y="139260"/>
                    <a:pt x="14263" y="102115"/>
                  </a:cubicBezTo>
                  <a:cubicBezTo>
                    <a:pt x="14263" y="47011"/>
                    <a:pt x="35545" y="20070"/>
                    <a:pt x="52488" y="4968"/>
                  </a:cubicBezTo>
                  <a:cubicBezTo>
                    <a:pt x="53315" y="4151"/>
                    <a:pt x="53935" y="3539"/>
                    <a:pt x="53935" y="2519"/>
                  </a:cubicBezTo>
                  <a:cubicBezTo>
                    <a:pt x="53935" y="70"/>
                    <a:pt x="51455" y="70"/>
                    <a:pt x="49802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816D67BB-49F2-7F7B-3029-B145622678F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3605854" y="5922471"/>
              <a:ext cx="139675" cy="10000"/>
            </a:xfrm>
            <a:custGeom>
              <a:avLst/>
              <a:gdLst>
                <a:gd name="connsiteX0" fmla="*/ 131627 w 139675"/>
                <a:gd name="connsiteY0" fmla="*/ 10070 h 10000"/>
                <a:gd name="connsiteX1" fmla="*/ 139892 w 139675"/>
                <a:gd name="connsiteY1" fmla="*/ 5172 h 10000"/>
                <a:gd name="connsiteX2" fmla="*/ 131627 w 139675"/>
                <a:gd name="connsiteY2" fmla="*/ 70 h 10000"/>
                <a:gd name="connsiteX3" fmla="*/ 8481 w 139675"/>
                <a:gd name="connsiteY3" fmla="*/ 70 h 10000"/>
                <a:gd name="connsiteX4" fmla="*/ 216 w 139675"/>
                <a:gd name="connsiteY4" fmla="*/ 4968 h 10000"/>
                <a:gd name="connsiteX5" fmla="*/ 8481 w 139675"/>
                <a:gd name="connsiteY5" fmla="*/ 10070 h 10000"/>
                <a:gd name="connsiteX6" fmla="*/ 131627 w 139675"/>
                <a:gd name="connsiteY6" fmla="*/ 1007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675" h="10000">
                  <a:moveTo>
                    <a:pt x="131627" y="10070"/>
                  </a:moveTo>
                  <a:cubicBezTo>
                    <a:pt x="134933" y="10070"/>
                    <a:pt x="139892" y="10070"/>
                    <a:pt x="139892" y="5172"/>
                  </a:cubicBezTo>
                  <a:cubicBezTo>
                    <a:pt x="139892" y="70"/>
                    <a:pt x="135140" y="70"/>
                    <a:pt x="131627" y="70"/>
                  </a:cubicBezTo>
                  <a:lnTo>
                    <a:pt x="8481" y="70"/>
                  </a:lnTo>
                  <a:cubicBezTo>
                    <a:pt x="5175" y="70"/>
                    <a:pt x="216" y="70"/>
                    <a:pt x="216" y="4968"/>
                  </a:cubicBezTo>
                  <a:cubicBezTo>
                    <a:pt x="216" y="10070"/>
                    <a:pt x="4968" y="10070"/>
                    <a:pt x="8481" y="10070"/>
                  </a:cubicBezTo>
                  <a:lnTo>
                    <a:pt x="131627" y="1007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3AFEDA67-DF13-2FD3-1772-91B328A760C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3782693" y="5825527"/>
              <a:ext cx="53514" cy="203887"/>
            </a:xfrm>
            <a:custGeom>
              <a:avLst/>
              <a:gdLst>
                <a:gd name="connsiteX0" fmla="*/ 4148 w 53514"/>
                <a:gd name="connsiteY0" fmla="*/ 70 h 203887"/>
                <a:gd name="connsiteX1" fmla="*/ 222 w 53514"/>
                <a:gd name="connsiteY1" fmla="*/ 2519 h 203887"/>
                <a:gd name="connsiteX2" fmla="*/ 2082 w 53514"/>
                <a:gd name="connsiteY2" fmla="*/ 5580 h 203887"/>
                <a:gd name="connsiteX3" fmla="*/ 39687 w 53514"/>
                <a:gd name="connsiteY3" fmla="*/ 101911 h 203887"/>
                <a:gd name="connsiteX4" fmla="*/ 3942 w 53514"/>
                <a:gd name="connsiteY4" fmla="*/ 196814 h 203887"/>
                <a:gd name="connsiteX5" fmla="*/ 222 w 53514"/>
                <a:gd name="connsiteY5" fmla="*/ 201508 h 203887"/>
                <a:gd name="connsiteX6" fmla="*/ 2908 w 53514"/>
                <a:gd name="connsiteY6" fmla="*/ 203957 h 203887"/>
                <a:gd name="connsiteX7" fmla="*/ 38654 w 53514"/>
                <a:gd name="connsiteY7" fmla="*/ 164975 h 203887"/>
                <a:gd name="connsiteX8" fmla="*/ 53737 w 53514"/>
                <a:gd name="connsiteY8" fmla="*/ 102115 h 203887"/>
                <a:gd name="connsiteX9" fmla="*/ 4148 w 53514"/>
                <a:gd name="connsiteY9" fmla="*/ 70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14" h="203887">
                  <a:moveTo>
                    <a:pt x="4148" y="70"/>
                  </a:moveTo>
                  <a:cubicBezTo>
                    <a:pt x="2702" y="70"/>
                    <a:pt x="222" y="70"/>
                    <a:pt x="222" y="2519"/>
                  </a:cubicBezTo>
                  <a:cubicBezTo>
                    <a:pt x="222" y="3539"/>
                    <a:pt x="842" y="4151"/>
                    <a:pt x="2082" y="5580"/>
                  </a:cubicBezTo>
                  <a:cubicBezTo>
                    <a:pt x="19851" y="21703"/>
                    <a:pt x="39687" y="49256"/>
                    <a:pt x="39687" y="101911"/>
                  </a:cubicBezTo>
                  <a:cubicBezTo>
                    <a:pt x="39687" y="144566"/>
                    <a:pt x="26257" y="176813"/>
                    <a:pt x="3942" y="196814"/>
                  </a:cubicBezTo>
                  <a:cubicBezTo>
                    <a:pt x="429" y="200283"/>
                    <a:pt x="222" y="200487"/>
                    <a:pt x="222" y="201508"/>
                  </a:cubicBezTo>
                  <a:cubicBezTo>
                    <a:pt x="222" y="202528"/>
                    <a:pt x="842" y="203957"/>
                    <a:pt x="2908" y="203957"/>
                  </a:cubicBezTo>
                  <a:cubicBezTo>
                    <a:pt x="5388" y="203957"/>
                    <a:pt x="25017" y="190487"/>
                    <a:pt x="38654" y="164975"/>
                  </a:cubicBezTo>
                  <a:cubicBezTo>
                    <a:pt x="47745" y="148036"/>
                    <a:pt x="53737" y="125994"/>
                    <a:pt x="53737" y="102115"/>
                  </a:cubicBezTo>
                  <a:cubicBezTo>
                    <a:pt x="53737" y="73338"/>
                    <a:pt x="45059" y="28642"/>
                    <a:pt x="4148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165F8E03-60F5-D840-371B-4864F48EB05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3884027" y="5825527"/>
              <a:ext cx="53721" cy="203887"/>
            </a:xfrm>
            <a:custGeom>
              <a:avLst/>
              <a:gdLst>
                <a:gd name="connsiteX0" fmla="*/ 49815 w 53721"/>
                <a:gd name="connsiteY0" fmla="*/ 70 h 203887"/>
                <a:gd name="connsiteX1" fmla="*/ 225 w 53721"/>
                <a:gd name="connsiteY1" fmla="*/ 101911 h 203887"/>
                <a:gd name="connsiteX2" fmla="*/ 49815 w 53721"/>
                <a:gd name="connsiteY2" fmla="*/ 203957 h 203887"/>
                <a:gd name="connsiteX3" fmla="*/ 53947 w 53721"/>
                <a:gd name="connsiteY3" fmla="*/ 201508 h 203887"/>
                <a:gd name="connsiteX4" fmla="*/ 51881 w 53721"/>
                <a:gd name="connsiteY4" fmla="*/ 198446 h 203887"/>
                <a:gd name="connsiteX5" fmla="*/ 14276 w 53721"/>
                <a:gd name="connsiteY5" fmla="*/ 102115 h 203887"/>
                <a:gd name="connsiteX6" fmla="*/ 52501 w 53721"/>
                <a:gd name="connsiteY6" fmla="*/ 4968 h 203887"/>
                <a:gd name="connsiteX7" fmla="*/ 53947 w 53721"/>
                <a:gd name="connsiteY7" fmla="*/ 2519 h 203887"/>
                <a:gd name="connsiteX8" fmla="*/ 49815 w 53721"/>
                <a:gd name="connsiteY8" fmla="*/ 70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21" h="203887">
                  <a:moveTo>
                    <a:pt x="49815" y="70"/>
                  </a:moveTo>
                  <a:cubicBezTo>
                    <a:pt x="10557" y="27418"/>
                    <a:pt x="225" y="70685"/>
                    <a:pt x="225" y="101911"/>
                  </a:cubicBezTo>
                  <a:cubicBezTo>
                    <a:pt x="225" y="130688"/>
                    <a:pt x="8904" y="175384"/>
                    <a:pt x="49815" y="203957"/>
                  </a:cubicBezTo>
                  <a:cubicBezTo>
                    <a:pt x="51468" y="203957"/>
                    <a:pt x="53947" y="203957"/>
                    <a:pt x="53947" y="201508"/>
                  </a:cubicBezTo>
                  <a:cubicBezTo>
                    <a:pt x="53947" y="200283"/>
                    <a:pt x="53327" y="199875"/>
                    <a:pt x="51881" y="198446"/>
                  </a:cubicBezTo>
                  <a:cubicBezTo>
                    <a:pt x="24400" y="173955"/>
                    <a:pt x="14276" y="139260"/>
                    <a:pt x="14276" y="102115"/>
                  </a:cubicBezTo>
                  <a:cubicBezTo>
                    <a:pt x="14276" y="47011"/>
                    <a:pt x="35558" y="20070"/>
                    <a:pt x="52501" y="4968"/>
                  </a:cubicBezTo>
                  <a:cubicBezTo>
                    <a:pt x="53327" y="4151"/>
                    <a:pt x="53947" y="3539"/>
                    <a:pt x="53947" y="2519"/>
                  </a:cubicBezTo>
                  <a:cubicBezTo>
                    <a:pt x="53947" y="70"/>
                    <a:pt x="51468" y="70"/>
                    <a:pt x="49815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8B3608E3-2C5B-2F94-1D39-C1127642750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3963252" y="5843079"/>
              <a:ext cx="95872" cy="139598"/>
            </a:xfrm>
            <a:custGeom>
              <a:avLst/>
              <a:gdLst>
                <a:gd name="connsiteX0" fmla="*/ 96101 w 95872"/>
                <a:gd name="connsiteY0" fmla="*/ 70481 h 139598"/>
                <a:gd name="connsiteX1" fmla="*/ 83910 w 95872"/>
                <a:gd name="connsiteY1" fmla="*/ 17621 h 139598"/>
                <a:gd name="connsiteX2" fmla="*/ 48165 w 95872"/>
                <a:gd name="connsiteY2" fmla="*/ 70 h 139598"/>
                <a:gd name="connsiteX3" fmla="*/ 229 w 95872"/>
                <a:gd name="connsiteY3" fmla="*/ 70481 h 139598"/>
                <a:gd name="connsiteX4" fmla="*/ 48165 w 95872"/>
                <a:gd name="connsiteY4" fmla="*/ 139668 h 139598"/>
                <a:gd name="connsiteX5" fmla="*/ 96101 w 95872"/>
                <a:gd name="connsiteY5" fmla="*/ 70481 h 139598"/>
                <a:gd name="connsiteX6" fmla="*/ 48165 w 95872"/>
                <a:gd name="connsiteY6" fmla="*/ 133953 h 139598"/>
                <a:gd name="connsiteX7" fmla="*/ 21924 w 95872"/>
                <a:gd name="connsiteY7" fmla="*/ 111708 h 139598"/>
                <a:gd name="connsiteX8" fmla="*/ 19031 w 95872"/>
                <a:gd name="connsiteY8" fmla="*/ 67828 h 139598"/>
                <a:gd name="connsiteX9" fmla="*/ 22130 w 95872"/>
                <a:gd name="connsiteY9" fmla="*/ 26193 h 139598"/>
                <a:gd name="connsiteX10" fmla="*/ 48165 w 95872"/>
                <a:gd name="connsiteY10" fmla="*/ 5784 h 139598"/>
                <a:gd name="connsiteX11" fmla="*/ 73786 w 95872"/>
                <a:gd name="connsiteY11" fmla="*/ 24356 h 139598"/>
                <a:gd name="connsiteX12" fmla="*/ 77298 w 95872"/>
                <a:gd name="connsiteY12" fmla="*/ 67828 h 139598"/>
                <a:gd name="connsiteX13" fmla="*/ 74612 w 95872"/>
                <a:gd name="connsiteY13" fmla="*/ 110891 h 139598"/>
                <a:gd name="connsiteX14" fmla="*/ 48165 w 95872"/>
                <a:gd name="connsiteY14" fmla="*/ 133953 h 13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872" h="139598">
                  <a:moveTo>
                    <a:pt x="96101" y="70481"/>
                  </a:moveTo>
                  <a:cubicBezTo>
                    <a:pt x="96101" y="48031"/>
                    <a:pt x="93415" y="31908"/>
                    <a:pt x="83910" y="17621"/>
                  </a:cubicBezTo>
                  <a:cubicBezTo>
                    <a:pt x="77505" y="8233"/>
                    <a:pt x="64694" y="70"/>
                    <a:pt x="48165" y="70"/>
                  </a:cubicBezTo>
                  <a:cubicBezTo>
                    <a:pt x="229" y="70"/>
                    <a:pt x="229" y="55786"/>
                    <a:pt x="229" y="70481"/>
                  </a:cubicBezTo>
                  <a:cubicBezTo>
                    <a:pt x="229" y="85176"/>
                    <a:pt x="229" y="139668"/>
                    <a:pt x="48165" y="139668"/>
                  </a:cubicBezTo>
                  <a:cubicBezTo>
                    <a:pt x="96101" y="139668"/>
                    <a:pt x="96101" y="85176"/>
                    <a:pt x="96101" y="70481"/>
                  </a:cubicBezTo>
                  <a:close/>
                  <a:moveTo>
                    <a:pt x="48165" y="133953"/>
                  </a:moveTo>
                  <a:cubicBezTo>
                    <a:pt x="38660" y="133953"/>
                    <a:pt x="26056" y="128443"/>
                    <a:pt x="21924" y="111708"/>
                  </a:cubicBezTo>
                  <a:cubicBezTo>
                    <a:pt x="19031" y="99666"/>
                    <a:pt x="19031" y="82931"/>
                    <a:pt x="19031" y="67828"/>
                  </a:cubicBezTo>
                  <a:cubicBezTo>
                    <a:pt x="19031" y="52929"/>
                    <a:pt x="19031" y="37418"/>
                    <a:pt x="22130" y="26193"/>
                  </a:cubicBezTo>
                  <a:cubicBezTo>
                    <a:pt x="26469" y="10070"/>
                    <a:pt x="39693" y="5784"/>
                    <a:pt x="48165" y="5784"/>
                  </a:cubicBezTo>
                  <a:cubicBezTo>
                    <a:pt x="59322" y="5784"/>
                    <a:pt x="70067" y="12519"/>
                    <a:pt x="73786" y="24356"/>
                  </a:cubicBezTo>
                  <a:cubicBezTo>
                    <a:pt x="77092" y="35377"/>
                    <a:pt x="77298" y="50072"/>
                    <a:pt x="77298" y="67828"/>
                  </a:cubicBezTo>
                  <a:cubicBezTo>
                    <a:pt x="77298" y="82931"/>
                    <a:pt x="77298" y="98033"/>
                    <a:pt x="74612" y="110891"/>
                  </a:cubicBezTo>
                  <a:cubicBezTo>
                    <a:pt x="70480" y="129464"/>
                    <a:pt x="56430" y="133953"/>
                    <a:pt x="48165" y="13395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57C9C7B4-A03E-43A7-35A3-29E31B36F08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4084837" y="5825527"/>
              <a:ext cx="53514" cy="203887"/>
            </a:xfrm>
            <a:custGeom>
              <a:avLst/>
              <a:gdLst>
                <a:gd name="connsiteX0" fmla="*/ 4158 w 53514"/>
                <a:gd name="connsiteY0" fmla="*/ 70 h 203887"/>
                <a:gd name="connsiteX1" fmla="*/ 233 w 53514"/>
                <a:gd name="connsiteY1" fmla="*/ 2519 h 203887"/>
                <a:gd name="connsiteX2" fmla="*/ 2092 w 53514"/>
                <a:gd name="connsiteY2" fmla="*/ 5580 h 203887"/>
                <a:gd name="connsiteX3" fmla="*/ 39697 w 53514"/>
                <a:gd name="connsiteY3" fmla="*/ 101911 h 203887"/>
                <a:gd name="connsiteX4" fmla="*/ 3952 w 53514"/>
                <a:gd name="connsiteY4" fmla="*/ 196814 h 203887"/>
                <a:gd name="connsiteX5" fmla="*/ 233 w 53514"/>
                <a:gd name="connsiteY5" fmla="*/ 201508 h 203887"/>
                <a:gd name="connsiteX6" fmla="*/ 2919 w 53514"/>
                <a:gd name="connsiteY6" fmla="*/ 203957 h 203887"/>
                <a:gd name="connsiteX7" fmla="*/ 38664 w 53514"/>
                <a:gd name="connsiteY7" fmla="*/ 164975 h 203887"/>
                <a:gd name="connsiteX8" fmla="*/ 53747 w 53514"/>
                <a:gd name="connsiteY8" fmla="*/ 102115 h 203887"/>
                <a:gd name="connsiteX9" fmla="*/ 4158 w 53514"/>
                <a:gd name="connsiteY9" fmla="*/ 70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14" h="203887">
                  <a:moveTo>
                    <a:pt x="4158" y="70"/>
                  </a:moveTo>
                  <a:cubicBezTo>
                    <a:pt x="2712" y="70"/>
                    <a:pt x="233" y="70"/>
                    <a:pt x="233" y="2519"/>
                  </a:cubicBezTo>
                  <a:cubicBezTo>
                    <a:pt x="233" y="3539"/>
                    <a:pt x="852" y="4151"/>
                    <a:pt x="2092" y="5580"/>
                  </a:cubicBezTo>
                  <a:cubicBezTo>
                    <a:pt x="19862" y="21703"/>
                    <a:pt x="39697" y="49256"/>
                    <a:pt x="39697" y="101911"/>
                  </a:cubicBezTo>
                  <a:cubicBezTo>
                    <a:pt x="39697" y="144566"/>
                    <a:pt x="26267" y="176813"/>
                    <a:pt x="3952" y="196814"/>
                  </a:cubicBezTo>
                  <a:cubicBezTo>
                    <a:pt x="439" y="200283"/>
                    <a:pt x="233" y="200487"/>
                    <a:pt x="233" y="201508"/>
                  </a:cubicBezTo>
                  <a:cubicBezTo>
                    <a:pt x="233" y="202528"/>
                    <a:pt x="852" y="203957"/>
                    <a:pt x="2919" y="203957"/>
                  </a:cubicBezTo>
                  <a:cubicBezTo>
                    <a:pt x="5398" y="203957"/>
                    <a:pt x="25027" y="190487"/>
                    <a:pt x="38664" y="164975"/>
                  </a:cubicBezTo>
                  <a:cubicBezTo>
                    <a:pt x="47755" y="148036"/>
                    <a:pt x="53747" y="125994"/>
                    <a:pt x="53747" y="102115"/>
                  </a:cubicBezTo>
                  <a:cubicBezTo>
                    <a:pt x="53747" y="73338"/>
                    <a:pt x="45069" y="28642"/>
                    <a:pt x="4158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94320137-8937-D5CB-02F6-80F924932B4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3513612" y="6076361"/>
              <a:ext cx="139675" cy="177967"/>
            </a:xfrm>
            <a:custGeom>
              <a:avLst/>
              <a:gdLst>
                <a:gd name="connsiteX0" fmla="*/ 135137 w 139675"/>
                <a:gd name="connsiteY0" fmla="*/ 72122 h 177967"/>
                <a:gd name="connsiteX1" fmla="*/ 139889 w 139675"/>
                <a:gd name="connsiteY1" fmla="*/ 66611 h 177967"/>
                <a:gd name="connsiteX2" fmla="*/ 135137 w 139675"/>
                <a:gd name="connsiteY2" fmla="*/ 61101 h 177967"/>
                <a:gd name="connsiteX3" fmla="*/ 9511 w 139675"/>
                <a:gd name="connsiteY3" fmla="*/ 1506 h 177967"/>
                <a:gd name="connsiteX4" fmla="*/ 5379 w 139675"/>
                <a:gd name="connsiteY4" fmla="*/ 78 h 177967"/>
                <a:gd name="connsiteX5" fmla="*/ 213 w 139675"/>
                <a:gd name="connsiteY5" fmla="*/ 5180 h 177967"/>
                <a:gd name="connsiteX6" fmla="*/ 4552 w 139675"/>
                <a:gd name="connsiteY6" fmla="*/ 10282 h 177967"/>
                <a:gd name="connsiteX7" fmla="*/ 123153 w 139675"/>
                <a:gd name="connsiteY7" fmla="*/ 66611 h 177967"/>
                <a:gd name="connsiteX8" fmla="*/ 5585 w 139675"/>
                <a:gd name="connsiteY8" fmla="*/ 122533 h 177967"/>
                <a:gd name="connsiteX9" fmla="*/ 213 w 139675"/>
                <a:gd name="connsiteY9" fmla="*/ 128247 h 177967"/>
                <a:gd name="connsiteX10" fmla="*/ 5379 w 139675"/>
                <a:gd name="connsiteY10" fmla="*/ 133145 h 177967"/>
                <a:gd name="connsiteX11" fmla="*/ 9098 w 139675"/>
                <a:gd name="connsiteY11" fmla="*/ 131921 h 177967"/>
                <a:gd name="connsiteX12" fmla="*/ 135137 w 139675"/>
                <a:gd name="connsiteY12" fmla="*/ 72122 h 177967"/>
                <a:gd name="connsiteX13" fmla="*/ 131624 w 139675"/>
                <a:gd name="connsiteY13" fmla="*/ 178045 h 177967"/>
                <a:gd name="connsiteX14" fmla="*/ 139889 w 139675"/>
                <a:gd name="connsiteY14" fmla="*/ 173147 h 177967"/>
                <a:gd name="connsiteX15" fmla="*/ 131624 w 139675"/>
                <a:gd name="connsiteY15" fmla="*/ 168045 h 177967"/>
                <a:gd name="connsiteX16" fmla="*/ 8478 w 139675"/>
                <a:gd name="connsiteY16" fmla="*/ 168045 h 177967"/>
                <a:gd name="connsiteX17" fmla="*/ 213 w 139675"/>
                <a:gd name="connsiteY17" fmla="*/ 173147 h 177967"/>
                <a:gd name="connsiteX18" fmla="*/ 8478 w 139675"/>
                <a:gd name="connsiteY18" fmla="*/ 178045 h 177967"/>
                <a:gd name="connsiteX19" fmla="*/ 131624 w 139675"/>
                <a:gd name="connsiteY19" fmla="*/ 178045 h 1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675" h="177967">
                  <a:moveTo>
                    <a:pt x="135137" y="72122"/>
                  </a:moveTo>
                  <a:cubicBezTo>
                    <a:pt x="138649" y="70489"/>
                    <a:pt x="139889" y="68856"/>
                    <a:pt x="139889" y="66611"/>
                  </a:cubicBezTo>
                  <a:cubicBezTo>
                    <a:pt x="139889" y="64366"/>
                    <a:pt x="138649" y="62734"/>
                    <a:pt x="135137" y="61101"/>
                  </a:cubicBezTo>
                  <a:lnTo>
                    <a:pt x="9511" y="1506"/>
                  </a:lnTo>
                  <a:cubicBezTo>
                    <a:pt x="6618" y="78"/>
                    <a:pt x="5792" y="78"/>
                    <a:pt x="5379" y="78"/>
                  </a:cubicBezTo>
                  <a:cubicBezTo>
                    <a:pt x="2486" y="78"/>
                    <a:pt x="213" y="2323"/>
                    <a:pt x="213" y="5180"/>
                  </a:cubicBezTo>
                  <a:cubicBezTo>
                    <a:pt x="213" y="8241"/>
                    <a:pt x="2692" y="9466"/>
                    <a:pt x="4552" y="10282"/>
                  </a:cubicBezTo>
                  <a:lnTo>
                    <a:pt x="123153" y="66611"/>
                  </a:lnTo>
                  <a:lnTo>
                    <a:pt x="5585" y="122533"/>
                  </a:lnTo>
                  <a:cubicBezTo>
                    <a:pt x="1866" y="124165"/>
                    <a:pt x="213" y="124982"/>
                    <a:pt x="213" y="128247"/>
                  </a:cubicBezTo>
                  <a:cubicBezTo>
                    <a:pt x="213" y="130492"/>
                    <a:pt x="2073" y="133145"/>
                    <a:pt x="5379" y="133145"/>
                  </a:cubicBezTo>
                  <a:cubicBezTo>
                    <a:pt x="5585" y="133145"/>
                    <a:pt x="6618" y="133145"/>
                    <a:pt x="9098" y="131921"/>
                  </a:cubicBezTo>
                  <a:lnTo>
                    <a:pt x="135137" y="72122"/>
                  </a:lnTo>
                  <a:close/>
                  <a:moveTo>
                    <a:pt x="131624" y="178045"/>
                  </a:moveTo>
                  <a:cubicBezTo>
                    <a:pt x="134930" y="178045"/>
                    <a:pt x="139889" y="178045"/>
                    <a:pt x="139889" y="173147"/>
                  </a:cubicBezTo>
                  <a:cubicBezTo>
                    <a:pt x="139889" y="168045"/>
                    <a:pt x="135137" y="168045"/>
                    <a:pt x="131624" y="168045"/>
                  </a:cubicBezTo>
                  <a:lnTo>
                    <a:pt x="8478" y="168045"/>
                  </a:lnTo>
                  <a:cubicBezTo>
                    <a:pt x="4965" y="168045"/>
                    <a:pt x="213" y="168045"/>
                    <a:pt x="213" y="173147"/>
                  </a:cubicBezTo>
                  <a:cubicBezTo>
                    <a:pt x="213" y="178045"/>
                    <a:pt x="5172" y="178045"/>
                    <a:pt x="8478" y="178045"/>
                  </a:cubicBezTo>
                  <a:lnTo>
                    <a:pt x="131624" y="17804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2933F134-CB1D-66F3-8619-284B6743B96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3688798" y="6080647"/>
              <a:ext cx="91326" cy="135516"/>
            </a:xfrm>
            <a:custGeom>
              <a:avLst/>
              <a:gdLst>
                <a:gd name="connsiteX0" fmla="*/ 91546 w 91326"/>
                <a:gd name="connsiteY0" fmla="*/ 98450 h 135516"/>
                <a:gd name="connsiteX1" fmla="*/ 84521 w 91326"/>
                <a:gd name="connsiteY1" fmla="*/ 98450 h 135516"/>
                <a:gd name="connsiteX2" fmla="*/ 79149 w 91326"/>
                <a:gd name="connsiteY2" fmla="*/ 117022 h 135516"/>
                <a:gd name="connsiteX3" fmla="*/ 58693 w 91326"/>
                <a:gd name="connsiteY3" fmla="*/ 118247 h 135516"/>
                <a:gd name="connsiteX4" fmla="*/ 20675 w 91326"/>
                <a:gd name="connsiteY4" fmla="*/ 118247 h 135516"/>
                <a:gd name="connsiteX5" fmla="*/ 61999 w 91326"/>
                <a:gd name="connsiteY5" fmla="*/ 83959 h 135516"/>
                <a:gd name="connsiteX6" fmla="*/ 91546 w 91326"/>
                <a:gd name="connsiteY6" fmla="*/ 39875 h 135516"/>
                <a:gd name="connsiteX7" fmla="*/ 43196 w 91326"/>
                <a:gd name="connsiteY7" fmla="*/ 78 h 135516"/>
                <a:gd name="connsiteX8" fmla="*/ 219 w 91326"/>
                <a:gd name="connsiteY8" fmla="*/ 36610 h 135516"/>
                <a:gd name="connsiteX9" fmla="*/ 11170 w 91326"/>
                <a:gd name="connsiteY9" fmla="*/ 48039 h 135516"/>
                <a:gd name="connsiteX10" fmla="*/ 22121 w 91326"/>
                <a:gd name="connsiteY10" fmla="*/ 37222 h 135516"/>
                <a:gd name="connsiteX11" fmla="*/ 9930 w 91326"/>
                <a:gd name="connsiteY11" fmla="*/ 26405 h 135516"/>
                <a:gd name="connsiteX12" fmla="*/ 40097 w 91326"/>
                <a:gd name="connsiteY12" fmla="*/ 7425 h 135516"/>
                <a:gd name="connsiteX13" fmla="*/ 71504 w 91326"/>
                <a:gd name="connsiteY13" fmla="*/ 39875 h 135516"/>
                <a:gd name="connsiteX14" fmla="*/ 52081 w 91326"/>
                <a:gd name="connsiteY14" fmla="*/ 79061 h 135516"/>
                <a:gd name="connsiteX15" fmla="*/ 2285 w 91326"/>
                <a:gd name="connsiteY15" fmla="*/ 127635 h 135516"/>
                <a:gd name="connsiteX16" fmla="*/ 219 w 91326"/>
                <a:gd name="connsiteY16" fmla="*/ 135594 h 135516"/>
                <a:gd name="connsiteX17" fmla="*/ 85347 w 91326"/>
                <a:gd name="connsiteY17" fmla="*/ 135594 h 135516"/>
                <a:gd name="connsiteX18" fmla="*/ 91546 w 91326"/>
                <a:gd name="connsiteY18" fmla="*/ 98450 h 13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326" h="135516">
                  <a:moveTo>
                    <a:pt x="91546" y="98450"/>
                  </a:moveTo>
                  <a:lnTo>
                    <a:pt x="84521" y="98450"/>
                  </a:lnTo>
                  <a:cubicBezTo>
                    <a:pt x="83901" y="102940"/>
                    <a:pt x="81835" y="114981"/>
                    <a:pt x="79149" y="117022"/>
                  </a:cubicBezTo>
                  <a:cubicBezTo>
                    <a:pt x="77496" y="118247"/>
                    <a:pt x="61586" y="118247"/>
                    <a:pt x="58693" y="118247"/>
                  </a:cubicBezTo>
                  <a:lnTo>
                    <a:pt x="20675" y="118247"/>
                  </a:lnTo>
                  <a:cubicBezTo>
                    <a:pt x="42370" y="99266"/>
                    <a:pt x="49602" y="93552"/>
                    <a:pt x="61999" y="83959"/>
                  </a:cubicBezTo>
                  <a:cubicBezTo>
                    <a:pt x="77289" y="71918"/>
                    <a:pt x="91546" y="59264"/>
                    <a:pt x="91546" y="39875"/>
                  </a:cubicBezTo>
                  <a:cubicBezTo>
                    <a:pt x="91546" y="15180"/>
                    <a:pt x="69644" y="78"/>
                    <a:pt x="43196" y="78"/>
                  </a:cubicBezTo>
                  <a:cubicBezTo>
                    <a:pt x="17575" y="78"/>
                    <a:pt x="219" y="17834"/>
                    <a:pt x="219" y="36610"/>
                  </a:cubicBezTo>
                  <a:cubicBezTo>
                    <a:pt x="219" y="47019"/>
                    <a:pt x="9104" y="48039"/>
                    <a:pt x="11170" y="48039"/>
                  </a:cubicBezTo>
                  <a:cubicBezTo>
                    <a:pt x="16129" y="48039"/>
                    <a:pt x="22121" y="44570"/>
                    <a:pt x="22121" y="37222"/>
                  </a:cubicBezTo>
                  <a:cubicBezTo>
                    <a:pt x="22121" y="33549"/>
                    <a:pt x="20675" y="26405"/>
                    <a:pt x="9930" y="26405"/>
                  </a:cubicBezTo>
                  <a:cubicBezTo>
                    <a:pt x="16336" y="11915"/>
                    <a:pt x="30386" y="7425"/>
                    <a:pt x="40097" y="7425"/>
                  </a:cubicBezTo>
                  <a:cubicBezTo>
                    <a:pt x="60759" y="7425"/>
                    <a:pt x="71504" y="23344"/>
                    <a:pt x="71504" y="39875"/>
                  </a:cubicBezTo>
                  <a:cubicBezTo>
                    <a:pt x="71504" y="57631"/>
                    <a:pt x="58693" y="71714"/>
                    <a:pt x="52081" y="79061"/>
                  </a:cubicBezTo>
                  <a:lnTo>
                    <a:pt x="2285" y="127635"/>
                  </a:lnTo>
                  <a:cubicBezTo>
                    <a:pt x="219" y="129472"/>
                    <a:pt x="219" y="129880"/>
                    <a:pt x="219" y="135594"/>
                  </a:cubicBezTo>
                  <a:lnTo>
                    <a:pt x="85347" y="135594"/>
                  </a:lnTo>
                  <a:lnTo>
                    <a:pt x="91546" y="9845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93A55064-ED22-C7FB-03DD-E2C89E1E39B6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4275687" y="6023042"/>
              <a:ext cx="196290" cy="68224"/>
            </a:xfrm>
            <a:custGeom>
              <a:avLst/>
              <a:gdLst>
                <a:gd name="connsiteX0" fmla="*/ 186493 w 196290"/>
                <a:gd name="connsiteY0" fmla="*/ 11737 h 68224"/>
                <a:gd name="connsiteX1" fmla="*/ 196529 w 196290"/>
                <a:gd name="connsiteY1" fmla="*/ 5906 h 68224"/>
                <a:gd name="connsiteX2" fmla="*/ 186788 w 196290"/>
                <a:gd name="connsiteY2" fmla="*/ 75 h 68224"/>
                <a:gd name="connsiteX3" fmla="*/ 9980 w 196290"/>
                <a:gd name="connsiteY3" fmla="*/ 75 h 68224"/>
                <a:gd name="connsiteX4" fmla="*/ 239 w 196290"/>
                <a:gd name="connsiteY4" fmla="*/ 5906 h 68224"/>
                <a:gd name="connsiteX5" fmla="*/ 10275 w 196290"/>
                <a:gd name="connsiteY5" fmla="*/ 11737 h 68224"/>
                <a:gd name="connsiteX6" fmla="*/ 186493 w 196290"/>
                <a:gd name="connsiteY6" fmla="*/ 11737 h 68224"/>
                <a:gd name="connsiteX7" fmla="*/ 186788 w 196290"/>
                <a:gd name="connsiteY7" fmla="*/ 68300 h 68224"/>
                <a:gd name="connsiteX8" fmla="*/ 196529 w 196290"/>
                <a:gd name="connsiteY8" fmla="*/ 62468 h 68224"/>
                <a:gd name="connsiteX9" fmla="*/ 186493 w 196290"/>
                <a:gd name="connsiteY9" fmla="*/ 56637 h 68224"/>
                <a:gd name="connsiteX10" fmla="*/ 10275 w 196290"/>
                <a:gd name="connsiteY10" fmla="*/ 56637 h 68224"/>
                <a:gd name="connsiteX11" fmla="*/ 239 w 196290"/>
                <a:gd name="connsiteY11" fmla="*/ 62468 h 68224"/>
                <a:gd name="connsiteX12" fmla="*/ 9980 w 196290"/>
                <a:gd name="connsiteY12" fmla="*/ 68300 h 68224"/>
                <a:gd name="connsiteX13" fmla="*/ 186788 w 196290"/>
                <a:gd name="connsiteY13" fmla="*/ 68300 h 6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6290" h="68224">
                  <a:moveTo>
                    <a:pt x="186493" y="11737"/>
                  </a:moveTo>
                  <a:cubicBezTo>
                    <a:pt x="190921" y="11737"/>
                    <a:pt x="196529" y="11737"/>
                    <a:pt x="196529" y="5906"/>
                  </a:cubicBezTo>
                  <a:cubicBezTo>
                    <a:pt x="196529" y="75"/>
                    <a:pt x="190921" y="75"/>
                    <a:pt x="186788" y="75"/>
                  </a:cubicBezTo>
                  <a:lnTo>
                    <a:pt x="9980" y="75"/>
                  </a:lnTo>
                  <a:cubicBezTo>
                    <a:pt x="5847" y="75"/>
                    <a:pt x="239" y="75"/>
                    <a:pt x="239" y="5906"/>
                  </a:cubicBezTo>
                  <a:cubicBezTo>
                    <a:pt x="239" y="11737"/>
                    <a:pt x="5847" y="11737"/>
                    <a:pt x="10275" y="11737"/>
                  </a:cubicBezTo>
                  <a:lnTo>
                    <a:pt x="186493" y="11737"/>
                  </a:lnTo>
                  <a:close/>
                  <a:moveTo>
                    <a:pt x="186788" y="68300"/>
                  </a:moveTo>
                  <a:cubicBezTo>
                    <a:pt x="190921" y="68300"/>
                    <a:pt x="196529" y="68300"/>
                    <a:pt x="196529" y="62468"/>
                  </a:cubicBezTo>
                  <a:cubicBezTo>
                    <a:pt x="196529" y="56637"/>
                    <a:pt x="190921" y="56637"/>
                    <a:pt x="186493" y="56637"/>
                  </a:cubicBezTo>
                  <a:lnTo>
                    <a:pt x="10275" y="56637"/>
                  </a:lnTo>
                  <a:cubicBezTo>
                    <a:pt x="5847" y="56637"/>
                    <a:pt x="239" y="56637"/>
                    <a:pt x="239" y="62468"/>
                  </a:cubicBezTo>
                  <a:cubicBezTo>
                    <a:pt x="239" y="68300"/>
                    <a:pt x="5847" y="68300"/>
                    <a:pt x="9980" y="68300"/>
                  </a:cubicBezTo>
                  <a:lnTo>
                    <a:pt x="186788" y="6830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1BF5D789-E80B-D078-ED11-4F686D94E47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4576041" y="6001175"/>
              <a:ext cx="154965" cy="191554"/>
            </a:xfrm>
            <a:custGeom>
              <a:avLst/>
              <a:gdLst>
                <a:gd name="connsiteX0" fmla="*/ 7038 w 154965"/>
                <a:gd name="connsiteY0" fmla="*/ 54888 h 191554"/>
                <a:gd name="connsiteX1" fmla="*/ 53971 w 154965"/>
                <a:gd name="connsiteY1" fmla="*/ 21067 h 191554"/>
                <a:gd name="connsiteX2" fmla="*/ 101789 w 154965"/>
                <a:gd name="connsiteY2" fmla="*/ 95123 h 191554"/>
                <a:gd name="connsiteX3" fmla="*/ 98247 w 154965"/>
                <a:gd name="connsiteY3" fmla="*/ 123696 h 191554"/>
                <a:gd name="connsiteX4" fmla="*/ 82898 w 154965"/>
                <a:gd name="connsiteY4" fmla="*/ 186381 h 191554"/>
                <a:gd name="connsiteX5" fmla="*/ 86735 w 154965"/>
                <a:gd name="connsiteY5" fmla="*/ 191629 h 191554"/>
                <a:gd name="connsiteX6" fmla="*/ 96181 w 154965"/>
                <a:gd name="connsiteY6" fmla="*/ 174136 h 191554"/>
                <a:gd name="connsiteX7" fmla="*/ 107102 w 154965"/>
                <a:gd name="connsiteY7" fmla="*/ 123987 h 191554"/>
                <a:gd name="connsiteX8" fmla="*/ 109463 w 154965"/>
                <a:gd name="connsiteY8" fmla="*/ 112617 h 191554"/>
                <a:gd name="connsiteX9" fmla="*/ 149607 w 154965"/>
                <a:gd name="connsiteY9" fmla="*/ 17277 h 191554"/>
                <a:gd name="connsiteX10" fmla="*/ 155215 w 154965"/>
                <a:gd name="connsiteY10" fmla="*/ 6197 h 191554"/>
                <a:gd name="connsiteX11" fmla="*/ 151673 w 154965"/>
                <a:gd name="connsiteY11" fmla="*/ 3282 h 191554"/>
                <a:gd name="connsiteX12" fmla="*/ 148131 w 154965"/>
                <a:gd name="connsiteY12" fmla="*/ 5323 h 191554"/>
                <a:gd name="connsiteX13" fmla="*/ 109168 w 154965"/>
                <a:gd name="connsiteY13" fmla="*/ 91624 h 191554"/>
                <a:gd name="connsiteX14" fmla="*/ 97066 w 154965"/>
                <a:gd name="connsiteY14" fmla="*/ 32146 h 191554"/>
                <a:gd name="connsiteX15" fmla="*/ 57808 w 154965"/>
                <a:gd name="connsiteY15" fmla="*/ 75 h 191554"/>
                <a:gd name="connsiteX16" fmla="*/ 249 w 154965"/>
                <a:gd name="connsiteY16" fmla="*/ 53430 h 191554"/>
                <a:gd name="connsiteX17" fmla="*/ 5858 w 154965"/>
                <a:gd name="connsiteY17" fmla="*/ 56346 h 191554"/>
                <a:gd name="connsiteX18" fmla="*/ 7038 w 154965"/>
                <a:gd name="connsiteY18" fmla="*/ 54888 h 19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4965" h="191554">
                  <a:moveTo>
                    <a:pt x="7038" y="54888"/>
                  </a:moveTo>
                  <a:cubicBezTo>
                    <a:pt x="18550" y="21359"/>
                    <a:pt x="50724" y="21067"/>
                    <a:pt x="53971" y="21067"/>
                  </a:cubicBezTo>
                  <a:cubicBezTo>
                    <a:pt x="98542" y="21067"/>
                    <a:pt x="101789" y="72090"/>
                    <a:pt x="101789" y="95123"/>
                  </a:cubicBezTo>
                  <a:cubicBezTo>
                    <a:pt x="101789" y="112908"/>
                    <a:pt x="100313" y="117865"/>
                    <a:pt x="98247" y="123696"/>
                  </a:cubicBezTo>
                  <a:cubicBezTo>
                    <a:pt x="91753" y="144980"/>
                    <a:pt x="82898" y="178800"/>
                    <a:pt x="82898" y="186381"/>
                  </a:cubicBezTo>
                  <a:cubicBezTo>
                    <a:pt x="82898" y="189588"/>
                    <a:pt x="84374" y="191629"/>
                    <a:pt x="86735" y="191629"/>
                  </a:cubicBezTo>
                  <a:cubicBezTo>
                    <a:pt x="90572" y="191629"/>
                    <a:pt x="92934" y="185215"/>
                    <a:pt x="96181" y="174136"/>
                  </a:cubicBezTo>
                  <a:cubicBezTo>
                    <a:pt x="102970" y="149645"/>
                    <a:pt x="105921" y="133026"/>
                    <a:pt x="107102" y="123987"/>
                  </a:cubicBezTo>
                  <a:cubicBezTo>
                    <a:pt x="107692" y="120197"/>
                    <a:pt x="108283" y="116407"/>
                    <a:pt x="109463" y="112617"/>
                  </a:cubicBezTo>
                  <a:cubicBezTo>
                    <a:pt x="118909" y="83752"/>
                    <a:pt x="137800" y="40310"/>
                    <a:pt x="149607" y="17277"/>
                  </a:cubicBezTo>
                  <a:cubicBezTo>
                    <a:pt x="151673" y="13778"/>
                    <a:pt x="155215" y="7364"/>
                    <a:pt x="155215" y="6197"/>
                  </a:cubicBezTo>
                  <a:cubicBezTo>
                    <a:pt x="155215" y="3282"/>
                    <a:pt x="152264" y="3282"/>
                    <a:pt x="151673" y="3282"/>
                  </a:cubicBezTo>
                  <a:cubicBezTo>
                    <a:pt x="150788" y="3282"/>
                    <a:pt x="149017" y="3282"/>
                    <a:pt x="148131" y="5323"/>
                  </a:cubicBezTo>
                  <a:cubicBezTo>
                    <a:pt x="132782" y="33021"/>
                    <a:pt x="120975" y="62177"/>
                    <a:pt x="109168" y="91624"/>
                  </a:cubicBezTo>
                  <a:cubicBezTo>
                    <a:pt x="108873" y="82586"/>
                    <a:pt x="108578" y="60427"/>
                    <a:pt x="97066" y="32146"/>
                  </a:cubicBezTo>
                  <a:cubicBezTo>
                    <a:pt x="89982" y="14361"/>
                    <a:pt x="78175" y="75"/>
                    <a:pt x="57808" y="75"/>
                  </a:cubicBezTo>
                  <a:cubicBezTo>
                    <a:pt x="20912" y="75"/>
                    <a:pt x="249" y="44392"/>
                    <a:pt x="249" y="53430"/>
                  </a:cubicBezTo>
                  <a:cubicBezTo>
                    <a:pt x="249" y="56346"/>
                    <a:pt x="2906" y="56346"/>
                    <a:pt x="5858" y="56346"/>
                  </a:cubicBezTo>
                  <a:lnTo>
                    <a:pt x="7038" y="5488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BD3CD24C-829B-6FC3-87B0-94E8FDB00ACB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4763708" y="5825527"/>
              <a:ext cx="53721" cy="203887"/>
            </a:xfrm>
            <a:custGeom>
              <a:avLst/>
              <a:gdLst>
                <a:gd name="connsiteX0" fmla="*/ 49844 w 53721"/>
                <a:gd name="connsiteY0" fmla="*/ 70 h 203887"/>
                <a:gd name="connsiteX1" fmla="*/ 255 w 53721"/>
                <a:gd name="connsiteY1" fmla="*/ 101911 h 203887"/>
                <a:gd name="connsiteX2" fmla="*/ 49844 w 53721"/>
                <a:gd name="connsiteY2" fmla="*/ 203957 h 203887"/>
                <a:gd name="connsiteX3" fmla="*/ 53977 w 53721"/>
                <a:gd name="connsiteY3" fmla="*/ 201508 h 203887"/>
                <a:gd name="connsiteX4" fmla="*/ 51910 w 53721"/>
                <a:gd name="connsiteY4" fmla="*/ 198446 h 203887"/>
                <a:gd name="connsiteX5" fmla="*/ 14305 w 53721"/>
                <a:gd name="connsiteY5" fmla="*/ 102115 h 203887"/>
                <a:gd name="connsiteX6" fmla="*/ 52530 w 53721"/>
                <a:gd name="connsiteY6" fmla="*/ 4968 h 203887"/>
                <a:gd name="connsiteX7" fmla="*/ 53977 w 53721"/>
                <a:gd name="connsiteY7" fmla="*/ 2519 h 203887"/>
                <a:gd name="connsiteX8" fmla="*/ 49844 w 53721"/>
                <a:gd name="connsiteY8" fmla="*/ 70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21" h="203887">
                  <a:moveTo>
                    <a:pt x="49844" y="70"/>
                  </a:moveTo>
                  <a:cubicBezTo>
                    <a:pt x="10586" y="27418"/>
                    <a:pt x="255" y="70685"/>
                    <a:pt x="255" y="101911"/>
                  </a:cubicBezTo>
                  <a:cubicBezTo>
                    <a:pt x="255" y="130688"/>
                    <a:pt x="8933" y="175384"/>
                    <a:pt x="49844" y="203957"/>
                  </a:cubicBezTo>
                  <a:cubicBezTo>
                    <a:pt x="51497" y="203957"/>
                    <a:pt x="53977" y="203957"/>
                    <a:pt x="53977" y="201508"/>
                  </a:cubicBezTo>
                  <a:cubicBezTo>
                    <a:pt x="53977" y="200283"/>
                    <a:pt x="53357" y="199875"/>
                    <a:pt x="51910" y="198446"/>
                  </a:cubicBezTo>
                  <a:cubicBezTo>
                    <a:pt x="24430" y="173955"/>
                    <a:pt x="14305" y="139260"/>
                    <a:pt x="14305" y="102115"/>
                  </a:cubicBezTo>
                  <a:cubicBezTo>
                    <a:pt x="14305" y="47011"/>
                    <a:pt x="35587" y="20070"/>
                    <a:pt x="52530" y="4968"/>
                  </a:cubicBezTo>
                  <a:cubicBezTo>
                    <a:pt x="53357" y="4151"/>
                    <a:pt x="53977" y="3539"/>
                    <a:pt x="53977" y="2519"/>
                  </a:cubicBezTo>
                  <a:cubicBezTo>
                    <a:pt x="53977" y="70"/>
                    <a:pt x="51497" y="70"/>
                    <a:pt x="49844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4382F2EB-CE44-1097-31A0-AFF91CBD17B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4854710" y="5843079"/>
              <a:ext cx="75210" cy="135516"/>
            </a:xfrm>
            <a:custGeom>
              <a:avLst/>
              <a:gdLst>
                <a:gd name="connsiteX0" fmla="*/ 46955 w 75210"/>
                <a:gd name="connsiteY0" fmla="*/ 5784 h 135516"/>
                <a:gd name="connsiteX1" fmla="*/ 40756 w 75210"/>
                <a:gd name="connsiteY1" fmla="*/ 70 h 135516"/>
                <a:gd name="connsiteX2" fmla="*/ 258 w 75210"/>
                <a:gd name="connsiteY2" fmla="*/ 13131 h 135516"/>
                <a:gd name="connsiteX3" fmla="*/ 258 w 75210"/>
                <a:gd name="connsiteY3" fmla="*/ 20479 h 135516"/>
                <a:gd name="connsiteX4" fmla="*/ 30218 w 75210"/>
                <a:gd name="connsiteY4" fmla="*/ 14764 h 135516"/>
                <a:gd name="connsiteX5" fmla="*/ 30218 w 75210"/>
                <a:gd name="connsiteY5" fmla="*/ 118851 h 135516"/>
                <a:gd name="connsiteX6" fmla="*/ 9556 w 75210"/>
                <a:gd name="connsiteY6" fmla="*/ 128239 h 135516"/>
                <a:gd name="connsiteX7" fmla="*/ 1705 w 75210"/>
                <a:gd name="connsiteY7" fmla="*/ 128239 h 135516"/>
                <a:gd name="connsiteX8" fmla="*/ 1705 w 75210"/>
                <a:gd name="connsiteY8" fmla="*/ 135586 h 135516"/>
                <a:gd name="connsiteX9" fmla="*/ 38483 w 75210"/>
                <a:gd name="connsiteY9" fmla="*/ 134770 h 135516"/>
                <a:gd name="connsiteX10" fmla="*/ 75468 w 75210"/>
                <a:gd name="connsiteY10" fmla="*/ 135586 h 135516"/>
                <a:gd name="connsiteX11" fmla="*/ 75468 w 75210"/>
                <a:gd name="connsiteY11" fmla="*/ 128239 h 135516"/>
                <a:gd name="connsiteX12" fmla="*/ 67617 w 75210"/>
                <a:gd name="connsiteY12" fmla="*/ 128239 h 135516"/>
                <a:gd name="connsiteX13" fmla="*/ 46955 w 75210"/>
                <a:gd name="connsiteY13" fmla="*/ 118851 h 135516"/>
                <a:gd name="connsiteX14" fmla="*/ 46955 w 75210"/>
                <a:gd name="connsiteY14" fmla="*/ 5784 h 13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210" h="135516">
                  <a:moveTo>
                    <a:pt x="46955" y="5784"/>
                  </a:moveTo>
                  <a:cubicBezTo>
                    <a:pt x="46955" y="274"/>
                    <a:pt x="46541" y="70"/>
                    <a:pt x="40756" y="70"/>
                  </a:cubicBezTo>
                  <a:cubicBezTo>
                    <a:pt x="27532" y="12927"/>
                    <a:pt x="8730" y="13131"/>
                    <a:pt x="258" y="13131"/>
                  </a:cubicBezTo>
                  <a:lnTo>
                    <a:pt x="258" y="20479"/>
                  </a:lnTo>
                  <a:cubicBezTo>
                    <a:pt x="5217" y="20479"/>
                    <a:pt x="18854" y="20479"/>
                    <a:pt x="30218" y="14764"/>
                  </a:cubicBezTo>
                  <a:lnTo>
                    <a:pt x="30218" y="118851"/>
                  </a:lnTo>
                  <a:cubicBezTo>
                    <a:pt x="30218" y="125586"/>
                    <a:pt x="30218" y="128239"/>
                    <a:pt x="9556" y="128239"/>
                  </a:cubicBezTo>
                  <a:lnTo>
                    <a:pt x="1705" y="128239"/>
                  </a:lnTo>
                  <a:lnTo>
                    <a:pt x="1705" y="135586"/>
                  </a:lnTo>
                  <a:cubicBezTo>
                    <a:pt x="5424" y="135382"/>
                    <a:pt x="30838" y="134770"/>
                    <a:pt x="38483" y="134770"/>
                  </a:cubicBezTo>
                  <a:cubicBezTo>
                    <a:pt x="44888" y="134770"/>
                    <a:pt x="70923" y="135382"/>
                    <a:pt x="75468" y="135586"/>
                  </a:cubicBezTo>
                  <a:lnTo>
                    <a:pt x="75468" y="128239"/>
                  </a:lnTo>
                  <a:lnTo>
                    <a:pt x="67617" y="128239"/>
                  </a:lnTo>
                  <a:cubicBezTo>
                    <a:pt x="46955" y="128239"/>
                    <a:pt x="46955" y="125586"/>
                    <a:pt x="46955" y="118851"/>
                  </a:cubicBezTo>
                  <a:lnTo>
                    <a:pt x="46955" y="578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2D2BCDAC-0DE9-276D-47B9-8FC77ECFF7B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4964518" y="5825527"/>
              <a:ext cx="53514" cy="203887"/>
            </a:xfrm>
            <a:custGeom>
              <a:avLst/>
              <a:gdLst>
                <a:gd name="connsiteX0" fmla="*/ 4188 w 53514"/>
                <a:gd name="connsiteY0" fmla="*/ 70 h 203887"/>
                <a:gd name="connsiteX1" fmla="*/ 262 w 53514"/>
                <a:gd name="connsiteY1" fmla="*/ 2519 h 203887"/>
                <a:gd name="connsiteX2" fmla="*/ 2122 w 53514"/>
                <a:gd name="connsiteY2" fmla="*/ 5580 h 203887"/>
                <a:gd name="connsiteX3" fmla="*/ 39727 w 53514"/>
                <a:gd name="connsiteY3" fmla="*/ 101911 h 203887"/>
                <a:gd name="connsiteX4" fmla="*/ 3981 w 53514"/>
                <a:gd name="connsiteY4" fmla="*/ 196814 h 203887"/>
                <a:gd name="connsiteX5" fmla="*/ 262 w 53514"/>
                <a:gd name="connsiteY5" fmla="*/ 201508 h 203887"/>
                <a:gd name="connsiteX6" fmla="*/ 2948 w 53514"/>
                <a:gd name="connsiteY6" fmla="*/ 203957 h 203887"/>
                <a:gd name="connsiteX7" fmla="*/ 38694 w 53514"/>
                <a:gd name="connsiteY7" fmla="*/ 164975 h 203887"/>
                <a:gd name="connsiteX8" fmla="*/ 53777 w 53514"/>
                <a:gd name="connsiteY8" fmla="*/ 102115 h 203887"/>
                <a:gd name="connsiteX9" fmla="*/ 4188 w 53514"/>
                <a:gd name="connsiteY9" fmla="*/ 70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14" h="203887">
                  <a:moveTo>
                    <a:pt x="4188" y="70"/>
                  </a:moveTo>
                  <a:cubicBezTo>
                    <a:pt x="2742" y="70"/>
                    <a:pt x="262" y="70"/>
                    <a:pt x="262" y="2519"/>
                  </a:cubicBezTo>
                  <a:cubicBezTo>
                    <a:pt x="262" y="3539"/>
                    <a:pt x="882" y="4151"/>
                    <a:pt x="2122" y="5580"/>
                  </a:cubicBezTo>
                  <a:cubicBezTo>
                    <a:pt x="19891" y="21703"/>
                    <a:pt x="39727" y="49256"/>
                    <a:pt x="39727" y="101911"/>
                  </a:cubicBezTo>
                  <a:cubicBezTo>
                    <a:pt x="39727" y="144566"/>
                    <a:pt x="26297" y="176813"/>
                    <a:pt x="3981" y="196814"/>
                  </a:cubicBezTo>
                  <a:cubicBezTo>
                    <a:pt x="469" y="200283"/>
                    <a:pt x="262" y="200487"/>
                    <a:pt x="262" y="201508"/>
                  </a:cubicBezTo>
                  <a:cubicBezTo>
                    <a:pt x="262" y="202528"/>
                    <a:pt x="882" y="203957"/>
                    <a:pt x="2948" y="203957"/>
                  </a:cubicBezTo>
                  <a:cubicBezTo>
                    <a:pt x="5428" y="203957"/>
                    <a:pt x="25057" y="190487"/>
                    <a:pt x="38694" y="164975"/>
                  </a:cubicBezTo>
                  <a:cubicBezTo>
                    <a:pt x="47785" y="148036"/>
                    <a:pt x="53777" y="125994"/>
                    <a:pt x="53777" y="102115"/>
                  </a:cubicBezTo>
                  <a:cubicBezTo>
                    <a:pt x="53777" y="73338"/>
                    <a:pt x="45099" y="28642"/>
                    <a:pt x="4188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17134DCA-BD5D-0046-4AA8-EB75340AA72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4747310" y="6076266"/>
              <a:ext cx="53721" cy="203887"/>
            </a:xfrm>
            <a:custGeom>
              <a:avLst/>
              <a:gdLst>
                <a:gd name="connsiteX0" fmla="*/ 49844 w 53721"/>
                <a:gd name="connsiteY0" fmla="*/ 78 h 203887"/>
                <a:gd name="connsiteX1" fmla="*/ 255 w 53721"/>
                <a:gd name="connsiteY1" fmla="*/ 101920 h 203887"/>
                <a:gd name="connsiteX2" fmla="*/ 49844 w 53721"/>
                <a:gd name="connsiteY2" fmla="*/ 203965 h 203887"/>
                <a:gd name="connsiteX3" fmla="*/ 53976 w 53721"/>
                <a:gd name="connsiteY3" fmla="*/ 201516 h 203887"/>
                <a:gd name="connsiteX4" fmla="*/ 51910 w 53721"/>
                <a:gd name="connsiteY4" fmla="*/ 198455 h 203887"/>
                <a:gd name="connsiteX5" fmla="*/ 14305 w 53721"/>
                <a:gd name="connsiteY5" fmla="*/ 102124 h 203887"/>
                <a:gd name="connsiteX6" fmla="*/ 52530 w 53721"/>
                <a:gd name="connsiteY6" fmla="*/ 4976 h 203887"/>
                <a:gd name="connsiteX7" fmla="*/ 53976 w 53721"/>
                <a:gd name="connsiteY7" fmla="*/ 2527 h 203887"/>
                <a:gd name="connsiteX8" fmla="*/ 49844 w 53721"/>
                <a:gd name="connsiteY8" fmla="*/ 78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21" h="203887">
                  <a:moveTo>
                    <a:pt x="49844" y="78"/>
                  </a:moveTo>
                  <a:cubicBezTo>
                    <a:pt x="10586" y="27426"/>
                    <a:pt x="255" y="70694"/>
                    <a:pt x="255" y="101920"/>
                  </a:cubicBezTo>
                  <a:cubicBezTo>
                    <a:pt x="255" y="130697"/>
                    <a:pt x="8933" y="175393"/>
                    <a:pt x="49844" y="203965"/>
                  </a:cubicBezTo>
                  <a:cubicBezTo>
                    <a:pt x="51497" y="203965"/>
                    <a:pt x="53976" y="203965"/>
                    <a:pt x="53976" y="201516"/>
                  </a:cubicBezTo>
                  <a:cubicBezTo>
                    <a:pt x="53976" y="200292"/>
                    <a:pt x="53356" y="199884"/>
                    <a:pt x="51910" y="198455"/>
                  </a:cubicBezTo>
                  <a:cubicBezTo>
                    <a:pt x="24429" y="173964"/>
                    <a:pt x="14305" y="139268"/>
                    <a:pt x="14305" y="102124"/>
                  </a:cubicBezTo>
                  <a:cubicBezTo>
                    <a:pt x="14305" y="47019"/>
                    <a:pt x="35587" y="20079"/>
                    <a:pt x="52530" y="4976"/>
                  </a:cubicBezTo>
                  <a:cubicBezTo>
                    <a:pt x="53356" y="4160"/>
                    <a:pt x="53976" y="3548"/>
                    <a:pt x="53976" y="2527"/>
                  </a:cubicBezTo>
                  <a:cubicBezTo>
                    <a:pt x="53976" y="78"/>
                    <a:pt x="51497" y="78"/>
                    <a:pt x="49844" y="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552B4FF7-E7F3-22D1-B0A2-0CA1FD5CD91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4838312" y="6093818"/>
              <a:ext cx="75210" cy="135516"/>
            </a:xfrm>
            <a:custGeom>
              <a:avLst/>
              <a:gdLst>
                <a:gd name="connsiteX0" fmla="*/ 46954 w 75210"/>
                <a:gd name="connsiteY0" fmla="*/ 5793 h 135516"/>
                <a:gd name="connsiteX1" fmla="*/ 40755 w 75210"/>
                <a:gd name="connsiteY1" fmla="*/ 78 h 135516"/>
                <a:gd name="connsiteX2" fmla="*/ 258 w 75210"/>
                <a:gd name="connsiteY2" fmla="*/ 13140 h 135516"/>
                <a:gd name="connsiteX3" fmla="*/ 258 w 75210"/>
                <a:gd name="connsiteY3" fmla="*/ 20487 h 135516"/>
                <a:gd name="connsiteX4" fmla="*/ 30218 w 75210"/>
                <a:gd name="connsiteY4" fmla="*/ 14773 h 135516"/>
                <a:gd name="connsiteX5" fmla="*/ 30218 w 75210"/>
                <a:gd name="connsiteY5" fmla="*/ 118859 h 135516"/>
                <a:gd name="connsiteX6" fmla="*/ 9556 w 75210"/>
                <a:gd name="connsiteY6" fmla="*/ 128247 h 135516"/>
                <a:gd name="connsiteX7" fmla="*/ 1704 w 75210"/>
                <a:gd name="connsiteY7" fmla="*/ 128247 h 135516"/>
                <a:gd name="connsiteX8" fmla="*/ 1704 w 75210"/>
                <a:gd name="connsiteY8" fmla="*/ 135595 h 135516"/>
                <a:gd name="connsiteX9" fmla="*/ 38483 w 75210"/>
                <a:gd name="connsiteY9" fmla="*/ 134778 h 135516"/>
                <a:gd name="connsiteX10" fmla="*/ 75468 w 75210"/>
                <a:gd name="connsiteY10" fmla="*/ 135595 h 135516"/>
                <a:gd name="connsiteX11" fmla="*/ 75468 w 75210"/>
                <a:gd name="connsiteY11" fmla="*/ 128247 h 135516"/>
                <a:gd name="connsiteX12" fmla="*/ 67616 w 75210"/>
                <a:gd name="connsiteY12" fmla="*/ 128247 h 135516"/>
                <a:gd name="connsiteX13" fmla="*/ 46954 w 75210"/>
                <a:gd name="connsiteY13" fmla="*/ 118859 h 135516"/>
                <a:gd name="connsiteX14" fmla="*/ 46954 w 75210"/>
                <a:gd name="connsiteY14" fmla="*/ 5793 h 13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210" h="135516">
                  <a:moveTo>
                    <a:pt x="46954" y="5793"/>
                  </a:moveTo>
                  <a:cubicBezTo>
                    <a:pt x="46954" y="282"/>
                    <a:pt x="46541" y="78"/>
                    <a:pt x="40755" y="78"/>
                  </a:cubicBezTo>
                  <a:cubicBezTo>
                    <a:pt x="27532" y="12936"/>
                    <a:pt x="8729" y="13140"/>
                    <a:pt x="258" y="13140"/>
                  </a:cubicBezTo>
                  <a:lnTo>
                    <a:pt x="258" y="20487"/>
                  </a:lnTo>
                  <a:cubicBezTo>
                    <a:pt x="5217" y="20487"/>
                    <a:pt x="18854" y="20487"/>
                    <a:pt x="30218" y="14773"/>
                  </a:cubicBezTo>
                  <a:lnTo>
                    <a:pt x="30218" y="118859"/>
                  </a:lnTo>
                  <a:cubicBezTo>
                    <a:pt x="30218" y="125594"/>
                    <a:pt x="30218" y="128247"/>
                    <a:pt x="9556" y="128247"/>
                  </a:cubicBezTo>
                  <a:lnTo>
                    <a:pt x="1704" y="128247"/>
                  </a:lnTo>
                  <a:lnTo>
                    <a:pt x="1704" y="135595"/>
                  </a:lnTo>
                  <a:cubicBezTo>
                    <a:pt x="5423" y="135391"/>
                    <a:pt x="30838" y="134778"/>
                    <a:pt x="38483" y="134778"/>
                  </a:cubicBezTo>
                  <a:cubicBezTo>
                    <a:pt x="44888" y="134778"/>
                    <a:pt x="70922" y="135391"/>
                    <a:pt x="75468" y="135595"/>
                  </a:cubicBezTo>
                  <a:lnTo>
                    <a:pt x="75468" y="128247"/>
                  </a:lnTo>
                  <a:lnTo>
                    <a:pt x="67616" y="128247"/>
                  </a:lnTo>
                  <a:cubicBezTo>
                    <a:pt x="46954" y="128247"/>
                    <a:pt x="46954" y="125594"/>
                    <a:pt x="46954" y="118859"/>
                  </a:cubicBezTo>
                  <a:lnTo>
                    <a:pt x="46954" y="579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02CF9657-3EE0-8511-116D-DBC7E6D3AF6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4956592" y="6205864"/>
              <a:ext cx="26240" cy="62860"/>
            </a:xfrm>
            <a:custGeom>
              <a:avLst/>
              <a:gdLst>
                <a:gd name="connsiteX0" fmla="*/ 20717 w 26240"/>
                <a:gd name="connsiteY0" fmla="*/ 20283 h 62860"/>
                <a:gd name="connsiteX1" fmla="*/ 4601 w 26240"/>
                <a:gd name="connsiteY1" fmla="*/ 57632 h 62860"/>
                <a:gd name="connsiteX2" fmla="*/ 3154 w 26240"/>
                <a:gd name="connsiteY2" fmla="*/ 60081 h 62860"/>
                <a:gd name="connsiteX3" fmla="*/ 6047 w 26240"/>
                <a:gd name="connsiteY3" fmla="*/ 62938 h 62860"/>
                <a:gd name="connsiteX4" fmla="*/ 26503 w 26240"/>
                <a:gd name="connsiteY4" fmla="*/ 22324 h 62860"/>
                <a:gd name="connsiteX5" fmla="*/ 12039 w 26240"/>
                <a:gd name="connsiteY5" fmla="*/ 78 h 62860"/>
                <a:gd name="connsiteX6" fmla="*/ 262 w 26240"/>
                <a:gd name="connsiteY6" fmla="*/ 11711 h 62860"/>
                <a:gd name="connsiteX7" fmla="*/ 12246 w 26240"/>
                <a:gd name="connsiteY7" fmla="*/ 23549 h 62860"/>
                <a:gd name="connsiteX8" fmla="*/ 20717 w 26240"/>
                <a:gd name="connsiteY8" fmla="*/ 20283 h 6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0" h="62860">
                  <a:moveTo>
                    <a:pt x="20717" y="20283"/>
                  </a:moveTo>
                  <a:cubicBezTo>
                    <a:pt x="20717" y="31508"/>
                    <a:pt x="18651" y="44570"/>
                    <a:pt x="4601" y="57632"/>
                  </a:cubicBezTo>
                  <a:cubicBezTo>
                    <a:pt x="3774" y="58448"/>
                    <a:pt x="3154" y="59061"/>
                    <a:pt x="3154" y="60081"/>
                  </a:cubicBezTo>
                  <a:cubicBezTo>
                    <a:pt x="3154" y="61510"/>
                    <a:pt x="4807" y="62938"/>
                    <a:pt x="6047" y="62938"/>
                  </a:cubicBezTo>
                  <a:cubicBezTo>
                    <a:pt x="8940" y="62938"/>
                    <a:pt x="26503" y="46611"/>
                    <a:pt x="26503" y="22324"/>
                  </a:cubicBezTo>
                  <a:cubicBezTo>
                    <a:pt x="26503" y="9670"/>
                    <a:pt x="21544" y="78"/>
                    <a:pt x="12039" y="78"/>
                  </a:cubicBezTo>
                  <a:cubicBezTo>
                    <a:pt x="5221" y="78"/>
                    <a:pt x="262" y="5385"/>
                    <a:pt x="262" y="11711"/>
                  </a:cubicBezTo>
                  <a:cubicBezTo>
                    <a:pt x="262" y="18242"/>
                    <a:pt x="5014" y="23549"/>
                    <a:pt x="12246" y="23549"/>
                  </a:cubicBezTo>
                  <a:cubicBezTo>
                    <a:pt x="17205" y="23549"/>
                    <a:pt x="20511" y="20283"/>
                    <a:pt x="20717" y="2028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93297198-C280-6780-78D5-9D61E27303F4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5026076" y="6093818"/>
              <a:ext cx="75210" cy="135516"/>
            </a:xfrm>
            <a:custGeom>
              <a:avLst/>
              <a:gdLst>
                <a:gd name="connsiteX0" fmla="*/ 46960 w 75210"/>
                <a:gd name="connsiteY0" fmla="*/ 5793 h 135516"/>
                <a:gd name="connsiteX1" fmla="*/ 40762 w 75210"/>
                <a:gd name="connsiteY1" fmla="*/ 78 h 135516"/>
                <a:gd name="connsiteX2" fmla="*/ 264 w 75210"/>
                <a:gd name="connsiteY2" fmla="*/ 13140 h 135516"/>
                <a:gd name="connsiteX3" fmla="*/ 264 w 75210"/>
                <a:gd name="connsiteY3" fmla="*/ 20487 h 135516"/>
                <a:gd name="connsiteX4" fmla="*/ 30224 w 75210"/>
                <a:gd name="connsiteY4" fmla="*/ 14773 h 135516"/>
                <a:gd name="connsiteX5" fmla="*/ 30224 w 75210"/>
                <a:gd name="connsiteY5" fmla="*/ 118859 h 135516"/>
                <a:gd name="connsiteX6" fmla="*/ 9562 w 75210"/>
                <a:gd name="connsiteY6" fmla="*/ 128247 h 135516"/>
                <a:gd name="connsiteX7" fmla="*/ 1710 w 75210"/>
                <a:gd name="connsiteY7" fmla="*/ 128247 h 135516"/>
                <a:gd name="connsiteX8" fmla="*/ 1710 w 75210"/>
                <a:gd name="connsiteY8" fmla="*/ 135595 h 135516"/>
                <a:gd name="connsiteX9" fmla="*/ 38489 w 75210"/>
                <a:gd name="connsiteY9" fmla="*/ 134778 h 135516"/>
                <a:gd name="connsiteX10" fmla="*/ 75474 w 75210"/>
                <a:gd name="connsiteY10" fmla="*/ 135595 h 135516"/>
                <a:gd name="connsiteX11" fmla="*/ 75474 w 75210"/>
                <a:gd name="connsiteY11" fmla="*/ 128247 h 135516"/>
                <a:gd name="connsiteX12" fmla="*/ 67623 w 75210"/>
                <a:gd name="connsiteY12" fmla="*/ 128247 h 135516"/>
                <a:gd name="connsiteX13" fmla="*/ 46960 w 75210"/>
                <a:gd name="connsiteY13" fmla="*/ 118859 h 135516"/>
                <a:gd name="connsiteX14" fmla="*/ 46960 w 75210"/>
                <a:gd name="connsiteY14" fmla="*/ 5793 h 13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210" h="135516">
                  <a:moveTo>
                    <a:pt x="46960" y="5793"/>
                  </a:moveTo>
                  <a:cubicBezTo>
                    <a:pt x="46960" y="282"/>
                    <a:pt x="46547" y="78"/>
                    <a:pt x="40762" y="78"/>
                  </a:cubicBezTo>
                  <a:cubicBezTo>
                    <a:pt x="27538" y="12936"/>
                    <a:pt x="8736" y="13140"/>
                    <a:pt x="264" y="13140"/>
                  </a:cubicBezTo>
                  <a:lnTo>
                    <a:pt x="264" y="20487"/>
                  </a:lnTo>
                  <a:cubicBezTo>
                    <a:pt x="5223" y="20487"/>
                    <a:pt x="18860" y="20487"/>
                    <a:pt x="30224" y="14773"/>
                  </a:cubicBezTo>
                  <a:lnTo>
                    <a:pt x="30224" y="118859"/>
                  </a:lnTo>
                  <a:cubicBezTo>
                    <a:pt x="30224" y="125594"/>
                    <a:pt x="30224" y="128247"/>
                    <a:pt x="9562" y="128247"/>
                  </a:cubicBezTo>
                  <a:lnTo>
                    <a:pt x="1710" y="128247"/>
                  </a:lnTo>
                  <a:lnTo>
                    <a:pt x="1710" y="135595"/>
                  </a:lnTo>
                  <a:cubicBezTo>
                    <a:pt x="5430" y="135391"/>
                    <a:pt x="30844" y="134778"/>
                    <a:pt x="38489" y="134778"/>
                  </a:cubicBezTo>
                  <a:cubicBezTo>
                    <a:pt x="44894" y="134778"/>
                    <a:pt x="70928" y="135391"/>
                    <a:pt x="75474" y="135595"/>
                  </a:cubicBezTo>
                  <a:lnTo>
                    <a:pt x="75474" y="128247"/>
                  </a:lnTo>
                  <a:lnTo>
                    <a:pt x="67623" y="128247"/>
                  </a:lnTo>
                  <a:cubicBezTo>
                    <a:pt x="46960" y="128247"/>
                    <a:pt x="46960" y="125594"/>
                    <a:pt x="46960" y="118859"/>
                  </a:cubicBezTo>
                  <a:lnTo>
                    <a:pt x="46960" y="579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22A06472-FDB8-34C0-4B4E-76440AC6855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5135884" y="6076266"/>
              <a:ext cx="53514" cy="203887"/>
            </a:xfrm>
            <a:custGeom>
              <a:avLst/>
              <a:gdLst>
                <a:gd name="connsiteX0" fmla="*/ 4194 w 53514"/>
                <a:gd name="connsiteY0" fmla="*/ 78 h 203887"/>
                <a:gd name="connsiteX1" fmla="*/ 268 w 53514"/>
                <a:gd name="connsiteY1" fmla="*/ 2527 h 203887"/>
                <a:gd name="connsiteX2" fmla="*/ 2128 w 53514"/>
                <a:gd name="connsiteY2" fmla="*/ 5589 h 203887"/>
                <a:gd name="connsiteX3" fmla="*/ 39733 w 53514"/>
                <a:gd name="connsiteY3" fmla="*/ 101920 h 203887"/>
                <a:gd name="connsiteX4" fmla="*/ 3987 w 53514"/>
                <a:gd name="connsiteY4" fmla="*/ 196822 h 203887"/>
                <a:gd name="connsiteX5" fmla="*/ 268 w 53514"/>
                <a:gd name="connsiteY5" fmla="*/ 201516 h 203887"/>
                <a:gd name="connsiteX6" fmla="*/ 2954 w 53514"/>
                <a:gd name="connsiteY6" fmla="*/ 203965 h 203887"/>
                <a:gd name="connsiteX7" fmla="*/ 38700 w 53514"/>
                <a:gd name="connsiteY7" fmla="*/ 164984 h 203887"/>
                <a:gd name="connsiteX8" fmla="*/ 53783 w 53514"/>
                <a:gd name="connsiteY8" fmla="*/ 102124 h 203887"/>
                <a:gd name="connsiteX9" fmla="*/ 4194 w 53514"/>
                <a:gd name="connsiteY9" fmla="*/ 78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14" h="203887">
                  <a:moveTo>
                    <a:pt x="4194" y="78"/>
                  </a:moveTo>
                  <a:cubicBezTo>
                    <a:pt x="2747" y="78"/>
                    <a:pt x="268" y="78"/>
                    <a:pt x="268" y="2527"/>
                  </a:cubicBezTo>
                  <a:cubicBezTo>
                    <a:pt x="268" y="3548"/>
                    <a:pt x="888" y="4160"/>
                    <a:pt x="2128" y="5589"/>
                  </a:cubicBezTo>
                  <a:cubicBezTo>
                    <a:pt x="19897" y="21712"/>
                    <a:pt x="39733" y="49264"/>
                    <a:pt x="39733" y="101920"/>
                  </a:cubicBezTo>
                  <a:cubicBezTo>
                    <a:pt x="39733" y="144575"/>
                    <a:pt x="26302" y="176821"/>
                    <a:pt x="3987" y="196822"/>
                  </a:cubicBezTo>
                  <a:cubicBezTo>
                    <a:pt x="475" y="200292"/>
                    <a:pt x="268" y="200496"/>
                    <a:pt x="268" y="201516"/>
                  </a:cubicBezTo>
                  <a:cubicBezTo>
                    <a:pt x="268" y="202537"/>
                    <a:pt x="888" y="203965"/>
                    <a:pt x="2954" y="203965"/>
                  </a:cubicBezTo>
                  <a:cubicBezTo>
                    <a:pt x="5434" y="203965"/>
                    <a:pt x="25063" y="190495"/>
                    <a:pt x="38700" y="164984"/>
                  </a:cubicBezTo>
                  <a:cubicBezTo>
                    <a:pt x="47791" y="148044"/>
                    <a:pt x="53783" y="126003"/>
                    <a:pt x="53783" y="102124"/>
                  </a:cubicBezTo>
                  <a:cubicBezTo>
                    <a:pt x="53783" y="73347"/>
                    <a:pt x="45105" y="28651"/>
                    <a:pt x="4194" y="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41103F35-B94F-6562-0752-81022329CD4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5236184" y="5924495"/>
              <a:ext cx="321443" cy="220127"/>
            </a:xfrm>
            <a:custGeom>
              <a:avLst/>
              <a:gdLst>
                <a:gd name="connsiteX0" fmla="*/ 105944 w 321443"/>
                <a:gd name="connsiteY0" fmla="*/ 42642 h 220127"/>
                <a:gd name="connsiteX1" fmla="*/ 143726 w 321443"/>
                <a:gd name="connsiteY1" fmla="*/ 176760 h 220127"/>
                <a:gd name="connsiteX2" fmla="*/ 156418 w 321443"/>
                <a:gd name="connsiteY2" fmla="*/ 195711 h 220127"/>
                <a:gd name="connsiteX3" fmla="*/ 163502 w 321443"/>
                <a:gd name="connsiteY3" fmla="*/ 190463 h 220127"/>
                <a:gd name="connsiteX4" fmla="*/ 221947 w 321443"/>
                <a:gd name="connsiteY4" fmla="*/ 128944 h 220127"/>
                <a:gd name="connsiteX5" fmla="*/ 286590 w 321443"/>
                <a:gd name="connsiteY5" fmla="*/ 54596 h 220127"/>
                <a:gd name="connsiteX6" fmla="*/ 271831 w 321443"/>
                <a:gd name="connsiteY6" fmla="*/ 179092 h 220127"/>
                <a:gd name="connsiteX7" fmla="*/ 273012 w 321443"/>
                <a:gd name="connsiteY7" fmla="*/ 202417 h 220127"/>
                <a:gd name="connsiteX8" fmla="*/ 286885 w 321443"/>
                <a:gd name="connsiteY8" fmla="*/ 214079 h 220127"/>
                <a:gd name="connsiteX9" fmla="*/ 321715 w 321443"/>
                <a:gd name="connsiteY9" fmla="*/ 195419 h 220127"/>
                <a:gd name="connsiteX10" fmla="*/ 319059 w 321443"/>
                <a:gd name="connsiteY10" fmla="*/ 193378 h 220127"/>
                <a:gd name="connsiteX11" fmla="*/ 306071 w 321443"/>
                <a:gd name="connsiteY11" fmla="*/ 198043 h 220127"/>
                <a:gd name="connsiteX12" fmla="*/ 297806 w 321443"/>
                <a:gd name="connsiteY12" fmla="*/ 185798 h 220127"/>
                <a:gd name="connsiteX13" fmla="*/ 296921 w 321443"/>
                <a:gd name="connsiteY13" fmla="*/ 166555 h 220127"/>
                <a:gd name="connsiteX14" fmla="*/ 318468 w 321443"/>
                <a:gd name="connsiteY14" fmla="*/ 9696 h 220127"/>
                <a:gd name="connsiteX15" fmla="*/ 319059 w 321443"/>
                <a:gd name="connsiteY15" fmla="*/ 4740 h 220127"/>
                <a:gd name="connsiteX16" fmla="*/ 316697 w 321443"/>
                <a:gd name="connsiteY16" fmla="*/ 366 h 220127"/>
                <a:gd name="connsiteX17" fmla="*/ 309613 w 321443"/>
                <a:gd name="connsiteY17" fmla="*/ 7072 h 220127"/>
                <a:gd name="connsiteX18" fmla="*/ 166454 w 321443"/>
                <a:gd name="connsiteY18" fmla="*/ 166847 h 220127"/>
                <a:gd name="connsiteX19" fmla="*/ 143431 w 321443"/>
                <a:gd name="connsiteY19" fmla="*/ 99496 h 220127"/>
                <a:gd name="connsiteX20" fmla="*/ 124835 w 321443"/>
                <a:gd name="connsiteY20" fmla="*/ 14070 h 220127"/>
                <a:gd name="connsiteX21" fmla="*/ 122473 w 321443"/>
                <a:gd name="connsiteY21" fmla="*/ 1533 h 220127"/>
                <a:gd name="connsiteX22" fmla="*/ 119226 w 321443"/>
                <a:gd name="connsiteY22" fmla="*/ 75 h 220127"/>
                <a:gd name="connsiteX23" fmla="*/ 100631 w 321443"/>
                <a:gd name="connsiteY23" fmla="*/ 12612 h 220127"/>
                <a:gd name="connsiteX24" fmla="*/ 70523 w 321443"/>
                <a:gd name="connsiteY24" fmla="*/ 131276 h 220127"/>
                <a:gd name="connsiteX25" fmla="*/ 34807 w 321443"/>
                <a:gd name="connsiteY25" fmla="*/ 193378 h 220127"/>
                <a:gd name="connsiteX26" fmla="*/ 13554 w 321443"/>
                <a:gd name="connsiteY26" fmla="*/ 185215 h 220127"/>
                <a:gd name="connsiteX27" fmla="*/ 10898 w 321443"/>
                <a:gd name="connsiteY27" fmla="*/ 183757 h 220127"/>
                <a:gd name="connsiteX28" fmla="*/ 272 w 321443"/>
                <a:gd name="connsiteY28" fmla="*/ 205041 h 220127"/>
                <a:gd name="connsiteX29" fmla="*/ 9717 w 321443"/>
                <a:gd name="connsiteY29" fmla="*/ 216120 h 220127"/>
                <a:gd name="connsiteX30" fmla="*/ 25657 w 321443"/>
                <a:gd name="connsiteY30" fmla="*/ 220202 h 220127"/>
                <a:gd name="connsiteX31" fmla="*/ 67276 w 321443"/>
                <a:gd name="connsiteY31" fmla="*/ 163639 h 220127"/>
                <a:gd name="connsiteX32" fmla="*/ 105944 w 321443"/>
                <a:gd name="connsiteY32" fmla="*/ 42642 h 22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1443" h="220127">
                  <a:moveTo>
                    <a:pt x="105944" y="42642"/>
                  </a:moveTo>
                  <a:cubicBezTo>
                    <a:pt x="113913" y="80545"/>
                    <a:pt x="126901" y="142939"/>
                    <a:pt x="143726" y="176760"/>
                  </a:cubicBezTo>
                  <a:cubicBezTo>
                    <a:pt x="150220" y="189297"/>
                    <a:pt x="153466" y="195711"/>
                    <a:pt x="156418" y="195711"/>
                  </a:cubicBezTo>
                  <a:cubicBezTo>
                    <a:pt x="157599" y="195711"/>
                    <a:pt x="158189" y="195711"/>
                    <a:pt x="163502" y="190463"/>
                  </a:cubicBezTo>
                  <a:cubicBezTo>
                    <a:pt x="185936" y="169179"/>
                    <a:pt x="201284" y="152269"/>
                    <a:pt x="221947" y="128944"/>
                  </a:cubicBezTo>
                  <a:lnTo>
                    <a:pt x="286590" y="54596"/>
                  </a:lnTo>
                  <a:cubicBezTo>
                    <a:pt x="282457" y="79379"/>
                    <a:pt x="271831" y="144980"/>
                    <a:pt x="271831" y="179092"/>
                  </a:cubicBezTo>
                  <a:cubicBezTo>
                    <a:pt x="271831" y="186964"/>
                    <a:pt x="272126" y="194545"/>
                    <a:pt x="273012" y="202417"/>
                  </a:cubicBezTo>
                  <a:cubicBezTo>
                    <a:pt x="273307" y="205624"/>
                    <a:pt x="274487" y="214079"/>
                    <a:pt x="286885" y="214079"/>
                  </a:cubicBezTo>
                  <a:cubicBezTo>
                    <a:pt x="299282" y="214079"/>
                    <a:pt x="321715" y="201251"/>
                    <a:pt x="321715" y="195419"/>
                  </a:cubicBezTo>
                  <a:cubicBezTo>
                    <a:pt x="321715" y="193670"/>
                    <a:pt x="319944" y="193378"/>
                    <a:pt x="319059" y="193378"/>
                  </a:cubicBezTo>
                  <a:cubicBezTo>
                    <a:pt x="315221" y="193378"/>
                    <a:pt x="309318" y="196002"/>
                    <a:pt x="306071" y="198043"/>
                  </a:cubicBezTo>
                  <a:cubicBezTo>
                    <a:pt x="298987" y="197169"/>
                    <a:pt x="298396" y="192504"/>
                    <a:pt x="297806" y="185798"/>
                  </a:cubicBezTo>
                  <a:cubicBezTo>
                    <a:pt x="296921" y="176468"/>
                    <a:pt x="296921" y="167721"/>
                    <a:pt x="296921" y="166555"/>
                  </a:cubicBezTo>
                  <a:cubicBezTo>
                    <a:pt x="296921" y="134192"/>
                    <a:pt x="309908" y="45849"/>
                    <a:pt x="318468" y="9696"/>
                  </a:cubicBezTo>
                  <a:cubicBezTo>
                    <a:pt x="318763" y="7655"/>
                    <a:pt x="319059" y="7072"/>
                    <a:pt x="319059" y="4740"/>
                  </a:cubicBezTo>
                  <a:cubicBezTo>
                    <a:pt x="319059" y="3573"/>
                    <a:pt x="318763" y="366"/>
                    <a:pt x="316697" y="366"/>
                  </a:cubicBezTo>
                  <a:cubicBezTo>
                    <a:pt x="315516" y="366"/>
                    <a:pt x="315221" y="658"/>
                    <a:pt x="309613" y="7072"/>
                  </a:cubicBezTo>
                  <a:cubicBezTo>
                    <a:pt x="281867" y="40310"/>
                    <a:pt x="195676" y="142356"/>
                    <a:pt x="166454" y="166847"/>
                  </a:cubicBezTo>
                  <a:cubicBezTo>
                    <a:pt x="159075" y="151394"/>
                    <a:pt x="153762" y="140315"/>
                    <a:pt x="143431" y="99496"/>
                  </a:cubicBezTo>
                  <a:cubicBezTo>
                    <a:pt x="134871" y="66550"/>
                    <a:pt x="129853" y="42351"/>
                    <a:pt x="124835" y="14070"/>
                  </a:cubicBezTo>
                  <a:cubicBezTo>
                    <a:pt x="123949" y="9988"/>
                    <a:pt x="122473" y="2116"/>
                    <a:pt x="122473" y="1533"/>
                  </a:cubicBezTo>
                  <a:cubicBezTo>
                    <a:pt x="121588" y="75"/>
                    <a:pt x="120112" y="75"/>
                    <a:pt x="119226" y="75"/>
                  </a:cubicBezTo>
                  <a:cubicBezTo>
                    <a:pt x="113913" y="75"/>
                    <a:pt x="101516" y="6489"/>
                    <a:pt x="100631" y="12612"/>
                  </a:cubicBezTo>
                  <a:cubicBezTo>
                    <a:pt x="97088" y="37103"/>
                    <a:pt x="91185" y="75589"/>
                    <a:pt x="70523" y="131276"/>
                  </a:cubicBezTo>
                  <a:cubicBezTo>
                    <a:pt x="46909" y="193378"/>
                    <a:pt x="40415" y="193378"/>
                    <a:pt x="34807" y="193378"/>
                  </a:cubicBezTo>
                  <a:cubicBezTo>
                    <a:pt x="30970" y="193378"/>
                    <a:pt x="20048" y="191046"/>
                    <a:pt x="13554" y="185215"/>
                  </a:cubicBezTo>
                  <a:cubicBezTo>
                    <a:pt x="12079" y="183757"/>
                    <a:pt x="11488" y="183757"/>
                    <a:pt x="10898" y="183757"/>
                  </a:cubicBezTo>
                  <a:cubicBezTo>
                    <a:pt x="6765" y="183757"/>
                    <a:pt x="272" y="196877"/>
                    <a:pt x="272" y="205041"/>
                  </a:cubicBezTo>
                  <a:cubicBezTo>
                    <a:pt x="272" y="207665"/>
                    <a:pt x="272" y="211164"/>
                    <a:pt x="9717" y="216120"/>
                  </a:cubicBezTo>
                  <a:cubicBezTo>
                    <a:pt x="17097" y="219910"/>
                    <a:pt x="24181" y="220202"/>
                    <a:pt x="25657" y="220202"/>
                  </a:cubicBezTo>
                  <a:cubicBezTo>
                    <a:pt x="43957" y="220202"/>
                    <a:pt x="61372" y="178509"/>
                    <a:pt x="67276" y="163639"/>
                  </a:cubicBezTo>
                  <a:cubicBezTo>
                    <a:pt x="81149" y="130693"/>
                    <a:pt x="97679" y="84627"/>
                    <a:pt x="105944" y="4264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C3ACEB48-BA12-9DDF-3059-E09CFE1830C0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5606449" y="5825527"/>
              <a:ext cx="53721" cy="203887"/>
            </a:xfrm>
            <a:custGeom>
              <a:avLst/>
              <a:gdLst>
                <a:gd name="connsiteX0" fmla="*/ 49873 w 53721"/>
                <a:gd name="connsiteY0" fmla="*/ 70 h 203887"/>
                <a:gd name="connsiteX1" fmla="*/ 284 w 53721"/>
                <a:gd name="connsiteY1" fmla="*/ 101911 h 203887"/>
                <a:gd name="connsiteX2" fmla="*/ 49873 w 53721"/>
                <a:gd name="connsiteY2" fmla="*/ 203957 h 203887"/>
                <a:gd name="connsiteX3" fmla="*/ 54005 w 53721"/>
                <a:gd name="connsiteY3" fmla="*/ 201508 h 203887"/>
                <a:gd name="connsiteX4" fmla="*/ 51939 w 53721"/>
                <a:gd name="connsiteY4" fmla="*/ 198446 h 203887"/>
                <a:gd name="connsiteX5" fmla="*/ 14334 w 53721"/>
                <a:gd name="connsiteY5" fmla="*/ 102115 h 203887"/>
                <a:gd name="connsiteX6" fmla="*/ 52559 w 53721"/>
                <a:gd name="connsiteY6" fmla="*/ 4968 h 203887"/>
                <a:gd name="connsiteX7" fmla="*/ 54005 w 53721"/>
                <a:gd name="connsiteY7" fmla="*/ 2519 h 203887"/>
                <a:gd name="connsiteX8" fmla="*/ 49873 w 53721"/>
                <a:gd name="connsiteY8" fmla="*/ 70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21" h="203887">
                  <a:moveTo>
                    <a:pt x="49873" y="70"/>
                  </a:moveTo>
                  <a:cubicBezTo>
                    <a:pt x="10615" y="27418"/>
                    <a:pt x="284" y="70685"/>
                    <a:pt x="284" y="101911"/>
                  </a:cubicBezTo>
                  <a:cubicBezTo>
                    <a:pt x="284" y="130688"/>
                    <a:pt x="8962" y="175384"/>
                    <a:pt x="49873" y="203957"/>
                  </a:cubicBezTo>
                  <a:cubicBezTo>
                    <a:pt x="51526" y="203957"/>
                    <a:pt x="54005" y="203957"/>
                    <a:pt x="54005" y="201508"/>
                  </a:cubicBezTo>
                  <a:cubicBezTo>
                    <a:pt x="54005" y="200283"/>
                    <a:pt x="53385" y="199875"/>
                    <a:pt x="51939" y="198446"/>
                  </a:cubicBezTo>
                  <a:cubicBezTo>
                    <a:pt x="24458" y="173955"/>
                    <a:pt x="14334" y="139260"/>
                    <a:pt x="14334" y="102115"/>
                  </a:cubicBezTo>
                  <a:cubicBezTo>
                    <a:pt x="14334" y="47011"/>
                    <a:pt x="35616" y="20070"/>
                    <a:pt x="52559" y="4968"/>
                  </a:cubicBezTo>
                  <a:cubicBezTo>
                    <a:pt x="53385" y="4151"/>
                    <a:pt x="54005" y="3539"/>
                    <a:pt x="54005" y="2519"/>
                  </a:cubicBezTo>
                  <a:cubicBezTo>
                    <a:pt x="54005" y="70"/>
                    <a:pt x="51526" y="70"/>
                    <a:pt x="49873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95D3CFF3-8062-0048-6E99-0A3727BFF02E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5697244" y="5922471"/>
              <a:ext cx="139675" cy="10000"/>
            </a:xfrm>
            <a:custGeom>
              <a:avLst/>
              <a:gdLst>
                <a:gd name="connsiteX0" fmla="*/ 131698 w 139675"/>
                <a:gd name="connsiteY0" fmla="*/ 10070 h 10000"/>
                <a:gd name="connsiteX1" fmla="*/ 139963 w 139675"/>
                <a:gd name="connsiteY1" fmla="*/ 5172 h 10000"/>
                <a:gd name="connsiteX2" fmla="*/ 131698 w 139675"/>
                <a:gd name="connsiteY2" fmla="*/ 70 h 10000"/>
                <a:gd name="connsiteX3" fmla="*/ 8552 w 139675"/>
                <a:gd name="connsiteY3" fmla="*/ 70 h 10000"/>
                <a:gd name="connsiteX4" fmla="*/ 287 w 139675"/>
                <a:gd name="connsiteY4" fmla="*/ 4968 h 10000"/>
                <a:gd name="connsiteX5" fmla="*/ 8552 w 139675"/>
                <a:gd name="connsiteY5" fmla="*/ 10070 h 10000"/>
                <a:gd name="connsiteX6" fmla="*/ 131698 w 139675"/>
                <a:gd name="connsiteY6" fmla="*/ 1007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675" h="10000">
                  <a:moveTo>
                    <a:pt x="131698" y="10070"/>
                  </a:moveTo>
                  <a:cubicBezTo>
                    <a:pt x="135004" y="10070"/>
                    <a:pt x="139963" y="10070"/>
                    <a:pt x="139963" y="5172"/>
                  </a:cubicBezTo>
                  <a:cubicBezTo>
                    <a:pt x="139963" y="70"/>
                    <a:pt x="135210" y="70"/>
                    <a:pt x="131698" y="70"/>
                  </a:cubicBezTo>
                  <a:lnTo>
                    <a:pt x="8552" y="70"/>
                  </a:lnTo>
                  <a:cubicBezTo>
                    <a:pt x="5246" y="70"/>
                    <a:pt x="287" y="70"/>
                    <a:pt x="287" y="4968"/>
                  </a:cubicBezTo>
                  <a:cubicBezTo>
                    <a:pt x="287" y="10070"/>
                    <a:pt x="5039" y="10070"/>
                    <a:pt x="8552" y="10070"/>
                  </a:cubicBezTo>
                  <a:lnTo>
                    <a:pt x="131698" y="1007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86618A1-29E2-B88E-FBB6-26603E2D8034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5874083" y="5825527"/>
              <a:ext cx="53514" cy="203887"/>
            </a:xfrm>
            <a:custGeom>
              <a:avLst/>
              <a:gdLst>
                <a:gd name="connsiteX0" fmla="*/ 4219 w 53514"/>
                <a:gd name="connsiteY0" fmla="*/ 70 h 203887"/>
                <a:gd name="connsiteX1" fmla="*/ 293 w 53514"/>
                <a:gd name="connsiteY1" fmla="*/ 2519 h 203887"/>
                <a:gd name="connsiteX2" fmla="*/ 2153 w 53514"/>
                <a:gd name="connsiteY2" fmla="*/ 5580 h 203887"/>
                <a:gd name="connsiteX3" fmla="*/ 39758 w 53514"/>
                <a:gd name="connsiteY3" fmla="*/ 101911 h 203887"/>
                <a:gd name="connsiteX4" fmla="*/ 4012 w 53514"/>
                <a:gd name="connsiteY4" fmla="*/ 196814 h 203887"/>
                <a:gd name="connsiteX5" fmla="*/ 293 w 53514"/>
                <a:gd name="connsiteY5" fmla="*/ 201508 h 203887"/>
                <a:gd name="connsiteX6" fmla="*/ 2979 w 53514"/>
                <a:gd name="connsiteY6" fmla="*/ 203957 h 203887"/>
                <a:gd name="connsiteX7" fmla="*/ 38724 w 53514"/>
                <a:gd name="connsiteY7" fmla="*/ 164975 h 203887"/>
                <a:gd name="connsiteX8" fmla="*/ 53808 w 53514"/>
                <a:gd name="connsiteY8" fmla="*/ 102115 h 203887"/>
                <a:gd name="connsiteX9" fmla="*/ 4219 w 53514"/>
                <a:gd name="connsiteY9" fmla="*/ 70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14" h="203887">
                  <a:moveTo>
                    <a:pt x="4219" y="70"/>
                  </a:moveTo>
                  <a:cubicBezTo>
                    <a:pt x="2772" y="70"/>
                    <a:pt x="293" y="70"/>
                    <a:pt x="293" y="2519"/>
                  </a:cubicBezTo>
                  <a:cubicBezTo>
                    <a:pt x="293" y="3539"/>
                    <a:pt x="913" y="4151"/>
                    <a:pt x="2153" y="5580"/>
                  </a:cubicBezTo>
                  <a:cubicBezTo>
                    <a:pt x="19922" y="21703"/>
                    <a:pt x="39758" y="49256"/>
                    <a:pt x="39758" y="101911"/>
                  </a:cubicBezTo>
                  <a:cubicBezTo>
                    <a:pt x="39758" y="144566"/>
                    <a:pt x="26327" y="176813"/>
                    <a:pt x="4012" y="196814"/>
                  </a:cubicBezTo>
                  <a:cubicBezTo>
                    <a:pt x="500" y="200283"/>
                    <a:pt x="293" y="200487"/>
                    <a:pt x="293" y="201508"/>
                  </a:cubicBezTo>
                  <a:cubicBezTo>
                    <a:pt x="293" y="202528"/>
                    <a:pt x="913" y="203957"/>
                    <a:pt x="2979" y="203957"/>
                  </a:cubicBezTo>
                  <a:cubicBezTo>
                    <a:pt x="5458" y="203957"/>
                    <a:pt x="25087" y="190487"/>
                    <a:pt x="38724" y="164975"/>
                  </a:cubicBezTo>
                  <a:cubicBezTo>
                    <a:pt x="47816" y="148036"/>
                    <a:pt x="53808" y="125994"/>
                    <a:pt x="53808" y="102115"/>
                  </a:cubicBezTo>
                  <a:cubicBezTo>
                    <a:pt x="53808" y="73338"/>
                    <a:pt x="45130" y="28642"/>
                    <a:pt x="4219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EB3D31B2-5A0C-6776-64A5-C66DBAE1120F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5975417" y="5825527"/>
              <a:ext cx="53721" cy="203887"/>
            </a:xfrm>
            <a:custGeom>
              <a:avLst/>
              <a:gdLst>
                <a:gd name="connsiteX0" fmla="*/ 49885 w 53721"/>
                <a:gd name="connsiteY0" fmla="*/ 70 h 203887"/>
                <a:gd name="connsiteX1" fmla="*/ 296 w 53721"/>
                <a:gd name="connsiteY1" fmla="*/ 101911 h 203887"/>
                <a:gd name="connsiteX2" fmla="*/ 49885 w 53721"/>
                <a:gd name="connsiteY2" fmla="*/ 203957 h 203887"/>
                <a:gd name="connsiteX3" fmla="*/ 54018 w 53721"/>
                <a:gd name="connsiteY3" fmla="*/ 201508 h 203887"/>
                <a:gd name="connsiteX4" fmla="*/ 51951 w 53721"/>
                <a:gd name="connsiteY4" fmla="*/ 198446 h 203887"/>
                <a:gd name="connsiteX5" fmla="*/ 14346 w 53721"/>
                <a:gd name="connsiteY5" fmla="*/ 102115 h 203887"/>
                <a:gd name="connsiteX6" fmla="*/ 52571 w 53721"/>
                <a:gd name="connsiteY6" fmla="*/ 4968 h 203887"/>
                <a:gd name="connsiteX7" fmla="*/ 54018 w 53721"/>
                <a:gd name="connsiteY7" fmla="*/ 2519 h 203887"/>
                <a:gd name="connsiteX8" fmla="*/ 49885 w 53721"/>
                <a:gd name="connsiteY8" fmla="*/ 70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21" h="203887">
                  <a:moveTo>
                    <a:pt x="49885" y="70"/>
                  </a:moveTo>
                  <a:cubicBezTo>
                    <a:pt x="10627" y="27418"/>
                    <a:pt x="296" y="70685"/>
                    <a:pt x="296" y="101911"/>
                  </a:cubicBezTo>
                  <a:cubicBezTo>
                    <a:pt x="296" y="130688"/>
                    <a:pt x="8974" y="175384"/>
                    <a:pt x="49885" y="203957"/>
                  </a:cubicBezTo>
                  <a:cubicBezTo>
                    <a:pt x="51538" y="203957"/>
                    <a:pt x="54018" y="203957"/>
                    <a:pt x="54018" y="201508"/>
                  </a:cubicBezTo>
                  <a:cubicBezTo>
                    <a:pt x="54018" y="200283"/>
                    <a:pt x="53398" y="199875"/>
                    <a:pt x="51951" y="198446"/>
                  </a:cubicBezTo>
                  <a:cubicBezTo>
                    <a:pt x="24471" y="173955"/>
                    <a:pt x="14346" y="139260"/>
                    <a:pt x="14346" y="102115"/>
                  </a:cubicBezTo>
                  <a:cubicBezTo>
                    <a:pt x="14346" y="47011"/>
                    <a:pt x="35628" y="20070"/>
                    <a:pt x="52571" y="4968"/>
                  </a:cubicBezTo>
                  <a:cubicBezTo>
                    <a:pt x="53398" y="4151"/>
                    <a:pt x="54018" y="3539"/>
                    <a:pt x="54018" y="2519"/>
                  </a:cubicBezTo>
                  <a:cubicBezTo>
                    <a:pt x="54018" y="70"/>
                    <a:pt x="51538" y="70"/>
                    <a:pt x="49885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A04DDC41-88F3-7640-7D72-B0C9DDE75BC8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6054642" y="5843079"/>
              <a:ext cx="95872" cy="139598"/>
            </a:xfrm>
            <a:custGeom>
              <a:avLst/>
              <a:gdLst>
                <a:gd name="connsiteX0" fmla="*/ 96171 w 95872"/>
                <a:gd name="connsiteY0" fmla="*/ 70481 h 139598"/>
                <a:gd name="connsiteX1" fmla="*/ 83981 w 95872"/>
                <a:gd name="connsiteY1" fmla="*/ 17621 h 139598"/>
                <a:gd name="connsiteX2" fmla="*/ 48235 w 95872"/>
                <a:gd name="connsiteY2" fmla="*/ 70 h 139598"/>
                <a:gd name="connsiteX3" fmla="*/ 299 w 95872"/>
                <a:gd name="connsiteY3" fmla="*/ 70481 h 139598"/>
                <a:gd name="connsiteX4" fmla="*/ 48235 w 95872"/>
                <a:gd name="connsiteY4" fmla="*/ 139668 h 139598"/>
                <a:gd name="connsiteX5" fmla="*/ 96171 w 95872"/>
                <a:gd name="connsiteY5" fmla="*/ 70481 h 139598"/>
                <a:gd name="connsiteX6" fmla="*/ 48235 w 95872"/>
                <a:gd name="connsiteY6" fmla="*/ 133953 h 139598"/>
                <a:gd name="connsiteX7" fmla="*/ 21994 w 95872"/>
                <a:gd name="connsiteY7" fmla="*/ 111708 h 139598"/>
                <a:gd name="connsiteX8" fmla="*/ 19102 w 95872"/>
                <a:gd name="connsiteY8" fmla="*/ 67828 h 139598"/>
                <a:gd name="connsiteX9" fmla="*/ 22201 w 95872"/>
                <a:gd name="connsiteY9" fmla="*/ 26193 h 139598"/>
                <a:gd name="connsiteX10" fmla="*/ 48235 w 95872"/>
                <a:gd name="connsiteY10" fmla="*/ 5784 h 139598"/>
                <a:gd name="connsiteX11" fmla="*/ 73856 w 95872"/>
                <a:gd name="connsiteY11" fmla="*/ 24356 h 139598"/>
                <a:gd name="connsiteX12" fmla="*/ 77369 w 95872"/>
                <a:gd name="connsiteY12" fmla="*/ 67828 h 139598"/>
                <a:gd name="connsiteX13" fmla="*/ 74683 w 95872"/>
                <a:gd name="connsiteY13" fmla="*/ 110891 h 139598"/>
                <a:gd name="connsiteX14" fmla="*/ 48235 w 95872"/>
                <a:gd name="connsiteY14" fmla="*/ 133953 h 13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872" h="139598">
                  <a:moveTo>
                    <a:pt x="96171" y="70481"/>
                  </a:moveTo>
                  <a:cubicBezTo>
                    <a:pt x="96171" y="48031"/>
                    <a:pt x="93485" y="31908"/>
                    <a:pt x="83981" y="17621"/>
                  </a:cubicBezTo>
                  <a:cubicBezTo>
                    <a:pt x="77575" y="8233"/>
                    <a:pt x="64765" y="70"/>
                    <a:pt x="48235" y="70"/>
                  </a:cubicBezTo>
                  <a:cubicBezTo>
                    <a:pt x="299" y="70"/>
                    <a:pt x="299" y="55786"/>
                    <a:pt x="299" y="70481"/>
                  </a:cubicBezTo>
                  <a:cubicBezTo>
                    <a:pt x="299" y="85176"/>
                    <a:pt x="299" y="139668"/>
                    <a:pt x="48235" y="139668"/>
                  </a:cubicBezTo>
                  <a:cubicBezTo>
                    <a:pt x="96171" y="139668"/>
                    <a:pt x="96171" y="85176"/>
                    <a:pt x="96171" y="70481"/>
                  </a:cubicBezTo>
                  <a:close/>
                  <a:moveTo>
                    <a:pt x="48235" y="133953"/>
                  </a:moveTo>
                  <a:cubicBezTo>
                    <a:pt x="38731" y="133953"/>
                    <a:pt x="26127" y="128443"/>
                    <a:pt x="21994" y="111708"/>
                  </a:cubicBezTo>
                  <a:cubicBezTo>
                    <a:pt x="19102" y="99666"/>
                    <a:pt x="19102" y="82931"/>
                    <a:pt x="19102" y="67828"/>
                  </a:cubicBezTo>
                  <a:cubicBezTo>
                    <a:pt x="19102" y="52929"/>
                    <a:pt x="19102" y="37418"/>
                    <a:pt x="22201" y="26193"/>
                  </a:cubicBezTo>
                  <a:cubicBezTo>
                    <a:pt x="26540" y="10070"/>
                    <a:pt x="39764" y="5784"/>
                    <a:pt x="48235" y="5784"/>
                  </a:cubicBezTo>
                  <a:cubicBezTo>
                    <a:pt x="59393" y="5784"/>
                    <a:pt x="70137" y="12519"/>
                    <a:pt x="73856" y="24356"/>
                  </a:cubicBezTo>
                  <a:cubicBezTo>
                    <a:pt x="77162" y="35377"/>
                    <a:pt x="77369" y="50072"/>
                    <a:pt x="77369" y="67828"/>
                  </a:cubicBezTo>
                  <a:cubicBezTo>
                    <a:pt x="77369" y="82931"/>
                    <a:pt x="77369" y="98033"/>
                    <a:pt x="74683" y="110891"/>
                  </a:cubicBezTo>
                  <a:cubicBezTo>
                    <a:pt x="70550" y="129464"/>
                    <a:pt x="56500" y="133953"/>
                    <a:pt x="48235" y="13395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C185015A-7FC1-9C4D-DE89-ECF236065DA3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6176228" y="5825527"/>
              <a:ext cx="53514" cy="203887"/>
            </a:xfrm>
            <a:custGeom>
              <a:avLst/>
              <a:gdLst>
                <a:gd name="connsiteX0" fmla="*/ 4229 w 53514"/>
                <a:gd name="connsiteY0" fmla="*/ 70 h 203887"/>
                <a:gd name="connsiteX1" fmla="*/ 303 w 53514"/>
                <a:gd name="connsiteY1" fmla="*/ 2519 h 203887"/>
                <a:gd name="connsiteX2" fmla="*/ 2163 w 53514"/>
                <a:gd name="connsiteY2" fmla="*/ 5580 h 203887"/>
                <a:gd name="connsiteX3" fmla="*/ 39768 w 53514"/>
                <a:gd name="connsiteY3" fmla="*/ 101911 h 203887"/>
                <a:gd name="connsiteX4" fmla="*/ 4022 w 53514"/>
                <a:gd name="connsiteY4" fmla="*/ 196814 h 203887"/>
                <a:gd name="connsiteX5" fmla="*/ 303 w 53514"/>
                <a:gd name="connsiteY5" fmla="*/ 201508 h 203887"/>
                <a:gd name="connsiteX6" fmla="*/ 2989 w 53514"/>
                <a:gd name="connsiteY6" fmla="*/ 203957 h 203887"/>
                <a:gd name="connsiteX7" fmla="*/ 38735 w 53514"/>
                <a:gd name="connsiteY7" fmla="*/ 164975 h 203887"/>
                <a:gd name="connsiteX8" fmla="*/ 53818 w 53514"/>
                <a:gd name="connsiteY8" fmla="*/ 102115 h 203887"/>
                <a:gd name="connsiteX9" fmla="*/ 4229 w 53514"/>
                <a:gd name="connsiteY9" fmla="*/ 70 h 20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14" h="203887">
                  <a:moveTo>
                    <a:pt x="4229" y="70"/>
                  </a:moveTo>
                  <a:cubicBezTo>
                    <a:pt x="2783" y="70"/>
                    <a:pt x="303" y="70"/>
                    <a:pt x="303" y="2519"/>
                  </a:cubicBezTo>
                  <a:cubicBezTo>
                    <a:pt x="303" y="3539"/>
                    <a:pt x="923" y="4151"/>
                    <a:pt x="2163" y="5580"/>
                  </a:cubicBezTo>
                  <a:cubicBezTo>
                    <a:pt x="19932" y="21703"/>
                    <a:pt x="39768" y="49256"/>
                    <a:pt x="39768" y="101911"/>
                  </a:cubicBezTo>
                  <a:cubicBezTo>
                    <a:pt x="39768" y="144566"/>
                    <a:pt x="26337" y="176813"/>
                    <a:pt x="4022" y="196814"/>
                  </a:cubicBezTo>
                  <a:cubicBezTo>
                    <a:pt x="510" y="200283"/>
                    <a:pt x="303" y="200487"/>
                    <a:pt x="303" y="201508"/>
                  </a:cubicBezTo>
                  <a:cubicBezTo>
                    <a:pt x="303" y="202528"/>
                    <a:pt x="923" y="203957"/>
                    <a:pt x="2989" y="203957"/>
                  </a:cubicBezTo>
                  <a:cubicBezTo>
                    <a:pt x="5469" y="203957"/>
                    <a:pt x="25098" y="190487"/>
                    <a:pt x="38735" y="164975"/>
                  </a:cubicBezTo>
                  <a:cubicBezTo>
                    <a:pt x="47826" y="148036"/>
                    <a:pt x="53818" y="125994"/>
                    <a:pt x="53818" y="102115"/>
                  </a:cubicBezTo>
                  <a:cubicBezTo>
                    <a:pt x="53818" y="73338"/>
                    <a:pt x="45140" y="28642"/>
                    <a:pt x="4229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70B0056A-4583-615F-3676-9EECE710A7F7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5605002" y="6076361"/>
              <a:ext cx="139675" cy="177967"/>
            </a:xfrm>
            <a:custGeom>
              <a:avLst/>
              <a:gdLst>
                <a:gd name="connsiteX0" fmla="*/ 135207 w 139675"/>
                <a:gd name="connsiteY0" fmla="*/ 72122 h 177967"/>
                <a:gd name="connsiteX1" fmla="*/ 139959 w 139675"/>
                <a:gd name="connsiteY1" fmla="*/ 66611 h 177967"/>
                <a:gd name="connsiteX2" fmla="*/ 135207 w 139675"/>
                <a:gd name="connsiteY2" fmla="*/ 61101 h 177967"/>
                <a:gd name="connsiteX3" fmla="*/ 9582 w 139675"/>
                <a:gd name="connsiteY3" fmla="*/ 1506 h 177967"/>
                <a:gd name="connsiteX4" fmla="*/ 5449 w 139675"/>
                <a:gd name="connsiteY4" fmla="*/ 78 h 177967"/>
                <a:gd name="connsiteX5" fmla="*/ 284 w 139675"/>
                <a:gd name="connsiteY5" fmla="*/ 5180 h 177967"/>
                <a:gd name="connsiteX6" fmla="*/ 4623 w 139675"/>
                <a:gd name="connsiteY6" fmla="*/ 10282 h 177967"/>
                <a:gd name="connsiteX7" fmla="*/ 123223 w 139675"/>
                <a:gd name="connsiteY7" fmla="*/ 66611 h 177967"/>
                <a:gd name="connsiteX8" fmla="*/ 5656 w 139675"/>
                <a:gd name="connsiteY8" fmla="*/ 122533 h 177967"/>
                <a:gd name="connsiteX9" fmla="*/ 284 w 139675"/>
                <a:gd name="connsiteY9" fmla="*/ 128247 h 177967"/>
                <a:gd name="connsiteX10" fmla="*/ 5449 w 139675"/>
                <a:gd name="connsiteY10" fmla="*/ 133145 h 177967"/>
                <a:gd name="connsiteX11" fmla="*/ 9168 w 139675"/>
                <a:gd name="connsiteY11" fmla="*/ 131921 h 177967"/>
                <a:gd name="connsiteX12" fmla="*/ 135207 w 139675"/>
                <a:gd name="connsiteY12" fmla="*/ 72122 h 177967"/>
                <a:gd name="connsiteX13" fmla="*/ 131695 w 139675"/>
                <a:gd name="connsiteY13" fmla="*/ 178045 h 177967"/>
                <a:gd name="connsiteX14" fmla="*/ 139959 w 139675"/>
                <a:gd name="connsiteY14" fmla="*/ 173147 h 177967"/>
                <a:gd name="connsiteX15" fmla="*/ 131695 w 139675"/>
                <a:gd name="connsiteY15" fmla="*/ 168045 h 177967"/>
                <a:gd name="connsiteX16" fmla="*/ 8548 w 139675"/>
                <a:gd name="connsiteY16" fmla="*/ 168045 h 177967"/>
                <a:gd name="connsiteX17" fmla="*/ 284 w 139675"/>
                <a:gd name="connsiteY17" fmla="*/ 173147 h 177967"/>
                <a:gd name="connsiteX18" fmla="*/ 8548 w 139675"/>
                <a:gd name="connsiteY18" fmla="*/ 178045 h 177967"/>
                <a:gd name="connsiteX19" fmla="*/ 131695 w 139675"/>
                <a:gd name="connsiteY19" fmla="*/ 178045 h 1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675" h="177967">
                  <a:moveTo>
                    <a:pt x="135207" y="72122"/>
                  </a:moveTo>
                  <a:cubicBezTo>
                    <a:pt x="138720" y="70489"/>
                    <a:pt x="139959" y="68856"/>
                    <a:pt x="139959" y="66611"/>
                  </a:cubicBezTo>
                  <a:cubicBezTo>
                    <a:pt x="139959" y="64366"/>
                    <a:pt x="138720" y="62734"/>
                    <a:pt x="135207" y="61101"/>
                  </a:cubicBezTo>
                  <a:lnTo>
                    <a:pt x="9582" y="1506"/>
                  </a:lnTo>
                  <a:cubicBezTo>
                    <a:pt x="6689" y="78"/>
                    <a:pt x="5862" y="78"/>
                    <a:pt x="5449" y="78"/>
                  </a:cubicBezTo>
                  <a:cubicBezTo>
                    <a:pt x="2556" y="78"/>
                    <a:pt x="284" y="2323"/>
                    <a:pt x="284" y="5180"/>
                  </a:cubicBezTo>
                  <a:cubicBezTo>
                    <a:pt x="284" y="8241"/>
                    <a:pt x="2763" y="9466"/>
                    <a:pt x="4623" y="10282"/>
                  </a:cubicBezTo>
                  <a:lnTo>
                    <a:pt x="123223" y="66611"/>
                  </a:lnTo>
                  <a:lnTo>
                    <a:pt x="5656" y="122533"/>
                  </a:lnTo>
                  <a:cubicBezTo>
                    <a:pt x="1937" y="124165"/>
                    <a:pt x="284" y="124982"/>
                    <a:pt x="284" y="128247"/>
                  </a:cubicBezTo>
                  <a:cubicBezTo>
                    <a:pt x="284" y="130492"/>
                    <a:pt x="2143" y="133145"/>
                    <a:pt x="5449" y="133145"/>
                  </a:cubicBezTo>
                  <a:cubicBezTo>
                    <a:pt x="5656" y="133145"/>
                    <a:pt x="6689" y="133145"/>
                    <a:pt x="9168" y="131921"/>
                  </a:cubicBezTo>
                  <a:lnTo>
                    <a:pt x="135207" y="72122"/>
                  </a:lnTo>
                  <a:close/>
                  <a:moveTo>
                    <a:pt x="131695" y="178045"/>
                  </a:moveTo>
                  <a:cubicBezTo>
                    <a:pt x="135001" y="178045"/>
                    <a:pt x="139959" y="178045"/>
                    <a:pt x="139959" y="173147"/>
                  </a:cubicBezTo>
                  <a:cubicBezTo>
                    <a:pt x="139959" y="168045"/>
                    <a:pt x="135207" y="168045"/>
                    <a:pt x="131695" y="168045"/>
                  </a:cubicBezTo>
                  <a:lnTo>
                    <a:pt x="8548" y="168045"/>
                  </a:lnTo>
                  <a:cubicBezTo>
                    <a:pt x="5036" y="168045"/>
                    <a:pt x="284" y="168045"/>
                    <a:pt x="284" y="173147"/>
                  </a:cubicBezTo>
                  <a:cubicBezTo>
                    <a:pt x="284" y="178045"/>
                    <a:pt x="5243" y="178045"/>
                    <a:pt x="8548" y="178045"/>
                  </a:cubicBezTo>
                  <a:lnTo>
                    <a:pt x="131695" y="17804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BE039781-2132-2EED-1918-00D2D4AE3687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5780188" y="6080647"/>
              <a:ext cx="91326" cy="135516"/>
            </a:xfrm>
            <a:custGeom>
              <a:avLst/>
              <a:gdLst>
                <a:gd name="connsiteX0" fmla="*/ 91616 w 91326"/>
                <a:gd name="connsiteY0" fmla="*/ 98450 h 135516"/>
                <a:gd name="connsiteX1" fmla="*/ 84591 w 91326"/>
                <a:gd name="connsiteY1" fmla="*/ 98450 h 135516"/>
                <a:gd name="connsiteX2" fmla="*/ 79219 w 91326"/>
                <a:gd name="connsiteY2" fmla="*/ 117022 h 135516"/>
                <a:gd name="connsiteX3" fmla="*/ 58764 w 91326"/>
                <a:gd name="connsiteY3" fmla="*/ 118247 h 135516"/>
                <a:gd name="connsiteX4" fmla="*/ 20745 w 91326"/>
                <a:gd name="connsiteY4" fmla="*/ 118247 h 135516"/>
                <a:gd name="connsiteX5" fmla="*/ 62070 w 91326"/>
                <a:gd name="connsiteY5" fmla="*/ 83959 h 135516"/>
                <a:gd name="connsiteX6" fmla="*/ 91616 w 91326"/>
                <a:gd name="connsiteY6" fmla="*/ 39875 h 135516"/>
                <a:gd name="connsiteX7" fmla="*/ 43267 w 91326"/>
                <a:gd name="connsiteY7" fmla="*/ 78 h 135516"/>
                <a:gd name="connsiteX8" fmla="*/ 290 w 91326"/>
                <a:gd name="connsiteY8" fmla="*/ 36610 h 135516"/>
                <a:gd name="connsiteX9" fmla="*/ 11241 w 91326"/>
                <a:gd name="connsiteY9" fmla="*/ 48039 h 135516"/>
                <a:gd name="connsiteX10" fmla="*/ 22192 w 91326"/>
                <a:gd name="connsiteY10" fmla="*/ 37222 h 135516"/>
                <a:gd name="connsiteX11" fmla="*/ 10001 w 91326"/>
                <a:gd name="connsiteY11" fmla="*/ 26405 h 135516"/>
                <a:gd name="connsiteX12" fmla="*/ 40168 w 91326"/>
                <a:gd name="connsiteY12" fmla="*/ 7425 h 135516"/>
                <a:gd name="connsiteX13" fmla="*/ 71574 w 91326"/>
                <a:gd name="connsiteY13" fmla="*/ 39875 h 135516"/>
                <a:gd name="connsiteX14" fmla="*/ 52152 w 91326"/>
                <a:gd name="connsiteY14" fmla="*/ 79061 h 135516"/>
                <a:gd name="connsiteX15" fmla="*/ 2356 w 91326"/>
                <a:gd name="connsiteY15" fmla="*/ 127635 h 135516"/>
                <a:gd name="connsiteX16" fmla="*/ 290 w 91326"/>
                <a:gd name="connsiteY16" fmla="*/ 135594 h 135516"/>
                <a:gd name="connsiteX17" fmla="*/ 85418 w 91326"/>
                <a:gd name="connsiteY17" fmla="*/ 135594 h 135516"/>
                <a:gd name="connsiteX18" fmla="*/ 91616 w 91326"/>
                <a:gd name="connsiteY18" fmla="*/ 98450 h 13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326" h="135516">
                  <a:moveTo>
                    <a:pt x="91616" y="98450"/>
                  </a:moveTo>
                  <a:lnTo>
                    <a:pt x="84591" y="98450"/>
                  </a:lnTo>
                  <a:cubicBezTo>
                    <a:pt x="83971" y="102940"/>
                    <a:pt x="81905" y="114981"/>
                    <a:pt x="79219" y="117022"/>
                  </a:cubicBezTo>
                  <a:cubicBezTo>
                    <a:pt x="77566" y="118247"/>
                    <a:pt x="61656" y="118247"/>
                    <a:pt x="58764" y="118247"/>
                  </a:cubicBezTo>
                  <a:lnTo>
                    <a:pt x="20745" y="118247"/>
                  </a:lnTo>
                  <a:cubicBezTo>
                    <a:pt x="42441" y="99266"/>
                    <a:pt x="49672" y="93552"/>
                    <a:pt x="62070" y="83959"/>
                  </a:cubicBezTo>
                  <a:cubicBezTo>
                    <a:pt x="77360" y="71918"/>
                    <a:pt x="91616" y="59264"/>
                    <a:pt x="91616" y="39875"/>
                  </a:cubicBezTo>
                  <a:cubicBezTo>
                    <a:pt x="91616" y="15180"/>
                    <a:pt x="69715" y="78"/>
                    <a:pt x="43267" y="78"/>
                  </a:cubicBezTo>
                  <a:cubicBezTo>
                    <a:pt x="17646" y="78"/>
                    <a:pt x="290" y="17834"/>
                    <a:pt x="290" y="36610"/>
                  </a:cubicBezTo>
                  <a:cubicBezTo>
                    <a:pt x="290" y="47019"/>
                    <a:pt x="9175" y="48039"/>
                    <a:pt x="11241" y="48039"/>
                  </a:cubicBezTo>
                  <a:cubicBezTo>
                    <a:pt x="16200" y="48039"/>
                    <a:pt x="22192" y="44570"/>
                    <a:pt x="22192" y="37222"/>
                  </a:cubicBezTo>
                  <a:cubicBezTo>
                    <a:pt x="22192" y="33549"/>
                    <a:pt x="20745" y="26405"/>
                    <a:pt x="10001" y="26405"/>
                  </a:cubicBezTo>
                  <a:cubicBezTo>
                    <a:pt x="16406" y="11915"/>
                    <a:pt x="30457" y="7425"/>
                    <a:pt x="40168" y="7425"/>
                  </a:cubicBezTo>
                  <a:cubicBezTo>
                    <a:pt x="60830" y="7425"/>
                    <a:pt x="71574" y="23344"/>
                    <a:pt x="71574" y="39875"/>
                  </a:cubicBezTo>
                  <a:cubicBezTo>
                    <a:pt x="71574" y="57631"/>
                    <a:pt x="58764" y="71714"/>
                    <a:pt x="52152" y="79061"/>
                  </a:cubicBezTo>
                  <a:lnTo>
                    <a:pt x="2356" y="127635"/>
                  </a:lnTo>
                  <a:cubicBezTo>
                    <a:pt x="290" y="129472"/>
                    <a:pt x="290" y="129880"/>
                    <a:pt x="290" y="135594"/>
                  </a:cubicBezTo>
                  <a:lnTo>
                    <a:pt x="85418" y="135594"/>
                  </a:lnTo>
                  <a:lnTo>
                    <a:pt x="91616" y="9845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496" name="Group 1495" descr="\documentclass{article}&#10;\usepackage{amsmath, physics}&#10;\usepackage{tikz-feynman}&#10;\usepackage{xcolor}&#10;\pagestyle{empty}&#10;\definecolor{SGreen}{rgb}{0.0547,0.613,0.328}&#10;\definecolor{NodeBlue}{rgb}{0.0547,0.148,0.578}&#10;\begin{document}&#10;&#10;$$\gamma_{(2,2)}^{T,8_A} = C_A\,\alpha_s \left[q_\perp^2 - \frac{k_{\perp}^2(\ell_{\perp} -q_\perp)^2+\ell_{\perp}^2(k_{\perp} -q_\perp)^2}{(k_{\perp}-\ell_{\perp})^2}\right]$$&#10;&#10;&#10;&#10;\end{document}" title="IguanaTex Vector Display">
            <a:extLst>
              <a:ext uri="{FF2B5EF4-FFF2-40B4-BE49-F238E27FC236}">
                <a16:creationId xmlns:a16="http://schemas.microsoft.com/office/drawing/2014/main" id="{D22A607A-0119-1F13-1F8C-5590A67E6597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1130300" y="5168900"/>
            <a:ext cx="5749821" cy="620781"/>
            <a:chOff x="4147149" y="6784962"/>
            <a:chExt cx="5749821" cy="620781"/>
          </a:xfrm>
        </p:grpSpPr>
        <p:sp>
          <p:nvSpPr>
            <p:cNvPr id="1443" name="Freeform: Shape 1442">
              <a:extLst>
                <a:ext uri="{FF2B5EF4-FFF2-40B4-BE49-F238E27FC236}">
                  <a16:creationId xmlns:a16="http://schemas.microsoft.com/office/drawing/2014/main" id="{C8730201-B0ED-CF88-BC2C-579635BB757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147149" y="7053753"/>
              <a:ext cx="132563" cy="166254"/>
            </a:xfrm>
            <a:custGeom>
              <a:avLst/>
              <a:gdLst>
                <a:gd name="connsiteX0" fmla="*/ 5926 w 132563"/>
                <a:gd name="connsiteY0" fmla="*/ 47652 h 166254"/>
                <a:gd name="connsiteX1" fmla="*/ 46074 w 132563"/>
                <a:gd name="connsiteY1" fmla="*/ 18298 h 166254"/>
                <a:gd name="connsiteX2" fmla="*/ 86979 w 132563"/>
                <a:gd name="connsiteY2" fmla="*/ 82573 h 166254"/>
                <a:gd name="connsiteX3" fmla="*/ 83949 w 132563"/>
                <a:gd name="connsiteY3" fmla="*/ 107372 h 166254"/>
                <a:gd name="connsiteX4" fmla="*/ 70819 w 132563"/>
                <a:gd name="connsiteY4" fmla="*/ 161778 h 166254"/>
                <a:gd name="connsiteX5" fmla="*/ 74102 w 132563"/>
                <a:gd name="connsiteY5" fmla="*/ 166333 h 166254"/>
                <a:gd name="connsiteX6" fmla="*/ 82182 w 132563"/>
                <a:gd name="connsiteY6" fmla="*/ 151150 h 166254"/>
                <a:gd name="connsiteX7" fmla="*/ 91524 w 132563"/>
                <a:gd name="connsiteY7" fmla="*/ 107625 h 166254"/>
                <a:gd name="connsiteX8" fmla="*/ 93544 w 132563"/>
                <a:gd name="connsiteY8" fmla="*/ 97756 h 166254"/>
                <a:gd name="connsiteX9" fmla="*/ 127884 w 132563"/>
                <a:gd name="connsiteY9" fmla="*/ 15009 h 166254"/>
                <a:gd name="connsiteX10" fmla="*/ 132682 w 132563"/>
                <a:gd name="connsiteY10" fmla="*/ 5393 h 166254"/>
                <a:gd name="connsiteX11" fmla="*/ 129652 w 132563"/>
                <a:gd name="connsiteY11" fmla="*/ 2862 h 166254"/>
                <a:gd name="connsiteX12" fmla="*/ 126622 w 132563"/>
                <a:gd name="connsiteY12" fmla="*/ 4634 h 166254"/>
                <a:gd name="connsiteX13" fmla="*/ 93292 w 132563"/>
                <a:gd name="connsiteY13" fmla="*/ 79537 h 166254"/>
                <a:gd name="connsiteX14" fmla="*/ 82939 w 132563"/>
                <a:gd name="connsiteY14" fmla="*/ 27914 h 166254"/>
                <a:gd name="connsiteX15" fmla="*/ 49357 w 132563"/>
                <a:gd name="connsiteY15" fmla="*/ 79 h 166254"/>
                <a:gd name="connsiteX16" fmla="*/ 119 w 132563"/>
                <a:gd name="connsiteY16" fmla="*/ 46387 h 166254"/>
                <a:gd name="connsiteX17" fmla="*/ 4916 w 132563"/>
                <a:gd name="connsiteY17" fmla="*/ 48917 h 166254"/>
                <a:gd name="connsiteX18" fmla="*/ 5926 w 132563"/>
                <a:gd name="connsiteY18" fmla="*/ 47652 h 16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563" h="166254">
                  <a:moveTo>
                    <a:pt x="5926" y="47652"/>
                  </a:moveTo>
                  <a:cubicBezTo>
                    <a:pt x="15774" y="18551"/>
                    <a:pt x="43297" y="18298"/>
                    <a:pt x="46074" y="18298"/>
                  </a:cubicBezTo>
                  <a:cubicBezTo>
                    <a:pt x="84202" y="18298"/>
                    <a:pt x="86979" y="62582"/>
                    <a:pt x="86979" y="82573"/>
                  </a:cubicBezTo>
                  <a:cubicBezTo>
                    <a:pt x="86979" y="98009"/>
                    <a:pt x="85717" y="102311"/>
                    <a:pt x="83949" y="107372"/>
                  </a:cubicBezTo>
                  <a:cubicBezTo>
                    <a:pt x="78394" y="125845"/>
                    <a:pt x="70819" y="155199"/>
                    <a:pt x="70819" y="161778"/>
                  </a:cubicBezTo>
                  <a:cubicBezTo>
                    <a:pt x="70819" y="164562"/>
                    <a:pt x="72082" y="166333"/>
                    <a:pt x="74102" y="166333"/>
                  </a:cubicBezTo>
                  <a:cubicBezTo>
                    <a:pt x="77384" y="166333"/>
                    <a:pt x="79404" y="160766"/>
                    <a:pt x="82182" y="151150"/>
                  </a:cubicBezTo>
                  <a:cubicBezTo>
                    <a:pt x="87989" y="129894"/>
                    <a:pt x="90514" y="115470"/>
                    <a:pt x="91524" y="107625"/>
                  </a:cubicBezTo>
                  <a:cubicBezTo>
                    <a:pt x="92029" y="104336"/>
                    <a:pt x="92534" y="101046"/>
                    <a:pt x="93544" y="97756"/>
                  </a:cubicBezTo>
                  <a:cubicBezTo>
                    <a:pt x="101624" y="72704"/>
                    <a:pt x="117784" y="35000"/>
                    <a:pt x="127884" y="15009"/>
                  </a:cubicBezTo>
                  <a:cubicBezTo>
                    <a:pt x="129652" y="11972"/>
                    <a:pt x="132682" y="6405"/>
                    <a:pt x="132682" y="5393"/>
                  </a:cubicBezTo>
                  <a:cubicBezTo>
                    <a:pt x="132682" y="2862"/>
                    <a:pt x="130157" y="2862"/>
                    <a:pt x="129652" y="2862"/>
                  </a:cubicBezTo>
                  <a:cubicBezTo>
                    <a:pt x="128894" y="2862"/>
                    <a:pt x="127379" y="2862"/>
                    <a:pt x="126622" y="4634"/>
                  </a:cubicBezTo>
                  <a:cubicBezTo>
                    <a:pt x="113492" y="28673"/>
                    <a:pt x="103392" y="53978"/>
                    <a:pt x="93292" y="79537"/>
                  </a:cubicBezTo>
                  <a:cubicBezTo>
                    <a:pt x="93039" y="71692"/>
                    <a:pt x="92787" y="52460"/>
                    <a:pt x="82939" y="27914"/>
                  </a:cubicBezTo>
                  <a:cubicBezTo>
                    <a:pt x="76879" y="12478"/>
                    <a:pt x="66779" y="79"/>
                    <a:pt x="49357" y="79"/>
                  </a:cubicBezTo>
                  <a:cubicBezTo>
                    <a:pt x="17794" y="79"/>
                    <a:pt x="119" y="38542"/>
                    <a:pt x="119" y="46387"/>
                  </a:cubicBezTo>
                  <a:cubicBezTo>
                    <a:pt x="119" y="48917"/>
                    <a:pt x="2391" y="48917"/>
                    <a:pt x="4916" y="48917"/>
                  </a:cubicBezTo>
                  <a:lnTo>
                    <a:pt x="5926" y="4765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44" name="Freeform: Shape 1443">
              <a:extLst>
                <a:ext uri="{FF2B5EF4-FFF2-40B4-BE49-F238E27FC236}">
                  <a16:creationId xmlns:a16="http://schemas.microsoft.com/office/drawing/2014/main" id="{618C7110-9B63-2047-B90A-8515DFA9A31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294959" y="6924253"/>
              <a:ext cx="132032" cy="119743"/>
            </a:xfrm>
            <a:custGeom>
              <a:avLst/>
              <a:gdLst>
                <a:gd name="connsiteX0" fmla="*/ 78425 w 132032"/>
                <a:gd name="connsiteY0" fmla="*/ 12650 h 119743"/>
                <a:gd name="connsiteX1" fmla="*/ 83904 w 132032"/>
                <a:gd name="connsiteY1" fmla="*/ 6628 h 119743"/>
                <a:gd name="connsiteX2" fmla="*/ 94509 w 132032"/>
                <a:gd name="connsiteY2" fmla="*/ 6451 h 119743"/>
                <a:gd name="connsiteX3" fmla="*/ 114306 w 132032"/>
                <a:gd name="connsiteY3" fmla="*/ 7868 h 119743"/>
                <a:gd name="connsiteX4" fmla="*/ 122613 w 132032"/>
                <a:gd name="connsiteY4" fmla="*/ 21862 h 119743"/>
                <a:gd name="connsiteX5" fmla="*/ 121376 w 132032"/>
                <a:gd name="connsiteY5" fmla="*/ 36210 h 119743"/>
                <a:gd name="connsiteX6" fmla="*/ 121022 w 132032"/>
                <a:gd name="connsiteY6" fmla="*/ 38158 h 119743"/>
                <a:gd name="connsiteX7" fmla="*/ 124027 w 132032"/>
                <a:gd name="connsiteY7" fmla="*/ 40815 h 119743"/>
                <a:gd name="connsiteX8" fmla="*/ 127385 w 132032"/>
                <a:gd name="connsiteY8" fmla="*/ 36387 h 119743"/>
                <a:gd name="connsiteX9" fmla="*/ 132157 w 132032"/>
                <a:gd name="connsiteY9" fmla="*/ 2554 h 119743"/>
                <a:gd name="connsiteX10" fmla="*/ 126855 w 132032"/>
                <a:gd name="connsiteY10" fmla="*/ 74 h 119743"/>
                <a:gd name="connsiteX11" fmla="*/ 18153 w 132032"/>
                <a:gd name="connsiteY11" fmla="*/ 74 h 119743"/>
                <a:gd name="connsiteX12" fmla="*/ 12144 w 132032"/>
                <a:gd name="connsiteY12" fmla="*/ 3794 h 119743"/>
                <a:gd name="connsiteX13" fmla="*/ 1008 w 132032"/>
                <a:gd name="connsiteY13" fmla="*/ 35147 h 119743"/>
                <a:gd name="connsiteX14" fmla="*/ 125 w 132032"/>
                <a:gd name="connsiteY14" fmla="*/ 38335 h 119743"/>
                <a:gd name="connsiteX15" fmla="*/ 3129 w 132032"/>
                <a:gd name="connsiteY15" fmla="*/ 40815 h 119743"/>
                <a:gd name="connsiteX16" fmla="*/ 6841 w 132032"/>
                <a:gd name="connsiteY16" fmla="*/ 36564 h 119743"/>
                <a:gd name="connsiteX17" fmla="*/ 49792 w 132032"/>
                <a:gd name="connsiteY17" fmla="*/ 6451 h 119743"/>
                <a:gd name="connsiteX18" fmla="*/ 57215 w 132032"/>
                <a:gd name="connsiteY18" fmla="*/ 6451 h 119743"/>
                <a:gd name="connsiteX19" fmla="*/ 62694 w 132032"/>
                <a:gd name="connsiteY19" fmla="*/ 8222 h 119743"/>
                <a:gd name="connsiteX20" fmla="*/ 61987 w 132032"/>
                <a:gd name="connsiteY20" fmla="*/ 11942 h 119743"/>
                <a:gd name="connsiteX21" fmla="*/ 38656 w 132032"/>
                <a:gd name="connsiteY21" fmla="*/ 105115 h 119743"/>
                <a:gd name="connsiteX22" fmla="*/ 17976 w 132032"/>
                <a:gd name="connsiteY22" fmla="*/ 113441 h 119743"/>
                <a:gd name="connsiteX23" fmla="*/ 10023 w 132032"/>
                <a:gd name="connsiteY23" fmla="*/ 117338 h 119743"/>
                <a:gd name="connsiteX24" fmla="*/ 13027 w 132032"/>
                <a:gd name="connsiteY24" fmla="*/ 119818 h 119743"/>
                <a:gd name="connsiteX25" fmla="*/ 28228 w 132032"/>
                <a:gd name="connsiteY25" fmla="*/ 119286 h 119743"/>
                <a:gd name="connsiteX26" fmla="*/ 43428 w 132032"/>
                <a:gd name="connsiteY26" fmla="*/ 119109 h 119743"/>
                <a:gd name="connsiteX27" fmla="*/ 59336 w 132032"/>
                <a:gd name="connsiteY27" fmla="*/ 119286 h 119743"/>
                <a:gd name="connsiteX28" fmla="*/ 74183 w 132032"/>
                <a:gd name="connsiteY28" fmla="*/ 119818 h 119743"/>
                <a:gd name="connsiteX29" fmla="*/ 78248 w 132032"/>
                <a:gd name="connsiteY29" fmla="*/ 115921 h 119743"/>
                <a:gd name="connsiteX30" fmla="*/ 71002 w 132032"/>
                <a:gd name="connsiteY30" fmla="*/ 113441 h 119743"/>
                <a:gd name="connsiteX31" fmla="*/ 60750 w 132032"/>
                <a:gd name="connsiteY31" fmla="*/ 113086 h 119743"/>
                <a:gd name="connsiteX32" fmla="*/ 54387 w 132032"/>
                <a:gd name="connsiteY32" fmla="*/ 109721 h 119743"/>
                <a:gd name="connsiteX33" fmla="*/ 55094 w 132032"/>
                <a:gd name="connsiteY33" fmla="*/ 105647 h 119743"/>
                <a:gd name="connsiteX34" fmla="*/ 78425 w 132032"/>
                <a:gd name="connsiteY34" fmla="*/ 12650 h 11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2032" h="119743">
                  <a:moveTo>
                    <a:pt x="78425" y="12650"/>
                  </a:moveTo>
                  <a:cubicBezTo>
                    <a:pt x="79662" y="7514"/>
                    <a:pt x="80016" y="6982"/>
                    <a:pt x="83904" y="6628"/>
                  </a:cubicBezTo>
                  <a:cubicBezTo>
                    <a:pt x="84788" y="6451"/>
                    <a:pt x="90974" y="6451"/>
                    <a:pt x="94509" y="6451"/>
                  </a:cubicBezTo>
                  <a:cubicBezTo>
                    <a:pt x="105291" y="6451"/>
                    <a:pt x="109887" y="6451"/>
                    <a:pt x="114306" y="7868"/>
                  </a:cubicBezTo>
                  <a:cubicBezTo>
                    <a:pt x="122259" y="10348"/>
                    <a:pt x="122613" y="15485"/>
                    <a:pt x="122613" y="21862"/>
                  </a:cubicBezTo>
                  <a:cubicBezTo>
                    <a:pt x="122613" y="24696"/>
                    <a:pt x="122613" y="26998"/>
                    <a:pt x="121376" y="36210"/>
                  </a:cubicBezTo>
                  <a:lnTo>
                    <a:pt x="121022" y="38158"/>
                  </a:lnTo>
                  <a:cubicBezTo>
                    <a:pt x="121022" y="39929"/>
                    <a:pt x="122259" y="40815"/>
                    <a:pt x="124027" y="40815"/>
                  </a:cubicBezTo>
                  <a:cubicBezTo>
                    <a:pt x="126678" y="40815"/>
                    <a:pt x="127032" y="39221"/>
                    <a:pt x="127385" y="36387"/>
                  </a:cubicBezTo>
                  <a:lnTo>
                    <a:pt x="132157" y="2554"/>
                  </a:lnTo>
                  <a:cubicBezTo>
                    <a:pt x="132157" y="74"/>
                    <a:pt x="130036" y="74"/>
                    <a:pt x="126855" y="74"/>
                  </a:cubicBezTo>
                  <a:lnTo>
                    <a:pt x="18153" y="74"/>
                  </a:lnTo>
                  <a:cubicBezTo>
                    <a:pt x="13734" y="74"/>
                    <a:pt x="13381" y="74"/>
                    <a:pt x="12144" y="3794"/>
                  </a:cubicBezTo>
                  <a:lnTo>
                    <a:pt x="1008" y="35147"/>
                  </a:lnTo>
                  <a:cubicBezTo>
                    <a:pt x="832" y="35855"/>
                    <a:pt x="125" y="37449"/>
                    <a:pt x="125" y="38335"/>
                  </a:cubicBezTo>
                  <a:cubicBezTo>
                    <a:pt x="125" y="39044"/>
                    <a:pt x="478" y="40815"/>
                    <a:pt x="3129" y="40815"/>
                  </a:cubicBezTo>
                  <a:cubicBezTo>
                    <a:pt x="5427" y="40815"/>
                    <a:pt x="5781" y="39929"/>
                    <a:pt x="6841" y="36564"/>
                  </a:cubicBezTo>
                  <a:cubicBezTo>
                    <a:pt x="17093" y="8222"/>
                    <a:pt x="22925" y="6451"/>
                    <a:pt x="49792" y="6451"/>
                  </a:cubicBezTo>
                  <a:lnTo>
                    <a:pt x="57215" y="6451"/>
                  </a:lnTo>
                  <a:cubicBezTo>
                    <a:pt x="62518" y="6451"/>
                    <a:pt x="62694" y="6628"/>
                    <a:pt x="62694" y="8222"/>
                  </a:cubicBezTo>
                  <a:cubicBezTo>
                    <a:pt x="62694" y="8399"/>
                    <a:pt x="62694" y="9285"/>
                    <a:pt x="61987" y="11942"/>
                  </a:cubicBezTo>
                  <a:lnTo>
                    <a:pt x="38656" y="105115"/>
                  </a:lnTo>
                  <a:cubicBezTo>
                    <a:pt x="37065" y="111669"/>
                    <a:pt x="36535" y="113441"/>
                    <a:pt x="17976" y="113441"/>
                  </a:cubicBezTo>
                  <a:cubicBezTo>
                    <a:pt x="11613" y="113441"/>
                    <a:pt x="10023" y="113441"/>
                    <a:pt x="10023" y="117338"/>
                  </a:cubicBezTo>
                  <a:cubicBezTo>
                    <a:pt x="10023" y="117869"/>
                    <a:pt x="10376" y="119818"/>
                    <a:pt x="13027" y="119818"/>
                  </a:cubicBezTo>
                  <a:cubicBezTo>
                    <a:pt x="17976" y="119818"/>
                    <a:pt x="23279" y="119286"/>
                    <a:pt x="28228" y="119286"/>
                  </a:cubicBezTo>
                  <a:cubicBezTo>
                    <a:pt x="33177" y="119286"/>
                    <a:pt x="38479" y="119109"/>
                    <a:pt x="43428" y="119109"/>
                  </a:cubicBezTo>
                  <a:cubicBezTo>
                    <a:pt x="48378" y="119109"/>
                    <a:pt x="54387" y="119109"/>
                    <a:pt x="59336" y="119286"/>
                  </a:cubicBezTo>
                  <a:cubicBezTo>
                    <a:pt x="64108" y="119463"/>
                    <a:pt x="69411" y="119818"/>
                    <a:pt x="74183" y="119818"/>
                  </a:cubicBezTo>
                  <a:cubicBezTo>
                    <a:pt x="75597" y="119818"/>
                    <a:pt x="78248" y="119818"/>
                    <a:pt x="78248" y="115921"/>
                  </a:cubicBezTo>
                  <a:cubicBezTo>
                    <a:pt x="78248" y="113441"/>
                    <a:pt x="76481" y="113441"/>
                    <a:pt x="71002" y="113441"/>
                  </a:cubicBezTo>
                  <a:cubicBezTo>
                    <a:pt x="67643" y="113441"/>
                    <a:pt x="64108" y="113264"/>
                    <a:pt x="60750" y="113086"/>
                  </a:cubicBezTo>
                  <a:cubicBezTo>
                    <a:pt x="54741" y="112555"/>
                    <a:pt x="54387" y="111846"/>
                    <a:pt x="54387" y="109721"/>
                  </a:cubicBezTo>
                  <a:cubicBezTo>
                    <a:pt x="54387" y="108481"/>
                    <a:pt x="54387" y="108127"/>
                    <a:pt x="55094" y="105647"/>
                  </a:cubicBezTo>
                  <a:lnTo>
                    <a:pt x="78425" y="1265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45" name="Freeform: Shape 1444">
              <a:extLst>
                <a:ext uri="{FF2B5EF4-FFF2-40B4-BE49-F238E27FC236}">
                  <a16:creationId xmlns:a16="http://schemas.microsoft.com/office/drawing/2014/main" id="{506C104F-968C-196B-3350-62B3C4318D1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442725" y="7023627"/>
              <a:ext cx="22447" cy="54557"/>
            </a:xfrm>
            <a:custGeom>
              <a:avLst/>
              <a:gdLst>
                <a:gd name="connsiteX0" fmla="*/ 17628 w 22447"/>
                <a:gd name="connsiteY0" fmla="*/ 17610 h 54557"/>
                <a:gd name="connsiteX1" fmla="*/ 3842 w 22447"/>
                <a:gd name="connsiteY1" fmla="*/ 50026 h 54557"/>
                <a:gd name="connsiteX2" fmla="*/ 2604 w 22447"/>
                <a:gd name="connsiteY2" fmla="*/ 52152 h 54557"/>
                <a:gd name="connsiteX3" fmla="*/ 5079 w 22447"/>
                <a:gd name="connsiteY3" fmla="*/ 54632 h 54557"/>
                <a:gd name="connsiteX4" fmla="*/ 22577 w 22447"/>
                <a:gd name="connsiteY4" fmla="*/ 19382 h 54557"/>
                <a:gd name="connsiteX5" fmla="*/ 10205 w 22447"/>
                <a:gd name="connsiteY5" fmla="*/ 74 h 54557"/>
                <a:gd name="connsiteX6" fmla="*/ 130 w 22447"/>
                <a:gd name="connsiteY6" fmla="*/ 10171 h 54557"/>
                <a:gd name="connsiteX7" fmla="*/ 10381 w 22447"/>
                <a:gd name="connsiteY7" fmla="*/ 20444 h 54557"/>
                <a:gd name="connsiteX8" fmla="*/ 17628 w 22447"/>
                <a:gd name="connsiteY8" fmla="*/ 17610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47" h="54557">
                  <a:moveTo>
                    <a:pt x="17628" y="17610"/>
                  </a:moveTo>
                  <a:cubicBezTo>
                    <a:pt x="17628" y="27353"/>
                    <a:pt x="15861" y="38689"/>
                    <a:pt x="3842" y="50026"/>
                  </a:cubicBezTo>
                  <a:cubicBezTo>
                    <a:pt x="3135" y="50735"/>
                    <a:pt x="2604" y="51266"/>
                    <a:pt x="2604" y="52152"/>
                  </a:cubicBezTo>
                  <a:cubicBezTo>
                    <a:pt x="2604" y="53392"/>
                    <a:pt x="4018" y="54632"/>
                    <a:pt x="5079" y="54632"/>
                  </a:cubicBezTo>
                  <a:cubicBezTo>
                    <a:pt x="7553" y="54632"/>
                    <a:pt x="22577" y="40461"/>
                    <a:pt x="22577" y="19382"/>
                  </a:cubicBezTo>
                  <a:cubicBezTo>
                    <a:pt x="22577" y="8399"/>
                    <a:pt x="18335" y="74"/>
                    <a:pt x="10205" y="74"/>
                  </a:cubicBezTo>
                  <a:cubicBezTo>
                    <a:pt x="4372" y="74"/>
                    <a:pt x="130" y="4679"/>
                    <a:pt x="130" y="10171"/>
                  </a:cubicBezTo>
                  <a:cubicBezTo>
                    <a:pt x="130" y="15839"/>
                    <a:pt x="4195" y="20444"/>
                    <a:pt x="10381" y="20444"/>
                  </a:cubicBezTo>
                  <a:cubicBezTo>
                    <a:pt x="14623" y="20444"/>
                    <a:pt x="17451" y="17610"/>
                    <a:pt x="17628" y="1761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46" name="Freeform: Shape 1445">
              <a:extLst>
                <a:ext uri="{FF2B5EF4-FFF2-40B4-BE49-F238E27FC236}">
                  <a16:creationId xmlns:a16="http://schemas.microsoft.com/office/drawing/2014/main" id="{0435DCB2-977B-587C-C5F2-167F8A06C14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492443" y="6926379"/>
              <a:ext cx="81305" cy="121160"/>
            </a:xfrm>
            <a:custGeom>
              <a:avLst/>
              <a:gdLst>
                <a:gd name="connsiteX0" fmla="*/ 53334 w 81305"/>
                <a:gd name="connsiteY0" fmla="*/ 53746 h 121160"/>
                <a:gd name="connsiteX1" fmla="*/ 75958 w 81305"/>
                <a:gd name="connsiteY1" fmla="*/ 26467 h 121160"/>
                <a:gd name="connsiteX2" fmla="*/ 40962 w 81305"/>
                <a:gd name="connsiteY2" fmla="*/ 74 h 121160"/>
                <a:gd name="connsiteX3" fmla="*/ 5612 w 81305"/>
                <a:gd name="connsiteY3" fmla="*/ 29655 h 121160"/>
                <a:gd name="connsiteX4" fmla="*/ 12682 w 81305"/>
                <a:gd name="connsiteY4" fmla="*/ 47546 h 121160"/>
                <a:gd name="connsiteX5" fmla="*/ 27529 w 81305"/>
                <a:gd name="connsiteY5" fmla="*/ 58174 h 121160"/>
                <a:gd name="connsiteX6" fmla="*/ 132 w 81305"/>
                <a:gd name="connsiteY6" fmla="*/ 90590 h 121160"/>
                <a:gd name="connsiteX7" fmla="*/ 40608 w 81305"/>
                <a:gd name="connsiteY7" fmla="*/ 121235 h 121160"/>
                <a:gd name="connsiteX8" fmla="*/ 81438 w 81305"/>
                <a:gd name="connsiteY8" fmla="*/ 87756 h 121160"/>
                <a:gd name="connsiteX9" fmla="*/ 64293 w 81305"/>
                <a:gd name="connsiteY9" fmla="*/ 60123 h 121160"/>
                <a:gd name="connsiteX10" fmla="*/ 53334 w 81305"/>
                <a:gd name="connsiteY10" fmla="*/ 53746 h 121160"/>
                <a:gd name="connsiteX11" fmla="*/ 24524 w 81305"/>
                <a:gd name="connsiteY11" fmla="*/ 36918 h 121160"/>
                <a:gd name="connsiteX12" fmla="*/ 14979 w 81305"/>
                <a:gd name="connsiteY12" fmla="*/ 22924 h 121160"/>
                <a:gd name="connsiteX13" fmla="*/ 40608 w 81305"/>
                <a:gd name="connsiteY13" fmla="*/ 5211 h 121160"/>
                <a:gd name="connsiteX14" fmla="*/ 66591 w 81305"/>
                <a:gd name="connsiteY14" fmla="*/ 26467 h 121160"/>
                <a:gd name="connsiteX15" fmla="*/ 47855 w 81305"/>
                <a:gd name="connsiteY15" fmla="*/ 50203 h 121160"/>
                <a:gd name="connsiteX16" fmla="*/ 45911 w 81305"/>
                <a:gd name="connsiteY16" fmla="*/ 49318 h 121160"/>
                <a:gd name="connsiteX17" fmla="*/ 24524 w 81305"/>
                <a:gd name="connsiteY17" fmla="*/ 36918 h 121160"/>
                <a:gd name="connsiteX18" fmla="*/ 33185 w 81305"/>
                <a:gd name="connsiteY18" fmla="*/ 61540 h 121160"/>
                <a:gd name="connsiteX19" fmla="*/ 57400 w 81305"/>
                <a:gd name="connsiteY19" fmla="*/ 75534 h 121160"/>
                <a:gd name="connsiteX20" fmla="*/ 70833 w 81305"/>
                <a:gd name="connsiteY20" fmla="*/ 93956 h 121160"/>
                <a:gd name="connsiteX21" fmla="*/ 40962 w 81305"/>
                <a:gd name="connsiteY21" fmla="*/ 115566 h 121160"/>
                <a:gd name="connsiteX22" fmla="*/ 10737 w 81305"/>
                <a:gd name="connsiteY22" fmla="*/ 90590 h 121160"/>
                <a:gd name="connsiteX23" fmla="*/ 33185 w 81305"/>
                <a:gd name="connsiteY23" fmla="*/ 61540 h 12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1305" h="121160">
                  <a:moveTo>
                    <a:pt x="53334" y="53746"/>
                  </a:moveTo>
                  <a:cubicBezTo>
                    <a:pt x="67121" y="47015"/>
                    <a:pt x="75958" y="38689"/>
                    <a:pt x="75958" y="26467"/>
                  </a:cubicBezTo>
                  <a:cubicBezTo>
                    <a:pt x="75958" y="9285"/>
                    <a:pt x="58107" y="74"/>
                    <a:pt x="40962" y="74"/>
                  </a:cubicBezTo>
                  <a:cubicBezTo>
                    <a:pt x="21519" y="74"/>
                    <a:pt x="5612" y="12828"/>
                    <a:pt x="5612" y="29655"/>
                  </a:cubicBezTo>
                  <a:cubicBezTo>
                    <a:pt x="5612" y="37981"/>
                    <a:pt x="9500" y="44003"/>
                    <a:pt x="12682" y="47546"/>
                  </a:cubicBezTo>
                  <a:cubicBezTo>
                    <a:pt x="15863" y="51266"/>
                    <a:pt x="17100" y="51975"/>
                    <a:pt x="27529" y="58174"/>
                  </a:cubicBezTo>
                  <a:cubicBezTo>
                    <a:pt x="17631" y="62426"/>
                    <a:pt x="132" y="71991"/>
                    <a:pt x="132" y="90590"/>
                  </a:cubicBezTo>
                  <a:cubicBezTo>
                    <a:pt x="132" y="110252"/>
                    <a:pt x="20459" y="121235"/>
                    <a:pt x="40608" y="121235"/>
                  </a:cubicBezTo>
                  <a:cubicBezTo>
                    <a:pt x="63056" y="121235"/>
                    <a:pt x="81438" y="106887"/>
                    <a:pt x="81438" y="87756"/>
                  </a:cubicBezTo>
                  <a:cubicBezTo>
                    <a:pt x="81438" y="76065"/>
                    <a:pt x="74544" y="66145"/>
                    <a:pt x="64293" y="60123"/>
                  </a:cubicBezTo>
                  <a:cubicBezTo>
                    <a:pt x="61995" y="58706"/>
                    <a:pt x="55809" y="55163"/>
                    <a:pt x="53334" y="53746"/>
                  </a:cubicBezTo>
                  <a:close/>
                  <a:moveTo>
                    <a:pt x="24524" y="36918"/>
                  </a:moveTo>
                  <a:cubicBezTo>
                    <a:pt x="19928" y="34261"/>
                    <a:pt x="14979" y="29478"/>
                    <a:pt x="14979" y="22924"/>
                  </a:cubicBezTo>
                  <a:cubicBezTo>
                    <a:pt x="14979" y="11765"/>
                    <a:pt x="27882" y="5211"/>
                    <a:pt x="40608" y="5211"/>
                  </a:cubicBezTo>
                  <a:cubicBezTo>
                    <a:pt x="54395" y="5211"/>
                    <a:pt x="66591" y="13890"/>
                    <a:pt x="66591" y="26467"/>
                  </a:cubicBezTo>
                  <a:cubicBezTo>
                    <a:pt x="66591" y="42232"/>
                    <a:pt x="48208" y="50203"/>
                    <a:pt x="47855" y="50203"/>
                  </a:cubicBezTo>
                  <a:cubicBezTo>
                    <a:pt x="47501" y="50203"/>
                    <a:pt x="47148" y="50026"/>
                    <a:pt x="45911" y="49318"/>
                  </a:cubicBezTo>
                  <a:lnTo>
                    <a:pt x="24524" y="36918"/>
                  </a:lnTo>
                  <a:close/>
                  <a:moveTo>
                    <a:pt x="33185" y="61540"/>
                  </a:moveTo>
                  <a:lnTo>
                    <a:pt x="57400" y="75534"/>
                  </a:lnTo>
                  <a:cubicBezTo>
                    <a:pt x="61995" y="78191"/>
                    <a:pt x="70833" y="83505"/>
                    <a:pt x="70833" y="93956"/>
                  </a:cubicBezTo>
                  <a:cubicBezTo>
                    <a:pt x="70833" y="107241"/>
                    <a:pt x="56162" y="115566"/>
                    <a:pt x="40962" y="115566"/>
                  </a:cubicBezTo>
                  <a:cubicBezTo>
                    <a:pt x="24701" y="115566"/>
                    <a:pt x="10737" y="105115"/>
                    <a:pt x="10737" y="90590"/>
                  </a:cubicBezTo>
                  <a:cubicBezTo>
                    <a:pt x="10737" y="77482"/>
                    <a:pt x="20459" y="67385"/>
                    <a:pt x="33185" y="6154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47" name="Freeform: Shape 1446">
              <a:extLst>
                <a:ext uri="{FF2B5EF4-FFF2-40B4-BE49-F238E27FC236}">
                  <a16:creationId xmlns:a16="http://schemas.microsoft.com/office/drawing/2014/main" id="{13BAE8BA-329C-255F-EEE9-5DA9FA8E98B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596679" y="6978851"/>
              <a:ext cx="105924" cy="90592"/>
            </a:xfrm>
            <a:custGeom>
              <a:avLst/>
              <a:gdLst>
                <a:gd name="connsiteX0" fmla="*/ 78790 w 105924"/>
                <a:gd name="connsiteY0" fmla="*/ 3491 h 90592"/>
                <a:gd name="connsiteX1" fmla="*/ 75003 w 105924"/>
                <a:gd name="connsiteY1" fmla="*/ 75 h 90592"/>
                <a:gd name="connsiteX2" fmla="*/ 69953 w 105924"/>
                <a:gd name="connsiteY2" fmla="*/ 2985 h 90592"/>
                <a:gd name="connsiteX3" fmla="*/ 20463 w 105924"/>
                <a:gd name="connsiteY3" fmla="*/ 74851 h 90592"/>
                <a:gd name="connsiteX4" fmla="*/ 2535 w 105924"/>
                <a:gd name="connsiteY4" fmla="*/ 84973 h 90592"/>
                <a:gd name="connsiteX5" fmla="*/ 136 w 105924"/>
                <a:gd name="connsiteY5" fmla="*/ 88516 h 90592"/>
                <a:gd name="connsiteX6" fmla="*/ 2156 w 105924"/>
                <a:gd name="connsiteY6" fmla="*/ 90667 h 90592"/>
                <a:gd name="connsiteX7" fmla="*/ 7838 w 105924"/>
                <a:gd name="connsiteY7" fmla="*/ 90288 h 90592"/>
                <a:gd name="connsiteX8" fmla="*/ 14276 w 105924"/>
                <a:gd name="connsiteY8" fmla="*/ 90161 h 90592"/>
                <a:gd name="connsiteX9" fmla="*/ 21220 w 105924"/>
                <a:gd name="connsiteY9" fmla="*/ 90288 h 90592"/>
                <a:gd name="connsiteX10" fmla="*/ 28416 w 105924"/>
                <a:gd name="connsiteY10" fmla="*/ 90667 h 90592"/>
                <a:gd name="connsiteX11" fmla="*/ 31446 w 105924"/>
                <a:gd name="connsiteY11" fmla="*/ 87124 h 90592"/>
                <a:gd name="connsiteX12" fmla="*/ 29048 w 105924"/>
                <a:gd name="connsiteY12" fmla="*/ 84973 h 90592"/>
                <a:gd name="connsiteX13" fmla="*/ 23114 w 105924"/>
                <a:gd name="connsiteY13" fmla="*/ 81684 h 90592"/>
                <a:gd name="connsiteX14" fmla="*/ 25513 w 105924"/>
                <a:gd name="connsiteY14" fmla="*/ 76749 h 90592"/>
                <a:gd name="connsiteX15" fmla="*/ 34729 w 105924"/>
                <a:gd name="connsiteY15" fmla="*/ 63211 h 90592"/>
                <a:gd name="connsiteX16" fmla="*/ 37885 w 105924"/>
                <a:gd name="connsiteY16" fmla="*/ 62325 h 90592"/>
                <a:gd name="connsiteX17" fmla="*/ 76139 w 105924"/>
                <a:gd name="connsiteY17" fmla="*/ 62325 h 90592"/>
                <a:gd name="connsiteX18" fmla="*/ 76897 w 105924"/>
                <a:gd name="connsiteY18" fmla="*/ 65995 h 90592"/>
                <a:gd name="connsiteX19" fmla="*/ 79800 w 105924"/>
                <a:gd name="connsiteY19" fmla="*/ 82190 h 90592"/>
                <a:gd name="connsiteX20" fmla="*/ 71215 w 105924"/>
                <a:gd name="connsiteY20" fmla="*/ 84973 h 90592"/>
                <a:gd name="connsiteX21" fmla="*/ 67302 w 105924"/>
                <a:gd name="connsiteY21" fmla="*/ 88516 h 90592"/>
                <a:gd name="connsiteX22" fmla="*/ 69574 w 105924"/>
                <a:gd name="connsiteY22" fmla="*/ 90667 h 90592"/>
                <a:gd name="connsiteX23" fmla="*/ 78033 w 105924"/>
                <a:gd name="connsiteY23" fmla="*/ 90288 h 90592"/>
                <a:gd name="connsiteX24" fmla="*/ 86997 w 105924"/>
                <a:gd name="connsiteY24" fmla="*/ 90161 h 90592"/>
                <a:gd name="connsiteX25" fmla="*/ 95077 w 105924"/>
                <a:gd name="connsiteY25" fmla="*/ 90288 h 90592"/>
                <a:gd name="connsiteX26" fmla="*/ 103030 w 105924"/>
                <a:gd name="connsiteY26" fmla="*/ 90667 h 90592"/>
                <a:gd name="connsiteX27" fmla="*/ 106060 w 105924"/>
                <a:gd name="connsiteY27" fmla="*/ 87124 h 90592"/>
                <a:gd name="connsiteX28" fmla="*/ 102273 w 105924"/>
                <a:gd name="connsiteY28" fmla="*/ 84973 h 90592"/>
                <a:gd name="connsiteX29" fmla="*/ 93309 w 105924"/>
                <a:gd name="connsiteY29" fmla="*/ 81304 h 90592"/>
                <a:gd name="connsiteX30" fmla="*/ 78790 w 105924"/>
                <a:gd name="connsiteY30" fmla="*/ 3491 h 90592"/>
                <a:gd name="connsiteX31" fmla="*/ 67428 w 105924"/>
                <a:gd name="connsiteY31" fmla="*/ 15637 h 90592"/>
                <a:gd name="connsiteX32" fmla="*/ 75129 w 105924"/>
                <a:gd name="connsiteY32" fmla="*/ 56632 h 90592"/>
                <a:gd name="connsiteX33" fmla="*/ 39274 w 105924"/>
                <a:gd name="connsiteY33" fmla="*/ 56632 h 90592"/>
                <a:gd name="connsiteX34" fmla="*/ 67428 w 105924"/>
                <a:gd name="connsiteY34" fmla="*/ 15637 h 9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5924" h="90592">
                  <a:moveTo>
                    <a:pt x="78790" y="3491"/>
                  </a:moveTo>
                  <a:cubicBezTo>
                    <a:pt x="78285" y="834"/>
                    <a:pt x="77780" y="75"/>
                    <a:pt x="75003" y="75"/>
                  </a:cubicBezTo>
                  <a:cubicBezTo>
                    <a:pt x="71973" y="75"/>
                    <a:pt x="71215" y="1087"/>
                    <a:pt x="69953" y="2985"/>
                  </a:cubicBezTo>
                  <a:lnTo>
                    <a:pt x="20463" y="74851"/>
                  </a:lnTo>
                  <a:cubicBezTo>
                    <a:pt x="15160" y="82569"/>
                    <a:pt x="10741" y="84594"/>
                    <a:pt x="2535" y="84973"/>
                  </a:cubicBezTo>
                  <a:cubicBezTo>
                    <a:pt x="136" y="85100"/>
                    <a:pt x="136" y="88390"/>
                    <a:pt x="136" y="88516"/>
                  </a:cubicBezTo>
                  <a:cubicBezTo>
                    <a:pt x="136" y="90288"/>
                    <a:pt x="1651" y="90667"/>
                    <a:pt x="2156" y="90667"/>
                  </a:cubicBezTo>
                  <a:cubicBezTo>
                    <a:pt x="3924" y="90667"/>
                    <a:pt x="6070" y="90288"/>
                    <a:pt x="7838" y="90288"/>
                  </a:cubicBezTo>
                  <a:cubicBezTo>
                    <a:pt x="9984" y="90288"/>
                    <a:pt x="12130" y="90161"/>
                    <a:pt x="14276" y="90161"/>
                  </a:cubicBezTo>
                  <a:cubicBezTo>
                    <a:pt x="16675" y="90161"/>
                    <a:pt x="18948" y="90288"/>
                    <a:pt x="21220" y="90288"/>
                  </a:cubicBezTo>
                  <a:cubicBezTo>
                    <a:pt x="23493" y="90288"/>
                    <a:pt x="26144" y="90667"/>
                    <a:pt x="28416" y="90667"/>
                  </a:cubicBezTo>
                  <a:cubicBezTo>
                    <a:pt x="29300" y="90667"/>
                    <a:pt x="31446" y="90667"/>
                    <a:pt x="31446" y="87124"/>
                  </a:cubicBezTo>
                  <a:cubicBezTo>
                    <a:pt x="31446" y="85100"/>
                    <a:pt x="29553" y="84973"/>
                    <a:pt x="29048" y="84973"/>
                  </a:cubicBezTo>
                  <a:cubicBezTo>
                    <a:pt x="28038" y="84973"/>
                    <a:pt x="23114" y="84720"/>
                    <a:pt x="23114" y="81684"/>
                  </a:cubicBezTo>
                  <a:cubicBezTo>
                    <a:pt x="23114" y="80165"/>
                    <a:pt x="24629" y="78015"/>
                    <a:pt x="25513" y="76749"/>
                  </a:cubicBezTo>
                  <a:lnTo>
                    <a:pt x="34729" y="63211"/>
                  </a:lnTo>
                  <a:cubicBezTo>
                    <a:pt x="35360" y="62452"/>
                    <a:pt x="35486" y="62325"/>
                    <a:pt x="37885" y="62325"/>
                  </a:cubicBezTo>
                  <a:lnTo>
                    <a:pt x="76139" y="62325"/>
                  </a:lnTo>
                  <a:cubicBezTo>
                    <a:pt x="76392" y="63844"/>
                    <a:pt x="76518" y="64476"/>
                    <a:pt x="76897" y="65995"/>
                  </a:cubicBezTo>
                  <a:cubicBezTo>
                    <a:pt x="77275" y="68272"/>
                    <a:pt x="79800" y="80925"/>
                    <a:pt x="79800" y="82190"/>
                  </a:cubicBezTo>
                  <a:cubicBezTo>
                    <a:pt x="79800" y="84973"/>
                    <a:pt x="71847" y="84973"/>
                    <a:pt x="71215" y="84973"/>
                  </a:cubicBezTo>
                  <a:cubicBezTo>
                    <a:pt x="69322" y="84973"/>
                    <a:pt x="67302" y="84973"/>
                    <a:pt x="67302" y="88516"/>
                  </a:cubicBezTo>
                  <a:cubicBezTo>
                    <a:pt x="67302" y="89781"/>
                    <a:pt x="68185" y="90667"/>
                    <a:pt x="69574" y="90667"/>
                  </a:cubicBezTo>
                  <a:cubicBezTo>
                    <a:pt x="72225" y="90667"/>
                    <a:pt x="75255" y="90288"/>
                    <a:pt x="78033" y="90288"/>
                  </a:cubicBezTo>
                  <a:cubicBezTo>
                    <a:pt x="81063" y="90288"/>
                    <a:pt x="83967" y="90161"/>
                    <a:pt x="86997" y="90161"/>
                  </a:cubicBezTo>
                  <a:cubicBezTo>
                    <a:pt x="89648" y="90161"/>
                    <a:pt x="92425" y="90288"/>
                    <a:pt x="95077" y="90288"/>
                  </a:cubicBezTo>
                  <a:cubicBezTo>
                    <a:pt x="97602" y="90288"/>
                    <a:pt x="100505" y="90667"/>
                    <a:pt x="103030" y="90667"/>
                  </a:cubicBezTo>
                  <a:cubicBezTo>
                    <a:pt x="105177" y="90667"/>
                    <a:pt x="106060" y="89149"/>
                    <a:pt x="106060" y="87124"/>
                  </a:cubicBezTo>
                  <a:cubicBezTo>
                    <a:pt x="106060" y="84973"/>
                    <a:pt x="104040" y="84973"/>
                    <a:pt x="102273" y="84973"/>
                  </a:cubicBezTo>
                  <a:cubicBezTo>
                    <a:pt x="93940" y="84973"/>
                    <a:pt x="93814" y="84088"/>
                    <a:pt x="93309" y="81304"/>
                  </a:cubicBezTo>
                  <a:lnTo>
                    <a:pt x="78790" y="3491"/>
                  </a:lnTo>
                  <a:close/>
                  <a:moveTo>
                    <a:pt x="67428" y="15637"/>
                  </a:moveTo>
                  <a:lnTo>
                    <a:pt x="75129" y="56632"/>
                  </a:lnTo>
                  <a:lnTo>
                    <a:pt x="39274" y="56632"/>
                  </a:lnTo>
                  <a:lnTo>
                    <a:pt x="67428" y="1563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48" name="Freeform: Shape 1447">
              <a:extLst>
                <a:ext uri="{FF2B5EF4-FFF2-40B4-BE49-F238E27FC236}">
                  <a16:creationId xmlns:a16="http://schemas.microsoft.com/office/drawing/2014/main" id="{90B147BA-9FDF-A57C-6D94-D028EB7A65A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293658" y="7118926"/>
              <a:ext cx="45955" cy="176958"/>
            </a:xfrm>
            <a:custGeom>
              <a:avLst/>
              <a:gdLst>
                <a:gd name="connsiteX0" fmla="*/ 42544 w 45955"/>
                <a:gd name="connsiteY0" fmla="*/ 82 h 176958"/>
                <a:gd name="connsiteX1" fmla="*/ 124 w 45955"/>
                <a:gd name="connsiteY1" fmla="*/ 88473 h 176958"/>
                <a:gd name="connsiteX2" fmla="*/ 42544 w 45955"/>
                <a:gd name="connsiteY2" fmla="*/ 177041 h 176958"/>
                <a:gd name="connsiteX3" fmla="*/ 46079 w 45955"/>
                <a:gd name="connsiteY3" fmla="*/ 174915 h 176958"/>
                <a:gd name="connsiteX4" fmla="*/ 44312 w 45955"/>
                <a:gd name="connsiteY4" fmla="*/ 172258 h 176958"/>
                <a:gd name="connsiteX5" fmla="*/ 12143 w 45955"/>
                <a:gd name="connsiteY5" fmla="*/ 88650 h 176958"/>
                <a:gd name="connsiteX6" fmla="*/ 44842 w 45955"/>
                <a:gd name="connsiteY6" fmla="*/ 4333 h 176958"/>
                <a:gd name="connsiteX7" fmla="*/ 46079 w 45955"/>
                <a:gd name="connsiteY7" fmla="*/ 2208 h 176958"/>
                <a:gd name="connsiteX8" fmla="*/ 42544 w 45955"/>
                <a:gd name="connsiteY8" fmla="*/ 82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55" h="176958">
                  <a:moveTo>
                    <a:pt x="42544" y="82"/>
                  </a:moveTo>
                  <a:cubicBezTo>
                    <a:pt x="8962" y="23818"/>
                    <a:pt x="124" y="61371"/>
                    <a:pt x="124" y="88473"/>
                  </a:cubicBezTo>
                  <a:cubicBezTo>
                    <a:pt x="124" y="113449"/>
                    <a:pt x="7548" y="152242"/>
                    <a:pt x="42544" y="177041"/>
                  </a:cubicBezTo>
                  <a:cubicBezTo>
                    <a:pt x="43958" y="177041"/>
                    <a:pt x="46079" y="177041"/>
                    <a:pt x="46079" y="174915"/>
                  </a:cubicBezTo>
                  <a:cubicBezTo>
                    <a:pt x="46079" y="173852"/>
                    <a:pt x="45549" y="173498"/>
                    <a:pt x="44312" y="172258"/>
                  </a:cubicBezTo>
                  <a:cubicBezTo>
                    <a:pt x="20804" y="151002"/>
                    <a:pt x="12143" y="120889"/>
                    <a:pt x="12143" y="88650"/>
                  </a:cubicBezTo>
                  <a:cubicBezTo>
                    <a:pt x="12143" y="40823"/>
                    <a:pt x="30348" y="17441"/>
                    <a:pt x="44842" y="4333"/>
                  </a:cubicBezTo>
                  <a:cubicBezTo>
                    <a:pt x="45549" y="3625"/>
                    <a:pt x="46079" y="3093"/>
                    <a:pt x="46079" y="2208"/>
                  </a:cubicBezTo>
                  <a:cubicBezTo>
                    <a:pt x="46079" y="82"/>
                    <a:pt x="43958" y="82"/>
                    <a:pt x="42544" y="8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49" name="Freeform: Shape 1448">
              <a:extLst>
                <a:ext uri="{FF2B5EF4-FFF2-40B4-BE49-F238E27FC236}">
                  <a16:creationId xmlns:a16="http://schemas.microsoft.com/office/drawing/2014/main" id="{01913BCE-A770-882E-4499-C18488F1922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363373" y="7134160"/>
              <a:ext cx="78123" cy="117618"/>
            </a:xfrm>
            <a:custGeom>
              <a:avLst/>
              <a:gdLst>
                <a:gd name="connsiteX0" fmla="*/ 78251 w 78123"/>
                <a:gd name="connsiteY0" fmla="*/ 85461 h 117618"/>
                <a:gd name="connsiteX1" fmla="*/ 72241 w 78123"/>
                <a:gd name="connsiteY1" fmla="*/ 85461 h 117618"/>
                <a:gd name="connsiteX2" fmla="*/ 67646 w 78123"/>
                <a:gd name="connsiteY2" fmla="*/ 101581 h 117618"/>
                <a:gd name="connsiteX3" fmla="*/ 50148 w 78123"/>
                <a:gd name="connsiteY3" fmla="*/ 102644 h 117618"/>
                <a:gd name="connsiteX4" fmla="*/ 17625 w 78123"/>
                <a:gd name="connsiteY4" fmla="*/ 102644 h 117618"/>
                <a:gd name="connsiteX5" fmla="*/ 52976 w 78123"/>
                <a:gd name="connsiteY5" fmla="*/ 72885 h 117618"/>
                <a:gd name="connsiteX6" fmla="*/ 78251 w 78123"/>
                <a:gd name="connsiteY6" fmla="*/ 34623 h 117618"/>
                <a:gd name="connsiteX7" fmla="*/ 36891 w 78123"/>
                <a:gd name="connsiteY7" fmla="*/ 82 h 117618"/>
                <a:gd name="connsiteX8" fmla="*/ 127 w 78123"/>
                <a:gd name="connsiteY8" fmla="*/ 31789 h 117618"/>
                <a:gd name="connsiteX9" fmla="*/ 9495 w 78123"/>
                <a:gd name="connsiteY9" fmla="*/ 41709 h 117618"/>
                <a:gd name="connsiteX10" fmla="*/ 18863 w 78123"/>
                <a:gd name="connsiteY10" fmla="*/ 32321 h 117618"/>
                <a:gd name="connsiteX11" fmla="*/ 8434 w 78123"/>
                <a:gd name="connsiteY11" fmla="*/ 22932 h 117618"/>
                <a:gd name="connsiteX12" fmla="*/ 34240 w 78123"/>
                <a:gd name="connsiteY12" fmla="*/ 6459 h 117618"/>
                <a:gd name="connsiteX13" fmla="*/ 61106 w 78123"/>
                <a:gd name="connsiteY13" fmla="*/ 34623 h 117618"/>
                <a:gd name="connsiteX14" fmla="*/ 44492 w 78123"/>
                <a:gd name="connsiteY14" fmla="*/ 68634 h 117618"/>
                <a:gd name="connsiteX15" fmla="*/ 1895 w 78123"/>
                <a:gd name="connsiteY15" fmla="*/ 110792 h 117618"/>
                <a:gd name="connsiteX16" fmla="*/ 127 w 78123"/>
                <a:gd name="connsiteY16" fmla="*/ 117700 h 117618"/>
                <a:gd name="connsiteX17" fmla="*/ 72948 w 78123"/>
                <a:gd name="connsiteY17" fmla="*/ 117700 h 117618"/>
                <a:gd name="connsiteX18" fmla="*/ 78251 w 78123"/>
                <a:gd name="connsiteY18" fmla="*/ 85461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123" h="117618">
                  <a:moveTo>
                    <a:pt x="78251" y="85461"/>
                  </a:moveTo>
                  <a:lnTo>
                    <a:pt x="72241" y="85461"/>
                  </a:lnTo>
                  <a:cubicBezTo>
                    <a:pt x="71711" y="89358"/>
                    <a:pt x="69944" y="99809"/>
                    <a:pt x="67646" y="101581"/>
                  </a:cubicBezTo>
                  <a:cubicBezTo>
                    <a:pt x="66232" y="102644"/>
                    <a:pt x="52622" y="102644"/>
                    <a:pt x="50148" y="102644"/>
                  </a:cubicBezTo>
                  <a:lnTo>
                    <a:pt x="17625" y="102644"/>
                  </a:lnTo>
                  <a:cubicBezTo>
                    <a:pt x="36184" y="86170"/>
                    <a:pt x="42371" y="81210"/>
                    <a:pt x="52976" y="72885"/>
                  </a:cubicBezTo>
                  <a:cubicBezTo>
                    <a:pt x="66055" y="62434"/>
                    <a:pt x="78251" y="51451"/>
                    <a:pt x="78251" y="34623"/>
                  </a:cubicBezTo>
                  <a:cubicBezTo>
                    <a:pt x="78251" y="13190"/>
                    <a:pt x="59515" y="82"/>
                    <a:pt x="36891" y="82"/>
                  </a:cubicBezTo>
                  <a:cubicBezTo>
                    <a:pt x="14974" y="82"/>
                    <a:pt x="127" y="15493"/>
                    <a:pt x="127" y="31789"/>
                  </a:cubicBezTo>
                  <a:cubicBezTo>
                    <a:pt x="127" y="40823"/>
                    <a:pt x="7727" y="41709"/>
                    <a:pt x="9495" y="41709"/>
                  </a:cubicBezTo>
                  <a:cubicBezTo>
                    <a:pt x="13737" y="41709"/>
                    <a:pt x="18863" y="38698"/>
                    <a:pt x="18863" y="32321"/>
                  </a:cubicBezTo>
                  <a:cubicBezTo>
                    <a:pt x="18863" y="29132"/>
                    <a:pt x="17625" y="22932"/>
                    <a:pt x="8434" y="22932"/>
                  </a:cubicBezTo>
                  <a:cubicBezTo>
                    <a:pt x="13914" y="10356"/>
                    <a:pt x="25933" y="6459"/>
                    <a:pt x="34240" y="6459"/>
                  </a:cubicBezTo>
                  <a:cubicBezTo>
                    <a:pt x="51915" y="6459"/>
                    <a:pt x="61106" y="20275"/>
                    <a:pt x="61106" y="34623"/>
                  </a:cubicBezTo>
                  <a:cubicBezTo>
                    <a:pt x="61106" y="50034"/>
                    <a:pt x="50148" y="62257"/>
                    <a:pt x="44492" y="68634"/>
                  </a:cubicBezTo>
                  <a:lnTo>
                    <a:pt x="1895" y="110792"/>
                  </a:lnTo>
                  <a:cubicBezTo>
                    <a:pt x="127" y="112386"/>
                    <a:pt x="127" y="112740"/>
                    <a:pt x="127" y="117700"/>
                  </a:cubicBezTo>
                  <a:lnTo>
                    <a:pt x="72948" y="117700"/>
                  </a:lnTo>
                  <a:lnTo>
                    <a:pt x="78251" y="8546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50" name="Freeform: Shape 1449">
              <a:extLst>
                <a:ext uri="{FF2B5EF4-FFF2-40B4-BE49-F238E27FC236}">
                  <a16:creationId xmlns:a16="http://schemas.microsoft.com/office/drawing/2014/main" id="{DA7C4746-0C36-CF99-5040-8EAF168A8A0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472685" y="7231407"/>
              <a:ext cx="22447" cy="54557"/>
            </a:xfrm>
            <a:custGeom>
              <a:avLst/>
              <a:gdLst>
                <a:gd name="connsiteX0" fmla="*/ 17629 w 22447"/>
                <a:gd name="connsiteY0" fmla="*/ 17618 h 54557"/>
                <a:gd name="connsiteX1" fmla="*/ 3843 w 22447"/>
                <a:gd name="connsiteY1" fmla="*/ 50034 h 54557"/>
                <a:gd name="connsiteX2" fmla="*/ 2606 w 22447"/>
                <a:gd name="connsiteY2" fmla="*/ 52160 h 54557"/>
                <a:gd name="connsiteX3" fmla="*/ 5080 w 22447"/>
                <a:gd name="connsiteY3" fmla="*/ 54640 h 54557"/>
                <a:gd name="connsiteX4" fmla="*/ 22578 w 22447"/>
                <a:gd name="connsiteY4" fmla="*/ 19390 h 54557"/>
                <a:gd name="connsiteX5" fmla="*/ 10206 w 22447"/>
                <a:gd name="connsiteY5" fmla="*/ 82 h 54557"/>
                <a:gd name="connsiteX6" fmla="*/ 131 w 22447"/>
                <a:gd name="connsiteY6" fmla="*/ 10179 h 54557"/>
                <a:gd name="connsiteX7" fmla="*/ 10383 w 22447"/>
                <a:gd name="connsiteY7" fmla="*/ 20453 h 54557"/>
                <a:gd name="connsiteX8" fmla="*/ 17629 w 22447"/>
                <a:gd name="connsiteY8" fmla="*/ 17618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47" h="54557">
                  <a:moveTo>
                    <a:pt x="17629" y="17618"/>
                  </a:moveTo>
                  <a:cubicBezTo>
                    <a:pt x="17629" y="27361"/>
                    <a:pt x="15862" y="38698"/>
                    <a:pt x="3843" y="50034"/>
                  </a:cubicBezTo>
                  <a:cubicBezTo>
                    <a:pt x="3136" y="50743"/>
                    <a:pt x="2606" y="51274"/>
                    <a:pt x="2606" y="52160"/>
                  </a:cubicBezTo>
                  <a:cubicBezTo>
                    <a:pt x="2606" y="53400"/>
                    <a:pt x="4020" y="54640"/>
                    <a:pt x="5080" y="54640"/>
                  </a:cubicBezTo>
                  <a:cubicBezTo>
                    <a:pt x="7555" y="54640"/>
                    <a:pt x="22578" y="40469"/>
                    <a:pt x="22578" y="19390"/>
                  </a:cubicBezTo>
                  <a:cubicBezTo>
                    <a:pt x="22578" y="8407"/>
                    <a:pt x="18336" y="82"/>
                    <a:pt x="10206" y="82"/>
                  </a:cubicBezTo>
                  <a:cubicBezTo>
                    <a:pt x="4373" y="82"/>
                    <a:pt x="131" y="4688"/>
                    <a:pt x="131" y="10179"/>
                  </a:cubicBezTo>
                  <a:cubicBezTo>
                    <a:pt x="131" y="15847"/>
                    <a:pt x="4196" y="20453"/>
                    <a:pt x="10383" y="20453"/>
                  </a:cubicBezTo>
                  <a:cubicBezTo>
                    <a:pt x="14625" y="20453"/>
                    <a:pt x="17453" y="17618"/>
                    <a:pt x="17629" y="1761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51" name="Freeform: Shape 1450">
              <a:extLst>
                <a:ext uri="{FF2B5EF4-FFF2-40B4-BE49-F238E27FC236}">
                  <a16:creationId xmlns:a16="http://schemas.microsoft.com/office/drawing/2014/main" id="{2D0C8641-81DF-36E4-E133-2BB89847B14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523993" y="7134160"/>
              <a:ext cx="78123" cy="117618"/>
            </a:xfrm>
            <a:custGeom>
              <a:avLst/>
              <a:gdLst>
                <a:gd name="connsiteX0" fmla="*/ 78257 w 78123"/>
                <a:gd name="connsiteY0" fmla="*/ 85461 h 117618"/>
                <a:gd name="connsiteX1" fmla="*/ 72248 w 78123"/>
                <a:gd name="connsiteY1" fmla="*/ 85461 h 117618"/>
                <a:gd name="connsiteX2" fmla="*/ 67652 w 78123"/>
                <a:gd name="connsiteY2" fmla="*/ 101581 h 117618"/>
                <a:gd name="connsiteX3" fmla="*/ 50154 w 78123"/>
                <a:gd name="connsiteY3" fmla="*/ 102644 h 117618"/>
                <a:gd name="connsiteX4" fmla="*/ 17632 w 78123"/>
                <a:gd name="connsiteY4" fmla="*/ 102644 h 117618"/>
                <a:gd name="connsiteX5" fmla="*/ 52982 w 78123"/>
                <a:gd name="connsiteY5" fmla="*/ 72885 h 117618"/>
                <a:gd name="connsiteX6" fmla="*/ 78257 w 78123"/>
                <a:gd name="connsiteY6" fmla="*/ 34623 h 117618"/>
                <a:gd name="connsiteX7" fmla="*/ 36898 w 78123"/>
                <a:gd name="connsiteY7" fmla="*/ 82 h 117618"/>
                <a:gd name="connsiteX8" fmla="*/ 133 w 78123"/>
                <a:gd name="connsiteY8" fmla="*/ 31789 h 117618"/>
                <a:gd name="connsiteX9" fmla="*/ 9501 w 78123"/>
                <a:gd name="connsiteY9" fmla="*/ 41709 h 117618"/>
                <a:gd name="connsiteX10" fmla="*/ 18869 w 78123"/>
                <a:gd name="connsiteY10" fmla="*/ 32321 h 117618"/>
                <a:gd name="connsiteX11" fmla="*/ 8441 w 78123"/>
                <a:gd name="connsiteY11" fmla="*/ 22932 h 117618"/>
                <a:gd name="connsiteX12" fmla="*/ 34246 w 78123"/>
                <a:gd name="connsiteY12" fmla="*/ 6459 h 117618"/>
                <a:gd name="connsiteX13" fmla="*/ 61112 w 78123"/>
                <a:gd name="connsiteY13" fmla="*/ 34623 h 117618"/>
                <a:gd name="connsiteX14" fmla="*/ 44498 w 78123"/>
                <a:gd name="connsiteY14" fmla="*/ 68634 h 117618"/>
                <a:gd name="connsiteX15" fmla="*/ 1901 w 78123"/>
                <a:gd name="connsiteY15" fmla="*/ 110792 h 117618"/>
                <a:gd name="connsiteX16" fmla="*/ 133 w 78123"/>
                <a:gd name="connsiteY16" fmla="*/ 117700 h 117618"/>
                <a:gd name="connsiteX17" fmla="*/ 72955 w 78123"/>
                <a:gd name="connsiteY17" fmla="*/ 117700 h 117618"/>
                <a:gd name="connsiteX18" fmla="*/ 78257 w 78123"/>
                <a:gd name="connsiteY18" fmla="*/ 85461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123" h="117618">
                  <a:moveTo>
                    <a:pt x="78257" y="85461"/>
                  </a:moveTo>
                  <a:lnTo>
                    <a:pt x="72248" y="85461"/>
                  </a:lnTo>
                  <a:cubicBezTo>
                    <a:pt x="71718" y="89358"/>
                    <a:pt x="69950" y="99809"/>
                    <a:pt x="67652" y="101581"/>
                  </a:cubicBezTo>
                  <a:cubicBezTo>
                    <a:pt x="66238" y="102644"/>
                    <a:pt x="52628" y="102644"/>
                    <a:pt x="50154" y="102644"/>
                  </a:cubicBezTo>
                  <a:lnTo>
                    <a:pt x="17632" y="102644"/>
                  </a:lnTo>
                  <a:cubicBezTo>
                    <a:pt x="36191" y="86170"/>
                    <a:pt x="42377" y="81210"/>
                    <a:pt x="52982" y="72885"/>
                  </a:cubicBezTo>
                  <a:cubicBezTo>
                    <a:pt x="66061" y="62434"/>
                    <a:pt x="78257" y="51451"/>
                    <a:pt x="78257" y="34623"/>
                  </a:cubicBezTo>
                  <a:cubicBezTo>
                    <a:pt x="78257" y="13190"/>
                    <a:pt x="59522" y="82"/>
                    <a:pt x="36898" y="82"/>
                  </a:cubicBezTo>
                  <a:cubicBezTo>
                    <a:pt x="14981" y="82"/>
                    <a:pt x="133" y="15493"/>
                    <a:pt x="133" y="31789"/>
                  </a:cubicBezTo>
                  <a:cubicBezTo>
                    <a:pt x="133" y="40823"/>
                    <a:pt x="7734" y="41709"/>
                    <a:pt x="9501" y="41709"/>
                  </a:cubicBezTo>
                  <a:cubicBezTo>
                    <a:pt x="13743" y="41709"/>
                    <a:pt x="18869" y="38698"/>
                    <a:pt x="18869" y="32321"/>
                  </a:cubicBezTo>
                  <a:cubicBezTo>
                    <a:pt x="18869" y="29132"/>
                    <a:pt x="17632" y="22932"/>
                    <a:pt x="8441" y="22932"/>
                  </a:cubicBezTo>
                  <a:cubicBezTo>
                    <a:pt x="13920" y="10356"/>
                    <a:pt x="25939" y="6459"/>
                    <a:pt x="34246" y="6459"/>
                  </a:cubicBezTo>
                  <a:cubicBezTo>
                    <a:pt x="51921" y="6459"/>
                    <a:pt x="61112" y="20275"/>
                    <a:pt x="61112" y="34623"/>
                  </a:cubicBezTo>
                  <a:cubicBezTo>
                    <a:pt x="61112" y="50034"/>
                    <a:pt x="50154" y="62257"/>
                    <a:pt x="44498" y="68634"/>
                  </a:cubicBezTo>
                  <a:lnTo>
                    <a:pt x="1901" y="110792"/>
                  </a:lnTo>
                  <a:cubicBezTo>
                    <a:pt x="133" y="112386"/>
                    <a:pt x="133" y="112740"/>
                    <a:pt x="133" y="117700"/>
                  </a:cubicBezTo>
                  <a:lnTo>
                    <a:pt x="72955" y="117700"/>
                  </a:lnTo>
                  <a:lnTo>
                    <a:pt x="78257" y="8546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52" name="Freeform: Shape 1451">
              <a:extLst>
                <a:ext uri="{FF2B5EF4-FFF2-40B4-BE49-F238E27FC236}">
                  <a16:creationId xmlns:a16="http://schemas.microsoft.com/office/drawing/2014/main" id="{9FEA9725-12FD-4E93-4F1A-64411972AE7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626057" y="7118926"/>
              <a:ext cx="45778" cy="176958"/>
            </a:xfrm>
            <a:custGeom>
              <a:avLst/>
              <a:gdLst>
                <a:gd name="connsiteX0" fmla="*/ 3496 w 45778"/>
                <a:gd name="connsiteY0" fmla="*/ 82 h 176958"/>
                <a:gd name="connsiteX1" fmla="*/ 137 w 45778"/>
                <a:gd name="connsiteY1" fmla="*/ 2208 h 176958"/>
                <a:gd name="connsiteX2" fmla="*/ 1728 w 45778"/>
                <a:gd name="connsiteY2" fmla="*/ 4865 h 176958"/>
                <a:gd name="connsiteX3" fmla="*/ 33897 w 45778"/>
                <a:gd name="connsiteY3" fmla="*/ 88473 h 176958"/>
                <a:gd name="connsiteX4" fmla="*/ 3319 w 45778"/>
                <a:gd name="connsiteY4" fmla="*/ 170841 h 176958"/>
                <a:gd name="connsiteX5" fmla="*/ 137 w 45778"/>
                <a:gd name="connsiteY5" fmla="*/ 174915 h 176958"/>
                <a:gd name="connsiteX6" fmla="*/ 2435 w 45778"/>
                <a:gd name="connsiteY6" fmla="*/ 177041 h 176958"/>
                <a:gd name="connsiteX7" fmla="*/ 33013 w 45778"/>
                <a:gd name="connsiteY7" fmla="*/ 143208 h 176958"/>
                <a:gd name="connsiteX8" fmla="*/ 45916 w 45778"/>
                <a:gd name="connsiteY8" fmla="*/ 88650 h 176958"/>
                <a:gd name="connsiteX9" fmla="*/ 3496 w 45778"/>
                <a:gd name="connsiteY9" fmla="*/ 82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78" h="176958">
                  <a:moveTo>
                    <a:pt x="3496" y="82"/>
                  </a:moveTo>
                  <a:cubicBezTo>
                    <a:pt x="2258" y="82"/>
                    <a:pt x="137" y="82"/>
                    <a:pt x="137" y="2208"/>
                  </a:cubicBezTo>
                  <a:cubicBezTo>
                    <a:pt x="137" y="3093"/>
                    <a:pt x="668" y="3625"/>
                    <a:pt x="1728" y="4865"/>
                  </a:cubicBezTo>
                  <a:cubicBezTo>
                    <a:pt x="16929" y="18858"/>
                    <a:pt x="33897" y="42772"/>
                    <a:pt x="33897" y="88473"/>
                  </a:cubicBezTo>
                  <a:cubicBezTo>
                    <a:pt x="33897" y="125494"/>
                    <a:pt x="22408" y="153482"/>
                    <a:pt x="3319" y="170841"/>
                  </a:cubicBezTo>
                  <a:cubicBezTo>
                    <a:pt x="314" y="173852"/>
                    <a:pt x="137" y="174029"/>
                    <a:pt x="137" y="174915"/>
                  </a:cubicBezTo>
                  <a:cubicBezTo>
                    <a:pt x="137" y="175801"/>
                    <a:pt x="668" y="177041"/>
                    <a:pt x="2435" y="177041"/>
                  </a:cubicBezTo>
                  <a:cubicBezTo>
                    <a:pt x="4556" y="177041"/>
                    <a:pt x="21348" y="165350"/>
                    <a:pt x="33013" y="143208"/>
                  </a:cubicBezTo>
                  <a:cubicBezTo>
                    <a:pt x="40790" y="128505"/>
                    <a:pt x="45916" y="109375"/>
                    <a:pt x="45916" y="88650"/>
                  </a:cubicBezTo>
                  <a:cubicBezTo>
                    <a:pt x="45916" y="63674"/>
                    <a:pt x="38492" y="24881"/>
                    <a:pt x="3496" y="8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53" name="Freeform: Shape 1452">
              <a:extLst>
                <a:ext uri="{FF2B5EF4-FFF2-40B4-BE49-F238E27FC236}">
                  <a16:creationId xmlns:a16="http://schemas.microsoft.com/office/drawing/2014/main" id="{C6FE7A8B-A14D-274F-8336-BCBAE669039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23887" y="7072732"/>
              <a:ext cx="167913" cy="59213"/>
            </a:xfrm>
            <a:custGeom>
              <a:avLst/>
              <a:gdLst>
                <a:gd name="connsiteX0" fmla="*/ 159473 w 167913"/>
                <a:gd name="connsiteY0" fmla="*/ 10201 h 59213"/>
                <a:gd name="connsiteX1" fmla="*/ 168058 w 167913"/>
                <a:gd name="connsiteY1" fmla="*/ 5140 h 59213"/>
                <a:gd name="connsiteX2" fmla="*/ 159726 w 167913"/>
                <a:gd name="connsiteY2" fmla="*/ 79 h 59213"/>
                <a:gd name="connsiteX3" fmla="*/ 8478 w 167913"/>
                <a:gd name="connsiteY3" fmla="*/ 79 h 59213"/>
                <a:gd name="connsiteX4" fmla="*/ 145 w 167913"/>
                <a:gd name="connsiteY4" fmla="*/ 5140 h 59213"/>
                <a:gd name="connsiteX5" fmla="*/ 8730 w 167913"/>
                <a:gd name="connsiteY5" fmla="*/ 10201 h 59213"/>
                <a:gd name="connsiteX6" fmla="*/ 159473 w 167913"/>
                <a:gd name="connsiteY6" fmla="*/ 10201 h 59213"/>
                <a:gd name="connsiteX7" fmla="*/ 159726 w 167913"/>
                <a:gd name="connsiteY7" fmla="*/ 59293 h 59213"/>
                <a:gd name="connsiteX8" fmla="*/ 168058 w 167913"/>
                <a:gd name="connsiteY8" fmla="*/ 54232 h 59213"/>
                <a:gd name="connsiteX9" fmla="*/ 159473 w 167913"/>
                <a:gd name="connsiteY9" fmla="*/ 49171 h 59213"/>
                <a:gd name="connsiteX10" fmla="*/ 8730 w 167913"/>
                <a:gd name="connsiteY10" fmla="*/ 49171 h 59213"/>
                <a:gd name="connsiteX11" fmla="*/ 145 w 167913"/>
                <a:gd name="connsiteY11" fmla="*/ 54232 h 59213"/>
                <a:gd name="connsiteX12" fmla="*/ 8478 w 167913"/>
                <a:gd name="connsiteY12" fmla="*/ 59293 h 59213"/>
                <a:gd name="connsiteX13" fmla="*/ 159726 w 167913"/>
                <a:gd name="connsiteY13" fmla="*/ 59293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913" h="59213">
                  <a:moveTo>
                    <a:pt x="159473" y="10201"/>
                  </a:moveTo>
                  <a:cubicBezTo>
                    <a:pt x="163261" y="10201"/>
                    <a:pt x="168058" y="10201"/>
                    <a:pt x="168058" y="5140"/>
                  </a:cubicBezTo>
                  <a:cubicBezTo>
                    <a:pt x="168058" y="79"/>
                    <a:pt x="163261" y="79"/>
                    <a:pt x="159726" y="79"/>
                  </a:cubicBezTo>
                  <a:lnTo>
                    <a:pt x="8478" y="79"/>
                  </a:lnTo>
                  <a:cubicBezTo>
                    <a:pt x="4943" y="79"/>
                    <a:pt x="145" y="79"/>
                    <a:pt x="145" y="5140"/>
                  </a:cubicBezTo>
                  <a:cubicBezTo>
                    <a:pt x="145" y="10201"/>
                    <a:pt x="4943" y="10201"/>
                    <a:pt x="8730" y="10201"/>
                  </a:cubicBezTo>
                  <a:lnTo>
                    <a:pt x="159473" y="10201"/>
                  </a:lnTo>
                  <a:close/>
                  <a:moveTo>
                    <a:pt x="159726" y="59293"/>
                  </a:moveTo>
                  <a:cubicBezTo>
                    <a:pt x="163261" y="59293"/>
                    <a:pt x="168058" y="59293"/>
                    <a:pt x="168058" y="54232"/>
                  </a:cubicBezTo>
                  <a:cubicBezTo>
                    <a:pt x="168058" y="49171"/>
                    <a:pt x="163261" y="49171"/>
                    <a:pt x="159473" y="49171"/>
                  </a:cubicBezTo>
                  <a:lnTo>
                    <a:pt x="8730" y="49171"/>
                  </a:lnTo>
                  <a:cubicBezTo>
                    <a:pt x="4943" y="49171"/>
                    <a:pt x="145" y="49171"/>
                    <a:pt x="145" y="54232"/>
                  </a:cubicBezTo>
                  <a:cubicBezTo>
                    <a:pt x="145" y="59293"/>
                    <a:pt x="4943" y="59293"/>
                    <a:pt x="8478" y="59293"/>
                  </a:cubicBezTo>
                  <a:lnTo>
                    <a:pt x="159726" y="5929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54" name="Freeform: Shape 1453">
              <a:extLst>
                <a:ext uri="{FF2B5EF4-FFF2-40B4-BE49-F238E27FC236}">
                  <a16:creationId xmlns:a16="http://schemas.microsoft.com/office/drawing/2014/main" id="{C184D194-E782-A319-7660-6D07845FD31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088900" y="6987201"/>
              <a:ext cx="179275" cy="183968"/>
            </a:xfrm>
            <a:custGeom>
              <a:avLst/>
              <a:gdLst>
                <a:gd name="connsiteX0" fmla="*/ 179431 w 179275"/>
                <a:gd name="connsiteY0" fmla="*/ 2609 h 183968"/>
                <a:gd name="connsiteX1" fmla="*/ 176654 w 179275"/>
                <a:gd name="connsiteY1" fmla="*/ 79 h 183968"/>
                <a:gd name="connsiteX2" fmla="*/ 172866 w 179275"/>
                <a:gd name="connsiteY2" fmla="*/ 3115 h 183968"/>
                <a:gd name="connsiteX3" fmla="*/ 155191 w 179275"/>
                <a:gd name="connsiteY3" fmla="*/ 22600 h 183968"/>
                <a:gd name="connsiteX4" fmla="*/ 113276 w 179275"/>
                <a:gd name="connsiteY4" fmla="*/ 79 h 183968"/>
                <a:gd name="connsiteX5" fmla="*/ 156 w 179275"/>
                <a:gd name="connsiteY5" fmla="*/ 114711 h 183968"/>
                <a:gd name="connsiteX6" fmla="*/ 68583 w 179275"/>
                <a:gd name="connsiteY6" fmla="*/ 184047 h 183968"/>
                <a:gd name="connsiteX7" fmla="*/ 123124 w 179275"/>
                <a:gd name="connsiteY7" fmla="*/ 162284 h 183968"/>
                <a:gd name="connsiteX8" fmla="*/ 150899 w 179275"/>
                <a:gd name="connsiteY8" fmla="*/ 117747 h 183968"/>
                <a:gd name="connsiteX9" fmla="*/ 147869 w 179275"/>
                <a:gd name="connsiteY9" fmla="*/ 115217 h 183968"/>
                <a:gd name="connsiteX10" fmla="*/ 144586 w 179275"/>
                <a:gd name="connsiteY10" fmla="*/ 117747 h 183968"/>
                <a:gd name="connsiteX11" fmla="*/ 119084 w 179275"/>
                <a:gd name="connsiteY11" fmla="*/ 157729 h 183968"/>
                <a:gd name="connsiteX12" fmla="*/ 72623 w 179275"/>
                <a:gd name="connsiteY12" fmla="*/ 176202 h 183968"/>
                <a:gd name="connsiteX13" fmla="*/ 23133 w 179275"/>
                <a:gd name="connsiteY13" fmla="*/ 123568 h 183968"/>
                <a:gd name="connsiteX14" fmla="*/ 53686 w 179275"/>
                <a:gd name="connsiteY14" fmla="*/ 38542 h 183968"/>
                <a:gd name="connsiteX15" fmla="*/ 115296 w 179275"/>
                <a:gd name="connsiteY15" fmla="*/ 7923 h 183968"/>
                <a:gd name="connsiteX16" fmla="*/ 155949 w 179275"/>
                <a:gd name="connsiteY16" fmla="*/ 56762 h 183968"/>
                <a:gd name="connsiteX17" fmla="*/ 155191 w 179275"/>
                <a:gd name="connsiteY17" fmla="*/ 69668 h 183968"/>
                <a:gd name="connsiteX18" fmla="*/ 158979 w 179275"/>
                <a:gd name="connsiteY18" fmla="*/ 72198 h 183968"/>
                <a:gd name="connsiteX19" fmla="*/ 163524 w 179275"/>
                <a:gd name="connsiteY19" fmla="*/ 67137 h 183968"/>
                <a:gd name="connsiteX20" fmla="*/ 179431 w 179275"/>
                <a:gd name="connsiteY20" fmla="*/ 2609 h 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275" h="183968">
                  <a:moveTo>
                    <a:pt x="179431" y="2609"/>
                  </a:moveTo>
                  <a:cubicBezTo>
                    <a:pt x="179431" y="1850"/>
                    <a:pt x="178926" y="79"/>
                    <a:pt x="176654" y="79"/>
                  </a:cubicBezTo>
                  <a:cubicBezTo>
                    <a:pt x="175896" y="79"/>
                    <a:pt x="175644" y="332"/>
                    <a:pt x="172866" y="3115"/>
                  </a:cubicBezTo>
                  <a:lnTo>
                    <a:pt x="155191" y="22600"/>
                  </a:lnTo>
                  <a:cubicBezTo>
                    <a:pt x="152919" y="19057"/>
                    <a:pt x="141304" y="79"/>
                    <a:pt x="113276" y="79"/>
                  </a:cubicBezTo>
                  <a:cubicBezTo>
                    <a:pt x="56968" y="79"/>
                    <a:pt x="156" y="56003"/>
                    <a:pt x="156" y="114711"/>
                  </a:cubicBezTo>
                  <a:cubicBezTo>
                    <a:pt x="156" y="156464"/>
                    <a:pt x="29951" y="184047"/>
                    <a:pt x="68583" y="184047"/>
                  </a:cubicBezTo>
                  <a:cubicBezTo>
                    <a:pt x="90551" y="184047"/>
                    <a:pt x="109741" y="173925"/>
                    <a:pt x="123124" y="162284"/>
                  </a:cubicBezTo>
                  <a:cubicBezTo>
                    <a:pt x="146606" y="141534"/>
                    <a:pt x="150899" y="118506"/>
                    <a:pt x="150899" y="117747"/>
                  </a:cubicBezTo>
                  <a:cubicBezTo>
                    <a:pt x="150899" y="115217"/>
                    <a:pt x="148374" y="115217"/>
                    <a:pt x="147869" y="115217"/>
                  </a:cubicBezTo>
                  <a:cubicBezTo>
                    <a:pt x="146354" y="115217"/>
                    <a:pt x="145091" y="115723"/>
                    <a:pt x="144586" y="117747"/>
                  </a:cubicBezTo>
                  <a:cubicBezTo>
                    <a:pt x="142314" y="125086"/>
                    <a:pt x="136506" y="143052"/>
                    <a:pt x="119084" y="157729"/>
                  </a:cubicBezTo>
                  <a:cubicBezTo>
                    <a:pt x="101661" y="171900"/>
                    <a:pt x="85754" y="176202"/>
                    <a:pt x="72623" y="176202"/>
                  </a:cubicBezTo>
                  <a:cubicBezTo>
                    <a:pt x="49898" y="176202"/>
                    <a:pt x="23133" y="163043"/>
                    <a:pt x="23133" y="123568"/>
                  </a:cubicBezTo>
                  <a:cubicBezTo>
                    <a:pt x="23133" y="109144"/>
                    <a:pt x="28436" y="68149"/>
                    <a:pt x="53686" y="38542"/>
                  </a:cubicBezTo>
                  <a:cubicBezTo>
                    <a:pt x="69088" y="20576"/>
                    <a:pt x="92824" y="7923"/>
                    <a:pt x="115296" y="7923"/>
                  </a:cubicBezTo>
                  <a:cubicBezTo>
                    <a:pt x="141051" y="7923"/>
                    <a:pt x="155949" y="27408"/>
                    <a:pt x="155949" y="56762"/>
                  </a:cubicBezTo>
                  <a:cubicBezTo>
                    <a:pt x="155949" y="66884"/>
                    <a:pt x="155191" y="67137"/>
                    <a:pt x="155191" y="69668"/>
                  </a:cubicBezTo>
                  <a:cubicBezTo>
                    <a:pt x="155191" y="72198"/>
                    <a:pt x="157969" y="72198"/>
                    <a:pt x="158979" y="72198"/>
                  </a:cubicBezTo>
                  <a:cubicBezTo>
                    <a:pt x="162261" y="72198"/>
                    <a:pt x="162261" y="71692"/>
                    <a:pt x="163524" y="67137"/>
                  </a:cubicBezTo>
                  <a:lnTo>
                    <a:pt x="179431" y="260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55" name="Freeform: Shape 1454">
              <a:extLst>
                <a:ext uri="{FF2B5EF4-FFF2-40B4-BE49-F238E27FC236}">
                  <a16:creationId xmlns:a16="http://schemas.microsoft.com/office/drawing/2014/main" id="{B61F8BEE-606F-4625-CA72-64399756192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266818" y="7077261"/>
              <a:ext cx="133093" cy="126297"/>
            </a:xfrm>
            <a:custGeom>
              <a:avLst/>
              <a:gdLst>
                <a:gd name="connsiteX0" fmla="*/ 26499 w 133093"/>
                <a:gd name="connsiteY0" fmla="*/ 105122 h 126297"/>
                <a:gd name="connsiteX1" fmla="*/ 4228 w 133093"/>
                <a:gd name="connsiteY1" fmla="*/ 120001 h 126297"/>
                <a:gd name="connsiteX2" fmla="*/ 163 w 133093"/>
                <a:gd name="connsiteY2" fmla="*/ 123721 h 126297"/>
                <a:gd name="connsiteX3" fmla="*/ 2637 w 133093"/>
                <a:gd name="connsiteY3" fmla="*/ 126378 h 126297"/>
                <a:gd name="connsiteX4" fmla="*/ 17838 w 133093"/>
                <a:gd name="connsiteY4" fmla="*/ 125669 h 126297"/>
                <a:gd name="connsiteX5" fmla="*/ 36043 w 133093"/>
                <a:gd name="connsiteY5" fmla="*/ 126378 h 126297"/>
                <a:gd name="connsiteX6" fmla="*/ 39578 w 133093"/>
                <a:gd name="connsiteY6" fmla="*/ 122481 h 126297"/>
                <a:gd name="connsiteX7" fmla="*/ 36573 w 133093"/>
                <a:gd name="connsiteY7" fmla="*/ 120001 h 126297"/>
                <a:gd name="connsiteX8" fmla="*/ 28796 w 133093"/>
                <a:gd name="connsiteY8" fmla="*/ 114687 h 126297"/>
                <a:gd name="connsiteX9" fmla="*/ 31448 w 133093"/>
                <a:gd name="connsiteY9" fmla="*/ 107956 h 126297"/>
                <a:gd name="connsiteX10" fmla="*/ 45588 w 133093"/>
                <a:gd name="connsiteY10" fmla="*/ 85991 h 126297"/>
                <a:gd name="connsiteX11" fmla="*/ 96138 w 133093"/>
                <a:gd name="connsiteY11" fmla="*/ 85991 h 126297"/>
                <a:gd name="connsiteX12" fmla="*/ 100380 w 133093"/>
                <a:gd name="connsiteY12" fmla="*/ 115395 h 126297"/>
                <a:gd name="connsiteX13" fmla="*/ 88185 w 133093"/>
                <a:gd name="connsiteY13" fmla="*/ 120001 h 126297"/>
                <a:gd name="connsiteX14" fmla="*/ 83589 w 133093"/>
                <a:gd name="connsiteY14" fmla="*/ 123898 h 126297"/>
                <a:gd name="connsiteX15" fmla="*/ 86417 w 133093"/>
                <a:gd name="connsiteY15" fmla="*/ 126378 h 126297"/>
                <a:gd name="connsiteX16" fmla="*/ 109218 w 133093"/>
                <a:gd name="connsiteY16" fmla="*/ 125669 h 126297"/>
                <a:gd name="connsiteX17" fmla="*/ 119646 w 133093"/>
                <a:gd name="connsiteY17" fmla="*/ 125846 h 126297"/>
                <a:gd name="connsiteX18" fmla="*/ 129721 w 133093"/>
                <a:gd name="connsiteY18" fmla="*/ 126378 h 126297"/>
                <a:gd name="connsiteX19" fmla="*/ 133256 w 133093"/>
                <a:gd name="connsiteY19" fmla="*/ 122658 h 126297"/>
                <a:gd name="connsiteX20" fmla="*/ 128307 w 133093"/>
                <a:gd name="connsiteY20" fmla="*/ 120001 h 126297"/>
                <a:gd name="connsiteX21" fmla="*/ 117172 w 133093"/>
                <a:gd name="connsiteY21" fmla="*/ 114333 h 126297"/>
                <a:gd name="connsiteX22" fmla="*/ 101618 w 133093"/>
                <a:gd name="connsiteY22" fmla="*/ 5040 h 126297"/>
                <a:gd name="connsiteX23" fmla="*/ 97376 w 133093"/>
                <a:gd name="connsiteY23" fmla="*/ 80 h 126297"/>
                <a:gd name="connsiteX24" fmla="*/ 91366 w 133093"/>
                <a:gd name="connsiteY24" fmla="*/ 4154 h 126297"/>
                <a:gd name="connsiteX25" fmla="*/ 26499 w 133093"/>
                <a:gd name="connsiteY25" fmla="*/ 105122 h 126297"/>
                <a:gd name="connsiteX26" fmla="*/ 49830 w 133093"/>
                <a:gd name="connsiteY26" fmla="*/ 79614 h 126297"/>
                <a:gd name="connsiteX27" fmla="*/ 86947 w 133093"/>
                <a:gd name="connsiteY27" fmla="*/ 21691 h 126297"/>
                <a:gd name="connsiteX28" fmla="*/ 95255 w 133093"/>
                <a:gd name="connsiteY28" fmla="*/ 79614 h 126297"/>
                <a:gd name="connsiteX29" fmla="*/ 49830 w 133093"/>
                <a:gd name="connsiteY29" fmla="*/ 79614 h 1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3093" h="126297">
                  <a:moveTo>
                    <a:pt x="26499" y="105122"/>
                  </a:moveTo>
                  <a:cubicBezTo>
                    <a:pt x="20312" y="114687"/>
                    <a:pt x="14656" y="119292"/>
                    <a:pt x="4228" y="120001"/>
                  </a:cubicBezTo>
                  <a:cubicBezTo>
                    <a:pt x="2461" y="120178"/>
                    <a:pt x="163" y="120178"/>
                    <a:pt x="163" y="123721"/>
                  </a:cubicBezTo>
                  <a:cubicBezTo>
                    <a:pt x="163" y="125669"/>
                    <a:pt x="1754" y="126378"/>
                    <a:pt x="2637" y="126378"/>
                  </a:cubicBezTo>
                  <a:cubicBezTo>
                    <a:pt x="7233" y="126378"/>
                    <a:pt x="13066" y="125669"/>
                    <a:pt x="17838" y="125669"/>
                  </a:cubicBezTo>
                  <a:cubicBezTo>
                    <a:pt x="23494" y="125669"/>
                    <a:pt x="30741" y="126378"/>
                    <a:pt x="36043" y="126378"/>
                  </a:cubicBezTo>
                  <a:cubicBezTo>
                    <a:pt x="36927" y="126378"/>
                    <a:pt x="39578" y="126378"/>
                    <a:pt x="39578" y="122481"/>
                  </a:cubicBezTo>
                  <a:cubicBezTo>
                    <a:pt x="39578" y="120178"/>
                    <a:pt x="37280" y="120001"/>
                    <a:pt x="36573" y="120001"/>
                  </a:cubicBezTo>
                  <a:cubicBezTo>
                    <a:pt x="35159" y="119824"/>
                    <a:pt x="28796" y="119470"/>
                    <a:pt x="28796" y="114687"/>
                  </a:cubicBezTo>
                  <a:cubicBezTo>
                    <a:pt x="28796" y="112561"/>
                    <a:pt x="30564" y="109550"/>
                    <a:pt x="31448" y="107956"/>
                  </a:cubicBezTo>
                  <a:lnTo>
                    <a:pt x="45588" y="85991"/>
                  </a:lnTo>
                  <a:lnTo>
                    <a:pt x="96138" y="85991"/>
                  </a:lnTo>
                  <a:lnTo>
                    <a:pt x="100380" y="115395"/>
                  </a:lnTo>
                  <a:cubicBezTo>
                    <a:pt x="99673" y="117167"/>
                    <a:pt x="98613" y="120001"/>
                    <a:pt x="88185" y="120001"/>
                  </a:cubicBezTo>
                  <a:cubicBezTo>
                    <a:pt x="86064" y="120001"/>
                    <a:pt x="83589" y="120001"/>
                    <a:pt x="83589" y="123898"/>
                  </a:cubicBezTo>
                  <a:cubicBezTo>
                    <a:pt x="83589" y="124607"/>
                    <a:pt x="84119" y="126378"/>
                    <a:pt x="86417" y="126378"/>
                  </a:cubicBezTo>
                  <a:cubicBezTo>
                    <a:pt x="91543" y="126378"/>
                    <a:pt x="104092" y="125669"/>
                    <a:pt x="109218" y="125669"/>
                  </a:cubicBezTo>
                  <a:cubicBezTo>
                    <a:pt x="112400" y="125669"/>
                    <a:pt x="116465" y="125846"/>
                    <a:pt x="119646" y="125846"/>
                  </a:cubicBezTo>
                  <a:cubicBezTo>
                    <a:pt x="122828" y="126024"/>
                    <a:pt x="126540" y="126378"/>
                    <a:pt x="129721" y="126378"/>
                  </a:cubicBezTo>
                  <a:cubicBezTo>
                    <a:pt x="132019" y="126378"/>
                    <a:pt x="133256" y="124961"/>
                    <a:pt x="133256" y="122658"/>
                  </a:cubicBezTo>
                  <a:cubicBezTo>
                    <a:pt x="133256" y="120001"/>
                    <a:pt x="131135" y="120001"/>
                    <a:pt x="128307" y="120001"/>
                  </a:cubicBezTo>
                  <a:cubicBezTo>
                    <a:pt x="118056" y="120001"/>
                    <a:pt x="117702" y="118584"/>
                    <a:pt x="117172" y="114333"/>
                  </a:cubicBezTo>
                  <a:lnTo>
                    <a:pt x="101618" y="5040"/>
                  </a:lnTo>
                  <a:cubicBezTo>
                    <a:pt x="101087" y="1320"/>
                    <a:pt x="100734" y="80"/>
                    <a:pt x="97376" y="80"/>
                  </a:cubicBezTo>
                  <a:cubicBezTo>
                    <a:pt x="94017" y="80"/>
                    <a:pt x="92957" y="1674"/>
                    <a:pt x="91366" y="4154"/>
                  </a:cubicBezTo>
                  <a:lnTo>
                    <a:pt x="26499" y="105122"/>
                  </a:lnTo>
                  <a:close/>
                  <a:moveTo>
                    <a:pt x="49830" y="79614"/>
                  </a:moveTo>
                  <a:lnTo>
                    <a:pt x="86947" y="21691"/>
                  </a:lnTo>
                  <a:lnTo>
                    <a:pt x="95255" y="79614"/>
                  </a:lnTo>
                  <a:lnTo>
                    <a:pt x="49830" y="7961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56" name="Freeform: Shape 1455">
              <a:extLst>
                <a:ext uri="{FF2B5EF4-FFF2-40B4-BE49-F238E27FC236}">
                  <a16:creationId xmlns:a16="http://schemas.microsoft.com/office/drawing/2014/main" id="{1C55B6B4-256C-E78C-E106-FE65CB94198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473655" y="7053753"/>
              <a:ext cx="141653" cy="114632"/>
            </a:xfrm>
            <a:custGeom>
              <a:avLst/>
              <a:gdLst>
                <a:gd name="connsiteX0" fmla="*/ 110261 w 141653"/>
                <a:gd name="connsiteY0" fmla="*/ 52207 h 114632"/>
                <a:gd name="connsiteX1" fmla="*/ 68094 w 141653"/>
                <a:gd name="connsiteY1" fmla="*/ 79 h 114632"/>
                <a:gd name="connsiteX2" fmla="*/ 171 w 141653"/>
                <a:gd name="connsiteY2" fmla="*/ 71945 h 114632"/>
                <a:gd name="connsiteX3" fmla="*/ 41076 w 141653"/>
                <a:gd name="connsiteY3" fmla="*/ 114711 h 114632"/>
                <a:gd name="connsiteX4" fmla="*/ 94354 w 141653"/>
                <a:gd name="connsiteY4" fmla="*/ 93454 h 114632"/>
                <a:gd name="connsiteX5" fmla="*/ 117331 w 141653"/>
                <a:gd name="connsiteY5" fmla="*/ 114711 h 114632"/>
                <a:gd name="connsiteX6" fmla="*/ 138542 w 141653"/>
                <a:gd name="connsiteY6" fmla="*/ 96744 h 114632"/>
                <a:gd name="connsiteX7" fmla="*/ 135512 w 141653"/>
                <a:gd name="connsiteY7" fmla="*/ 94214 h 114632"/>
                <a:gd name="connsiteX8" fmla="*/ 132229 w 141653"/>
                <a:gd name="connsiteY8" fmla="*/ 96744 h 114632"/>
                <a:gd name="connsiteX9" fmla="*/ 118089 w 141653"/>
                <a:gd name="connsiteY9" fmla="*/ 109144 h 114632"/>
                <a:gd name="connsiteX10" fmla="*/ 110261 w 141653"/>
                <a:gd name="connsiteY10" fmla="*/ 83332 h 114632"/>
                <a:gd name="connsiteX11" fmla="*/ 112786 w 141653"/>
                <a:gd name="connsiteY11" fmla="*/ 74476 h 114632"/>
                <a:gd name="connsiteX12" fmla="*/ 141824 w 141653"/>
                <a:gd name="connsiteY12" fmla="*/ 15009 h 114632"/>
                <a:gd name="connsiteX13" fmla="*/ 138794 w 141653"/>
                <a:gd name="connsiteY13" fmla="*/ 12478 h 114632"/>
                <a:gd name="connsiteX14" fmla="*/ 135007 w 141653"/>
                <a:gd name="connsiteY14" fmla="*/ 17792 h 114632"/>
                <a:gd name="connsiteX15" fmla="*/ 110261 w 141653"/>
                <a:gd name="connsiteY15" fmla="*/ 67896 h 114632"/>
                <a:gd name="connsiteX16" fmla="*/ 110261 w 141653"/>
                <a:gd name="connsiteY16" fmla="*/ 52207 h 114632"/>
                <a:gd name="connsiteX17" fmla="*/ 93344 w 141653"/>
                <a:gd name="connsiteY17" fmla="*/ 86875 h 114632"/>
                <a:gd name="connsiteX18" fmla="*/ 41581 w 141653"/>
                <a:gd name="connsiteY18" fmla="*/ 109144 h 114632"/>
                <a:gd name="connsiteX19" fmla="*/ 18856 w 141653"/>
                <a:gd name="connsiteY19" fmla="*/ 81561 h 114632"/>
                <a:gd name="connsiteX20" fmla="*/ 33501 w 141653"/>
                <a:gd name="connsiteY20" fmla="*/ 28926 h 114632"/>
                <a:gd name="connsiteX21" fmla="*/ 67841 w 141653"/>
                <a:gd name="connsiteY21" fmla="*/ 5646 h 114632"/>
                <a:gd name="connsiteX22" fmla="*/ 92839 w 141653"/>
                <a:gd name="connsiteY22" fmla="*/ 58533 h 114632"/>
                <a:gd name="connsiteX23" fmla="*/ 93344 w 141653"/>
                <a:gd name="connsiteY23" fmla="*/ 86875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1653" h="114632">
                  <a:moveTo>
                    <a:pt x="110261" y="52207"/>
                  </a:moveTo>
                  <a:cubicBezTo>
                    <a:pt x="110261" y="12478"/>
                    <a:pt x="86779" y="79"/>
                    <a:pt x="68094" y="79"/>
                  </a:cubicBezTo>
                  <a:cubicBezTo>
                    <a:pt x="33501" y="79"/>
                    <a:pt x="171" y="36265"/>
                    <a:pt x="171" y="71945"/>
                  </a:cubicBezTo>
                  <a:cubicBezTo>
                    <a:pt x="171" y="95479"/>
                    <a:pt x="15321" y="114711"/>
                    <a:pt x="41076" y="114711"/>
                  </a:cubicBezTo>
                  <a:cubicBezTo>
                    <a:pt x="56984" y="114711"/>
                    <a:pt x="75164" y="108891"/>
                    <a:pt x="94354" y="93454"/>
                  </a:cubicBezTo>
                  <a:cubicBezTo>
                    <a:pt x="97636" y="106866"/>
                    <a:pt x="105969" y="114711"/>
                    <a:pt x="117331" y="114711"/>
                  </a:cubicBezTo>
                  <a:cubicBezTo>
                    <a:pt x="130714" y="114711"/>
                    <a:pt x="138542" y="100793"/>
                    <a:pt x="138542" y="96744"/>
                  </a:cubicBezTo>
                  <a:cubicBezTo>
                    <a:pt x="138542" y="94973"/>
                    <a:pt x="137027" y="94214"/>
                    <a:pt x="135512" y="94214"/>
                  </a:cubicBezTo>
                  <a:cubicBezTo>
                    <a:pt x="133744" y="94214"/>
                    <a:pt x="132987" y="94973"/>
                    <a:pt x="132229" y="96744"/>
                  </a:cubicBezTo>
                  <a:cubicBezTo>
                    <a:pt x="127684" y="109144"/>
                    <a:pt x="118594" y="109144"/>
                    <a:pt x="118089" y="109144"/>
                  </a:cubicBezTo>
                  <a:cubicBezTo>
                    <a:pt x="110261" y="109144"/>
                    <a:pt x="110261" y="89406"/>
                    <a:pt x="110261" y="83332"/>
                  </a:cubicBezTo>
                  <a:cubicBezTo>
                    <a:pt x="110261" y="78018"/>
                    <a:pt x="110261" y="77512"/>
                    <a:pt x="112786" y="74476"/>
                  </a:cubicBezTo>
                  <a:cubicBezTo>
                    <a:pt x="136522" y="44616"/>
                    <a:pt x="141824" y="15262"/>
                    <a:pt x="141824" y="15009"/>
                  </a:cubicBezTo>
                  <a:cubicBezTo>
                    <a:pt x="141824" y="14503"/>
                    <a:pt x="141572" y="12478"/>
                    <a:pt x="138794" y="12478"/>
                  </a:cubicBezTo>
                  <a:cubicBezTo>
                    <a:pt x="136269" y="12478"/>
                    <a:pt x="136269" y="13237"/>
                    <a:pt x="135007" y="17792"/>
                  </a:cubicBezTo>
                  <a:cubicBezTo>
                    <a:pt x="130461" y="33734"/>
                    <a:pt x="122129" y="52966"/>
                    <a:pt x="110261" y="67896"/>
                  </a:cubicBezTo>
                  <a:lnTo>
                    <a:pt x="110261" y="52207"/>
                  </a:lnTo>
                  <a:close/>
                  <a:moveTo>
                    <a:pt x="93344" y="86875"/>
                  </a:moveTo>
                  <a:cubicBezTo>
                    <a:pt x="71124" y="106360"/>
                    <a:pt x="51681" y="109144"/>
                    <a:pt x="41581" y="109144"/>
                  </a:cubicBezTo>
                  <a:cubicBezTo>
                    <a:pt x="26431" y="109144"/>
                    <a:pt x="18856" y="97756"/>
                    <a:pt x="18856" y="81561"/>
                  </a:cubicBezTo>
                  <a:cubicBezTo>
                    <a:pt x="18856" y="69162"/>
                    <a:pt x="25421" y="41832"/>
                    <a:pt x="33501" y="28926"/>
                  </a:cubicBezTo>
                  <a:cubicBezTo>
                    <a:pt x="45369" y="10454"/>
                    <a:pt x="59004" y="5646"/>
                    <a:pt x="67841" y="5646"/>
                  </a:cubicBezTo>
                  <a:cubicBezTo>
                    <a:pt x="92839" y="5646"/>
                    <a:pt x="92839" y="38795"/>
                    <a:pt x="92839" y="58533"/>
                  </a:cubicBezTo>
                  <a:cubicBezTo>
                    <a:pt x="92839" y="67896"/>
                    <a:pt x="92839" y="82573"/>
                    <a:pt x="93344" y="8687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57" name="Freeform: Shape 1456">
              <a:extLst>
                <a:ext uri="{FF2B5EF4-FFF2-40B4-BE49-F238E27FC236}">
                  <a16:creationId xmlns:a16="http://schemas.microsoft.com/office/drawing/2014/main" id="{2E62B216-34E5-D4F4-7B47-D5C679772B5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637377" y="7125442"/>
              <a:ext cx="70523" cy="79888"/>
            </a:xfrm>
            <a:custGeom>
              <a:avLst/>
              <a:gdLst>
                <a:gd name="connsiteX0" fmla="*/ 63808 w 70523"/>
                <a:gd name="connsiteY0" fmla="*/ 11594 h 79888"/>
                <a:gd name="connsiteX1" fmla="*/ 56384 w 70523"/>
                <a:gd name="connsiteY1" fmla="*/ 19919 h 79888"/>
                <a:gd name="connsiteX2" fmla="*/ 62217 w 70523"/>
                <a:gd name="connsiteY2" fmla="*/ 25588 h 79888"/>
                <a:gd name="connsiteX3" fmla="*/ 70701 w 70523"/>
                <a:gd name="connsiteY3" fmla="*/ 15491 h 79888"/>
                <a:gd name="connsiteX4" fmla="*/ 47193 w 70523"/>
                <a:gd name="connsiteY4" fmla="*/ 80 h 79888"/>
                <a:gd name="connsiteX5" fmla="*/ 14671 w 70523"/>
                <a:gd name="connsiteY5" fmla="*/ 25942 h 79888"/>
                <a:gd name="connsiteX6" fmla="*/ 20857 w 70523"/>
                <a:gd name="connsiteY6" fmla="*/ 38873 h 79888"/>
                <a:gd name="connsiteX7" fmla="*/ 40830 w 70523"/>
                <a:gd name="connsiteY7" fmla="*/ 45250 h 79888"/>
                <a:gd name="connsiteX8" fmla="*/ 55854 w 70523"/>
                <a:gd name="connsiteY8" fmla="*/ 56941 h 79888"/>
                <a:gd name="connsiteX9" fmla="*/ 46486 w 70523"/>
                <a:gd name="connsiteY9" fmla="*/ 71112 h 79888"/>
                <a:gd name="connsiteX10" fmla="*/ 28811 w 70523"/>
                <a:gd name="connsiteY10" fmla="*/ 75009 h 79888"/>
                <a:gd name="connsiteX11" fmla="*/ 7601 w 70523"/>
                <a:gd name="connsiteY11" fmla="*/ 67569 h 79888"/>
                <a:gd name="connsiteX12" fmla="*/ 17322 w 70523"/>
                <a:gd name="connsiteY12" fmla="*/ 57472 h 79888"/>
                <a:gd name="connsiteX13" fmla="*/ 10429 w 70523"/>
                <a:gd name="connsiteY13" fmla="*/ 50918 h 79888"/>
                <a:gd name="connsiteX14" fmla="*/ 177 w 70523"/>
                <a:gd name="connsiteY14" fmla="*/ 62786 h 79888"/>
                <a:gd name="connsiteX15" fmla="*/ 28634 w 70523"/>
                <a:gd name="connsiteY15" fmla="*/ 79968 h 79888"/>
                <a:gd name="connsiteX16" fmla="*/ 67166 w 70523"/>
                <a:gd name="connsiteY16" fmla="*/ 50741 h 79888"/>
                <a:gd name="connsiteX17" fmla="*/ 42774 w 70523"/>
                <a:gd name="connsiteY17" fmla="*/ 30016 h 79888"/>
                <a:gd name="connsiteX18" fmla="*/ 35704 w 70523"/>
                <a:gd name="connsiteY18" fmla="*/ 28599 h 79888"/>
                <a:gd name="connsiteX19" fmla="*/ 25983 w 70523"/>
                <a:gd name="connsiteY19" fmla="*/ 19742 h 79888"/>
                <a:gd name="connsiteX20" fmla="*/ 33053 w 70523"/>
                <a:gd name="connsiteY20" fmla="*/ 8405 h 79888"/>
                <a:gd name="connsiteX21" fmla="*/ 47016 w 70523"/>
                <a:gd name="connsiteY21" fmla="*/ 5040 h 79888"/>
                <a:gd name="connsiteX22" fmla="*/ 63808 w 70523"/>
                <a:gd name="connsiteY22" fmla="*/ 11594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523" h="79888">
                  <a:moveTo>
                    <a:pt x="63808" y="11594"/>
                  </a:moveTo>
                  <a:cubicBezTo>
                    <a:pt x="59212" y="12657"/>
                    <a:pt x="56384" y="16377"/>
                    <a:pt x="56384" y="19919"/>
                  </a:cubicBezTo>
                  <a:cubicBezTo>
                    <a:pt x="56384" y="23993"/>
                    <a:pt x="59919" y="25588"/>
                    <a:pt x="62217" y="25588"/>
                  </a:cubicBezTo>
                  <a:cubicBezTo>
                    <a:pt x="63984" y="25588"/>
                    <a:pt x="70701" y="24525"/>
                    <a:pt x="70701" y="15491"/>
                  </a:cubicBezTo>
                  <a:cubicBezTo>
                    <a:pt x="70701" y="3977"/>
                    <a:pt x="57975" y="80"/>
                    <a:pt x="47193" y="80"/>
                  </a:cubicBezTo>
                  <a:cubicBezTo>
                    <a:pt x="19620" y="80"/>
                    <a:pt x="14671" y="20451"/>
                    <a:pt x="14671" y="25942"/>
                  </a:cubicBezTo>
                  <a:cubicBezTo>
                    <a:pt x="14671" y="32496"/>
                    <a:pt x="18383" y="36747"/>
                    <a:pt x="20857" y="38873"/>
                  </a:cubicBezTo>
                  <a:cubicBezTo>
                    <a:pt x="25453" y="42416"/>
                    <a:pt x="28634" y="43124"/>
                    <a:pt x="40830" y="45250"/>
                  </a:cubicBezTo>
                  <a:cubicBezTo>
                    <a:pt x="44542" y="45958"/>
                    <a:pt x="55854" y="48084"/>
                    <a:pt x="55854" y="56941"/>
                  </a:cubicBezTo>
                  <a:cubicBezTo>
                    <a:pt x="55854" y="59952"/>
                    <a:pt x="53910" y="66683"/>
                    <a:pt x="46486" y="71112"/>
                  </a:cubicBezTo>
                  <a:cubicBezTo>
                    <a:pt x="39593" y="75009"/>
                    <a:pt x="30932" y="75009"/>
                    <a:pt x="28811" y="75009"/>
                  </a:cubicBezTo>
                  <a:cubicBezTo>
                    <a:pt x="21741" y="75009"/>
                    <a:pt x="11666" y="73414"/>
                    <a:pt x="7601" y="67569"/>
                  </a:cubicBezTo>
                  <a:cubicBezTo>
                    <a:pt x="13434" y="66860"/>
                    <a:pt x="17322" y="62432"/>
                    <a:pt x="17322" y="57472"/>
                  </a:cubicBezTo>
                  <a:cubicBezTo>
                    <a:pt x="17322" y="53044"/>
                    <a:pt x="14141" y="50918"/>
                    <a:pt x="10429" y="50918"/>
                  </a:cubicBezTo>
                  <a:cubicBezTo>
                    <a:pt x="5303" y="50918"/>
                    <a:pt x="177" y="54992"/>
                    <a:pt x="177" y="62786"/>
                  </a:cubicBezTo>
                  <a:cubicBezTo>
                    <a:pt x="177" y="73414"/>
                    <a:pt x="11489" y="79968"/>
                    <a:pt x="28634" y="79968"/>
                  </a:cubicBezTo>
                  <a:cubicBezTo>
                    <a:pt x="61156" y="79968"/>
                    <a:pt x="67166" y="57649"/>
                    <a:pt x="67166" y="50741"/>
                  </a:cubicBezTo>
                  <a:cubicBezTo>
                    <a:pt x="67166" y="34444"/>
                    <a:pt x="49314" y="31256"/>
                    <a:pt x="42774" y="30016"/>
                  </a:cubicBezTo>
                  <a:cubicBezTo>
                    <a:pt x="41184" y="29662"/>
                    <a:pt x="36765" y="28953"/>
                    <a:pt x="35704" y="28599"/>
                  </a:cubicBezTo>
                  <a:cubicBezTo>
                    <a:pt x="29164" y="27359"/>
                    <a:pt x="25983" y="23639"/>
                    <a:pt x="25983" y="19742"/>
                  </a:cubicBezTo>
                  <a:cubicBezTo>
                    <a:pt x="25983" y="15668"/>
                    <a:pt x="29164" y="10885"/>
                    <a:pt x="33053" y="8405"/>
                  </a:cubicBezTo>
                  <a:cubicBezTo>
                    <a:pt x="37825" y="5394"/>
                    <a:pt x="44012" y="5040"/>
                    <a:pt x="47016" y="5040"/>
                  </a:cubicBezTo>
                  <a:cubicBezTo>
                    <a:pt x="50728" y="5040"/>
                    <a:pt x="59919" y="5571"/>
                    <a:pt x="63808" y="115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58" name="Freeform: Shape 1457">
              <a:extLst>
                <a:ext uri="{FF2B5EF4-FFF2-40B4-BE49-F238E27FC236}">
                  <a16:creationId xmlns:a16="http://schemas.microsoft.com/office/drawing/2014/main" id="{31DD7008-53D9-78AF-11A9-9DBA9B9BA45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837962" y="6798674"/>
              <a:ext cx="66407" cy="607069"/>
            </a:xfrm>
            <a:custGeom>
              <a:avLst/>
              <a:gdLst>
                <a:gd name="connsiteX0" fmla="*/ 183 w 66407"/>
                <a:gd name="connsiteY0" fmla="*/ 607134 h 607069"/>
                <a:gd name="connsiteX1" fmla="*/ 66591 w 66407"/>
                <a:gd name="connsiteY1" fmla="*/ 607134 h 607069"/>
                <a:gd name="connsiteX2" fmla="*/ 66591 w 66407"/>
                <a:gd name="connsiteY2" fmla="*/ 593216 h 607069"/>
                <a:gd name="connsiteX3" fmla="*/ 14071 w 66407"/>
                <a:gd name="connsiteY3" fmla="*/ 593216 h 607069"/>
                <a:gd name="connsiteX4" fmla="*/ 14071 w 66407"/>
                <a:gd name="connsiteY4" fmla="*/ 13982 h 607069"/>
                <a:gd name="connsiteX5" fmla="*/ 66591 w 66407"/>
                <a:gd name="connsiteY5" fmla="*/ 13982 h 607069"/>
                <a:gd name="connsiteX6" fmla="*/ 66591 w 66407"/>
                <a:gd name="connsiteY6" fmla="*/ 65 h 607069"/>
                <a:gd name="connsiteX7" fmla="*/ 183 w 66407"/>
                <a:gd name="connsiteY7" fmla="*/ 65 h 607069"/>
                <a:gd name="connsiteX8" fmla="*/ 183 w 66407"/>
                <a:gd name="connsiteY8" fmla="*/ 607134 h 60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407" h="607069">
                  <a:moveTo>
                    <a:pt x="183" y="607134"/>
                  </a:moveTo>
                  <a:lnTo>
                    <a:pt x="66591" y="607134"/>
                  </a:lnTo>
                  <a:lnTo>
                    <a:pt x="66591" y="593216"/>
                  </a:lnTo>
                  <a:lnTo>
                    <a:pt x="14071" y="593216"/>
                  </a:lnTo>
                  <a:lnTo>
                    <a:pt x="14071" y="13982"/>
                  </a:lnTo>
                  <a:lnTo>
                    <a:pt x="66591" y="13982"/>
                  </a:lnTo>
                  <a:lnTo>
                    <a:pt x="66591" y="65"/>
                  </a:lnTo>
                  <a:lnTo>
                    <a:pt x="183" y="65"/>
                  </a:lnTo>
                  <a:lnTo>
                    <a:pt x="183" y="60713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59" name="Freeform: Shape 1458">
              <a:extLst>
                <a:ext uri="{FF2B5EF4-FFF2-40B4-BE49-F238E27FC236}">
                  <a16:creationId xmlns:a16="http://schemas.microsoft.com/office/drawing/2014/main" id="{345F2AB9-B613-F8E8-96B9-985668BE7DC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918202" y="7053753"/>
              <a:ext cx="104030" cy="160940"/>
            </a:xfrm>
            <a:custGeom>
              <a:avLst/>
              <a:gdLst>
                <a:gd name="connsiteX0" fmla="*/ 104219 w 104030"/>
                <a:gd name="connsiteY0" fmla="*/ 2862 h 160940"/>
                <a:gd name="connsiteX1" fmla="*/ 101694 w 104030"/>
                <a:gd name="connsiteY1" fmla="*/ 332 h 160940"/>
                <a:gd name="connsiteX2" fmla="*/ 84524 w 104030"/>
                <a:gd name="connsiteY2" fmla="*/ 17792 h 160940"/>
                <a:gd name="connsiteX3" fmla="*/ 61041 w 104030"/>
                <a:gd name="connsiteY3" fmla="*/ 79 h 160940"/>
                <a:gd name="connsiteX4" fmla="*/ 189 w 104030"/>
                <a:gd name="connsiteY4" fmla="*/ 74223 h 160940"/>
                <a:gd name="connsiteX5" fmla="*/ 33519 w 104030"/>
                <a:gd name="connsiteY5" fmla="*/ 114711 h 160940"/>
                <a:gd name="connsiteX6" fmla="*/ 63314 w 104030"/>
                <a:gd name="connsiteY6" fmla="*/ 99528 h 160940"/>
                <a:gd name="connsiteX7" fmla="*/ 51951 w 104030"/>
                <a:gd name="connsiteY7" fmla="*/ 144824 h 160940"/>
                <a:gd name="connsiteX8" fmla="*/ 33771 w 104030"/>
                <a:gd name="connsiteY8" fmla="*/ 153175 h 160940"/>
                <a:gd name="connsiteX9" fmla="*/ 27964 w 104030"/>
                <a:gd name="connsiteY9" fmla="*/ 158236 h 160940"/>
                <a:gd name="connsiteX10" fmla="*/ 31246 w 104030"/>
                <a:gd name="connsiteY10" fmla="*/ 161019 h 160940"/>
                <a:gd name="connsiteX11" fmla="*/ 56496 w 104030"/>
                <a:gd name="connsiteY11" fmla="*/ 160260 h 160940"/>
                <a:gd name="connsiteX12" fmla="*/ 82504 w 104030"/>
                <a:gd name="connsiteY12" fmla="*/ 161019 h 160940"/>
                <a:gd name="connsiteX13" fmla="*/ 87049 w 104030"/>
                <a:gd name="connsiteY13" fmla="*/ 155958 h 160940"/>
                <a:gd name="connsiteX14" fmla="*/ 80484 w 104030"/>
                <a:gd name="connsiteY14" fmla="*/ 153175 h 160940"/>
                <a:gd name="connsiteX15" fmla="*/ 68364 w 104030"/>
                <a:gd name="connsiteY15" fmla="*/ 149126 h 160940"/>
                <a:gd name="connsiteX16" fmla="*/ 69374 w 104030"/>
                <a:gd name="connsiteY16" fmla="*/ 143559 h 160940"/>
                <a:gd name="connsiteX17" fmla="*/ 104219 w 104030"/>
                <a:gd name="connsiteY17" fmla="*/ 2862 h 160940"/>
                <a:gd name="connsiteX18" fmla="*/ 34276 w 104030"/>
                <a:gd name="connsiteY18" fmla="*/ 109144 h 160940"/>
                <a:gd name="connsiteX19" fmla="*/ 18116 w 104030"/>
                <a:gd name="connsiteY19" fmla="*/ 85357 h 160940"/>
                <a:gd name="connsiteX20" fmla="*/ 29731 w 104030"/>
                <a:gd name="connsiteY20" fmla="*/ 35000 h 160940"/>
                <a:gd name="connsiteX21" fmla="*/ 61041 w 104030"/>
                <a:gd name="connsiteY21" fmla="*/ 5646 h 160940"/>
                <a:gd name="connsiteX22" fmla="*/ 80989 w 104030"/>
                <a:gd name="connsiteY22" fmla="*/ 27914 h 160940"/>
                <a:gd name="connsiteX23" fmla="*/ 66344 w 104030"/>
                <a:gd name="connsiteY23" fmla="*/ 85863 h 160940"/>
                <a:gd name="connsiteX24" fmla="*/ 34276 w 104030"/>
                <a:gd name="connsiteY24" fmla="*/ 109144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030" h="160940">
                  <a:moveTo>
                    <a:pt x="104219" y="2862"/>
                  </a:moveTo>
                  <a:cubicBezTo>
                    <a:pt x="104219" y="1850"/>
                    <a:pt x="103461" y="332"/>
                    <a:pt x="101694" y="332"/>
                  </a:cubicBezTo>
                  <a:cubicBezTo>
                    <a:pt x="98916" y="332"/>
                    <a:pt x="88816" y="10454"/>
                    <a:pt x="84524" y="17792"/>
                  </a:cubicBezTo>
                  <a:cubicBezTo>
                    <a:pt x="78969" y="4127"/>
                    <a:pt x="69121" y="79"/>
                    <a:pt x="61041" y="79"/>
                  </a:cubicBezTo>
                  <a:cubicBezTo>
                    <a:pt x="31246" y="79"/>
                    <a:pt x="189" y="37530"/>
                    <a:pt x="189" y="74223"/>
                  </a:cubicBezTo>
                  <a:cubicBezTo>
                    <a:pt x="189" y="99022"/>
                    <a:pt x="15086" y="114711"/>
                    <a:pt x="33519" y="114711"/>
                  </a:cubicBezTo>
                  <a:cubicBezTo>
                    <a:pt x="44376" y="114711"/>
                    <a:pt x="54224" y="108638"/>
                    <a:pt x="63314" y="99528"/>
                  </a:cubicBezTo>
                  <a:cubicBezTo>
                    <a:pt x="61041" y="108384"/>
                    <a:pt x="52709" y="142546"/>
                    <a:pt x="51951" y="144824"/>
                  </a:cubicBezTo>
                  <a:cubicBezTo>
                    <a:pt x="49931" y="151909"/>
                    <a:pt x="47911" y="152921"/>
                    <a:pt x="33771" y="153175"/>
                  </a:cubicBezTo>
                  <a:cubicBezTo>
                    <a:pt x="30489" y="153175"/>
                    <a:pt x="27964" y="153175"/>
                    <a:pt x="27964" y="158236"/>
                  </a:cubicBezTo>
                  <a:cubicBezTo>
                    <a:pt x="27964" y="158489"/>
                    <a:pt x="27964" y="161019"/>
                    <a:pt x="31246" y="161019"/>
                  </a:cubicBezTo>
                  <a:cubicBezTo>
                    <a:pt x="39326" y="161019"/>
                    <a:pt x="48164" y="160260"/>
                    <a:pt x="56496" y="160260"/>
                  </a:cubicBezTo>
                  <a:cubicBezTo>
                    <a:pt x="65081" y="160260"/>
                    <a:pt x="74171" y="161019"/>
                    <a:pt x="82504" y="161019"/>
                  </a:cubicBezTo>
                  <a:cubicBezTo>
                    <a:pt x="83766" y="161019"/>
                    <a:pt x="87049" y="161019"/>
                    <a:pt x="87049" y="155958"/>
                  </a:cubicBezTo>
                  <a:cubicBezTo>
                    <a:pt x="87049" y="153175"/>
                    <a:pt x="84524" y="153175"/>
                    <a:pt x="80484" y="153175"/>
                  </a:cubicBezTo>
                  <a:cubicBezTo>
                    <a:pt x="68364" y="153175"/>
                    <a:pt x="68364" y="151403"/>
                    <a:pt x="68364" y="149126"/>
                  </a:cubicBezTo>
                  <a:cubicBezTo>
                    <a:pt x="68364" y="147354"/>
                    <a:pt x="68869" y="145836"/>
                    <a:pt x="69374" y="143559"/>
                  </a:cubicBezTo>
                  <a:lnTo>
                    <a:pt x="104219" y="2862"/>
                  </a:lnTo>
                  <a:close/>
                  <a:moveTo>
                    <a:pt x="34276" y="109144"/>
                  </a:moveTo>
                  <a:cubicBezTo>
                    <a:pt x="19126" y="109144"/>
                    <a:pt x="18116" y="89659"/>
                    <a:pt x="18116" y="85357"/>
                  </a:cubicBezTo>
                  <a:cubicBezTo>
                    <a:pt x="18116" y="73210"/>
                    <a:pt x="25439" y="45628"/>
                    <a:pt x="29731" y="35000"/>
                  </a:cubicBezTo>
                  <a:cubicBezTo>
                    <a:pt x="37559" y="16274"/>
                    <a:pt x="50689" y="5646"/>
                    <a:pt x="61041" y="5646"/>
                  </a:cubicBezTo>
                  <a:cubicBezTo>
                    <a:pt x="77454" y="5646"/>
                    <a:pt x="80989" y="26143"/>
                    <a:pt x="80989" y="27914"/>
                  </a:cubicBezTo>
                  <a:cubicBezTo>
                    <a:pt x="80989" y="29433"/>
                    <a:pt x="67101" y="84851"/>
                    <a:pt x="66344" y="85863"/>
                  </a:cubicBezTo>
                  <a:cubicBezTo>
                    <a:pt x="62556" y="92948"/>
                    <a:pt x="48416" y="109144"/>
                    <a:pt x="34276" y="10914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60" name="Freeform: Shape 1459">
              <a:extLst>
                <a:ext uri="{FF2B5EF4-FFF2-40B4-BE49-F238E27FC236}">
                  <a16:creationId xmlns:a16="http://schemas.microsoft.com/office/drawing/2014/main" id="{F51BDD6D-274C-4271-6A90-A415A63F145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041017" y="6943501"/>
              <a:ext cx="78123" cy="117618"/>
            </a:xfrm>
            <a:custGeom>
              <a:avLst/>
              <a:gdLst>
                <a:gd name="connsiteX0" fmla="*/ 78317 w 78123"/>
                <a:gd name="connsiteY0" fmla="*/ 85454 h 117618"/>
                <a:gd name="connsiteX1" fmla="*/ 72308 w 78123"/>
                <a:gd name="connsiteY1" fmla="*/ 85454 h 117618"/>
                <a:gd name="connsiteX2" fmla="*/ 67712 w 78123"/>
                <a:gd name="connsiteY2" fmla="*/ 101573 h 117618"/>
                <a:gd name="connsiteX3" fmla="*/ 50214 w 78123"/>
                <a:gd name="connsiteY3" fmla="*/ 102636 h 117618"/>
                <a:gd name="connsiteX4" fmla="*/ 17692 w 78123"/>
                <a:gd name="connsiteY4" fmla="*/ 102636 h 117618"/>
                <a:gd name="connsiteX5" fmla="*/ 53042 w 78123"/>
                <a:gd name="connsiteY5" fmla="*/ 72877 h 117618"/>
                <a:gd name="connsiteX6" fmla="*/ 78317 w 78123"/>
                <a:gd name="connsiteY6" fmla="*/ 34616 h 117618"/>
                <a:gd name="connsiteX7" fmla="*/ 36957 w 78123"/>
                <a:gd name="connsiteY7" fmla="*/ 74 h 117618"/>
                <a:gd name="connsiteX8" fmla="*/ 193 w 78123"/>
                <a:gd name="connsiteY8" fmla="*/ 31782 h 117618"/>
                <a:gd name="connsiteX9" fmla="*/ 9561 w 78123"/>
                <a:gd name="connsiteY9" fmla="*/ 41701 h 117618"/>
                <a:gd name="connsiteX10" fmla="*/ 18929 w 78123"/>
                <a:gd name="connsiteY10" fmla="*/ 32313 h 117618"/>
                <a:gd name="connsiteX11" fmla="*/ 8501 w 78123"/>
                <a:gd name="connsiteY11" fmla="*/ 22925 h 117618"/>
                <a:gd name="connsiteX12" fmla="*/ 34306 w 78123"/>
                <a:gd name="connsiteY12" fmla="*/ 6451 h 117618"/>
                <a:gd name="connsiteX13" fmla="*/ 61172 w 78123"/>
                <a:gd name="connsiteY13" fmla="*/ 34616 h 117618"/>
                <a:gd name="connsiteX14" fmla="*/ 44558 w 78123"/>
                <a:gd name="connsiteY14" fmla="*/ 68626 h 117618"/>
                <a:gd name="connsiteX15" fmla="*/ 1961 w 78123"/>
                <a:gd name="connsiteY15" fmla="*/ 110784 h 117618"/>
                <a:gd name="connsiteX16" fmla="*/ 193 w 78123"/>
                <a:gd name="connsiteY16" fmla="*/ 117693 h 117618"/>
                <a:gd name="connsiteX17" fmla="*/ 73015 w 78123"/>
                <a:gd name="connsiteY17" fmla="*/ 117693 h 117618"/>
                <a:gd name="connsiteX18" fmla="*/ 78317 w 78123"/>
                <a:gd name="connsiteY18" fmla="*/ 85454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123" h="117618">
                  <a:moveTo>
                    <a:pt x="78317" y="85454"/>
                  </a:moveTo>
                  <a:lnTo>
                    <a:pt x="72308" y="85454"/>
                  </a:lnTo>
                  <a:cubicBezTo>
                    <a:pt x="71777" y="89351"/>
                    <a:pt x="70010" y="99802"/>
                    <a:pt x="67712" y="101573"/>
                  </a:cubicBezTo>
                  <a:cubicBezTo>
                    <a:pt x="66298" y="102636"/>
                    <a:pt x="52688" y="102636"/>
                    <a:pt x="50214" y="102636"/>
                  </a:cubicBezTo>
                  <a:lnTo>
                    <a:pt x="17692" y="102636"/>
                  </a:lnTo>
                  <a:cubicBezTo>
                    <a:pt x="36250" y="86162"/>
                    <a:pt x="42437" y="81203"/>
                    <a:pt x="53042" y="72877"/>
                  </a:cubicBezTo>
                  <a:cubicBezTo>
                    <a:pt x="66121" y="62426"/>
                    <a:pt x="78317" y="51444"/>
                    <a:pt x="78317" y="34616"/>
                  </a:cubicBezTo>
                  <a:cubicBezTo>
                    <a:pt x="78317" y="13183"/>
                    <a:pt x="59582" y="74"/>
                    <a:pt x="36957" y="74"/>
                  </a:cubicBezTo>
                  <a:cubicBezTo>
                    <a:pt x="15040" y="74"/>
                    <a:pt x="193" y="15485"/>
                    <a:pt x="193" y="31782"/>
                  </a:cubicBezTo>
                  <a:cubicBezTo>
                    <a:pt x="193" y="40816"/>
                    <a:pt x="7794" y="41701"/>
                    <a:pt x="9561" y="41701"/>
                  </a:cubicBezTo>
                  <a:cubicBezTo>
                    <a:pt x="13803" y="41701"/>
                    <a:pt x="18929" y="38690"/>
                    <a:pt x="18929" y="32313"/>
                  </a:cubicBezTo>
                  <a:cubicBezTo>
                    <a:pt x="18929" y="29125"/>
                    <a:pt x="17692" y="22925"/>
                    <a:pt x="8501" y="22925"/>
                  </a:cubicBezTo>
                  <a:cubicBezTo>
                    <a:pt x="13980" y="10348"/>
                    <a:pt x="25999" y="6451"/>
                    <a:pt x="34306" y="6451"/>
                  </a:cubicBezTo>
                  <a:cubicBezTo>
                    <a:pt x="51981" y="6451"/>
                    <a:pt x="61172" y="20268"/>
                    <a:pt x="61172" y="34616"/>
                  </a:cubicBezTo>
                  <a:cubicBezTo>
                    <a:pt x="61172" y="50027"/>
                    <a:pt x="50214" y="62249"/>
                    <a:pt x="44558" y="68626"/>
                  </a:cubicBezTo>
                  <a:lnTo>
                    <a:pt x="1961" y="110784"/>
                  </a:lnTo>
                  <a:cubicBezTo>
                    <a:pt x="193" y="112379"/>
                    <a:pt x="193" y="112733"/>
                    <a:pt x="193" y="117693"/>
                  </a:cubicBezTo>
                  <a:lnTo>
                    <a:pt x="73015" y="117693"/>
                  </a:lnTo>
                  <a:lnTo>
                    <a:pt x="78317" y="8545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61" name="Freeform: Shape 1460">
              <a:extLst>
                <a:ext uri="{FF2B5EF4-FFF2-40B4-BE49-F238E27FC236}">
                  <a16:creationId xmlns:a16="http://schemas.microsoft.com/office/drawing/2014/main" id="{F2CF4059-794F-B79E-E616-1B6351C5EFE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034432" y="7105228"/>
              <a:ext cx="130618" cy="122932"/>
            </a:xfrm>
            <a:custGeom>
              <a:avLst/>
              <a:gdLst>
                <a:gd name="connsiteX0" fmla="*/ 69833 w 130618"/>
                <a:gd name="connsiteY0" fmla="*/ 6989 h 122932"/>
                <a:gd name="connsiteX1" fmla="*/ 65591 w 130618"/>
                <a:gd name="connsiteY1" fmla="*/ 81 h 122932"/>
                <a:gd name="connsiteX2" fmla="*/ 61172 w 130618"/>
                <a:gd name="connsiteY2" fmla="*/ 6989 h 122932"/>
                <a:gd name="connsiteX3" fmla="*/ 61172 w 130618"/>
                <a:gd name="connsiteY3" fmla="*/ 114334 h 122932"/>
                <a:gd name="connsiteX4" fmla="*/ 7263 w 130618"/>
                <a:gd name="connsiteY4" fmla="*/ 114334 h 122932"/>
                <a:gd name="connsiteX5" fmla="*/ 193 w 130618"/>
                <a:gd name="connsiteY5" fmla="*/ 118585 h 122932"/>
                <a:gd name="connsiteX6" fmla="*/ 7263 w 130618"/>
                <a:gd name="connsiteY6" fmla="*/ 123013 h 122932"/>
                <a:gd name="connsiteX7" fmla="*/ 123742 w 130618"/>
                <a:gd name="connsiteY7" fmla="*/ 123013 h 122932"/>
                <a:gd name="connsiteX8" fmla="*/ 130812 w 130618"/>
                <a:gd name="connsiteY8" fmla="*/ 118762 h 122932"/>
                <a:gd name="connsiteX9" fmla="*/ 123742 w 130618"/>
                <a:gd name="connsiteY9" fmla="*/ 114334 h 122932"/>
                <a:gd name="connsiteX10" fmla="*/ 69833 w 130618"/>
                <a:gd name="connsiteY10" fmla="*/ 114334 h 122932"/>
                <a:gd name="connsiteX11" fmla="*/ 69833 w 130618"/>
                <a:gd name="connsiteY11" fmla="*/ 6989 h 12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618" h="122932">
                  <a:moveTo>
                    <a:pt x="69833" y="6989"/>
                  </a:moveTo>
                  <a:cubicBezTo>
                    <a:pt x="69833" y="4332"/>
                    <a:pt x="69833" y="81"/>
                    <a:pt x="65591" y="81"/>
                  </a:cubicBezTo>
                  <a:cubicBezTo>
                    <a:pt x="61172" y="81"/>
                    <a:pt x="61172" y="4155"/>
                    <a:pt x="61172" y="6989"/>
                  </a:cubicBezTo>
                  <a:lnTo>
                    <a:pt x="61172" y="114334"/>
                  </a:lnTo>
                  <a:lnTo>
                    <a:pt x="7263" y="114334"/>
                  </a:lnTo>
                  <a:cubicBezTo>
                    <a:pt x="4612" y="114334"/>
                    <a:pt x="193" y="114334"/>
                    <a:pt x="193" y="118585"/>
                  </a:cubicBezTo>
                  <a:cubicBezTo>
                    <a:pt x="193" y="123013"/>
                    <a:pt x="4258" y="123013"/>
                    <a:pt x="7263" y="123013"/>
                  </a:cubicBezTo>
                  <a:lnTo>
                    <a:pt x="123742" y="123013"/>
                  </a:lnTo>
                  <a:cubicBezTo>
                    <a:pt x="126570" y="123013"/>
                    <a:pt x="130812" y="123013"/>
                    <a:pt x="130812" y="118762"/>
                  </a:cubicBezTo>
                  <a:cubicBezTo>
                    <a:pt x="130812" y="114334"/>
                    <a:pt x="126746" y="114334"/>
                    <a:pt x="123742" y="114334"/>
                  </a:cubicBezTo>
                  <a:lnTo>
                    <a:pt x="69833" y="114334"/>
                  </a:lnTo>
                  <a:lnTo>
                    <a:pt x="69833" y="698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62" name="Freeform: Shape 1461">
              <a:extLst>
                <a:ext uri="{FF2B5EF4-FFF2-40B4-BE49-F238E27FC236}">
                  <a16:creationId xmlns:a16="http://schemas.microsoft.com/office/drawing/2014/main" id="{8614EE84-8037-FF76-A146-B3466D0C930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268328" y="7097278"/>
              <a:ext cx="154278" cy="10122"/>
            </a:xfrm>
            <a:custGeom>
              <a:avLst/>
              <a:gdLst>
                <a:gd name="connsiteX0" fmla="*/ 145642 w 154278"/>
                <a:gd name="connsiteY0" fmla="*/ 10201 h 10122"/>
                <a:gd name="connsiteX1" fmla="*/ 154480 w 154278"/>
                <a:gd name="connsiteY1" fmla="*/ 5140 h 10122"/>
                <a:gd name="connsiteX2" fmla="*/ 145642 w 154278"/>
                <a:gd name="connsiteY2" fmla="*/ 79 h 10122"/>
                <a:gd name="connsiteX3" fmla="*/ 9039 w 154278"/>
                <a:gd name="connsiteY3" fmla="*/ 79 h 10122"/>
                <a:gd name="connsiteX4" fmla="*/ 202 w 154278"/>
                <a:gd name="connsiteY4" fmla="*/ 5140 h 10122"/>
                <a:gd name="connsiteX5" fmla="*/ 9039 w 154278"/>
                <a:gd name="connsiteY5" fmla="*/ 10201 h 10122"/>
                <a:gd name="connsiteX6" fmla="*/ 145642 w 154278"/>
                <a:gd name="connsiteY6" fmla="*/ 10201 h 1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78" h="10122">
                  <a:moveTo>
                    <a:pt x="145642" y="10201"/>
                  </a:moveTo>
                  <a:cubicBezTo>
                    <a:pt x="149935" y="10201"/>
                    <a:pt x="154480" y="10201"/>
                    <a:pt x="154480" y="5140"/>
                  </a:cubicBezTo>
                  <a:cubicBezTo>
                    <a:pt x="154480" y="79"/>
                    <a:pt x="149935" y="79"/>
                    <a:pt x="145642" y="79"/>
                  </a:cubicBezTo>
                  <a:lnTo>
                    <a:pt x="9039" y="79"/>
                  </a:lnTo>
                  <a:cubicBezTo>
                    <a:pt x="4747" y="79"/>
                    <a:pt x="202" y="79"/>
                    <a:pt x="202" y="5140"/>
                  </a:cubicBezTo>
                  <a:cubicBezTo>
                    <a:pt x="202" y="10201"/>
                    <a:pt x="4747" y="10201"/>
                    <a:pt x="9039" y="10201"/>
                  </a:cubicBezTo>
                  <a:lnTo>
                    <a:pt x="145642" y="1020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63" name="Freeform: Shape 1462">
              <a:extLst>
                <a:ext uri="{FF2B5EF4-FFF2-40B4-BE49-F238E27FC236}">
                  <a16:creationId xmlns:a16="http://schemas.microsoft.com/office/drawing/2014/main" id="{0A680B82-78CC-5489-1942-8569C7E38CF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544059" y="6818793"/>
              <a:ext cx="114382" cy="178400"/>
            </a:xfrm>
            <a:custGeom>
              <a:avLst/>
              <a:gdLst>
                <a:gd name="connsiteX0" fmla="*/ 58793 w 114382"/>
                <a:gd name="connsiteY0" fmla="*/ 2855 h 178400"/>
                <a:gd name="connsiteX1" fmla="*/ 55511 w 114382"/>
                <a:gd name="connsiteY1" fmla="*/ 72 h 178400"/>
                <a:gd name="connsiteX2" fmla="*/ 24706 w 114382"/>
                <a:gd name="connsiteY2" fmla="*/ 2602 h 178400"/>
                <a:gd name="connsiteX3" fmla="*/ 19908 w 114382"/>
                <a:gd name="connsiteY3" fmla="*/ 7663 h 178400"/>
                <a:gd name="connsiteX4" fmla="*/ 25968 w 114382"/>
                <a:gd name="connsiteY4" fmla="*/ 10700 h 178400"/>
                <a:gd name="connsiteX5" fmla="*/ 38593 w 114382"/>
                <a:gd name="connsiteY5" fmla="*/ 15002 h 178400"/>
                <a:gd name="connsiteX6" fmla="*/ 37836 w 114382"/>
                <a:gd name="connsiteY6" fmla="*/ 20063 h 178400"/>
                <a:gd name="connsiteX7" fmla="*/ 1223 w 114382"/>
                <a:gd name="connsiteY7" fmla="*/ 165820 h 178400"/>
                <a:gd name="connsiteX8" fmla="*/ 213 w 114382"/>
                <a:gd name="connsiteY8" fmla="*/ 171387 h 178400"/>
                <a:gd name="connsiteX9" fmla="*/ 7536 w 114382"/>
                <a:gd name="connsiteY9" fmla="*/ 178473 h 178400"/>
                <a:gd name="connsiteX10" fmla="*/ 16121 w 114382"/>
                <a:gd name="connsiteY10" fmla="*/ 173159 h 178400"/>
                <a:gd name="connsiteX11" fmla="*/ 30261 w 114382"/>
                <a:gd name="connsiteY11" fmla="*/ 117741 h 178400"/>
                <a:gd name="connsiteX12" fmla="*/ 59551 w 114382"/>
                <a:gd name="connsiteY12" fmla="*/ 139250 h 178400"/>
                <a:gd name="connsiteX13" fmla="*/ 58793 w 114382"/>
                <a:gd name="connsiteY13" fmla="*/ 144564 h 178400"/>
                <a:gd name="connsiteX14" fmla="*/ 57783 w 114382"/>
                <a:gd name="connsiteY14" fmla="*/ 153421 h 178400"/>
                <a:gd name="connsiteX15" fmla="*/ 81013 w 114382"/>
                <a:gd name="connsiteY15" fmla="*/ 178473 h 178400"/>
                <a:gd name="connsiteX16" fmla="*/ 100961 w 114382"/>
                <a:gd name="connsiteY16" fmla="*/ 165061 h 178400"/>
                <a:gd name="connsiteX17" fmla="*/ 110051 w 114382"/>
                <a:gd name="connsiteY17" fmla="*/ 139503 h 178400"/>
                <a:gd name="connsiteX18" fmla="*/ 107021 w 114382"/>
                <a:gd name="connsiteY18" fmla="*/ 136972 h 178400"/>
                <a:gd name="connsiteX19" fmla="*/ 103486 w 114382"/>
                <a:gd name="connsiteY19" fmla="*/ 141527 h 178400"/>
                <a:gd name="connsiteX20" fmla="*/ 81518 w 114382"/>
                <a:gd name="connsiteY20" fmla="*/ 172906 h 178400"/>
                <a:gd name="connsiteX21" fmla="*/ 73438 w 114382"/>
                <a:gd name="connsiteY21" fmla="*/ 161012 h 178400"/>
                <a:gd name="connsiteX22" fmla="*/ 75458 w 114382"/>
                <a:gd name="connsiteY22" fmla="*/ 146841 h 178400"/>
                <a:gd name="connsiteX23" fmla="*/ 76468 w 114382"/>
                <a:gd name="connsiteY23" fmla="*/ 138997 h 178400"/>
                <a:gd name="connsiteX24" fmla="*/ 39098 w 114382"/>
                <a:gd name="connsiteY24" fmla="*/ 112427 h 178400"/>
                <a:gd name="connsiteX25" fmla="*/ 60813 w 114382"/>
                <a:gd name="connsiteY25" fmla="*/ 93701 h 178400"/>
                <a:gd name="connsiteX26" fmla="*/ 96921 w 114382"/>
                <a:gd name="connsiteY26" fmla="*/ 69408 h 178400"/>
                <a:gd name="connsiteX27" fmla="*/ 99193 w 114382"/>
                <a:gd name="connsiteY27" fmla="*/ 69661 h 178400"/>
                <a:gd name="connsiteX28" fmla="*/ 104496 w 114382"/>
                <a:gd name="connsiteY28" fmla="*/ 71685 h 178400"/>
                <a:gd name="connsiteX29" fmla="*/ 105506 w 114382"/>
                <a:gd name="connsiteY29" fmla="*/ 72698 h 178400"/>
                <a:gd name="connsiteX30" fmla="*/ 91113 w 114382"/>
                <a:gd name="connsiteY30" fmla="*/ 86362 h 178400"/>
                <a:gd name="connsiteX31" fmla="*/ 100708 w 114382"/>
                <a:gd name="connsiteY31" fmla="*/ 95219 h 178400"/>
                <a:gd name="connsiteX32" fmla="*/ 114596 w 114382"/>
                <a:gd name="connsiteY32" fmla="*/ 79783 h 178400"/>
                <a:gd name="connsiteX33" fmla="*/ 97426 w 114382"/>
                <a:gd name="connsiteY33" fmla="*/ 63841 h 178400"/>
                <a:gd name="connsiteX34" fmla="*/ 60561 w 114382"/>
                <a:gd name="connsiteY34" fmla="*/ 86109 h 178400"/>
                <a:gd name="connsiteX35" fmla="*/ 32533 w 114382"/>
                <a:gd name="connsiteY35" fmla="*/ 109643 h 178400"/>
                <a:gd name="connsiteX36" fmla="*/ 58793 w 114382"/>
                <a:gd name="connsiteY36" fmla="*/ 2855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4382" h="178400">
                  <a:moveTo>
                    <a:pt x="58793" y="2855"/>
                  </a:moveTo>
                  <a:cubicBezTo>
                    <a:pt x="58793" y="2602"/>
                    <a:pt x="58793" y="72"/>
                    <a:pt x="55511" y="72"/>
                  </a:cubicBezTo>
                  <a:cubicBezTo>
                    <a:pt x="49703" y="72"/>
                    <a:pt x="31271" y="2096"/>
                    <a:pt x="24706" y="2602"/>
                  </a:cubicBezTo>
                  <a:cubicBezTo>
                    <a:pt x="22686" y="2855"/>
                    <a:pt x="19908" y="3108"/>
                    <a:pt x="19908" y="7663"/>
                  </a:cubicBezTo>
                  <a:cubicBezTo>
                    <a:pt x="19908" y="10700"/>
                    <a:pt x="22181" y="10700"/>
                    <a:pt x="25968" y="10700"/>
                  </a:cubicBezTo>
                  <a:cubicBezTo>
                    <a:pt x="38088" y="10700"/>
                    <a:pt x="38593" y="12471"/>
                    <a:pt x="38593" y="15002"/>
                  </a:cubicBezTo>
                  <a:lnTo>
                    <a:pt x="37836" y="20063"/>
                  </a:lnTo>
                  <a:lnTo>
                    <a:pt x="1223" y="165820"/>
                  </a:lnTo>
                  <a:cubicBezTo>
                    <a:pt x="213" y="169363"/>
                    <a:pt x="213" y="169869"/>
                    <a:pt x="213" y="171387"/>
                  </a:cubicBezTo>
                  <a:cubicBezTo>
                    <a:pt x="213" y="177208"/>
                    <a:pt x="5263" y="178473"/>
                    <a:pt x="7536" y="178473"/>
                  </a:cubicBezTo>
                  <a:cubicBezTo>
                    <a:pt x="10818" y="178473"/>
                    <a:pt x="14606" y="176195"/>
                    <a:pt x="16121" y="173159"/>
                  </a:cubicBezTo>
                  <a:cubicBezTo>
                    <a:pt x="17383" y="170881"/>
                    <a:pt x="28746" y="124067"/>
                    <a:pt x="30261" y="117741"/>
                  </a:cubicBezTo>
                  <a:cubicBezTo>
                    <a:pt x="38846" y="118500"/>
                    <a:pt x="59551" y="122549"/>
                    <a:pt x="59551" y="139250"/>
                  </a:cubicBezTo>
                  <a:cubicBezTo>
                    <a:pt x="59551" y="141021"/>
                    <a:pt x="59551" y="142034"/>
                    <a:pt x="58793" y="144564"/>
                  </a:cubicBezTo>
                  <a:cubicBezTo>
                    <a:pt x="58288" y="147601"/>
                    <a:pt x="57783" y="150637"/>
                    <a:pt x="57783" y="153421"/>
                  </a:cubicBezTo>
                  <a:cubicBezTo>
                    <a:pt x="57783" y="168351"/>
                    <a:pt x="67883" y="178473"/>
                    <a:pt x="81013" y="178473"/>
                  </a:cubicBezTo>
                  <a:cubicBezTo>
                    <a:pt x="88588" y="178473"/>
                    <a:pt x="95406" y="174424"/>
                    <a:pt x="100961" y="165061"/>
                  </a:cubicBezTo>
                  <a:cubicBezTo>
                    <a:pt x="107274" y="153927"/>
                    <a:pt x="110051" y="140009"/>
                    <a:pt x="110051" y="139503"/>
                  </a:cubicBezTo>
                  <a:cubicBezTo>
                    <a:pt x="110051" y="136972"/>
                    <a:pt x="107778" y="136972"/>
                    <a:pt x="107021" y="136972"/>
                  </a:cubicBezTo>
                  <a:cubicBezTo>
                    <a:pt x="104496" y="136972"/>
                    <a:pt x="104243" y="137985"/>
                    <a:pt x="103486" y="141527"/>
                  </a:cubicBezTo>
                  <a:cubicBezTo>
                    <a:pt x="98436" y="160000"/>
                    <a:pt x="92628" y="172906"/>
                    <a:pt x="81518" y="172906"/>
                  </a:cubicBezTo>
                  <a:cubicBezTo>
                    <a:pt x="76721" y="172906"/>
                    <a:pt x="73438" y="170122"/>
                    <a:pt x="73438" y="161012"/>
                  </a:cubicBezTo>
                  <a:cubicBezTo>
                    <a:pt x="73438" y="156710"/>
                    <a:pt x="74448" y="150890"/>
                    <a:pt x="75458" y="146841"/>
                  </a:cubicBezTo>
                  <a:cubicBezTo>
                    <a:pt x="76468" y="142540"/>
                    <a:pt x="76468" y="141527"/>
                    <a:pt x="76468" y="138997"/>
                  </a:cubicBezTo>
                  <a:cubicBezTo>
                    <a:pt x="76468" y="122549"/>
                    <a:pt x="60561" y="115210"/>
                    <a:pt x="39098" y="112427"/>
                  </a:cubicBezTo>
                  <a:cubicBezTo>
                    <a:pt x="46926" y="107872"/>
                    <a:pt x="55006" y="99774"/>
                    <a:pt x="60813" y="93701"/>
                  </a:cubicBezTo>
                  <a:cubicBezTo>
                    <a:pt x="72933" y="80289"/>
                    <a:pt x="84548" y="69408"/>
                    <a:pt x="96921" y="69408"/>
                  </a:cubicBezTo>
                  <a:cubicBezTo>
                    <a:pt x="98436" y="69408"/>
                    <a:pt x="98688" y="69408"/>
                    <a:pt x="99193" y="69661"/>
                  </a:cubicBezTo>
                  <a:cubicBezTo>
                    <a:pt x="102223" y="70167"/>
                    <a:pt x="102476" y="70167"/>
                    <a:pt x="104496" y="71685"/>
                  </a:cubicBezTo>
                  <a:cubicBezTo>
                    <a:pt x="105001" y="71938"/>
                    <a:pt x="105001" y="72191"/>
                    <a:pt x="105506" y="72698"/>
                  </a:cubicBezTo>
                  <a:cubicBezTo>
                    <a:pt x="93386" y="73457"/>
                    <a:pt x="91113" y="83326"/>
                    <a:pt x="91113" y="86362"/>
                  </a:cubicBezTo>
                  <a:cubicBezTo>
                    <a:pt x="91113" y="90411"/>
                    <a:pt x="93891" y="95219"/>
                    <a:pt x="100708" y="95219"/>
                  </a:cubicBezTo>
                  <a:cubicBezTo>
                    <a:pt x="107274" y="95219"/>
                    <a:pt x="114596" y="89652"/>
                    <a:pt x="114596" y="79783"/>
                  </a:cubicBezTo>
                  <a:cubicBezTo>
                    <a:pt x="114596" y="72191"/>
                    <a:pt x="108788" y="63841"/>
                    <a:pt x="97426" y="63841"/>
                  </a:cubicBezTo>
                  <a:cubicBezTo>
                    <a:pt x="90356" y="63841"/>
                    <a:pt x="78741" y="65865"/>
                    <a:pt x="60561" y="86109"/>
                  </a:cubicBezTo>
                  <a:cubicBezTo>
                    <a:pt x="51976" y="95725"/>
                    <a:pt x="42128" y="105847"/>
                    <a:pt x="32533" y="109643"/>
                  </a:cubicBezTo>
                  <a:lnTo>
                    <a:pt x="58793" y="285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64" name="Freeform: Shape 1463">
              <a:extLst>
                <a:ext uri="{FF2B5EF4-FFF2-40B4-BE49-F238E27FC236}">
                  <a16:creationId xmlns:a16="http://schemas.microsoft.com/office/drawing/2014/main" id="{66F55B1E-6900-C30F-F96F-D1293DF57AC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680708" y="6784962"/>
              <a:ext cx="78123" cy="117618"/>
            </a:xfrm>
            <a:custGeom>
              <a:avLst/>
              <a:gdLst>
                <a:gd name="connsiteX0" fmla="*/ 78342 w 78123"/>
                <a:gd name="connsiteY0" fmla="*/ 85448 h 117618"/>
                <a:gd name="connsiteX1" fmla="*/ 72333 w 78123"/>
                <a:gd name="connsiteY1" fmla="*/ 85448 h 117618"/>
                <a:gd name="connsiteX2" fmla="*/ 67737 w 78123"/>
                <a:gd name="connsiteY2" fmla="*/ 101567 h 117618"/>
                <a:gd name="connsiteX3" fmla="*/ 50239 w 78123"/>
                <a:gd name="connsiteY3" fmla="*/ 102630 h 117618"/>
                <a:gd name="connsiteX4" fmla="*/ 17717 w 78123"/>
                <a:gd name="connsiteY4" fmla="*/ 102630 h 117618"/>
                <a:gd name="connsiteX5" fmla="*/ 53067 w 78123"/>
                <a:gd name="connsiteY5" fmla="*/ 72871 h 117618"/>
                <a:gd name="connsiteX6" fmla="*/ 78342 w 78123"/>
                <a:gd name="connsiteY6" fmla="*/ 34610 h 117618"/>
                <a:gd name="connsiteX7" fmla="*/ 36983 w 78123"/>
                <a:gd name="connsiteY7" fmla="*/ 68 h 117618"/>
                <a:gd name="connsiteX8" fmla="*/ 219 w 78123"/>
                <a:gd name="connsiteY8" fmla="*/ 31776 h 117618"/>
                <a:gd name="connsiteX9" fmla="*/ 9586 w 78123"/>
                <a:gd name="connsiteY9" fmla="*/ 41695 h 117618"/>
                <a:gd name="connsiteX10" fmla="*/ 18954 w 78123"/>
                <a:gd name="connsiteY10" fmla="*/ 32307 h 117618"/>
                <a:gd name="connsiteX11" fmla="*/ 8526 w 78123"/>
                <a:gd name="connsiteY11" fmla="*/ 22919 h 117618"/>
                <a:gd name="connsiteX12" fmla="*/ 34331 w 78123"/>
                <a:gd name="connsiteY12" fmla="*/ 6445 h 117618"/>
                <a:gd name="connsiteX13" fmla="*/ 61198 w 78123"/>
                <a:gd name="connsiteY13" fmla="*/ 34610 h 117618"/>
                <a:gd name="connsiteX14" fmla="*/ 44583 w 78123"/>
                <a:gd name="connsiteY14" fmla="*/ 68620 h 117618"/>
                <a:gd name="connsiteX15" fmla="*/ 1986 w 78123"/>
                <a:gd name="connsiteY15" fmla="*/ 110778 h 117618"/>
                <a:gd name="connsiteX16" fmla="*/ 219 w 78123"/>
                <a:gd name="connsiteY16" fmla="*/ 117686 h 117618"/>
                <a:gd name="connsiteX17" fmla="*/ 73040 w 78123"/>
                <a:gd name="connsiteY17" fmla="*/ 117686 h 117618"/>
                <a:gd name="connsiteX18" fmla="*/ 78342 w 78123"/>
                <a:gd name="connsiteY18" fmla="*/ 85448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123" h="117618">
                  <a:moveTo>
                    <a:pt x="78342" y="85448"/>
                  </a:moveTo>
                  <a:lnTo>
                    <a:pt x="72333" y="85448"/>
                  </a:lnTo>
                  <a:cubicBezTo>
                    <a:pt x="71803" y="89345"/>
                    <a:pt x="70035" y="99796"/>
                    <a:pt x="67737" y="101567"/>
                  </a:cubicBezTo>
                  <a:cubicBezTo>
                    <a:pt x="66323" y="102630"/>
                    <a:pt x="52714" y="102630"/>
                    <a:pt x="50239" y="102630"/>
                  </a:cubicBezTo>
                  <a:lnTo>
                    <a:pt x="17717" y="102630"/>
                  </a:lnTo>
                  <a:cubicBezTo>
                    <a:pt x="36276" y="86156"/>
                    <a:pt x="42462" y="81196"/>
                    <a:pt x="53067" y="72871"/>
                  </a:cubicBezTo>
                  <a:cubicBezTo>
                    <a:pt x="66147" y="62420"/>
                    <a:pt x="78342" y="51438"/>
                    <a:pt x="78342" y="34610"/>
                  </a:cubicBezTo>
                  <a:cubicBezTo>
                    <a:pt x="78342" y="13176"/>
                    <a:pt x="59607" y="68"/>
                    <a:pt x="36983" y="68"/>
                  </a:cubicBezTo>
                  <a:cubicBezTo>
                    <a:pt x="15066" y="68"/>
                    <a:pt x="219" y="15479"/>
                    <a:pt x="219" y="31776"/>
                  </a:cubicBezTo>
                  <a:cubicBezTo>
                    <a:pt x="219" y="40809"/>
                    <a:pt x="7819" y="41695"/>
                    <a:pt x="9586" y="41695"/>
                  </a:cubicBezTo>
                  <a:cubicBezTo>
                    <a:pt x="13828" y="41695"/>
                    <a:pt x="18954" y="38684"/>
                    <a:pt x="18954" y="32307"/>
                  </a:cubicBezTo>
                  <a:cubicBezTo>
                    <a:pt x="18954" y="29119"/>
                    <a:pt x="17717" y="22919"/>
                    <a:pt x="8526" y="22919"/>
                  </a:cubicBezTo>
                  <a:cubicBezTo>
                    <a:pt x="14005" y="10342"/>
                    <a:pt x="26024" y="6445"/>
                    <a:pt x="34331" y="6445"/>
                  </a:cubicBezTo>
                  <a:cubicBezTo>
                    <a:pt x="52007" y="6445"/>
                    <a:pt x="61198" y="20262"/>
                    <a:pt x="61198" y="34610"/>
                  </a:cubicBezTo>
                  <a:cubicBezTo>
                    <a:pt x="61198" y="50021"/>
                    <a:pt x="50239" y="62243"/>
                    <a:pt x="44583" y="68620"/>
                  </a:cubicBezTo>
                  <a:lnTo>
                    <a:pt x="1986" y="110778"/>
                  </a:lnTo>
                  <a:cubicBezTo>
                    <a:pt x="219" y="112372"/>
                    <a:pt x="219" y="112727"/>
                    <a:pt x="219" y="117686"/>
                  </a:cubicBezTo>
                  <a:lnTo>
                    <a:pt x="73040" y="117686"/>
                  </a:lnTo>
                  <a:lnTo>
                    <a:pt x="78342" y="8544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65" name="Freeform: Shape 1464">
              <a:extLst>
                <a:ext uri="{FF2B5EF4-FFF2-40B4-BE49-F238E27FC236}">
                  <a16:creationId xmlns:a16="http://schemas.microsoft.com/office/drawing/2014/main" id="{6CD2DF6F-3169-6D63-EAF5-A1DBE09283C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675234" y="6943145"/>
              <a:ext cx="130618" cy="122932"/>
            </a:xfrm>
            <a:custGeom>
              <a:avLst/>
              <a:gdLst>
                <a:gd name="connsiteX0" fmla="*/ 69858 w 130618"/>
                <a:gd name="connsiteY0" fmla="*/ 6983 h 122932"/>
                <a:gd name="connsiteX1" fmla="*/ 65616 w 130618"/>
                <a:gd name="connsiteY1" fmla="*/ 75 h 122932"/>
                <a:gd name="connsiteX2" fmla="*/ 61197 w 130618"/>
                <a:gd name="connsiteY2" fmla="*/ 6983 h 122932"/>
                <a:gd name="connsiteX3" fmla="*/ 61197 w 130618"/>
                <a:gd name="connsiteY3" fmla="*/ 114327 h 122932"/>
                <a:gd name="connsiteX4" fmla="*/ 7288 w 130618"/>
                <a:gd name="connsiteY4" fmla="*/ 114327 h 122932"/>
                <a:gd name="connsiteX5" fmla="*/ 218 w 130618"/>
                <a:gd name="connsiteY5" fmla="*/ 118579 h 122932"/>
                <a:gd name="connsiteX6" fmla="*/ 7288 w 130618"/>
                <a:gd name="connsiteY6" fmla="*/ 123007 h 122932"/>
                <a:gd name="connsiteX7" fmla="*/ 123767 w 130618"/>
                <a:gd name="connsiteY7" fmla="*/ 123007 h 122932"/>
                <a:gd name="connsiteX8" fmla="*/ 130837 w 130618"/>
                <a:gd name="connsiteY8" fmla="*/ 118756 h 122932"/>
                <a:gd name="connsiteX9" fmla="*/ 123767 w 130618"/>
                <a:gd name="connsiteY9" fmla="*/ 114327 h 122932"/>
                <a:gd name="connsiteX10" fmla="*/ 69858 w 130618"/>
                <a:gd name="connsiteY10" fmla="*/ 114327 h 122932"/>
                <a:gd name="connsiteX11" fmla="*/ 69858 w 130618"/>
                <a:gd name="connsiteY11" fmla="*/ 6983 h 12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618" h="122932">
                  <a:moveTo>
                    <a:pt x="69858" y="6983"/>
                  </a:moveTo>
                  <a:cubicBezTo>
                    <a:pt x="69858" y="4326"/>
                    <a:pt x="69858" y="75"/>
                    <a:pt x="65616" y="75"/>
                  </a:cubicBezTo>
                  <a:cubicBezTo>
                    <a:pt x="61197" y="75"/>
                    <a:pt x="61197" y="4149"/>
                    <a:pt x="61197" y="6983"/>
                  </a:cubicBezTo>
                  <a:lnTo>
                    <a:pt x="61197" y="114327"/>
                  </a:lnTo>
                  <a:lnTo>
                    <a:pt x="7288" y="114327"/>
                  </a:lnTo>
                  <a:cubicBezTo>
                    <a:pt x="4637" y="114327"/>
                    <a:pt x="218" y="114327"/>
                    <a:pt x="218" y="118579"/>
                  </a:cubicBezTo>
                  <a:cubicBezTo>
                    <a:pt x="218" y="123007"/>
                    <a:pt x="4284" y="123007"/>
                    <a:pt x="7288" y="123007"/>
                  </a:cubicBezTo>
                  <a:lnTo>
                    <a:pt x="123767" y="123007"/>
                  </a:lnTo>
                  <a:cubicBezTo>
                    <a:pt x="126595" y="123007"/>
                    <a:pt x="130837" y="123007"/>
                    <a:pt x="130837" y="118756"/>
                  </a:cubicBezTo>
                  <a:cubicBezTo>
                    <a:pt x="130837" y="114327"/>
                    <a:pt x="126772" y="114327"/>
                    <a:pt x="123767" y="114327"/>
                  </a:cubicBezTo>
                  <a:lnTo>
                    <a:pt x="69858" y="114327"/>
                  </a:lnTo>
                  <a:lnTo>
                    <a:pt x="69858" y="698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66" name="Freeform: Shape 1465">
              <a:extLst>
                <a:ext uri="{FF2B5EF4-FFF2-40B4-BE49-F238E27FC236}">
                  <a16:creationId xmlns:a16="http://schemas.microsoft.com/office/drawing/2014/main" id="{AE85E12F-D3B9-D3D5-9ED4-E12F0B5F7CE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857060" y="6804622"/>
              <a:ext cx="58580" cy="253051"/>
            </a:xfrm>
            <a:custGeom>
              <a:avLst/>
              <a:gdLst>
                <a:gd name="connsiteX0" fmla="*/ 58805 w 58580"/>
                <a:gd name="connsiteY0" fmla="*/ 250592 h 253051"/>
                <a:gd name="connsiteX1" fmla="*/ 54513 w 58580"/>
                <a:gd name="connsiteY1" fmla="*/ 245025 h 253051"/>
                <a:gd name="connsiteX2" fmla="*/ 14870 w 58580"/>
                <a:gd name="connsiteY2" fmla="*/ 126597 h 253051"/>
                <a:gd name="connsiteX3" fmla="*/ 55523 w 58580"/>
                <a:gd name="connsiteY3" fmla="*/ 6904 h 253051"/>
                <a:gd name="connsiteX4" fmla="*/ 58805 w 58580"/>
                <a:gd name="connsiteY4" fmla="*/ 2602 h 253051"/>
                <a:gd name="connsiteX5" fmla="*/ 56280 w 58580"/>
                <a:gd name="connsiteY5" fmla="*/ 72 h 253051"/>
                <a:gd name="connsiteX6" fmla="*/ 16133 w 58580"/>
                <a:gd name="connsiteY6" fmla="*/ 49417 h 253051"/>
                <a:gd name="connsiteX7" fmla="*/ 225 w 58580"/>
                <a:gd name="connsiteY7" fmla="*/ 126597 h 253051"/>
                <a:gd name="connsiteX8" fmla="*/ 16890 w 58580"/>
                <a:gd name="connsiteY8" fmla="*/ 205549 h 253051"/>
                <a:gd name="connsiteX9" fmla="*/ 56280 w 58580"/>
                <a:gd name="connsiteY9" fmla="*/ 253123 h 253051"/>
                <a:gd name="connsiteX10" fmla="*/ 58805 w 58580"/>
                <a:gd name="connsiteY10" fmla="*/ 250592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80" h="253051">
                  <a:moveTo>
                    <a:pt x="58805" y="250592"/>
                  </a:moveTo>
                  <a:cubicBezTo>
                    <a:pt x="58805" y="249833"/>
                    <a:pt x="58805" y="249327"/>
                    <a:pt x="54513" y="245025"/>
                  </a:cubicBezTo>
                  <a:cubicBezTo>
                    <a:pt x="22950" y="213141"/>
                    <a:pt x="14870" y="165314"/>
                    <a:pt x="14870" y="126597"/>
                  </a:cubicBezTo>
                  <a:cubicBezTo>
                    <a:pt x="14870" y="82567"/>
                    <a:pt x="24465" y="38536"/>
                    <a:pt x="55523" y="6904"/>
                  </a:cubicBezTo>
                  <a:cubicBezTo>
                    <a:pt x="58805" y="3868"/>
                    <a:pt x="58805" y="3362"/>
                    <a:pt x="58805" y="2602"/>
                  </a:cubicBezTo>
                  <a:cubicBezTo>
                    <a:pt x="58805" y="831"/>
                    <a:pt x="57795" y="72"/>
                    <a:pt x="56280" y="72"/>
                  </a:cubicBezTo>
                  <a:cubicBezTo>
                    <a:pt x="53755" y="72"/>
                    <a:pt x="31030" y="17279"/>
                    <a:pt x="16133" y="49417"/>
                  </a:cubicBezTo>
                  <a:cubicBezTo>
                    <a:pt x="3255" y="77252"/>
                    <a:pt x="225" y="105341"/>
                    <a:pt x="225" y="126597"/>
                  </a:cubicBezTo>
                  <a:cubicBezTo>
                    <a:pt x="225" y="146335"/>
                    <a:pt x="3002" y="176955"/>
                    <a:pt x="16890" y="205549"/>
                  </a:cubicBezTo>
                  <a:cubicBezTo>
                    <a:pt x="32040" y="236675"/>
                    <a:pt x="53755" y="253123"/>
                    <a:pt x="56280" y="253123"/>
                  </a:cubicBezTo>
                  <a:cubicBezTo>
                    <a:pt x="57795" y="253123"/>
                    <a:pt x="58805" y="252364"/>
                    <a:pt x="58805" y="25059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67" name="Freeform: Shape 1466">
              <a:extLst>
                <a:ext uri="{FF2B5EF4-FFF2-40B4-BE49-F238E27FC236}">
                  <a16:creationId xmlns:a16="http://schemas.microsoft.com/office/drawing/2014/main" id="{B6024F19-63DA-6365-D29C-AF1A01D7036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933035" y="6816010"/>
              <a:ext cx="97717" cy="181437"/>
            </a:xfrm>
            <a:custGeom>
              <a:avLst/>
              <a:gdLst>
                <a:gd name="connsiteX0" fmla="*/ 1491 w 97717"/>
                <a:gd name="connsiteY0" fmla="*/ 153421 h 181437"/>
                <a:gd name="connsiteX1" fmla="*/ 229 w 97717"/>
                <a:gd name="connsiteY1" fmla="*/ 155951 h 181437"/>
                <a:gd name="connsiteX2" fmla="*/ 3259 w 97717"/>
                <a:gd name="connsiteY2" fmla="*/ 159241 h 181437"/>
                <a:gd name="connsiteX3" fmla="*/ 12349 w 97717"/>
                <a:gd name="connsiteY3" fmla="*/ 151396 h 181437"/>
                <a:gd name="connsiteX4" fmla="*/ 21439 w 97717"/>
                <a:gd name="connsiteY4" fmla="*/ 142793 h 181437"/>
                <a:gd name="connsiteX5" fmla="*/ 49719 w 97717"/>
                <a:gd name="connsiteY5" fmla="*/ 181509 h 181437"/>
                <a:gd name="connsiteX6" fmla="*/ 73959 w 97717"/>
                <a:gd name="connsiteY6" fmla="*/ 171894 h 181437"/>
                <a:gd name="connsiteX7" fmla="*/ 89362 w 97717"/>
                <a:gd name="connsiteY7" fmla="*/ 156964 h 181437"/>
                <a:gd name="connsiteX8" fmla="*/ 86332 w 97717"/>
                <a:gd name="connsiteY8" fmla="*/ 153927 h 181437"/>
                <a:gd name="connsiteX9" fmla="*/ 83049 w 97717"/>
                <a:gd name="connsiteY9" fmla="*/ 156204 h 181437"/>
                <a:gd name="connsiteX10" fmla="*/ 50224 w 97717"/>
                <a:gd name="connsiteY10" fmla="*/ 175942 h 181437"/>
                <a:gd name="connsiteX11" fmla="*/ 34821 w 97717"/>
                <a:gd name="connsiteY11" fmla="*/ 143046 h 181437"/>
                <a:gd name="connsiteX12" fmla="*/ 36084 w 97717"/>
                <a:gd name="connsiteY12" fmla="*/ 128622 h 181437"/>
                <a:gd name="connsiteX13" fmla="*/ 41639 w 97717"/>
                <a:gd name="connsiteY13" fmla="*/ 122296 h 181437"/>
                <a:gd name="connsiteX14" fmla="*/ 97947 w 97717"/>
                <a:gd name="connsiteY14" fmla="*/ 19810 h 181437"/>
                <a:gd name="connsiteX15" fmla="*/ 83049 w 97717"/>
                <a:gd name="connsiteY15" fmla="*/ 72 h 181437"/>
                <a:gd name="connsiteX16" fmla="*/ 40882 w 97717"/>
                <a:gd name="connsiteY16" fmla="*/ 47645 h 181437"/>
                <a:gd name="connsiteX17" fmla="*/ 20934 w 97717"/>
                <a:gd name="connsiteY17" fmla="*/ 134948 h 181437"/>
                <a:gd name="connsiteX18" fmla="*/ 1491 w 97717"/>
                <a:gd name="connsiteY18" fmla="*/ 153421 h 181437"/>
                <a:gd name="connsiteX19" fmla="*/ 37346 w 97717"/>
                <a:gd name="connsiteY19" fmla="*/ 117994 h 181437"/>
                <a:gd name="connsiteX20" fmla="*/ 63102 w 97717"/>
                <a:gd name="connsiteY20" fmla="*/ 29426 h 181437"/>
                <a:gd name="connsiteX21" fmla="*/ 83302 w 97717"/>
                <a:gd name="connsiteY21" fmla="*/ 5639 h 181437"/>
                <a:gd name="connsiteX22" fmla="*/ 91887 w 97717"/>
                <a:gd name="connsiteY22" fmla="*/ 18798 h 181437"/>
                <a:gd name="connsiteX23" fmla="*/ 37346 w 97717"/>
                <a:gd name="connsiteY23" fmla="*/ 117994 h 18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7717" h="181437">
                  <a:moveTo>
                    <a:pt x="1491" y="153421"/>
                  </a:moveTo>
                  <a:cubicBezTo>
                    <a:pt x="986" y="154180"/>
                    <a:pt x="229" y="154939"/>
                    <a:pt x="229" y="155951"/>
                  </a:cubicBezTo>
                  <a:cubicBezTo>
                    <a:pt x="229" y="157217"/>
                    <a:pt x="1744" y="159241"/>
                    <a:pt x="3259" y="159241"/>
                  </a:cubicBezTo>
                  <a:cubicBezTo>
                    <a:pt x="4521" y="159241"/>
                    <a:pt x="5279" y="158482"/>
                    <a:pt x="12349" y="151396"/>
                  </a:cubicBezTo>
                  <a:cubicBezTo>
                    <a:pt x="14369" y="149625"/>
                    <a:pt x="19419" y="144817"/>
                    <a:pt x="21439" y="142793"/>
                  </a:cubicBezTo>
                  <a:cubicBezTo>
                    <a:pt x="23964" y="162784"/>
                    <a:pt x="31286" y="181509"/>
                    <a:pt x="49719" y="181509"/>
                  </a:cubicBezTo>
                  <a:cubicBezTo>
                    <a:pt x="59819" y="181509"/>
                    <a:pt x="68657" y="175689"/>
                    <a:pt x="73959" y="171894"/>
                  </a:cubicBezTo>
                  <a:cubicBezTo>
                    <a:pt x="77494" y="169363"/>
                    <a:pt x="89362" y="159494"/>
                    <a:pt x="89362" y="156964"/>
                  </a:cubicBezTo>
                  <a:cubicBezTo>
                    <a:pt x="89362" y="156204"/>
                    <a:pt x="88604" y="153927"/>
                    <a:pt x="86332" y="153927"/>
                  </a:cubicBezTo>
                  <a:cubicBezTo>
                    <a:pt x="85574" y="153927"/>
                    <a:pt x="85322" y="154180"/>
                    <a:pt x="83049" y="156204"/>
                  </a:cubicBezTo>
                  <a:cubicBezTo>
                    <a:pt x="66889" y="172147"/>
                    <a:pt x="57547" y="175942"/>
                    <a:pt x="50224" y="175942"/>
                  </a:cubicBezTo>
                  <a:cubicBezTo>
                    <a:pt x="38861" y="175942"/>
                    <a:pt x="34821" y="162784"/>
                    <a:pt x="34821" y="143046"/>
                  </a:cubicBezTo>
                  <a:cubicBezTo>
                    <a:pt x="34821" y="141527"/>
                    <a:pt x="35326" y="129887"/>
                    <a:pt x="36084" y="128622"/>
                  </a:cubicBezTo>
                  <a:cubicBezTo>
                    <a:pt x="36589" y="127863"/>
                    <a:pt x="36589" y="127357"/>
                    <a:pt x="41639" y="122296"/>
                  </a:cubicBezTo>
                  <a:cubicBezTo>
                    <a:pt x="62092" y="101798"/>
                    <a:pt x="97947" y="59033"/>
                    <a:pt x="97947" y="19810"/>
                  </a:cubicBezTo>
                  <a:cubicBezTo>
                    <a:pt x="97947" y="15508"/>
                    <a:pt x="97947" y="72"/>
                    <a:pt x="83049" y="72"/>
                  </a:cubicBezTo>
                  <a:cubicBezTo>
                    <a:pt x="62092" y="72"/>
                    <a:pt x="43407" y="41825"/>
                    <a:pt x="40882" y="47645"/>
                  </a:cubicBezTo>
                  <a:cubicBezTo>
                    <a:pt x="28761" y="75228"/>
                    <a:pt x="20934" y="104835"/>
                    <a:pt x="20934" y="134948"/>
                  </a:cubicBezTo>
                  <a:lnTo>
                    <a:pt x="1491" y="153421"/>
                  </a:lnTo>
                  <a:close/>
                  <a:moveTo>
                    <a:pt x="37346" y="117994"/>
                  </a:moveTo>
                  <a:cubicBezTo>
                    <a:pt x="37851" y="115210"/>
                    <a:pt x="48709" y="59033"/>
                    <a:pt x="63102" y="29426"/>
                  </a:cubicBezTo>
                  <a:cubicBezTo>
                    <a:pt x="69919" y="15761"/>
                    <a:pt x="75222" y="5639"/>
                    <a:pt x="83302" y="5639"/>
                  </a:cubicBezTo>
                  <a:cubicBezTo>
                    <a:pt x="91887" y="5639"/>
                    <a:pt x="91887" y="14749"/>
                    <a:pt x="91887" y="18798"/>
                  </a:cubicBezTo>
                  <a:cubicBezTo>
                    <a:pt x="91887" y="61057"/>
                    <a:pt x="49467" y="105341"/>
                    <a:pt x="37346" y="1179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68" name="Freeform: Shape 1467">
              <a:extLst>
                <a:ext uri="{FF2B5EF4-FFF2-40B4-BE49-F238E27FC236}">
                  <a16:creationId xmlns:a16="http://schemas.microsoft.com/office/drawing/2014/main" id="{A498CEFC-92D3-0541-38F4-1C4DEDA3442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049077" y="6909436"/>
              <a:ext cx="130618" cy="122932"/>
            </a:xfrm>
            <a:custGeom>
              <a:avLst/>
              <a:gdLst>
                <a:gd name="connsiteX0" fmla="*/ 69873 w 130618"/>
                <a:gd name="connsiteY0" fmla="*/ 6982 h 122932"/>
                <a:gd name="connsiteX1" fmla="*/ 65631 w 130618"/>
                <a:gd name="connsiteY1" fmla="*/ 73 h 122932"/>
                <a:gd name="connsiteX2" fmla="*/ 61212 w 130618"/>
                <a:gd name="connsiteY2" fmla="*/ 6982 h 122932"/>
                <a:gd name="connsiteX3" fmla="*/ 61212 w 130618"/>
                <a:gd name="connsiteY3" fmla="*/ 114326 h 122932"/>
                <a:gd name="connsiteX4" fmla="*/ 7303 w 130618"/>
                <a:gd name="connsiteY4" fmla="*/ 114326 h 122932"/>
                <a:gd name="connsiteX5" fmla="*/ 233 w 130618"/>
                <a:gd name="connsiteY5" fmla="*/ 118577 h 122932"/>
                <a:gd name="connsiteX6" fmla="*/ 7303 w 130618"/>
                <a:gd name="connsiteY6" fmla="*/ 123006 h 122932"/>
                <a:gd name="connsiteX7" fmla="*/ 123782 w 130618"/>
                <a:gd name="connsiteY7" fmla="*/ 123006 h 122932"/>
                <a:gd name="connsiteX8" fmla="*/ 130852 w 130618"/>
                <a:gd name="connsiteY8" fmla="*/ 118754 h 122932"/>
                <a:gd name="connsiteX9" fmla="*/ 123782 w 130618"/>
                <a:gd name="connsiteY9" fmla="*/ 114326 h 122932"/>
                <a:gd name="connsiteX10" fmla="*/ 69873 w 130618"/>
                <a:gd name="connsiteY10" fmla="*/ 114326 h 122932"/>
                <a:gd name="connsiteX11" fmla="*/ 69873 w 130618"/>
                <a:gd name="connsiteY11" fmla="*/ 6982 h 12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618" h="122932">
                  <a:moveTo>
                    <a:pt x="69873" y="6982"/>
                  </a:moveTo>
                  <a:cubicBezTo>
                    <a:pt x="69873" y="4325"/>
                    <a:pt x="69873" y="73"/>
                    <a:pt x="65631" y="73"/>
                  </a:cubicBezTo>
                  <a:cubicBezTo>
                    <a:pt x="61212" y="73"/>
                    <a:pt x="61212" y="4147"/>
                    <a:pt x="61212" y="6982"/>
                  </a:cubicBezTo>
                  <a:lnTo>
                    <a:pt x="61212" y="114326"/>
                  </a:lnTo>
                  <a:lnTo>
                    <a:pt x="7303" y="114326"/>
                  </a:lnTo>
                  <a:cubicBezTo>
                    <a:pt x="4652" y="114326"/>
                    <a:pt x="233" y="114326"/>
                    <a:pt x="233" y="118577"/>
                  </a:cubicBezTo>
                  <a:cubicBezTo>
                    <a:pt x="233" y="123006"/>
                    <a:pt x="4298" y="123006"/>
                    <a:pt x="7303" y="123006"/>
                  </a:cubicBezTo>
                  <a:lnTo>
                    <a:pt x="123782" y="123006"/>
                  </a:lnTo>
                  <a:cubicBezTo>
                    <a:pt x="126610" y="123006"/>
                    <a:pt x="130852" y="123006"/>
                    <a:pt x="130852" y="118754"/>
                  </a:cubicBezTo>
                  <a:cubicBezTo>
                    <a:pt x="130852" y="114326"/>
                    <a:pt x="126787" y="114326"/>
                    <a:pt x="123782" y="114326"/>
                  </a:cubicBezTo>
                  <a:lnTo>
                    <a:pt x="69873" y="114326"/>
                  </a:lnTo>
                  <a:lnTo>
                    <a:pt x="69873" y="698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69" name="Freeform: Shape 1468">
              <a:extLst>
                <a:ext uri="{FF2B5EF4-FFF2-40B4-BE49-F238E27FC236}">
                  <a16:creationId xmlns:a16="http://schemas.microsoft.com/office/drawing/2014/main" id="{9855D8C2-A7F7-2191-5340-A0A115AEA02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282973" y="6926087"/>
              <a:ext cx="154278" cy="10122"/>
            </a:xfrm>
            <a:custGeom>
              <a:avLst/>
              <a:gdLst>
                <a:gd name="connsiteX0" fmla="*/ 145683 w 154278"/>
                <a:gd name="connsiteY0" fmla="*/ 10194 h 10122"/>
                <a:gd name="connsiteX1" fmla="*/ 154520 w 154278"/>
                <a:gd name="connsiteY1" fmla="*/ 5133 h 10122"/>
                <a:gd name="connsiteX2" fmla="*/ 145683 w 154278"/>
                <a:gd name="connsiteY2" fmla="*/ 72 h 10122"/>
                <a:gd name="connsiteX3" fmla="*/ 9079 w 154278"/>
                <a:gd name="connsiteY3" fmla="*/ 72 h 10122"/>
                <a:gd name="connsiteX4" fmla="*/ 242 w 154278"/>
                <a:gd name="connsiteY4" fmla="*/ 5133 h 10122"/>
                <a:gd name="connsiteX5" fmla="*/ 9079 w 154278"/>
                <a:gd name="connsiteY5" fmla="*/ 10194 h 10122"/>
                <a:gd name="connsiteX6" fmla="*/ 145683 w 154278"/>
                <a:gd name="connsiteY6" fmla="*/ 10194 h 1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78" h="10122">
                  <a:moveTo>
                    <a:pt x="145683" y="10194"/>
                  </a:moveTo>
                  <a:cubicBezTo>
                    <a:pt x="149975" y="10194"/>
                    <a:pt x="154520" y="10194"/>
                    <a:pt x="154520" y="5133"/>
                  </a:cubicBezTo>
                  <a:cubicBezTo>
                    <a:pt x="154520" y="72"/>
                    <a:pt x="149975" y="72"/>
                    <a:pt x="145683" y="72"/>
                  </a:cubicBezTo>
                  <a:lnTo>
                    <a:pt x="9079" y="72"/>
                  </a:lnTo>
                  <a:cubicBezTo>
                    <a:pt x="4787" y="72"/>
                    <a:pt x="242" y="72"/>
                    <a:pt x="242" y="5133"/>
                  </a:cubicBezTo>
                  <a:cubicBezTo>
                    <a:pt x="242" y="10194"/>
                    <a:pt x="4787" y="10194"/>
                    <a:pt x="9079" y="10194"/>
                  </a:cubicBezTo>
                  <a:lnTo>
                    <a:pt x="145683" y="1019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70" name="Freeform: Shape 1469">
              <a:extLst>
                <a:ext uri="{FF2B5EF4-FFF2-40B4-BE49-F238E27FC236}">
                  <a16:creationId xmlns:a16="http://schemas.microsoft.com/office/drawing/2014/main" id="{9CBF5819-9109-4B4E-AE49-6EC96607FC6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524616" y="6882562"/>
              <a:ext cx="104030" cy="160940"/>
            </a:xfrm>
            <a:custGeom>
              <a:avLst/>
              <a:gdLst>
                <a:gd name="connsiteX0" fmla="*/ 104282 w 104030"/>
                <a:gd name="connsiteY0" fmla="*/ 2855 h 160940"/>
                <a:gd name="connsiteX1" fmla="*/ 101757 w 104030"/>
                <a:gd name="connsiteY1" fmla="*/ 325 h 160940"/>
                <a:gd name="connsiteX2" fmla="*/ 84587 w 104030"/>
                <a:gd name="connsiteY2" fmla="*/ 17785 h 160940"/>
                <a:gd name="connsiteX3" fmla="*/ 61105 w 104030"/>
                <a:gd name="connsiteY3" fmla="*/ 72 h 160940"/>
                <a:gd name="connsiteX4" fmla="*/ 252 w 104030"/>
                <a:gd name="connsiteY4" fmla="*/ 74216 h 160940"/>
                <a:gd name="connsiteX5" fmla="*/ 33582 w 104030"/>
                <a:gd name="connsiteY5" fmla="*/ 114704 h 160940"/>
                <a:gd name="connsiteX6" fmla="*/ 63377 w 104030"/>
                <a:gd name="connsiteY6" fmla="*/ 99521 h 160940"/>
                <a:gd name="connsiteX7" fmla="*/ 52015 w 104030"/>
                <a:gd name="connsiteY7" fmla="*/ 144817 h 160940"/>
                <a:gd name="connsiteX8" fmla="*/ 33835 w 104030"/>
                <a:gd name="connsiteY8" fmla="*/ 153168 h 160940"/>
                <a:gd name="connsiteX9" fmla="*/ 28027 w 104030"/>
                <a:gd name="connsiteY9" fmla="*/ 158229 h 160940"/>
                <a:gd name="connsiteX10" fmla="*/ 31309 w 104030"/>
                <a:gd name="connsiteY10" fmla="*/ 161012 h 160940"/>
                <a:gd name="connsiteX11" fmla="*/ 56560 w 104030"/>
                <a:gd name="connsiteY11" fmla="*/ 160253 h 160940"/>
                <a:gd name="connsiteX12" fmla="*/ 82567 w 104030"/>
                <a:gd name="connsiteY12" fmla="*/ 161012 h 160940"/>
                <a:gd name="connsiteX13" fmla="*/ 87112 w 104030"/>
                <a:gd name="connsiteY13" fmla="*/ 155951 h 160940"/>
                <a:gd name="connsiteX14" fmla="*/ 80547 w 104030"/>
                <a:gd name="connsiteY14" fmla="*/ 153168 h 160940"/>
                <a:gd name="connsiteX15" fmla="*/ 68427 w 104030"/>
                <a:gd name="connsiteY15" fmla="*/ 149119 h 160940"/>
                <a:gd name="connsiteX16" fmla="*/ 69437 w 104030"/>
                <a:gd name="connsiteY16" fmla="*/ 143552 h 160940"/>
                <a:gd name="connsiteX17" fmla="*/ 104282 w 104030"/>
                <a:gd name="connsiteY17" fmla="*/ 2855 h 160940"/>
                <a:gd name="connsiteX18" fmla="*/ 34340 w 104030"/>
                <a:gd name="connsiteY18" fmla="*/ 109137 h 160940"/>
                <a:gd name="connsiteX19" fmla="*/ 18179 w 104030"/>
                <a:gd name="connsiteY19" fmla="*/ 85350 h 160940"/>
                <a:gd name="connsiteX20" fmla="*/ 29794 w 104030"/>
                <a:gd name="connsiteY20" fmla="*/ 34993 h 160940"/>
                <a:gd name="connsiteX21" fmla="*/ 61105 w 104030"/>
                <a:gd name="connsiteY21" fmla="*/ 5639 h 160940"/>
                <a:gd name="connsiteX22" fmla="*/ 81052 w 104030"/>
                <a:gd name="connsiteY22" fmla="*/ 27907 h 160940"/>
                <a:gd name="connsiteX23" fmla="*/ 66407 w 104030"/>
                <a:gd name="connsiteY23" fmla="*/ 85856 h 160940"/>
                <a:gd name="connsiteX24" fmla="*/ 34340 w 104030"/>
                <a:gd name="connsiteY24" fmla="*/ 109137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030" h="160940">
                  <a:moveTo>
                    <a:pt x="104282" y="2855"/>
                  </a:moveTo>
                  <a:cubicBezTo>
                    <a:pt x="104282" y="1843"/>
                    <a:pt x="103525" y="325"/>
                    <a:pt x="101757" y="325"/>
                  </a:cubicBezTo>
                  <a:cubicBezTo>
                    <a:pt x="98980" y="325"/>
                    <a:pt x="88880" y="10447"/>
                    <a:pt x="84587" y="17785"/>
                  </a:cubicBezTo>
                  <a:cubicBezTo>
                    <a:pt x="79032" y="4121"/>
                    <a:pt x="69185" y="72"/>
                    <a:pt x="61105" y="72"/>
                  </a:cubicBezTo>
                  <a:cubicBezTo>
                    <a:pt x="31309" y="72"/>
                    <a:pt x="252" y="37523"/>
                    <a:pt x="252" y="74216"/>
                  </a:cubicBezTo>
                  <a:cubicBezTo>
                    <a:pt x="252" y="99015"/>
                    <a:pt x="15149" y="114704"/>
                    <a:pt x="33582" y="114704"/>
                  </a:cubicBezTo>
                  <a:cubicBezTo>
                    <a:pt x="44440" y="114704"/>
                    <a:pt x="54287" y="108631"/>
                    <a:pt x="63377" y="99521"/>
                  </a:cubicBezTo>
                  <a:cubicBezTo>
                    <a:pt x="61105" y="108378"/>
                    <a:pt x="52772" y="142540"/>
                    <a:pt x="52015" y="144817"/>
                  </a:cubicBezTo>
                  <a:cubicBezTo>
                    <a:pt x="49995" y="151903"/>
                    <a:pt x="47975" y="152915"/>
                    <a:pt x="33835" y="153168"/>
                  </a:cubicBezTo>
                  <a:cubicBezTo>
                    <a:pt x="30552" y="153168"/>
                    <a:pt x="28027" y="153168"/>
                    <a:pt x="28027" y="158229"/>
                  </a:cubicBezTo>
                  <a:cubicBezTo>
                    <a:pt x="28027" y="158482"/>
                    <a:pt x="28027" y="161012"/>
                    <a:pt x="31309" y="161012"/>
                  </a:cubicBezTo>
                  <a:cubicBezTo>
                    <a:pt x="39390" y="161012"/>
                    <a:pt x="48227" y="160253"/>
                    <a:pt x="56560" y="160253"/>
                  </a:cubicBezTo>
                  <a:cubicBezTo>
                    <a:pt x="65145" y="160253"/>
                    <a:pt x="74235" y="161012"/>
                    <a:pt x="82567" y="161012"/>
                  </a:cubicBezTo>
                  <a:cubicBezTo>
                    <a:pt x="83830" y="161012"/>
                    <a:pt x="87112" y="161012"/>
                    <a:pt x="87112" y="155951"/>
                  </a:cubicBezTo>
                  <a:cubicBezTo>
                    <a:pt x="87112" y="153168"/>
                    <a:pt x="84587" y="153168"/>
                    <a:pt x="80547" y="153168"/>
                  </a:cubicBezTo>
                  <a:cubicBezTo>
                    <a:pt x="68427" y="153168"/>
                    <a:pt x="68427" y="151396"/>
                    <a:pt x="68427" y="149119"/>
                  </a:cubicBezTo>
                  <a:cubicBezTo>
                    <a:pt x="68427" y="147348"/>
                    <a:pt x="68932" y="145829"/>
                    <a:pt x="69437" y="143552"/>
                  </a:cubicBezTo>
                  <a:lnTo>
                    <a:pt x="104282" y="2855"/>
                  </a:lnTo>
                  <a:close/>
                  <a:moveTo>
                    <a:pt x="34340" y="109137"/>
                  </a:moveTo>
                  <a:cubicBezTo>
                    <a:pt x="19189" y="109137"/>
                    <a:pt x="18179" y="89652"/>
                    <a:pt x="18179" y="85350"/>
                  </a:cubicBezTo>
                  <a:cubicBezTo>
                    <a:pt x="18179" y="73204"/>
                    <a:pt x="25502" y="45621"/>
                    <a:pt x="29794" y="34993"/>
                  </a:cubicBezTo>
                  <a:cubicBezTo>
                    <a:pt x="37622" y="16267"/>
                    <a:pt x="50752" y="5639"/>
                    <a:pt x="61105" y="5639"/>
                  </a:cubicBezTo>
                  <a:cubicBezTo>
                    <a:pt x="77517" y="5639"/>
                    <a:pt x="81052" y="26136"/>
                    <a:pt x="81052" y="27907"/>
                  </a:cubicBezTo>
                  <a:cubicBezTo>
                    <a:pt x="81052" y="29426"/>
                    <a:pt x="67165" y="84844"/>
                    <a:pt x="66407" y="85856"/>
                  </a:cubicBezTo>
                  <a:cubicBezTo>
                    <a:pt x="62620" y="92942"/>
                    <a:pt x="48480" y="109137"/>
                    <a:pt x="34340" y="10913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71" name="Freeform: Shape 1470">
              <a:extLst>
                <a:ext uri="{FF2B5EF4-FFF2-40B4-BE49-F238E27FC236}">
                  <a16:creationId xmlns:a16="http://schemas.microsoft.com/office/drawing/2014/main" id="{A8EE1C59-CC29-EC46-EF12-3C3BF3852D1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640846" y="6909436"/>
              <a:ext cx="130618" cy="122932"/>
            </a:xfrm>
            <a:custGeom>
              <a:avLst/>
              <a:gdLst>
                <a:gd name="connsiteX0" fmla="*/ 69896 w 130618"/>
                <a:gd name="connsiteY0" fmla="*/ 6982 h 122932"/>
                <a:gd name="connsiteX1" fmla="*/ 65654 w 130618"/>
                <a:gd name="connsiteY1" fmla="*/ 73 h 122932"/>
                <a:gd name="connsiteX2" fmla="*/ 61235 w 130618"/>
                <a:gd name="connsiteY2" fmla="*/ 6982 h 122932"/>
                <a:gd name="connsiteX3" fmla="*/ 61235 w 130618"/>
                <a:gd name="connsiteY3" fmla="*/ 114326 h 122932"/>
                <a:gd name="connsiteX4" fmla="*/ 7326 w 130618"/>
                <a:gd name="connsiteY4" fmla="*/ 114326 h 122932"/>
                <a:gd name="connsiteX5" fmla="*/ 256 w 130618"/>
                <a:gd name="connsiteY5" fmla="*/ 118577 h 122932"/>
                <a:gd name="connsiteX6" fmla="*/ 7326 w 130618"/>
                <a:gd name="connsiteY6" fmla="*/ 123006 h 122932"/>
                <a:gd name="connsiteX7" fmla="*/ 123805 w 130618"/>
                <a:gd name="connsiteY7" fmla="*/ 123006 h 122932"/>
                <a:gd name="connsiteX8" fmla="*/ 130875 w 130618"/>
                <a:gd name="connsiteY8" fmla="*/ 118754 h 122932"/>
                <a:gd name="connsiteX9" fmla="*/ 123805 w 130618"/>
                <a:gd name="connsiteY9" fmla="*/ 114326 h 122932"/>
                <a:gd name="connsiteX10" fmla="*/ 69896 w 130618"/>
                <a:gd name="connsiteY10" fmla="*/ 114326 h 122932"/>
                <a:gd name="connsiteX11" fmla="*/ 69896 w 130618"/>
                <a:gd name="connsiteY11" fmla="*/ 6982 h 12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618" h="122932">
                  <a:moveTo>
                    <a:pt x="69896" y="6982"/>
                  </a:moveTo>
                  <a:cubicBezTo>
                    <a:pt x="69896" y="4325"/>
                    <a:pt x="69896" y="73"/>
                    <a:pt x="65654" y="73"/>
                  </a:cubicBezTo>
                  <a:cubicBezTo>
                    <a:pt x="61235" y="73"/>
                    <a:pt x="61235" y="4147"/>
                    <a:pt x="61235" y="6982"/>
                  </a:cubicBezTo>
                  <a:lnTo>
                    <a:pt x="61235" y="114326"/>
                  </a:lnTo>
                  <a:lnTo>
                    <a:pt x="7326" y="114326"/>
                  </a:lnTo>
                  <a:cubicBezTo>
                    <a:pt x="4675" y="114326"/>
                    <a:pt x="256" y="114326"/>
                    <a:pt x="256" y="118577"/>
                  </a:cubicBezTo>
                  <a:cubicBezTo>
                    <a:pt x="256" y="123006"/>
                    <a:pt x="4322" y="123006"/>
                    <a:pt x="7326" y="123006"/>
                  </a:cubicBezTo>
                  <a:lnTo>
                    <a:pt x="123805" y="123006"/>
                  </a:lnTo>
                  <a:cubicBezTo>
                    <a:pt x="126633" y="123006"/>
                    <a:pt x="130875" y="123006"/>
                    <a:pt x="130875" y="118754"/>
                  </a:cubicBezTo>
                  <a:cubicBezTo>
                    <a:pt x="130875" y="114326"/>
                    <a:pt x="126810" y="114326"/>
                    <a:pt x="123805" y="114326"/>
                  </a:cubicBezTo>
                  <a:lnTo>
                    <a:pt x="69896" y="114326"/>
                  </a:lnTo>
                  <a:lnTo>
                    <a:pt x="69896" y="698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72" name="Freeform: Shape 1471">
              <a:extLst>
                <a:ext uri="{FF2B5EF4-FFF2-40B4-BE49-F238E27FC236}">
                  <a16:creationId xmlns:a16="http://schemas.microsoft.com/office/drawing/2014/main" id="{841E5979-2B98-A1FD-06F9-7EC02D3BF7F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812067" y="6804622"/>
              <a:ext cx="58580" cy="253051"/>
            </a:xfrm>
            <a:custGeom>
              <a:avLst/>
              <a:gdLst>
                <a:gd name="connsiteX0" fmla="*/ 58843 w 58580"/>
                <a:gd name="connsiteY0" fmla="*/ 126597 h 253051"/>
                <a:gd name="connsiteX1" fmla="*/ 42178 w 58580"/>
                <a:gd name="connsiteY1" fmla="*/ 47645 h 253051"/>
                <a:gd name="connsiteX2" fmla="*/ 2788 w 58580"/>
                <a:gd name="connsiteY2" fmla="*/ 72 h 253051"/>
                <a:gd name="connsiteX3" fmla="*/ 263 w 58580"/>
                <a:gd name="connsiteY3" fmla="*/ 2602 h 253051"/>
                <a:gd name="connsiteX4" fmla="*/ 5061 w 58580"/>
                <a:gd name="connsiteY4" fmla="*/ 8423 h 253051"/>
                <a:gd name="connsiteX5" fmla="*/ 44198 w 58580"/>
                <a:gd name="connsiteY5" fmla="*/ 126597 h 253051"/>
                <a:gd name="connsiteX6" fmla="*/ 3546 w 58580"/>
                <a:gd name="connsiteY6" fmla="*/ 246291 h 253051"/>
                <a:gd name="connsiteX7" fmla="*/ 263 w 58580"/>
                <a:gd name="connsiteY7" fmla="*/ 250592 h 253051"/>
                <a:gd name="connsiteX8" fmla="*/ 2788 w 58580"/>
                <a:gd name="connsiteY8" fmla="*/ 253123 h 253051"/>
                <a:gd name="connsiteX9" fmla="*/ 42936 w 58580"/>
                <a:gd name="connsiteY9" fmla="*/ 203778 h 253051"/>
                <a:gd name="connsiteX10" fmla="*/ 58843 w 58580"/>
                <a:gd name="connsiteY10" fmla="*/ 126597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80" h="253051">
                  <a:moveTo>
                    <a:pt x="58843" y="126597"/>
                  </a:moveTo>
                  <a:cubicBezTo>
                    <a:pt x="58843" y="106859"/>
                    <a:pt x="56066" y="76240"/>
                    <a:pt x="42178" y="47645"/>
                  </a:cubicBezTo>
                  <a:cubicBezTo>
                    <a:pt x="27028" y="16520"/>
                    <a:pt x="5313" y="72"/>
                    <a:pt x="2788" y="72"/>
                  </a:cubicBezTo>
                  <a:cubicBezTo>
                    <a:pt x="1273" y="72"/>
                    <a:pt x="263" y="1084"/>
                    <a:pt x="263" y="2602"/>
                  </a:cubicBezTo>
                  <a:cubicBezTo>
                    <a:pt x="263" y="3362"/>
                    <a:pt x="263" y="3868"/>
                    <a:pt x="5061" y="8423"/>
                  </a:cubicBezTo>
                  <a:cubicBezTo>
                    <a:pt x="29806" y="33475"/>
                    <a:pt x="44198" y="73710"/>
                    <a:pt x="44198" y="126597"/>
                  </a:cubicBezTo>
                  <a:cubicBezTo>
                    <a:pt x="44198" y="169869"/>
                    <a:pt x="34856" y="214406"/>
                    <a:pt x="3546" y="246291"/>
                  </a:cubicBezTo>
                  <a:cubicBezTo>
                    <a:pt x="263" y="249327"/>
                    <a:pt x="263" y="249833"/>
                    <a:pt x="263" y="250592"/>
                  </a:cubicBezTo>
                  <a:cubicBezTo>
                    <a:pt x="263" y="252111"/>
                    <a:pt x="1273" y="253123"/>
                    <a:pt x="2788" y="253123"/>
                  </a:cubicBezTo>
                  <a:cubicBezTo>
                    <a:pt x="5313" y="253123"/>
                    <a:pt x="28038" y="235915"/>
                    <a:pt x="42936" y="203778"/>
                  </a:cubicBezTo>
                  <a:cubicBezTo>
                    <a:pt x="55813" y="175942"/>
                    <a:pt x="58843" y="147854"/>
                    <a:pt x="58843" y="12659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73" name="Freeform: Shape 1472">
              <a:extLst>
                <a:ext uri="{FF2B5EF4-FFF2-40B4-BE49-F238E27FC236}">
                  <a16:creationId xmlns:a16="http://schemas.microsoft.com/office/drawing/2014/main" id="{DBBF2B80-7191-78CF-BE25-8F39B6DDD16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907005" y="6784962"/>
              <a:ext cx="78123" cy="117618"/>
            </a:xfrm>
            <a:custGeom>
              <a:avLst/>
              <a:gdLst>
                <a:gd name="connsiteX0" fmla="*/ 78391 w 78123"/>
                <a:gd name="connsiteY0" fmla="*/ 85448 h 117618"/>
                <a:gd name="connsiteX1" fmla="*/ 72381 w 78123"/>
                <a:gd name="connsiteY1" fmla="*/ 85448 h 117618"/>
                <a:gd name="connsiteX2" fmla="*/ 67786 w 78123"/>
                <a:gd name="connsiteY2" fmla="*/ 101567 h 117618"/>
                <a:gd name="connsiteX3" fmla="*/ 50287 w 78123"/>
                <a:gd name="connsiteY3" fmla="*/ 102630 h 117618"/>
                <a:gd name="connsiteX4" fmla="*/ 17765 w 78123"/>
                <a:gd name="connsiteY4" fmla="*/ 102630 h 117618"/>
                <a:gd name="connsiteX5" fmla="*/ 53115 w 78123"/>
                <a:gd name="connsiteY5" fmla="*/ 72871 h 117618"/>
                <a:gd name="connsiteX6" fmla="*/ 78391 w 78123"/>
                <a:gd name="connsiteY6" fmla="*/ 34610 h 117618"/>
                <a:gd name="connsiteX7" fmla="*/ 37031 w 78123"/>
                <a:gd name="connsiteY7" fmla="*/ 68 h 117618"/>
                <a:gd name="connsiteX8" fmla="*/ 267 w 78123"/>
                <a:gd name="connsiteY8" fmla="*/ 31776 h 117618"/>
                <a:gd name="connsiteX9" fmla="*/ 9635 w 78123"/>
                <a:gd name="connsiteY9" fmla="*/ 41695 h 117618"/>
                <a:gd name="connsiteX10" fmla="*/ 19003 w 78123"/>
                <a:gd name="connsiteY10" fmla="*/ 32307 h 117618"/>
                <a:gd name="connsiteX11" fmla="*/ 8574 w 78123"/>
                <a:gd name="connsiteY11" fmla="*/ 22919 h 117618"/>
                <a:gd name="connsiteX12" fmla="*/ 34380 w 78123"/>
                <a:gd name="connsiteY12" fmla="*/ 6445 h 117618"/>
                <a:gd name="connsiteX13" fmla="*/ 61246 w 78123"/>
                <a:gd name="connsiteY13" fmla="*/ 34610 h 117618"/>
                <a:gd name="connsiteX14" fmla="*/ 44631 w 78123"/>
                <a:gd name="connsiteY14" fmla="*/ 68620 h 117618"/>
                <a:gd name="connsiteX15" fmla="*/ 2034 w 78123"/>
                <a:gd name="connsiteY15" fmla="*/ 110778 h 117618"/>
                <a:gd name="connsiteX16" fmla="*/ 267 w 78123"/>
                <a:gd name="connsiteY16" fmla="*/ 117686 h 117618"/>
                <a:gd name="connsiteX17" fmla="*/ 73088 w 78123"/>
                <a:gd name="connsiteY17" fmla="*/ 117686 h 117618"/>
                <a:gd name="connsiteX18" fmla="*/ 78391 w 78123"/>
                <a:gd name="connsiteY18" fmla="*/ 85448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123" h="117618">
                  <a:moveTo>
                    <a:pt x="78391" y="85448"/>
                  </a:moveTo>
                  <a:lnTo>
                    <a:pt x="72381" y="85448"/>
                  </a:lnTo>
                  <a:cubicBezTo>
                    <a:pt x="71851" y="89345"/>
                    <a:pt x="70083" y="99796"/>
                    <a:pt x="67786" y="101567"/>
                  </a:cubicBezTo>
                  <a:cubicBezTo>
                    <a:pt x="66372" y="102630"/>
                    <a:pt x="52762" y="102630"/>
                    <a:pt x="50287" y="102630"/>
                  </a:cubicBezTo>
                  <a:lnTo>
                    <a:pt x="17765" y="102630"/>
                  </a:lnTo>
                  <a:cubicBezTo>
                    <a:pt x="36324" y="86156"/>
                    <a:pt x="42510" y="81196"/>
                    <a:pt x="53115" y="72871"/>
                  </a:cubicBezTo>
                  <a:cubicBezTo>
                    <a:pt x="66195" y="62420"/>
                    <a:pt x="78391" y="51438"/>
                    <a:pt x="78391" y="34610"/>
                  </a:cubicBezTo>
                  <a:cubicBezTo>
                    <a:pt x="78391" y="13176"/>
                    <a:pt x="59655" y="68"/>
                    <a:pt x="37031" y="68"/>
                  </a:cubicBezTo>
                  <a:cubicBezTo>
                    <a:pt x="15114" y="68"/>
                    <a:pt x="267" y="15479"/>
                    <a:pt x="267" y="31776"/>
                  </a:cubicBezTo>
                  <a:cubicBezTo>
                    <a:pt x="267" y="40809"/>
                    <a:pt x="7867" y="41695"/>
                    <a:pt x="9635" y="41695"/>
                  </a:cubicBezTo>
                  <a:cubicBezTo>
                    <a:pt x="13877" y="41695"/>
                    <a:pt x="19003" y="38684"/>
                    <a:pt x="19003" y="32307"/>
                  </a:cubicBezTo>
                  <a:cubicBezTo>
                    <a:pt x="19003" y="29119"/>
                    <a:pt x="17765" y="22919"/>
                    <a:pt x="8574" y="22919"/>
                  </a:cubicBezTo>
                  <a:cubicBezTo>
                    <a:pt x="14054" y="10342"/>
                    <a:pt x="26073" y="6445"/>
                    <a:pt x="34380" y="6445"/>
                  </a:cubicBezTo>
                  <a:cubicBezTo>
                    <a:pt x="52055" y="6445"/>
                    <a:pt x="61246" y="20262"/>
                    <a:pt x="61246" y="34610"/>
                  </a:cubicBezTo>
                  <a:cubicBezTo>
                    <a:pt x="61246" y="50021"/>
                    <a:pt x="50287" y="62243"/>
                    <a:pt x="44631" y="68620"/>
                  </a:cubicBezTo>
                  <a:lnTo>
                    <a:pt x="2034" y="110778"/>
                  </a:lnTo>
                  <a:cubicBezTo>
                    <a:pt x="267" y="112372"/>
                    <a:pt x="267" y="112727"/>
                    <a:pt x="267" y="117686"/>
                  </a:cubicBezTo>
                  <a:lnTo>
                    <a:pt x="73088" y="117686"/>
                  </a:lnTo>
                  <a:lnTo>
                    <a:pt x="78391" y="8544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74" name="Freeform: Shape 1473">
              <a:extLst>
                <a:ext uri="{FF2B5EF4-FFF2-40B4-BE49-F238E27FC236}">
                  <a16:creationId xmlns:a16="http://schemas.microsoft.com/office/drawing/2014/main" id="{E86F4B91-E084-7FD6-DC3D-87DA8742614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079395" y="6846882"/>
              <a:ext cx="167913" cy="168531"/>
            </a:xfrm>
            <a:custGeom>
              <a:avLst/>
              <a:gdLst>
                <a:gd name="connsiteX0" fmla="*/ 89406 w 167913"/>
                <a:gd name="connsiteY0" fmla="*/ 89399 h 168531"/>
                <a:gd name="connsiteX1" fmla="*/ 159854 w 167913"/>
                <a:gd name="connsiteY1" fmla="*/ 89399 h 168531"/>
                <a:gd name="connsiteX2" fmla="*/ 168187 w 167913"/>
                <a:gd name="connsiteY2" fmla="*/ 84338 h 168531"/>
                <a:gd name="connsiteX3" fmla="*/ 159854 w 167913"/>
                <a:gd name="connsiteY3" fmla="*/ 79277 h 168531"/>
                <a:gd name="connsiteX4" fmla="*/ 89406 w 167913"/>
                <a:gd name="connsiteY4" fmla="*/ 79277 h 168531"/>
                <a:gd name="connsiteX5" fmla="*/ 89406 w 167913"/>
                <a:gd name="connsiteY5" fmla="*/ 8423 h 168531"/>
                <a:gd name="connsiteX6" fmla="*/ 84356 w 167913"/>
                <a:gd name="connsiteY6" fmla="*/ 72 h 168531"/>
                <a:gd name="connsiteX7" fmla="*/ 79306 w 167913"/>
                <a:gd name="connsiteY7" fmla="*/ 8423 h 168531"/>
                <a:gd name="connsiteX8" fmla="*/ 79306 w 167913"/>
                <a:gd name="connsiteY8" fmla="*/ 79277 h 168531"/>
                <a:gd name="connsiteX9" fmla="*/ 8606 w 167913"/>
                <a:gd name="connsiteY9" fmla="*/ 79277 h 168531"/>
                <a:gd name="connsiteX10" fmla="*/ 274 w 167913"/>
                <a:gd name="connsiteY10" fmla="*/ 84338 h 168531"/>
                <a:gd name="connsiteX11" fmla="*/ 8606 w 167913"/>
                <a:gd name="connsiteY11" fmla="*/ 89399 h 168531"/>
                <a:gd name="connsiteX12" fmla="*/ 79306 w 167913"/>
                <a:gd name="connsiteY12" fmla="*/ 89399 h 168531"/>
                <a:gd name="connsiteX13" fmla="*/ 79306 w 167913"/>
                <a:gd name="connsiteY13" fmla="*/ 160253 h 168531"/>
                <a:gd name="connsiteX14" fmla="*/ 84356 w 167913"/>
                <a:gd name="connsiteY14" fmla="*/ 168604 h 168531"/>
                <a:gd name="connsiteX15" fmla="*/ 89406 w 167913"/>
                <a:gd name="connsiteY15" fmla="*/ 160253 h 168531"/>
                <a:gd name="connsiteX16" fmla="*/ 89406 w 167913"/>
                <a:gd name="connsiteY16" fmla="*/ 89399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913" h="168531">
                  <a:moveTo>
                    <a:pt x="89406" y="89399"/>
                  </a:moveTo>
                  <a:lnTo>
                    <a:pt x="159854" y="89399"/>
                  </a:lnTo>
                  <a:cubicBezTo>
                    <a:pt x="163389" y="89399"/>
                    <a:pt x="168187" y="89399"/>
                    <a:pt x="168187" y="84338"/>
                  </a:cubicBezTo>
                  <a:cubicBezTo>
                    <a:pt x="168187" y="79277"/>
                    <a:pt x="163389" y="79277"/>
                    <a:pt x="159854" y="79277"/>
                  </a:cubicBezTo>
                  <a:lnTo>
                    <a:pt x="89406" y="79277"/>
                  </a:lnTo>
                  <a:lnTo>
                    <a:pt x="89406" y="8423"/>
                  </a:lnTo>
                  <a:cubicBezTo>
                    <a:pt x="89406" y="4880"/>
                    <a:pt x="89406" y="72"/>
                    <a:pt x="84356" y="72"/>
                  </a:cubicBezTo>
                  <a:cubicBezTo>
                    <a:pt x="79306" y="72"/>
                    <a:pt x="79306" y="4880"/>
                    <a:pt x="79306" y="8423"/>
                  </a:cubicBezTo>
                  <a:lnTo>
                    <a:pt x="79306" y="79277"/>
                  </a:lnTo>
                  <a:lnTo>
                    <a:pt x="8606" y="79277"/>
                  </a:lnTo>
                  <a:cubicBezTo>
                    <a:pt x="5071" y="79277"/>
                    <a:pt x="274" y="79277"/>
                    <a:pt x="274" y="84338"/>
                  </a:cubicBezTo>
                  <a:cubicBezTo>
                    <a:pt x="274" y="89399"/>
                    <a:pt x="5071" y="89399"/>
                    <a:pt x="8606" y="89399"/>
                  </a:cubicBezTo>
                  <a:lnTo>
                    <a:pt x="79306" y="89399"/>
                  </a:lnTo>
                  <a:lnTo>
                    <a:pt x="79306" y="160253"/>
                  </a:lnTo>
                  <a:cubicBezTo>
                    <a:pt x="79306" y="163796"/>
                    <a:pt x="79306" y="168604"/>
                    <a:pt x="84356" y="168604"/>
                  </a:cubicBezTo>
                  <a:cubicBezTo>
                    <a:pt x="89406" y="168604"/>
                    <a:pt x="89406" y="163796"/>
                    <a:pt x="89406" y="160253"/>
                  </a:cubicBezTo>
                  <a:lnTo>
                    <a:pt x="89406" y="8939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75" name="Freeform: Shape 1474">
              <a:extLst>
                <a:ext uri="{FF2B5EF4-FFF2-40B4-BE49-F238E27FC236}">
                  <a16:creationId xmlns:a16="http://schemas.microsoft.com/office/drawing/2014/main" id="{FB55FA20-7675-7D81-DEB5-D2FE55D6840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320533" y="6816010"/>
              <a:ext cx="97717" cy="181437"/>
            </a:xfrm>
            <a:custGeom>
              <a:avLst/>
              <a:gdLst>
                <a:gd name="connsiteX0" fmla="*/ 1546 w 97717"/>
                <a:gd name="connsiteY0" fmla="*/ 153421 h 181437"/>
                <a:gd name="connsiteX1" fmla="*/ 284 w 97717"/>
                <a:gd name="connsiteY1" fmla="*/ 155951 h 181437"/>
                <a:gd name="connsiteX2" fmla="*/ 3314 w 97717"/>
                <a:gd name="connsiteY2" fmla="*/ 159241 h 181437"/>
                <a:gd name="connsiteX3" fmla="*/ 12404 w 97717"/>
                <a:gd name="connsiteY3" fmla="*/ 151396 h 181437"/>
                <a:gd name="connsiteX4" fmla="*/ 21494 w 97717"/>
                <a:gd name="connsiteY4" fmla="*/ 142793 h 181437"/>
                <a:gd name="connsiteX5" fmla="*/ 49774 w 97717"/>
                <a:gd name="connsiteY5" fmla="*/ 181509 h 181437"/>
                <a:gd name="connsiteX6" fmla="*/ 74014 w 97717"/>
                <a:gd name="connsiteY6" fmla="*/ 171894 h 181437"/>
                <a:gd name="connsiteX7" fmla="*/ 89416 w 97717"/>
                <a:gd name="connsiteY7" fmla="*/ 156964 h 181437"/>
                <a:gd name="connsiteX8" fmla="*/ 86386 w 97717"/>
                <a:gd name="connsiteY8" fmla="*/ 153927 h 181437"/>
                <a:gd name="connsiteX9" fmla="*/ 83104 w 97717"/>
                <a:gd name="connsiteY9" fmla="*/ 156204 h 181437"/>
                <a:gd name="connsiteX10" fmla="*/ 50279 w 97717"/>
                <a:gd name="connsiteY10" fmla="*/ 175942 h 181437"/>
                <a:gd name="connsiteX11" fmla="*/ 34876 w 97717"/>
                <a:gd name="connsiteY11" fmla="*/ 143046 h 181437"/>
                <a:gd name="connsiteX12" fmla="*/ 36139 w 97717"/>
                <a:gd name="connsiteY12" fmla="*/ 128622 h 181437"/>
                <a:gd name="connsiteX13" fmla="*/ 41694 w 97717"/>
                <a:gd name="connsiteY13" fmla="*/ 122296 h 181437"/>
                <a:gd name="connsiteX14" fmla="*/ 98001 w 97717"/>
                <a:gd name="connsiteY14" fmla="*/ 19810 h 181437"/>
                <a:gd name="connsiteX15" fmla="*/ 83104 w 97717"/>
                <a:gd name="connsiteY15" fmla="*/ 72 h 181437"/>
                <a:gd name="connsiteX16" fmla="*/ 40936 w 97717"/>
                <a:gd name="connsiteY16" fmla="*/ 47645 h 181437"/>
                <a:gd name="connsiteX17" fmla="*/ 20989 w 97717"/>
                <a:gd name="connsiteY17" fmla="*/ 134948 h 181437"/>
                <a:gd name="connsiteX18" fmla="*/ 1546 w 97717"/>
                <a:gd name="connsiteY18" fmla="*/ 153421 h 181437"/>
                <a:gd name="connsiteX19" fmla="*/ 37401 w 97717"/>
                <a:gd name="connsiteY19" fmla="*/ 117994 h 181437"/>
                <a:gd name="connsiteX20" fmla="*/ 63156 w 97717"/>
                <a:gd name="connsiteY20" fmla="*/ 29426 h 181437"/>
                <a:gd name="connsiteX21" fmla="*/ 83356 w 97717"/>
                <a:gd name="connsiteY21" fmla="*/ 5639 h 181437"/>
                <a:gd name="connsiteX22" fmla="*/ 91941 w 97717"/>
                <a:gd name="connsiteY22" fmla="*/ 18798 h 181437"/>
                <a:gd name="connsiteX23" fmla="*/ 37401 w 97717"/>
                <a:gd name="connsiteY23" fmla="*/ 117994 h 18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7717" h="181437">
                  <a:moveTo>
                    <a:pt x="1546" y="153421"/>
                  </a:moveTo>
                  <a:cubicBezTo>
                    <a:pt x="1041" y="154180"/>
                    <a:pt x="284" y="154939"/>
                    <a:pt x="284" y="155951"/>
                  </a:cubicBezTo>
                  <a:cubicBezTo>
                    <a:pt x="284" y="157217"/>
                    <a:pt x="1799" y="159241"/>
                    <a:pt x="3314" y="159241"/>
                  </a:cubicBezTo>
                  <a:cubicBezTo>
                    <a:pt x="4576" y="159241"/>
                    <a:pt x="5334" y="158482"/>
                    <a:pt x="12404" y="151396"/>
                  </a:cubicBezTo>
                  <a:cubicBezTo>
                    <a:pt x="14424" y="149625"/>
                    <a:pt x="19474" y="144817"/>
                    <a:pt x="21494" y="142793"/>
                  </a:cubicBezTo>
                  <a:cubicBezTo>
                    <a:pt x="24019" y="162784"/>
                    <a:pt x="31341" y="181509"/>
                    <a:pt x="49774" y="181509"/>
                  </a:cubicBezTo>
                  <a:cubicBezTo>
                    <a:pt x="59874" y="181509"/>
                    <a:pt x="68711" y="175689"/>
                    <a:pt x="74014" y="171894"/>
                  </a:cubicBezTo>
                  <a:cubicBezTo>
                    <a:pt x="77549" y="169363"/>
                    <a:pt x="89416" y="159494"/>
                    <a:pt x="89416" y="156964"/>
                  </a:cubicBezTo>
                  <a:cubicBezTo>
                    <a:pt x="89416" y="156204"/>
                    <a:pt x="88659" y="153927"/>
                    <a:pt x="86386" y="153927"/>
                  </a:cubicBezTo>
                  <a:cubicBezTo>
                    <a:pt x="85629" y="153927"/>
                    <a:pt x="85376" y="154180"/>
                    <a:pt x="83104" y="156204"/>
                  </a:cubicBezTo>
                  <a:cubicBezTo>
                    <a:pt x="66944" y="172147"/>
                    <a:pt x="57601" y="175942"/>
                    <a:pt x="50279" y="175942"/>
                  </a:cubicBezTo>
                  <a:cubicBezTo>
                    <a:pt x="38916" y="175942"/>
                    <a:pt x="34876" y="162784"/>
                    <a:pt x="34876" y="143046"/>
                  </a:cubicBezTo>
                  <a:cubicBezTo>
                    <a:pt x="34876" y="141527"/>
                    <a:pt x="35381" y="129887"/>
                    <a:pt x="36139" y="128622"/>
                  </a:cubicBezTo>
                  <a:cubicBezTo>
                    <a:pt x="36644" y="127863"/>
                    <a:pt x="36644" y="127357"/>
                    <a:pt x="41694" y="122296"/>
                  </a:cubicBezTo>
                  <a:cubicBezTo>
                    <a:pt x="62146" y="101798"/>
                    <a:pt x="98001" y="59033"/>
                    <a:pt x="98001" y="19810"/>
                  </a:cubicBezTo>
                  <a:cubicBezTo>
                    <a:pt x="98001" y="15508"/>
                    <a:pt x="98001" y="72"/>
                    <a:pt x="83104" y="72"/>
                  </a:cubicBezTo>
                  <a:cubicBezTo>
                    <a:pt x="62146" y="72"/>
                    <a:pt x="43461" y="41825"/>
                    <a:pt x="40936" y="47645"/>
                  </a:cubicBezTo>
                  <a:cubicBezTo>
                    <a:pt x="28816" y="75228"/>
                    <a:pt x="20989" y="104835"/>
                    <a:pt x="20989" y="134948"/>
                  </a:cubicBezTo>
                  <a:lnTo>
                    <a:pt x="1546" y="153421"/>
                  </a:lnTo>
                  <a:close/>
                  <a:moveTo>
                    <a:pt x="37401" y="117994"/>
                  </a:moveTo>
                  <a:cubicBezTo>
                    <a:pt x="37906" y="115210"/>
                    <a:pt x="48764" y="59033"/>
                    <a:pt x="63156" y="29426"/>
                  </a:cubicBezTo>
                  <a:cubicBezTo>
                    <a:pt x="69974" y="15761"/>
                    <a:pt x="75276" y="5639"/>
                    <a:pt x="83356" y="5639"/>
                  </a:cubicBezTo>
                  <a:cubicBezTo>
                    <a:pt x="91941" y="5639"/>
                    <a:pt x="91941" y="14749"/>
                    <a:pt x="91941" y="18798"/>
                  </a:cubicBezTo>
                  <a:cubicBezTo>
                    <a:pt x="91941" y="61057"/>
                    <a:pt x="49521" y="105341"/>
                    <a:pt x="37401" y="1179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76" name="Freeform: Shape 1475">
              <a:extLst>
                <a:ext uri="{FF2B5EF4-FFF2-40B4-BE49-F238E27FC236}">
                  <a16:creationId xmlns:a16="http://schemas.microsoft.com/office/drawing/2014/main" id="{21B7B7C5-B71F-87F0-93D8-B0898E35FDD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434100" y="6784962"/>
              <a:ext cx="78123" cy="117618"/>
            </a:xfrm>
            <a:custGeom>
              <a:avLst/>
              <a:gdLst>
                <a:gd name="connsiteX0" fmla="*/ 78412 w 78123"/>
                <a:gd name="connsiteY0" fmla="*/ 85448 h 117618"/>
                <a:gd name="connsiteX1" fmla="*/ 72402 w 78123"/>
                <a:gd name="connsiteY1" fmla="*/ 85448 h 117618"/>
                <a:gd name="connsiteX2" fmla="*/ 67807 w 78123"/>
                <a:gd name="connsiteY2" fmla="*/ 101567 h 117618"/>
                <a:gd name="connsiteX3" fmla="*/ 50308 w 78123"/>
                <a:gd name="connsiteY3" fmla="*/ 102630 h 117618"/>
                <a:gd name="connsiteX4" fmla="*/ 17786 w 78123"/>
                <a:gd name="connsiteY4" fmla="*/ 102630 h 117618"/>
                <a:gd name="connsiteX5" fmla="*/ 53136 w 78123"/>
                <a:gd name="connsiteY5" fmla="*/ 72871 h 117618"/>
                <a:gd name="connsiteX6" fmla="*/ 78412 w 78123"/>
                <a:gd name="connsiteY6" fmla="*/ 34610 h 117618"/>
                <a:gd name="connsiteX7" fmla="*/ 37052 w 78123"/>
                <a:gd name="connsiteY7" fmla="*/ 68 h 117618"/>
                <a:gd name="connsiteX8" fmla="*/ 288 w 78123"/>
                <a:gd name="connsiteY8" fmla="*/ 31776 h 117618"/>
                <a:gd name="connsiteX9" fmla="*/ 9656 w 78123"/>
                <a:gd name="connsiteY9" fmla="*/ 41695 h 117618"/>
                <a:gd name="connsiteX10" fmla="*/ 19023 w 78123"/>
                <a:gd name="connsiteY10" fmla="*/ 32307 h 117618"/>
                <a:gd name="connsiteX11" fmla="*/ 8595 w 78123"/>
                <a:gd name="connsiteY11" fmla="*/ 22919 h 117618"/>
                <a:gd name="connsiteX12" fmla="*/ 34401 w 78123"/>
                <a:gd name="connsiteY12" fmla="*/ 6445 h 117618"/>
                <a:gd name="connsiteX13" fmla="*/ 61267 w 78123"/>
                <a:gd name="connsiteY13" fmla="*/ 34610 h 117618"/>
                <a:gd name="connsiteX14" fmla="*/ 44652 w 78123"/>
                <a:gd name="connsiteY14" fmla="*/ 68620 h 117618"/>
                <a:gd name="connsiteX15" fmla="*/ 2055 w 78123"/>
                <a:gd name="connsiteY15" fmla="*/ 110778 h 117618"/>
                <a:gd name="connsiteX16" fmla="*/ 288 w 78123"/>
                <a:gd name="connsiteY16" fmla="*/ 117686 h 117618"/>
                <a:gd name="connsiteX17" fmla="*/ 73109 w 78123"/>
                <a:gd name="connsiteY17" fmla="*/ 117686 h 117618"/>
                <a:gd name="connsiteX18" fmla="*/ 78412 w 78123"/>
                <a:gd name="connsiteY18" fmla="*/ 85448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123" h="117618">
                  <a:moveTo>
                    <a:pt x="78412" y="85448"/>
                  </a:moveTo>
                  <a:lnTo>
                    <a:pt x="72402" y="85448"/>
                  </a:lnTo>
                  <a:cubicBezTo>
                    <a:pt x="71872" y="89345"/>
                    <a:pt x="70104" y="99796"/>
                    <a:pt x="67807" y="101567"/>
                  </a:cubicBezTo>
                  <a:cubicBezTo>
                    <a:pt x="66393" y="102630"/>
                    <a:pt x="52783" y="102630"/>
                    <a:pt x="50308" y="102630"/>
                  </a:cubicBezTo>
                  <a:lnTo>
                    <a:pt x="17786" y="102630"/>
                  </a:lnTo>
                  <a:cubicBezTo>
                    <a:pt x="36345" y="86156"/>
                    <a:pt x="42531" y="81196"/>
                    <a:pt x="53136" y="72871"/>
                  </a:cubicBezTo>
                  <a:cubicBezTo>
                    <a:pt x="66216" y="62420"/>
                    <a:pt x="78412" y="51438"/>
                    <a:pt x="78412" y="34610"/>
                  </a:cubicBezTo>
                  <a:cubicBezTo>
                    <a:pt x="78412" y="13176"/>
                    <a:pt x="59676" y="68"/>
                    <a:pt x="37052" y="68"/>
                  </a:cubicBezTo>
                  <a:cubicBezTo>
                    <a:pt x="15135" y="68"/>
                    <a:pt x="288" y="15479"/>
                    <a:pt x="288" y="31776"/>
                  </a:cubicBezTo>
                  <a:cubicBezTo>
                    <a:pt x="288" y="40809"/>
                    <a:pt x="7888" y="41695"/>
                    <a:pt x="9656" y="41695"/>
                  </a:cubicBezTo>
                  <a:cubicBezTo>
                    <a:pt x="13898" y="41695"/>
                    <a:pt x="19023" y="38684"/>
                    <a:pt x="19023" y="32307"/>
                  </a:cubicBezTo>
                  <a:cubicBezTo>
                    <a:pt x="19023" y="29119"/>
                    <a:pt x="17786" y="22919"/>
                    <a:pt x="8595" y="22919"/>
                  </a:cubicBezTo>
                  <a:cubicBezTo>
                    <a:pt x="14074" y="10342"/>
                    <a:pt x="26093" y="6445"/>
                    <a:pt x="34401" y="6445"/>
                  </a:cubicBezTo>
                  <a:cubicBezTo>
                    <a:pt x="52076" y="6445"/>
                    <a:pt x="61267" y="20262"/>
                    <a:pt x="61267" y="34610"/>
                  </a:cubicBezTo>
                  <a:cubicBezTo>
                    <a:pt x="61267" y="50021"/>
                    <a:pt x="50308" y="62243"/>
                    <a:pt x="44652" y="68620"/>
                  </a:cubicBezTo>
                  <a:lnTo>
                    <a:pt x="2055" y="110778"/>
                  </a:lnTo>
                  <a:cubicBezTo>
                    <a:pt x="288" y="112372"/>
                    <a:pt x="288" y="112727"/>
                    <a:pt x="288" y="117686"/>
                  </a:cubicBezTo>
                  <a:lnTo>
                    <a:pt x="73109" y="117686"/>
                  </a:lnTo>
                  <a:lnTo>
                    <a:pt x="78412" y="8544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77" name="Freeform: Shape 1476">
              <a:extLst>
                <a:ext uri="{FF2B5EF4-FFF2-40B4-BE49-F238E27FC236}">
                  <a16:creationId xmlns:a16="http://schemas.microsoft.com/office/drawing/2014/main" id="{9C5A883D-186D-A251-F83B-9D53DF8DA89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436575" y="6943145"/>
              <a:ext cx="130618" cy="122932"/>
            </a:xfrm>
            <a:custGeom>
              <a:avLst/>
              <a:gdLst>
                <a:gd name="connsiteX0" fmla="*/ 69928 w 130618"/>
                <a:gd name="connsiteY0" fmla="*/ 6983 h 122932"/>
                <a:gd name="connsiteX1" fmla="*/ 65686 w 130618"/>
                <a:gd name="connsiteY1" fmla="*/ 75 h 122932"/>
                <a:gd name="connsiteX2" fmla="*/ 61267 w 130618"/>
                <a:gd name="connsiteY2" fmla="*/ 6983 h 122932"/>
                <a:gd name="connsiteX3" fmla="*/ 61267 w 130618"/>
                <a:gd name="connsiteY3" fmla="*/ 114327 h 122932"/>
                <a:gd name="connsiteX4" fmla="*/ 7358 w 130618"/>
                <a:gd name="connsiteY4" fmla="*/ 114327 h 122932"/>
                <a:gd name="connsiteX5" fmla="*/ 288 w 130618"/>
                <a:gd name="connsiteY5" fmla="*/ 118579 h 122932"/>
                <a:gd name="connsiteX6" fmla="*/ 7358 w 130618"/>
                <a:gd name="connsiteY6" fmla="*/ 123007 h 122932"/>
                <a:gd name="connsiteX7" fmla="*/ 123836 w 130618"/>
                <a:gd name="connsiteY7" fmla="*/ 123007 h 122932"/>
                <a:gd name="connsiteX8" fmla="*/ 130907 w 130618"/>
                <a:gd name="connsiteY8" fmla="*/ 118756 h 122932"/>
                <a:gd name="connsiteX9" fmla="*/ 123836 w 130618"/>
                <a:gd name="connsiteY9" fmla="*/ 114327 h 122932"/>
                <a:gd name="connsiteX10" fmla="*/ 69928 w 130618"/>
                <a:gd name="connsiteY10" fmla="*/ 114327 h 122932"/>
                <a:gd name="connsiteX11" fmla="*/ 69928 w 130618"/>
                <a:gd name="connsiteY11" fmla="*/ 6983 h 12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618" h="122932">
                  <a:moveTo>
                    <a:pt x="69928" y="6983"/>
                  </a:moveTo>
                  <a:cubicBezTo>
                    <a:pt x="69928" y="4326"/>
                    <a:pt x="69928" y="75"/>
                    <a:pt x="65686" y="75"/>
                  </a:cubicBezTo>
                  <a:cubicBezTo>
                    <a:pt x="61267" y="75"/>
                    <a:pt x="61267" y="4149"/>
                    <a:pt x="61267" y="6983"/>
                  </a:cubicBezTo>
                  <a:lnTo>
                    <a:pt x="61267" y="114327"/>
                  </a:lnTo>
                  <a:lnTo>
                    <a:pt x="7358" y="114327"/>
                  </a:lnTo>
                  <a:cubicBezTo>
                    <a:pt x="4707" y="114327"/>
                    <a:pt x="288" y="114327"/>
                    <a:pt x="288" y="118579"/>
                  </a:cubicBezTo>
                  <a:cubicBezTo>
                    <a:pt x="288" y="123007"/>
                    <a:pt x="4353" y="123007"/>
                    <a:pt x="7358" y="123007"/>
                  </a:cubicBezTo>
                  <a:lnTo>
                    <a:pt x="123836" y="123007"/>
                  </a:lnTo>
                  <a:cubicBezTo>
                    <a:pt x="126664" y="123007"/>
                    <a:pt x="130907" y="123007"/>
                    <a:pt x="130907" y="118756"/>
                  </a:cubicBezTo>
                  <a:cubicBezTo>
                    <a:pt x="130907" y="114327"/>
                    <a:pt x="126841" y="114327"/>
                    <a:pt x="123836" y="114327"/>
                  </a:cubicBezTo>
                  <a:lnTo>
                    <a:pt x="69928" y="114327"/>
                  </a:lnTo>
                  <a:lnTo>
                    <a:pt x="69928" y="698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78" name="Freeform: Shape 1477">
              <a:extLst>
                <a:ext uri="{FF2B5EF4-FFF2-40B4-BE49-F238E27FC236}">
                  <a16:creationId xmlns:a16="http://schemas.microsoft.com/office/drawing/2014/main" id="{D0B65136-DC5C-B157-D26E-86AD5504509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618401" y="6804622"/>
              <a:ext cx="58580" cy="253051"/>
            </a:xfrm>
            <a:custGeom>
              <a:avLst/>
              <a:gdLst>
                <a:gd name="connsiteX0" fmla="*/ 58875 w 58580"/>
                <a:gd name="connsiteY0" fmla="*/ 250592 h 253051"/>
                <a:gd name="connsiteX1" fmla="*/ 54582 w 58580"/>
                <a:gd name="connsiteY1" fmla="*/ 245025 h 253051"/>
                <a:gd name="connsiteX2" fmla="*/ 14940 w 58580"/>
                <a:gd name="connsiteY2" fmla="*/ 126597 h 253051"/>
                <a:gd name="connsiteX3" fmla="*/ 55592 w 58580"/>
                <a:gd name="connsiteY3" fmla="*/ 6904 h 253051"/>
                <a:gd name="connsiteX4" fmla="*/ 58875 w 58580"/>
                <a:gd name="connsiteY4" fmla="*/ 2602 h 253051"/>
                <a:gd name="connsiteX5" fmla="*/ 56350 w 58580"/>
                <a:gd name="connsiteY5" fmla="*/ 72 h 253051"/>
                <a:gd name="connsiteX6" fmla="*/ 16202 w 58580"/>
                <a:gd name="connsiteY6" fmla="*/ 49417 h 253051"/>
                <a:gd name="connsiteX7" fmla="*/ 294 w 58580"/>
                <a:gd name="connsiteY7" fmla="*/ 126597 h 253051"/>
                <a:gd name="connsiteX8" fmla="*/ 16960 w 58580"/>
                <a:gd name="connsiteY8" fmla="*/ 205549 h 253051"/>
                <a:gd name="connsiteX9" fmla="*/ 56350 w 58580"/>
                <a:gd name="connsiteY9" fmla="*/ 253123 h 253051"/>
                <a:gd name="connsiteX10" fmla="*/ 58875 w 58580"/>
                <a:gd name="connsiteY10" fmla="*/ 250592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80" h="253051">
                  <a:moveTo>
                    <a:pt x="58875" y="250592"/>
                  </a:moveTo>
                  <a:cubicBezTo>
                    <a:pt x="58875" y="249833"/>
                    <a:pt x="58875" y="249327"/>
                    <a:pt x="54582" y="245025"/>
                  </a:cubicBezTo>
                  <a:cubicBezTo>
                    <a:pt x="23020" y="213141"/>
                    <a:pt x="14940" y="165314"/>
                    <a:pt x="14940" y="126597"/>
                  </a:cubicBezTo>
                  <a:cubicBezTo>
                    <a:pt x="14940" y="82567"/>
                    <a:pt x="24535" y="38536"/>
                    <a:pt x="55592" y="6904"/>
                  </a:cubicBezTo>
                  <a:cubicBezTo>
                    <a:pt x="58875" y="3868"/>
                    <a:pt x="58875" y="3362"/>
                    <a:pt x="58875" y="2602"/>
                  </a:cubicBezTo>
                  <a:cubicBezTo>
                    <a:pt x="58875" y="831"/>
                    <a:pt x="57865" y="72"/>
                    <a:pt x="56350" y="72"/>
                  </a:cubicBezTo>
                  <a:cubicBezTo>
                    <a:pt x="53825" y="72"/>
                    <a:pt x="31100" y="17279"/>
                    <a:pt x="16202" y="49417"/>
                  </a:cubicBezTo>
                  <a:cubicBezTo>
                    <a:pt x="3324" y="77252"/>
                    <a:pt x="294" y="105341"/>
                    <a:pt x="294" y="126597"/>
                  </a:cubicBezTo>
                  <a:cubicBezTo>
                    <a:pt x="294" y="146335"/>
                    <a:pt x="3072" y="176955"/>
                    <a:pt x="16960" y="205549"/>
                  </a:cubicBezTo>
                  <a:cubicBezTo>
                    <a:pt x="32110" y="236675"/>
                    <a:pt x="53825" y="253123"/>
                    <a:pt x="56350" y="253123"/>
                  </a:cubicBezTo>
                  <a:cubicBezTo>
                    <a:pt x="57865" y="253123"/>
                    <a:pt x="58875" y="252364"/>
                    <a:pt x="58875" y="25059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79" name="Freeform: Shape 1478">
              <a:extLst>
                <a:ext uri="{FF2B5EF4-FFF2-40B4-BE49-F238E27FC236}">
                  <a16:creationId xmlns:a16="http://schemas.microsoft.com/office/drawing/2014/main" id="{CCF41C08-069F-A90D-DB6C-343D86F777F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705486" y="6818793"/>
              <a:ext cx="114382" cy="178400"/>
            </a:xfrm>
            <a:custGeom>
              <a:avLst/>
              <a:gdLst>
                <a:gd name="connsiteX0" fmla="*/ 58879 w 114382"/>
                <a:gd name="connsiteY0" fmla="*/ 2855 h 178400"/>
                <a:gd name="connsiteX1" fmla="*/ 55596 w 114382"/>
                <a:gd name="connsiteY1" fmla="*/ 72 h 178400"/>
                <a:gd name="connsiteX2" fmla="*/ 24791 w 114382"/>
                <a:gd name="connsiteY2" fmla="*/ 2602 h 178400"/>
                <a:gd name="connsiteX3" fmla="*/ 19993 w 114382"/>
                <a:gd name="connsiteY3" fmla="*/ 7663 h 178400"/>
                <a:gd name="connsiteX4" fmla="*/ 26053 w 114382"/>
                <a:gd name="connsiteY4" fmla="*/ 10700 h 178400"/>
                <a:gd name="connsiteX5" fmla="*/ 38679 w 114382"/>
                <a:gd name="connsiteY5" fmla="*/ 15002 h 178400"/>
                <a:gd name="connsiteX6" fmla="*/ 37921 w 114382"/>
                <a:gd name="connsiteY6" fmla="*/ 20063 h 178400"/>
                <a:gd name="connsiteX7" fmla="*/ 1308 w 114382"/>
                <a:gd name="connsiteY7" fmla="*/ 165820 h 178400"/>
                <a:gd name="connsiteX8" fmla="*/ 298 w 114382"/>
                <a:gd name="connsiteY8" fmla="*/ 171387 h 178400"/>
                <a:gd name="connsiteX9" fmla="*/ 7621 w 114382"/>
                <a:gd name="connsiteY9" fmla="*/ 178473 h 178400"/>
                <a:gd name="connsiteX10" fmla="*/ 16206 w 114382"/>
                <a:gd name="connsiteY10" fmla="*/ 173159 h 178400"/>
                <a:gd name="connsiteX11" fmla="*/ 30346 w 114382"/>
                <a:gd name="connsiteY11" fmla="*/ 117741 h 178400"/>
                <a:gd name="connsiteX12" fmla="*/ 59636 w 114382"/>
                <a:gd name="connsiteY12" fmla="*/ 139250 h 178400"/>
                <a:gd name="connsiteX13" fmla="*/ 58879 w 114382"/>
                <a:gd name="connsiteY13" fmla="*/ 144564 h 178400"/>
                <a:gd name="connsiteX14" fmla="*/ 57869 w 114382"/>
                <a:gd name="connsiteY14" fmla="*/ 153421 h 178400"/>
                <a:gd name="connsiteX15" fmla="*/ 81099 w 114382"/>
                <a:gd name="connsiteY15" fmla="*/ 178473 h 178400"/>
                <a:gd name="connsiteX16" fmla="*/ 101046 w 114382"/>
                <a:gd name="connsiteY16" fmla="*/ 165061 h 178400"/>
                <a:gd name="connsiteX17" fmla="*/ 110136 w 114382"/>
                <a:gd name="connsiteY17" fmla="*/ 139503 h 178400"/>
                <a:gd name="connsiteX18" fmla="*/ 107106 w 114382"/>
                <a:gd name="connsiteY18" fmla="*/ 136972 h 178400"/>
                <a:gd name="connsiteX19" fmla="*/ 103571 w 114382"/>
                <a:gd name="connsiteY19" fmla="*/ 141527 h 178400"/>
                <a:gd name="connsiteX20" fmla="*/ 81604 w 114382"/>
                <a:gd name="connsiteY20" fmla="*/ 172906 h 178400"/>
                <a:gd name="connsiteX21" fmla="*/ 73524 w 114382"/>
                <a:gd name="connsiteY21" fmla="*/ 161012 h 178400"/>
                <a:gd name="connsiteX22" fmla="*/ 75544 w 114382"/>
                <a:gd name="connsiteY22" fmla="*/ 146841 h 178400"/>
                <a:gd name="connsiteX23" fmla="*/ 76554 w 114382"/>
                <a:gd name="connsiteY23" fmla="*/ 138997 h 178400"/>
                <a:gd name="connsiteX24" fmla="*/ 39184 w 114382"/>
                <a:gd name="connsiteY24" fmla="*/ 112427 h 178400"/>
                <a:gd name="connsiteX25" fmla="*/ 60899 w 114382"/>
                <a:gd name="connsiteY25" fmla="*/ 93701 h 178400"/>
                <a:gd name="connsiteX26" fmla="*/ 97006 w 114382"/>
                <a:gd name="connsiteY26" fmla="*/ 69408 h 178400"/>
                <a:gd name="connsiteX27" fmla="*/ 99279 w 114382"/>
                <a:gd name="connsiteY27" fmla="*/ 69661 h 178400"/>
                <a:gd name="connsiteX28" fmla="*/ 104581 w 114382"/>
                <a:gd name="connsiteY28" fmla="*/ 71685 h 178400"/>
                <a:gd name="connsiteX29" fmla="*/ 105591 w 114382"/>
                <a:gd name="connsiteY29" fmla="*/ 72698 h 178400"/>
                <a:gd name="connsiteX30" fmla="*/ 91199 w 114382"/>
                <a:gd name="connsiteY30" fmla="*/ 86362 h 178400"/>
                <a:gd name="connsiteX31" fmla="*/ 100794 w 114382"/>
                <a:gd name="connsiteY31" fmla="*/ 95219 h 178400"/>
                <a:gd name="connsiteX32" fmla="*/ 114681 w 114382"/>
                <a:gd name="connsiteY32" fmla="*/ 79783 h 178400"/>
                <a:gd name="connsiteX33" fmla="*/ 97511 w 114382"/>
                <a:gd name="connsiteY33" fmla="*/ 63841 h 178400"/>
                <a:gd name="connsiteX34" fmla="*/ 60646 w 114382"/>
                <a:gd name="connsiteY34" fmla="*/ 86109 h 178400"/>
                <a:gd name="connsiteX35" fmla="*/ 32618 w 114382"/>
                <a:gd name="connsiteY35" fmla="*/ 109643 h 178400"/>
                <a:gd name="connsiteX36" fmla="*/ 58879 w 114382"/>
                <a:gd name="connsiteY36" fmla="*/ 2855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4382" h="178400">
                  <a:moveTo>
                    <a:pt x="58879" y="2855"/>
                  </a:moveTo>
                  <a:cubicBezTo>
                    <a:pt x="58879" y="2602"/>
                    <a:pt x="58879" y="72"/>
                    <a:pt x="55596" y="72"/>
                  </a:cubicBezTo>
                  <a:cubicBezTo>
                    <a:pt x="49789" y="72"/>
                    <a:pt x="31356" y="2096"/>
                    <a:pt x="24791" y="2602"/>
                  </a:cubicBezTo>
                  <a:cubicBezTo>
                    <a:pt x="22771" y="2855"/>
                    <a:pt x="19993" y="3108"/>
                    <a:pt x="19993" y="7663"/>
                  </a:cubicBezTo>
                  <a:cubicBezTo>
                    <a:pt x="19993" y="10700"/>
                    <a:pt x="22266" y="10700"/>
                    <a:pt x="26053" y="10700"/>
                  </a:cubicBezTo>
                  <a:cubicBezTo>
                    <a:pt x="38173" y="10700"/>
                    <a:pt x="38679" y="12471"/>
                    <a:pt x="38679" y="15002"/>
                  </a:cubicBezTo>
                  <a:lnTo>
                    <a:pt x="37921" y="20063"/>
                  </a:lnTo>
                  <a:lnTo>
                    <a:pt x="1308" y="165820"/>
                  </a:lnTo>
                  <a:cubicBezTo>
                    <a:pt x="298" y="169363"/>
                    <a:pt x="298" y="169869"/>
                    <a:pt x="298" y="171387"/>
                  </a:cubicBezTo>
                  <a:cubicBezTo>
                    <a:pt x="298" y="177208"/>
                    <a:pt x="5348" y="178473"/>
                    <a:pt x="7621" y="178473"/>
                  </a:cubicBezTo>
                  <a:cubicBezTo>
                    <a:pt x="10903" y="178473"/>
                    <a:pt x="14691" y="176195"/>
                    <a:pt x="16206" y="173159"/>
                  </a:cubicBezTo>
                  <a:cubicBezTo>
                    <a:pt x="17468" y="170881"/>
                    <a:pt x="28831" y="124067"/>
                    <a:pt x="30346" y="117741"/>
                  </a:cubicBezTo>
                  <a:cubicBezTo>
                    <a:pt x="38931" y="118500"/>
                    <a:pt x="59636" y="122549"/>
                    <a:pt x="59636" y="139250"/>
                  </a:cubicBezTo>
                  <a:cubicBezTo>
                    <a:pt x="59636" y="141021"/>
                    <a:pt x="59636" y="142034"/>
                    <a:pt x="58879" y="144564"/>
                  </a:cubicBezTo>
                  <a:cubicBezTo>
                    <a:pt x="58374" y="147601"/>
                    <a:pt x="57869" y="150637"/>
                    <a:pt x="57869" y="153421"/>
                  </a:cubicBezTo>
                  <a:cubicBezTo>
                    <a:pt x="57869" y="168351"/>
                    <a:pt x="67969" y="178473"/>
                    <a:pt x="81099" y="178473"/>
                  </a:cubicBezTo>
                  <a:cubicBezTo>
                    <a:pt x="88674" y="178473"/>
                    <a:pt x="95491" y="174424"/>
                    <a:pt x="101046" y="165061"/>
                  </a:cubicBezTo>
                  <a:cubicBezTo>
                    <a:pt x="107359" y="153927"/>
                    <a:pt x="110136" y="140009"/>
                    <a:pt x="110136" y="139503"/>
                  </a:cubicBezTo>
                  <a:cubicBezTo>
                    <a:pt x="110136" y="136972"/>
                    <a:pt x="107864" y="136972"/>
                    <a:pt x="107106" y="136972"/>
                  </a:cubicBezTo>
                  <a:cubicBezTo>
                    <a:pt x="104581" y="136972"/>
                    <a:pt x="104329" y="137985"/>
                    <a:pt x="103571" y="141527"/>
                  </a:cubicBezTo>
                  <a:cubicBezTo>
                    <a:pt x="98521" y="160000"/>
                    <a:pt x="92714" y="172906"/>
                    <a:pt x="81604" y="172906"/>
                  </a:cubicBezTo>
                  <a:cubicBezTo>
                    <a:pt x="76806" y="172906"/>
                    <a:pt x="73524" y="170122"/>
                    <a:pt x="73524" y="161012"/>
                  </a:cubicBezTo>
                  <a:cubicBezTo>
                    <a:pt x="73524" y="156710"/>
                    <a:pt x="74534" y="150890"/>
                    <a:pt x="75544" y="146841"/>
                  </a:cubicBezTo>
                  <a:cubicBezTo>
                    <a:pt x="76554" y="142540"/>
                    <a:pt x="76554" y="141527"/>
                    <a:pt x="76554" y="138997"/>
                  </a:cubicBezTo>
                  <a:cubicBezTo>
                    <a:pt x="76554" y="122549"/>
                    <a:pt x="60646" y="115210"/>
                    <a:pt x="39184" y="112427"/>
                  </a:cubicBezTo>
                  <a:cubicBezTo>
                    <a:pt x="47011" y="107872"/>
                    <a:pt x="55091" y="99774"/>
                    <a:pt x="60899" y="93701"/>
                  </a:cubicBezTo>
                  <a:cubicBezTo>
                    <a:pt x="73019" y="80289"/>
                    <a:pt x="84634" y="69408"/>
                    <a:pt x="97006" y="69408"/>
                  </a:cubicBezTo>
                  <a:cubicBezTo>
                    <a:pt x="98521" y="69408"/>
                    <a:pt x="98774" y="69408"/>
                    <a:pt x="99279" y="69661"/>
                  </a:cubicBezTo>
                  <a:cubicBezTo>
                    <a:pt x="102309" y="70167"/>
                    <a:pt x="102561" y="70167"/>
                    <a:pt x="104581" y="71685"/>
                  </a:cubicBezTo>
                  <a:cubicBezTo>
                    <a:pt x="105086" y="71938"/>
                    <a:pt x="105086" y="72191"/>
                    <a:pt x="105591" y="72698"/>
                  </a:cubicBezTo>
                  <a:cubicBezTo>
                    <a:pt x="93471" y="73457"/>
                    <a:pt x="91199" y="83326"/>
                    <a:pt x="91199" y="86362"/>
                  </a:cubicBezTo>
                  <a:cubicBezTo>
                    <a:pt x="91199" y="90411"/>
                    <a:pt x="93976" y="95219"/>
                    <a:pt x="100794" y="95219"/>
                  </a:cubicBezTo>
                  <a:cubicBezTo>
                    <a:pt x="107359" y="95219"/>
                    <a:pt x="114681" y="89652"/>
                    <a:pt x="114681" y="79783"/>
                  </a:cubicBezTo>
                  <a:cubicBezTo>
                    <a:pt x="114681" y="72191"/>
                    <a:pt x="108874" y="63841"/>
                    <a:pt x="97511" y="63841"/>
                  </a:cubicBezTo>
                  <a:cubicBezTo>
                    <a:pt x="90441" y="63841"/>
                    <a:pt x="78826" y="65865"/>
                    <a:pt x="60646" y="86109"/>
                  </a:cubicBezTo>
                  <a:cubicBezTo>
                    <a:pt x="52061" y="95725"/>
                    <a:pt x="42213" y="105847"/>
                    <a:pt x="32618" y="109643"/>
                  </a:cubicBezTo>
                  <a:lnTo>
                    <a:pt x="58879" y="285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80" name="Freeform: Shape 1479">
              <a:extLst>
                <a:ext uri="{FF2B5EF4-FFF2-40B4-BE49-F238E27FC236}">
                  <a16:creationId xmlns:a16="http://schemas.microsoft.com/office/drawing/2014/main" id="{9C556FAC-FE72-E2CD-EE60-162CCC69EDF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836662" y="6909436"/>
              <a:ext cx="130618" cy="122932"/>
            </a:xfrm>
            <a:custGeom>
              <a:avLst/>
              <a:gdLst>
                <a:gd name="connsiteX0" fmla="*/ 69943 w 130618"/>
                <a:gd name="connsiteY0" fmla="*/ 6982 h 122932"/>
                <a:gd name="connsiteX1" fmla="*/ 65701 w 130618"/>
                <a:gd name="connsiteY1" fmla="*/ 73 h 122932"/>
                <a:gd name="connsiteX2" fmla="*/ 61283 w 130618"/>
                <a:gd name="connsiteY2" fmla="*/ 6982 h 122932"/>
                <a:gd name="connsiteX3" fmla="*/ 61283 w 130618"/>
                <a:gd name="connsiteY3" fmla="*/ 114326 h 122932"/>
                <a:gd name="connsiteX4" fmla="*/ 7374 w 130618"/>
                <a:gd name="connsiteY4" fmla="*/ 114326 h 122932"/>
                <a:gd name="connsiteX5" fmla="*/ 304 w 130618"/>
                <a:gd name="connsiteY5" fmla="*/ 118577 h 122932"/>
                <a:gd name="connsiteX6" fmla="*/ 7374 w 130618"/>
                <a:gd name="connsiteY6" fmla="*/ 123006 h 122932"/>
                <a:gd name="connsiteX7" fmla="*/ 123852 w 130618"/>
                <a:gd name="connsiteY7" fmla="*/ 123006 h 122932"/>
                <a:gd name="connsiteX8" fmla="*/ 130922 w 130618"/>
                <a:gd name="connsiteY8" fmla="*/ 118754 h 122932"/>
                <a:gd name="connsiteX9" fmla="*/ 123852 w 130618"/>
                <a:gd name="connsiteY9" fmla="*/ 114326 h 122932"/>
                <a:gd name="connsiteX10" fmla="*/ 69943 w 130618"/>
                <a:gd name="connsiteY10" fmla="*/ 114326 h 122932"/>
                <a:gd name="connsiteX11" fmla="*/ 69943 w 130618"/>
                <a:gd name="connsiteY11" fmla="*/ 6982 h 12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618" h="122932">
                  <a:moveTo>
                    <a:pt x="69943" y="6982"/>
                  </a:moveTo>
                  <a:cubicBezTo>
                    <a:pt x="69943" y="4325"/>
                    <a:pt x="69943" y="73"/>
                    <a:pt x="65701" y="73"/>
                  </a:cubicBezTo>
                  <a:cubicBezTo>
                    <a:pt x="61283" y="73"/>
                    <a:pt x="61283" y="4147"/>
                    <a:pt x="61283" y="6982"/>
                  </a:cubicBezTo>
                  <a:lnTo>
                    <a:pt x="61283" y="114326"/>
                  </a:lnTo>
                  <a:lnTo>
                    <a:pt x="7374" y="114326"/>
                  </a:lnTo>
                  <a:cubicBezTo>
                    <a:pt x="4722" y="114326"/>
                    <a:pt x="304" y="114326"/>
                    <a:pt x="304" y="118577"/>
                  </a:cubicBezTo>
                  <a:cubicBezTo>
                    <a:pt x="304" y="123006"/>
                    <a:pt x="4369" y="123006"/>
                    <a:pt x="7374" y="123006"/>
                  </a:cubicBezTo>
                  <a:lnTo>
                    <a:pt x="123852" y="123006"/>
                  </a:lnTo>
                  <a:cubicBezTo>
                    <a:pt x="126680" y="123006"/>
                    <a:pt x="130922" y="123006"/>
                    <a:pt x="130922" y="118754"/>
                  </a:cubicBezTo>
                  <a:cubicBezTo>
                    <a:pt x="130922" y="114326"/>
                    <a:pt x="126857" y="114326"/>
                    <a:pt x="123852" y="114326"/>
                  </a:cubicBezTo>
                  <a:lnTo>
                    <a:pt x="69943" y="114326"/>
                  </a:lnTo>
                  <a:lnTo>
                    <a:pt x="69943" y="698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81" name="Freeform: Shape 1480">
              <a:extLst>
                <a:ext uri="{FF2B5EF4-FFF2-40B4-BE49-F238E27FC236}">
                  <a16:creationId xmlns:a16="http://schemas.microsoft.com/office/drawing/2014/main" id="{916CBFB5-41F6-345C-D1B6-52F5565DBFA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070558" y="6926087"/>
              <a:ext cx="154278" cy="10122"/>
            </a:xfrm>
            <a:custGeom>
              <a:avLst/>
              <a:gdLst>
                <a:gd name="connsiteX0" fmla="*/ 145753 w 154278"/>
                <a:gd name="connsiteY0" fmla="*/ 10194 h 10122"/>
                <a:gd name="connsiteX1" fmla="*/ 154591 w 154278"/>
                <a:gd name="connsiteY1" fmla="*/ 5133 h 10122"/>
                <a:gd name="connsiteX2" fmla="*/ 145753 w 154278"/>
                <a:gd name="connsiteY2" fmla="*/ 72 h 10122"/>
                <a:gd name="connsiteX3" fmla="*/ 9150 w 154278"/>
                <a:gd name="connsiteY3" fmla="*/ 72 h 10122"/>
                <a:gd name="connsiteX4" fmla="*/ 312 w 154278"/>
                <a:gd name="connsiteY4" fmla="*/ 5133 h 10122"/>
                <a:gd name="connsiteX5" fmla="*/ 9150 w 154278"/>
                <a:gd name="connsiteY5" fmla="*/ 10194 h 10122"/>
                <a:gd name="connsiteX6" fmla="*/ 145753 w 154278"/>
                <a:gd name="connsiteY6" fmla="*/ 10194 h 1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78" h="10122">
                  <a:moveTo>
                    <a:pt x="145753" y="10194"/>
                  </a:moveTo>
                  <a:cubicBezTo>
                    <a:pt x="150046" y="10194"/>
                    <a:pt x="154591" y="10194"/>
                    <a:pt x="154591" y="5133"/>
                  </a:cubicBezTo>
                  <a:cubicBezTo>
                    <a:pt x="154591" y="72"/>
                    <a:pt x="150046" y="72"/>
                    <a:pt x="145753" y="72"/>
                  </a:cubicBezTo>
                  <a:lnTo>
                    <a:pt x="9150" y="72"/>
                  </a:lnTo>
                  <a:cubicBezTo>
                    <a:pt x="4857" y="72"/>
                    <a:pt x="312" y="72"/>
                    <a:pt x="312" y="5133"/>
                  </a:cubicBezTo>
                  <a:cubicBezTo>
                    <a:pt x="312" y="10194"/>
                    <a:pt x="4857" y="10194"/>
                    <a:pt x="9150" y="10194"/>
                  </a:cubicBezTo>
                  <a:lnTo>
                    <a:pt x="145753" y="1019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82" name="Freeform: Shape 1481">
              <a:extLst>
                <a:ext uri="{FF2B5EF4-FFF2-40B4-BE49-F238E27FC236}">
                  <a16:creationId xmlns:a16="http://schemas.microsoft.com/office/drawing/2014/main" id="{37D1DA12-7477-E21D-B402-E38BD3060E6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312201" y="6882562"/>
              <a:ext cx="104030" cy="160940"/>
            </a:xfrm>
            <a:custGeom>
              <a:avLst/>
              <a:gdLst>
                <a:gd name="connsiteX0" fmla="*/ 104353 w 104030"/>
                <a:gd name="connsiteY0" fmla="*/ 2855 h 160940"/>
                <a:gd name="connsiteX1" fmla="*/ 101828 w 104030"/>
                <a:gd name="connsiteY1" fmla="*/ 325 h 160940"/>
                <a:gd name="connsiteX2" fmla="*/ 84658 w 104030"/>
                <a:gd name="connsiteY2" fmla="*/ 17785 h 160940"/>
                <a:gd name="connsiteX3" fmla="*/ 61175 w 104030"/>
                <a:gd name="connsiteY3" fmla="*/ 72 h 160940"/>
                <a:gd name="connsiteX4" fmla="*/ 322 w 104030"/>
                <a:gd name="connsiteY4" fmla="*/ 74216 h 160940"/>
                <a:gd name="connsiteX5" fmla="*/ 33653 w 104030"/>
                <a:gd name="connsiteY5" fmla="*/ 114704 h 160940"/>
                <a:gd name="connsiteX6" fmla="*/ 63448 w 104030"/>
                <a:gd name="connsiteY6" fmla="*/ 99521 h 160940"/>
                <a:gd name="connsiteX7" fmla="*/ 52085 w 104030"/>
                <a:gd name="connsiteY7" fmla="*/ 144817 h 160940"/>
                <a:gd name="connsiteX8" fmla="*/ 33905 w 104030"/>
                <a:gd name="connsiteY8" fmla="*/ 153168 h 160940"/>
                <a:gd name="connsiteX9" fmla="*/ 28098 w 104030"/>
                <a:gd name="connsiteY9" fmla="*/ 158229 h 160940"/>
                <a:gd name="connsiteX10" fmla="*/ 31380 w 104030"/>
                <a:gd name="connsiteY10" fmla="*/ 161012 h 160940"/>
                <a:gd name="connsiteX11" fmla="*/ 56630 w 104030"/>
                <a:gd name="connsiteY11" fmla="*/ 160253 h 160940"/>
                <a:gd name="connsiteX12" fmla="*/ 82638 w 104030"/>
                <a:gd name="connsiteY12" fmla="*/ 161012 h 160940"/>
                <a:gd name="connsiteX13" fmla="*/ 87183 w 104030"/>
                <a:gd name="connsiteY13" fmla="*/ 155951 h 160940"/>
                <a:gd name="connsiteX14" fmla="*/ 80618 w 104030"/>
                <a:gd name="connsiteY14" fmla="*/ 153168 h 160940"/>
                <a:gd name="connsiteX15" fmla="*/ 68498 w 104030"/>
                <a:gd name="connsiteY15" fmla="*/ 149119 h 160940"/>
                <a:gd name="connsiteX16" fmla="*/ 69508 w 104030"/>
                <a:gd name="connsiteY16" fmla="*/ 143552 h 160940"/>
                <a:gd name="connsiteX17" fmla="*/ 104353 w 104030"/>
                <a:gd name="connsiteY17" fmla="*/ 2855 h 160940"/>
                <a:gd name="connsiteX18" fmla="*/ 34410 w 104030"/>
                <a:gd name="connsiteY18" fmla="*/ 109137 h 160940"/>
                <a:gd name="connsiteX19" fmla="*/ 18250 w 104030"/>
                <a:gd name="connsiteY19" fmla="*/ 85350 h 160940"/>
                <a:gd name="connsiteX20" fmla="*/ 29865 w 104030"/>
                <a:gd name="connsiteY20" fmla="*/ 34993 h 160940"/>
                <a:gd name="connsiteX21" fmla="*/ 61175 w 104030"/>
                <a:gd name="connsiteY21" fmla="*/ 5639 h 160940"/>
                <a:gd name="connsiteX22" fmla="*/ 81123 w 104030"/>
                <a:gd name="connsiteY22" fmla="*/ 27907 h 160940"/>
                <a:gd name="connsiteX23" fmla="*/ 66478 w 104030"/>
                <a:gd name="connsiteY23" fmla="*/ 85856 h 160940"/>
                <a:gd name="connsiteX24" fmla="*/ 34410 w 104030"/>
                <a:gd name="connsiteY24" fmla="*/ 109137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030" h="160940">
                  <a:moveTo>
                    <a:pt x="104353" y="2855"/>
                  </a:moveTo>
                  <a:cubicBezTo>
                    <a:pt x="104353" y="1843"/>
                    <a:pt x="103595" y="325"/>
                    <a:pt x="101828" y="325"/>
                  </a:cubicBezTo>
                  <a:cubicBezTo>
                    <a:pt x="99050" y="325"/>
                    <a:pt x="88950" y="10447"/>
                    <a:pt x="84658" y="17785"/>
                  </a:cubicBezTo>
                  <a:cubicBezTo>
                    <a:pt x="79103" y="4121"/>
                    <a:pt x="69255" y="72"/>
                    <a:pt x="61175" y="72"/>
                  </a:cubicBezTo>
                  <a:cubicBezTo>
                    <a:pt x="31380" y="72"/>
                    <a:pt x="322" y="37523"/>
                    <a:pt x="322" y="74216"/>
                  </a:cubicBezTo>
                  <a:cubicBezTo>
                    <a:pt x="322" y="99015"/>
                    <a:pt x="15220" y="114704"/>
                    <a:pt x="33653" y="114704"/>
                  </a:cubicBezTo>
                  <a:cubicBezTo>
                    <a:pt x="44510" y="114704"/>
                    <a:pt x="54358" y="108631"/>
                    <a:pt x="63448" y="99521"/>
                  </a:cubicBezTo>
                  <a:cubicBezTo>
                    <a:pt x="61175" y="108378"/>
                    <a:pt x="52843" y="142540"/>
                    <a:pt x="52085" y="144817"/>
                  </a:cubicBezTo>
                  <a:cubicBezTo>
                    <a:pt x="50065" y="151903"/>
                    <a:pt x="48045" y="152915"/>
                    <a:pt x="33905" y="153168"/>
                  </a:cubicBezTo>
                  <a:cubicBezTo>
                    <a:pt x="30623" y="153168"/>
                    <a:pt x="28098" y="153168"/>
                    <a:pt x="28098" y="158229"/>
                  </a:cubicBezTo>
                  <a:cubicBezTo>
                    <a:pt x="28098" y="158482"/>
                    <a:pt x="28098" y="161012"/>
                    <a:pt x="31380" y="161012"/>
                  </a:cubicBezTo>
                  <a:cubicBezTo>
                    <a:pt x="39460" y="161012"/>
                    <a:pt x="48298" y="160253"/>
                    <a:pt x="56630" y="160253"/>
                  </a:cubicBezTo>
                  <a:cubicBezTo>
                    <a:pt x="65215" y="160253"/>
                    <a:pt x="74305" y="161012"/>
                    <a:pt x="82638" y="161012"/>
                  </a:cubicBezTo>
                  <a:cubicBezTo>
                    <a:pt x="83900" y="161012"/>
                    <a:pt x="87183" y="161012"/>
                    <a:pt x="87183" y="155951"/>
                  </a:cubicBezTo>
                  <a:cubicBezTo>
                    <a:pt x="87183" y="153168"/>
                    <a:pt x="84658" y="153168"/>
                    <a:pt x="80618" y="153168"/>
                  </a:cubicBezTo>
                  <a:cubicBezTo>
                    <a:pt x="68498" y="153168"/>
                    <a:pt x="68498" y="151396"/>
                    <a:pt x="68498" y="149119"/>
                  </a:cubicBezTo>
                  <a:cubicBezTo>
                    <a:pt x="68498" y="147348"/>
                    <a:pt x="69003" y="145829"/>
                    <a:pt x="69508" y="143552"/>
                  </a:cubicBezTo>
                  <a:lnTo>
                    <a:pt x="104353" y="2855"/>
                  </a:lnTo>
                  <a:close/>
                  <a:moveTo>
                    <a:pt x="34410" y="109137"/>
                  </a:moveTo>
                  <a:cubicBezTo>
                    <a:pt x="19260" y="109137"/>
                    <a:pt x="18250" y="89652"/>
                    <a:pt x="18250" y="85350"/>
                  </a:cubicBezTo>
                  <a:cubicBezTo>
                    <a:pt x="18250" y="73204"/>
                    <a:pt x="25573" y="45621"/>
                    <a:pt x="29865" y="34993"/>
                  </a:cubicBezTo>
                  <a:cubicBezTo>
                    <a:pt x="37693" y="16267"/>
                    <a:pt x="50823" y="5639"/>
                    <a:pt x="61175" y="5639"/>
                  </a:cubicBezTo>
                  <a:cubicBezTo>
                    <a:pt x="77588" y="5639"/>
                    <a:pt x="81123" y="26136"/>
                    <a:pt x="81123" y="27907"/>
                  </a:cubicBezTo>
                  <a:cubicBezTo>
                    <a:pt x="81123" y="29426"/>
                    <a:pt x="67235" y="84844"/>
                    <a:pt x="66478" y="85856"/>
                  </a:cubicBezTo>
                  <a:cubicBezTo>
                    <a:pt x="62690" y="92942"/>
                    <a:pt x="48550" y="109137"/>
                    <a:pt x="34410" y="10913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83" name="Freeform: Shape 1482">
              <a:extLst>
                <a:ext uri="{FF2B5EF4-FFF2-40B4-BE49-F238E27FC236}">
                  <a16:creationId xmlns:a16="http://schemas.microsoft.com/office/drawing/2014/main" id="{A3312346-89E5-ED8A-0B76-9F80B874EDE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428430" y="6909436"/>
              <a:ext cx="130618" cy="122932"/>
            </a:xfrm>
            <a:custGeom>
              <a:avLst/>
              <a:gdLst>
                <a:gd name="connsiteX0" fmla="*/ 69967 w 130618"/>
                <a:gd name="connsiteY0" fmla="*/ 6982 h 122932"/>
                <a:gd name="connsiteX1" fmla="*/ 65725 w 130618"/>
                <a:gd name="connsiteY1" fmla="*/ 73 h 122932"/>
                <a:gd name="connsiteX2" fmla="*/ 61306 w 130618"/>
                <a:gd name="connsiteY2" fmla="*/ 6982 h 122932"/>
                <a:gd name="connsiteX3" fmla="*/ 61306 w 130618"/>
                <a:gd name="connsiteY3" fmla="*/ 114326 h 122932"/>
                <a:gd name="connsiteX4" fmla="*/ 7397 w 130618"/>
                <a:gd name="connsiteY4" fmla="*/ 114326 h 122932"/>
                <a:gd name="connsiteX5" fmla="*/ 327 w 130618"/>
                <a:gd name="connsiteY5" fmla="*/ 118577 h 122932"/>
                <a:gd name="connsiteX6" fmla="*/ 7397 w 130618"/>
                <a:gd name="connsiteY6" fmla="*/ 123006 h 122932"/>
                <a:gd name="connsiteX7" fmla="*/ 123876 w 130618"/>
                <a:gd name="connsiteY7" fmla="*/ 123006 h 122932"/>
                <a:gd name="connsiteX8" fmla="*/ 130946 w 130618"/>
                <a:gd name="connsiteY8" fmla="*/ 118754 h 122932"/>
                <a:gd name="connsiteX9" fmla="*/ 123876 w 130618"/>
                <a:gd name="connsiteY9" fmla="*/ 114326 h 122932"/>
                <a:gd name="connsiteX10" fmla="*/ 69967 w 130618"/>
                <a:gd name="connsiteY10" fmla="*/ 114326 h 122932"/>
                <a:gd name="connsiteX11" fmla="*/ 69967 w 130618"/>
                <a:gd name="connsiteY11" fmla="*/ 6982 h 12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618" h="122932">
                  <a:moveTo>
                    <a:pt x="69967" y="6982"/>
                  </a:moveTo>
                  <a:cubicBezTo>
                    <a:pt x="69967" y="4325"/>
                    <a:pt x="69967" y="73"/>
                    <a:pt x="65725" y="73"/>
                  </a:cubicBezTo>
                  <a:cubicBezTo>
                    <a:pt x="61306" y="73"/>
                    <a:pt x="61306" y="4147"/>
                    <a:pt x="61306" y="6982"/>
                  </a:cubicBezTo>
                  <a:lnTo>
                    <a:pt x="61306" y="114326"/>
                  </a:lnTo>
                  <a:lnTo>
                    <a:pt x="7397" y="114326"/>
                  </a:lnTo>
                  <a:cubicBezTo>
                    <a:pt x="4746" y="114326"/>
                    <a:pt x="327" y="114326"/>
                    <a:pt x="327" y="118577"/>
                  </a:cubicBezTo>
                  <a:cubicBezTo>
                    <a:pt x="327" y="123006"/>
                    <a:pt x="4392" y="123006"/>
                    <a:pt x="7397" y="123006"/>
                  </a:cubicBezTo>
                  <a:lnTo>
                    <a:pt x="123876" y="123006"/>
                  </a:lnTo>
                  <a:cubicBezTo>
                    <a:pt x="126704" y="123006"/>
                    <a:pt x="130946" y="123006"/>
                    <a:pt x="130946" y="118754"/>
                  </a:cubicBezTo>
                  <a:cubicBezTo>
                    <a:pt x="130946" y="114326"/>
                    <a:pt x="126880" y="114326"/>
                    <a:pt x="123876" y="114326"/>
                  </a:cubicBezTo>
                  <a:lnTo>
                    <a:pt x="69967" y="114326"/>
                  </a:lnTo>
                  <a:lnTo>
                    <a:pt x="69967" y="698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84" name="Freeform: Shape 1483">
              <a:extLst>
                <a:ext uri="{FF2B5EF4-FFF2-40B4-BE49-F238E27FC236}">
                  <a16:creationId xmlns:a16="http://schemas.microsoft.com/office/drawing/2014/main" id="{262C5ED3-8E0F-0145-91A9-C011CEB0537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599652" y="6804622"/>
              <a:ext cx="58580" cy="253051"/>
            </a:xfrm>
            <a:custGeom>
              <a:avLst/>
              <a:gdLst>
                <a:gd name="connsiteX0" fmla="*/ 58914 w 58580"/>
                <a:gd name="connsiteY0" fmla="*/ 126597 h 253051"/>
                <a:gd name="connsiteX1" fmla="*/ 42249 w 58580"/>
                <a:gd name="connsiteY1" fmla="*/ 47645 h 253051"/>
                <a:gd name="connsiteX2" fmla="*/ 2859 w 58580"/>
                <a:gd name="connsiteY2" fmla="*/ 72 h 253051"/>
                <a:gd name="connsiteX3" fmla="*/ 334 w 58580"/>
                <a:gd name="connsiteY3" fmla="*/ 2602 h 253051"/>
                <a:gd name="connsiteX4" fmla="*/ 5131 w 58580"/>
                <a:gd name="connsiteY4" fmla="*/ 8423 h 253051"/>
                <a:gd name="connsiteX5" fmla="*/ 44269 w 58580"/>
                <a:gd name="connsiteY5" fmla="*/ 126597 h 253051"/>
                <a:gd name="connsiteX6" fmla="*/ 3616 w 58580"/>
                <a:gd name="connsiteY6" fmla="*/ 246291 h 253051"/>
                <a:gd name="connsiteX7" fmla="*/ 334 w 58580"/>
                <a:gd name="connsiteY7" fmla="*/ 250592 h 253051"/>
                <a:gd name="connsiteX8" fmla="*/ 2859 w 58580"/>
                <a:gd name="connsiteY8" fmla="*/ 253123 h 253051"/>
                <a:gd name="connsiteX9" fmla="*/ 43006 w 58580"/>
                <a:gd name="connsiteY9" fmla="*/ 203778 h 253051"/>
                <a:gd name="connsiteX10" fmla="*/ 58914 w 58580"/>
                <a:gd name="connsiteY10" fmla="*/ 126597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80" h="253051">
                  <a:moveTo>
                    <a:pt x="58914" y="126597"/>
                  </a:moveTo>
                  <a:cubicBezTo>
                    <a:pt x="58914" y="106859"/>
                    <a:pt x="56136" y="76240"/>
                    <a:pt x="42249" y="47645"/>
                  </a:cubicBezTo>
                  <a:cubicBezTo>
                    <a:pt x="27099" y="16520"/>
                    <a:pt x="5384" y="72"/>
                    <a:pt x="2859" y="72"/>
                  </a:cubicBezTo>
                  <a:cubicBezTo>
                    <a:pt x="1344" y="72"/>
                    <a:pt x="334" y="1084"/>
                    <a:pt x="334" y="2602"/>
                  </a:cubicBezTo>
                  <a:cubicBezTo>
                    <a:pt x="334" y="3362"/>
                    <a:pt x="334" y="3868"/>
                    <a:pt x="5131" y="8423"/>
                  </a:cubicBezTo>
                  <a:cubicBezTo>
                    <a:pt x="29876" y="33475"/>
                    <a:pt x="44269" y="73710"/>
                    <a:pt x="44269" y="126597"/>
                  </a:cubicBezTo>
                  <a:cubicBezTo>
                    <a:pt x="44269" y="169869"/>
                    <a:pt x="34926" y="214406"/>
                    <a:pt x="3616" y="246291"/>
                  </a:cubicBezTo>
                  <a:cubicBezTo>
                    <a:pt x="334" y="249327"/>
                    <a:pt x="334" y="249833"/>
                    <a:pt x="334" y="250592"/>
                  </a:cubicBezTo>
                  <a:cubicBezTo>
                    <a:pt x="334" y="252111"/>
                    <a:pt x="1344" y="253123"/>
                    <a:pt x="2859" y="253123"/>
                  </a:cubicBezTo>
                  <a:cubicBezTo>
                    <a:pt x="5384" y="253123"/>
                    <a:pt x="28109" y="235915"/>
                    <a:pt x="43006" y="203778"/>
                  </a:cubicBezTo>
                  <a:cubicBezTo>
                    <a:pt x="55884" y="175942"/>
                    <a:pt x="58914" y="147854"/>
                    <a:pt x="58914" y="12659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85" name="Freeform: Shape 1484">
              <a:extLst>
                <a:ext uri="{FF2B5EF4-FFF2-40B4-BE49-F238E27FC236}">
                  <a16:creationId xmlns:a16="http://schemas.microsoft.com/office/drawing/2014/main" id="{639B1A53-BCCE-911E-98A4-211C4333629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694590" y="6784962"/>
              <a:ext cx="78123" cy="117618"/>
            </a:xfrm>
            <a:custGeom>
              <a:avLst/>
              <a:gdLst>
                <a:gd name="connsiteX0" fmla="*/ 78461 w 78123"/>
                <a:gd name="connsiteY0" fmla="*/ 85448 h 117618"/>
                <a:gd name="connsiteX1" fmla="*/ 72452 w 78123"/>
                <a:gd name="connsiteY1" fmla="*/ 85448 h 117618"/>
                <a:gd name="connsiteX2" fmla="*/ 67856 w 78123"/>
                <a:gd name="connsiteY2" fmla="*/ 101567 h 117618"/>
                <a:gd name="connsiteX3" fmla="*/ 50358 w 78123"/>
                <a:gd name="connsiteY3" fmla="*/ 102630 h 117618"/>
                <a:gd name="connsiteX4" fmla="*/ 17836 w 78123"/>
                <a:gd name="connsiteY4" fmla="*/ 102630 h 117618"/>
                <a:gd name="connsiteX5" fmla="*/ 53186 w 78123"/>
                <a:gd name="connsiteY5" fmla="*/ 72871 h 117618"/>
                <a:gd name="connsiteX6" fmla="*/ 78461 w 78123"/>
                <a:gd name="connsiteY6" fmla="*/ 34610 h 117618"/>
                <a:gd name="connsiteX7" fmla="*/ 37102 w 78123"/>
                <a:gd name="connsiteY7" fmla="*/ 68 h 117618"/>
                <a:gd name="connsiteX8" fmla="*/ 337 w 78123"/>
                <a:gd name="connsiteY8" fmla="*/ 31776 h 117618"/>
                <a:gd name="connsiteX9" fmla="*/ 9705 w 78123"/>
                <a:gd name="connsiteY9" fmla="*/ 41695 h 117618"/>
                <a:gd name="connsiteX10" fmla="*/ 19073 w 78123"/>
                <a:gd name="connsiteY10" fmla="*/ 32307 h 117618"/>
                <a:gd name="connsiteX11" fmla="*/ 8645 w 78123"/>
                <a:gd name="connsiteY11" fmla="*/ 22919 h 117618"/>
                <a:gd name="connsiteX12" fmla="*/ 34450 w 78123"/>
                <a:gd name="connsiteY12" fmla="*/ 6445 h 117618"/>
                <a:gd name="connsiteX13" fmla="*/ 61316 w 78123"/>
                <a:gd name="connsiteY13" fmla="*/ 34610 h 117618"/>
                <a:gd name="connsiteX14" fmla="*/ 44702 w 78123"/>
                <a:gd name="connsiteY14" fmla="*/ 68620 h 117618"/>
                <a:gd name="connsiteX15" fmla="*/ 2105 w 78123"/>
                <a:gd name="connsiteY15" fmla="*/ 110778 h 117618"/>
                <a:gd name="connsiteX16" fmla="*/ 337 w 78123"/>
                <a:gd name="connsiteY16" fmla="*/ 117686 h 117618"/>
                <a:gd name="connsiteX17" fmla="*/ 73159 w 78123"/>
                <a:gd name="connsiteY17" fmla="*/ 117686 h 117618"/>
                <a:gd name="connsiteX18" fmla="*/ 78461 w 78123"/>
                <a:gd name="connsiteY18" fmla="*/ 85448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123" h="117618">
                  <a:moveTo>
                    <a:pt x="78461" y="85448"/>
                  </a:moveTo>
                  <a:lnTo>
                    <a:pt x="72452" y="85448"/>
                  </a:lnTo>
                  <a:cubicBezTo>
                    <a:pt x="71922" y="89345"/>
                    <a:pt x="70154" y="99796"/>
                    <a:pt x="67856" y="101567"/>
                  </a:cubicBezTo>
                  <a:cubicBezTo>
                    <a:pt x="66442" y="102630"/>
                    <a:pt x="52832" y="102630"/>
                    <a:pt x="50358" y="102630"/>
                  </a:cubicBezTo>
                  <a:lnTo>
                    <a:pt x="17836" y="102630"/>
                  </a:lnTo>
                  <a:cubicBezTo>
                    <a:pt x="36395" y="86156"/>
                    <a:pt x="42581" y="81196"/>
                    <a:pt x="53186" y="72871"/>
                  </a:cubicBezTo>
                  <a:cubicBezTo>
                    <a:pt x="66265" y="62420"/>
                    <a:pt x="78461" y="51438"/>
                    <a:pt x="78461" y="34610"/>
                  </a:cubicBezTo>
                  <a:cubicBezTo>
                    <a:pt x="78461" y="13176"/>
                    <a:pt x="59726" y="68"/>
                    <a:pt x="37102" y="68"/>
                  </a:cubicBezTo>
                  <a:cubicBezTo>
                    <a:pt x="15185" y="68"/>
                    <a:pt x="337" y="15479"/>
                    <a:pt x="337" y="31776"/>
                  </a:cubicBezTo>
                  <a:cubicBezTo>
                    <a:pt x="337" y="40809"/>
                    <a:pt x="7938" y="41695"/>
                    <a:pt x="9705" y="41695"/>
                  </a:cubicBezTo>
                  <a:cubicBezTo>
                    <a:pt x="13947" y="41695"/>
                    <a:pt x="19073" y="38684"/>
                    <a:pt x="19073" y="32307"/>
                  </a:cubicBezTo>
                  <a:cubicBezTo>
                    <a:pt x="19073" y="29119"/>
                    <a:pt x="17836" y="22919"/>
                    <a:pt x="8645" y="22919"/>
                  </a:cubicBezTo>
                  <a:cubicBezTo>
                    <a:pt x="14124" y="10342"/>
                    <a:pt x="26143" y="6445"/>
                    <a:pt x="34450" y="6445"/>
                  </a:cubicBezTo>
                  <a:cubicBezTo>
                    <a:pt x="52125" y="6445"/>
                    <a:pt x="61316" y="20262"/>
                    <a:pt x="61316" y="34610"/>
                  </a:cubicBezTo>
                  <a:cubicBezTo>
                    <a:pt x="61316" y="50021"/>
                    <a:pt x="50358" y="62243"/>
                    <a:pt x="44702" y="68620"/>
                  </a:cubicBezTo>
                  <a:lnTo>
                    <a:pt x="2105" y="110778"/>
                  </a:lnTo>
                  <a:cubicBezTo>
                    <a:pt x="337" y="112372"/>
                    <a:pt x="337" y="112727"/>
                    <a:pt x="337" y="117686"/>
                  </a:cubicBezTo>
                  <a:lnTo>
                    <a:pt x="73159" y="117686"/>
                  </a:lnTo>
                  <a:lnTo>
                    <a:pt x="78461" y="8544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86" name="Freeform: Shape 1485">
              <a:extLst>
                <a:ext uri="{FF2B5EF4-FFF2-40B4-BE49-F238E27FC236}">
                  <a16:creationId xmlns:a16="http://schemas.microsoft.com/office/drawing/2014/main" id="{805C4F6A-DDA1-0335-1506-BFBC10CD22C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530171" y="7097278"/>
              <a:ext cx="3266556" cy="10121"/>
            </a:xfrm>
            <a:custGeom>
              <a:avLst/>
              <a:gdLst>
                <a:gd name="connsiteX0" fmla="*/ 0 w 3266556"/>
                <a:gd name="connsiteY0" fmla="*/ 0 h 10121"/>
                <a:gd name="connsiteX1" fmla="*/ 3266557 w 3266556"/>
                <a:gd name="connsiteY1" fmla="*/ 0 h 10121"/>
                <a:gd name="connsiteX2" fmla="*/ 3266557 w 3266556"/>
                <a:gd name="connsiteY2" fmla="*/ 10122 h 10121"/>
                <a:gd name="connsiteX3" fmla="*/ 0 w 3266556"/>
                <a:gd name="connsiteY3" fmla="*/ 10122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6556" h="10121">
                  <a:moveTo>
                    <a:pt x="0" y="0"/>
                  </a:moveTo>
                  <a:lnTo>
                    <a:pt x="3266557" y="0"/>
                  </a:lnTo>
                  <a:lnTo>
                    <a:pt x="3266557" y="10122"/>
                  </a:lnTo>
                  <a:lnTo>
                    <a:pt x="0" y="1012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87" name="Freeform: Shape 1486">
              <a:extLst>
                <a:ext uri="{FF2B5EF4-FFF2-40B4-BE49-F238E27FC236}">
                  <a16:creationId xmlns:a16="http://schemas.microsoft.com/office/drawing/2014/main" id="{75371D3D-83F4-120A-1659-D6FF0F89004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590539" y="7149394"/>
              <a:ext cx="58580" cy="253051"/>
            </a:xfrm>
            <a:custGeom>
              <a:avLst/>
              <a:gdLst>
                <a:gd name="connsiteX0" fmla="*/ 58834 w 58580"/>
                <a:gd name="connsiteY0" fmla="*/ 250606 h 253051"/>
                <a:gd name="connsiteX1" fmla="*/ 54542 w 58580"/>
                <a:gd name="connsiteY1" fmla="*/ 245039 h 253051"/>
                <a:gd name="connsiteX2" fmla="*/ 14899 w 58580"/>
                <a:gd name="connsiteY2" fmla="*/ 126611 h 253051"/>
                <a:gd name="connsiteX3" fmla="*/ 55552 w 58580"/>
                <a:gd name="connsiteY3" fmla="*/ 6918 h 253051"/>
                <a:gd name="connsiteX4" fmla="*/ 58834 w 58580"/>
                <a:gd name="connsiteY4" fmla="*/ 2616 h 253051"/>
                <a:gd name="connsiteX5" fmla="*/ 56309 w 58580"/>
                <a:gd name="connsiteY5" fmla="*/ 85 h 253051"/>
                <a:gd name="connsiteX6" fmla="*/ 16161 w 58580"/>
                <a:gd name="connsiteY6" fmla="*/ 49430 h 253051"/>
                <a:gd name="connsiteX7" fmla="*/ 254 w 58580"/>
                <a:gd name="connsiteY7" fmla="*/ 126611 h 253051"/>
                <a:gd name="connsiteX8" fmla="*/ 16919 w 58580"/>
                <a:gd name="connsiteY8" fmla="*/ 205563 h 253051"/>
                <a:gd name="connsiteX9" fmla="*/ 56309 w 58580"/>
                <a:gd name="connsiteY9" fmla="*/ 253137 h 253051"/>
                <a:gd name="connsiteX10" fmla="*/ 58834 w 58580"/>
                <a:gd name="connsiteY10" fmla="*/ 250606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80" h="253051">
                  <a:moveTo>
                    <a:pt x="58834" y="250606"/>
                  </a:moveTo>
                  <a:cubicBezTo>
                    <a:pt x="58834" y="249847"/>
                    <a:pt x="58834" y="249341"/>
                    <a:pt x="54542" y="245039"/>
                  </a:cubicBezTo>
                  <a:cubicBezTo>
                    <a:pt x="22979" y="213154"/>
                    <a:pt x="14899" y="165328"/>
                    <a:pt x="14899" y="126611"/>
                  </a:cubicBezTo>
                  <a:cubicBezTo>
                    <a:pt x="14899" y="82580"/>
                    <a:pt x="24494" y="38549"/>
                    <a:pt x="55552" y="6918"/>
                  </a:cubicBezTo>
                  <a:cubicBezTo>
                    <a:pt x="58834" y="3881"/>
                    <a:pt x="58834" y="3375"/>
                    <a:pt x="58834" y="2616"/>
                  </a:cubicBezTo>
                  <a:cubicBezTo>
                    <a:pt x="58834" y="845"/>
                    <a:pt x="57824" y="85"/>
                    <a:pt x="56309" y="85"/>
                  </a:cubicBezTo>
                  <a:cubicBezTo>
                    <a:pt x="53784" y="85"/>
                    <a:pt x="31059" y="17293"/>
                    <a:pt x="16161" y="49430"/>
                  </a:cubicBezTo>
                  <a:cubicBezTo>
                    <a:pt x="3284" y="77266"/>
                    <a:pt x="254" y="105355"/>
                    <a:pt x="254" y="126611"/>
                  </a:cubicBezTo>
                  <a:cubicBezTo>
                    <a:pt x="254" y="146349"/>
                    <a:pt x="3031" y="176968"/>
                    <a:pt x="16919" y="205563"/>
                  </a:cubicBezTo>
                  <a:cubicBezTo>
                    <a:pt x="32069" y="236688"/>
                    <a:pt x="53784" y="253137"/>
                    <a:pt x="56309" y="253137"/>
                  </a:cubicBezTo>
                  <a:cubicBezTo>
                    <a:pt x="57824" y="253137"/>
                    <a:pt x="58834" y="252377"/>
                    <a:pt x="58834" y="25060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88" name="Freeform: Shape 1487">
              <a:extLst>
                <a:ext uri="{FF2B5EF4-FFF2-40B4-BE49-F238E27FC236}">
                  <a16:creationId xmlns:a16="http://schemas.microsoft.com/office/drawing/2014/main" id="{70A89114-083D-DFF2-4965-6952115C694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677625" y="7163564"/>
              <a:ext cx="114382" cy="178400"/>
            </a:xfrm>
            <a:custGeom>
              <a:avLst/>
              <a:gdLst>
                <a:gd name="connsiteX0" fmla="*/ 58838 w 114382"/>
                <a:gd name="connsiteY0" fmla="*/ 2869 h 178400"/>
                <a:gd name="connsiteX1" fmla="*/ 55555 w 114382"/>
                <a:gd name="connsiteY1" fmla="*/ 85 h 178400"/>
                <a:gd name="connsiteX2" fmla="*/ 24750 w 114382"/>
                <a:gd name="connsiteY2" fmla="*/ 2616 h 178400"/>
                <a:gd name="connsiteX3" fmla="*/ 19953 w 114382"/>
                <a:gd name="connsiteY3" fmla="*/ 7677 h 178400"/>
                <a:gd name="connsiteX4" fmla="*/ 26013 w 114382"/>
                <a:gd name="connsiteY4" fmla="*/ 10714 h 178400"/>
                <a:gd name="connsiteX5" fmla="*/ 38638 w 114382"/>
                <a:gd name="connsiteY5" fmla="*/ 15015 h 178400"/>
                <a:gd name="connsiteX6" fmla="*/ 37880 w 114382"/>
                <a:gd name="connsiteY6" fmla="*/ 20076 h 178400"/>
                <a:gd name="connsiteX7" fmla="*/ 1268 w 114382"/>
                <a:gd name="connsiteY7" fmla="*/ 165834 h 178400"/>
                <a:gd name="connsiteX8" fmla="*/ 258 w 114382"/>
                <a:gd name="connsiteY8" fmla="*/ 171401 h 178400"/>
                <a:gd name="connsiteX9" fmla="*/ 7580 w 114382"/>
                <a:gd name="connsiteY9" fmla="*/ 178486 h 178400"/>
                <a:gd name="connsiteX10" fmla="*/ 16165 w 114382"/>
                <a:gd name="connsiteY10" fmla="*/ 173172 h 178400"/>
                <a:gd name="connsiteX11" fmla="*/ 30305 w 114382"/>
                <a:gd name="connsiteY11" fmla="*/ 117754 h 178400"/>
                <a:gd name="connsiteX12" fmla="*/ 59596 w 114382"/>
                <a:gd name="connsiteY12" fmla="*/ 139264 h 178400"/>
                <a:gd name="connsiteX13" fmla="*/ 58838 w 114382"/>
                <a:gd name="connsiteY13" fmla="*/ 144578 h 178400"/>
                <a:gd name="connsiteX14" fmla="*/ 57828 w 114382"/>
                <a:gd name="connsiteY14" fmla="*/ 153434 h 178400"/>
                <a:gd name="connsiteX15" fmla="*/ 81058 w 114382"/>
                <a:gd name="connsiteY15" fmla="*/ 178486 h 178400"/>
                <a:gd name="connsiteX16" fmla="*/ 101006 w 114382"/>
                <a:gd name="connsiteY16" fmla="*/ 165075 h 178400"/>
                <a:gd name="connsiteX17" fmla="*/ 110096 w 114382"/>
                <a:gd name="connsiteY17" fmla="*/ 139517 h 178400"/>
                <a:gd name="connsiteX18" fmla="*/ 107066 w 114382"/>
                <a:gd name="connsiteY18" fmla="*/ 136986 h 178400"/>
                <a:gd name="connsiteX19" fmla="*/ 103531 w 114382"/>
                <a:gd name="connsiteY19" fmla="*/ 141541 h 178400"/>
                <a:gd name="connsiteX20" fmla="*/ 81563 w 114382"/>
                <a:gd name="connsiteY20" fmla="*/ 172919 h 178400"/>
                <a:gd name="connsiteX21" fmla="*/ 73483 w 114382"/>
                <a:gd name="connsiteY21" fmla="*/ 161026 h 178400"/>
                <a:gd name="connsiteX22" fmla="*/ 75503 w 114382"/>
                <a:gd name="connsiteY22" fmla="*/ 146855 h 178400"/>
                <a:gd name="connsiteX23" fmla="*/ 76513 w 114382"/>
                <a:gd name="connsiteY23" fmla="*/ 139010 h 178400"/>
                <a:gd name="connsiteX24" fmla="*/ 39143 w 114382"/>
                <a:gd name="connsiteY24" fmla="*/ 112440 h 178400"/>
                <a:gd name="connsiteX25" fmla="*/ 60858 w 114382"/>
                <a:gd name="connsiteY25" fmla="*/ 93714 h 178400"/>
                <a:gd name="connsiteX26" fmla="*/ 96966 w 114382"/>
                <a:gd name="connsiteY26" fmla="*/ 69421 h 178400"/>
                <a:gd name="connsiteX27" fmla="*/ 99238 w 114382"/>
                <a:gd name="connsiteY27" fmla="*/ 69674 h 178400"/>
                <a:gd name="connsiteX28" fmla="*/ 104541 w 114382"/>
                <a:gd name="connsiteY28" fmla="*/ 71699 h 178400"/>
                <a:gd name="connsiteX29" fmla="*/ 105551 w 114382"/>
                <a:gd name="connsiteY29" fmla="*/ 72711 h 178400"/>
                <a:gd name="connsiteX30" fmla="*/ 91158 w 114382"/>
                <a:gd name="connsiteY30" fmla="*/ 86376 h 178400"/>
                <a:gd name="connsiteX31" fmla="*/ 100753 w 114382"/>
                <a:gd name="connsiteY31" fmla="*/ 95233 h 178400"/>
                <a:gd name="connsiteX32" fmla="*/ 114641 w 114382"/>
                <a:gd name="connsiteY32" fmla="*/ 79797 h 178400"/>
                <a:gd name="connsiteX33" fmla="*/ 97471 w 114382"/>
                <a:gd name="connsiteY33" fmla="*/ 63854 h 178400"/>
                <a:gd name="connsiteX34" fmla="*/ 60606 w 114382"/>
                <a:gd name="connsiteY34" fmla="*/ 86123 h 178400"/>
                <a:gd name="connsiteX35" fmla="*/ 32578 w 114382"/>
                <a:gd name="connsiteY35" fmla="*/ 109657 h 178400"/>
                <a:gd name="connsiteX36" fmla="*/ 58838 w 114382"/>
                <a:gd name="connsiteY36" fmla="*/ 2869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4382" h="178400">
                  <a:moveTo>
                    <a:pt x="58838" y="2869"/>
                  </a:moveTo>
                  <a:cubicBezTo>
                    <a:pt x="58838" y="2616"/>
                    <a:pt x="58838" y="85"/>
                    <a:pt x="55555" y="85"/>
                  </a:cubicBezTo>
                  <a:cubicBezTo>
                    <a:pt x="49748" y="85"/>
                    <a:pt x="31315" y="2110"/>
                    <a:pt x="24750" y="2616"/>
                  </a:cubicBezTo>
                  <a:cubicBezTo>
                    <a:pt x="22730" y="2869"/>
                    <a:pt x="19953" y="3122"/>
                    <a:pt x="19953" y="7677"/>
                  </a:cubicBezTo>
                  <a:cubicBezTo>
                    <a:pt x="19953" y="10714"/>
                    <a:pt x="22225" y="10714"/>
                    <a:pt x="26013" y="10714"/>
                  </a:cubicBezTo>
                  <a:cubicBezTo>
                    <a:pt x="38133" y="10714"/>
                    <a:pt x="38638" y="12485"/>
                    <a:pt x="38638" y="15015"/>
                  </a:cubicBezTo>
                  <a:lnTo>
                    <a:pt x="37880" y="20076"/>
                  </a:lnTo>
                  <a:lnTo>
                    <a:pt x="1268" y="165834"/>
                  </a:lnTo>
                  <a:cubicBezTo>
                    <a:pt x="258" y="169377"/>
                    <a:pt x="258" y="169883"/>
                    <a:pt x="258" y="171401"/>
                  </a:cubicBezTo>
                  <a:cubicBezTo>
                    <a:pt x="258" y="177221"/>
                    <a:pt x="5308" y="178486"/>
                    <a:pt x="7580" y="178486"/>
                  </a:cubicBezTo>
                  <a:cubicBezTo>
                    <a:pt x="10863" y="178486"/>
                    <a:pt x="14650" y="176209"/>
                    <a:pt x="16165" y="173172"/>
                  </a:cubicBezTo>
                  <a:cubicBezTo>
                    <a:pt x="17428" y="170895"/>
                    <a:pt x="28790" y="124080"/>
                    <a:pt x="30305" y="117754"/>
                  </a:cubicBezTo>
                  <a:cubicBezTo>
                    <a:pt x="38890" y="118513"/>
                    <a:pt x="59596" y="122562"/>
                    <a:pt x="59596" y="139264"/>
                  </a:cubicBezTo>
                  <a:cubicBezTo>
                    <a:pt x="59596" y="141035"/>
                    <a:pt x="59596" y="142047"/>
                    <a:pt x="58838" y="144578"/>
                  </a:cubicBezTo>
                  <a:cubicBezTo>
                    <a:pt x="58333" y="147614"/>
                    <a:pt x="57828" y="150651"/>
                    <a:pt x="57828" y="153434"/>
                  </a:cubicBezTo>
                  <a:cubicBezTo>
                    <a:pt x="57828" y="168364"/>
                    <a:pt x="67928" y="178486"/>
                    <a:pt x="81058" y="178486"/>
                  </a:cubicBezTo>
                  <a:cubicBezTo>
                    <a:pt x="88633" y="178486"/>
                    <a:pt x="95451" y="174438"/>
                    <a:pt x="101006" y="165075"/>
                  </a:cubicBezTo>
                  <a:cubicBezTo>
                    <a:pt x="107318" y="153940"/>
                    <a:pt x="110096" y="140023"/>
                    <a:pt x="110096" y="139517"/>
                  </a:cubicBezTo>
                  <a:cubicBezTo>
                    <a:pt x="110096" y="136986"/>
                    <a:pt x="107823" y="136986"/>
                    <a:pt x="107066" y="136986"/>
                  </a:cubicBezTo>
                  <a:cubicBezTo>
                    <a:pt x="104541" y="136986"/>
                    <a:pt x="104288" y="137998"/>
                    <a:pt x="103531" y="141541"/>
                  </a:cubicBezTo>
                  <a:cubicBezTo>
                    <a:pt x="98481" y="160014"/>
                    <a:pt x="92673" y="172919"/>
                    <a:pt x="81563" y="172919"/>
                  </a:cubicBezTo>
                  <a:cubicBezTo>
                    <a:pt x="76766" y="172919"/>
                    <a:pt x="73483" y="170136"/>
                    <a:pt x="73483" y="161026"/>
                  </a:cubicBezTo>
                  <a:cubicBezTo>
                    <a:pt x="73483" y="156724"/>
                    <a:pt x="74493" y="150904"/>
                    <a:pt x="75503" y="146855"/>
                  </a:cubicBezTo>
                  <a:cubicBezTo>
                    <a:pt x="76513" y="142553"/>
                    <a:pt x="76513" y="141541"/>
                    <a:pt x="76513" y="139010"/>
                  </a:cubicBezTo>
                  <a:cubicBezTo>
                    <a:pt x="76513" y="122562"/>
                    <a:pt x="60606" y="115224"/>
                    <a:pt x="39143" y="112440"/>
                  </a:cubicBezTo>
                  <a:cubicBezTo>
                    <a:pt x="46970" y="107885"/>
                    <a:pt x="55050" y="99788"/>
                    <a:pt x="60858" y="93714"/>
                  </a:cubicBezTo>
                  <a:cubicBezTo>
                    <a:pt x="72978" y="80303"/>
                    <a:pt x="84593" y="69421"/>
                    <a:pt x="96966" y="69421"/>
                  </a:cubicBezTo>
                  <a:cubicBezTo>
                    <a:pt x="98481" y="69421"/>
                    <a:pt x="98733" y="69421"/>
                    <a:pt x="99238" y="69674"/>
                  </a:cubicBezTo>
                  <a:cubicBezTo>
                    <a:pt x="102268" y="70181"/>
                    <a:pt x="102521" y="70181"/>
                    <a:pt x="104541" y="71699"/>
                  </a:cubicBezTo>
                  <a:cubicBezTo>
                    <a:pt x="105046" y="71952"/>
                    <a:pt x="105046" y="72205"/>
                    <a:pt x="105551" y="72711"/>
                  </a:cubicBezTo>
                  <a:cubicBezTo>
                    <a:pt x="93431" y="73470"/>
                    <a:pt x="91158" y="83339"/>
                    <a:pt x="91158" y="86376"/>
                  </a:cubicBezTo>
                  <a:cubicBezTo>
                    <a:pt x="91158" y="90425"/>
                    <a:pt x="93936" y="95233"/>
                    <a:pt x="100753" y="95233"/>
                  </a:cubicBezTo>
                  <a:cubicBezTo>
                    <a:pt x="107318" y="95233"/>
                    <a:pt x="114641" y="89666"/>
                    <a:pt x="114641" y="79797"/>
                  </a:cubicBezTo>
                  <a:cubicBezTo>
                    <a:pt x="114641" y="72205"/>
                    <a:pt x="108833" y="63854"/>
                    <a:pt x="97471" y="63854"/>
                  </a:cubicBezTo>
                  <a:cubicBezTo>
                    <a:pt x="90401" y="63854"/>
                    <a:pt x="78786" y="65879"/>
                    <a:pt x="60606" y="86123"/>
                  </a:cubicBezTo>
                  <a:cubicBezTo>
                    <a:pt x="52020" y="95739"/>
                    <a:pt x="42173" y="105861"/>
                    <a:pt x="32578" y="109657"/>
                  </a:cubicBezTo>
                  <a:lnTo>
                    <a:pt x="58838" y="286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89" name="Freeform: Shape 1488">
              <a:extLst>
                <a:ext uri="{FF2B5EF4-FFF2-40B4-BE49-F238E27FC236}">
                  <a16:creationId xmlns:a16="http://schemas.microsoft.com/office/drawing/2014/main" id="{A5B5873D-D0AA-F94A-B3AD-BD0BB2DF7B7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808800" y="7254207"/>
              <a:ext cx="130618" cy="122932"/>
            </a:xfrm>
            <a:custGeom>
              <a:avLst/>
              <a:gdLst>
                <a:gd name="connsiteX0" fmla="*/ 69903 w 130618"/>
                <a:gd name="connsiteY0" fmla="*/ 6995 h 122932"/>
                <a:gd name="connsiteX1" fmla="*/ 65661 w 130618"/>
                <a:gd name="connsiteY1" fmla="*/ 87 h 122932"/>
                <a:gd name="connsiteX2" fmla="*/ 61242 w 130618"/>
                <a:gd name="connsiteY2" fmla="*/ 6995 h 122932"/>
                <a:gd name="connsiteX3" fmla="*/ 61242 w 130618"/>
                <a:gd name="connsiteY3" fmla="*/ 114339 h 122932"/>
                <a:gd name="connsiteX4" fmla="*/ 7333 w 130618"/>
                <a:gd name="connsiteY4" fmla="*/ 114339 h 122932"/>
                <a:gd name="connsiteX5" fmla="*/ 263 w 130618"/>
                <a:gd name="connsiteY5" fmla="*/ 118591 h 122932"/>
                <a:gd name="connsiteX6" fmla="*/ 7333 w 130618"/>
                <a:gd name="connsiteY6" fmla="*/ 123019 h 122932"/>
                <a:gd name="connsiteX7" fmla="*/ 123812 w 130618"/>
                <a:gd name="connsiteY7" fmla="*/ 123019 h 122932"/>
                <a:gd name="connsiteX8" fmla="*/ 130882 w 130618"/>
                <a:gd name="connsiteY8" fmla="*/ 118768 h 122932"/>
                <a:gd name="connsiteX9" fmla="*/ 123812 w 130618"/>
                <a:gd name="connsiteY9" fmla="*/ 114339 h 122932"/>
                <a:gd name="connsiteX10" fmla="*/ 69903 w 130618"/>
                <a:gd name="connsiteY10" fmla="*/ 114339 h 122932"/>
                <a:gd name="connsiteX11" fmla="*/ 69903 w 130618"/>
                <a:gd name="connsiteY11" fmla="*/ 6995 h 12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618" h="122932">
                  <a:moveTo>
                    <a:pt x="69903" y="6995"/>
                  </a:moveTo>
                  <a:cubicBezTo>
                    <a:pt x="69903" y="4338"/>
                    <a:pt x="69903" y="87"/>
                    <a:pt x="65661" y="87"/>
                  </a:cubicBezTo>
                  <a:cubicBezTo>
                    <a:pt x="61242" y="87"/>
                    <a:pt x="61242" y="4161"/>
                    <a:pt x="61242" y="6995"/>
                  </a:cubicBezTo>
                  <a:lnTo>
                    <a:pt x="61242" y="114339"/>
                  </a:lnTo>
                  <a:lnTo>
                    <a:pt x="7333" y="114339"/>
                  </a:lnTo>
                  <a:cubicBezTo>
                    <a:pt x="4682" y="114339"/>
                    <a:pt x="263" y="114339"/>
                    <a:pt x="263" y="118591"/>
                  </a:cubicBezTo>
                  <a:cubicBezTo>
                    <a:pt x="263" y="123019"/>
                    <a:pt x="4328" y="123019"/>
                    <a:pt x="7333" y="123019"/>
                  </a:cubicBezTo>
                  <a:lnTo>
                    <a:pt x="123812" y="123019"/>
                  </a:lnTo>
                  <a:cubicBezTo>
                    <a:pt x="126640" y="123019"/>
                    <a:pt x="130882" y="123019"/>
                    <a:pt x="130882" y="118768"/>
                  </a:cubicBezTo>
                  <a:cubicBezTo>
                    <a:pt x="130882" y="114339"/>
                    <a:pt x="126816" y="114339"/>
                    <a:pt x="123812" y="114339"/>
                  </a:cubicBezTo>
                  <a:lnTo>
                    <a:pt x="69903" y="114339"/>
                  </a:lnTo>
                  <a:lnTo>
                    <a:pt x="69903" y="699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90" name="Freeform: Shape 1489">
              <a:extLst>
                <a:ext uri="{FF2B5EF4-FFF2-40B4-BE49-F238E27FC236}">
                  <a16:creationId xmlns:a16="http://schemas.microsoft.com/office/drawing/2014/main" id="{01AFF890-3119-428E-0FFC-2292456A9AF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042696" y="7270858"/>
              <a:ext cx="154278" cy="10122"/>
            </a:xfrm>
            <a:custGeom>
              <a:avLst/>
              <a:gdLst>
                <a:gd name="connsiteX0" fmla="*/ 145712 w 154278"/>
                <a:gd name="connsiteY0" fmla="*/ 10207 h 10122"/>
                <a:gd name="connsiteX1" fmla="*/ 154550 w 154278"/>
                <a:gd name="connsiteY1" fmla="*/ 5146 h 10122"/>
                <a:gd name="connsiteX2" fmla="*/ 145712 w 154278"/>
                <a:gd name="connsiteY2" fmla="*/ 85 h 10122"/>
                <a:gd name="connsiteX3" fmla="*/ 9109 w 154278"/>
                <a:gd name="connsiteY3" fmla="*/ 85 h 10122"/>
                <a:gd name="connsiteX4" fmla="*/ 272 w 154278"/>
                <a:gd name="connsiteY4" fmla="*/ 5146 h 10122"/>
                <a:gd name="connsiteX5" fmla="*/ 9109 w 154278"/>
                <a:gd name="connsiteY5" fmla="*/ 10207 h 10122"/>
                <a:gd name="connsiteX6" fmla="*/ 145712 w 154278"/>
                <a:gd name="connsiteY6" fmla="*/ 10207 h 1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78" h="10122">
                  <a:moveTo>
                    <a:pt x="145712" y="10207"/>
                  </a:moveTo>
                  <a:cubicBezTo>
                    <a:pt x="150005" y="10207"/>
                    <a:pt x="154550" y="10207"/>
                    <a:pt x="154550" y="5146"/>
                  </a:cubicBezTo>
                  <a:cubicBezTo>
                    <a:pt x="154550" y="85"/>
                    <a:pt x="150005" y="85"/>
                    <a:pt x="145712" y="85"/>
                  </a:cubicBezTo>
                  <a:lnTo>
                    <a:pt x="9109" y="85"/>
                  </a:lnTo>
                  <a:cubicBezTo>
                    <a:pt x="4817" y="85"/>
                    <a:pt x="272" y="85"/>
                    <a:pt x="272" y="5146"/>
                  </a:cubicBezTo>
                  <a:cubicBezTo>
                    <a:pt x="272" y="10207"/>
                    <a:pt x="4817" y="10207"/>
                    <a:pt x="9109" y="10207"/>
                  </a:cubicBezTo>
                  <a:lnTo>
                    <a:pt x="145712" y="1020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91" name="Freeform: Shape 1490">
              <a:extLst>
                <a:ext uri="{FF2B5EF4-FFF2-40B4-BE49-F238E27FC236}">
                  <a16:creationId xmlns:a16="http://schemas.microsoft.com/office/drawing/2014/main" id="{72DF0E64-A732-990C-602F-590862419E3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277016" y="7160781"/>
              <a:ext cx="97717" cy="181437"/>
            </a:xfrm>
            <a:custGeom>
              <a:avLst/>
              <a:gdLst>
                <a:gd name="connsiteX0" fmla="*/ 1544 w 97717"/>
                <a:gd name="connsiteY0" fmla="*/ 153434 h 181437"/>
                <a:gd name="connsiteX1" fmla="*/ 282 w 97717"/>
                <a:gd name="connsiteY1" fmla="*/ 155965 h 181437"/>
                <a:gd name="connsiteX2" fmla="*/ 3312 w 97717"/>
                <a:gd name="connsiteY2" fmla="*/ 159255 h 181437"/>
                <a:gd name="connsiteX3" fmla="*/ 12402 w 97717"/>
                <a:gd name="connsiteY3" fmla="*/ 151410 h 181437"/>
                <a:gd name="connsiteX4" fmla="*/ 21492 w 97717"/>
                <a:gd name="connsiteY4" fmla="*/ 142806 h 181437"/>
                <a:gd name="connsiteX5" fmla="*/ 49772 w 97717"/>
                <a:gd name="connsiteY5" fmla="*/ 181523 h 181437"/>
                <a:gd name="connsiteX6" fmla="*/ 74012 w 97717"/>
                <a:gd name="connsiteY6" fmla="*/ 171907 h 181437"/>
                <a:gd name="connsiteX7" fmla="*/ 89415 w 97717"/>
                <a:gd name="connsiteY7" fmla="*/ 156977 h 181437"/>
                <a:gd name="connsiteX8" fmla="*/ 86385 w 97717"/>
                <a:gd name="connsiteY8" fmla="*/ 153940 h 181437"/>
                <a:gd name="connsiteX9" fmla="*/ 83102 w 97717"/>
                <a:gd name="connsiteY9" fmla="*/ 156218 h 181437"/>
                <a:gd name="connsiteX10" fmla="*/ 50277 w 97717"/>
                <a:gd name="connsiteY10" fmla="*/ 175956 h 181437"/>
                <a:gd name="connsiteX11" fmla="*/ 34875 w 97717"/>
                <a:gd name="connsiteY11" fmla="*/ 143059 h 181437"/>
                <a:gd name="connsiteX12" fmla="*/ 36137 w 97717"/>
                <a:gd name="connsiteY12" fmla="*/ 128635 h 181437"/>
                <a:gd name="connsiteX13" fmla="*/ 41692 w 97717"/>
                <a:gd name="connsiteY13" fmla="*/ 122309 h 181437"/>
                <a:gd name="connsiteX14" fmla="*/ 98000 w 97717"/>
                <a:gd name="connsiteY14" fmla="*/ 19823 h 181437"/>
                <a:gd name="connsiteX15" fmla="*/ 83102 w 97717"/>
                <a:gd name="connsiteY15" fmla="*/ 85 h 181437"/>
                <a:gd name="connsiteX16" fmla="*/ 40935 w 97717"/>
                <a:gd name="connsiteY16" fmla="*/ 47659 h 181437"/>
                <a:gd name="connsiteX17" fmla="*/ 20987 w 97717"/>
                <a:gd name="connsiteY17" fmla="*/ 134962 h 181437"/>
                <a:gd name="connsiteX18" fmla="*/ 1544 w 97717"/>
                <a:gd name="connsiteY18" fmla="*/ 153434 h 181437"/>
                <a:gd name="connsiteX19" fmla="*/ 37400 w 97717"/>
                <a:gd name="connsiteY19" fmla="*/ 118007 h 181437"/>
                <a:gd name="connsiteX20" fmla="*/ 63155 w 97717"/>
                <a:gd name="connsiteY20" fmla="*/ 29439 h 181437"/>
                <a:gd name="connsiteX21" fmla="*/ 83355 w 97717"/>
                <a:gd name="connsiteY21" fmla="*/ 5653 h 181437"/>
                <a:gd name="connsiteX22" fmla="*/ 91940 w 97717"/>
                <a:gd name="connsiteY22" fmla="*/ 18811 h 181437"/>
                <a:gd name="connsiteX23" fmla="*/ 37400 w 97717"/>
                <a:gd name="connsiteY23" fmla="*/ 118007 h 18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7717" h="181437">
                  <a:moveTo>
                    <a:pt x="1544" y="153434"/>
                  </a:moveTo>
                  <a:cubicBezTo>
                    <a:pt x="1039" y="154194"/>
                    <a:pt x="282" y="154953"/>
                    <a:pt x="282" y="155965"/>
                  </a:cubicBezTo>
                  <a:cubicBezTo>
                    <a:pt x="282" y="157230"/>
                    <a:pt x="1797" y="159255"/>
                    <a:pt x="3312" y="159255"/>
                  </a:cubicBezTo>
                  <a:cubicBezTo>
                    <a:pt x="4574" y="159255"/>
                    <a:pt x="5332" y="158495"/>
                    <a:pt x="12402" y="151410"/>
                  </a:cubicBezTo>
                  <a:cubicBezTo>
                    <a:pt x="14422" y="149639"/>
                    <a:pt x="19472" y="144831"/>
                    <a:pt x="21492" y="142806"/>
                  </a:cubicBezTo>
                  <a:cubicBezTo>
                    <a:pt x="24017" y="162797"/>
                    <a:pt x="31339" y="181523"/>
                    <a:pt x="49772" y="181523"/>
                  </a:cubicBezTo>
                  <a:cubicBezTo>
                    <a:pt x="59872" y="181523"/>
                    <a:pt x="68710" y="175703"/>
                    <a:pt x="74012" y="171907"/>
                  </a:cubicBezTo>
                  <a:cubicBezTo>
                    <a:pt x="77547" y="169377"/>
                    <a:pt x="89415" y="159508"/>
                    <a:pt x="89415" y="156977"/>
                  </a:cubicBezTo>
                  <a:cubicBezTo>
                    <a:pt x="89415" y="156218"/>
                    <a:pt x="88657" y="153940"/>
                    <a:pt x="86385" y="153940"/>
                  </a:cubicBezTo>
                  <a:cubicBezTo>
                    <a:pt x="85627" y="153940"/>
                    <a:pt x="85375" y="154194"/>
                    <a:pt x="83102" y="156218"/>
                  </a:cubicBezTo>
                  <a:cubicBezTo>
                    <a:pt x="66942" y="172160"/>
                    <a:pt x="57600" y="175956"/>
                    <a:pt x="50277" y="175956"/>
                  </a:cubicBezTo>
                  <a:cubicBezTo>
                    <a:pt x="38915" y="175956"/>
                    <a:pt x="34875" y="162797"/>
                    <a:pt x="34875" y="143059"/>
                  </a:cubicBezTo>
                  <a:cubicBezTo>
                    <a:pt x="34875" y="141541"/>
                    <a:pt x="35380" y="129901"/>
                    <a:pt x="36137" y="128635"/>
                  </a:cubicBezTo>
                  <a:cubicBezTo>
                    <a:pt x="36642" y="127876"/>
                    <a:pt x="36642" y="127370"/>
                    <a:pt x="41692" y="122309"/>
                  </a:cubicBezTo>
                  <a:cubicBezTo>
                    <a:pt x="62145" y="101812"/>
                    <a:pt x="98000" y="59046"/>
                    <a:pt x="98000" y="19823"/>
                  </a:cubicBezTo>
                  <a:cubicBezTo>
                    <a:pt x="98000" y="15522"/>
                    <a:pt x="98000" y="85"/>
                    <a:pt x="83102" y="85"/>
                  </a:cubicBezTo>
                  <a:cubicBezTo>
                    <a:pt x="62145" y="85"/>
                    <a:pt x="43460" y="41839"/>
                    <a:pt x="40935" y="47659"/>
                  </a:cubicBezTo>
                  <a:cubicBezTo>
                    <a:pt x="28814" y="75242"/>
                    <a:pt x="20987" y="104849"/>
                    <a:pt x="20987" y="134962"/>
                  </a:cubicBezTo>
                  <a:lnTo>
                    <a:pt x="1544" y="153434"/>
                  </a:lnTo>
                  <a:close/>
                  <a:moveTo>
                    <a:pt x="37400" y="118007"/>
                  </a:moveTo>
                  <a:cubicBezTo>
                    <a:pt x="37905" y="115224"/>
                    <a:pt x="48762" y="59046"/>
                    <a:pt x="63155" y="29439"/>
                  </a:cubicBezTo>
                  <a:cubicBezTo>
                    <a:pt x="69972" y="15775"/>
                    <a:pt x="75275" y="5653"/>
                    <a:pt x="83355" y="5653"/>
                  </a:cubicBezTo>
                  <a:cubicBezTo>
                    <a:pt x="91940" y="5653"/>
                    <a:pt x="91940" y="14762"/>
                    <a:pt x="91940" y="18811"/>
                  </a:cubicBezTo>
                  <a:cubicBezTo>
                    <a:pt x="91940" y="61071"/>
                    <a:pt x="49520" y="105355"/>
                    <a:pt x="37400" y="11800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92" name="Freeform: Shape 1491">
              <a:extLst>
                <a:ext uri="{FF2B5EF4-FFF2-40B4-BE49-F238E27FC236}">
                  <a16:creationId xmlns:a16="http://schemas.microsoft.com/office/drawing/2014/main" id="{36020EEE-E0D7-2621-6180-BC3FDC80CDB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393058" y="7254207"/>
              <a:ext cx="130618" cy="122932"/>
            </a:xfrm>
            <a:custGeom>
              <a:avLst/>
              <a:gdLst>
                <a:gd name="connsiteX0" fmla="*/ 69926 w 130618"/>
                <a:gd name="connsiteY0" fmla="*/ 6995 h 122932"/>
                <a:gd name="connsiteX1" fmla="*/ 65684 w 130618"/>
                <a:gd name="connsiteY1" fmla="*/ 87 h 122932"/>
                <a:gd name="connsiteX2" fmla="*/ 61265 w 130618"/>
                <a:gd name="connsiteY2" fmla="*/ 6995 h 122932"/>
                <a:gd name="connsiteX3" fmla="*/ 61265 w 130618"/>
                <a:gd name="connsiteY3" fmla="*/ 114339 h 122932"/>
                <a:gd name="connsiteX4" fmla="*/ 7356 w 130618"/>
                <a:gd name="connsiteY4" fmla="*/ 114339 h 122932"/>
                <a:gd name="connsiteX5" fmla="*/ 286 w 130618"/>
                <a:gd name="connsiteY5" fmla="*/ 118591 h 122932"/>
                <a:gd name="connsiteX6" fmla="*/ 7356 w 130618"/>
                <a:gd name="connsiteY6" fmla="*/ 123019 h 122932"/>
                <a:gd name="connsiteX7" fmla="*/ 123835 w 130618"/>
                <a:gd name="connsiteY7" fmla="*/ 123019 h 122932"/>
                <a:gd name="connsiteX8" fmla="*/ 130905 w 130618"/>
                <a:gd name="connsiteY8" fmla="*/ 118768 h 122932"/>
                <a:gd name="connsiteX9" fmla="*/ 123835 w 130618"/>
                <a:gd name="connsiteY9" fmla="*/ 114339 h 122932"/>
                <a:gd name="connsiteX10" fmla="*/ 69926 w 130618"/>
                <a:gd name="connsiteY10" fmla="*/ 114339 h 122932"/>
                <a:gd name="connsiteX11" fmla="*/ 69926 w 130618"/>
                <a:gd name="connsiteY11" fmla="*/ 6995 h 12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618" h="122932">
                  <a:moveTo>
                    <a:pt x="69926" y="6995"/>
                  </a:moveTo>
                  <a:cubicBezTo>
                    <a:pt x="69926" y="4338"/>
                    <a:pt x="69926" y="87"/>
                    <a:pt x="65684" y="87"/>
                  </a:cubicBezTo>
                  <a:cubicBezTo>
                    <a:pt x="61265" y="87"/>
                    <a:pt x="61265" y="4161"/>
                    <a:pt x="61265" y="6995"/>
                  </a:cubicBezTo>
                  <a:lnTo>
                    <a:pt x="61265" y="114339"/>
                  </a:lnTo>
                  <a:lnTo>
                    <a:pt x="7356" y="114339"/>
                  </a:lnTo>
                  <a:cubicBezTo>
                    <a:pt x="4705" y="114339"/>
                    <a:pt x="286" y="114339"/>
                    <a:pt x="286" y="118591"/>
                  </a:cubicBezTo>
                  <a:cubicBezTo>
                    <a:pt x="286" y="123019"/>
                    <a:pt x="4351" y="123019"/>
                    <a:pt x="7356" y="123019"/>
                  </a:cubicBezTo>
                  <a:lnTo>
                    <a:pt x="123835" y="123019"/>
                  </a:lnTo>
                  <a:cubicBezTo>
                    <a:pt x="126663" y="123019"/>
                    <a:pt x="130905" y="123019"/>
                    <a:pt x="130905" y="118768"/>
                  </a:cubicBezTo>
                  <a:cubicBezTo>
                    <a:pt x="130905" y="114339"/>
                    <a:pt x="126840" y="114339"/>
                    <a:pt x="123835" y="114339"/>
                  </a:cubicBezTo>
                  <a:lnTo>
                    <a:pt x="69926" y="114339"/>
                  </a:lnTo>
                  <a:lnTo>
                    <a:pt x="69926" y="699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93" name="Freeform: Shape 1492">
              <a:extLst>
                <a:ext uri="{FF2B5EF4-FFF2-40B4-BE49-F238E27FC236}">
                  <a16:creationId xmlns:a16="http://schemas.microsoft.com/office/drawing/2014/main" id="{82B299E4-4B17-64D1-FA94-D2885B28877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564280" y="7149394"/>
              <a:ext cx="58580" cy="253051"/>
            </a:xfrm>
            <a:custGeom>
              <a:avLst/>
              <a:gdLst>
                <a:gd name="connsiteX0" fmla="*/ 58873 w 58580"/>
                <a:gd name="connsiteY0" fmla="*/ 126611 h 253051"/>
                <a:gd name="connsiteX1" fmla="*/ 42208 w 58580"/>
                <a:gd name="connsiteY1" fmla="*/ 47659 h 253051"/>
                <a:gd name="connsiteX2" fmla="*/ 2818 w 58580"/>
                <a:gd name="connsiteY2" fmla="*/ 85 h 253051"/>
                <a:gd name="connsiteX3" fmla="*/ 293 w 58580"/>
                <a:gd name="connsiteY3" fmla="*/ 2616 h 253051"/>
                <a:gd name="connsiteX4" fmla="*/ 5090 w 58580"/>
                <a:gd name="connsiteY4" fmla="*/ 8436 h 253051"/>
                <a:gd name="connsiteX5" fmla="*/ 44228 w 58580"/>
                <a:gd name="connsiteY5" fmla="*/ 126611 h 253051"/>
                <a:gd name="connsiteX6" fmla="*/ 3575 w 58580"/>
                <a:gd name="connsiteY6" fmla="*/ 246304 h 253051"/>
                <a:gd name="connsiteX7" fmla="*/ 293 w 58580"/>
                <a:gd name="connsiteY7" fmla="*/ 250606 h 253051"/>
                <a:gd name="connsiteX8" fmla="*/ 2818 w 58580"/>
                <a:gd name="connsiteY8" fmla="*/ 253137 h 253051"/>
                <a:gd name="connsiteX9" fmla="*/ 42965 w 58580"/>
                <a:gd name="connsiteY9" fmla="*/ 203792 h 253051"/>
                <a:gd name="connsiteX10" fmla="*/ 58873 w 58580"/>
                <a:gd name="connsiteY10" fmla="*/ 126611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80" h="253051">
                  <a:moveTo>
                    <a:pt x="58873" y="126611"/>
                  </a:moveTo>
                  <a:cubicBezTo>
                    <a:pt x="58873" y="106873"/>
                    <a:pt x="56095" y="76254"/>
                    <a:pt x="42208" y="47659"/>
                  </a:cubicBezTo>
                  <a:cubicBezTo>
                    <a:pt x="27058" y="16534"/>
                    <a:pt x="5343" y="85"/>
                    <a:pt x="2818" y="85"/>
                  </a:cubicBezTo>
                  <a:cubicBezTo>
                    <a:pt x="1303" y="85"/>
                    <a:pt x="293" y="1098"/>
                    <a:pt x="293" y="2616"/>
                  </a:cubicBezTo>
                  <a:cubicBezTo>
                    <a:pt x="293" y="3375"/>
                    <a:pt x="293" y="3881"/>
                    <a:pt x="5090" y="8436"/>
                  </a:cubicBezTo>
                  <a:cubicBezTo>
                    <a:pt x="29835" y="33488"/>
                    <a:pt x="44228" y="73723"/>
                    <a:pt x="44228" y="126611"/>
                  </a:cubicBezTo>
                  <a:cubicBezTo>
                    <a:pt x="44228" y="169883"/>
                    <a:pt x="34885" y="214420"/>
                    <a:pt x="3575" y="246304"/>
                  </a:cubicBezTo>
                  <a:cubicBezTo>
                    <a:pt x="293" y="249341"/>
                    <a:pt x="293" y="249847"/>
                    <a:pt x="293" y="250606"/>
                  </a:cubicBezTo>
                  <a:cubicBezTo>
                    <a:pt x="293" y="252124"/>
                    <a:pt x="1303" y="253137"/>
                    <a:pt x="2818" y="253137"/>
                  </a:cubicBezTo>
                  <a:cubicBezTo>
                    <a:pt x="5343" y="253137"/>
                    <a:pt x="28068" y="235929"/>
                    <a:pt x="42965" y="203792"/>
                  </a:cubicBezTo>
                  <a:cubicBezTo>
                    <a:pt x="55843" y="175956"/>
                    <a:pt x="58873" y="147867"/>
                    <a:pt x="58873" y="12661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94" name="Freeform: Shape 1493">
              <a:extLst>
                <a:ext uri="{FF2B5EF4-FFF2-40B4-BE49-F238E27FC236}">
                  <a16:creationId xmlns:a16="http://schemas.microsoft.com/office/drawing/2014/main" id="{5C752F4F-81A1-23B0-2AE1-274D985180E9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659217" y="7148460"/>
              <a:ext cx="78123" cy="117618"/>
            </a:xfrm>
            <a:custGeom>
              <a:avLst/>
              <a:gdLst>
                <a:gd name="connsiteX0" fmla="*/ 78420 w 78123"/>
                <a:gd name="connsiteY0" fmla="*/ 85462 h 117618"/>
                <a:gd name="connsiteX1" fmla="*/ 72411 w 78123"/>
                <a:gd name="connsiteY1" fmla="*/ 85462 h 117618"/>
                <a:gd name="connsiteX2" fmla="*/ 67815 w 78123"/>
                <a:gd name="connsiteY2" fmla="*/ 101581 h 117618"/>
                <a:gd name="connsiteX3" fmla="*/ 50317 w 78123"/>
                <a:gd name="connsiteY3" fmla="*/ 102644 h 117618"/>
                <a:gd name="connsiteX4" fmla="*/ 17795 w 78123"/>
                <a:gd name="connsiteY4" fmla="*/ 102644 h 117618"/>
                <a:gd name="connsiteX5" fmla="*/ 53145 w 78123"/>
                <a:gd name="connsiteY5" fmla="*/ 72885 h 117618"/>
                <a:gd name="connsiteX6" fmla="*/ 78420 w 78123"/>
                <a:gd name="connsiteY6" fmla="*/ 34624 h 117618"/>
                <a:gd name="connsiteX7" fmla="*/ 37061 w 78123"/>
                <a:gd name="connsiteY7" fmla="*/ 83 h 117618"/>
                <a:gd name="connsiteX8" fmla="*/ 297 w 78123"/>
                <a:gd name="connsiteY8" fmla="*/ 31790 h 117618"/>
                <a:gd name="connsiteX9" fmla="*/ 9664 w 78123"/>
                <a:gd name="connsiteY9" fmla="*/ 41709 h 117618"/>
                <a:gd name="connsiteX10" fmla="*/ 19032 w 78123"/>
                <a:gd name="connsiteY10" fmla="*/ 32321 h 117618"/>
                <a:gd name="connsiteX11" fmla="*/ 8604 w 78123"/>
                <a:gd name="connsiteY11" fmla="*/ 22933 h 117618"/>
                <a:gd name="connsiteX12" fmla="*/ 34410 w 78123"/>
                <a:gd name="connsiteY12" fmla="*/ 6459 h 117618"/>
                <a:gd name="connsiteX13" fmla="*/ 61276 w 78123"/>
                <a:gd name="connsiteY13" fmla="*/ 34624 h 117618"/>
                <a:gd name="connsiteX14" fmla="*/ 44661 w 78123"/>
                <a:gd name="connsiteY14" fmla="*/ 68634 h 117618"/>
                <a:gd name="connsiteX15" fmla="*/ 2064 w 78123"/>
                <a:gd name="connsiteY15" fmla="*/ 110792 h 117618"/>
                <a:gd name="connsiteX16" fmla="*/ 297 w 78123"/>
                <a:gd name="connsiteY16" fmla="*/ 117701 h 117618"/>
                <a:gd name="connsiteX17" fmla="*/ 73118 w 78123"/>
                <a:gd name="connsiteY17" fmla="*/ 117701 h 117618"/>
                <a:gd name="connsiteX18" fmla="*/ 78420 w 78123"/>
                <a:gd name="connsiteY18" fmla="*/ 85462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123" h="117618">
                  <a:moveTo>
                    <a:pt x="78420" y="85462"/>
                  </a:moveTo>
                  <a:lnTo>
                    <a:pt x="72411" y="85462"/>
                  </a:lnTo>
                  <a:cubicBezTo>
                    <a:pt x="71881" y="89359"/>
                    <a:pt x="70113" y="99810"/>
                    <a:pt x="67815" y="101581"/>
                  </a:cubicBezTo>
                  <a:cubicBezTo>
                    <a:pt x="66401" y="102644"/>
                    <a:pt x="52792" y="102644"/>
                    <a:pt x="50317" y="102644"/>
                  </a:cubicBezTo>
                  <a:lnTo>
                    <a:pt x="17795" y="102644"/>
                  </a:lnTo>
                  <a:cubicBezTo>
                    <a:pt x="36354" y="86171"/>
                    <a:pt x="42540" y="81211"/>
                    <a:pt x="53145" y="72885"/>
                  </a:cubicBezTo>
                  <a:cubicBezTo>
                    <a:pt x="66225" y="62434"/>
                    <a:pt x="78420" y="51452"/>
                    <a:pt x="78420" y="34624"/>
                  </a:cubicBezTo>
                  <a:cubicBezTo>
                    <a:pt x="78420" y="13191"/>
                    <a:pt x="59685" y="83"/>
                    <a:pt x="37061" y="83"/>
                  </a:cubicBezTo>
                  <a:cubicBezTo>
                    <a:pt x="15144" y="83"/>
                    <a:pt x="297" y="15493"/>
                    <a:pt x="297" y="31790"/>
                  </a:cubicBezTo>
                  <a:cubicBezTo>
                    <a:pt x="297" y="40824"/>
                    <a:pt x="7897" y="41709"/>
                    <a:pt x="9664" y="41709"/>
                  </a:cubicBezTo>
                  <a:cubicBezTo>
                    <a:pt x="13906" y="41709"/>
                    <a:pt x="19032" y="38698"/>
                    <a:pt x="19032" y="32321"/>
                  </a:cubicBezTo>
                  <a:cubicBezTo>
                    <a:pt x="19032" y="29133"/>
                    <a:pt x="17795" y="22933"/>
                    <a:pt x="8604" y="22933"/>
                  </a:cubicBezTo>
                  <a:cubicBezTo>
                    <a:pt x="14083" y="10356"/>
                    <a:pt x="26102" y="6459"/>
                    <a:pt x="34410" y="6459"/>
                  </a:cubicBezTo>
                  <a:cubicBezTo>
                    <a:pt x="52085" y="6459"/>
                    <a:pt x="61276" y="20276"/>
                    <a:pt x="61276" y="34624"/>
                  </a:cubicBezTo>
                  <a:cubicBezTo>
                    <a:pt x="61276" y="50035"/>
                    <a:pt x="50317" y="62257"/>
                    <a:pt x="44661" y="68634"/>
                  </a:cubicBezTo>
                  <a:lnTo>
                    <a:pt x="2064" y="110792"/>
                  </a:lnTo>
                  <a:cubicBezTo>
                    <a:pt x="297" y="112387"/>
                    <a:pt x="297" y="112741"/>
                    <a:pt x="297" y="117701"/>
                  </a:cubicBezTo>
                  <a:lnTo>
                    <a:pt x="73118" y="117701"/>
                  </a:lnTo>
                  <a:lnTo>
                    <a:pt x="78420" y="8546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95" name="Freeform: Shape 1494">
              <a:extLst>
                <a:ext uri="{FF2B5EF4-FFF2-40B4-BE49-F238E27FC236}">
                  <a16:creationId xmlns:a16="http://schemas.microsoft.com/office/drawing/2014/main" id="{8D9E0AE7-B6F8-EE72-9242-5962B82DD4F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830563" y="6798674"/>
              <a:ext cx="66407" cy="607069"/>
            </a:xfrm>
            <a:custGeom>
              <a:avLst/>
              <a:gdLst>
                <a:gd name="connsiteX0" fmla="*/ 52863 w 66407"/>
                <a:gd name="connsiteY0" fmla="*/ 593216 h 607069"/>
                <a:gd name="connsiteX1" fmla="*/ 343 w 66407"/>
                <a:gd name="connsiteY1" fmla="*/ 593216 h 607069"/>
                <a:gd name="connsiteX2" fmla="*/ 343 w 66407"/>
                <a:gd name="connsiteY2" fmla="*/ 607134 h 607069"/>
                <a:gd name="connsiteX3" fmla="*/ 66751 w 66407"/>
                <a:gd name="connsiteY3" fmla="*/ 607134 h 607069"/>
                <a:gd name="connsiteX4" fmla="*/ 66751 w 66407"/>
                <a:gd name="connsiteY4" fmla="*/ 65 h 607069"/>
                <a:gd name="connsiteX5" fmla="*/ 343 w 66407"/>
                <a:gd name="connsiteY5" fmla="*/ 65 h 607069"/>
                <a:gd name="connsiteX6" fmla="*/ 343 w 66407"/>
                <a:gd name="connsiteY6" fmla="*/ 13982 h 607069"/>
                <a:gd name="connsiteX7" fmla="*/ 52863 w 66407"/>
                <a:gd name="connsiteY7" fmla="*/ 13982 h 607069"/>
                <a:gd name="connsiteX8" fmla="*/ 52863 w 66407"/>
                <a:gd name="connsiteY8" fmla="*/ 593216 h 60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407" h="607069">
                  <a:moveTo>
                    <a:pt x="52863" y="593216"/>
                  </a:moveTo>
                  <a:lnTo>
                    <a:pt x="343" y="593216"/>
                  </a:lnTo>
                  <a:lnTo>
                    <a:pt x="343" y="607134"/>
                  </a:lnTo>
                  <a:lnTo>
                    <a:pt x="66751" y="607134"/>
                  </a:lnTo>
                  <a:lnTo>
                    <a:pt x="66751" y="65"/>
                  </a:lnTo>
                  <a:lnTo>
                    <a:pt x="343" y="65"/>
                  </a:lnTo>
                  <a:lnTo>
                    <a:pt x="343" y="13982"/>
                  </a:lnTo>
                  <a:lnTo>
                    <a:pt x="52863" y="13982"/>
                  </a:lnTo>
                  <a:lnTo>
                    <a:pt x="52863" y="59321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1438" name="Straight Arrow Connector 1437">
            <a:extLst>
              <a:ext uri="{FF2B5EF4-FFF2-40B4-BE49-F238E27FC236}">
                <a16:creationId xmlns:a16="http://schemas.microsoft.com/office/drawing/2014/main" id="{73E7DDA9-2A2C-4409-7DAC-98CCB3DB730C}"/>
              </a:ext>
            </a:extLst>
          </p:cNvPr>
          <p:cNvCxnSpPr/>
          <p:nvPr/>
        </p:nvCxnSpPr>
        <p:spPr>
          <a:xfrm>
            <a:off x="7285703" y="5463966"/>
            <a:ext cx="6980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9" name="TextBox 1438">
            <a:extLst>
              <a:ext uri="{FF2B5EF4-FFF2-40B4-BE49-F238E27FC236}">
                <a16:creationId xmlns:a16="http://schemas.microsoft.com/office/drawing/2014/main" id="{58FEF408-C237-30A4-C541-D447355D1273}"/>
              </a:ext>
            </a:extLst>
          </p:cNvPr>
          <p:cNvSpPr txBox="1"/>
          <p:nvPr/>
        </p:nvSpPr>
        <p:spPr>
          <a:xfrm>
            <a:off x="8101781" y="5269468"/>
            <a:ext cx="3126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Matches with BFKL Kernel!</a:t>
            </a:r>
          </a:p>
        </p:txBody>
      </p:sp>
      <p:sp>
        <p:nvSpPr>
          <p:cNvPr id="1548" name="Slide Number Placeholder 1547">
            <a:extLst>
              <a:ext uri="{FF2B5EF4-FFF2-40B4-BE49-F238E27FC236}">
                <a16:creationId xmlns:a16="http://schemas.microsoft.com/office/drawing/2014/main" id="{61292B06-FDF5-DFAE-0CA8-10B45B6ED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34D-3539-4717-B4DA-123AF72A98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4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0" grpId="0"/>
      <p:bldP spid="1549" grpId="0"/>
      <p:bldP spid="14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ontent Placeholder 2">
            <a:extLst>
              <a:ext uri="{FF2B5EF4-FFF2-40B4-BE49-F238E27FC236}">
                <a16:creationId xmlns:a16="http://schemas.microsoft.com/office/drawing/2014/main" id="{991C8591-CB93-0CBA-8251-75CE55127B8D}"/>
              </a:ext>
            </a:extLst>
          </p:cNvPr>
          <p:cNvSpPr txBox="1">
            <a:spLocks/>
          </p:cNvSpPr>
          <p:nvPr/>
        </p:nvSpPr>
        <p:spPr>
          <a:xfrm>
            <a:off x="960782" y="3321961"/>
            <a:ext cx="3094383" cy="1118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At three loops:</a:t>
            </a:r>
          </a:p>
          <a:p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379CC68-E961-8478-F7EB-CF934EADD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056"/>
            <a:ext cx="10515600" cy="1118483"/>
          </a:xfrm>
        </p:spPr>
        <p:txBody>
          <a:bodyPr>
            <a:normAutofit/>
          </a:bodyPr>
          <a:lstStyle/>
          <a:p>
            <a:r>
              <a:rPr lang="en-US" sz="2400" dirty="0"/>
              <a:t>We can get similar formulas for the even signature amplitude.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29675-C94C-2EC1-C24A-45B0E85D6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Relations in the Even Sector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A52C7-545D-50F4-03BB-F9149D19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34D-3539-4717-B4DA-123AF72A98F2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4" descr="\documentclass{article}&#10;\usepackage{amsmath, physics}&#10;\usepackage{tikz-feynman}&#10;\usepackage{xcolor}&#10;\pagestyle{empty}&#10;\definecolor{SGreen}{rgb}{0.0547,0.613,0.328}&#10;\definecolor{NodeBlue}{rgb}{0.0547,0.148,0.578}&#10;\begin{document}&#10;&#10;$$\left(e^{i\pi\bar{K}_z}-1\right)\mathcal{M}^{(+)} = -2\Re[\mathcal{M}^{(+)}]$$&#10;&#10;&#10;&#10;\end{document}" title="IguanaTex Vector Display">
            <a:extLst>
              <a:ext uri="{FF2B5EF4-FFF2-40B4-BE49-F238E27FC236}">
                <a16:creationId xmlns:a16="http://schemas.microsoft.com/office/drawing/2014/main" id="{E062AC0A-61B7-C389-00C7-9FE3620C992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62834" y="2149794"/>
            <a:ext cx="3714460" cy="455238"/>
            <a:chOff x="10181469" y="5294212"/>
            <a:chExt cx="3714460" cy="45523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7859EE2-1B05-D5CB-EF7C-C813CA997BE5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0181469" y="5294212"/>
              <a:ext cx="96320" cy="455238"/>
            </a:xfrm>
            <a:custGeom>
              <a:avLst/>
              <a:gdLst>
                <a:gd name="connsiteX0" fmla="*/ 85073 w 96320"/>
                <a:gd name="connsiteY0" fmla="*/ 452519 h 455238"/>
                <a:gd name="connsiteX1" fmla="*/ 88115 w 96320"/>
                <a:gd name="connsiteY1" fmla="*/ 455303 h 455238"/>
                <a:gd name="connsiteX2" fmla="*/ 93692 w 96320"/>
                <a:gd name="connsiteY2" fmla="*/ 455303 h 455238"/>
                <a:gd name="connsiteX3" fmla="*/ 96480 w 96320"/>
                <a:gd name="connsiteY3" fmla="*/ 452772 h 455238"/>
                <a:gd name="connsiteX4" fmla="*/ 95466 w 96320"/>
                <a:gd name="connsiteY4" fmla="*/ 450495 h 455238"/>
                <a:gd name="connsiteX5" fmla="*/ 56938 w 96320"/>
                <a:gd name="connsiteY5" fmla="*/ 399631 h 455238"/>
                <a:gd name="connsiteX6" fmla="*/ 19423 w 96320"/>
                <a:gd name="connsiteY6" fmla="*/ 227810 h 455238"/>
                <a:gd name="connsiteX7" fmla="*/ 95719 w 96320"/>
                <a:gd name="connsiteY7" fmla="*/ 4619 h 455238"/>
                <a:gd name="connsiteX8" fmla="*/ 96480 w 96320"/>
                <a:gd name="connsiteY8" fmla="*/ 2594 h 455238"/>
                <a:gd name="connsiteX9" fmla="*/ 91664 w 96320"/>
                <a:gd name="connsiteY9" fmla="*/ 64 h 455238"/>
                <a:gd name="connsiteX10" fmla="*/ 85580 w 96320"/>
                <a:gd name="connsiteY10" fmla="*/ 2088 h 455238"/>
                <a:gd name="connsiteX11" fmla="*/ 16889 w 96320"/>
                <a:gd name="connsiteY11" fmla="*/ 111406 h 455238"/>
                <a:gd name="connsiteX12" fmla="*/ 159 w 96320"/>
                <a:gd name="connsiteY12" fmla="*/ 227557 h 455238"/>
                <a:gd name="connsiteX13" fmla="*/ 50854 w 96320"/>
                <a:gd name="connsiteY13" fmla="*/ 414055 h 455238"/>
                <a:gd name="connsiteX14" fmla="*/ 67077 w 96320"/>
                <a:gd name="connsiteY14" fmla="*/ 434552 h 455238"/>
                <a:gd name="connsiteX15" fmla="*/ 75188 w 96320"/>
                <a:gd name="connsiteY15" fmla="*/ 443409 h 455238"/>
                <a:gd name="connsiteX16" fmla="*/ 85073 w 96320"/>
                <a:gd name="connsiteY16" fmla="*/ 452519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320" h="455238">
                  <a:moveTo>
                    <a:pt x="85073" y="452519"/>
                  </a:moveTo>
                  <a:cubicBezTo>
                    <a:pt x="85580" y="452772"/>
                    <a:pt x="87862" y="455303"/>
                    <a:pt x="88115" y="455303"/>
                  </a:cubicBezTo>
                  <a:lnTo>
                    <a:pt x="93692" y="455303"/>
                  </a:lnTo>
                  <a:cubicBezTo>
                    <a:pt x="94452" y="455303"/>
                    <a:pt x="96480" y="455049"/>
                    <a:pt x="96480" y="452772"/>
                  </a:cubicBezTo>
                  <a:cubicBezTo>
                    <a:pt x="96480" y="451760"/>
                    <a:pt x="95973" y="451254"/>
                    <a:pt x="95466" y="450495"/>
                  </a:cubicBezTo>
                  <a:cubicBezTo>
                    <a:pt x="86341" y="441385"/>
                    <a:pt x="72653" y="427467"/>
                    <a:pt x="56938" y="399631"/>
                  </a:cubicBezTo>
                  <a:cubicBezTo>
                    <a:pt x="29562" y="351045"/>
                    <a:pt x="19423" y="288542"/>
                    <a:pt x="19423" y="227810"/>
                  </a:cubicBezTo>
                  <a:cubicBezTo>
                    <a:pt x="19423" y="115455"/>
                    <a:pt x="51361" y="49409"/>
                    <a:pt x="95719" y="4619"/>
                  </a:cubicBezTo>
                  <a:cubicBezTo>
                    <a:pt x="96480" y="3859"/>
                    <a:pt x="96480" y="3100"/>
                    <a:pt x="96480" y="2594"/>
                  </a:cubicBezTo>
                  <a:cubicBezTo>
                    <a:pt x="96480" y="64"/>
                    <a:pt x="94706" y="64"/>
                    <a:pt x="91664" y="64"/>
                  </a:cubicBezTo>
                  <a:cubicBezTo>
                    <a:pt x="88369" y="64"/>
                    <a:pt x="87862" y="64"/>
                    <a:pt x="85580" y="2088"/>
                  </a:cubicBezTo>
                  <a:cubicBezTo>
                    <a:pt x="61500" y="22838"/>
                    <a:pt x="34378" y="58012"/>
                    <a:pt x="16889" y="111406"/>
                  </a:cubicBezTo>
                  <a:cubicBezTo>
                    <a:pt x="5989" y="144809"/>
                    <a:pt x="159" y="185550"/>
                    <a:pt x="159" y="227557"/>
                  </a:cubicBezTo>
                  <a:cubicBezTo>
                    <a:pt x="159" y="287530"/>
                    <a:pt x="11059" y="355347"/>
                    <a:pt x="50854" y="414055"/>
                  </a:cubicBezTo>
                  <a:cubicBezTo>
                    <a:pt x="57698" y="423924"/>
                    <a:pt x="67077" y="434299"/>
                    <a:pt x="67077" y="434552"/>
                  </a:cubicBezTo>
                  <a:cubicBezTo>
                    <a:pt x="69611" y="437589"/>
                    <a:pt x="73160" y="441638"/>
                    <a:pt x="75188" y="443409"/>
                  </a:cubicBezTo>
                  <a:lnTo>
                    <a:pt x="85073" y="452519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1AA19E9-A092-CDBC-64A4-2DA0A856D767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0298885" y="5473375"/>
              <a:ext cx="97334" cy="114632"/>
            </a:xfrm>
            <a:custGeom>
              <a:avLst/>
              <a:gdLst>
                <a:gd name="connsiteX0" fmla="*/ 35905 w 97334"/>
                <a:gd name="connsiteY0" fmla="*/ 53469 h 114632"/>
                <a:gd name="connsiteX1" fmla="*/ 74687 w 97334"/>
                <a:gd name="connsiteY1" fmla="*/ 47648 h 114632"/>
                <a:gd name="connsiteX2" fmla="*/ 93698 w 97334"/>
                <a:gd name="connsiteY2" fmla="*/ 21584 h 114632"/>
                <a:gd name="connsiteX3" fmla="*/ 66576 w 97334"/>
                <a:gd name="connsiteY3" fmla="*/ 75 h 114632"/>
                <a:gd name="connsiteX4" fmla="*/ 165 w 97334"/>
                <a:gd name="connsiteY4" fmla="*/ 68905 h 114632"/>
                <a:gd name="connsiteX5" fmla="*/ 39961 w 97334"/>
                <a:gd name="connsiteY5" fmla="*/ 114707 h 114632"/>
                <a:gd name="connsiteX6" fmla="*/ 97500 w 97334"/>
                <a:gd name="connsiteY6" fmla="*/ 84847 h 114632"/>
                <a:gd name="connsiteX7" fmla="*/ 94458 w 97334"/>
                <a:gd name="connsiteY7" fmla="*/ 81557 h 114632"/>
                <a:gd name="connsiteX8" fmla="*/ 91163 w 97334"/>
                <a:gd name="connsiteY8" fmla="*/ 84088 h 114632"/>
                <a:gd name="connsiteX9" fmla="*/ 40468 w 97334"/>
                <a:gd name="connsiteY9" fmla="*/ 109140 h 114632"/>
                <a:gd name="connsiteX10" fmla="*/ 18415 w 97334"/>
                <a:gd name="connsiteY10" fmla="*/ 79786 h 114632"/>
                <a:gd name="connsiteX11" fmla="*/ 22471 w 97334"/>
                <a:gd name="connsiteY11" fmla="*/ 53469 h 114632"/>
                <a:gd name="connsiteX12" fmla="*/ 35905 w 97334"/>
                <a:gd name="connsiteY12" fmla="*/ 53469 h 114632"/>
                <a:gd name="connsiteX13" fmla="*/ 23992 w 97334"/>
                <a:gd name="connsiteY13" fmla="*/ 47901 h 114632"/>
                <a:gd name="connsiteX14" fmla="*/ 66576 w 97334"/>
                <a:gd name="connsiteY14" fmla="*/ 5642 h 114632"/>
                <a:gd name="connsiteX15" fmla="*/ 85333 w 97334"/>
                <a:gd name="connsiteY15" fmla="*/ 21584 h 114632"/>
                <a:gd name="connsiteX16" fmla="*/ 34384 w 97334"/>
                <a:gd name="connsiteY16" fmla="*/ 47901 h 114632"/>
                <a:gd name="connsiteX17" fmla="*/ 23992 w 97334"/>
                <a:gd name="connsiteY17" fmla="*/ 47901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334" h="114632">
                  <a:moveTo>
                    <a:pt x="35905" y="53469"/>
                  </a:moveTo>
                  <a:cubicBezTo>
                    <a:pt x="43256" y="53469"/>
                    <a:pt x="62013" y="52962"/>
                    <a:pt x="74687" y="47648"/>
                  </a:cubicBezTo>
                  <a:cubicBezTo>
                    <a:pt x="92430" y="40057"/>
                    <a:pt x="93698" y="25127"/>
                    <a:pt x="93698" y="21584"/>
                  </a:cubicBezTo>
                  <a:cubicBezTo>
                    <a:pt x="93698" y="10450"/>
                    <a:pt x="84066" y="75"/>
                    <a:pt x="66576" y="75"/>
                  </a:cubicBezTo>
                  <a:cubicBezTo>
                    <a:pt x="38440" y="75"/>
                    <a:pt x="165" y="24621"/>
                    <a:pt x="165" y="68905"/>
                  </a:cubicBezTo>
                  <a:cubicBezTo>
                    <a:pt x="165" y="94716"/>
                    <a:pt x="15120" y="114707"/>
                    <a:pt x="39961" y="114707"/>
                  </a:cubicBezTo>
                  <a:cubicBezTo>
                    <a:pt x="76208" y="114707"/>
                    <a:pt x="97500" y="87883"/>
                    <a:pt x="97500" y="84847"/>
                  </a:cubicBezTo>
                  <a:cubicBezTo>
                    <a:pt x="97500" y="83329"/>
                    <a:pt x="95979" y="81557"/>
                    <a:pt x="94458" y="81557"/>
                  </a:cubicBezTo>
                  <a:cubicBezTo>
                    <a:pt x="93191" y="81557"/>
                    <a:pt x="92684" y="82063"/>
                    <a:pt x="91163" y="84088"/>
                  </a:cubicBezTo>
                  <a:cubicBezTo>
                    <a:pt x="71138" y="109140"/>
                    <a:pt x="43509" y="109140"/>
                    <a:pt x="40468" y="109140"/>
                  </a:cubicBezTo>
                  <a:cubicBezTo>
                    <a:pt x="20697" y="109140"/>
                    <a:pt x="18415" y="87883"/>
                    <a:pt x="18415" y="79786"/>
                  </a:cubicBezTo>
                  <a:cubicBezTo>
                    <a:pt x="18415" y="76749"/>
                    <a:pt x="18669" y="68905"/>
                    <a:pt x="22471" y="53469"/>
                  </a:cubicBezTo>
                  <a:lnTo>
                    <a:pt x="35905" y="53469"/>
                  </a:lnTo>
                  <a:close/>
                  <a:moveTo>
                    <a:pt x="23992" y="47901"/>
                  </a:moveTo>
                  <a:cubicBezTo>
                    <a:pt x="33877" y="9438"/>
                    <a:pt x="59985" y="5642"/>
                    <a:pt x="66576" y="5642"/>
                  </a:cubicBezTo>
                  <a:cubicBezTo>
                    <a:pt x="78489" y="5642"/>
                    <a:pt x="85333" y="12980"/>
                    <a:pt x="85333" y="21584"/>
                  </a:cubicBezTo>
                  <a:cubicBezTo>
                    <a:pt x="85333" y="47901"/>
                    <a:pt x="44777" y="47901"/>
                    <a:pt x="34384" y="47901"/>
                  </a:cubicBezTo>
                  <a:lnTo>
                    <a:pt x="23992" y="47901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CA17AC3-2521-48BD-4202-58BB31321DF6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0413589" y="5363300"/>
              <a:ext cx="53762" cy="119212"/>
            </a:xfrm>
            <a:custGeom>
              <a:avLst/>
              <a:gdLst>
                <a:gd name="connsiteX0" fmla="*/ 49319 w 53762"/>
                <a:gd name="connsiteY0" fmla="*/ 6802 h 119212"/>
                <a:gd name="connsiteX1" fmla="*/ 42221 w 53762"/>
                <a:gd name="connsiteY1" fmla="*/ 71 h 119212"/>
                <a:gd name="connsiteX2" fmla="*/ 32285 w 53762"/>
                <a:gd name="connsiteY2" fmla="*/ 9813 h 119212"/>
                <a:gd name="connsiteX3" fmla="*/ 39382 w 53762"/>
                <a:gd name="connsiteY3" fmla="*/ 16544 h 119212"/>
                <a:gd name="connsiteX4" fmla="*/ 49319 w 53762"/>
                <a:gd name="connsiteY4" fmla="*/ 6802 h 119212"/>
                <a:gd name="connsiteX5" fmla="*/ 13122 w 53762"/>
                <a:gd name="connsiteY5" fmla="*/ 96787 h 119212"/>
                <a:gd name="connsiteX6" fmla="*/ 11525 w 53762"/>
                <a:gd name="connsiteY6" fmla="*/ 104226 h 119212"/>
                <a:gd name="connsiteX7" fmla="*/ 28382 w 53762"/>
                <a:gd name="connsiteY7" fmla="*/ 119283 h 119212"/>
                <a:gd name="connsiteX8" fmla="*/ 53932 w 53762"/>
                <a:gd name="connsiteY8" fmla="*/ 92181 h 119212"/>
                <a:gd name="connsiteX9" fmla="*/ 51093 w 53762"/>
                <a:gd name="connsiteY9" fmla="*/ 89878 h 119212"/>
                <a:gd name="connsiteX10" fmla="*/ 47722 w 53762"/>
                <a:gd name="connsiteY10" fmla="*/ 92890 h 119212"/>
                <a:gd name="connsiteX11" fmla="*/ 28914 w 53762"/>
                <a:gd name="connsiteY11" fmla="*/ 114323 h 119212"/>
                <a:gd name="connsiteX12" fmla="*/ 24478 w 53762"/>
                <a:gd name="connsiteY12" fmla="*/ 108123 h 119212"/>
                <a:gd name="connsiteX13" fmla="*/ 27317 w 53762"/>
                <a:gd name="connsiteY13" fmla="*/ 96787 h 119212"/>
                <a:gd name="connsiteX14" fmla="*/ 32995 w 53762"/>
                <a:gd name="connsiteY14" fmla="*/ 82616 h 119212"/>
                <a:gd name="connsiteX15" fmla="*/ 41689 w 53762"/>
                <a:gd name="connsiteY15" fmla="*/ 60120 h 119212"/>
                <a:gd name="connsiteX16" fmla="*/ 42754 w 53762"/>
                <a:gd name="connsiteY16" fmla="*/ 54451 h 119212"/>
                <a:gd name="connsiteX17" fmla="*/ 25898 w 53762"/>
                <a:gd name="connsiteY17" fmla="*/ 39395 h 119212"/>
                <a:gd name="connsiteX18" fmla="*/ 170 w 53762"/>
                <a:gd name="connsiteY18" fmla="*/ 66497 h 119212"/>
                <a:gd name="connsiteX19" fmla="*/ 3186 w 53762"/>
                <a:gd name="connsiteY19" fmla="*/ 68799 h 119212"/>
                <a:gd name="connsiteX20" fmla="*/ 6380 w 53762"/>
                <a:gd name="connsiteY20" fmla="*/ 65965 h 119212"/>
                <a:gd name="connsiteX21" fmla="*/ 25365 w 53762"/>
                <a:gd name="connsiteY21" fmla="*/ 44355 h 119212"/>
                <a:gd name="connsiteX22" fmla="*/ 29801 w 53762"/>
                <a:gd name="connsiteY22" fmla="*/ 50554 h 119212"/>
                <a:gd name="connsiteX23" fmla="*/ 24301 w 53762"/>
                <a:gd name="connsiteY23" fmla="*/ 68268 h 119212"/>
                <a:gd name="connsiteX24" fmla="*/ 13122 w 53762"/>
                <a:gd name="connsiteY24" fmla="*/ 96787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62" h="119212">
                  <a:moveTo>
                    <a:pt x="49319" y="6802"/>
                  </a:moveTo>
                  <a:cubicBezTo>
                    <a:pt x="49319" y="3968"/>
                    <a:pt x="47189" y="71"/>
                    <a:pt x="42221" y="71"/>
                  </a:cubicBezTo>
                  <a:cubicBezTo>
                    <a:pt x="37431" y="71"/>
                    <a:pt x="32285" y="4676"/>
                    <a:pt x="32285" y="9813"/>
                  </a:cubicBezTo>
                  <a:cubicBezTo>
                    <a:pt x="32285" y="12824"/>
                    <a:pt x="34592" y="16544"/>
                    <a:pt x="39382" y="16544"/>
                  </a:cubicBezTo>
                  <a:cubicBezTo>
                    <a:pt x="44528" y="16544"/>
                    <a:pt x="49319" y="11584"/>
                    <a:pt x="49319" y="6802"/>
                  </a:cubicBezTo>
                  <a:close/>
                  <a:moveTo>
                    <a:pt x="13122" y="96787"/>
                  </a:moveTo>
                  <a:cubicBezTo>
                    <a:pt x="12413" y="99089"/>
                    <a:pt x="11525" y="101215"/>
                    <a:pt x="11525" y="104226"/>
                  </a:cubicBezTo>
                  <a:cubicBezTo>
                    <a:pt x="11525" y="112552"/>
                    <a:pt x="18623" y="119283"/>
                    <a:pt x="28382" y="119283"/>
                  </a:cubicBezTo>
                  <a:cubicBezTo>
                    <a:pt x="46125" y="119283"/>
                    <a:pt x="53932" y="94838"/>
                    <a:pt x="53932" y="92181"/>
                  </a:cubicBezTo>
                  <a:cubicBezTo>
                    <a:pt x="53932" y="89878"/>
                    <a:pt x="51625" y="89878"/>
                    <a:pt x="51093" y="89878"/>
                  </a:cubicBezTo>
                  <a:cubicBezTo>
                    <a:pt x="48609" y="89878"/>
                    <a:pt x="48431" y="90941"/>
                    <a:pt x="47722" y="92890"/>
                  </a:cubicBezTo>
                  <a:cubicBezTo>
                    <a:pt x="43641" y="107061"/>
                    <a:pt x="35834" y="114323"/>
                    <a:pt x="28914" y="114323"/>
                  </a:cubicBezTo>
                  <a:cubicBezTo>
                    <a:pt x="25365" y="114323"/>
                    <a:pt x="24478" y="112020"/>
                    <a:pt x="24478" y="108123"/>
                  </a:cubicBezTo>
                  <a:cubicBezTo>
                    <a:pt x="24478" y="104049"/>
                    <a:pt x="25720" y="100684"/>
                    <a:pt x="27317" y="96787"/>
                  </a:cubicBezTo>
                  <a:cubicBezTo>
                    <a:pt x="29091" y="92004"/>
                    <a:pt x="31043" y="87221"/>
                    <a:pt x="32995" y="82616"/>
                  </a:cubicBezTo>
                  <a:cubicBezTo>
                    <a:pt x="34592" y="78365"/>
                    <a:pt x="40979" y="62245"/>
                    <a:pt x="41689" y="60120"/>
                  </a:cubicBezTo>
                  <a:cubicBezTo>
                    <a:pt x="42221" y="58348"/>
                    <a:pt x="42754" y="56223"/>
                    <a:pt x="42754" y="54451"/>
                  </a:cubicBezTo>
                  <a:cubicBezTo>
                    <a:pt x="42754" y="46126"/>
                    <a:pt x="35656" y="39395"/>
                    <a:pt x="25898" y="39395"/>
                  </a:cubicBezTo>
                  <a:cubicBezTo>
                    <a:pt x="8332" y="39395"/>
                    <a:pt x="170" y="63485"/>
                    <a:pt x="170" y="66497"/>
                  </a:cubicBezTo>
                  <a:cubicBezTo>
                    <a:pt x="170" y="68799"/>
                    <a:pt x="2654" y="68799"/>
                    <a:pt x="3186" y="68799"/>
                  </a:cubicBezTo>
                  <a:cubicBezTo>
                    <a:pt x="5670" y="68799"/>
                    <a:pt x="5848" y="67914"/>
                    <a:pt x="6380" y="65965"/>
                  </a:cubicBezTo>
                  <a:cubicBezTo>
                    <a:pt x="10993" y="50731"/>
                    <a:pt x="18800" y="44355"/>
                    <a:pt x="25365" y="44355"/>
                  </a:cubicBezTo>
                  <a:cubicBezTo>
                    <a:pt x="28204" y="44355"/>
                    <a:pt x="29801" y="45772"/>
                    <a:pt x="29801" y="50554"/>
                  </a:cubicBezTo>
                  <a:cubicBezTo>
                    <a:pt x="29801" y="54628"/>
                    <a:pt x="28736" y="57285"/>
                    <a:pt x="24301" y="68268"/>
                  </a:cubicBezTo>
                  <a:lnTo>
                    <a:pt x="13122" y="96787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8E4BC75-9484-7F18-4EBF-B9E479E0E50E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0484950" y="5404395"/>
              <a:ext cx="106282" cy="78116"/>
            </a:xfrm>
            <a:custGeom>
              <a:avLst/>
              <a:gdLst>
                <a:gd name="connsiteX0" fmla="*/ 47370 w 106282"/>
                <a:gd name="connsiteY0" fmla="*/ 12116 h 78116"/>
                <a:gd name="connsiteX1" fmla="*/ 68484 w 106282"/>
                <a:gd name="connsiteY1" fmla="*/ 12116 h 78116"/>
                <a:gd name="connsiteX2" fmla="*/ 61919 w 106282"/>
                <a:gd name="connsiteY2" fmla="*/ 52857 h 78116"/>
                <a:gd name="connsiteX3" fmla="*/ 63871 w 106282"/>
                <a:gd name="connsiteY3" fmla="*/ 68622 h 78116"/>
                <a:gd name="connsiteX4" fmla="*/ 71855 w 106282"/>
                <a:gd name="connsiteY4" fmla="*/ 78187 h 78116"/>
                <a:gd name="connsiteX5" fmla="*/ 80195 w 106282"/>
                <a:gd name="connsiteY5" fmla="*/ 70216 h 78116"/>
                <a:gd name="connsiteX6" fmla="*/ 78775 w 106282"/>
                <a:gd name="connsiteY6" fmla="*/ 66319 h 78116"/>
                <a:gd name="connsiteX7" fmla="*/ 72210 w 106282"/>
                <a:gd name="connsiteY7" fmla="*/ 35143 h 78116"/>
                <a:gd name="connsiteX8" fmla="*/ 74694 w 106282"/>
                <a:gd name="connsiteY8" fmla="*/ 12116 h 78116"/>
                <a:gd name="connsiteX9" fmla="*/ 96873 w 106282"/>
                <a:gd name="connsiteY9" fmla="*/ 12116 h 78116"/>
                <a:gd name="connsiteX10" fmla="*/ 103439 w 106282"/>
                <a:gd name="connsiteY10" fmla="*/ 10699 h 78116"/>
                <a:gd name="connsiteX11" fmla="*/ 106455 w 106282"/>
                <a:gd name="connsiteY11" fmla="*/ 5208 h 78116"/>
                <a:gd name="connsiteX12" fmla="*/ 98825 w 106282"/>
                <a:gd name="connsiteY12" fmla="*/ 71 h 78116"/>
                <a:gd name="connsiteX13" fmla="*/ 31933 w 106282"/>
                <a:gd name="connsiteY13" fmla="*/ 71 h 78116"/>
                <a:gd name="connsiteX14" fmla="*/ 11706 w 106282"/>
                <a:gd name="connsiteY14" fmla="*/ 9105 h 78116"/>
                <a:gd name="connsiteX15" fmla="*/ 173 w 106282"/>
                <a:gd name="connsiteY15" fmla="*/ 24338 h 78116"/>
                <a:gd name="connsiteX16" fmla="*/ 3189 w 106282"/>
                <a:gd name="connsiteY16" fmla="*/ 26464 h 78116"/>
                <a:gd name="connsiteX17" fmla="*/ 6383 w 106282"/>
                <a:gd name="connsiteY17" fmla="*/ 24515 h 78116"/>
                <a:gd name="connsiteX18" fmla="*/ 30336 w 106282"/>
                <a:gd name="connsiteY18" fmla="*/ 12116 h 78116"/>
                <a:gd name="connsiteX19" fmla="*/ 41160 w 106282"/>
                <a:gd name="connsiteY19" fmla="*/ 12116 h 78116"/>
                <a:gd name="connsiteX20" fmla="*/ 20755 w 106282"/>
                <a:gd name="connsiteY20" fmla="*/ 63131 h 78116"/>
                <a:gd name="connsiteX21" fmla="*/ 17384 w 106282"/>
                <a:gd name="connsiteY21" fmla="*/ 69862 h 78116"/>
                <a:gd name="connsiteX22" fmla="*/ 16851 w 106282"/>
                <a:gd name="connsiteY22" fmla="*/ 72519 h 78116"/>
                <a:gd name="connsiteX23" fmla="*/ 23061 w 106282"/>
                <a:gd name="connsiteY23" fmla="*/ 78187 h 78116"/>
                <a:gd name="connsiteX24" fmla="*/ 36369 w 106282"/>
                <a:gd name="connsiteY24" fmla="*/ 54274 h 78116"/>
                <a:gd name="connsiteX25" fmla="*/ 47370 w 106282"/>
                <a:gd name="connsiteY25" fmla="*/ 12116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282" h="78116">
                  <a:moveTo>
                    <a:pt x="47370" y="12116"/>
                  </a:moveTo>
                  <a:lnTo>
                    <a:pt x="68484" y="12116"/>
                  </a:lnTo>
                  <a:cubicBezTo>
                    <a:pt x="65823" y="22744"/>
                    <a:pt x="61919" y="38863"/>
                    <a:pt x="61919" y="52857"/>
                  </a:cubicBezTo>
                  <a:cubicBezTo>
                    <a:pt x="61919" y="59942"/>
                    <a:pt x="62806" y="64725"/>
                    <a:pt x="63871" y="68622"/>
                  </a:cubicBezTo>
                  <a:cubicBezTo>
                    <a:pt x="66710" y="77479"/>
                    <a:pt x="69017" y="78187"/>
                    <a:pt x="71855" y="78187"/>
                  </a:cubicBezTo>
                  <a:cubicBezTo>
                    <a:pt x="75936" y="78187"/>
                    <a:pt x="80195" y="74468"/>
                    <a:pt x="80195" y="70216"/>
                  </a:cubicBezTo>
                  <a:cubicBezTo>
                    <a:pt x="80195" y="68799"/>
                    <a:pt x="79840" y="68091"/>
                    <a:pt x="78775" y="66319"/>
                  </a:cubicBezTo>
                  <a:cubicBezTo>
                    <a:pt x="75404" y="59765"/>
                    <a:pt x="72210" y="49669"/>
                    <a:pt x="72210" y="35143"/>
                  </a:cubicBezTo>
                  <a:cubicBezTo>
                    <a:pt x="72210" y="31778"/>
                    <a:pt x="72210" y="24692"/>
                    <a:pt x="74694" y="12116"/>
                  </a:cubicBezTo>
                  <a:lnTo>
                    <a:pt x="96873" y="12116"/>
                  </a:lnTo>
                  <a:cubicBezTo>
                    <a:pt x="100067" y="12116"/>
                    <a:pt x="101487" y="12116"/>
                    <a:pt x="103439" y="10699"/>
                  </a:cubicBezTo>
                  <a:cubicBezTo>
                    <a:pt x="105923" y="8927"/>
                    <a:pt x="106455" y="6093"/>
                    <a:pt x="106455" y="5208"/>
                  </a:cubicBezTo>
                  <a:cubicBezTo>
                    <a:pt x="106455" y="71"/>
                    <a:pt x="101842" y="71"/>
                    <a:pt x="98825" y="71"/>
                  </a:cubicBezTo>
                  <a:lnTo>
                    <a:pt x="31933" y="71"/>
                  </a:lnTo>
                  <a:cubicBezTo>
                    <a:pt x="24658" y="71"/>
                    <a:pt x="19690" y="1665"/>
                    <a:pt x="11706" y="9105"/>
                  </a:cubicBezTo>
                  <a:cubicBezTo>
                    <a:pt x="7092" y="13179"/>
                    <a:pt x="173" y="22744"/>
                    <a:pt x="173" y="24338"/>
                  </a:cubicBezTo>
                  <a:cubicBezTo>
                    <a:pt x="173" y="26464"/>
                    <a:pt x="2479" y="26464"/>
                    <a:pt x="3189" y="26464"/>
                  </a:cubicBezTo>
                  <a:cubicBezTo>
                    <a:pt x="5141" y="26464"/>
                    <a:pt x="5318" y="26110"/>
                    <a:pt x="6383" y="24515"/>
                  </a:cubicBezTo>
                  <a:cubicBezTo>
                    <a:pt x="15432" y="12116"/>
                    <a:pt x="26433" y="12116"/>
                    <a:pt x="30336" y="12116"/>
                  </a:cubicBezTo>
                  <a:lnTo>
                    <a:pt x="41160" y="12116"/>
                  </a:lnTo>
                  <a:cubicBezTo>
                    <a:pt x="35659" y="31601"/>
                    <a:pt x="26078" y="52503"/>
                    <a:pt x="20755" y="63131"/>
                  </a:cubicBezTo>
                  <a:cubicBezTo>
                    <a:pt x="19690" y="65434"/>
                    <a:pt x="17916" y="69154"/>
                    <a:pt x="17384" y="69862"/>
                  </a:cubicBezTo>
                  <a:cubicBezTo>
                    <a:pt x="17206" y="70571"/>
                    <a:pt x="16851" y="71279"/>
                    <a:pt x="16851" y="72519"/>
                  </a:cubicBezTo>
                  <a:cubicBezTo>
                    <a:pt x="16851" y="75353"/>
                    <a:pt x="18980" y="78187"/>
                    <a:pt x="23061" y="78187"/>
                  </a:cubicBezTo>
                  <a:cubicBezTo>
                    <a:pt x="30159" y="78187"/>
                    <a:pt x="32110" y="70216"/>
                    <a:pt x="36369" y="54274"/>
                  </a:cubicBezTo>
                  <a:lnTo>
                    <a:pt x="47370" y="12116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C81D6B-1C81-FD65-1DB2-210E6F166A25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0668716" y="5330746"/>
              <a:ext cx="70618" cy="6731"/>
            </a:xfrm>
            <a:custGeom>
              <a:avLst/>
              <a:gdLst>
                <a:gd name="connsiteX0" fmla="*/ 70798 w 70618"/>
                <a:gd name="connsiteY0" fmla="*/ 6800 h 6731"/>
                <a:gd name="connsiteX1" fmla="*/ 70798 w 70618"/>
                <a:gd name="connsiteY1" fmla="*/ 69 h 6731"/>
                <a:gd name="connsiteX2" fmla="*/ 179 w 70618"/>
                <a:gd name="connsiteY2" fmla="*/ 69 h 6731"/>
                <a:gd name="connsiteX3" fmla="*/ 179 w 70618"/>
                <a:gd name="connsiteY3" fmla="*/ 6800 h 6731"/>
                <a:gd name="connsiteX4" fmla="*/ 70798 w 70618"/>
                <a:gd name="connsiteY4" fmla="*/ 6800 h 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18" h="6731">
                  <a:moveTo>
                    <a:pt x="70798" y="6800"/>
                  </a:moveTo>
                  <a:lnTo>
                    <a:pt x="70798" y="69"/>
                  </a:lnTo>
                  <a:lnTo>
                    <a:pt x="179" y="69"/>
                  </a:lnTo>
                  <a:lnTo>
                    <a:pt x="179" y="6800"/>
                  </a:lnTo>
                  <a:lnTo>
                    <a:pt x="70798" y="6800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A704C43-6871-572D-EAE1-A324C45C1B45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0614108" y="5359757"/>
              <a:ext cx="161463" cy="120983"/>
            </a:xfrm>
            <a:custGeom>
              <a:avLst/>
              <a:gdLst>
                <a:gd name="connsiteX0" fmla="*/ 89426 w 161463"/>
                <a:gd name="connsiteY0" fmla="*/ 49846 h 120983"/>
                <a:gd name="connsiteX1" fmla="*/ 88362 w 161463"/>
                <a:gd name="connsiteY1" fmla="*/ 47720 h 120983"/>
                <a:gd name="connsiteX2" fmla="*/ 92620 w 161463"/>
                <a:gd name="connsiteY2" fmla="*/ 44355 h 120983"/>
                <a:gd name="connsiteX3" fmla="*/ 110541 w 161463"/>
                <a:gd name="connsiteY3" fmla="*/ 31778 h 120983"/>
                <a:gd name="connsiteX4" fmla="*/ 157560 w 161463"/>
                <a:gd name="connsiteY4" fmla="*/ 6447 h 120983"/>
                <a:gd name="connsiteX5" fmla="*/ 161641 w 161463"/>
                <a:gd name="connsiteY5" fmla="*/ 2551 h 120983"/>
                <a:gd name="connsiteX6" fmla="*/ 159335 w 161463"/>
                <a:gd name="connsiteY6" fmla="*/ 248 h 120983"/>
                <a:gd name="connsiteX7" fmla="*/ 147092 w 161463"/>
                <a:gd name="connsiteY7" fmla="*/ 779 h 120983"/>
                <a:gd name="connsiteX8" fmla="*/ 125623 w 161463"/>
                <a:gd name="connsiteY8" fmla="*/ 71 h 120983"/>
                <a:gd name="connsiteX9" fmla="*/ 121896 w 161463"/>
                <a:gd name="connsiteY9" fmla="*/ 3968 h 120983"/>
                <a:gd name="connsiteX10" fmla="*/ 124558 w 161463"/>
                <a:gd name="connsiteY10" fmla="*/ 6447 h 120983"/>
                <a:gd name="connsiteX11" fmla="*/ 128994 w 161463"/>
                <a:gd name="connsiteY11" fmla="*/ 8927 h 120983"/>
                <a:gd name="connsiteX12" fmla="*/ 121187 w 161463"/>
                <a:gd name="connsiteY12" fmla="*/ 17607 h 120983"/>
                <a:gd name="connsiteX13" fmla="*/ 47197 w 161463"/>
                <a:gd name="connsiteY13" fmla="*/ 69685 h 120983"/>
                <a:gd name="connsiteX14" fmla="*/ 61214 w 161463"/>
                <a:gd name="connsiteY14" fmla="*/ 13887 h 120983"/>
                <a:gd name="connsiteX15" fmla="*/ 76828 w 161463"/>
                <a:gd name="connsiteY15" fmla="*/ 6447 h 120983"/>
                <a:gd name="connsiteX16" fmla="*/ 82151 w 161463"/>
                <a:gd name="connsiteY16" fmla="*/ 2728 h 120983"/>
                <a:gd name="connsiteX17" fmla="*/ 79313 w 161463"/>
                <a:gd name="connsiteY17" fmla="*/ 71 h 120983"/>
                <a:gd name="connsiteX18" fmla="*/ 56069 w 161463"/>
                <a:gd name="connsiteY18" fmla="*/ 779 h 120983"/>
                <a:gd name="connsiteX19" fmla="*/ 43826 w 161463"/>
                <a:gd name="connsiteY19" fmla="*/ 602 h 120983"/>
                <a:gd name="connsiteX20" fmla="*/ 32648 w 161463"/>
                <a:gd name="connsiteY20" fmla="*/ 71 h 120983"/>
                <a:gd name="connsiteX21" fmla="*/ 28922 w 161463"/>
                <a:gd name="connsiteY21" fmla="*/ 3968 h 120983"/>
                <a:gd name="connsiteX22" fmla="*/ 34777 w 161463"/>
                <a:gd name="connsiteY22" fmla="*/ 6447 h 120983"/>
                <a:gd name="connsiteX23" fmla="*/ 41519 w 161463"/>
                <a:gd name="connsiteY23" fmla="*/ 6802 h 120983"/>
                <a:gd name="connsiteX24" fmla="*/ 45423 w 161463"/>
                <a:gd name="connsiteY24" fmla="*/ 9282 h 120983"/>
                <a:gd name="connsiteX25" fmla="*/ 44713 w 161463"/>
                <a:gd name="connsiteY25" fmla="*/ 13179 h 120983"/>
                <a:gd name="connsiteX26" fmla="*/ 21115 w 161463"/>
                <a:gd name="connsiteY26" fmla="*/ 107238 h 120983"/>
                <a:gd name="connsiteX27" fmla="*/ 5500 w 161463"/>
                <a:gd name="connsiteY27" fmla="*/ 114677 h 120983"/>
                <a:gd name="connsiteX28" fmla="*/ 177 w 161463"/>
                <a:gd name="connsiteY28" fmla="*/ 118574 h 120983"/>
                <a:gd name="connsiteX29" fmla="*/ 3016 w 161463"/>
                <a:gd name="connsiteY29" fmla="*/ 121054 h 120983"/>
                <a:gd name="connsiteX30" fmla="*/ 26083 w 161463"/>
                <a:gd name="connsiteY30" fmla="*/ 120346 h 120983"/>
                <a:gd name="connsiteX31" fmla="*/ 38326 w 161463"/>
                <a:gd name="connsiteY31" fmla="*/ 120523 h 120983"/>
                <a:gd name="connsiteX32" fmla="*/ 49681 w 161463"/>
                <a:gd name="connsiteY32" fmla="*/ 121054 h 120983"/>
                <a:gd name="connsiteX33" fmla="*/ 53407 w 161463"/>
                <a:gd name="connsiteY33" fmla="*/ 117157 h 120983"/>
                <a:gd name="connsiteX34" fmla="*/ 47729 w 161463"/>
                <a:gd name="connsiteY34" fmla="*/ 114677 h 120983"/>
                <a:gd name="connsiteX35" fmla="*/ 40987 w 161463"/>
                <a:gd name="connsiteY35" fmla="*/ 114323 h 120983"/>
                <a:gd name="connsiteX36" fmla="*/ 36906 w 161463"/>
                <a:gd name="connsiteY36" fmla="*/ 111666 h 120983"/>
                <a:gd name="connsiteX37" fmla="*/ 45245 w 161463"/>
                <a:gd name="connsiteY37" fmla="*/ 77656 h 120983"/>
                <a:gd name="connsiteX38" fmla="*/ 74699 w 161463"/>
                <a:gd name="connsiteY38" fmla="*/ 56931 h 120983"/>
                <a:gd name="connsiteX39" fmla="*/ 100427 w 161463"/>
                <a:gd name="connsiteY39" fmla="*/ 106706 h 120983"/>
                <a:gd name="connsiteX40" fmla="*/ 101669 w 161463"/>
                <a:gd name="connsiteY40" fmla="*/ 110072 h 120983"/>
                <a:gd name="connsiteX41" fmla="*/ 93507 w 161463"/>
                <a:gd name="connsiteY41" fmla="*/ 114677 h 120983"/>
                <a:gd name="connsiteX42" fmla="*/ 88894 w 161463"/>
                <a:gd name="connsiteY42" fmla="*/ 118574 h 120983"/>
                <a:gd name="connsiteX43" fmla="*/ 91910 w 161463"/>
                <a:gd name="connsiteY43" fmla="*/ 121054 h 120983"/>
                <a:gd name="connsiteX44" fmla="*/ 114622 w 161463"/>
                <a:gd name="connsiteY44" fmla="*/ 120346 h 120983"/>
                <a:gd name="connsiteX45" fmla="*/ 132010 w 161463"/>
                <a:gd name="connsiteY45" fmla="*/ 121054 h 120983"/>
                <a:gd name="connsiteX46" fmla="*/ 135559 w 161463"/>
                <a:gd name="connsiteY46" fmla="*/ 117334 h 120983"/>
                <a:gd name="connsiteX47" fmla="*/ 131478 w 161463"/>
                <a:gd name="connsiteY47" fmla="*/ 114677 h 120983"/>
                <a:gd name="connsiteX48" fmla="*/ 119767 w 161463"/>
                <a:gd name="connsiteY48" fmla="*/ 108832 h 120983"/>
                <a:gd name="connsiteX49" fmla="*/ 89426 w 161463"/>
                <a:gd name="connsiteY49" fmla="*/ 49846 h 1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1463" h="120983">
                  <a:moveTo>
                    <a:pt x="89426" y="49846"/>
                  </a:moveTo>
                  <a:cubicBezTo>
                    <a:pt x="88716" y="48429"/>
                    <a:pt x="88362" y="47897"/>
                    <a:pt x="88362" y="47720"/>
                  </a:cubicBezTo>
                  <a:cubicBezTo>
                    <a:pt x="88362" y="47366"/>
                    <a:pt x="88539" y="47189"/>
                    <a:pt x="92620" y="44355"/>
                  </a:cubicBezTo>
                  <a:lnTo>
                    <a:pt x="110541" y="31778"/>
                  </a:lnTo>
                  <a:cubicBezTo>
                    <a:pt x="133962" y="15304"/>
                    <a:pt x="144963" y="7510"/>
                    <a:pt x="157560" y="6447"/>
                  </a:cubicBezTo>
                  <a:cubicBezTo>
                    <a:pt x="159512" y="6270"/>
                    <a:pt x="161641" y="6093"/>
                    <a:pt x="161641" y="2551"/>
                  </a:cubicBezTo>
                  <a:cubicBezTo>
                    <a:pt x="161641" y="1133"/>
                    <a:pt x="160399" y="248"/>
                    <a:pt x="159335" y="248"/>
                  </a:cubicBezTo>
                  <a:cubicBezTo>
                    <a:pt x="155609" y="248"/>
                    <a:pt x="150995" y="779"/>
                    <a:pt x="147092" y="779"/>
                  </a:cubicBezTo>
                  <a:cubicBezTo>
                    <a:pt x="142301" y="779"/>
                    <a:pt x="130413" y="71"/>
                    <a:pt x="125623" y="71"/>
                  </a:cubicBezTo>
                  <a:cubicBezTo>
                    <a:pt x="124558" y="71"/>
                    <a:pt x="121896" y="71"/>
                    <a:pt x="121896" y="3968"/>
                  </a:cubicBezTo>
                  <a:cubicBezTo>
                    <a:pt x="121896" y="4145"/>
                    <a:pt x="121896" y="6270"/>
                    <a:pt x="124558" y="6447"/>
                  </a:cubicBezTo>
                  <a:cubicBezTo>
                    <a:pt x="126687" y="6625"/>
                    <a:pt x="128994" y="6979"/>
                    <a:pt x="128994" y="8927"/>
                  </a:cubicBezTo>
                  <a:cubicBezTo>
                    <a:pt x="128994" y="12116"/>
                    <a:pt x="123493" y="16013"/>
                    <a:pt x="121187" y="17607"/>
                  </a:cubicBezTo>
                  <a:lnTo>
                    <a:pt x="47197" y="69685"/>
                  </a:lnTo>
                  <a:lnTo>
                    <a:pt x="61214" y="13887"/>
                  </a:lnTo>
                  <a:cubicBezTo>
                    <a:pt x="62811" y="7865"/>
                    <a:pt x="62989" y="6447"/>
                    <a:pt x="76828" y="6447"/>
                  </a:cubicBezTo>
                  <a:cubicBezTo>
                    <a:pt x="79667" y="6447"/>
                    <a:pt x="82151" y="6447"/>
                    <a:pt x="82151" y="2728"/>
                  </a:cubicBezTo>
                  <a:cubicBezTo>
                    <a:pt x="82151" y="1133"/>
                    <a:pt x="81087" y="71"/>
                    <a:pt x="79313" y="71"/>
                  </a:cubicBezTo>
                  <a:cubicBezTo>
                    <a:pt x="74167" y="71"/>
                    <a:pt x="61214" y="779"/>
                    <a:pt x="56069" y="779"/>
                  </a:cubicBezTo>
                  <a:cubicBezTo>
                    <a:pt x="53052" y="779"/>
                    <a:pt x="46842" y="779"/>
                    <a:pt x="43826" y="602"/>
                  </a:cubicBezTo>
                  <a:cubicBezTo>
                    <a:pt x="40277" y="425"/>
                    <a:pt x="36019" y="71"/>
                    <a:pt x="32648" y="71"/>
                  </a:cubicBezTo>
                  <a:cubicBezTo>
                    <a:pt x="31583" y="71"/>
                    <a:pt x="28922" y="71"/>
                    <a:pt x="28922" y="3968"/>
                  </a:cubicBezTo>
                  <a:cubicBezTo>
                    <a:pt x="28922" y="6447"/>
                    <a:pt x="30873" y="6447"/>
                    <a:pt x="34777" y="6447"/>
                  </a:cubicBezTo>
                  <a:cubicBezTo>
                    <a:pt x="37616" y="6447"/>
                    <a:pt x="38326" y="6447"/>
                    <a:pt x="41519" y="6802"/>
                  </a:cubicBezTo>
                  <a:cubicBezTo>
                    <a:pt x="45068" y="7156"/>
                    <a:pt x="45423" y="7510"/>
                    <a:pt x="45423" y="9282"/>
                  </a:cubicBezTo>
                  <a:cubicBezTo>
                    <a:pt x="45423" y="9636"/>
                    <a:pt x="45423" y="10522"/>
                    <a:pt x="44713" y="13179"/>
                  </a:cubicBezTo>
                  <a:lnTo>
                    <a:pt x="21115" y="107238"/>
                  </a:lnTo>
                  <a:cubicBezTo>
                    <a:pt x="19695" y="113260"/>
                    <a:pt x="19340" y="114677"/>
                    <a:pt x="5500" y="114677"/>
                  </a:cubicBezTo>
                  <a:cubicBezTo>
                    <a:pt x="2307" y="114677"/>
                    <a:pt x="177" y="114677"/>
                    <a:pt x="177" y="118574"/>
                  </a:cubicBezTo>
                  <a:cubicBezTo>
                    <a:pt x="177" y="118752"/>
                    <a:pt x="177" y="121054"/>
                    <a:pt x="3016" y="121054"/>
                  </a:cubicBezTo>
                  <a:cubicBezTo>
                    <a:pt x="8162" y="121054"/>
                    <a:pt x="20937" y="120346"/>
                    <a:pt x="26083" y="120346"/>
                  </a:cubicBezTo>
                  <a:cubicBezTo>
                    <a:pt x="29099" y="120346"/>
                    <a:pt x="35309" y="120346"/>
                    <a:pt x="38326" y="120523"/>
                  </a:cubicBezTo>
                  <a:cubicBezTo>
                    <a:pt x="41874" y="120700"/>
                    <a:pt x="46310" y="121054"/>
                    <a:pt x="49681" y="121054"/>
                  </a:cubicBezTo>
                  <a:cubicBezTo>
                    <a:pt x="50746" y="121054"/>
                    <a:pt x="53407" y="121054"/>
                    <a:pt x="53407" y="117157"/>
                  </a:cubicBezTo>
                  <a:cubicBezTo>
                    <a:pt x="53407" y="114677"/>
                    <a:pt x="51278" y="114677"/>
                    <a:pt x="47729" y="114677"/>
                  </a:cubicBezTo>
                  <a:cubicBezTo>
                    <a:pt x="47552" y="114677"/>
                    <a:pt x="44181" y="114677"/>
                    <a:pt x="40987" y="114323"/>
                  </a:cubicBezTo>
                  <a:cubicBezTo>
                    <a:pt x="36906" y="113969"/>
                    <a:pt x="36906" y="113437"/>
                    <a:pt x="36906" y="111666"/>
                  </a:cubicBezTo>
                  <a:cubicBezTo>
                    <a:pt x="36906" y="110249"/>
                    <a:pt x="38680" y="103695"/>
                    <a:pt x="45245" y="77656"/>
                  </a:cubicBezTo>
                  <a:lnTo>
                    <a:pt x="74699" y="56931"/>
                  </a:lnTo>
                  <a:lnTo>
                    <a:pt x="100427" y="106706"/>
                  </a:lnTo>
                  <a:cubicBezTo>
                    <a:pt x="101669" y="109009"/>
                    <a:pt x="101669" y="109186"/>
                    <a:pt x="101669" y="110072"/>
                  </a:cubicBezTo>
                  <a:cubicBezTo>
                    <a:pt x="101669" y="114146"/>
                    <a:pt x="96701" y="114677"/>
                    <a:pt x="93507" y="114677"/>
                  </a:cubicBezTo>
                  <a:cubicBezTo>
                    <a:pt x="91378" y="114677"/>
                    <a:pt x="88894" y="114677"/>
                    <a:pt x="88894" y="118574"/>
                  </a:cubicBezTo>
                  <a:cubicBezTo>
                    <a:pt x="88894" y="118752"/>
                    <a:pt x="89071" y="121054"/>
                    <a:pt x="91910" y="121054"/>
                  </a:cubicBezTo>
                  <a:cubicBezTo>
                    <a:pt x="96878" y="121054"/>
                    <a:pt x="109654" y="120346"/>
                    <a:pt x="114622" y="120346"/>
                  </a:cubicBezTo>
                  <a:cubicBezTo>
                    <a:pt x="119945" y="120346"/>
                    <a:pt x="127042" y="121054"/>
                    <a:pt x="132010" y="121054"/>
                  </a:cubicBezTo>
                  <a:cubicBezTo>
                    <a:pt x="134317" y="121054"/>
                    <a:pt x="135559" y="119814"/>
                    <a:pt x="135559" y="117334"/>
                  </a:cubicBezTo>
                  <a:cubicBezTo>
                    <a:pt x="135559" y="114677"/>
                    <a:pt x="133252" y="114677"/>
                    <a:pt x="131478" y="114677"/>
                  </a:cubicBezTo>
                  <a:cubicBezTo>
                    <a:pt x="128284" y="114677"/>
                    <a:pt x="122784" y="114500"/>
                    <a:pt x="119767" y="108832"/>
                  </a:cubicBezTo>
                  <a:lnTo>
                    <a:pt x="89426" y="49846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B76A6A8-3395-FED7-0DFE-56441F021F4F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0785496" y="5450121"/>
              <a:ext cx="64382" cy="57316"/>
            </a:xfrm>
            <a:custGeom>
              <a:avLst/>
              <a:gdLst>
                <a:gd name="connsiteX0" fmla="*/ 15900 w 64382"/>
                <a:gd name="connsiteY0" fmla="*/ 44482 h 57316"/>
                <a:gd name="connsiteX1" fmla="*/ 34657 w 64382"/>
                <a:gd name="connsiteY1" fmla="*/ 29932 h 57316"/>
                <a:gd name="connsiteX2" fmla="*/ 53921 w 64382"/>
                <a:gd name="connsiteY2" fmla="*/ 14622 h 57316"/>
                <a:gd name="connsiteX3" fmla="*/ 64567 w 64382"/>
                <a:gd name="connsiteY3" fmla="*/ 1843 h 57316"/>
                <a:gd name="connsiteX4" fmla="*/ 61905 w 64382"/>
                <a:gd name="connsiteY4" fmla="*/ 72 h 57316"/>
                <a:gd name="connsiteX5" fmla="*/ 58990 w 64382"/>
                <a:gd name="connsiteY5" fmla="*/ 1590 h 57316"/>
                <a:gd name="connsiteX6" fmla="*/ 49105 w 64382"/>
                <a:gd name="connsiteY6" fmla="*/ 8802 h 57316"/>
                <a:gd name="connsiteX7" fmla="*/ 41247 w 64382"/>
                <a:gd name="connsiteY7" fmla="*/ 5512 h 57316"/>
                <a:gd name="connsiteX8" fmla="*/ 29334 w 64382"/>
                <a:gd name="connsiteY8" fmla="*/ 72 h 57316"/>
                <a:gd name="connsiteX9" fmla="*/ 10323 w 64382"/>
                <a:gd name="connsiteY9" fmla="*/ 15128 h 57316"/>
                <a:gd name="connsiteX10" fmla="*/ 12985 w 64382"/>
                <a:gd name="connsiteY10" fmla="*/ 17026 h 57316"/>
                <a:gd name="connsiteX11" fmla="*/ 15646 w 64382"/>
                <a:gd name="connsiteY11" fmla="*/ 15508 h 57316"/>
                <a:gd name="connsiteX12" fmla="*/ 27560 w 64382"/>
                <a:gd name="connsiteY12" fmla="*/ 10953 h 57316"/>
                <a:gd name="connsiteX13" fmla="*/ 40360 w 64382"/>
                <a:gd name="connsiteY13" fmla="*/ 12345 h 57316"/>
                <a:gd name="connsiteX14" fmla="*/ 48725 w 64382"/>
                <a:gd name="connsiteY14" fmla="*/ 13104 h 57316"/>
                <a:gd name="connsiteX15" fmla="*/ 31615 w 64382"/>
                <a:gd name="connsiteY15" fmla="*/ 26515 h 57316"/>
                <a:gd name="connsiteX16" fmla="*/ 11210 w 64382"/>
                <a:gd name="connsiteY16" fmla="*/ 42458 h 57316"/>
                <a:gd name="connsiteX17" fmla="*/ 184 w 64382"/>
                <a:gd name="connsiteY17" fmla="*/ 55616 h 57316"/>
                <a:gd name="connsiteX18" fmla="*/ 2846 w 64382"/>
                <a:gd name="connsiteY18" fmla="*/ 57388 h 57316"/>
                <a:gd name="connsiteX19" fmla="*/ 5507 w 64382"/>
                <a:gd name="connsiteY19" fmla="*/ 56249 h 57316"/>
                <a:gd name="connsiteX20" fmla="*/ 18181 w 64382"/>
                <a:gd name="connsiteY20" fmla="*/ 48657 h 57316"/>
                <a:gd name="connsiteX21" fmla="*/ 28066 w 64382"/>
                <a:gd name="connsiteY21" fmla="*/ 53465 h 57316"/>
                <a:gd name="connsiteX22" fmla="*/ 38205 w 64382"/>
                <a:gd name="connsiteY22" fmla="*/ 57388 h 57316"/>
                <a:gd name="connsiteX23" fmla="*/ 62793 w 64382"/>
                <a:gd name="connsiteY23" fmla="*/ 37270 h 57316"/>
                <a:gd name="connsiteX24" fmla="*/ 60131 w 64382"/>
                <a:gd name="connsiteY24" fmla="*/ 35499 h 57316"/>
                <a:gd name="connsiteX25" fmla="*/ 57343 w 64382"/>
                <a:gd name="connsiteY25" fmla="*/ 37523 h 57316"/>
                <a:gd name="connsiteX26" fmla="*/ 39600 w 64382"/>
                <a:gd name="connsiteY26" fmla="*/ 46506 h 57316"/>
                <a:gd name="connsiteX27" fmla="*/ 29968 w 64382"/>
                <a:gd name="connsiteY27" fmla="*/ 45494 h 57316"/>
                <a:gd name="connsiteX28" fmla="*/ 19068 w 64382"/>
                <a:gd name="connsiteY28" fmla="*/ 44356 h 57316"/>
                <a:gd name="connsiteX29" fmla="*/ 15900 w 64382"/>
                <a:gd name="connsiteY29" fmla="*/ 44482 h 5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4382" h="57316">
                  <a:moveTo>
                    <a:pt x="15900" y="44482"/>
                  </a:moveTo>
                  <a:cubicBezTo>
                    <a:pt x="21223" y="39548"/>
                    <a:pt x="27560" y="34993"/>
                    <a:pt x="34657" y="29932"/>
                  </a:cubicBezTo>
                  <a:cubicBezTo>
                    <a:pt x="43148" y="23858"/>
                    <a:pt x="48598" y="19683"/>
                    <a:pt x="53921" y="14622"/>
                  </a:cubicBezTo>
                  <a:cubicBezTo>
                    <a:pt x="60258" y="8675"/>
                    <a:pt x="64567" y="3108"/>
                    <a:pt x="64567" y="1843"/>
                  </a:cubicBezTo>
                  <a:cubicBezTo>
                    <a:pt x="64567" y="72"/>
                    <a:pt x="62666" y="72"/>
                    <a:pt x="61905" y="72"/>
                  </a:cubicBezTo>
                  <a:cubicBezTo>
                    <a:pt x="60131" y="72"/>
                    <a:pt x="60004" y="198"/>
                    <a:pt x="58990" y="1590"/>
                  </a:cubicBezTo>
                  <a:cubicBezTo>
                    <a:pt x="54174" y="8296"/>
                    <a:pt x="51259" y="8802"/>
                    <a:pt x="49105" y="8802"/>
                  </a:cubicBezTo>
                  <a:cubicBezTo>
                    <a:pt x="47077" y="8802"/>
                    <a:pt x="45176" y="8422"/>
                    <a:pt x="41247" y="5512"/>
                  </a:cubicBezTo>
                  <a:cubicBezTo>
                    <a:pt x="36938" y="2223"/>
                    <a:pt x="34150" y="72"/>
                    <a:pt x="29334" y="72"/>
                  </a:cubicBezTo>
                  <a:cubicBezTo>
                    <a:pt x="17801" y="72"/>
                    <a:pt x="10323" y="11206"/>
                    <a:pt x="10323" y="15128"/>
                  </a:cubicBezTo>
                  <a:cubicBezTo>
                    <a:pt x="10323" y="17026"/>
                    <a:pt x="12098" y="17026"/>
                    <a:pt x="12985" y="17026"/>
                  </a:cubicBezTo>
                  <a:cubicBezTo>
                    <a:pt x="14379" y="17026"/>
                    <a:pt x="15012" y="16773"/>
                    <a:pt x="15646" y="15508"/>
                  </a:cubicBezTo>
                  <a:cubicBezTo>
                    <a:pt x="16153" y="13989"/>
                    <a:pt x="17420" y="10953"/>
                    <a:pt x="27560" y="10953"/>
                  </a:cubicBezTo>
                  <a:cubicBezTo>
                    <a:pt x="31108" y="10953"/>
                    <a:pt x="33770" y="11332"/>
                    <a:pt x="40360" y="12345"/>
                  </a:cubicBezTo>
                  <a:cubicBezTo>
                    <a:pt x="45049" y="13104"/>
                    <a:pt x="46570" y="13104"/>
                    <a:pt x="48725" y="13104"/>
                  </a:cubicBezTo>
                  <a:cubicBezTo>
                    <a:pt x="45049" y="16393"/>
                    <a:pt x="41120" y="19683"/>
                    <a:pt x="31615" y="26515"/>
                  </a:cubicBezTo>
                  <a:cubicBezTo>
                    <a:pt x="22490" y="32968"/>
                    <a:pt x="17040" y="36891"/>
                    <a:pt x="11210" y="42458"/>
                  </a:cubicBezTo>
                  <a:cubicBezTo>
                    <a:pt x="6141" y="47013"/>
                    <a:pt x="184" y="53845"/>
                    <a:pt x="184" y="55616"/>
                  </a:cubicBezTo>
                  <a:cubicBezTo>
                    <a:pt x="184" y="57388"/>
                    <a:pt x="2085" y="57388"/>
                    <a:pt x="2846" y="57388"/>
                  </a:cubicBezTo>
                  <a:cubicBezTo>
                    <a:pt x="4366" y="57388"/>
                    <a:pt x="4747" y="57261"/>
                    <a:pt x="5507" y="56249"/>
                  </a:cubicBezTo>
                  <a:cubicBezTo>
                    <a:pt x="9183" y="51188"/>
                    <a:pt x="13745" y="48657"/>
                    <a:pt x="18181" y="48657"/>
                  </a:cubicBezTo>
                  <a:cubicBezTo>
                    <a:pt x="21730" y="48657"/>
                    <a:pt x="23504" y="49923"/>
                    <a:pt x="28066" y="53465"/>
                  </a:cubicBezTo>
                  <a:cubicBezTo>
                    <a:pt x="31615" y="56122"/>
                    <a:pt x="34530" y="57388"/>
                    <a:pt x="38205" y="57388"/>
                  </a:cubicBezTo>
                  <a:cubicBezTo>
                    <a:pt x="53034" y="57388"/>
                    <a:pt x="62793" y="42331"/>
                    <a:pt x="62793" y="37270"/>
                  </a:cubicBezTo>
                  <a:cubicBezTo>
                    <a:pt x="62793" y="35499"/>
                    <a:pt x="60638" y="35499"/>
                    <a:pt x="60131" y="35499"/>
                  </a:cubicBezTo>
                  <a:cubicBezTo>
                    <a:pt x="58103" y="35499"/>
                    <a:pt x="57850" y="36005"/>
                    <a:pt x="57343" y="37523"/>
                  </a:cubicBezTo>
                  <a:cubicBezTo>
                    <a:pt x="54428" y="45115"/>
                    <a:pt x="44416" y="46506"/>
                    <a:pt x="39600" y="46506"/>
                  </a:cubicBezTo>
                  <a:cubicBezTo>
                    <a:pt x="36938" y="46506"/>
                    <a:pt x="33643" y="46127"/>
                    <a:pt x="29968" y="45494"/>
                  </a:cubicBezTo>
                  <a:cubicBezTo>
                    <a:pt x="22870" y="44356"/>
                    <a:pt x="20842" y="44356"/>
                    <a:pt x="19068" y="44356"/>
                  </a:cubicBezTo>
                  <a:cubicBezTo>
                    <a:pt x="17040" y="44356"/>
                    <a:pt x="16787" y="44356"/>
                    <a:pt x="15900" y="44482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30D5FDB-9DDF-E40E-A526-65575354BEEC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0966873" y="5516900"/>
              <a:ext cx="154873" cy="10122"/>
            </a:xfrm>
            <a:custGeom>
              <a:avLst/>
              <a:gdLst>
                <a:gd name="connsiteX0" fmla="*/ 146193 w 154873"/>
                <a:gd name="connsiteY0" fmla="*/ 10197 h 10122"/>
                <a:gd name="connsiteX1" fmla="*/ 155065 w 154873"/>
                <a:gd name="connsiteY1" fmla="*/ 5136 h 10122"/>
                <a:gd name="connsiteX2" fmla="*/ 146193 w 154873"/>
                <a:gd name="connsiteY2" fmla="*/ 75 h 10122"/>
                <a:gd name="connsiteX3" fmla="*/ 9063 w 154873"/>
                <a:gd name="connsiteY3" fmla="*/ 75 h 10122"/>
                <a:gd name="connsiteX4" fmla="*/ 191 w 154873"/>
                <a:gd name="connsiteY4" fmla="*/ 5136 h 10122"/>
                <a:gd name="connsiteX5" fmla="*/ 9063 w 154873"/>
                <a:gd name="connsiteY5" fmla="*/ 10197 h 10122"/>
                <a:gd name="connsiteX6" fmla="*/ 146193 w 154873"/>
                <a:gd name="connsiteY6" fmla="*/ 10197 h 1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873" h="10122">
                  <a:moveTo>
                    <a:pt x="146193" y="10197"/>
                  </a:moveTo>
                  <a:cubicBezTo>
                    <a:pt x="150502" y="10197"/>
                    <a:pt x="155065" y="10197"/>
                    <a:pt x="155065" y="5136"/>
                  </a:cubicBezTo>
                  <a:cubicBezTo>
                    <a:pt x="155065" y="75"/>
                    <a:pt x="150502" y="75"/>
                    <a:pt x="146193" y="75"/>
                  </a:cubicBezTo>
                  <a:lnTo>
                    <a:pt x="9063" y="75"/>
                  </a:lnTo>
                  <a:cubicBezTo>
                    <a:pt x="4754" y="75"/>
                    <a:pt x="191" y="75"/>
                    <a:pt x="191" y="5136"/>
                  </a:cubicBezTo>
                  <a:cubicBezTo>
                    <a:pt x="191" y="10197"/>
                    <a:pt x="4754" y="10197"/>
                    <a:pt x="9063" y="10197"/>
                  </a:cubicBezTo>
                  <a:lnTo>
                    <a:pt x="146193" y="10197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94BC9FC-7586-4299-6DDF-AB090491214B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1221869" y="5416691"/>
              <a:ext cx="83646" cy="168531"/>
            </a:xfrm>
            <a:custGeom>
              <a:avLst/>
              <a:gdLst>
                <a:gd name="connsiteX0" fmla="*/ 52163 w 83646"/>
                <a:gd name="connsiteY0" fmla="*/ 6654 h 168531"/>
                <a:gd name="connsiteX1" fmla="*/ 46333 w 83646"/>
                <a:gd name="connsiteY1" fmla="*/ 75 h 168531"/>
                <a:gd name="connsiteX2" fmla="*/ 201 w 83646"/>
                <a:gd name="connsiteY2" fmla="*/ 16270 h 168531"/>
                <a:gd name="connsiteX3" fmla="*/ 201 w 83646"/>
                <a:gd name="connsiteY3" fmla="*/ 24115 h 168531"/>
                <a:gd name="connsiteX4" fmla="*/ 33406 w 83646"/>
                <a:gd name="connsiteY4" fmla="*/ 17535 h 168531"/>
                <a:gd name="connsiteX5" fmla="*/ 33406 w 83646"/>
                <a:gd name="connsiteY5" fmla="*/ 148616 h 168531"/>
                <a:gd name="connsiteX6" fmla="*/ 9833 w 83646"/>
                <a:gd name="connsiteY6" fmla="*/ 160762 h 168531"/>
                <a:gd name="connsiteX7" fmla="*/ 1722 w 83646"/>
                <a:gd name="connsiteY7" fmla="*/ 160762 h 168531"/>
                <a:gd name="connsiteX8" fmla="*/ 1722 w 83646"/>
                <a:gd name="connsiteY8" fmla="*/ 168607 h 168531"/>
                <a:gd name="connsiteX9" fmla="*/ 42785 w 83646"/>
                <a:gd name="connsiteY9" fmla="*/ 167848 h 168531"/>
                <a:gd name="connsiteX10" fmla="*/ 83848 w 83646"/>
                <a:gd name="connsiteY10" fmla="*/ 168607 h 168531"/>
                <a:gd name="connsiteX11" fmla="*/ 83848 w 83646"/>
                <a:gd name="connsiteY11" fmla="*/ 160762 h 168531"/>
                <a:gd name="connsiteX12" fmla="*/ 75737 w 83646"/>
                <a:gd name="connsiteY12" fmla="*/ 160762 h 168531"/>
                <a:gd name="connsiteX13" fmla="*/ 52163 w 83646"/>
                <a:gd name="connsiteY13" fmla="*/ 148616 h 168531"/>
                <a:gd name="connsiteX14" fmla="*/ 52163 w 83646"/>
                <a:gd name="connsiteY14" fmla="*/ 6654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646" h="168531">
                  <a:moveTo>
                    <a:pt x="52163" y="6654"/>
                  </a:moveTo>
                  <a:cubicBezTo>
                    <a:pt x="52163" y="581"/>
                    <a:pt x="52163" y="75"/>
                    <a:pt x="46333" y="75"/>
                  </a:cubicBezTo>
                  <a:cubicBezTo>
                    <a:pt x="30618" y="16270"/>
                    <a:pt x="8312" y="16270"/>
                    <a:pt x="201" y="16270"/>
                  </a:cubicBezTo>
                  <a:lnTo>
                    <a:pt x="201" y="24115"/>
                  </a:lnTo>
                  <a:cubicBezTo>
                    <a:pt x="5270" y="24115"/>
                    <a:pt x="20226" y="24115"/>
                    <a:pt x="33406" y="17535"/>
                  </a:cubicBezTo>
                  <a:lnTo>
                    <a:pt x="33406" y="148616"/>
                  </a:lnTo>
                  <a:cubicBezTo>
                    <a:pt x="33406" y="157726"/>
                    <a:pt x="32646" y="160762"/>
                    <a:pt x="9833" y="160762"/>
                  </a:cubicBezTo>
                  <a:lnTo>
                    <a:pt x="1722" y="160762"/>
                  </a:lnTo>
                  <a:lnTo>
                    <a:pt x="1722" y="168607"/>
                  </a:lnTo>
                  <a:cubicBezTo>
                    <a:pt x="10593" y="167848"/>
                    <a:pt x="32646" y="167848"/>
                    <a:pt x="42785" y="167848"/>
                  </a:cubicBezTo>
                  <a:cubicBezTo>
                    <a:pt x="52924" y="167848"/>
                    <a:pt x="74976" y="167848"/>
                    <a:pt x="83848" y="168607"/>
                  </a:cubicBezTo>
                  <a:lnTo>
                    <a:pt x="83848" y="160762"/>
                  </a:lnTo>
                  <a:lnTo>
                    <a:pt x="75737" y="160762"/>
                  </a:lnTo>
                  <a:cubicBezTo>
                    <a:pt x="52924" y="160762"/>
                    <a:pt x="52163" y="157979"/>
                    <a:pt x="52163" y="148616"/>
                  </a:cubicBezTo>
                  <a:lnTo>
                    <a:pt x="52163" y="6654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06D6164-8BEF-5F79-DEF6-8AE6BAD6942B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1335173" y="5294212"/>
              <a:ext cx="96320" cy="455238"/>
            </a:xfrm>
            <a:custGeom>
              <a:avLst/>
              <a:gdLst>
                <a:gd name="connsiteX0" fmla="*/ 96527 w 96320"/>
                <a:gd name="connsiteY0" fmla="*/ 227557 h 455238"/>
                <a:gd name="connsiteX1" fmla="*/ 29609 w 96320"/>
                <a:gd name="connsiteY1" fmla="*/ 20814 h 455238"/>
                <a:gd name="connsiteX2" fmla="*/ 10598 w 96320"/>
                <a:gd name="connsiteY2" fmla="*/ 1582 h 455238"/>
                <a:gd name="connsiteX3" fmla="*/ 5022 w 96320"/>
                <a:gd name="connsiteY3" fmla="*/ 64 h 455238"/>
                <a:gd name="connsiteX4" fmla="*/ 206 w 96320"/>
                <a:gd name="connsiteY4" fmla="*/ 2594 h 455238"/>
                <a:gd name="connsiteX5" fmla="*/ 1727 w 96320"/>
                <a:gd name="connsiteY5" fmla="*/ 5125 h 455238"/>
                <a:gd name="connsiteX6" fmla="*/ 39748 w 96320"/>
                <a:gd name="connsiteY6" fmla="*/ 55735 h 455238"/>
                <a:gd name="connsiteX7" fmla="*/ 77263 w 96320"/>
                <a:gd name="connsiteY7" fmla="*/ 227557 h 455238"/>
                <a:gd name="connsiteX8" fmla="*/ 1220 w 96320"/>
                <a:gd name="connsiteY8" fmla="*/ 450748 h 455238"/>
                <a:gd name="connsiteX9" fmla="*/ 206 w 96320"/>
                <a:gd name="connsiteY9" fmla="*/ 452772 h 455238"/>
                <a:gd name="connsiteX10" fmla="*/ 5022 w 96320"/>
                <a:gd name="connsiteY10" fmla="*/ 455303 h 455238"/>
                <a:gd name="connsiteX11" fmla="*/ 11105 w 96320"/>
                <a:gd name="connsiteY11" fmla="*/ 453278 h 455238"/>
                <a:gd name="connsiteX12" fmla="*/ 79797 w 96320"/>
                <a:gd name="connsiteY12" fmla="*/ 343960 h 455238"/>
                <a:gd name="connsiteX13" fmla="*/ 96527 w 96320"/>
                <a:gd name="connsiteY13" fmla="*/ 227557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320" h="455238">
                  <a:moveTo>
                    <a:pt x="96527" y="227557"/>
                  </a:moveTo>
                  <a:cubicBezTo>
                    <a:pt x="96527" y="154931"/>
                    <a:pt x="79544" y="77750"/>
                    <a:pt x="29609" y="20814"/>
                  </a:cubicBezTo>
                  <a:cubicBezTo>
                    <a:pt x="26060" y="16765"/>
                    <a:pt x="16682" y="6896"/>
                    <a:pt x="10598" y="1582"/>
                  </a:cubicBezTo>
                  <a:cubicBezTo>
                    <a:pt x="8824" y="64"/>
                    <a:pt x="8317" y="64"/>
                    <a:pt x="5022" y="64"/>
                  </a:cubicBezTo>
                  <a:cubicBezTo>
                    <a:pt x="2487" y="64"/>
                    <a:pt x="206" y="64"/>
                    <a:pt x="206" y="2594"/>
                  </a:cubicBezTo>
                  <a:cubicBezTo>
                    <a:pt x="206" y="3606"/>
                    <a:pt x="1220" y="4619"/>
                    <a:pt x="1727" y="5125"/>
                  </a:cubicBezTo>
                  <a:cubicBezTo>
                    <a:pt x="10345" y="13981"/>
                    <a:pt x="24033" y="27899"/>
                    <a:pt x="39748" y="55735"/>
                  </a:cubicBezTo>
                  <a:cubicBezTo>
                    <a:pt x="67123" y="104321"/>
                    <a:pt x="77263" y="166824"/>
                    <a:pt x="77263" y="227557"/>
                  </a:cubicBezTo>
                  <a:cubicBezTo>
                    <a:pt x="77263" y="337381"/>
                    <a:pt x="46845" y="404439"/>
                    <a:pt x="1220" y="450748"/>
                  </a:cubicBezTo>
                  <a:cubicBezTo>
                    <a:pt x="713" y="451254"/>
                    <a:pt x="206" y="452013"/>
                    <a:pt x="206" y="452772"/>
                  </a:cubicBezTo>
                  <a:cubicBezTo>
                    <a:pt x="206" y="455303"/>
                    <a:pt x="2487" y="455303"/>
                    <a:pt x="5022" y="455303"/>
                  </a:cubicBezTo>
                  <a:cubicBezTo>
                    <a:pt x="8317" y="455303"/>
                    <a:pt x="8824" y="455303"/>
                    <a:pt x="11105" y="453278"/>
                  </a:cubicBezTo>
                  <a:cubicBezTo>
                    <a:pt x="35186" y="432528"/>
                    <a:pt x="62307" y="397354"/>
                    <a:pt x="79797" y="343960"/>
                  </a:cubicBezTo>
                  <a:cubicBezTo>
                    <a:pt x="90950" y="309292"/>
                    <a:pt x="96527" y="268298"/>
                    <a:pt x="96527" y="227557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49DA72-F598-2CAF-34C2-088341986E7C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1526518" y="5406822"/>
              <a:ext cx="276034" cy="191053"/>
            </a:xfrm>
            <a:custGeom>
              <a:avLst/>
              <a:gdLst>
                <a:gd name="connsiteX0" fmla="*/ 90958 w 276034"/>
                <a:gd name="connsiteY0" fmla="*/ 37020 h 191053"/>
                <a:gd name="connsiteX1" fmla="*/ 123403 w 276034"/>
                <a:gd name="connsiteY1" fmla="*/ 153424 h 191053"/>
                <a:gd name="connsiteX2" fmla="*/ 134302 w 276034"/>
                <a:gd name="connsiteY2" fmla="*/ 169872 h 191053"/>
                <a:gd name="connsiteX3" fmla="*/ 140386 w 276034"/>
                <a:gd name="connsiteY3" fmla="*/ 165317 h 191053"/>
                <a:gd name="connsiteX4" fmla="*/ 190574 w 276034"/>
                <a:gd name="connsiteY4" fmla="*/ 111923 h 191053"/>
                <a:gd name="connsiteX5" fmla="*/ 246085 w 276034"/>
                <a:gd name="connsiteY5" fmla="*/ 47395 h 191053"/>
                <a:gd name="connsiteX6" fmla="*/ 233411 w 276034"/>
                <a:gd name="connsiteY6" fmla="*/ 155448 h 191053"/>
                <a:gd name="connsiteX7" fmla="*/ 234425 w 276034"/>
                <a:gd name="connsiteY7" fmla="*/ 175692 h 191053"/>
                <a:gd name="connsiteX8" fmla="*/ 246338 w 276034"/>
                <a:gd name="connsiteY8" fmla="*/ 185814 h 191053"/>
                <a:gd name="connsiteX9" fmla="*/ 276248 w 276034"/>
                <a:gd name="connsiteY9" fmla="*/ 169619 h 191053"/>
                <a:gd name="connsiteX10" fmla="*/ 273967 w 276034"/>
                <a:gd name="connsiteY10" fmla="*/ 167848 h 191053"/>
                <a:gd name="connsiteX11" fmla="*/ 262814 w 276034"/>
                <a:gd name="connsiteY11" fmla="*/ 171896 h 191053"/>
                <a:gd name="connsiteX12" fmla="*/ 255717 w 276034"/>
                <a:gd name="connsiteY12" fmla="*/ 161268 h 191053"/>
                <a:gd name="connsiteX13" fmla="*/ 254956 w 276034"/>
                <a:gd name="connsiteY13" fmla="*/ 144567 h 191053"/>
                <a:gd name="connsiteX14" fmla="*/ 273460 w 276034"/>
                <a:gd name="connsiteY14" fmla="*/ 8425 h 191053"/>
                <a:gd name="connsiteX15" fmla="*/ 273967 w 276034"/>
                <a:gd name="connsiteY15" fmla="*/ 4124 h 191053"/>
                <a:gd name="connsiteX16" fmla="*/ 271939 w 276034"/>
                <a:gd name="connsiteY16" fmla="*/ 328 h 191053"/>
                <a:gd name="connsiteX17" fmla="*/ 265856 w 276034"/>
                <a:gd name="connsiteY17" fmla="*/ 6148 h 191053"/>
                <a:gd name="connsiteX18" fmla="*/ 142920 w 276034"/>
                <a:gd name="connsiteY18" fmla="*/ 144820 h 191053"/>
                <a:gd name="connsiteX19" fmla="*/ 123149 w 276034"/>
                <a:gd name="connsiteY19" fmla="*/ 86365 h 191053"/>
                <a:gd name="connsiteX20" fmla="*/ 107180 w 276034"/>
                <a:gd name="connsiteY20" fmla="*/ 12221 h 191053"/>
                <a:gd name="connsiteX21" fmla="*/ 105152 w 276034"/>
                <a:gd name="connsiteY21" fmla="*/ 1340 h 191053"/>
                <a:gd name="connsiteX22" fmla="*/ 102364 w 276034"/>
                <a:gd name="connsiteY22" fmla="*/ 75 h 191053"/>
                <a:gd name="connsiteX23" fmla="*/ 86395 w 276034"/>
                <a:gd name="connsiteY23" fmla="*/ 10956 h 191053"/>
                <a:gd name="connsiteX24" fmla="*/ 60541 w 276034"/>
                <a:gd name="connsiteY24" fmla="*/ 113948 h 191053"/>
                <a:gd name="connsiteX25" fmla="*/ 29870 w 276034"/>
                <a:gd name="connsiteY25" fmla="*/ 167848 h 191053"/>
                <a:gd name="connsiteX26" fmla="*/ 11620 w 276034"/>
                <a:gd name="connsiteY26" fmla="*/ 160762 h 191053"/>
                <a:gd name="connsiteX27" fmla="*/ 9339 w 276034"/>
                <a:gd name="connsiteY27" fmla="*/ 159497 h 191053"/>
                <a:gd name="connsiteX28" fmla="*/ 214 w 276034"/>
                <a:gd name="connsiteY28" fmla="*/ 177970 h 191053"/>
                <a:gd name="connsiteX29" fmla="*/ 8325 w 276034"/>
                <a:gd name="connsiteY29" fmla="*/ 187586 h 191053"/>
                <a:gd name="connsiteX30" fmla="*/ 22012 w 276034"/>
                <a:gd name="connsiteY30" fmla="*/ 191128 h 191053"/>
                <a:gd name="connsiteX31" fmla="*/ 57753 w 276034"/>
                <a:gd name="connsiteY31" fmla="*/ 142036 h 191053"/>
                <a:gd name="connsiteX32" fmla="*/ 90958 w 276034"/>
                <a:gd name="connsiteY32" fmla="*/ 37020 h 19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6034" h="191053">
                  <a:moveTo>
                    <a:pt x="90958" y="37020"/>
                  </a:moveTo>
                  <a:cubicBezTo>
                    <a:pt x="97802" y="69917"/>
                    <a:pt x="108955" y="124070"/>
                    <a:pt x="123403" y="153424"/>
                  </a:cubicBezTo>
                  <a:cubicBezTo>
                    <a:pt x="128979" y="164305"/>
                    <a:pt x="131767" y="169872"/>
                    <a:pt x="134302" y="169872"/>
                  </a:cubicBezTo>
                  <a:cubicBezTo>
                    <a:pt x="135316" y="169872"/>
                    <a:pt x="135823" y="169872"/>
                    <a:pt x="140386" y="165317"/>
                  </a:cubicBezTo>
                  <a:cubicBezTo>
                    <a:pt x="159650" y="146844"/>
                    <a:pt x="172830" y="132167"/>
                    <a:pt x="190574" y="111923"/>
                  </a:cubicBezTo>
                  <a:lnTo>
                    <a:pt x="246085" y="47395"/>
                  </a:lnTo>
                  <a:cubicBezTo>
                    <a:pt x="242536" y="68905"/>
                    <a:pt x="233411" y="125841"/>
                    <a:pt x="233411" y="155448"/>
                  </a:cubicBezTo>
                  <a:cubicBezTo>
                    <a:pt x="233411" y="162280"/>
                    <a:pt x="233665" y="168860"/>
                    <a:pt x="234425" y="175692"/>
                  </a:cubicBezTo>
                  <a:cubicBezTo>
                    <a:pt x="234678" y="178476"/>
                    <a:pt x="235692" y="185814"/>
                    <a:pt x="246338" y="185814"/>
                  </a:cubicBezTo>
                  <a:cubicBezTo>
                    <a:pt x="256984" y="185814"/>
                    <a:pt x="276248" y="174680"/>
                    <a:pt x="276248" y="169619"/>
                  </a:cubicBezTo>
                  <a:cubicBezTo>
                    <a:pt x="276248" y="168101"/>
                    <a:pt x="274728" y="167848"/>
                    <a:pt x="273967" y="167848"/>
                  </a:cubicBezTo>
                  <a:cubicBezTo>
                    <a:pt x="270672" y="167848"/>
                    <a:pt x="265602" y="170125"/>
                    <a:pt x="262814" y="171896"/>
                  </a:cubicBezTo>
                  <a:cubicBezTo>
                    <a:pt x="256731" y="171137"/>
                    <a:pt x="256224" y="167088"/>
                    <a:pt x="255717" y="161268"/>
                  </a:cubicBezTo>
                  <a:cubicBezTo>
                    <a:pt x="254956" y="153171"/>
                    <a:pt x="254956" y="145579"/>
                    <a:pt x="254956" y="144567"/>
                  </a:cubicBezTo>
                  <a:cubicBezTo>
                    <a:pt x="254956" y="116478"/>
                    <a:pt x="266109" y="39804"/>
                    <a:pt x="273460" y="8425"/>
                  </a:cubicBezTo>
                  <a:cubicBezTo>
                    <a:pt x="273714" y="6654"/>
                    <a:pt x="273967" y="6148"/>
                    <a:pt x="273967" y="4124"/>
                  </a:cubicBezTo>
                  <a:cubicBezTo>
                    <a:pt x="273967" y="3111"/>
                    <a:pt x="273714" y="328"/>
                    <a:pt x="271939" y="328"/>
                  </a:cubicBezTo>
                  <a:cubicBezTo>
                    <a:pt x="270925" y="328"/>
                    <a:pt x="270672" y="581"/>
                    <a:pt x="265856" y="6148"/>
                  </a:cubicBezTo>
                  <a:cubicBezTo>
                    <a:pt x="242029" y="34996"/>
                    <a:pt x="168014" y="123564"/>
                    <a:pt x="142920" y="144820"/>
                  </a:cubicBezTo>
                  <a:cubicBezTo>
                    <a:pt x="136583" y="131408"/>
                    <a:pt x="132021" y="121792"/>
                    <a:pt x="123149" y="86365"/>
                  </a:cubicBezTo>
                  <a:cubicBezTo>
                    <a:pt x="115798" y="57770"/>
                    <a:pt x="111489" y="36767"/>
                    <a:pt x="107180" y="12221"/>
                  </a:cubicBezTo>
                  <a:cubicBezTo>
                    <a:pt x="106420" y="8678"/>
                    <a:pt x="105152" y="1846"/>
                    <a:pt x="105152" y="1340"/>
                  </a:cubicBezTo>
                  <a:cubicBezTo>
                    <a:pt x="104392" y="75"/>
                    <a:pt x="103125" y="75"/>
                    <a:pt x="102364" y="75"/>
                  </a:cubicBezTo>
                  <a:cubicBezTo>
                    <a:pt x="97802" y="75"/>
                    <a:pt x="87156" y="5642"/>
                    <a:pt x="86395" y="10956"/>
                  </a:cubicBezTo>
                  <a:cubicBezTo>
                    <a:pt x="83354" y="32212"/>
                    <a:pt x="78284" y="65615"/>
                    <a:pt x="60541" y="113948"/>
                  </a:cubicBezTo>
                  <a:cubicBezTo>
                    <a:pt x="40263" y="167848"/>
                    <a:pt x="34686" y="167848"/>
                    <a:pt x="29870" y="167848"/>
                  </a:cubicBezTo>
                  <a:cubicBezTo>
                    <a:pt x="26575" y="167848"/>
                    <a:pt x="17196" y="165823"/>
                    <a:pt x="11620" y="160762"/>
                  </a:cubicBezTo>
                  <a:cubicBezTo>
                    <a:pt x="10353" y="159497"/>
                    <a:pt x="9846" y="159497"/>
                    <a:pt x="9339" y="159497"/>
                  </a:cubicBezTo>
                  <a:cubicBezTo>
                    <a:pt x="5790" y="159497"/>
                    <a:pt x="214" y="170884"/>
                    <a:pt x="214" y="177970"/>
                  </a:cubicBezTo>
                  <a:cubicBezTo>
                    <a:pt x="214" y="180247"/>
                    <a:pt x="214" y="183284"/>
                    <a:pt x="8325" y="187586"/>
                  </a:cubicBezTo>
                  <a:cubicBezTo>
                    <a:pt x="14662" y="190875"/>
                    <a:pt x="20745" y="191128"/>
                    <a:pt x="22012" y="191128"/>
                  </a:cubicBezTo>
                  <a:cubicBezTo>
                    <a:pt x="37728" y="191128"/>
                    <a:pt x="52683" y="154942"/>
                    <a:pt x="57753" y="142036"/>
                  </a:cubicBezTo>
                  <a:cubicBezTo>
                    <a:pt x="69666" y="113442"/>
                    <a:pt x="83860" y="73460"/>
                    <a:pt x="90958" y="37020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3EBBF0F-7FDD-D5F6-5A8F-D15E0F016C7E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1844478" y="5347889"/>
              <a:ext cx="46132" cy="176958"/>
            </a:xfrm>
            <a:custGeom>
              <a:avLst/>
              <a:gdLst>
                <a:gd name="connsiteX0" fmla="*/ 42809 w 46132"/>
                <a:gd name="connsiteY0" fmla="*/ 71 h 176958"/>
                <a:gd name="connsiteX1" fmla="*/ 225 w 46132"/>
                <a:gd name="connsiteY1" fmla="*/ 88461 h 176958"/>
                <a:gd name="connsiteX2" fmla="*/ 42809 w 46132"/>
                <a:gd name="connsiteY2" fmla="*/ 177029 h 176958"/>
                <a:gd name="connsiteX3" fmla="*/ 46358 w 46132"/>
                <a:gd name="connsiteY3" fmla="*/ 174904 h 176958"/>
                <a:gd name="connsiteX4" fmla="*/ 44584 w 46132"/>
                <a:gd name="connsiteY4" fmla="*/ 172247 h 176958"/>
                <a:gd name="connsiteX5" fmla="*/ 12291 w 46132"/>
                <a:gd name="connsiteY5" fmla="*/ 88638 h 176958"/>
                <a:gd name="connsiteX6" fmla="*/ 45116 w 46132"/>
                <a:gd name="connsiteY6" fmla="*/ 4322 h 176958"/>
                <a:gd name="connsiteX7" fmla="*/ 46358 w 46132"/>
                <a:gd name="connsiteY7" fmla="*/ 2196 h 176958"/>
                <a:gd name="connsiteX8" fmla="*/ 42809 w 46132"/>
                <a:gd name="connsiteY8" fmla="*/ 71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2" h="176958">
                  <a:moveTo>
                    <a:pt x="42809" y="71"/>
                  </a:moveTo>
                  <a:cubicBezTo>
                    <a:pt x="9097" y="23807"/>
                    <a:pt x="225" y="61360"/>
                    <a:pt x="225" y="88461"/>
                  </a:cubicBezTo>
                  <a:cubicBezTo>
                    <a:pt x="225" y="113437"/>
                    <a:pt x="7678" y="152230"/>
                    <a:pt x="42809" y="177029"/>
                  </a:cubicBezTo>
                  <a:cubicBezTo>
                    <a:pt x="44229" y="177029"/>
                    <a:pt x="46358" y="177029"/>
                    <a:pt x="46358" y="174904"/>
                  </a:cubicBezTo>
                  <a:cubicBezTo>
                    <a:pt x="46358" y="173841"/>
                    <a:pt x="45826" y="173486"/>
                    <a:pt x="44584" y="172247"/>
                  </a:cubicBezTo>
                  <a:cubicBezTo>
                    <a:pt x="20985" y="150990"/>
                    <a:pt x="12291" y="120877"/>
                    <a:pt x="12291" y="88638"/>
                  </a:cubicBezTo>
                  <a:cubicBezTo>
                    <a:pt x="12291" y="40812"/>
                    <a:pt x="30567" y="17430"/>
                    <a:pt x="45116" y="4322"/>
                  </a:cubicBezTo>
                  <a:cubicBezTo>
                    <a:pt x="45826" y="3613"/>
                    <a:pt x="46358" y="3082"/>
                    <a:pt x="46358" y="2196"/>
                  </a:cubicBezTo>
                  <a:cubicBezTo>
                    <a:pt x="46358" y="71"/>
                    <a:pt x="44229" y="71"/>
                    <a:pt x="42809" y="71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F31226A-3E42-EEBC-3FB8-BEF1B04EB51B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1915705" y="5371094"/>
              <a:ext cx="130590" cy="130549"/>
            </a:xfrm>
            <a:custGeom>
              <a:avLst/>
              <a:gdLst>
                <a:gd name="connsiteX0" fmla="*/ 69960 w 130590"/>
                <a:gd name="connsiteY0" fmla="*/ 69685 h 130549"/>
                <a:gd name="connsiteX1" fmla="*/ 124254 w 130590"/>
                <a:gd name="connsiteY1" fmla="*/ 69685 h 130549"/>
                <a:gd name="connsiteX2" fmla="*/ 130819 w 130590"/>
                <a:gd name="connsiteY2" fmla="*/ 65434 h 130549"/>
                <a:gd name="connsiteX3" fmla="*/ 124254 w 130590"/>
                <a:gd name="connsiteY3" fmla="*/ 61005 h 130549"/>
                <a:gd name="connsiteX4" fmla="*/ 69960 w 130590"/>
                <a:gd name="connsiteY4" fmla="*/ 61005 h 130549"/>
                <a:gd name="connsiteX5" fmla="*/ 69960 w 130590"/>
                <a:gd name="connsiteY5" fmla="*/ 6625 h 130549"/>
                <a:gd name="connsiteX6" fmla="*/ 65701 w 130590"/>
                <a:gd name="connsiteY6" fmla="*/ 71 h 130549"/>
                <a:gd name="connsiteX7" fmla="*/ 61266 w 130590"/>
                <a:gd name="connsiteY7" fmla="*/ 6625 h 130549"/>
                <a:gd name="connsiteX8" fmla="*/ 61266 w 130590"/>
                <a:gd name="connsiteY8" fmla="*/ 61005 h 130549"/>
                <a:gd name="connsiteX9" fmla="*/ 6794 w 130590"/>
                <a:gd name="connsiteY9" fmla="*/ 61005 h 130549"/>
                <a:gd name="connsiteX10" fmla="*/ 229 w 130590"/>
                <a:gd name="connsiteY10" fmla="*/ 65257 h 130549"/>
                <a:gd name="connsiteX11" fmla="*/ 6794 w 130590"/>
                <a:gd name="connsiteY11" fmla="*/ 69685 h 130549"/>
                <a:gd name="connsiteX12" fmla="*/ 61266 w 130590"/>
                <a:gd name="connsiteY12" fmla="*/ 69685 h 130549"/>
                <a:gd name="connsiteX13" fmla="*/ 61266 w 130590"/>
                <a:gd name="connsiteY13" fmla="*/ 124066 h 130549"/>
                <a:gd name="connsiteX14" fmla="*/ 65524 w 130590"/>
                <a:gd name="connsiteY14" fmla="*/ 130620 h 130549"/>
                <a:gd name="connsiteX15" fmla="*/ 69960 w 130590"/>
                <a:gd name="connsiteY15" fmla="*/ 124066 h 130549"/>
                <a:gd name="connsiteX16" fmla="*/ 69960 w 130590"/>
                <a:gd name="connsiteY16" fmla="*/ 69685 h 13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590" h="130549">
                  <a:moveTo>
                    <a:pt x="69960" y="69685"/>
                  </a:moveTo>
                  <a:lnTo>
                    <a:pt x="124254" y="69685"/>
                  </a:lnTo>
                  <a:cubicBezTo>
                    <a:pt x="126561" y="69685"/>
                    <a:pt x="130819" y="69685"/>
                    <a:pt x="130819" y="65434"/>
                  </a:cubicBezTo>
                  <a:cubicBezTo>
                    <a:pt x="130819" y="61005"/>
                    <a:pt x="126738" y="61005"/>
                    <a:pt x="124254" y="61005"/>
                  </a:cubicBezTo>
                  <a:lnTo>
                    <a:pt x="69960" y="61005"/>
                  </a:lnTo>
                  <a:lnTo>
                    <a:pt x="69960" y="6625"/>
                  </a:lnTo>
                  <a:cubicBezTo>
                    <a:pt x="69960" y="4322"/>
                    <a:pt x="69960" y="71"/>
                    <a:pt x="65701" y="71"/>
                  </a:cubicBezTo>
                  <a:cubicBezTo>
                    <a:pt x="61266" y="71"/>
                    <a:pt x="61266" y="4145"/>
                    <a:pt x="61266" y="6625"/>
                  </a:cubicBezTo>
                  <a:lnTo>
                    <a:pt x="61266" y="61005"/>
                  </a:lnTo>
                  <a:lnTo>
                    <a:pt x="6794" y="61005"/>
                  </a:lnTo>
                  <a:cubicBezTo>
                    <a:pt x="4487" y="61005"/>
                    <a:pt x="229" y="61005"/>
                    <a:pt x="229" y="65257"/>
                  </a:cubicBezTo>
                  <a:cubicBezTo>
                    <a:pt x="229" y="69685"/>
                    <a:pt x="4310" y="69685"/>
                    <a:pt x="6794" y="69685"/>
                  </a:cubicBezTo>
                  <a:lnTo>
                    <a:pt x="61266" y="69685"/>
                  </a:lnTo>
                  <a:lnTo>
                    <a:pt x="61266" y="124066"/>
                  </a:lnTo>
                  <a:cubicBezTo>
                    <a:pt x="61266" y="126368"/>
                    <a:pt x="61266" y="130620"/>
                    <a:pt x="65524" y="130620"/>
                  </a:cubicBezTo>
                  <a:cubicBezTo>
                    <a:pt x="69960" y="130620"/>
                    <a:pt x="69960" y="126546"/>
                    <a:pt x="69960" y="124066"/>
                  </a:cubicBezTo>
                  <a:lnTo>
                    <a:pt x="69960" y="69685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937C69-E42C-EB71-D4B6-2C1B1348B394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2071489" y="5347889"/>
              <a:ext cx="45955" cy="176958"/>
            </a:xfrm>
            <a:custGeom>
              <a:avLst/>
              <a:gdLst>
                <a:gd name="connsiteX0" fmla="*/ 3606 w 45955"/>
                <a:gd name="connsiteY0" fmla="*/ 71 h 176958"/>
                <a:gd name="connsiteX1" fmla="*/ 235 w 45955"/>
                <a:gd name="connsiteY1" fmla="*/ 2196 h 176958"/>
                <a:gd name="connsiteX2" fmla="*/ 1832 w 45955"/>
                <a:gd name="connsiteY2" fmla="*/ 4853 h 176958"/>
                <a:gd name="connsiteX3" fmla="*/ 34124 w 45955"/>
                <a:gd name="connsiteY3" fmla="*/ 88461 h 176958"/>
                <a:gd name="connsiteX4" fmla="*/ 3429 w 45955"/>
                <a:gd name="connsiteY4" fmla="*/ 170829 h 176958"/>
                <a:gd name="connsiteX5" fmla="*/ 235 w 45955"/>
                <a:gd name="connsiteY5" fmla="*/ 174904 h 176958"/>
                <a:gd name="connsiteX6" fmla="*/ 2541 w 45955"/>
                <a:gd name="connsiteY6" fmla="*/ 177029 h 176958"/>
                <a:gd name="connsiteX7" fmla="*/ 33237 w 45955"/>
                <a:gd name="connsiteY7" fmla="*/ 143196 h 176958"/>
                <a:gd name="connsiteX8" fmla="*/ 46190 w 45955"/>
                <a:gd name="connsiteY8" fmla="*/ 88638 h 176958"/>
                <a:gd name="connsiteX9" fmla="*/ 3606 w 45955"/>
                <a:gd name="connsiteY9" fmla="*/ 71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55" h="176958">
                  <a:moveTo>
                    <a:pt x="3606" y="71"/>
                  </a:moveTo>
                  <a:cubicBezTo>
                    <a:pt x="2364" y="71"/>
                    <a:pt x="235" y="71"/>
                    <a:pt x="235" y="2196"/>
                  </a:cubicBezTo>
                  <a:cubicBezTo>
                    <a:pt x="235" y="3082"/>
                    <a:pt x="767" y="3613"/>
                    <a:pt x="1832" y="4853"/>
                  </a:cubicBezTo>
                  <a:cubicBezTo>
                    <a:pt x="17091" y="18847"/>
                    <a:pt x="34124" y="42760"/>
                    <a:pt x="34124" y="88461"/>
                  </a:cubicBezTo>
                  <a:cubicBezTo>
                    <a:pt x="34124" y="125483"/>
                    <a:pt x="22591" y="153470"/>
                    <a:pt x="3429" y="170829"/>
                  </a:cubicBezTo>
                  <a:cubicBezTo>
                    <a:pt x="412" y="173841"/>
                    <a:pt x="235" y="174018"/>
                    <a:pt x="235" y="174904"/>
                  </a:cubicBezTo>
                  <a:cubicBezTo>
                    <a:pt x="235" y="175789"/>
                    <a:pt x="767" y="177029"/>
                    <a:pt x="2541" y="177029"/>
                  </a:cubicBezTo>
                  <a:cubicBezTo>
                    <a:pt x="4671" y="177029"/>
                    <a:pt x="21527" y="165338"/>
                    <a:pt x="33237" y="143196"/>
                  </a:cubicBezTo>
                  <a:cubicBezTo>
                    <a:pt x="41044" y="128494"/>
                    <a:pt x="46190" y="109363"/>
                    <a:pt x="46190" y="88638"/>
                  </a:cubicBezTo>
                  <a:cubicBezTo>
                    <a:pt x="46190" y="63662"/>
                    <a:pt x="38738" y="24870"/>
                    <a:pt x="3606" y="71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10E5E26-E6DA-6A30-195D-AB1A8C8F0175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2235379" y="5492354"/>
              <a:ext cx="168561" cy="59213"/>
            </a:xfrm>
            <a:custGeom>
              <a:avLst/>
              <a:gdLst>
                <a:gd name="connsiteX0" fmla="*/ 160184 w 168561"/>
                <a:gd name="connsiteY0" fmla="*/ 10197 h 59213"/>
                <a:gd name="connsiteX1" fmla="*/ 168802 w 168561"/>
                <a:gd name="connsiteY1" fmla="*/ 5136 h 59213"/>
                <a:gd name="connsiteX2" fmla="*/ 160438 w 168561"/>
                <a:gd name="connsiteY2" fmla="*/ 75 h 59213"/>
                <a:gd name="connsiteX3" fmla="*/ 8606 w 168561"/>
                <a:gd name="connsiteY3" fmla="*/ 75 h 59213"/>
                <a:gd name="connsiteX4" fmla="*/ 241 w 168561"/>
                <a:gd name="connsiteY4" fmla="*/ 5136 h 59213"/>
                <a:gd name="connsiteX5" fmla="*/ 8859 w 168561"/>
                <a:gd name="connsiteY5" fmla="*/ 10197 h 59213"/>
                <a:gd name="connsiteX6" fmla="*/ 160184 w 168561"/>
                <a:gd name="connsiteY6" fmla="*/ 10197 h 59213"/>
                <a:gd name="connsiteX7" fmla="*/ 160438 w 168561"/>
                <a:gd name="connsiteY7" fmla="*/ 59289 h 59213"/>
                <a:gd name="connsiteX8" fmla="*/ 168802 w 168561"/>
                <a:gd name="connsiteY8" fmla="*/ 54228 h 59213"/>
                <a:gd name="connsiteX9" fmla="*/ 160184 w 168561"/>
                <a:gd name="connsiteY9" fmla="*/ 49167 h 59213"/>
                <a:gd name="connsiteX10" fmla="*/ 8859 w 168561"/>
                <a:gd name="connsiteY10" fmla="*/ 49167 h 59213"/>
                <a:gd name="connsiteX11" fmla="*/ 241 w 168561"/>
                <a:gd name="connsiteY11" fmla="*/ 54228 h 59213"/>
                <a:gd name="connsiteX12" fmla="*/ 8606 w 168561"/>
                <a:gd name="connsiteY12" fmla="*/ 59289 h 59213"/>
                <a:gd name="connsiteX13" fmla="*/ 160438 w 168561"/>
                <a:gd name="connsiteY13" fmla="*/ 59289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561" h="59213">
                  <a:moveTo>
                    <a:pt x="160184" y="10197"/>
                  </a:moveTo>
                  <a:cubicBezTo>
                    <a:pt x="163986" y="10197"/>
                    <a:pt x="168802" y="10197"/>
                    <a:pt x="168802" y="5136"/>
                  </a:cubicBezTo>
                  <a:cubicBezTo>
                    <a:pt x="168802" y="75"/>
                    <a:pt x="163986" y="75"/>
                    <a:pt x="160438" y="75"/>
                  </a:cubicBezTo>
                  <a:lnTo>
                    <a:pt x="8606" y="75"/>
                  </a:lnTo>
                  <a:cubicBezTo>
                    <a:pt x="5057" y="75"/>
                    <a:pt x="241" y="75"/>
                    <a:pt x="241" y="5136"/>
                  </a:cubicBezTo>
                  <a:cubicBezTo>
                    <a:pt x="241" y="10197"/>
                    <a:pt x="5057" y="10197"/>
                    <a:pt x="8859" y="10197"/>
                  </a:cubicBezTo>
                  <a:lnTo>
                    <a:pt x="160184" y="10197"/>
                  </a:lnTo>
                  <a:close/>
                  <a:moveTo>
                    <a:pt x="160438" y="59289"/>
                  </a:moveTo>
                  <a:cubicBezTo>
                    <a:pt x="163986" y="59289"/>
                    <a:pt x="168802" y="59289"/>
                    <a:pt x="168802" y="54228"/>
                  </a:cubicBezTo>
                  <a:cubicBezTo>
                    <a:pt x="168802" y="49167"/>
                    <a:pt x="163986" y="49167"/>
                    <a:pt x="160184" y="49167"/>
                  </a:cubicBezTo>
                  <a:lnTo>
                    <a:pt x="8859" y="49167"/>
                  </a:lnTo>
                  <a:cubicBezTo>
                    <a:pt x="5057" y="49167"/>
                    <a:pt x="241" y="49167"/>
                    <a:pt x="241" y="54228"/>
                  </a:cubicBezTo>
                  <a:cubicBezTo>
                    <a:pt x="241" y="59289"/>
                    <a:pt x="5057" y="59289"/>
                    <a:pt x="8606" y="59289"/>
                  </a:cubicBezTo>
                  <a:lnTo>
                    <a:pt x="160438" y="59289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6E58118-C3E3-118E-0743-ED1579442583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2509779" y="5516900"/>
              <a:ext cx="154873" cy="10122"/>
            </a:xfrm>
            <a:custGeom>
              <a:avLst/>
              <a:gdLst>
                <a:gd name="connsiteX0" fmla="*/ 146254 w 154873"/>
                <a:gd name="connsiteY0" fmla="*/ 10197 h 10122"/>
                <a:gd name="connsiteX1" fmla="*/ 155125 w 154873"/>
                <a:gd name="connsiteY1" fmla="*/ 5136 h 10122"/>
                <a:gd name="connsiteX2" fmla="*/ 146254 w 154873"/>
                <a:gd name="connsiteY2" fmla="*/ 75 h 10122"/>
                <a:gd name="connsiteX3" fmla="*/ 9123 w 154873"/>
                <a:gd name="connsiteY3" fmla="*/ 75 h 10122"/>
                <a:gd name="connsiteX4" fmla="*/ 252 w 154873"/>
                <a:gd name="connsiteY4" fmla="*/ 5136 h 10122"/>
                <a:gd name="connsiteX5" fmla="*/ 9123 w 154873"/>
                <a:gd name="connsiteY5" fmla="*/ 10197 h 10122"/>
                <a:gd name="connsiteX6" fmla="*/ 146254 w 154873"/>
                <a:gd name="connsiteY6" fmla="*/ 10197 h 1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873" h="10122">
                  <a:moveTo>
                    <a:pt x="146254" y="10197"/>
                  </a:moveTo>
                  <a:cubicBezTo>
                    <a:pt x="150563" y="10197"/>
                    <a:pt x="155125" y="10197"/>
                    <a:pt x="155125" y="5136"/>
                  </a:cubicBezTo>
                  <a:cubicBezTo>
                    <a:pt x="155125" y="75"/>
                    <a:pt x="150563" y="75"/>
                    <a:pt x="146254" y="75"/>
                  </a:cubicBezTo>
                  <a:lnTo>
                    <a:pt x="9123" y="75"/>
                  </a:lnTo>
                  <a:cubicBezTo>
                    <a:pt x="4814" y="75"/>
                    <a:pt x="252" y="75"/>
                    <a:pt x="252" y="5136"/>
                  </a:cubicBezTo>
                  <a:cubicBezTo>
                    <a:pt x="252" y="10197"/>
                    <a:pt x="4814" y="10197"/>
                    <a:pt x="9123" y="10197"/>
                  </a:cubicBezTo>
                  <a:lnTo>
                    <a:pt x="146254" y="10197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693D4C9-913A-E498-D00D-7F6C25742D03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2698563" y="5416691"/>
              <a:ext cx="101136" cy="168531"/>
            </a:xfrm>
            <a:custGeom>
              <a:avLst/>
              <a:gdLst>
                <a:gd name="connsiteX0" fmla="*/ 19777 w 101136"/>
                <a:gd name="connsiteY0" fmla="*/ 149122 h 168531"/>
                <a:gd name="connsiteX1" fmla="*/ 46645 w 101136"/>
                <a:gd name="connsiteY1" fmla="*/ 123058 h 168531"/>
                <a:gd name="connsiteX2" fmla="*/ 101396 w 101136"/>
                <a:gd name="connsiteY2" fmla="*/ 49167 h 168531"/>
                <a:gd name="connsiteX3" fmla="*/ 47659 w 101136"/>
                <a:gd name="connsiteY3" fmla="*/ 75 h 168531"/>
                <a:gd name="connsiteX4" fmla="*/ 259 w 101136"/>
                <a:gd name="connsiteY4" fmla="*/ 45877 h 168531"/>
                <a:gd name="connsiteX5" fmla="*/ 13694 w 101136"/>
                <a:gd name="connsiteY5" fmla="*/ 60048 h 168531"/>
                <a:gd name="connsiteX6" fmla="*/ 26874 w 101136"/>
                <a:gd name="connsiteY6" fmla="*/ 46636 h 168531"/>
                <a:gd name="connsiteX7" fmla="*/ 13440 w 101136"/>
                <a:gd name="connsiteY7" fmla="*/ 33477 h 168531"/>
                <a:gd name="connsiteX8" fmla="*/ 10145 w 101136"/>
                <a:gd name="connsiteY8" fmla="*/ 33731 h 168531"/>
                <a:gd name="connsiteX9" fmla="*/ 44364 w 101136"/>
                <a:gd name="connsiteY9" fmla="*/ 7919 h 168531"/>
                <a:gd name="connsiteX10" fmla="*/ 78330 w 101136"/>
                <a:gd name="connsiteY10" fmla="*/ 49167 h 168531"/>
                <a:gd name="connsiteX11" fmla="*/ 51715 w 101136"/>
                <a:gd name="connsiteY11" fmla="*/ 105091 h 168531"/>
                <a:gd name="connsiteX12" fmla="*/ 3048 w 101136"/>
                <a:gd name="connsiteY12" fmla="*/ 159244 h 168531"/>
                <a:gd name="connsiteX13" fmla="*/ 259 w 101136"/>
                <a:gd name="connsiteY13" fmla="*/ 168607 h 168531"/>
                <a:gd name="connsiteX14" fmla="*/ 94299 w 101136"/>
                <a:gd name="connsiteY14" fmla="*/ 168607 h 168531"/>
                <a:gd name="connsiteX15" fmla="*/ 101396 w 101136"/>
                <a:gd name="connsiteY15" fmla="*/ 124576 h 168531"/>
                <a:gd name="connsiteX16" fmla="*/ 95059 w 101136"/>
                <a:gd name="connsiteY16" fmla="*/ 124576 h 168531"/>
                <a:gd name="connsiteX17" fmla="*/ 89483 w 101136"/>
                <a:gd name="connsiteY17" fmla="*/ 147097 h 168531"/>
                <a:gd name="connsiteX18" fmla="*/ 65403 w 101136"/>
                <a:gd name="connsiteY18" fmla="*/ 149122 h 168531"/>
                <a:gd name="connsiteX19" fmla="*/ 19777 w 101136"/>
                <a:gd name="connsiteY19" fmla="*/ 149122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136" h="168531">
                  <a:moveTo>
                    <a:pt x="19777" y="149122"/>
                  </a:moveTo>
                  <a:lnTo>
                    <a:pt x="46645" y="123058"/>
                  </a:lnTo>
                  <a:cubicBezTo>
                    <a:pt x="86188" y="88136"/>
                    <a:pt x="101396" y="74472"/>
                    <a:pt x="101396" y="49167"/>
                  </a:cubicBezTo>
                  <a:cubicBezTo>
                    <a:pt x="101396" y="20319"/>
                    <a:pt x="78583" y="75"/>
                    <a:pt x="47659" y="75"/>
                  </a:cubicBezTo>
                  <a:cubicBezTo>
                    <a:pt x="19017" y="75"/>
                    <a:pt x="259" y="23355"/>
                    <a:pt x="259" y="45877"/>
                  </a:cubicBezTo>
                  <a:cubicBezTo>
                    <a:pt x="259" y="60048"/>
                    <a:pt x="12933" y="60048"/>
                    <a:pt x="13694" y="60048"/>
                  </a:cubicBezTo>
                  <a:cubicBezTo>
                    <a:pt x="18003" y="60048"/>
                    <a:pt x="26874" y="57011"/>
                    <a:pt x="26874" y="46636"/>
                  </a:cubicBezTo>
                  <a:cubicBezTo>
                    <a:pt x="26874" y="40057"/>
                    <a:pt x="22312" y="33477"/>
                    <a:pt x="13440" y="33477"/>
                  </a:cubicBezTo>
                  <a:cubicBezTo>
                    <a:pt x="11412" y="33477"/>
                    <a:pt x="10905" y="33477"/>
                    <a:pt x="10145" y="33731"/>
                  </a:cubicBezTo>
                  <a:cubicBezTo>
                    <a:pt x="15975" y="17282"/>
                    <a:pt x="29663" y="7919"/>
                    <a:pt x="44364" y="7919"/>
                  </a:cubicBezTo>
                  <a:cubicBezTo>
                    <a:pt x="67430" y="7919"/>
                    <a:pt x="78330" y="28416"/>
                    <a:pt x="78330" y="49167"/>
                  </a:cubicBezTo>
                  <a:cubicBezTo>
                    <a:pt x="78330" y="69411"/>
                    <a:pt x="65656" y="89402"/>
                    <a:pt x="51715" y="105091"/>
                  </a:cubicBezTo>
                  <a:lnTo>
                    <a:pt x="3048" y="159244"/>
                  </a:lnTo>
                  <a:cubicBezTo>
                    <a:pt x="259" y="162027"/>
                    <a:pt x="259" y="162534"/>
                    <a:pt x="259" y="168607"/>
                  </a:cubicBezTo>
                  <a:lnTo>
                    <a:pt x="94299" y="168607"/>
                  </a:lnTo>
                  <a:lnTo>
                    <a:pt x="101396" y="124576"/>
                  </a:lnTo>
                  <a:lnTo>
                    <a:pt x="95059" y="124576"/>
                  </a:lnTo>
                  <a:cubicBezTo>
                    <a:pt x="93792" y="132167"/>
                    <a:pt x="92018" y="143302"/>
                    <a:pt x="89483" y="147097"/>
                  </a:cubicBezTo>
                  <a:cubicBezTo>
                    <a:pt x="87708" y="149122"/>
                    <a:pt x="70979" y="149122"/>
                    <a:pt x="65403" y="149122"/>
                  </a:cubicBezTo>
                  <a:lnTo>
                    <a:pt x="19777" y="149122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26CBB3-65E3-93BB-DEE4-45DC2EF2FD52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2863744" y="5412390"/>
              <a:ext cx="176672" cy="178400"/>
            </a:xfrm>
            <a:custGeom>
              <a:avLst/>
              <a:gdLst>
                <a:gd name="connsiteX0" fmla="*/ 48173 w 176672"/>
                <a:gd name="connsiteY0" fmla="*/ 83582 h 178400"/>
                <a:gd name="connsiteX1" fmla="*/ 48173 w 176672"/>
                <a:gd name="connsiteY1" fmla="*/ 18041 h 178400"/>
                <a:gd name="connsiteX2" fmla="*/ 53749 w 176672"/>
                <a:gd name="connsiteY2" fmla="*/ 8425 h 178400"/>
                <a:gd name="connsiteX3" fmla="*/ 68704 w 176672"/>
                <a:gd name="connsiteY3" fmla="*/ 7919 h 178400"/>
                <a:gd name="connsiteX4" fmla="*/ 119906 w 176672"/>
                <a:gd name="connsiteY4" fmla="*/ 45624 h 178400"/>
                <a:gd name="connsiteX5" fmla="*/ 76309 w 176672"/>
                <a:gd name="connsiteY5" fmla="*/ 83582 h 178400"/>
                <a:gd name="connsiteX6" fmla="*/ 48173 w 176672"/>
                <a:gd name="connsiteY6" fmla="*/ 83582 h 178400"/>
                <a:gd name="connsiteX7" fmla="*/ 101656 w 176672"/>
                <a:gd name="connsiteY7" fmla="*/ 86871 h 178400"/>
                <a:gd name="connsiteX8" fmla="*/ 146014 w 176672"/>
                <a:gd name="connsiteY8" fmla="*/ 45624 h 178400"/>
                <a:gd name="connsiteX9" fmla="*/ 79857 w 176672"/>
                <a:gd name="connsiteY9" fmla="*/ 75 h 178400"/>
                <a:gd name="connsiteX10" fmla="*/ 266 w 176672"/>
                <a:gd name="connsiteY10" fmla="*/ 75 h 178400"/>
                <a:gd name="connsiteX11" fmla="*/ 266 w 176672"/>
                <a:gd name="connsiteY11" fmla="*/ 7919 h 178400"/>
                <a:gd name="connsiteX12" fmla="*/ 6349 w 176672"/>
                <a:gd name="connsiteY12" fmla="*/ 7919 h 178400"/>
                <a:gd name="connsiteX13" fmla="*/ 26374 w 176672"/>
                <a:gd name="connsiteY13" fmla="*/ 19813 h 178400"/>
                <a:gd name="connsiteX14" fmla="*/ 26374 w 176672"/>
                <a:gd name="connsiteY14" fmla="*/ 153171 h 178400"/>
                <a:gd name="connsiteX15" fmla="*/ 6349 w 176672"/>
                <a:gd name="connsiteY15" fmla="*/ 165064 h 178400"/>
                <a:gd name="connsiteX16" fmla="*/ 266 w 176672"/>
                <a:gd name="connsiteY16" fmla="*/ 165064 h 178400"/>
                <a:gd name="connsiteX17" fmla="*/ 266 w 176672"/>
                <a:gd name="connsiteY17" fmla="*/ 172909 h 178400"/>
                <a:gd name="connsiteX18" fmla="*/ 37273 w 176672"/>
                <a:gd name="connsiteY18" fmla="*/ 172149 h 178400"/>
                <a:gd name="connsiteX19" fmla="*/ 74281 w 176672"/>
                <a:gd name="connsiteY19" fmla="*/ 172909 h 178400"/>
                <a:gd name="connsiteX20" fmla="*/ 74281 w 176672"/>
                <a:gd name="connsiteY20" fmla="*/ 165064 h 178400"/>
                <a:gd name="connsiteX21" fmla="*/ 68197 w 176672"/>
                <a:gd name="connsiteY21" fmla="*/ 165064 h 178400"/>
                <a:gd name="connsiteX22" fmla="*/ 48173 w 176672"/>
                <a:gd name="connsiteY22" fmla="*/ 153171 h 178400"/>
                <a:gd name="connsiteX23" fmla="*/ 48173 w 176672"/>
                <a:gd name="connsiteY23" fmla="*/ 89149 h 178400"/>
                <a:gd name="connsiteX24" fmla="*/ 77323 w 176672"/>
                <a:gd name="connsiteY24" fmla="*/ 89149 h 178400"/>
                <a:gd name="connsiteX25" fmla="*/ 100896 w 176672"/>
                <a:gd name="connsiteY25" fmla="*/ 97752 h 178400"/>
                <a:gd name="connsiteX26" fmla="*/ 110528 w 176672"/>
                <a:gd name="connsiteY26" fmla="*/ 131661 h 178400"/>
                <a:gd name="connsiteX27" fmla="*/ 120920 w 176672"/>
                <a:gd name="connsiteY27" fmla="*/ 167848 h 178400"/>
                <a:gd name="connsiteX28" fmla="*/ 152858 w 176672"/>
                <a:gd name="connsiteY28" fmla="*/ 178476 h 178400"/>
                <a:gd name="connsiteX29" fmla="*/ 176939 w 176672"/>
                <a:gd name="connsiteY29" fmla="*/ 150640 h 178400"/>
                <a:gd name="connsiteX30" fmla="*/ 173643 w 176672"/>
                <a:gd name="connsiteY30" fmla="*/ 146338 h 178400"/>
                <a:gd name="connsiteX31" fmla="*/ 170602 w 176672"/>
                <a:gd name="connsiteY31" fmla="*/ 150387 h 178400"/>
                <a:gd name="connsiteX32" fmla="*/ 153872 w 176672"/>
                <a:gd name="connsiteY32" fmla="*/ 172909 h 178400"/>
                <a:gd name="connsiteX33" fmla="*/ 135875 w 176672"/>
                <a:gd name="connsiteY33" fmla="*/ 136469 h 178400"/>
                <a:gd name="connsiteX34" fmla="*/ 132580 w 176672"/>
                <a:gd name="connsiteY34" fmla="*/ 116225 h 178400"/>
                <a:gd name="connsiteX35" fmla="*/ 101656 w 176672"/>
                <a:gd name="connsiteY35" fmla="*/ 86871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6672" h="178400">
                  <a:moveTo>
                    <a:pt x="48173" y="83582"/>
                  </a:moveTo>
                  <a:lnTo>
                    <a:pt x="48173" y="18041"/>
                  </a:lnTo>
                  <a:cubicBezTo>
                    <a:pt x="48173" y="12221"/>
                    <a:pt x="48173" y="9185"/>
                    <a:pt x="53749" y="8425"/>
                  </a:cubicBezTo>
                  <a:cubicBezTo>
                    <a:pt x="56284" y="7919"/>
                    <a:pt x="63635" y="7919"/>
                    <a:pt x="68704" y="7919"/>
                  </a:cubicBezTo>
                  <a:cubicBezTo>
                    <a:pt x="91517" y="7919"/>
                    <a:pt x="119906" y="8931"/>
                    <a:pt x="119906" y="45624"/>
                  </a:cubicBezTo>
                  <a:cubicBezTo>
                    <a:pt x="119906" y="63084"/>
                    <a:pt x="113823" y="83582"/>
                    <a:pt x="76309" y="83582"/>
                  </a:cubicBezTo>
                  <a:lnTo>
                    <a:pt x="48173" y="83582"/>
                  </a:lnTo>
                  <a:close/>
                  <a:moveTo>
                    <a:pt x="101656" y="86871"/>
                  </a:moveTo>
                  <a:cubicBezTo>
                    <a:pt x="126243" y="80798"/>
                    <a:pt x="146014" y="65362"/>
                    <a:pt x="146014" y="45624"/>
                  </a:cubicBezTo>
                  <a:cubicBezTo>
                    <a:pt x="146014" y="21331"/>
                    <a:pt x="117118" y="75"/>
                    <a:pt x="79857" y="75"/>
                  </a:cubicBezTo>
                  <a:lnTo>
                    <a:pt x="266" y="75"/>
                  </a:lnTo>
                  <a:lnTo>
                    <a:pt x="266" y="7919"/>
                  </a:lnTo>
                  <a:lnTo>
                    <a:pt x="6349" y="7919"/>
                  </a:lnTo>
                  <a:cubicBezTo>
                    <a:pt x="25867" y="7919"/>
                    <a:pt x="26374" y="10703"/>
                    <a:pt x="26374" y="19813"/>
                  </a:cubicBezTo>
                  <a:lnTo>
                    <a:pt x="26374" y="153171"/>
                  </a:lnTo>
                  <a:cubicBezTo>
                    <a:pt x="26374" y="162280"/>
                    <a:pt x="25867" y="165064"/>
                    <a:pt x="6349" y="165064"/>
                  </a:cubicBezTo>
                  <a:lnTo>
                    <a:pt x="266" y="165064"/>
                  </a:lnTo>
                  <a:lnTo>
                    <a:pt x="266" y="172909"/>
                  </a:lnTo>
                  <a:cubicBezTo>
                    <a:pt x="9391" y="172149"/>
                    <a:pt x="27388" y="172149"/>
                    <a:pt x="37273" y="172149"/>
                  </a:cubicBezTo>
                  <a:cubicBezTo>
                    <a:pt x="47159" y="172149"/>
                    <a:pt x="65156" y="172149"/>
                    <a:pt x="74281" y="172909"/>
                  </a:cubicBezTo>
                  <a:lnTo>
                    <a:pt x="74281" y="165064"/>
                  </a:lnTo>
                  <a:lnTo>
                    <a:pt x="68197" y="165064"/>
                  </a:lnTo>
                  <a:cubicBezTo>
                    <a:pt x="48680" y="165064"/>
                    <a:pt x="48173" y="162280"/>
                    <a:pt x="48173" y="153171"/>
                  </a:cubicBezTo>
                  <a:lnTo>
                    <a:pt x="48173" y="89149"/>
                  </a:lnTo>
                  <a:lnTo>
                    <a:pt x="77323" y="89149"/>
                  </a:lnTo>
                  <a:cubicBezTo>
                    <a:pt x="81378" y="89149"/>
                    <a:pt x="92024" y="89149"/>
                    <a:pt x="100896" y="97752"/>
                  </a:cubicBezTo>
                  <a:cubicBezTo>
                    <a:pt x="110528" y="106862"/>
                    <a:pt x="110528" y="114707"/>
                    <a:pt x="110528" y="131661"/>
                  </a:cubicBezTo>
                  <a:cubicBezTo>
                    <a:pt x="110528" y="148110"/>
                    <a:pt x="110528" y="158232"/>
                    <a:pt x="120920" y="167848"/>
                  </a:cubicBezTo>
                  <a:cubicBezTo>
                    <a:pt x="131313" y="176957"/>
                    <a:pt x="145254" y="178476"/>
                    <a:pt x="152858" y="178476"/>
                  </a:cubicBezTo>
                  <a:cubicBezTo>
                    <a:pt x="172629" y="178476"/>
                    <a:pt x="176939" y="157726"/>
                    <a:pt x="176939" y="150640"/>
                  </a:cubicBezTo>
                  <a:cubicBezTo>
                    <a:pt x="176939" y="149122"/>
                    <a:pt x="176939" y="146338"/>
                    <a:pt x="173643" y="146338"/>
                  </a:cubicBezTo>
                  <a:cubicBezTo>
                    <a:pt x="170855" y="146338"/>
                    <a:pt x="170855" y="148616"/>
                    <a:pt x="170602" y="150387"/>
                  </a:cubicBezTo>
                  <a:cubicBezTo>
                    <a:pt x="169081" y="168354"/>
                    <a:pt x="160209" y="172909"/>
                    <a:pt x="153872" y="172909"/>
                  </a:cubicBezTo>
                  <a:cubicBezTo>
                    <a:pt x="141452" y="172909"/>
                    <a:pt x="139424" y="160003"/>
                    <a:pt x="135875" y="136469"/>
                  </a:cubicBezTo>
                  <a:lnTo>
                    <a:pt x="132580" y="116225"/>
                  </a:lnTo>
                  <a:cubicBezTo>
                    <a:pt x="128018" y="100030"/>
                    <a:pt x="115597" y="91679"/>
                    <a:pt x="101656" y="86871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8264A29-8D50-7883-FE57-A0DFF307DED1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3048556" y="5471857"/>
              <a:ext cx="98095" cy="116150"/>
            </a:xfrm>
            <a:custGeom>
              <a:avLst/>
              <a:gdLst>
                <a:gd name="connsiteX0" fmla="*/ 21565 w 98095"/>
                <a:gd name="connsiteY0" fmla="*/ 49673 h 116150"/>
                <a:gd name="connsiteX1" fmla="*/ 52996 w 98095"/>
                <a:gd name="connsiteY1" fmla="*/ 5642 h 116150"/>
                <a:gd name="connsiteX2" fmla="*/ 81639 w 98095"/>
                <a:gd name="connsiteY2" fmla="*/ 49673 h 116150"/>
                <a:gd name="connsiteX3" fmla="*/ 21565 w 98095"/>
                <a:gd name="connsiteY3" fmla="*/ 49673 h 116150"/>
                <a:gd name="connsiteX4" fmla="*/ 21312 w 98095"/>
                <a:gd name="connsiteY4" fmla="*/ 54987 h 116150"/>
                <a:gd name="connsiteX5" fmla="*/ 92032 w 98095"/>
                <a:gd name="connsiteY5" fmla="*/ 54987 h 116150"/>
                <a:gd name="connsiteX6" fmla="*/ 98368 w 98095"/>
                <a:gd name="connsiteY6" fmla="*/ 49673 h 116150"/>
                <a:gd name="connsiteX7" fmla="*/ 52996 w 98095"/>
                <a:gd name="connsiteY7" fmla="*/ 75 h 116150"/>
                <a:gd name="connsiteX8" fmla="*/ 273 w 98095"/>
                <a:gd name="connsiteY8" fmla="*/ 57770 h 116150"/>
                <a:gd name="connsiteX9" fmla="*/ 56038 w 98095"/>
                <a:gd name="connsiteY9" fmla="*/ 116225 h 116150"/>
                <a:gd name="connsiteX10" fmla="*/ 98368 w 98095"/>
                <a:gd name="connsiteY10" fmla="*/ 83329 h 116150"/>
                <a:gd name="connsiteX11" fmla="*/ 95073 w 98095"/>
                <a:gd name="connsiteY11" fmla="*/ 80292 h 116150"/>
                <a:gd name="connsiteX12" fmla="*/ 91778 w 98095"/>
                <a:gd name="connsiteY12" fmla="*/ 83835 h 116150"/>
                <a:gd name="connsiteX13" fmla="*/ 57559 w 98095"/>
                <a:gd name="connsiteY13" fmla="*/ 109899 h 116150"/>
                <a:gd name="connsiteX14" fmla="*/ 28916 w 98095"/>
                <a:gd name="connsiteY14" fmla="*/ 92944 h 116150"/>
                <a:gd name="connsiteX15" fmla="*/ 21312 w 98095"/>
                <a:gd name="connsiteY15" fmla="*/ 54987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095" h="116150">
                  <a:moveTo>
                    <a:pt x="21565" y="49673"/>
                  </a:moveTo>
                  <a:cubicBezTo>
                    <a:pt x="23086" y="11968"/>
                    <a:pt x="44378" y="5642"/>
                    <a:pt x="52996" y="5642"/>
                  </a:cubicBezTo>
                  <a:cubicBezTo>
                    <a:pt x="79104" y="5642"/>
                    <a:pt x="81639" y="39804"/>
                    <a:pt x="81639" y="49673"/>
                  </a:cubicBezTo>
                  <a:lnTo>
                    <a:pt x="21565" y="49673"/>
                  </a:lnTo>
                  <a:close/>
                  <a:moveTo>
                    <a:pt x="21312" y="54987"/>
                  </a:moveTo>
                  <a:lnTo>
                    <a:pt x="92032" y="54987"/>
                  </a:lnTo>
                  <a:cubicBezTo>
                    <a:pt x="97608" y="54987"/>
                    <a:pt x="98368" y="54987"/>
                    <a:pt x="98368" y="49673"/>
                  </a:cubicBezTo>
                  <a:cubicBezTo>
                    <a:pt x="98368" y="24621"/>
                    <a:pt x="84681" y="75"/>
                    <a:pt x="52996" y="75"/>
                  </a:cubicBezTo>
                  <a:cubicBezTo>
                    <a:pt x="23593" y="75"/>
                    <a:pt x="273" y="26139"/>
                    <a:pt x="273" y="57770"/>
                  </a:cubicBezTo>
                  <a:cubicBezTo>
                    <a:pt x="273" y="91679"/>
                    <a:pt x="26888" y="116225"/>
                    <a:pt x="56038" y="116225"/>
                  </a:cubicBezTo>
                  <a:cubicBezTo>
                    <a:pt x="86962" y="116225"/>
                    <a:pt x="98368" y="88136"/>
                    <a:pt x="98368" y="83329"/>
                  </a:cubicBezTo>
                  <a:cubicBezTo>
                    <a:pt x="98368" y="80798"/>
                    <a:pt x="96341" y="80292"/>
                    <a:pt x="95073" y="80292"/>
                  </a:cubicBezTo>
                  <a:cubicBezTo>
                    <a:pt x="92792" y="80292"/>
                    <a:pt x="92285" y="81810"/>
                    <a:pt x="91778" y="83835"/>
                  </a:cubicBezTo>
                  <a:cubicBezTo>
                    <a:pt x="82906" y="109899"/>
                    <a:pt x="60094" y="109899"/>
                    <a:pt x="57559" y="109899"/>
                  </a:cubicBezTo>
                  <a:cubicBezTo>
                    <a:pt x="44885" y="109899"/>
                    <a:pt x="34746" y="102307"/>
                    <a:pt x="28916" y="92944"/>
                  </a:cubicBezTo>
                  <a:cubicBezTo>
                    <a:pt x="21312" y="80798"/>
                    <a:pt x="21312" y="64097"/>
                    <a:pt x="21312" y="54987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506BA4-D148-D07C-8879-1C2747BE9098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3184025" y="5395435"/>
              <a:ext cx="34726" cy="253051"/>
            </a:xfrm>
            <a:custGeom>
              <a:avLst/>
              <a:gdLst>
                <a:gd name="connsiteX0" fmla="*/ 35004 w 34726"/>
                <a:gd name="connsiteY0" fmla="*/ 253126 h 253051"/>
                <a:gd name="connsiteX1" fmla="*/ 35004 w 34726"/>
                <a:gd name="connsiteY1" fmla="*/ 243004 h 253051"/>
                <a:gd name="connsiteX2" fmla="*/ 10417 w 34726"/>
                <a:gd name="connsiteY2" fmla="*/ 243004 h 253051"/>
                <a:gd name="connsiteX3" fmla="*/ 10417 w 34726"/>
                <a:gd name="connsiteY3" fmla="*/ 10197 h 253051"/>
                <a:gd name="connsiteX4" fmla="*/ 35004 w 34726"/>
                <a:gd name="connsiteY4" fmla="*/ 10197 h 253051"/>
                <a:gd name="connsiteX5" fmla="*/ 35004 w 34726"/>
                <a:gd name="connsiteY5" fmla="*/ 75 h 253051"/>
                <a:gd name="connsiteX6" fmla="*/ 278 w 34726"/>
                <a:gd name="connsiteY6" fmla="*/ 75 h 253051"/>
                <a:gd name="connsiteX7" fmla="*/ 278 w 34726"/>
                <a:gd name="connsiteY7" fmla="*/ 253126 h 253051"/>
                <a:gd name="connsiteX8" fmla="*/ 35004 w 34726"/>
                <a:gd name="connsiteY8" fmla="*/ 253126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26" h="253051">
                  <a:moveTo>
                    <a:pt x="35004" y="253126"/>
                  </a:moveTo>
                  <a:lnTo>
                    <a:pt x="35004" y="243004"/>
                  </a:lnTo>
                  <a:lnTo>
                    <a:pt x="10417" y="243004"/>
                  </a:lnTo>
                  <a:lnTo>
                    <a:pt x="10417" y="10197"/>
                  </a:lnTo>
                  <a:lnTo>
                    <a:pt x="35004" y="10197"/>
                  </a:lnTo>
                  <a:lnTo>
                    <a:pt x="35004" y="75"/>
                  </a:lnTo>
                  <a:lnTo>
                    <a:pt x="278" y="75"/>
                  </a:lnTo>
                  <a:lnTo>
                    <a:pt x="278" y="253126"/>
                  </a:lnTo>
                  <a:lnTo>
                    <a:pt x="35004" y="253126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6252243-78BD-613A-9D57-61D04A00F15D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3231368" y="5406822"/>
              <a:ext cx="276034" cy="191053"/>
            </a:xfrm>
            <a:custGeom>
              <a:avLst/>
              <a:gdLst>
                <a:gd name="connsiteX0" fmla="*/ 91025 w 276034"/>
                <a:gd name="connsiteY0" fmla="*/ 37020 h 191053"/>
                <a:gd name="connsiteX1" fmla="*/ 123470 w 276034"/>
                <a:gd name="connsiteY1" fmla="*/ 153424 h 191053"/>
                <a:gd name="connsiteX2" fmla="*/ 134369 w 276034"/>
                <a:gd name="connsiteY2" fmla="*/ 169872 h 191053"/>
                <a:gd name="connsiteX3" fmla="*/ 140453 w 276034"/>
                <a:gd name="connsiteY3" fmla="*/ 165317 h 191053"/>
                <a:gd name="connsiteX4" fmla="*/ 190641 w 276034"/>
                <a:gd name="connsiteY4" fmla="*/ 111923 h 191053"/>
                <a:gd name="connsiteX5" fmla="*/ 246152 w 276034"/>
                <a:gd name="connsiteY5" fmla="*/ 47395 h 191053"/>
                <a:gd name="connsiteX6" fmla="*/ 233478 w 276034"/>
                <a:gd name="connsiteY6" fmla="*/ 155448 h 191053"/>
                <a:gd name="connsiteX7" fmla="*/ 234492 w 276034"/>
                <a:gd name="connsiteY7" fmla="*/ 175692 h 191053"/>
                <a:gd name="connsiteX8" fmla="*/ 246405 w 276034"/>
                <a:gd name="connsiteY8" fmla="*/ 185814 h 191053"/>
                <a:gd name="connsiteX9" fmla="*/ 276315 w 276034"/>
                <a:gd name="connsiteY9" fmla="*/ 169619 h 191053"/>
                <a:gd name="connsiteX10" fmla="*/ 274034 w 276034"/>
                <a:gd name="connsiteY10" fmla="*/ 167848 h 191053"/>
                <a:gd name="connsiteX11" fmla="*/ 262881 w 276034"/>
                <a:gd name="connsiteY11" fmla="*/ 171896 h 191053"/>
                <a:gd name="connsiteX12" fmla="*/ 255784 w 276034"/>
                <a:gd name="connsiteY12" fmla="*/ 161268 h 191053"/>
                <a:gd name="connsiteX13" fmla="*/ 255024 w 276034"/>
                <a:gd name="connsiteY13" fmla="*/ 144567 h 191053"/>
                <a:gd name="connsiteX14" fmla="*/ 273527 w 276034"/>
                <a:gd name="connsiteY14" fmla="*/ 8425 h 191053"/>
                <a:gd name="connsiteX15" fmla="*/ 274034 w 276034"/>
                <a:gd name="connsiteY15" fmla="*/ 4124 h 191053"/>
                <a:gd name="connsiteX16" fmla="*/ 272006 w 276034"/>
                <a:gd name="connsiteY16" fmla="*/ 328 h 191053"/>
                <a:gd name="connsiteX17" fmla="*/ 265923 w 276034"/>
                <a:gd name="connsiteY17" fmla="*/ 6148 h 191053"/>
                <a:gd name="connsiteX18" fmla="*/ 142987 w 276034"/>
                <a:gd name="connsiteY18" fmla="*/ 144820 h 191053"/>
                <a:gd name="connsiteX19" fmla="*/ 123216 w 276034"/>
                <a:gd name="connsiteY19" fmla="*/ 86365 h 191053"/>
                <a:gd name="connsiteX20" fmla="*/ 107247 w 276034"/>
                <a:gd name="connsiteY20" fmla="*/ 12221 h 191053"/>
                <a:gd name="connsiteX21" fmla="*/ 105219 w 276034"/>
                <a:gd name="connsiteY21" fmla="*/ 1340 h 191053"/>
                <a:gd name="connsiteX22" fmla="*/ 102431 w 276034"/>
                <a:gd name="connsiteY22" fmla="*/ 75 h 191053"/>
                <a:gd name="connsiteX23" fmla="*/ 86462 w 276034"/>
                <a:gd name="connsiteY23" fmla="*/ 10956 h 191053"/>
                <a:gd name="connsiteX24" fmla="*/ 60608 w 276034"/>
                <a:gd name="connsiteY24" fmla="*/ 113948 h 191053"/>
                <a:gd name="connsiteX25" fmla="*/ 29937 w 276034"/>
                <a:gd name="connsiteY25" fmla="*/ 167848 h 191053"/>
                <a:gd name="connsiteX26" fmla="*/ 11687 w 276034"/>
                <a:gd name="connsiteY26" fmla="*/ 160762 h 191053"/>
                <a:gd name="connsiteX27" fmla="*/ 9406 w 276034"/>
                <a:gd name="connsiteY27" fmla="*/ 159497 h 191053"/>
                <a:gd name="connsiteX28" fmla="*/ 281 w 276034"/>
                <a:gd name="connsiteY28" fmla="*/ 177970 h 191053"/>
                <a:gd name="connsiteX29" fmla="*/ 8392 w 276034"/>
                <a:gd name="connsiteY29" fmla="*/ 187586 h 191053"/>
                <a:gd name="connsiteX30" fmla="*/ 22079 w 276034"/>
                <a:gd name="connsiteY30" fmla="*/ 191128 h 191053"/>
                <a:gd name="connsiteX31" fmla="*/ 57820 w 276034"/>
                <a:gd name="connsiteY31" fmla="*/ 142036 h 191053"/>
                <a:gd name="connsiteX32" fmla="*/ 91025 w 276034"/>
                <a:gd name="connsiteY32" fmla="*/ 37020 h 19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6034" h="191053">
                  <a:moveTo>
                    <a:pt x="91025" y="37020"/>
                  </a:moveTo>
                  <a:cubicBezTo>
                    <a:pt x="97869" y="69917"/>
                    <a:pt x="109022" y="124070"/>
                    <a:pt x="123470" y="153424"/>
                  </a:cubicBezTo>
                  <a:cubicBezTo>
                    <a:pt x="129046" y="164305"/>
                    <a:pt x="131834" y="169872"/>
                    <a:pt x="134369" y="169872"/>
                  </a:cubicBezTo>
                  <a:cubicBezTo>
                    <a:pt x="135383" y="169872"/>
                    <a:pt x="135890" y="169872"/>
                    <a:pt x="140453" y="165317"/>
                  </a:cubicBezTo>
                  <a:cubicBezTo>
                    <a:pt x="159717" y="146844"/>
                    <a:pt x="172897" y="132167"/>
                    <a:pt x="190641" y="111923"/>
                  </a:cubicBezTo>
                  <a:lnTo>
                    <a:pt x="246152" y="47395"/>
                  </a:lnTo>
                  <a:cubicBezTo>
                    <a:pt x="242603" y="68905"/>
                    <a:pt x="233478" y="125841"/>
                    <a:pt x="233478" y="155448"/>
                  </a:cubicBezTo>
                  <a:cubicBezTo>
                    <a:pt x="233478" y="162280"/>
                    <a:pt x="233732" y="168860"/>
                    <a:pt x="234492" y="175692"/>
                  </a:cubicBezTo>
                  <a:cubicBezTo>
                    <a:pt x="234745" y="178476"/>
                    <a:pt x="235759" y="185814"/>
                    <a:pt x="246405" y="185814"/>
                  </a:cubicBezTo>
                  <a:cubicBezTo>
                    <a:pt x="257051" y="185814"/>
                    <a:pt x="276315" y="174680"/>
                    <a:pt x="276315" y="169619"/>
                  </a:cubicBezTo>
                  <a:cubicBezTo>
                    <a:pt x="276315" y="168101"/>
                    <a:pt x="274795" y="167848"/>
                    <a:pt x="274034" y="167848"/>
                  </a:cubicBezTo>
                  <a:cubicBezTo>
                    <a:pt x="270739" y="167848"/>
                    <a:pt x="265669" y="170125"/>
                    <a:pt x="262881" y="171896"/>
                  </a:cubicBezTo>
                  <a:cubicBezTo>
                    <a:pt x="256798" y="171137"/>
                    <a:pt x="256291" y="167088"/>
                    <a:pt x="255784" y="161268"/>
                  </a:cubicBezTo>
                  <a:cubicBezTo>
                    <a:pt x="255024" y="153171"/>
                    <a:pt x="255024" y="145579"/>
                    <a:pt x="255024" y="144567"/>
                  </a:cubicBezTo>
                  <a:cubicBezTo>
                    <a:pt x="255024" y="116478"/>
                    <a:pt x="266176" y="39804"/>
                    <a:pt x="273527" y="8425"/>
                  </a:cubicBezTo>
                  <a:cubicBezTo>
                    <a:pt x="273781" y="6654"/>
                    <a:pt x="274034" y="6148"/>
                    <a:pt x="274034" y="4124"/>
                  </a:cubicBezTo>
                  <a:cubicBezTo>
                    <a:pt x="274034" y="3111"/>
                    <a:pt x="273781" y="328"/>
                    <a:pt x="272006" y="328"/>
                  </a:cubicBezTo>
                  <a:cubicBezTo>
                    <a:pt x="270992" y="328"/>
                    <a:pt x="270739" y="581"/>
                    <a:pt x="265923" y="6148"/>
                  </a:cubicBezTo>
                  <a:cubicBezTo>
                    <a:pt x="242096" y="34996"/>
                    <a:pt x="168081" y="123564"/>
                    <a:pt x="142987" y="144820"/>
                  </a:cubicBezTo>
                  <a:cubicBezTo>
                    <a:pt x="136650" y="131408"/>
                    <a:pt x="132088" y="121792"/>
                    <a:pt x="123216" y="86365"/>
                  </a:cubicBezTo>
                  <a:cubicBezTo>
                    <a:pt x="115865" y="57770"/>
                    <a:pt x="111556" y="36767"/>
                    <a:pt x="107247" y="12221"/>
                  </a:cubicBezTo>
                  <a:cubicBezTo>
                    <a:pt x="106487" y="8678"/>
                    <a:pt x="105219" y="1846"/>
                    <a:pt x="105219" y="1340"/>
                  </a:cubicBezTo>
                  <a:cubicBezTo>
                    <a:pt x="104459" y="75"/>
                    <a:pt x="103192" y="75"/>
                    <a:pt x="102431" y="75"/>
                  </a:cubicBezTo>
                  <a:cubicBezTo>
                    <a:pt x="97869" y="75"/>
                    <a:pt x="87223" y="5642"/>
                    <a:pt x="86462" y="10956"/>
                  </a:cubicBezTo>
                  <a:cubicBezTo>
                    <a:pt x="83421" y="32212"/>
                    <a:pt x="78351" y="65615"/>
                    <a:pt x="60608" y="113948"/>
                  </a:cubicBezTo>
                  <a:cubicBezTo>
                    <a:pt x="40330" y="167848"/>
                    <a:pt x="34753" y="167848"/>
                    <a:pt x="29937" y="167848"/>
                  </a:cubicBezTo>
                  <a:cubicBezTo>
                    <a:pt x="26642" y="167848"/>
                    <a:pt x="17263" y="165823"/>
                    <a:pt x="11687" y="160762"/>
                  </a:cubicBezTo>
                  <a:cubicBezTo>
                    <a:pt x="10420" y="159497"/>
                    <a:pt x="9913" y="159497"/>
                    <a:pt x="9406" y="159497"/>
                  </a:cubicBezTo>
                  <a:cubicBezTo>
                    <a:pt x="5857" y="159497"/>
                    <a:pt x="281" y="170884"/>
                    <a:pt x="281" y="177970"/>
                  </a:cubicBezTo>
                  <a:cubicBezTo>
                    <a:pt x="281" y="180247"/>
                    <a:pt x="281" y="183284"/>
                    <a:pt x="8392" y="187586"/>
                  </a:cubicBezTo>
                  <a:cubicBezTo>
                    <a:pt x="14729" y="190875"/>
                    <a:pt x="20812" y="191128"/>
                    <a:pt x="22079" y="191128"/>
                  </a:cubicBezTo>
                  <a:cubicBezTo>
                    <a:pt x="37795" y="191128"/>
                    <a:pt x="52750" y="154942"/>
                    <a:pt x="57820" y="142036"/>
                  </a:cubicBezTo>
                  <a:cubicBezTo>
                    <a:pt x="69733" y="113442"/>
                    <a:pt x="83928" y="73460"/>
                    <a:pt x="91025" y="37020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C07D928-8963-2045-2D78-B983C16BC0D2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3549328" y="5347889"/>
              <a:ext cx="46132" cy="176958"/>
            </a:xfrm>
            <a:custGeom>
              <a:avLst/>
              <a:gdLst>
                <a:gd name="connsiteX0" fmla="*/ 42876 w 46132"/>
                <a:gd name="connsiteY0" fmla="*/ 71 h 176958"/>
                <a:gd name="connsiteX1" fmla="*/ 293 w 46132"/>
                <a:gd name="connsiteY1" fmla="*/ 88461 h 176958"/>
                <a:gd name="connsiteX2" fmla="*/ 42876 w 46132"/>
                <a:gd name="connsiteY2" fmla="*/ 177029 h 176958"/>
                <a:gd name="connsiteX3" fmla="*/ 46425 w 46132"/>
                <a:gd name="connsiteY3" fmla="*/ 174904 h 176958"/>
                <a:gd name="connsiteX4" fmla="*/ 44651 w 46132"/>
                <a:gd name="connsiteY4" fmla="*/ 172247 h 176958"/>
                <a:gd name="connsiteX5" fmla="*/ 12358 w 46132"/>
                <a:gd name="connsiteY5" fmla="*/ 88638 h 176958"/>
                <a:gd name="connsiteX6" fmla="*/ 45183 w 46132"/>
                <a:gd name="connsiteY6" fmla="*/ 4322 h 176958"/>
                <a:gd name="connsiteX7" fmla="*/ 46425 w 46132"/>
                <a:gd name="connsiteY7" fmla="*/ 2196 h 176958"/>
                <a:gd name="connsiteX8" fmla="*/ 42876 w 46132"/>
                <a:gd name="connsiteY8" fmla="*/ 71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2" h="176958">
                  <a:moveTo>
                    <a:pt x="42876" y="71"/>
                  </a:moveTo>
                  <a:cubicBezTo>
                    <a:pt x="9164" y="23807"/>
                    <a:pt x="293" y="61360"/>
                    <a:pt x="293" y="88461"/>
                  </a:cubicBezTo>
                  <a:cubicBezTo>
                    <a:pt x="293" y="113437"/>
                    <a:pt x="7745" y="152230"/>
                    <a:pt x="42876" y="177029"/>
                  </a:cubicBezTo>
                  <a:cubicBezTo>
                    <a:pt x="44296" y="177029"/>
                    <a:pt x="46425" y="177029"/>
                    <a:pt x="46425" y="174904"/>
                  </a:cubicBezTo>
                  <a:cubicBezTo>
                    <a:pt x="46425" y="173841"/>
                    <a:pt x="45893" y="173486"/>
                    <a:pt x="44651" y="172247"/>
                  </a:cubicBezTo>
                  <a:cubicBezTo>
                    <a:pt x="21052" y="150990"/>
                    <a:pt x="12358" y="120877"/>
                    <a:pt x="12358" y="88638"/>
                  </a:cubicBezTo>
                  <a:cubicBezTo>
                    <a:pt x="12358" y="40812"/>
                    <a:pt x="30634" y="17430"/>
                    <a:pt x="45183" y="4322"/>
                  </a:cubicBezTo>
                  <a:cubicBezTo>
                    <a:pt x="45893" y="3613"/>
                    <a:pt x="46425" y="3082"/>
                    <a:pt x="46425" y="2196"/>
                  </a:cubicBezTo>
                  <a:cubicBezTo>
                    <a:pt x="46425" y="71"/>
                    <a:pt x="44296" y="71"/>
                    <a:pt x="42876" y="71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82FD7A4-733F-20FD-8CB0-94F3A7990A3C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3620555" y="5371094"/>
              <a:ext cx="130590" cy="130549"/>
            </a:xfrm>
            <a:custGeom>
              <a:avLst/>
              <a:gdLst>
                <a:gd name="connsiteX0" fmla="*/ 70027 w 130590"/>
                <a:gd name="connsiteY0" fmla="*/ 69685 h 130549"/>
                <a:gd name="connsiteX1" fmla="*/ 124321 w 130590"/>
                <a:gd name="connsiteY1" fmla="*/ 69685 h 130549"/>
                <a:gd name="connsiteX2" fmla="*/ 130886 w 130590"/>
                <a:gd name="connsiteY2" fmla="*/ 65434 h 130549"/>
                <a:gd name="connsiteX3" fmla="*/ 124321 w 130590"/>
                <a:gd name="connsiteY3" fmla="*/ 61005 h 130549"/>
                <a:gd name="connsiteX4" fmla="*/ 70027 w 130590"/>
                <a:gd name="connsiteY4" fmla="*/ 61005 h 130549"/>
                <a:gd name="connsiteX5" fmla="*/ 70027 w 130590"/>
                <a:gd name="connsiteY5" fmla="*/ 6625 h 130549"/>
                <a:gd name="connsiteX6" fmla="*/ 65768 w 130590"/>
                <a:gd name="connsiteY6" fmla="*/ 71 h 130549"/>
                <a:gd name="connsiteX7" fmla="*/ 61333 w 130590"/>
                <a:gd name="connsiteY7" fmla="*/ 6625 h 130549"/>
                <a:gd name="connsiteX8" fmla="*/ 61333 w 130590"/>
                <a:gd name="connsiteY8" fmla="*/ 61005 h 130549"/>
                <a:gd name="connsiteX9" fmla="*/ 6861 w 130590"/>
                <a:gd name="connsiteY9" fmla="*/ 61005 h 130549"/>
                <a:gd name="connsiteX10" fmla="*/ 296 w 130590"/>
                <a:gd name="connsiteY10" fmla="*/ 65257 h 130549"/>
                <a:gd name="connsiteX11" fmla="*/ 6861 w 130590"/>
                <a:gd name="connsiteY11" fmla="*/ 69685 h 130549"/>
                <a:gd name="connsiteX12" fmla="*/ 61333 w 130590"/>
                <a:gd name="connsiteY12" fmla="*/ 69685 h 130549"/>
                <a:gd name="connsiteX13" fmla="*/ 61333 w 130590"/>
                <a:gd name="connsiteY13" fmla="*/ 124066 h 130549"/>
                <a:gd name="connsiteX14" fmla="*/ 65591 w 130590"/>
                <a:gd name="connsiteY14" fmla="*/ 130620 h 130549"/>
                <a:gd name="connsiteX15" fmla="*/ 70027 w 130590"/>
                <a:gd name="connsiteY15" fmla="*/ 124066 h 130549"/>
                <a:gd name="connsiteX16" fmla="*/ 70027 w 130590"/>
                <a:gd name="connsiteY16" fmla="*/ 69685 h 13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590" h="130549">
                  <a:moveTo>
                    <a:pt x="70027" y="69685"/>
                  </a:moveTo>
                  <a:lnTo>
                    <a:pt x="124321" y="69685"/>
                  </a:lnTo>
                  <a:cubicBezTo>
                    <a:pt x="126628" y="69685"/>
                    <a:pt x="130886" y="69685"/>
                    <a:pt x="130886" y="65434"/>
                  </a:cubicBezTo>
                  <a:cubicBezTo>
                    <a:pt x="130886" y="61005"/>
                    <a:pt x="126805" y="61005"/>
                    <a:pt x="124321" y="61005"/>
                  </a:cubicBezTo>
                  <a:lnTo>
                    <a:pt x="70027" y="61005"/>
                  </a:lnTo>
                  <a:lnTo>
                    <a:pt x="70027" y="6625"/>
                  </a:lnTo>
                  <a:cubicBezTo>
                    <a:pt x="70027" y="4322"/>
                    <a:pt x="70027" y="71"/>
                    <a:pt x="65768" y="71"/>
                  </a:cubicBezTo>
                  <a:cubicBezTo>
                    <a:pt x="61333" y="71"/>
                    <a:pt x="61333" y="4145"/>
                    <a:pt x="61333" y="6625"/>
                  </a:cubicBezTo>
                  <a:lnTo>
                    <a:pt x="61333" y="61005"/>
                  </a:lnTo>
                  <a:lnTo>
                    <a:pt x="6861" y="61005"/>
                  </a:lnTo>
                  <a:cubicBezTo>
                    <a:pt x="4554" y="61005"/>
                    <a:pt x="296" y="61005"/>
                    <a:pt x="296" y="65257"/>
                  </a:cubicBezTo>
                  <a:cubicBezTo>
                    <a:pt x="296" y="69685"/>
                    <a:pt x="4377" y="69685"/>
                    <a:pt x="6861" y="69685"/>
                  </a:cubicBezTo>
                  <a:lnTo>
                    <a:pt x="61333" y="69685"/>
                  </a:lnTo>
                  <a:lnTo>
                    <a:pt x="61333" y="124066"/>
                  </a:lnTo>
                  <a:cubicBezTo>
                    <a:pt x="61333" y="126368"/>
                    <a:pt x="61333" y="130620"/>
                    <a:pt x="65591" y="130620"/>
                  </a:cubicBezTo>
                  <a:cubicBezTo>
                    <a:pt x="70027" y="130620"/>
                    <a:pt x="70027" y="126546"/>
                    <a:pt x="70027" y="124066"/>
                  </a:cubicBezTo>
                  <a:lnTo>
                    <a:pt x="70027" y="69685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31A6A84-2965-8C18-3642-5A17A918426F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3776339" y="5347889"/>
              <a:ext cx="45955" cy="176958"/>
            </a:xfrm>
            <a:custGeom>
              <a:avLst/>
              <a:gdLst>
                <a:gd name="connsiteX0" fmla="*/ 3673 w 45955"/>
                <a:gd name="connsiteY0" fmla="*/ 71 h 176958"/>
                <a:gd name="connsiteX1" fmla="*/ 302 w 45955"/>
                <a:gd name="connsiteY1" fmla="*/ 2196 h 176958"/>
                <a:gd name="connsiteX2" fmla="*/ 1899 w 45955"/>
                <a:gd name="connsiteY2" fmla="*/ 4853 h 176958"/>
                <a:gd name="connsiteX3" fmla="*/ 34191 w 45955"/>
                <a:gd name="connsiteY3" fmla="*/ 88461 h 176958"/>
                <a:gd name="connsiteX4" fmla="*/ 3496 w 45955"/>
                <a:gd name="connsiteY4" fmla="*/ 170829 h 176958"/>
                <a:gd name="connsiteX5" fmla="*/ 302 w 45955"/>
                <a:gd name="connsiteY5" fmla="*/ 174904 h 176958"/>
                <a:gd name="connsiteX6" fmla="*/ 2608 w 45955"/>
                <a:gd name="connsiteY6" fmla="*/ 177029 h 176958"/>
                <a:gd name="connsiteX7" fmla="*/ 33304 w 45955"/>
                <a:gd name="connsiteY7" fmla="*/ 143196 h 176958"/>
                <a:gd name="connsiteX8" fmla="*/ 46257 w 45955"/>
                <a:gd name="connsiteY8" fmla="*/ 88638 h 176958"/>
                <a:gd name="connsiteX9" fmla="*/ 3673 w 45955"/>
                <a:gd name="connsiteY9" fmla="*/ 71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55" h="176958">
                  <a:moveTo>
                    <a:pt x="3673" y="71"/>
                  </a:moveTo>
                  <a:cubicBezTo>
                    <a:pt x="2431" y="71"/>
                    <a:pt x="302" y="71"/>
                    <a:pt x="302" y="2196"/>
                  </a:cubicBezTo>
                  <a:cubicBezTo>
                    <a:pt x="302" y="3082"/>
                    <a:pt x="834" y="3613"/>
                    <a:pt x="1899" y="4853"/>
                  </a:cubicBezTo>
                  <a:cubicBezTo>
                    <a:pt x="17158" y="18847"/>
                    <a:pt x="34191" y="42760"/>
                    <a:pt x="34191" y="88461"/>
                  </a:cubicBezTo>
                  <a:cubicBezTo>
                    <a:pt x="34191" y="125483"/>
                    <a:pt x="22658" y="153470"/>
                    <a:pt x="3496" y="170829"/>
                  </a:cubicBezTo>
                  <a:cubicBezTo>
                    <a:pt x="479" y="173841"/>
                    <a:pt x="302" y="174018"/>
                    <a:pt x="302" y="174904"/>
                  </a:cubicBezTo>
                  <a:cubicBezTo>
                    <a:pt x="302" y="175789"/>
                    <a:pt x="834" y="177029"/>
                    <a:pt x="2608" y="177029"/>
                  </a:cubicBezTo>
                  <a:cubicBezTo>
                    <a:pt x="4738" y="177029"/>
                    <a:pt x="21594" y="165338"/>
                    <a:pt x="33304" y="143196"/>
                  </a:cubicBezTo>
                  <a:cubicBezTo>
                    <a:pt x="41111" y="128494"/>
                    <a:pt x="46257" y="109363"/>
                    <a:pt x="46257" y="88638"/>
                  </a:cubicBezTo>
                  <a:cubicBezTo>
                    <a:pt x="46257" y="63662"/>
                    <a:pt x="38805" y="24870"/>
                    <a:pt x="3673" y="71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0B7E292-DABF-880A-A716-7FA7616BC8DA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3861203" y="5395435"/>
              <a:ext cx="34726" cy="253051"/>
            </a:xfrm>
            <a:custGeom>
              <a:avLst/>
              <a:gdLst>
                <a:gd name="connsiteX0" fmla="*/ 35032 w 34726"/>
                <a:gd name="connsiteY0" fmla="*/ 75 h 253051"/>
                <a:gd name="connsiteX1" fmla="*/ 305 w 34726"/>
                <a:gd name="connsiteY1" fmla="*/ 75 h 253051"/>
                <a:gd name="connsiteX2" fmla="*/ 305 w 34726"/>
                <a:gd name="connsiteY2" fmla="*/ 10197 h 253051"/>
                <a:gd name="connsiteX3" fmla="*/ 24892 w 34726"/>
                <a:gd name="connsiteY3" fmla="*/ 10197 h 253051"/>
                <a:gd name="connsiteX4" fmla="*/ 24892 w 34726"/>
                <a:gd name="connsiteY4" fmla="*/ 243004 h 253051"/>
                <a:gd name="connsiteX5" fmla="*/ 305 w 34726"/>
                <a:gd name="connsiteY5" fmla="*/ 243004 h 253051"/>
                <a:gd name="connsiteX6" fmla="*/ 305 w 34726"/>
                <a:gd name="connsiteY6" fmla="*/ 253126 h 253051"/>
                <a:gd name="connsiteX7" fmla="*/ 35032 w 34726"/>
                <a:gd name="connsiteY7" fmla="*/ 253126 h 253051"/>
                <a:gd name="connsiteX8" fmla="*/ 35032 w 34726"/>
                <a:gd name="connsiteY8" fmla="*/ 75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26" h="253051">
                  <a:moveTo>
                    <a:pt x="35032" y="75"/>
                  </a:moveTo>
                  <a:lnTo>
                    <a:pt x="305" y="75"/>
                  </a:lnTo>
                  <a:lnTo>
                    <a:pt x="305" y="10197"/>
                  </a:lnTo>
                  <a:lnTo>
                    <a:pt x="24892" y="10197"/>
                  </a:lnTo>
                  <a:lnTo>
                    <a:pt x="24892" y="243004"/>
                  </a:lnTo>
                  <a:lnTo>
                    <a:pt x="305" y="243004"/>
                  </a:lnTo>
                  <a:lnTo>
                    <a:pt x="305" y="253126"/>
                  </a:lnTo>
                  <a:lnTo>
                    <a:pt x="35032" y="253126"/>
                  </a:lnTo>
                  <a:lnTo>
                    <a:pt x="35032" y="75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3" name="Group 92" descr="\documentclass{article}&#10;\usepackage{amsmath, physics}&#10;\usepackage{tikz-feynman}&#10;\usepackage{xcolor}&#10;\pagestyle{empty}&#10;\definecolor{SGreen}{rgb}{0.0547,0.613,0.328}&#10;\definecolor{NodeBlue}{rgb}{0.0547,0.148,0.578}&#10;\begin{document}&#10;&#10;$$\gamma_{(2,2)}^{(2)}\otimes \mathcal{M}_{(2,2)}^{(+)(0)} + \gamma_{(2,2)}^{(1)}\otimes \mathcal{M}_{(2,2)}^{(+)(1)} =  \frac{2i}{\pi}\Re[\mathcal{M}]^{(3)}$$&#10;&#10;&#10;&#10;\end{document}" title="IguanaTex Vector Display">
            <a:extLst>
              <a:ext uri="{FF2B5EF4-FFF2-40B4-BE49-F238E27FC236}">
                <a16:creationId xmlns:a16="http://schemas.microsoft.com/office/drawing/2014/main" id="{A8E6A2EB-1552-C304-2F1C-5A6B81E82DAC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280250" y="3998400"/>
            <a:ext cx="5464387" cy="522537"/>
            <a:chOff x="4908136" y="3779663"/>
            <a:chExt cx="5464387" cy="522537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BBD6AA0-93BD-11CF-CEE6-65A914D42FB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908136" y="4010386"/>
              <a:ext cx="132851" cy="168332"/>
            </a:xfrm>
            <a:custGeom>
              <a:avLst/>
              <a:gdLst>
                <a:gd name="connsiteX0" fmla="*/ 5945 w 132851"/>
                <a:gd name="connsiteY0" fmla="*/ 48245 h 168332"/>
                <a:gd name="connsiteX1" fmla="*/ 46181 w 132851"/>
                <a:gd name="connsiteY1" fmla="*/ 18524 h 168332"/>
                <a:gd name="connsiteX2" fmla="*/ 87175 w 132851"/>
                <a:gd name="connsiteY2" fmla="*/ 83603 h 168332"/>
                <a:gd name="connsiteX3" fmla="*/ 84138 w 132851"/>
                <a:gd name="connsiteY3" fmla="*/ 108712 h 168332"/>
                <a:gd name="connsiteX4" fmla="*/ 70980 w 132851"/>
                <a:gd name="connsiteY4" fmla="*/ 163798 h 168332"/>
                <a:gd name="connsiteX5" fmla="*/ 74269 w 132851"/>
                <a:gd name="connsiteY5" fmla="*/ 168410 h 168332"/>
                <a:gd name="connsiteX6" fmla="*/ 82367 w 132851"/>
                <a:gd name="connsiteY6" fmla="*/ 153037 h 168332"/>
                <a:gd name="connsiteX7" fmla="*/ 91730 w 132851"/>
                <a:gd name="connsiteY7" fmla="*/ 108968 h 168332"/>
                <a:gd name="connsiteX8" fmla="*/ 93754 w 132851"/>
                <a:gd name="connsiteY8" fmla="*/ 98976 h 168332"/>
                <a:gd name="connsiteX9" fmla="*/ 128169 w 132851"/>
                <a:gd name="connsiteY9" fmla="*/ 15194 h 168332"/>
                <a:gd name="connsiteX10" fmla="*/ 132977 w 132851"/>
                <a:gd name="connsiteY10" fmla="*/ 5458 h 168332"/>
                <a:gd name="connsiteX11" fmla="*/ 129941 w 132851"/>
                <a:gd name="connsiteY11" fmla="*/ 2895 h 168332"/>
                <a:gd name="connsiteX12" fmla="*/ 126904 w 132851"/>
                <a:gd name="connsiteY12" fmla="*/ 4689 h 168332"/>
                <a:gd name="connsiteX13" fmla="*/ 93501 w 132851"/>
                <a:gd name="connsiteY13" fmla="*/ 80528 h 168332"/>
                <a:gd name="connsiteX14" fmla="*/ 83126 w 132851"/>
                <a:gd name="connsiteY14" fmla="*/ 28261 h 168332"/>
                <a:gd name="connsiteX15" fmla="*/ 49470 w 132851"/>
                <a:gd name="connsiteY15" fmla="*/ 77 h 168332"/>
                <a:gd name="connsiteX16" fmla="*/ 125 w 132851"/>
                <a:gd name="connsiteY16" fmla="*/ 46964 h 168332"/>
                <a:gd name="connsiteX17" fmla="*/ 4933 w 132851"/>
                <a:gd name="connsiteY17" fmla="*/ 49526 h 168332"/>
                <a:gd name="connsiteX18" fmla="*/ 5945 w 132851"/>
                <a:gd name="connsiteY18" fmla="*/ 48245 h 16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851" h="168332">
                  <a:moveTo>
                    <a:pt x="5945" y="48245"/>
                  </a:moveTo>
                  <a:cubicBezTo>
                    <a:pt x="15814" y="18781"/>
                    <a:pt x="43397" y="18524"/>
                    <a:pt x="46181" y="18524"/>
                  </a:cubicBezTo>
                  <a:cubicBezTo>
                    <a:pt x="84391" y="18524"/>
                    <a:pt x="87175" y="63362"/>
                    <a:pt x="87175" y="83603"/>
                  </a:cubicBezTo>
                  <a:cubicBezTo>
                    <a:pt x="87175" y="99232"/>
                    <a:pt x="85910" y="103588"/>
                    <a:pt x="84138" y="108712"/>
                  </a:cubicBezTo>
                  <a:cubicBezTo>
                    <a:pt x="78571" y="127416"/>
                    <a:pt x="70980" y="157136"/>
                    <a:pt x="70980" y="163798"/>
                  </a:cubicBezTo>
                  <a:cubicBezTo>
                    <a:pt x="70980" y="166616"/>
                    <a:pt x="72245" y="168410"/>
                    <a:pt x="74269" y="168410"/>
                  </a:cubicBezTo>
                  <a:cubicBezTo>
                    <a:pt x="77559" y="168410"/>
                    <a:pt x="79583" y="162773"/>
                    <a:pt x="82367" y="153037"/>
                  </a:cubicBezTo>
                  <a:cubicBezTo>
                    <a:pt x="88187" y="131515"/>
                    <a:pt x="90718" y="116911"/>
                    <a:pt x="91730" y="108968"/>
                  </a:cubicBezTo>
                  <a:cubicBezTo>
                    <a:pt x="92236" y="105637"/>
                    <a:pt x="92742" y="102307"/>
                    <a:pt x="93754" y="98976"/>
                  </a:cubicBezTo>
                  <a:cubicBezTo>
                    <a:pt x="101852" y="73611"/>
                    <a:pt x="118047" y="35435"/>
                    <a:pt x="128169" y="15194"/>
                  </a:cubicBezTo>
                  <a:cubicBezTo>
                    <a:pt x="129941" y="12119"/>
                    <a:pt x="132977" y="6482"/>
                    <a:pt x="132977" y="5458"/>
                  </a:cubicBezTo>
                  <a:cubicBezTo>
                    <a:pt x="132977" y="2895"/>
                    <a:pt x="130447" y="2895"/>
                    <a:pt x="129941" y="2895"/>
                  </a:cubicBezTo>
                  <a:cubicBezTo>
                    <a:pt x="129181" y="2895"/>
                    <a:pt x="127663" y="2895"/>
                    <a:pt x="126904" y="4689"/>
                  </a:cubicBezTo>
                  <a:cubicBezTo>
                    <a:pt x="113745" y="29029"/>
                    <a:pt x="103623" y="54651"/>
                    <a:pt x="93501" y="80528"/>
                  </a:cubicBezTo>
                  <a:cubicBezTo>
                    <a:pt x="93248" y="72586"/>
                    <a:pt x="92995" y="53113"/>
                    <a:pt x="83126" y="28261"/>
                  </a:cubicBezTo>
                  <a:cubicBezTo>
                    <a:pt x="77053" y="12632"/>
                    <a:pt x="66931" y="77"/>
                    <a:pt x="49470" y="77"/>
                  </a:cubicBezTo>
                  <a:cubicBezTo>
                    <a:pt x="17839" y="77"/>
                    <a:pt x="125" y="39022"/>
                    <a:pt x="125" y="46964"/>
                  </a:cubicBezTo>
                  <a:cubicBezTo>
                    <a:pt x="125" y="49526"/>
                    <a:pt x="2403" y="49526"/>
                    <a:pt x="4933" y="49526"/>
                  </a:cubicBezTo>
                  <a:lnTo>
                    <a:pt x="5945" y="4824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E341A95-A19D-C0D5-6B09-18CA8985A23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069022" y="3856032"/>
              <a:ext cx="46055" cy="179170"/>
            </a:xfrm>
            <a:custGeom>
              <a:avLst/>
              <a:gdLst>
                <a:gd name="connsiteX0" fmla="*/ 42644 w 46055"/>
                <a:gd name="connsiteY0" fmla="*/ 72 h 179170"/>
                <a:gd name="connsiteX1" fmla="*/ 131 w 46055"/>
                <a:gd name="connsiteY1" fmla="*/ 89568 h 179170"/>
                <a:gd name="connsiteX2" fmla="*/ 42644 w 46055"/>
                <a:gd name="connsiteY2" fmla="*/ 179242 h 179170"/>
                <a:gd name="connsiteX3" fmla="*/ 46186 w 46055"/>
                <a:gd name="connsiteY3" fmla="*/ 177090 h 179170"/>
                <a:gd name="connsiteX4" fmla="*/ 44415 w 46055"/>
                <a:gd name="connsiteY4" fmla="*/ 174400 h 179170"/>
                <a:gd name="connsiteX5" fmla="*/ 12176 w 46055"/>
                <a:gd name="connsiteY5" fmla="*/ 89747 h 179170"/>
                <a:gd name="connsiteX6" fmla="*/ 44946 w 46055"/>
                <a:gd name="connsiteY6" fmla="*/ 4376 h 179170"/>
                <a:gd name="connsiteX7" fmla="*/ 46186 w 46055"/>
                <a:gd name="connsiteY7" fmla="*/ 2224 h 179170"/>
                <a:gd name="connsiteX8" fmla="*/ 42644 w 46055"/>
                <a:gd name="connsiteY8" fmla="*/ 7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644" y="72"/>
                  </a:moveTo>
                  <a:cubicBezTo>
                    <a:pt x="8988" y="24105"/>
                    <a:pt x="131" y="62127"/>
                    <a:pt x="131" y="89568"/>
                  </a:cubicBezTo>
                  <a:cubicBezTo>
                    <a:pt x="131" y="114856"/>
                    <a:pt x="7571" y="154133"/>
                    <a:pt x="42644" y="179242"/>
                  </a:cubicBezTo>
                  <a:cubicBezTo>
                    <a:pt x="44061" y="179242"/>
                    <a:pt x="46186" y="179242"/>
                    <a:pt x="46186" y="177090"/>
                  </a:cubicBezTo>
                  <a:cubicBezTo>
                    <a:pt x="46186" y="176014"/>
                    <a:pt x="45655" y="175655"/>
                    <a:pt x="44415" y="174400"/>
                  </a:cubicBezTo>
                  <a:cubicBezTo>
                    <a:pt x="20856" y="152878"/>
                    <a:pt x="12176" y="122389"/>
                    <a:pt x="12176" y="89747"/>
                  </a:cubicBezTo>
                  <a:cubicBezTo>
                    <a:pt x="12176" y="41322"/>
                    <a:pt x="30421" y="17648"/>
                    <a:pt x="44946" y="4376"/>
                  </a:cubicBezTo>
                  <a:cubicBezTo>
                    <a:pt x="45655" y="3659"/>
                    <a:pt x="46186" y="3121"/>
                    <a:pt x="46186" y="2224"/>
                  </a:cubicBezTo>
                  <a:cubicBezTo>
                    <a:pt x="46186" y="72"/>
                    <a:pt x="44061" y="72"/>
                    <a:pt x="42644" y="7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D31C6D0-7DC0-8BD8-66B0-624302F60712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138890" y="3871456"/>
              <a:ext cx="78293" cy="119088"/>
            </a:xfrm>
            <a:custGeom>
              <a:avLst/>
              <a:gdLst>
                <a:gd name="connsiteX0" fmla="*/ 78428 w 78293"/>
                <a:gd name="connsiteY0" fmla="*/ 86519 h 119088"/>
                <a:gd name="connsiteX1" fmla="*/ 72406 w 78293"/>
                <a:gd name="connsiteY1" fmla="*/ 86519 h 119088"/>
                <a:gd name="connsiteX2" fmla="*/ 67800 w 78293"/>
                <a:gd name="connsiteY2" fmla="*/ 102839 h 119088"/>
                <a:gd name="connsiteX3" fmla="*/ 50264 w 78293"/>
                <a:gd name="connsiteY3" fmla="*/ 103916 h 119088"/>
                <a:gd name="connsiteX4" fmla="*/ 17671 w 78293"/>
                <a:gd name="connsiteY4" fmla="*/ 103916 h 119088"/>
                <a:gd name="connsiteX5" fmla="*/ 53098 w 78293"/>
                <a:gd name="connsiteY5" fmla="*/ 73785 h 119088"/>
                <a:gd name="connsiteX6" fmla="*/ 78428 w 78293"/>
                <a:gd name="connsiteY6" fmla="*/ 35045 h 119088"/>
                <a:gd name="connsiteX7" fmla="*/ 36978 w 78293"/>
                <a:gd name="connsiteY7" fmla="*/ 72 h 119088"/>
                <a:gd name="connsiteX8" fmla="*/ 134 w 78293"/>
                <a:gd name="connsiteY8" fmla="*/ 32176 h 119088"/>
                <a:gd name="connsiteX9" fmla="*/ 9522 w 78293"/>
                <a:gd name="connsiteY9" fmla="*/ 42219 h 119088"/>
                <a:gd name="connsiteX10" fmla="*/ 18911 w 78293"/>
                <a:gd name="connsiteY10" fmla="*/ 32714 h 119088"/>
                <a:gd name="connsiteX11" fmla="*/ 8460 w 78293"/>
                <a:gd name="connsiteY11" fmla="*/ 23208 h 119088"/>
                <a:gd name="connsiteX12" fmla="*/ 34321 w 78293"/>
                <a:gd name="connsiteY12" fmla="*/ 6528 h 119088"/>
                <a:gd name="connsiteX13" fmla="*/ 61246 w 78293"/>
                <a:gd name="connsiteY13" fmla="*/ 35045 h 119088"/>
                <a:gd name="connsiteX14" fmla="*/ 44595 w 78293"/>
                <a:gd name="connsiteY14" fmla="*/ 69480 h 119088"/>
                <a:gd name="connsiteX15" fmla="*/ 1906 w 78293"/>
                <a:gd name="connsiteY15" fmla="*/ 112166 h 119088"/>
                <a:gd name="connsiteX16" fmla="*/ 134 w 78293"/>
                <a:gd name="connsiteY16" fmla="*/ 119160 h 119088"/>
                <a:gd name="connsiteX17" fmla="*/ 73114 w 78293"/>
                <a:gd name="connsiteY17" fmla="*/ 119160 h 119088"/>
                <a:gd name="connsiteX18" fmla="*/ 78428 w 78293"/>
                <a:gd name="connsiteY18" fmla="*/ 86519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9088">
                  <a:moveTo>
                    <a:pt x="78428" y="86519"/>
                  </a:moveTo>
                  <a:lnTo>
                    <a:pt x="72406" y="86519"/>
                  </a:lnTo>
                  <a:cubicBezTo>
                    <a:pt x="71874" y="90464"/>
                    <a:pt x="70103" y="101046"/>
                    <a:pt x="67800" y="102839"/>
                  </a:cubicBezTo>
                  <a:cubicBezTo>
                    <a:pt x="66383" y="103916"/>
                    <a:pt x="52743" y="103916"/>
                    <a:pt x="50264" y="103916"/>
                  </a:cubicBezTo>
                  <a:lnTo>
                    <a:pt x="17671" y="103916"/>
                  </a:lnTo>
                  <a:cubicBezTo>
                    <a:pt x="36270" y="87236"/>
                    <a:pt x="42470" y="82214"/>
                    <a:pt x="53098" y="73785"/>
                  </a:cubicBezTo>
                  <a:cubicBezTo>
                    <a:pt x="66206" y="63203"/>
                    <a:pt x="78428" y="52083"/>
                    <a:pt x="78428" y="35045"/>
                  </a:cubicBezTo>
                  <a:cubicBezTo>
                    <a:pt x="78428" y="13344"/>
                    <a:pt x="59652" y="72"/>
                    <a:pt x="36978" y="72"/>
                  </a:cubicBezTo>
                  <a:cubicBezTo>
                    <a:pt x="15014" y="72"/>
                    <a:pt x="134" y="15675"/>
                    <a:pt x="134" y="32176"/>
                  </a:cubicBezTo>
                  <a:cubicBezTo>
                    <a:pt x="134" y="41322"/>
                    <a:pt x="7751" y="42219"/>
                    <a:pt x="9522" y="42219"/>
                  </a:cubicBezTo>
                  <a:cubicBezTo>
                    <a:pt x="13774" y="42219"/>
                    <a:pt x="18911" y="39170"/>
                    <a:pt x="18911" y="32714"/>
                  </a:cubicBezTo>
                  <a:cubicBezTo>
                    <a:pt x="18911" y="29485"/>
                    <a:pt x="17671" y="23208"/>
                    <a:pt x="8460" y="23208"/>
                  </a:cubicBezTo>
                  <a:cubicBezTo>
                    <a:pt x="13951" y="10474"/>
                    <a:pt x="25996" y="6528"/>
                    <a:pt x="34321" y="6528"/>
                  </a:cubicBezTo>
                  <a:cubicBezTo>
                    <a:pt x="52035" y="6528"/>
                    <a:pt x="61246" y="20518"/>
                    <a:pt x="61246" y="35045"/>
                  </a:cubicBezTo>
                  <a:cubicBezTo>
                    <a:pt x="61246" y="50649"/>
                    <a:pt x="50264" y="63024"/>
                    <a:pt x="44595" y="69480"/>
                  </a:cubicBezTo>
                  <a:lnTo>
                    <a:pt x="1906" y="112166"/>
                  </a:lnTo>
                  <a:cubicBezTo>
                    <a:pt x="134" y="113780"/>
                    <a:pt x="134" y="114138"/>
                    <a:pt x="134" y="119160"/>
                  </a:cubicBezTo>
                  <a:lnTo>
                    <a:pt x="73114" y="119160"/>
                  </a:lnTo>
                  <a:lnTo>
                    <a:pt x="78428" y="8651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0FE5843-656B-0613-E8AE-B7462C3B03A5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241177" y="3856032"/>
              <a:ext cx="45878" cy="179170"/>
            </a:xfrm>
            <a:custGeom>
              <a:avLst/>
              <a:gdLst>
                <a:gd name="connsiteX0" fmla="*/ 3504 w 45878"/>
                <a:gd name="connsiteY0" fmla="*/ 72 h 179170"/>
                <a:gd name="connsiteX1" fmla="*/ 138 w 45878"/>
                <a:gd name="connsiteY1" fmla="*/ 2224 h 179170"/>
                <a:gd name="connsiteX2" fmla="*/ 1732 w 45878"/>
                <a:gd name="connsiteY2" fmla="*/ 4914 h 179170"/>
                <a:gd name="connsiteX3" fmla="*/ 33971 w 45878"/>
                <a:gd name="connsiteY3" fmla="*/ 89568 h 179170"/>
                <a:gd name="connsiteX4" fmla="*/ 3327 w 45878"/>
                <a:gd name="connsiteY4" fmla="*/ 172965 h 179170"/>
                <a:gd name="connsiteX5" fmla="*/ 138 w 45878"/>
                <a:gd name="connsiteY5" fmla="*/ 177090 h 179170"/>
                <a:gd name="connsiteX6" fmla="*/ 2441 w 45878"/>
                <a:gd name="connsiteY6" fmla="*/ 179242 h 179170"/>
                <a:gd name="connsiteX7" fmla="*/ 33085 w 45878"/>
                <a:gd name="connsiteY7" fmla="*/ 144987 h 179170"/>
                <a:gd name="connsiteX8" fmla="*/ 46016 w 45878"/>
                <a:gd name="connsiteY8" fmla="*/ 89747 h 179170"/>
                <a:gd name="connsiteX9" fmla="*/ 3504 w 45878"/>
                <a:gd name="connsiteY9" fmla="*/ 7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504" y="72"/>
                  </a:moveTo>
                  <a:cubicBezTo>
                    <a:pt x="2264" y="72"/>
                    <a:pt x="138" y="72"/>
                    <a:pt x="138" y="2224"/>
                  </a:cubicBezTo>
                  <a:cubicBezTo>
                    <a:pt x="138" y="3121"/>
                    <a:pt x="670" y="3659"/>
                    <a:pt x="1732" y="4914"/>
                  </a:cubicBezTo>
                  <a:cubicBezTo>
                    <a:pt x="16966" y="19083"/>
                    <a:pt x="33971" y="43295"/>
                    <a:pt x="33971" y="89568"/>
                  </a:cubicBezTo>
                  <a:cubicBezTo>
                    <a:pt x="33971" y="127052"/>
                    <a:pt x="22457" y="155389"/>
                    <a:pt x="3327" y="172965"/>
                  </a:cubicBezTo>
                  <a:cubicBezTo>
                    <a:pt x="315" y="176014"/>
                    <a:pt x="138" y="176194"/>
                    <a:pt x="138" y="177090"/>
                  </a:cubicBezTo>
                  <a:cubicBezTo>
                    <a:pt x="138" y="177987"/>
                    <a:pt x="670" y="179242"/>
                    <a:pt x="2441" y="179242"/>
                  </a:cubicBezTo>
                  <a:cubicBezTo>
                    <a:pt x="4566" y="179242"/>
                    <a:pt x="21394" y="167405"/>
                    <a:pt x="33085" y="144987"/>
                  </a:cubicBezTo>
                  <a:cubicBezTo>
                    <a:pt x="40879" y="130101"/>
                    <a:pt x="46016" y="110731"/>
                    <a:pt x="46016" y="89747"/>
                  </a:cubicBezTo>
                  <a:cubicBezTo>
                    <a:pt x="46016" y="64459"/>
                    <a:pt x="38577" y="25181"/>
                    <a:pt x="3504" y="7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C6B6F6-1444-EB17-5B86-FCA4FDF71AA7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054964" y="4076374"/>
              <a:ext cx="46055" cy="179170"/>
            </a:xfrm>
            <a:custGeom>
              <a:avLst/>
              <a:gdLst>
                <a:gd name="connsiteX0" fmla="*/ 42643 w 46055"/>
                <a:gd name="connsiteY0" fmla="*/ 80 h 179170"/>
                <a:gd name="connsiteX1" fmla="*/ 130 w 46055"/>
                <a:gd name="connsiteY1" fmla="*/ 89576 h 179170"/>
                <a:gd name="connsiteX2" fmla="*/ 42643 w 46055"/>
                <a:gd name="connsiteY2" fmla="*/ 179251 h 179170"/>
                <a:gd name="connsiteX3" fmla="*/ 46186 w 46055"/>
                <a:gd name="connsiteY3" fmla="*/ 177099 h 179170"/>
                <a:gd name="connsiteX4" fmla="*/ 44414 w 46055"/>
                <a:gd name="connsiteY4" fmla="*/ 174409 h 179170"/>
                <a:gd name="connsiteX5" fmla="*/ 12176 w 46055"/>
                <a:gd name="connsiteY5" fmla="*/ 89755 h 179170"/>
                <a:gd name="connsiteX6" fmla="*/ 44946 w 46055"/>
                <a:gd name="connsiteY6" fmla="*/ 4385 h 179170"/>
                <a:gd name="connsiteX7" fmla="*/ 46186 w 46055"/>
                <a:gd name="connsiteY7" fmla="*/ 2233 h 179170"/>
                <a:gd name="connsiteX8" fmla="*/ 42643 w 46055"/>
                <a:gd name="connsiteY8" fmla="*/ 80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643" y="80"/>
                  </a:moveTo>
                  <a:cubicBezTo>
                    <a:pt x="8987" y="24113"/>
                    <a:pt x="130" y="62136"/>
                    <a:pt x="130" y="89576"/>
                  </a:cubicBezTo>
                  <a:cubicBezTo>
                    <a:pt x="130" y="114864"/>
                    <a:pt x="7570" y="154142"/>
                    <a:pt x="42643" y="179251"/>
                  </a:cubicBezTo>
                  <a:cubicBezTo>
                    <a:pt x="44060" y="179251"/>
                    <a:pt x="46186" y="179251"/>
                    <a:pt x="46186" y="177099"/>
                  </a:cubicBezTo>
                  <a:cubicBezTo>
                    <a:pt x="46186" y="176023"/>
                    <a:pt x="45654" y="175664"/>
                    <a:pt x="44414" y="174409"/>
                  </a:cubicBezTo>
                  <a:cubicBezTo>
                    <a:pt x="20855" y="152887"/>
                    <a:pt x="12176" y="122397"/>
                    <a:pt x="12176" y="89755"/>
                  </a:cubicBezTo>
                  <a:cubicBezTo>
                    <a:pt x="12176" y="41331"/>
                    <a:pt x="30421" y="17657"/>
                    <a:pt x="44946" y="4385"/>
                  </a:cubicBezTo>
                  <a:cubicBezTo>
                    <a:pt x="45654" y="3667"/>
                    <a:pt x="46186" y="3129"/>
                    <a:pt x="46186" y="2233"/>
                  </a:cubicBezTo>
                  <a:cubicBezTo>
                    <a:pt x="46186" y="80"/>
                    <a:pt x="44060" y="80"/>
                    <a:pt x="42643" y="8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16D33FB-6413-95DB-2856-71D60D23E85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124832" y="4091798"/>
              <a:ext cx="78293" cy="119088"/>
            </a:xfrm>
            <a:custGeom>
              <a:avLst/>
              <a:gdLst>
                <a:gd name="connsiteX0" fmla="*/ 78428 w 78293"/>
                <a:gd name="connsiteY0" fmla="*/ 86527 h 119088"/>
                <a:gd name="connsiteX1" fmla="*/ 72405 w 78293"/>
                <a:gd name="connsiteY1" fmla="*/ 86527 h 119088"/>
                <a:gd name="connsiteX2" fmla="*/ 67799 w 78293"/>
                <a:gd name="connsiteY2" fmla="*/ 102848 h 119088"/>
                <a:gd name="connsiteX3" fmla="*/ 50263 w 78293"/>
                <a:gd name="connsiteY3" fmla="*/ 103924 h 119088"/>
                <a:gd name="connsiteX4" fmla="*/ 17670 w 78293"/>
                <a:gd name="connsiteY4" fmla="*/ 103924 h 119088"/>
                <a:gd name="connsiteX5" fmla="*/ 53097 w 78293"/>
                <a:gd name="connsiteY5" fmla="*/ 73793 h 119088"/>
                <a:gd name="connsiteX6" fmla="*/ 78428 w 78293"/>
                <a:gd name="connsiteY6" fmla="*/ 35054 h 119088"/>
                <a:gd name="connsiteX7" fmla="*/ 36978 w 78293"/>
                <a:gd name="connsiteY7" fmla="*/ 80 h 119088"/>
                <a:gd name="connsiteX8" fmla="*/ 134 w 78293"/>
                <a:gd name="connsiteY8" fmla="*/ 32184 h 119088"/>
                <a:gd name="connsiteX9" fmla="*/ 9522 w 78293"/>
                <a:gd name="connsiteY9" fmla="*/ 42228 h 119088"/>
                <a:gd name="connsiteX10" fmla="*/ 18910 w 78293"/>
                <a:gd name="connsiteY10" fmla="*/ 32722 h 119088"/>
                <a:gd name="connsiteX11" fmla="*/ 8459 w 78293"/>
                <a:gd name="connsiteY11" fmla="*/ 23217 h 119088"/>
                <a:gd name="connsiteX12" fmla="*/ 34321 w 78293"/>
                <a:gd name="connsiteY12" fmla="*/ 6537 h 119088"/>
                <a:gd name="connsiteX13" fmla="*/ 61245 w 78293"/>
                <a:gd name="connsiteY13" fmla="*/ 35054 h 119088"/>
                <a:gd name="connsiteX14" fmla="*/ 44595 w 78293"/>
                <a:gd name="connsiteY14" fmla="*/ 69489 h 119088"/>
                <a:gd name="connsiteX15" fmla="*/ 1905 w 78293"/>
                <a:gd name="connsiteY15" fmla="*/ 112174 h 119088"/>
                <a:gd name="connsiteX16" fmla="*/ 134 w 78293"/>
                <a:gd name="connsiteY16" fmla="*/ 119169 h 119088"/>
                <a:gd name="connsiteX17" fmla="*/ 73114 w 78293"/>
                <a:gd name="connsiteY17" fmla="*/ 119169 h 119088"/>
                <a:gd name="connsiteX18" fmla="*/ 78428 w 78293"/>
                <a:gd name="connsiteY18" fmla="*/ 86527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9088">
                  <a:moveTo>
                    <a:pt x="78428" y="86527"/>
                  </a:moveTo>
                  <a:lnTo>
                    <a:pt x="72405" y="86527"/>
                  </a:lnTo>
                  <a:cubicBezTo>
                    <a:pt x="71874" y="90473"/>
                    <a:pt x="70102" y="101054"/>
                    <a:pt x="67799" y="102848"/>
                  </a:cubicBezTo>
                  <a:cubicBezTo>
                    <a:pt x="66382" y="103924"/>
                    <a:pt x="52743" y="103924"/>
                    <a:pt x="50263" y="103924"/>
                  </a:cubicBezTo>
                  <a:lnTo>
                    <a:pt x="17670" y="103924"/>
                  </a:lnTo>
                  <a:cubicBezTo>
                    <a:pt x="36269" y="87245"/>
                    <a:pt x="42469" y="82223"/>
                    <a:pt x="53097" y="73793"/>
                  </a:cubicBezTo>
                  <a:cubicBezTo>
                    <a:pt x="66205" y="63212"/>
                    <a:pt x="78428" y="52092"/>
                    <a:pt x="78428" y="35054"/>
                  </a:cubicBezTo>
                  <a:cubicBezTo>
                    <a:pt x="78428" y="13352"/>
                    <a:pt x="59651" y="80"/>
                    <a:pt x="36978" y="80"/>
                  </a:cubicBezTo>
                  <a:cubicBezTo>
                    <a:pt x="15013" y="80"/>
                    <a:pt x="134" y="15684"/>
                    <a:pt x="134" y="32184"/>
                  </a:cubicBezTo>
                  <a:cubicBezTo>
                    <a:pt x="134" y="41331"/>
                    <a:pt x="7750" y="42228"/>
                    <a:pt x="9522" y="42228"/>
                  </a:cubicBezTo>
                  <a:cubicBezTo>
                    <a:pt x="13773" y="42228"/>
                    <a:pt x="18910" y="39179"/>
                    <a:pt x="18910" y="32722"/>
                  </a:cubicBezTo>
                  <a:cubicBezTo>
                    <a:pt x="18910" y="29494"/>
                    <a:pt x="17670" y="23217"/>
                    <a:pt x="8459" y="23217"/>
                  </a:cubicBezTo>
                  <a:cubicBezTo>
                    <a:pt x="13950" y="10483"/>
                    <a:pt x="25995" y="6537"/>
                    <a:pt x="34321" y="6537"/>
                  </a:cubicBezTo>
                  <a:cubicBezTo>
                    <a:pt x="52034" y="6537"/>
                    <a:pt x="61245" y="20526"/>
                    <a:pt x="61245" y="35054"/>
                  </a:cubicBezTo>
                  <a:cubicBezTo>
                    <a:pt x="61245" y="50657"/>
                    <a:pt x="50263" y="63032"/>
                    <a:pt x="44595" y="69489"/>
                  </a:cubicBezTo>
                  <a:lnTo>
                    <a:pt x="1905" y="112174"/>
                  </a:lnTo>
                  <a:cubicBezTo>
                    <a:pt x="134" y="113788"/>
                    <a:pt x="134" y="114147"/>
                    <a:pt x="134" y="119169"/>
                  </a:cubicBezTo>
                  <a:lnTo>
                    <a:pt x="73114" y="119169"/>
                  </a:lnTo>
                  <a:lnTo>
                    <a:pt x="78428" y="8652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57FDC3B-5E77-271E-A40F-BC62F4A9861C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234381" y="4190261"/>
              <a:ext cx="22496" cy="55239"/>
            </a:xfrm>
            <a:custGeom>
              <a:avLst/>
              <a:gdLst>
                <a:gd name="connsiteX0" fmla="*/ 17674 w 22496"/>
                <a:gd name="connsiteY0" fmla="*/ 17836 h 55239"/>
                <a:gd name="connsiteX1" fmla="*/ 3857 w 22496"/>
                <a:gd name="connsiteY1" fmla="*/ 50657 h 55239"/>
                <a:gd name="connsiteX2" fmla="*/ 2617 w 22496"/>
                <a:gd name="connsiteY2" fmla="*/ 52809 h 55239"/>
                <a:gd name="connsiteX3" fmla="*/ 5097 w 22496"/>
                <a:gd name="connsiteY3" fmla="*/ 55320 h 55239"/>
                <a:gd name="connsiteX4" fmla="*/ 22634 w 22496"/>
                <a:gd name="connsiteY4" fmla="*/ 19630 h 55239"/>
                <a:gd name="connsiteX5" fmla="*/ 10234 w 22496"/>
                <a:gd name="connsiteY5" fmla="*/ 80 h 55239"/>
                <a:gd name="connsiteX6" fmla="*/ 138 w 22496"/>
                <a:gd name="connsiteY6" fmla="*/ 10303 h 55239"/>
                <a:gd name="connsiteX7" fmla="*/ 10411 w 22496"/>
                <a:gd name="connsiteY7" fmla="*/ 20706 h 55239"/>
                <a:gd name="connsiteX8" fmla="*/ 17674 w 22496"/>
                <a:gd name="connsiteY8" fmla="*/ 17836 h 5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5239">
                  <a:moveTo>
                    <a:pt x="17674" y="17836"/>
                  </a:moveTo>
                  <a:cubicBezTo>
                    <a:pt x="17674" y="27700"/>
                    <a:pt x="15903" y="39179"/>
                    <a:pt x="3857" y="50657"/>
                  </a:cubicBezTo>
                  <a:cubicBezTo>
                    <a:pt x="3149" y="51375"/>
                    <a:pt x="2617" y="51913"/>
                    <a:pt x="2617" y="52809"/>
                  </a:cubicBezTo>
                  <a:cubicBezTo>
                    <a:pt x="2617" y="54065"/>
                    <a:pt x="4035" y="55320"/>
                    <a:pt x="5097" y="55320"/>
                  </a:cubicBezTo>
                  <a:cubicBezTo>
                    <a:pt x="7577" y="55320"/>
                    <a:pt x="22634" y="40972"/>
                    <a:pt x="22634" y="19630"/>
                  </a:cubicBezTo>
                  <a:cubicBezTo>
                    <a:pt x="22634" y="8510"/>
                    <a:pt x="18383" y="80"/>
                    <a:pt x="10234" y="80"/>
                  </a:cubicBezTo>
                  <a:cubicBezTo>
                    <a:pt x="4389" y="80"/>
                    <a:pt x="138" y="4744"/>
                    <a:pt x="138" y="10303"/>
                  </a:cubicBezTo>
                  <a:cubicBezTo>
                    <a:pt x="138" y="16043"/>
                    <a:pt x="4212" y="20706"/>
                    <a:pt x="10411" y="20706"/>
                  </a:cubicBezTo>
                  <a:cubicBezTo>
                    <a:pt x="14663" y="20706"/>
                    <a:pt x="17497" y="17836"/>
                    <a:pt x="17674" y="1783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371A7D3-30AD-80ED-D02E-BE9C42DECD3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285801" y="4091798"/>
              <a:ext cx="78293" cy="119088"/>
            </a:xfrm>
            <a:custGeom>
              <a:avLst/>
              <a:gdLst>
                <a:gd name="connsiteX0" fmla="*/ 78434 w 78293"/>
                <a:gd name="connsiteY0" fmla="*/ 86527 h 119088"/>
                <a:gd name="connsiteX1" fmla="*/ 72411 w 78293"/>
                <a:gd name="connsiteY1" fmla="*/ 86527 h 119088"/>
                <a:gd name="connsiteX2" fmla="*/ 67806 w 78293"/>
                <a:gd name="connsiteY2" fmla="*/ 102848 h 119088"/>
                <a:gd name="connsiteX3" fmla="*/ 50269 w 78293"/>
                <a:gd name="connsiteY3" fmla="*/ 103924 h 119088"/>
                <a:gd name="connsiteX4" fmla="*/ 17676 w 78293"/>
                <a:gd name="connsiteY4" fmla="*/ 103924 h 119088"/>
                <a:gd name="connsiteX5" fmla="*/ 53104 w 78293"/>
                <a:gd name="connsiteY5" fmla="*/ 73793 h 119088"/>
                <a:gd name="connsiteX6" fmla="*/ 78434 w 78293"/>
                <a:gd name="connsiteY6" fmla="*/ 35054 h 119088"/>
                <a:gd name="connsiteX7" fmla="*/ 36984 w 78293"/>
                <a:gd name="connsiteY7" fmla="*/ 80 h 119088"/>
                <a:gd name="connsiteX8" fmla="*/ 140 w 78293"/>
                <a:gd name="connsiteY8" fmla="*/ 32184 h 119088"/>
                <a:gd name="connsiteX9" fmla="*/ 9528 w 78293"/>
                <a:gd name="connsiteY9" fmla="*/ 42228 h 119088"/>
                <a:gd name="connsiteX10" fmla="*/ 18916 w 78293"/>
                <a:gd name="connsiteY10" fmla="*/ 32722 h 119088"/>
                <a:gd name="connsiteX11" fmla="*/ 8465 w 78293"/>
                <a:gd name="connsiteY11" fmla="*/ 23217 h 119088"/>
                <a:gd name="connsiteX12" fmla="*/ 34327 w 78293"/>
                <a:gd name="connsiteY12" fmla="*/ 6537 h 119088"/>
                <a:gd name="connsiteX13" fmla="*/ 61252 w 78293"/>
                <a:gd name="connsiteY13" fmla="*/ 35054 h 119088"/>
                <a:gd name="connsiteX14" fmla="*/ 44601 w 78293"/>
                <a:gd name="connsiteY14" fmla="*/ 69489 h 119088"/>
                <a:gd name="connsiteX15" fmla="*/ 1911 w 78293"/>
                <a:gd name="connsiteY15" fmla="*/ 112174 h 119088"/>
                <a:gd name="connsiteX16" fmla="*/ 140 w 78293"/>
                <a:gd name="connsiteY16" fmla="*/ 119169 h 119088"/>
                <a:gd name="connsiteX17" fmla="*/ 73120 w 78293"/>
                <a:gd name="connsiteY17" fmla="*/ 119169 h 119088"/>
                <a:gd name="connsiteX18" fmla="*/ 78434 w 78293"/>
                <a:gd name="connsiteY18" fmla="*/ 86527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9088">
                  <a:moveTo>
                    <a:pt x="78434" y="86527"/>
                  </a:moveTo>
                  <a:lnTo>
                    <a:pt x="72411" y="86527"/>
                  </a:lnTo>
                  <a:cubicBezTo>
                    <a:pt x="71880" y="90473"/>
                    <a:pt x="70109" y="101054"/>
                    <a:pt x="67806" y="102848"/>
                  </a:cubicBezTo>
                  <a:cubicBezTo>
                    <a:pt x="66389" y="103924"/>
                    <a:pt x="52749" y="103924"/>
                    <a:pt x="50269" y="103924"/>
                  </a:cubicBezTo>
                  <a:lnTo>
                    <a:pt x="17676" y="103924"/>
                  </a:lnTo>
                  <a:cubicBezTo>
                    <a:pt x="36276" y="87245"/>
                    <a:pt x="42475" y="82223"/>
                    <a:pt x="53104" y="73793"/>
                  </a:cubicBezTo>
                  <a:cubicBezTo>
                    <a:pt x="66212" y="63212"/>
                    <a:pt x="78434" y="52092"/>
                    <a:pt x="78434" y="35054"/>
                  </a:cubicBezTo>
                  <a:cubicBezTo>
                    <a:pt x="78434" y="13352"/>
                    <a:pt x="59658" y="80"/>
                    <a:pt x="36984" y="80"/>
                  </a:cubicBezTo>
                  <a:cubicBezTo>
                    <a:pt x="15019" y="80"/>
                    <a:pt x="140" y="15684"/>
                    <a:pt x="140" y="32184"/>
                  </a:cubicBezTo>
                  <a:cubicBezTo>
                    <a:pt x="140" y="41331"/>
                    <a:pt x="7757" y="42228"/>
                    <a:pt x="9528" y="42228"/>
                  </a:cubicBezTo>
                  <a:cubicBezTo>
                    <a:pt x="13779" y="42228"/>
                    <a:pt x="18916" y="39179"/>
                    <a:pt x="18916" y="32722"/>
                  </a:cubicBezTo>
                  <a:cubicBezTo>
                    <a:pt x="18916" y="29494"/>
                    <a:pt x="17676" y="23217"/>
                    <a:pt x="8465" y="23217"/>
                  </a:cubicBezTo>
                  <a:cubicBezTo>
                    <a:pt x="13957" y="10483"/>
                    <a:pt x="26002" y="6537"/>
                    <a:pt x="34327" y="6537"/>
                  </a:cubicBezTo>
                  <a:cubicBezTo>
                    <a:pt x="52041" y="6537"/>
                    <a:pt x="61252" y="20526"/>
                    <a:pt x="61252" y="35054"/>
                  </a:cubicBezTo>
                  <a:cubicBezTo>
                    <a:pt x="61252" y="50657"/>
                    <a:pt x="50269" y="63032"/>
                    <a:pt x="44601" y="69489"/>
                  </a:cubicBezTo>
                  <a:lnTo>
                    <a:pt x="1911" y="112174"/>
                  </a:lnTo>
                  <a:cubicBezTo>
                    <a:pt x="140" y="113788"/>
                    <a:pt x="140" y="114147"/>
                    <a:pt x="140" y="119169"/>
                  </a:cubicBezTo>
                  <a:lnTo>
                    <a:pt x="73120" y="119169"/>
                  </a:lnTo>
                  <a:lnTo>
                    <a:pt x="78434" y="8652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778DD8B-25CF-0AF1-EA91-15936CB2DBD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388088" y="4076374"/>
              <a:ext cx="45878" cy="179170"/>
            </a:xfrm>
            <a:custGeom>
              <a:avLst/>
              <a:gdLst>
                <a:gd name="connsiteX0" fmla="*/ 3509 w 45878"/>
                <a:gd name="connsiteY0" fmla="*/ 80 h 179170"/>
                <a:gd name="connsiteX1" fmla="*/ 144 w 45878"/>
                <a:gd name="connsiteY1" fmla="*/ 2233 h 179170"/>
                <a:gd name="connsiteX2" fmla="*/ 1738 w 45878"/>
                <a:gd name="connsiteY2" fmla="*/ 4923 h 179170"/>
                <a:gd name="connsiteX3" fmla="*/ 33977 w 45878"/>
                <a:gd name="connsiteY3" fmla="*/ 89576 h 179170"/>
                <a:gd name="connsiteX4" fmla="*/ 3332 w 45878"/>
                <a:gd name="connsiteY4" fmla="*/ 172974 h 179170"/>
                <a:gd name="connsiteX5" fmla="*/ 144 w 45878"/>
                <a:gd name="connsiteY5" fmla="*/ 177099 h 179170"/>
                <a:gd name="connsiteX6" fmla="*/ 2447 w 45878"/>
                <a:gd name="connsiteY6" fmla="*/ 179251 h 179170"/>
                <a:gd name="connsiteX7" fmla="*/ 33091 w 45878"/>
                <a:gd name="connsiteY7" fmla="*/ 144995 h 179170"/>
                <a:gd name="connsiteX8" fmla="*/ 46022 w 45878"/>
                <a:gd name="connsiteY8" fmla="*/ 89755 h 179170"/>
                <a:gd name="connsiteX9" fmla="*/ 3509 w 45878"/>
                <a:gd name="connsiteY9" fmla="*/ 80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509" y="80"/>
                  </a:moveTo>
                  <a:cubicBezTo>
                    <a:pt x="2270" y="80"/>
                    <a:pt x="144" y="80"/>
                    <a:pt x="144" y="2233"/>
                  </a:cubicBezTo>
                  <a:cubicBezTo>
                    <a:pt x="144" y="3129"/>
                    <a:pt x="675" y="3667"/>
                    <a:pt x="1738" y="4923"/>
                  </a:cubicBezTo>
                  <a:cubicBezTo>
                    <a:pt x="16972" y="19092"/>
                    <a:pt x="33977" y="43304"/>
                    <a:pt x="33977" y="89576"/>
                  </a:cubicBezTo>
                  <a:cubicBezTo>
                    <a:pt x="33977" y="127060"/>
                    <a:pt x="22463" y="155398"/>
                    <a:pt x="3332" y="172974"/>
                  </a:cubicBezTo>
                  <a:cubicBezTo>
                    <a:pt x="321" y="176023"/>
                    <a:pt x="144" y="176202"/>
                    <a:pt x="144" y="177099"/>
                  </a:cubicBezTo>
                  <a:cubicBezTo>
                    <a:pt x="144" y="177996"/>
                    <a:pt x="675" y="179251"/>
                    <a:pt x="2447" y="179251"/>
                  </a:cubicBezTo>
                  <a:cubicBezTo>
                    <a:pt x="4572" y="179251"/>
                    <a:pt x="21400" y="167414"/>
                    <a:pt x="33091" y="144995"/>
                  </a:cubicBezTo>
                  <a:cubicBezTo>
                    <a:pt x="40885" y="130109"/>
                    <a:pt x="46022" y="110739"/>
                    <a:pt x="46022" y="89755"/>
                  </a:cubicBezTo>
                  <a:cubicBezTo>
                    <a:pt x="46022" y="64467"/>
                    <a:pt x="38582" y="25189"/>
                    <a:pt x="3509" y="8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A2F9D23-C90C-B024-AF33-13EDD4FD52A2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537392" y="3974260"/>
              <a:ext cx="168785" cy="170638"/>
            </a:xfrm>
            <a:custGeom>
              <a:avLst/>
              <a:gdLst>
                <a:gd name="connsiteX0" fmla="*/ 168935 w 168785"/>
                <a:gd name="connsiteY0" fmla="*/ 85396 h 170638"/>
                <a:gd name="connsiteX1" fmla="*/ 84669 w 168785"/>
                <a:gd name="connsiteY1" fmla="*/ 77 h 170638"/>
                <a:gd name="connsiteX2" fmla="*/ 150 w 168785"/>
                <a:gd name="connsiteY2" fmla="*/ 85396 h 170638"/>
                <a:gd name="connsiteX3" fmla="*/ 84416 w 168785"/>
                <a:gd name="connsiteY3" fmla="*/ 170716 h 170638"/>
                <a:gd name="connsiteX4" fmla="*/ 168935 w 168785"/>
                <a:gd name="connsiteY4" fmla="*/ 85396 h 170638"/>
                <a:gd name="connsiteX5" fmla="*/ 34312 w 168785"/>
                <a:gd name="connsiteY5" fmla="*/ 30310 h 170638"/>
                <a:gd name="connsiteX6" fmla="*/ 32034 w 168785"/>
                <a:gd name="connsiteY6" fmla="*/ 27492 h 170638"/>
                <a:gd name="connsiteX7" fmla="*/ 84416 w 168785"/>
                <a:gd name="connsiteY7" fmla="*/ 6482 h 170638"/>
                <a:gd name="connsiteX8" fmla="*/ 137303 w 168785"/>
                <a:gd name="connsiteY8" fmla="*/ 27492 h 170638"/>
                <a:gd name="connsiteX9" fmla="*/ 84669 w 168785"/>
                <a:gd name="connsiteY9" fmla="*/ 81041 h 170638"/>
                <a:gd name="connsiteX10" fmla="*/ 34312 w 168785"/>
                <a:gd name="connsiteY10" fmla="*/ 30310 h 170638"/>
                <a:gd name="connsiteX11" fmla="*/ 26973 w 168785"/>
                <a:gd name="connsiteY11" fmla="*/ 138945 h 170638"/>
                <a:gd name="connsiteX12" fmla="*/ 6476 w 168785"/>
                <a:gd name="connsiteY12" fmla="*/ 85396 h 170638"/>
                <a:gd name="connsiteX13" fmla="*/ 26973 w 168785"/>
                <a:gd name="connsiteY13" fmla="*/ 31848 h 170638"/>
                <a:gd name="connsiteX14" fmla="*/ 79861 w 168785"/>
                <a:gd name="connsiteY14" fmla="*/ 85396 h 170638"/>
                <a:gd name="connsiteX15" fmla="*/ 26973 w 168785"/>
                <a:gd name="connsiteY15" fmla="*/ 138945 h 170638"/>
                <a:gd name="connsiteX16" fmla="*/ 141858 w 168785"/>
                <a:gd name="connsiteY16" fmla="*/ 31848 h 170638"/>
                <a:gd name="connsiteX17" fmla="*/ 162609 w 168785"/>
                <a:gd name="connsiteY17" fmla="*/ 85396 h 170638"/>
                <a:gd name="connsiteX18" fmla="*/ 142111 w 168785"/>
                <a:gd name="connsiteY18" fmla="*/ 138945 h 170638"/>
                <a:gd name="connsiteX19" fmla="*/ 89224 w 168785"/>
                <a:gd name="connsiteY19" fmla="*/ 85396 h 170638"/>
                <a:gd name="connsiteX20" fmla="*/ 141858 w 168785"/>
                <a:gd name="connsiteY20" fmla="*/ 31848 h 170638"/>
                <a:gd name="connsiteX21" fmla="*/ 134773 w 168785"/>
                <a:gd name="connsiteY21" fmla="*/ 140482 h 170638"/>
                <a:gd name="connsiteX22" fmla="*/ 137050 w 168785"/>
                <a:gd name="connsiteY22" fmla="*/ 143301 h 170638"/>
                <a:gd name="connsiteX23" fmla="*/ 84669 w 168785"/>
                <a:gd name="connsiteY23" fmla="*/ 164310 h 170638"/>
                <a:gd name="connsiteX24" fmla="*/ 31781 w 168785"/>
                <a:gd name="connsiteY24" fmla="*/ 143301 h 170638"/>
                <a:gd name="connsiteX25" fmla="*/ 84416 w 168785"/>
                <a:gd name="connsiteY25" fmla="*/ 89752 h 170638"/>
                <a:gd name="connsiteX26" fmla="*/ 134773 w 168785"/>
                <a:gd name="connsiteY26" fmla="*/ 140482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785" h="170638">
                  <a:moveTo>
                    <a:pt x="168935" y="85396"/>
                  </a:moveTo>
                  <a:cubicBezTo>
                    <a:pt x="168935" y="38253"/>
                    <a:pt x="130977" y="77"/>
                    <a:pt x="84669" y="77"/>
                  </a:cubicBezTo>
                  <a:cubicBezTo>
                    <a:pt x="37601" y="77"/>
                    <a:pt x="150" y="38765"/>
                    <a:pt x="150" y="85396"/>
                  </a:cubicBezTo>
                  <a:cubicBezTo>
                    <a:pt x="150" y="132540"/>
                    <a:pt x="38107" y="170716"/>
                    <a:pt x="84416" y="170716"/>
                  </a:cubicBezTo>
                  <a:cubicBezTo>
                    <a:pt x="131483" y="170716"/>
                    <a:pt x="168935" y="132027"/>
                    <a:pt x="168935" y="85396"/>
                  </a:cubicBezTo>
                  <a:close/>
                  <a:moveTo>
                    <a:pt x="34312" y="30310"/>
                  </a:moveTo>
                  <a:cubicBezTo>
                    <a:pt x="33806" y="29798"/>
                    <a:pt x="32034" y="28004"/>
                    <a:pt x="32034" y="27492"/>
                  </a:cubicBezTo>
                  <a:cubicBezTo>
                    <a:pt x="32034" y="26467"/>
                    <a:pt x="52531" y="6482"/>
                    <a:pt x="84416" y="6482"/>
                  </a:cubicBezTo>
                  <a:cubicBezTo>
                    <a:pt x="93273" y="6482"/>
                    <a:pt x="116553" y="7763"/>
                    <a:pt x="137303" y="27492"/>
                  </a:cubicBezTo>
                  <a:lnTo>
                    <a:pt x="84669" y="81041"/>
                  </a:lnTo>
                  <a:lnTo>
                    <a:pt x="34312" y="30310"/>
                  </a:lnTo>
                  <a:close/>
                  <a:moveTo>
                    <a:pt x="26973" y="138945"/>
                  </a:moveTo>
                  <a:cubicBezTo>
                    <a:pt x="11537" y="121523"/>
                    <a:pt x="6476" y="101794"/>
                    <a:pt x="6476" y="85396"/>
                  </a:cubicBezTo>
                  <a:cubicBezTo>
                    <a:pt x="6476" y="65668"/>
                    <a:pt x="13814" y="46964"/>
                    <a:pt x="26973" y="31848"/>
                  </a:cubicBezTo>
                  <a:lnTo>
                    <a:pt x="79861" y="85396"/>
                  </a:lnTo>
                  <a:lnTo>
                    <a:pt x="26973" y="138945"/>
                  </a:lnTo>
                  <a:close/>
                  <a:moveTo>
                    <a:pt x="141858" y="31848"/>
                  </a:moveTo>
                  <a:cubicBezTo>
                    <a:pt x="154005" y="44915"/>
                    <a:pt x="162609" y="64387"/>
                    <a:pt x="162609" y="85396"/>
                  </a:cubicBezTo>
                  <a:cubicBezTo>
                    <a:pt x="162609" y="105125"/>
                    <a:pt x="155270" y="123829"/>
                    <a:pt x="142111" y="138945"/>
                  </a:cubicBezTo>
                  <a:lnTo>
                    <a:pt x="89224" y="85396"/>
                  </a:lnTo>
                  <a:lnTo>
                    <a:pt x="141858" y="31848"/>
                  </a:lnTo>
                  <a:close/>
                  <a:moveTo>
                    <a:pt x="134773" y="140482"/>
                  </a:moveTo>
                  <a:cubicBezTo>
                    <a:pt x="135279" y="140995"/>
                    <a:pt x="137050" y="142788"/>
                    <a:pt x="137050" y="143301"/>
                  </a:cubicBezTo>
                  <a:cubicBezTo>
                    <a:pt x="137050" y="144326"/>
                    <a:pt x="116553" y="164310"/>
                    <a:pt x="84669" y="164310"/>
                  </a:cubicBezTo>
                  <a:cubicBezTo>
                    <a:pt x="75812" y="164310"/>
                    <a:pt x="52531" y="163029"/>
                    <a:pt x="31781" y="143301"/>
                  </a:cubicBezTo>
                  <a:lnTo>
                    <a:pt x="84416" y="89752"/>
                  </a:lnTo>
                  <a:lnTo>
                    <a:pt x="134773" y="14048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F1EA36D-EC42-E5F8-83A3-D3417EB709E6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783357" y="3943002"/>
              <a:ext cx="275572" cy="193441"/>
            </a:xfrm>
            <a:custGeom>
              <a:avLst/>
              <a:gdLst>
                <a:gd name="connsiteX0" fmla="*/ 90752 w 275572"/>
                <a:gd name="connsiteY0" fmla="*/ 37484 h 193441"/>
                <a:gd name="connsiteX1" fmla="*/ 123142 w 275572"/>
                <a:gd name="connsiteY1" fmla="*/ 155343 h 193441"/>
                <a:gd name="connsiteX2" fmla="*/ 134024 w 275572"/>
                <a:gd name="connsiteY2" fmla="*/ 171997 h 193441"/>
                <a:gd name="connsiteX3" fmla="*/ 140097 w 275572"/>
                <a:gd name="connsiteY3" fmla="*/ 167385 h 193441"/>
                <a:gd name="connsiteX4" fmla="*/ 190201 w 275572"/>
                <a:gd name="connsiteY4" fmla="*/ 113324 h 193441"/>
                <a:gd name="connsiteX5" fmla="*/ 245619 w 275572"/>
                <a:gd name="connsiteY5" fmla="*/ 47989 h 193441"/>
                <a:gd name="connsiteX6" fmla="*/ 232967 w 275572"/>
                <a:gd name="connsiteY6" fmla="*/ 157393 h 193441"/>
                <a:gd name="connsiteX7" fmla="*/ 233979 w 275572"/>
                <a:gd name="connsiteY7" fmla="*/ 177890 h 193441"/>
                <a:gd name="connsiteX8" fmla="*/ 245872 w 275572"/>
                <a:gd name="connsiteY8" fmla="*/ 188138 h 193441"/>
                <a:gd name="connsiteX9" fmla="*/ 275732 w 275572"/>
                <a:gd name="connsiteY9" fmla="*/ 171741 h 193441"/>
                <a:gd name="connsiteX10" fmla="*/ 273455 w 275572"/>
                <a:gd name="connsiteY10" fmla="*/ 169947 h 193441"/>
                <a:gd name="connsiteX11" fmla="*/ 262321 w 275572"/>
                <a:gd name="connsiteY11" fmla="*/ 174047 h 193441"/>
                <a:gd name="connsiteX12" fmla="*/ 255235 w 275572"/>
                <a:gd name="connsiteY12" fmla="*/ 163286 h 193441"/>
                <a:gd name="connsiteX13" fmla="*/ 254476 w 275572"/>
                <a:gd name="connsiteY13" fmla="*/ 146375 h 193441"/>
                <a:gd name="connsiteX14" fmla="*/ 272949 w 275572"/>
                <a:gd name="connsiteY14" fmla="*/ 8532 h 193441"/>
                <a:gd name="connsiteX15" fmla="*/ 273455 w 275572"/>
                <a:gd name="connsiteY15" fmla="*/ 4177 h 193441"/>
                <a:gd name="connsiteX16" fmla="*/ 271430 w 275572"/>
                <a:gd name="connsiteY16" fmla="*/ 333 h 193441"/>
                <a:gd name="connsiteX17" fmla="*/ 265357 w 275572"/>
                <a:gd name="connsiteY17" fmla="*/ 6226 h 193441"/>
                <a:gd name="connsiteX18" fmla="*/ 142627 w 275572"/>
                <a:gd name="connsiteY18" fmla="*/ 146632 h 193441"/>
                <a:gd name="connsiteX19" fmla="*/ 122889 w 275572"/>
                <a:gd name="connsiteY19" fmla="*/ 87446 h 193441"/>
                <a:gd name="connsiteX20" fmla="*/ 106947 w 275572"/>
                <a:gd name="connsiteY20" fmla="*/ 12375 h 193441"/>
                <a:gd name="connsiteX21" fmla="*/ 104923 w 275572"/>
                <a:gd name="connsiteY21" fmla="*/ 1358 h 193441"/>
                <a:gd name="connsiteX22" fmla="*/ 102139 w 275572"/>
                <a:gd name="connsiteY22" fmla="*/ 77 h 193441"/>
                <a:gd name="connsiteX23" fmla="*/ 86197 w 275572"/>
                <a:gd name="connsiteY23" fmla="*/ 11094 h 193441"/>
                <a:gd name="connsiteX24" fmla="*/ 60386 w 275572"/>
                <a:gd name="connsiteY24" fmla="*/ 115373 h 193441"/>
                <a:gd name="connsiteX25" fmla="*/ 29767 w 275572"/>
                <a:gd name="connsiteY25" fmla="*/ 169947 h 193441"/>
                <a:gd name="connsiteX26" fmla="*/ 11547 w 275572"/>
                <a:gd name="connsiteY26" fmla="*/ 162773 h 193441"/>
                <a:gd name="connsiteX27" fmla="*/ 9270 w 275572"/>
                <a:gd name="connsiteY27" fmla="*/ 161492 h 193441"/>
                <a:gd name="connsiteX28" fmla="*/ 160 w 275572"/>
                <a:gd name="connsiteY28" fmla="*/ 180196 h 193441"/>
                <a:gd name="connsiteX29" fmla="*/ 8257 w 275572"/>
                <a:gd name="connsiteY29" fmla="*/ 189932 h 193441"/>
                <a:gd name="connsiteX30" fmla="*/ 21922 w 275572"/>
                <a:gd name="connsiteY30" fmla="*/ 193519 h 193441"/>
                <a:gd name="connsiteX31" fmla="*/ 57602 w 275572"/>
                <a:gd name="connsiteY31" fmla="*/ 143813 h 193441"/>
                <a:gd name="connsiteX32" fmla="*/ 90752 w 275572"/>
                <a:gd name="connsiteY32" fmla="*/ 37484 h 19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572" h="193441">
                  <a:moveTo>
                    <a:pt x="90752" y="37484"/>
                  </a:moveTo>
                  <a:cubicBezTo>
                    <a:pt x="97584" y="70792"/>
                    <a:pt x="108719" y="125622"/>
                    <a:pt x="123142" y="155343"/>
                  </a:cubicBezTo>
                  <a:cubicBezTo>
                    <a:pt x="128710" y="166360"/>
                    <a:pt x="131493" y="171997"/>
                    <a:pt x="134024" y="171997"/>
                  </a:cubicBezTo>
                  <a:cubicBezTo>
                    <a:pt x="135036" y="171997"/>
                    <a:pt x="135542" y="171997"/>
                    <a:pt x="140097" y="167385"/>
                  </a:cubicBezTo>
                  <a:cubicBezTo>
                    <a:pt x="159329" y="148681"/>
                    <a:pt x="172487" y="133821"/>
                    <a:pt x="190201" y="113324"/>
                  </a:cubicBezTo>
                  <a:lnTo>
                    <a:pt x="245619" y="47989"/>
                  </a:lnTo>
                  <a:cubicBezTo>
                    <a:pt x="242076" y="69767"/>
                    <a:pt x="232967" y="127416"/>
                    <a:pt x="232967" y="157393"/>
                  </a:cubicBezTo>
                  <a:cubicBezTo>
                    <a:pt x="232967" y="164310"/>
                    <a:pt x="233220" y="170972"/>
                    <a:pt x="233979" y="177890"/>
                  </a:cubicBezTo>
                  <a:cubicBezTo>
                    <a:pt x="234232" y="180708"/>
                    <a:pt x="235244" y="188138"/>
                    <a:pt x="245872" y="188138"/>
                  </a:cubicBezTo>
                  <a:cubicBezTo>
                    <a:pt x="256500" y="188138"/>
                    <a:pt x="275732" y="176865"/>
                    <a:pt x="275732" y="171741"/>
                  </a:cubicBezTo>
                  <a:cubicBezTo>
                    <a:pt x="275732" y="170203"/>
                    <a:pt x="274214" y="169947"/>
                    <a:pt x="273455" y="169947"/>
                  </a:cubicBezTo>
                  <a:cubicBezTo>
                    <a:pt x="270165" y="169947"/>
                    <a:pt x="265104" y="172253"/>
                    <a:pt x="262321" y="174047"/>
                  </a:cubicBezTo>
                  <a:cubicBezTo>
                    <a:pt x="256247" y="173278"/>
                    <a:pt x="255741" y="169178"/>
                    <a:pt x="255235" y="163286"/>
                  </a:cubicBezTo>
                  <a:cubicBezTo>
                    <a:pt x="254476" y="155087"/>
                    <a:pt x="254476" y="147400"/>
                    <a:pt x="254476" y="146375"/>
                  </a:cubicBezTo>
                  <a:cubicBezTo>
                    <a:pt x="254476" y="117936"/>
                    <a:pt x="265610" y="40303"/>
                    <a:pt x="272949" y="8532"/>
                  </a:cubicBezTo>
                  <a:cubicBezTo>
                    <a:pt x="273202" y="6739"/>
                    <a:pt x="273455" y="6226"/>
                    <a:pt x="273455" y="4177"/>
                  </a:cubicBezTo>
                  <a:cubicBezTo>
                    <a:pt x="273455" y="3152"/>
                    <a:pt x="273202" y="333"/>
                    <a:pt x="271430" y="333"/>
                  </a:cubicBezTo>
                  <a:cubicBezTo>
                    <a:pt x="270418" y="333"/>
                    <a:pt x="270165" y="589"/>
                    <a:pt x="265357" y="6226"/>
                  </a:cubicBezTo>
                  <a:cubicBezTo>
                    <a:pt x="241570" y="35435"/>
                    <a:pt x="167679" y="125110"/>
                    <a:pt x="142627" y="146632"/>
                  </a:cubicBezTo>
                  <a:cubicBezTo>
                    <a:pt x="136301" y="133052"/>
                    <a:pt x="131746" y="123316"/>
                    <a:pt x="122889" y="87446"/>
                  </a:cubicBezTo>
                  <a:cubicBezTo>
                    <a:pt x="115551" y="58494"/>
                    <a:pt x="111249" y="37228"/>
                    <a:pt x="106947" y="12375"/>
                  </a:cubicBezTo>
                  <a:cubicBezTo>
                    <a:pt x="106188" y="8788"/>
                    <a:pt x="104923" y="1871"/>
                    <a:pt x="104923" y="1358"/>
                  </a:cubicBezTo>
                  <a:cubicBezTo>
                    <a:pt x="104164" y="77"/>
                    <a:pt x="102898" y="77"/>
                    <a:pt x="102139" y="77"/>
                  </a:cubicBezTo>
                  <a:cubicBezTo>
                    <a:pt x="97584" y="77"/>
                    <a:pt x="86956" y="5714"/>
                    <a:pt x="86197" y="11094"/>
                  </a:cubicBezTo>
                  <a:cubicBezTo>
                    <a:pt x="83160" y="32616"/>
                    <a:pt x="78099" y="66437"/>
                    <a:pt x="60386" y="115373"/>
                  </a:cubicBezTo>
                  <a:cubicBezTo>
                    <a:pt x="40142" y="169947"/>
                    <a:pt x="34575" y="169947"/>
                    <a:pt x="29767" y="169947"/>
                  </a:cubicBezTo>
                  <a:cubicBezTo>
                    <a:pt x="26477" y="169947"/>
                    <a:pt x="17114" y="167897"/>
                    <a:pt x="11547" y="162773"/>
                  </a:cubicBezTo>
                  <a:cubicBezTo>
                    <a:pt x="10282" y="161492"/>
                    <a:pt x="9776" y="161492"/>
                    <a:pt x="9270" y="161492"/>
                  </a:cubicBezTo>
                  <a:cubicBezTo>
                    <a:pt x="5727" y="161492"/>
                    <a:pt x="160" y="173022"/>
                    <a:pt x="160" y="180196"/>
                  </a:cubicBezTo>
                  <a:cubicBezTo>
                    <a:pt x="160" y="182502"/>
                    <a:pt x="160" y="185576"/>
                    <a:pt x="8257" y="189932"/>
                  </a:cubicBezTo>
                  <a:cubicBezTo>
                    <a:pt x="14584" y="193263"/>
                    <a:pt x="20657" y="193519"/>
                    <a:pt x="21922" y="193519"/>
                  </a:cubicBezTo>
                  <a:cubicBezTo>
                    <a:pt x="37611" y="193519"/>
                    <a:pt x="52541" y="156880"/>
                    <a:pt x="57602" y="143813"/>
                  </a:cubicBezTo>
                  <a:cubicBezTo>
                    <a:pt x="69496" y="114861"/>
                    <a:pt x="83667" y="74379"/>
                    <a:pt x="90752" y="3748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46805B1-13AC-C9C3-560F-37A4D0B26F28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100785" y="3856032"/>
              <a:ext cx="46055" cy="179170"/>
            </a:xfrm>
            <a:custGeom>
              <a:avLst/>
              <a:gdLst>
                <a:gd name="connsiteX0" fmla="*/ 42684 w 46055"/>
                <a:gd name="connsiteY0" fmla="*/ 72 h 179170"/>
                <a:gd name="connsiteX1" fmla="*/ 172 w 46055"/>
                <a:gd name="connsiteY1" fmla="*/ 89568 h 179170"/>
                <a:gd name="connsiteX2" fmla="*/ 42684 w 46055"/>
                <a:gd name="connsiteY2" fmla="*/ 179242 h 179170"/>
                <a:gd name="connsiteX3" fmla="*/ 46227 w 46055"/>
                <a:gd name="connsiteY3" fmla="*/ 177090 h 179170"/>
                <a:gd name="connsiteX4" fmla="*/ 44456 w 46055"/>
                <a:gd name="connsiteY4" fmla="*/ 174400 h 179170"/>
                <a:gd name="connsiteX5" fmla="*/ 12217 w 46055"/>
                <a:gd name="connsiteY5" fmla="*/ 89747 h 179170"/>
                <a:gd name="connsiteX6" fmla="*/ 44987 w 46055"/>
                <a:gd name="connsiteY6" fmla="*/ 4376 h 179170"/>
                <a:gd name="connsiteX7" fmla="*/ 46227 w 46055"/>
                <a:gd name="connsiteY7" fmla="*/ 2224 h 179170"/>
                <a:gd name="connsiteX8" fmla="*/ 42684 w 46055"/>
                <a:gd name="connsiteY8" fmla="*/ 7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684" y="72"/>
                  </a:moveTo>
                  <a:cubicBezTo>
                    <a:pt x="9028" y="24105"/>
                    <a:pt x="172" y="62127"/>
                    <a:pt x="172" y="89568"/>
                  </a:cubicBezTo>
                  <a:cubicBezTo>
                    <a:pt x="172" y="114856"/>
                    <a:pt x="7611" y="154133"/>
                    <a:pt x="42684" y="179242"/>
                  </a:cubicBezTo>
                  <a:cubicBezTo>
                    <a:pt x="44101" y="179242"/>
                    <a:pt x="46227" y="179242"/>
                    <a:pt x="46227" y="177090"/>
                  </a:cubicBezTo>
                  <a:cubicBezTo>
                    <a:pt x="46227" y="176014"/>
                    <a:pt x="45696" y="175655"/>
                    <a:pt x="44456" y="174400"/>
                  </a:cubicBezTo>
                  <a:cubicBezTo>
                    <a:pt x="20897" y="152878"/>
                    <a:pt x="12217" y="122389"/>
                    <a:pt x="12217" y="89747"/>
                  </a:cubicBezTo>
                  <a:cubicBezTo>
                    <a:pt x="12217" y="41322"/>
                    <a:pt x="30462" y="17648"/>
                    <a:pt x="44987" y="4376"/>
                  </a:cubicBezTo>
                  <a:cubicBezTo>
                    <a:pt x="45696" y="3659"/>
                    <a:pt x="46227" y="3121"/>
                    <a:pt x="46227" y="2224"/>
                  </a:cubicBezTo>
                  <a:cubicBezTo>
                    <a:pt x="46227" y="72"/>
                    <a:pt x="44101" y="72"/>
                    <a:pt x="42684" y="7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88F1E6A-5781-26A3-6F70-40EC9A53072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171892" y="3879527"/>
              <a:ext cx="130371" cy="132180"/>
            </a:xfrm>
            <a:custGeom>
              <a:avLst/>
              <a:gdLst>
                <a:gd name="connsiteX0" fmla="*/ 69789 w 130371"/>
                <a:gd name="connsiteY0" fmla="*/ 70556 h 132180"/>
                <a:gd name="connsiteX1" fmla="*/ 123993 w 130371"/>
                <a:gd name="connsiteY1" fmla="*/ 70556 h 132180"/>
                <a:gd name="connsiteX2" fmla="*/ 130547 w 130371"/>
                <a:gd name="connsiteY2" fmla="*/ 66252 h 132180"/>
                <a:gd name="connsiteX3" fmla="*/ 123993 w 130371"/>
                <a:gd name="connsiteY3" fmla="*/ 61768 h 132180"/>
                <a:gd name="connsiteX4" fmla="*/ 69789 w 130371"/>
                <a:gd name="connsiteY4" fmla="*/ 61768 h 132180"/>
                <a:gd name="connsiteX5" fmla="*/ 69789 w 130371"/>
                <a:gd name="connsiteY5" fmla="*/ 6708 h 132180"/>
                <a:gd name="connsiteX6" fmla="*/ 65538 w 130371"/>
                <a:gd name="connsiteY6" fmla="*/ 72 h 132180"/>
                <a:gd name="connsiteX7" fmla="*/ 61109 w 130371"/>
                <a:gd name="connsiteY7" fmla="*/ 6708 h 132180"/>
                <a:gd name="connsiteX8" fmla="*/ 61109 w 130371"/>
                <a:gd name="connsiteY8" fmla="*/ 61768 h 132180"/>
                <a:gd name="connsiteX9" fmla="*/ 6729 w 130371"/>
                <a:gd name="connsiteY9" fmla="*/ 61768 h 132180"/>
                <a:gd name="connsiteX10" fmla="*/ 175 w 130371"/>
                <a:gd name="connsiteY10" fmla="*/ 66073 h 132180"/>
                <a:gd name="connsiteX11" fmla="*/ 6729 w 130371"/>
                <a:gd name="connsiteY11" fmla="*/ 70556 h 132180"/>
                <a:gd name="connsiteX12" fmla="*/ 61109 w 130371"/>
                <a:gd name="connsiteY12" fmla="*/ 70556 h 132180"/>
                <a:gd name="connsiteX13" fmla="*/ 61109 w 130371"/>
                <a:gd name="connsiteY13" fmla="*/ 125617 h 132180"/>
                <a:gd name="connsiteX14" fmla="*/ 65361 w 130371"/>
                <a:gd name="connsiteY14" fmla="*/ 132253 h 132180"/>
                <a:gd name="connsiteX15" fmla="*/ 69789 w 130371"/>
                <a:gd name="connsiteY15" fmla="*/ 125617 h 132180"/>
                <a:gd name="connsiteX16" fmla="*/ 69789 w 130371"/>
                <a:gd name="connsiteY16" fmla="*/ 70556 h 1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371" h="132180">
                  <a:moveTo>
                    <a:pt x="69789" y="70556"/>
                  </a:moveTo>
                  <a:lnTo>
                    <a:pt x="123993" y="70556"/>
                  </a:lnTo>
                  <a:cubicBezTo>
                    <a:pt x="126295" y="70556"/>
                    <a:pt x="130547" y="70556"/>
                    <a:pt x="130547" y="66252"/>
                  </a:cubicBezTo>
                  <a:cubicBezTo>
                    <a:pt x="130547" y="61768"/>
                    <a:pt x="126473" y="61768"/>
                    <a:pt x="123993" y="61768"/>
                  </a:cubicBezTo>
                  <a:lnTo>
                    <a:pt x="69789" y="61768"/>
                  </a:lnTo>
                  <a:lnTo>
                    <a:pt x="69789" y="6708"/>
                  </a:lnTo>
                  <a:cubicBezTo>
                    <a:pt x="69789" y="4376"/>
                    <a:pt x="69789" y="72"/>
                    <a:pt x="65538" y="72"/>
                  </a:cubicBezTo>
                  <a:cubicBezTo>
                    <a:pt x="61109" y="72"/>
                    <a:pt x="61109" y="4197"/>
                    <a:pt x="61109" y="6708"/>
                  </a:cubicBezTo>
                  <a:lnTo>
                    <a:pt x="61109" y="61768"/>
                  </a:lnTo>
                  <a:lnTo>
                    <a:pt x="6729" y="61768"/>
                  </a:lnTo>
                  <a:cubicBezTo>
                    <a:pt x="4426" y="61768"/>
                    <a:pt x="175" y="61768"/>
                    <a:pt x="175" y="66073"/>
                  </a:cubicBezTo>
                  <a:cubicBezTo>
                    <a:pt x="175" y="70556"/>
                    <a:pt x="4249" y="70556"/>
                    <a:pt x="6729" y="70556"/>
                  </a:cubicBezTo>
                  <a:lnTo>
                    <a:pt x="61109" y="70556"/>
                  </a:lnTo>
                  <a:lnTo>
                    <a:pt x="61109" y="125617"/>
                  </a:lnTo>
                  <a:cubicBezTo>
                    <a:pt x="61109" y="127948"/>
                    <a:pt x="61109" y="132253"/>
                    <a:pt x="65361" y="132253"/>
                  </a:cubicBezTo>
                  <a:cubicBezTo>
                    <a:pt x="69789" y="132253"/>
                    <a:pt x="69789" y="128128"/>
                    <a:pt x="69789" y="125617"/>
                  </a:cubicBezTo>
                  <a:lnTo>
                    <a:pt x="69789" y="7055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243A29C-F6A3-BE61-E918-1928C9BC755F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327415" y="3856032"/>
              <a:ext cx="45878" cy="179170"/>
            </a:xfrm>
            <a:custGeom>
              <a:avLst/>
              <a:gdLst>
                <a:gd name="connsiteX0" fmla="*/ 3546 w 45878"/>
                <a:gd name="connsiteY0" fmla="*/ 72 h 179170"/>
                <a:gd name="connsiteX1" fmla="*/ 181 w 45878"/>
                <a:gd name="connsiteY1" fmla="*/ 2224 h 179170"/>
                <a:gd name="connsiteX2" fmla="*/ 1775 w 45878"/>
                <a:gd name="connsiteY2" fmla="*/ 4914 h 179170"/>
                <a:gd name="connsiteX3" fmla="*/ 34014 w 45878"/>
                <a:gd name="connsiteY3" fmla="*/ 89568 h 179170"/>
                <a:gd name="connsiteX4" fmla="*/ 3369 w 45878"/>
                <a:gd name="connsiteY4" fmla="*/ 172965 h 179170"/>
                <a:gd name="connsiteX5" fmla="*/ 181 w 45878"/>
                <a:gd name="connsiteY5" fmla="*/ 177090 h 179170"/>
                <a:gd name="connsiteX6" fmla="*/ 2484 w 45878"/>
                <a:gd name="connsiteY6" fmla="*/ 179242 h 179170"/>
                <a:gd name="connsiteX7" fmla="*/ 33128 w 45878"/>
                <a:gd name="connsiteY7" fmla="*/ 144987 h 179170"/>
                <a:gd name="connsiteX8" fmla="*/ 46059 w 45878"/>
                <a:gd name="connsiteY8" fmla="*/ 89747 h 179170"/>
                <a:gd name="connsiteX9" fmla="*/ 3546 w 45878"/>
                <a:gd name="connsiteY9" fmla="*/ 7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546" y="72"/>
                  </a:moveTo>
                  <a:cubicBezTo>
                    <a:pt x="2306" y="72"/>
                    <a:pt x="181" y="72"/>
                    <a:pt x="181" y="2224"/>
                  </a:cubicBezTo>
                  <a:cubicBezTo>
                    <a:pt x="181" y="3121"/>
                    <a:pt x="712" y="3659"/>
                    <a:pt x="1775" y="4914"/>
                  </a:cubicBezTo>
                  <a:cubicBezTo>
                    <a:pt x="17009" y="19083"/>
                    <a:pt x="34014" y="43295"/>
                    <a:pt x="34014" y="89568"/>
                  </a:cubicBezTo>
                  <a:cubicBezTo>
                    <a:pt x="34014" y="127052"/>
                    <a:pt x="22500" y="155389"/>
                    <a:pt x="3369" y="172965"/>
                  </a:cubicBezTo>
                  <a:cubicBezTo>
                    <a:pt x="358" y="176014"/>
                    <a:pt x="181" y="176194"/>
                    <a:pt x="181" y="177090"/>
                  </a:cubicBezTo>
                  <a:cubicBezTo>
                    <a:pt x="181" y="177987"/>
                    <a:pt x="712" y="179242"/>
                    <a:pt x="2484" y="179242"/>
                  </a:cubicBezTo>
                  <a:cubicBezTo>
                    <a:pt x="4609" y="179242"/>
                    <a:pt x="21437" y="167405"/>
                    <a:pt x="33128" y="144987"/>
                  </a:cubicBezTo>
                  <a:cubicBezTo>
                    <a:pt x="40922" y="130101"/>
                    <a:pt x="46059" y="110731"/>
                    <a:pt x="46059" y="89747"/>
                  </a:cubicBezTo>
                  <a:cubicBezTo>
                    <a:pt x="46059" y="64459"/>
                    <a:pt x="38619" y="25181"/>
                    <a:pt x="3546" y="7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E581909-182B-A12F-EA86-05B9B8A65FE0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414288" y="3856032"/>
              <a:ext cx="46055" cy="179170"/>
            </a:xfrm>
            <a:custGeom>
              <a:avLst/>
              <a:gdLst>
                <a:gd name="connsiteX0" fmla="*/ 42697 w 46055"/>
                <a:gd name="connsiteY0" fmla="*/ 72 h 179170"/>
                <a:gd name="connsiteX1" fmla="*/ 184 w 46055"/>
                <a:gd name="connsiteY1" fmla="*/ 89568 h 179170"/>
                <a:gd name="connsiteX2" fmla="*/ 42697 w 46055"/>
                <a:gd name="connsiteY2" fmla="*/ 179242 h 179170"/>
                <a:gd name="connsiteX3" fmla="*/ 46239 w 46055"/>
                <a:gd name="connsiteY3" fmla="*/ 177090 h 179170"/>
                <a:gd name="connsiteX4" fmla="*/ 44468 w 46055"/>
                <a:gd name="connsiteY4" fmla="*/ 174400 h 179170"/>
                <a:gd name="connsiteX5" fmla="*/ 12229 w 46055"/>
                <a:gd name="connsiteY5" fmla="*/ 89747 h 179170"/>
                <a:gd name="connsiteX6" fmla="*/ 44999 w 46055"/>
                <a:gd name="connsiteY6" fmla="*/ 4376 h 179170"/>
                <a:gd name="connsiteX7" fmla="*/ 46239 w 46055"/>
                <a:gd name="connsiteY7" fmla="*/ 2224 h 179170"/>
                <a:gd name="connsiteX8" fmla="*/ 42697 w 46055"/>
                <a:gd name="connsiteY8" fmla="*/ 7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697" y="72"/>
                  </a:moveTo>
                  <a:cubicBezTo>
                    <a:pt x="9041" y="24105"/>
                    <a:pt x="184" y="62127"/>
                    <a:pt x="184" y="89568"/>
                  </a:cubicBezTo>
                  <a:cubicBezTo>
                    <a:pt x="184" y="114856"/>
                    <a:pt x="7624" y="154133"/>
                    <a:pt x="42697" y="179242"/>
                  </a:cubicBezTo>
                  <a:cubicBezTo>
                    <a:pt x="44114" y="179242"/>
                    <a:pt x="46239" y="179242"/>
                    <a:pt x="46239" y="177090"/>
                  </a:cubicBezTo>
                  <a:cubicBezTo>
                    <a:pt x="46239" y="176014"/>
                    <a:pt x="45708" y="175655"/>
                    <a:pt x="44468" y="174400"/>
                  </a:cubicBezTo>
                  <a:cubicBezTo>
                    <a:pt x="20909" y="152878"/>
                    <a:pt x="12229" y="122389"/>
                    <a:pt x="12229" y="89747"/>
                  </a:cubicBezTo>
                  <a:cubicBezTo>
                    <a:pt x="12229" y="41322"/>
                    <a:pt x="30474" y="17648"/>
                    <a:pt x="44999" y="4376"/>
                  </a:cubicBezTo>
                  <a:cubicBezTo>
                    <a:pt x="45708" y="3659"/>
                    <a:pt x="46239" y="3121"/>
                    <a:pt x="46239" y="2224"/>
                  </a:cubicBezTo>
                  <a:cubicBezTo>
                    <a:pt x="46239" y="72"/>
                    <a:pt x="44114" y="72"/>
                    <a:pt x="42697" y="7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205DCF2-6635-3BEB-7170-A6898A8BA2C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482208" y="3871456"/>
              <a:ext cx="82190" cy="122675"/>
            </a:xfrm>
            <a:custGeom>
              <a:avLst/>
              <a:gdLst>
                <a:gd name="connsiteX0" fmla="*/ 82378 w 82190"/>
                <a:gd name="connsiteY0" fmla="*/ 61948 h 122675"/>
                <a:gd name="connsiteX1" fmla="*/ 71927 w 82190"/>
                <a:gd name="connsiteY1" fmla="*/ 15496 h 122675"/>
                <a:gd name="connsiteX2" fmla="*/ 41283 w 82190"/>
                <a:gd name="connsiteY2" fmla="*/ 72 h 122675"/>
                <a:gd name="connsiteX3" fmla="*/ 187 w 82190"/>
                <a:gd name="connsiteY3" fmla="*/ 61948 h 122675"/>
                <a:gd name="connsiteX4" fmla="*/ 41283 w 82190"/>
                <a:gd name="connsiteY4" fmla="*/ 122747 h 122675"/>
                <a:gd name="connsiteX5" fmla="*/ 82378 w 82190"/>
                <a:gd name="connsiteY5" fmla="*/ 61948 h 122675"/>
                <a:gd name="connsiteX6" fmla="*/ 41283 w 82190"/>
                <a:gd name="connsiteY6" fmla="*/ 117725 h 122675"/>
                <a:gd name="connsiteX7" fmla="*/ 18786 w 82190"/>
                <a:gd name="connsiteY7" fmla="*/ 98176 h 122675"/>
                <a:gd name="connsiteX8" fmla="*/ 16306 w 82190"/>
                <a:gd name="connsiteY8" fmla="*/ 59616 h 122675"/>
                <a:gd name="connsiteX9" fmla="*/ 18963 w 82190"/>
                <a:gd name="connsiteY9" fmla="*/ 23029 h 122675"/>
                <a:gd name="connsiteX10" fmla="*/ 41283 w 82190"/>
                <a:gd name="connsiteY10" fmla="*/ 5094 h 122675"/>
                <a:gd name="connsiteX11" fmla="*/ 63247 w 82190"/>
                <a:gd name="connsiteY11" fmla="*/ 21415 h 122675"/>
                <a:gd name="connsiteX12" fmla="*/ 66259 w 82190"/>
                <a:gd name="connsiteY12" fmla="*/ 59616 h 122675"/>
                <a:gd name="connsiteX13" fmla="*/ 63956 w 82190"/>
                <a:gd name="connsiteY13" fmla="*/ 97459 h 122675"/>
                <a:gd name="connsiteX14" fmla="*/ 41283 w 82190"/>
                <a:gd name="connsiteY14" fmla="*/ 117725 h 1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190" h="122675">
                  <a:moveTo>
                    <a:pt x="82378" y="61948"/>
                  </a:moveTo>
                  <a:cubicBezTo>
                    <a:pt x="82378" y="42219"/>
                    <a:pt x="80075" y="28050"/>
                    <a:pt x="71927" y="15496"/>
                  </a:cubicBezTo>
                  <a:cubicBezTo>
                    <a:pt x="66436" y="7246"/>
                    <a:pt x="55453" y="72"/>
                    <a:pt x="41283" y="72"/>
                  </a:cubicBezTo>
                  <a:cubicBezTo>
                    <a:pt x="187" y="72"/>
                    <a:pt x="187" y="49034"/>
                    <a:pt x="187" y="61948"/>
                  </a:cubicBezTo>
                  <a:cubicBezTo>
                    <a:pt x="187" y="74861"/>
                    <a:pt x="187" y="122747"/>
                    <a:pt x="41283" y="122747"/>
                  </a:cubicBezTo>
                  <a:cubicBezTo>
                    <a:pt x="82378" y="122747"/>
                    <a:pt x="82378" y="74861"/>
                    <a:pt x="82378" y="61948"/>
                  </a:cubicBezTo>
                  <a:close/>
                  <a:moveTo>
                    <a:pt x="41283" y="117725"/>
                  </a:moveTo>
                  <a:cubicBezTo>
                    <a:pt x="33134" y="117725"/>
                    <a:pt x="22329" y="112883"/>
                    <a:pt x="18786" y="98176"/>
                  </a:cubicBezTo>
                  <a:cubicBezTo>
                    <a:pt x="16306" y="87595"/>
                    <a:pt x="16306" y="72888"/>
                    <a:pt x="16306" y="59616"/>
                  </a:cubicBezTo>
                  <a:cubicBezTo>
                    <a:pt x="16306" y="46524"/>
                    <a:pt x="16306" y="32893"/>
                    <a:pt x="18963" y="23029"/>
                  </a:cubicBezTo>
                  <a:cubicBezTo>
                    <a:pt x="22683" y="8860"/>
                    <a:pt x="34020" y="5094"/>
                    <a:pt x="41283" y="5094"/>
                  </a:cubicBezTo>
                  <a:cubicBezTo>
                    <a:pt x="50848" y="5094"/>
                    <a:pt x="60059" y="11012"/>
                    <a:pt x="63247" y="21415"/>
                  </a:cubicBezTo>
                  <a:cubicBezTo>
                    <a:pt x="66082" y="31099"/>
                    <a:pt x="66259" y="44013"/>
                    <a:pt x="66259" y="59616"/>
                  </a:cubicBezTo>
                  <a:cubicBezTo>
                    <a:pt x="66259" y="72888"/>
                    <a:pt x="66259" y="86160"/>
                    <a:pt x="63956" y="97459"/>
                  </a:cubicBezTo>
                  <a:cubicBezTo>
                    <a:pt x="60413" y="113780"/>
                    <a:pt x="48368" y="117725"/>
                    <a:pt x="41283" y="11772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CD709CD-C958-65A0-5658-9A16665BA88C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586443" y="3856032"/>
              <a:ext cx="45878" cy="179170"/>
            </a:xfrm>
            <a:custGeom>
              <a:avLst/>
              <a:gdLst>
                <a:gd name="connsiteX0" fmla="*/ 3557 w 45878"/>
                <a:gd name="connsiteY0" fmla="*/ 72 h 179170"/>
                <a:gd name="connsiteX1" fmla="*/ 191 w 45878"/>
                <a:gd name="connsiteY1" fmla="*/ 2224 h 179170"/>
                <a:gd name="connsiteX2" fmla="*/ 1785 w 45878"/>
                <a:gd name="connsiteY2" fmla="*/ 4914 h 179170"/>
                <a:gd name="connsiteX3" fmla="*/ 34024 w 45878"/>
                <a:gd name="connsiteY3" fmla="*/ 89568 h 179170"/>
                <a:gd name="connsiteX4" fmla="*/ 3380 w 45878"/>
                <a:gd name="connsiteY4" fmla="*/ 172965 h 179170"/>
                <a:gd name="connsiteX5" fmla="*/ 191 w 45878"/>
                <a:gd name="connsiteY5" fmla="*/ 177090 h 179170"/>
                <a:gd name="connsiteX6" fmla="*/ 2494 w 45878"/>
                <a:gd name="connsiteY6" fmla="*/ 179242 h 179170"/>
                <a:gd name="connsiteX7" fmla="*/ 33138 w 45878"/>
                <a:gd name="connsiteY7" fmla="*/ 144987 h 179170"/>
                <a:gd name="connsiteX8" fmla="*/ 46069 w 45878"/>
                <a:gd name="connsiteY8" fmla="*/ 89747 h 179170"/>
                <a:gd name="connsiteX9" fmla="*/ 3557 w 45878"/>
                <a:gd name="connsiteY9" fmla="*/ 7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557" y="72"/>
                  </a:moveTo>
                  <a:cubicBezTo>
                    <a:pt x="2317" y="72"/>
                    <a:pt x="191" y="72"/>
                    <a:pt x="191" y="2224"/>
                  </a:cubicBezTo>
                  <a:cubicBezTo>
                    <a:pt x="191" y="3121"/>
                    <a:pt x="722" y="3659"/>
                    <a:pt x="1785" y="4914"/>
                  </a:cubicBezTo>
                  <a:cubicBezTo>
                    <a:pt x="17019" y="19083"/>
                    <a:pt x="34024" y="43295"/>
                    <a:pt x="34024" y="89568"/>
                  </a:cubicBezTo>
                  <a:cubicBezTo>
                    <a:pt x="34024" y="127052"/>
                    <a:pt x="22510" y="155389"/>
                    <a:pt x="3380" y="172965"/>
                  </a:cubicBezTo>
                  <a:cubicBezTo>
                    <a:pt x="368" y="176014"/>
                    <a:pt x="191" y="176194"/>
                    <a:pt x="191" y="177090"/>
                  </a:cubicBezTo>
                  <a:cubicBezTo>
                    <a:pt x="191" y="177987"/>
                    <a:pt x="722" y="179242"/>
                    <a:pt x="2494" y="179242"/>
                  </a:cubicBezTo>
                  <a:cubicBezTo>
                    <a:pt x="4619" y="179242"/>
                    <a:pt x="21447" y="167405"/>
                    <a:pt x="33138" y="144987"/>
                  </a:cubicBezTo>
                  <a:cubicBezTo>
                    <a:pt x="40932" y="130101"/>
                    <a:pt x="46069" y="110731"/>
                    <a:pt x="46069" y="89747"/>
                  </a:cubicBezTo>
                  <a:cubicBezTo>
                    <a:pt x="46069" y="64459"/>
                    <a:pt x="38630" y="25181"/>
                    <a:pt x="3557" y="7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DF7214D-73A0-2B58-DD02-E6E43DF94218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100785" y="4076374"/>
              <a:ext cx="46055" cy="179170"/>
            </a:xfrm>
            <a:custGeom>
              <a:avLst/>
              <a:gdLst>
                <a:gd name="connsiteX0" fmla="*/ 42684 w 46055"/>
                <a:gd name="connsiteY0" fmla="*/ 80 h 179170"/>
                <a:gd name="connsiteX1" fmla="*/ 172 w 46055"/>
                <a:gd name="connsiteY1" fmla="*/ 89576 h 179170"/>
                <a:gd name="connsiteX2" fmla="*/ 42684 w 46055"/>
                <a:gd name="connsiteY2" fmla="*/ 179251 h 179170"/>
                <a:gd name="connsiteX3" fmla="*/ 46227 w 46055"/>
                <a:gd name="connsiteY3" fmla="*/ 177099 h 179170"/>
                <a:gd name="connsiteX4" fmla="*/ 44456 w 46055"/>
                <a:gd name="connsiteY4" fmla="*/ 174409 h 179170"/>
                <a:gd name="connsiteX5" fmla="*/ 12217 w 46055"/>
                <a:gd name="connsiteY5" fmla="*/ 89755 h 179170"/>
                <a:gd name="connsiteX6" fmla="*/ 44987 w 46055"/>
                <a:gd name="connsiteY6" fmla="*/ 4385 h 179170"/>
                <a:gd name="connsiteX7" fmla="*/ 46227 w 46055"/>
                <a:gd name="connsiteY7" fmla="*/ 2233 h 179170"/>
                <a:gd name="connsiteX8" fmla="*/ 42684 w 46055"/>
                <a:gd name="connsiteY8" fmla="*/ 80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684" y="80"/>
                  </a:moveTo>
                  <a:cubicBezTo>
                    <a:pt x="9028" y="24113"/>
                    <a:pt x="172" y="62136"/>
                    <a:pt x="172" y="89576"/>
                  </a:cubicBezTo>
                  <a:cubicBezTo>
                    <a:pt x="172" y="114864"/>
                    <a:pt x="7611" y="154142"/>
                    <a:pt x="42684" y="179251"/>
                  </a:cubicBezTo>
                  <a:cubicBezTo>
                    <a:pt x="44101" y="179251"/>
                    <a:pt x="46227" y="179251"/>
                    <a:pt x="46227" y="177099"/>
                  </a:cubicBezTo>
                  <a:cubicBezTo>
                    <a:pt x="46227" y="176023"/>
                    <a:pt x="45696" y="175664"/>
                    <a:pt x="44456" y="174409"/>
                  </a:cubicBezTo>
                  <a:cubicBezTo>
                    <a:pt x="20897" y="152887"/>
                    <a:pt x="12217" y="122397"/>
                    <a:pt x="12217" y="89755"/>
                  </a:cubicBezTo>
                  <a:cubicBezTo>
                    <a:pt x="12217" y="41331"/>
                    <a:pt x="30462" y="17657"/>
                    <a:pt x="44987" y="4385"/>
                  </a:cubicBezTo>
                  <a:cubicBezTo>
                    <a:pt x="45696" y="3667"/>
                    <a:pt x="46227" y="3129"/>
                    <a:pt x="46227" y="2233"/>
                  </a:cubicBezTo>
                  <a:cubicBezTo>
                    <a:pt x="46227" y="80"/>
                    <a:pt x="44101" y="80"/>
                    <a:pt x="42684" y="8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E166ADC-779D-57F6-4339-11E33BBE1F8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170652" y="4091798"/>
              <a:ext cx="78293" cy="119088"/>
            </a:xfrm>
            <a:custGeom>
              <a:avLst/>
              <a:gdLst>
                <a:gd name="connsiteX0" fmla="*/ 78469 w 78293"/>
                <a:gd name="connsiteY0" fmla="*/ 86527 h 119088"/>
                <a:gd name="connsiteX1" fmla="*/ 72446 w 78293"/>
                <a:gd name="connsiteY1" fmla="*/ 86527 h 119088"/>
                <a:gd name="connsiteX2" fmla="*/ 67841 w 78293"/>
                <a:gd name="connsiteY2" fmla="*/ 102848 h 119088"/>
                <a:gd name="connsiteX3" fmla="*/ 50304 w 78293"/>
                <a:gd name="connsiteY3" fmla="*/ 103924 h 119088"/>
                <a:gd name="connsiteX4" fmla="*/ 17711 w 78293"/>
                <a:gd name="connsiteY4" fmla="*/ 103924 h 119088"/>
                <a:gd name="connsiteX5" fmla="*/ 53138 w 78293"/>
                <a:gd name="connsiteY5" fmla="*/ 73793 h 119088"/>
                <a:gd name="connsiteX6" fmla="*/ 78469 w 78293"/>
                <a:gd name="connsiteY6" fmla="*/ 35054 h 119088"/>
                <a:gd name="connsiteX7" fmla="*/ 37019 w 78293"/>
                <a:gd name="connsiteY7" fmla="*/ 80 h 119088"/>
                <a:gd name="connsiteX8" fmla="*/ 175 w 78293"/>
                <a:gd name="connsiteY8" fmla="*/ 32184 h 119088"/>
                <a:gd name="connsiteX9" fmla="*/ 9563 w 78293"/>
                <a:gd name="connsiteY9" fmla="*/ 42228 h 119088"/>
                <a:gd name="connsiteX10" fmla="*/ 18951 w 78293"/>
                <a:gd name="connsiteY10" fmla="*/ 32722 h 119088"/>
                <a:gd name="connsiteX11" fmla="*/ 8500 w 78293"/>
                <a:gd name="connsiteY11" fmla="*/ 23217 h 119088"/>
                <a:gd name="connsiteX12" fmla="*/ 34362 w 78293"/>
                <a:gd name="connsiteY12" fmla="*/ 6537 h 119088"/>
                <a:gd name="connsiteX13" fmla="*/ 61287 w 78293"/>
                <a:gd name="connsiteY13" fmla="*/ 35054 h 119088"/>
                <a:gd name="connsiteX14" fmla="*/ 44636 w 78293"/>
                <a:gd name="connsiteY14" fmla="*/ 69489 h 119088"/>
                <a:gd name="connsiteX15" fmla="*/ 1946 w 78293"/>
                <a:gd name="connsiteY15" fmla="*/ 112174 h 119088"/>
                <a:gd name="connsiteX16" fmla="*/ 175 w 78293"/>
                <a:gd name="connsiteY16" fmla="*/ 119169 h 119088"/>
                <a:gd name="connsiteX17" fmla="*/ 73155 w 78293"/>
                <a:gd name="connsiteY17" fmla="*/ 119169 h 119088"/>
                <a:gd name="connsiteX18" fmla="*/ 78469 w 78293"/>
                <a:gd name="connsiteY18" fmla="*/ 86527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9088">
                  <a:moveTo>
                    <a:pt x="78469" y="86527"/>
                  </a:moveTo>
                  <a:lnTo>
                    <a:pt x="72446" y="86527"/>
                  </a:lnTo>
                  <a:cubicBezTo>
                    <a:pt x="71915" y="90473"/>
                    <a:pt x="70143" y="101054"/>
                    <a:pt x="67841" y="102848"/>
                  </a:cubicBezTo>
                  <a:cubicBezTo>
                    <a:pt x="66424" y="103924"/>
                    <a:pt x="52784" y="103924"/>
                    <a:pt x="50304" y="103924"/>
                  </a:cubicBezTo>
                  <a:lnTo>
                    <a:pt x="17711" y="103924"/>
                  </a:lnTo>
                  <a:cubicBezTo>
                    <a:pt x="36310" y="87245"/>
                    <a:pt x="42510" y="82223"/>
                    <a:pt x="53138" y="73793"/>
                  </a:cubicBezTo>
                  <a:cubicBezTo>
                    <a:pt x="66246" y="63212"/>
                    <a:pt x="78469" y="52092"/>
                    <a:pt x="78469" y="35054"/>
                  </a:cubicBezTo>
                  <a:cubicBezTo>
                    <a:pt x="78469" y="13352"/>
                    <a:pt x="59692" y="80"/>
                    <a:pt x="37019" y="80"/>
                  </a:cubicBezTo>
                  <a:cubicBezTo>
                    <a:pt x="15054" y="80"/>
                    <a:pt x="175" y="15684"/>
                    <a:pt x="175" y="32184"/>
                  </a:cubicBezTo>
                  <a:cubicBezTo>
                    <a:pt x="175" y="41331"/>
                    <a:pt x="7792" y="42228"/>
                    <a:pt x="9563" y="42228"/>
                  </a:cubicBezTo>
                  <a:cubicBezTo>
                    <a:pt x="13814" y="42228"/>
                    <a:pt x="18951" y="39179"/>
                    <a:pt x="18951" y="32722"/>
                  </a:cubicBezTo>
                  <a:cubicBezTo>
                    <a:pt x="18951" y="29494"/>
                    <a:pt x="17711" y="23217"/>
                    <a:pt x="8500" y="23217"/>
                  </a:cubicBezTo>
                  <a:cubicBezTo>
                    <a:pt x="13991" y="10483"/>
                    <a:pt x="26037" y="6537"/>
                    <a:pt x="34362" y="6537"/>
                  </a:cubicBezTo>
                  <a:cubicBezTo>
                    <a:pt x="52076" y="6537"/>
                    <a:pt x="61287" y="20526"/>
                    <a:pt x="61287" y="35054"/>
                  </a:cubicBezTo>
                  <a:cubicBezTo>
                    <a:pt x="61287" y="50657"/>
                    <a:pt x="50304" y="63032"/>
                    <a:pt x="44636" y="69489"/>
                  </a:cubicBezTo>
                  <a:lnTo>
                    <a:pt x="1946" y="112174"/>
                  </a:lnTo>
                  <a:cubicBezTo>
                    <a:pt x="175" y="113788"/>
                    <a:pt x="175" y="114147"/>
                    <a:pt x="175" y="119169"/>
                  </a:cubicBezTo>
                  <a:lnTo>
                    <a:pt x="73155" y="119169"/>
                  </a:lnTo>
                  <a:lnTo>
                    <a:pt x="78469" y="8652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191B0FE-F20C-5E3E-7A4B-06C9CE4AB60C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280202" y="4190261"/>
              <a:ext cx="22496" cy="55239"/>
            </a:xfrm>
            <a:custGeom>
              <a:avLst/>
              <a:gdLst>
                <a:gd name="connsiteX0" fmla="*/ 17715 w 22496"/>
                <a:gd name="connsiteY0" fmla="*/ 17836 h 55239"/>
                <a:gd name="connsiteX1" fmla="*/ 3899 w 22496"/>
                <a:gd name="connsiteY1" fmla="*/ 50657 h 55239"/>
                <a:gd name="connsiteX2" fmla="*/ 2659 w 22496"/>
                <a:gd name="connsiteY2" fmla="*/ 52809 h 55239"/>
                <a:gd name="connsiteX3" fmla="*/ 5139 w 22496"/>
                <a:gd name="connsiteY3" fmla="*/ 55320 h 55239"/>
                <a:gd name="connsiteX4" fmla="*/ 22675 w 22496"/>
                <a:gd name="connsiteY4" fmla="*/ 19630 h 55239"/>
                <a:gd name="connsiteX5" fmla="*/ 10275 w 22496"/>
                <a:gd name="connsiteY5" fmla="*/ 80 h 55239"/>
                <a:gd name="connsiteX6" fmla="*/ 179 w 22496"/>
                <a:gd name="connsiteY6" fmla="*/ 10303 h 55239"/>
                <a:gd name="connsiteX7" fmla="*/ 10453 w 22496"/>
                <a:gd name="connsiteY7" fmla="*/ 20706 h 55239"/>
                <a:gd name="connsiteX8" fmla="*/ 17715 w 22496"/>
                <a:gd name="connsiteY8" fmla="*/ 17836 h 5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5239">
                  <a:moveTo>
                    <a:pt x="17715" y="17836"/>
                  </a:moveTo>
                  <a:cubicBezTo>
                    <a:pt x="17715" y="27700"/>
                    <a:pt x="15944" y="39179"/>
                    <a:pt x="3899" y="50657"/>
                  </a:cubicBezTo>
                  <a:cubicBezTo>
                    <a:pt x="3190" y="51375"/>
                    <a:pt x="2659" y="51913"/>
                    <a:pt x="2659" y="52809"/>
                  </a:cubicBezTo>
                  <a:cubicBezTo>
                    <a:pt x="2659" y="54065"/>
                    <a:pt x="4076" y="55320"/>
                    <a:pt x="5139" y="55320"/>
                  </a:cubicBezTo>
                  <a:cubicBezTo>
                    <a:pt x="7618" y="55320"/>
                    <a:pt x="22675" y="40972"/>
                    <a:pt x="22675" y="19630"/>
                  </a:cubicBezTo>
                  <a:cubicBezTo>
                    <a:pt x="22675" y="8510"/>
                    <a:pt x="18424" y="80"/>
                    <a:pt x="10275" y="80"/>
                  </a:cubicBezTo>
                  <a:cubicBezTo>
                    <a:pt x="4430" y="80"/>
                    <a:pt x="179" y="4744"/>
                    <a:pt x="179" y="10303"/>
                  </a:cubicBezTo>
                  <a:cubicBezTo>
                    <a:pt x="179" y="16043"/>
                    <a:pt x="4253" y="20706"/>
                    <a:pt x="10453" y="20706"/>
                  </a:cubicBezTo>
                  <a:cubicBezTo>
                    <a:pt x="14704" y="20706"/>
                    <a:pt x="17538" y="17836"/>
                    <a:pt x="17715" y="1783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E5B9FFF-8F67-0335-0A0D-1305A85B511F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331622" y="4091798"/>
              <a:ext cx="78293" cy="119088"/>
            </a:xfrm>
            <a:custGeom>
              <a:avLst/>
              <a:gdLst>
                <a:gd name="connsiteX0" fmla="*/ 78475 w 78293"/>
                <a:gd name="connsiteY0" fmla="*/ 86527 h 119088"/>
                <a:gd name="connsiteX1" fmla="*/ 72452 w 78293"/>
                <a:gd name="connsiteY1" fmla="*/ 86527 h 119088"/>
                <a:gd name="connsiteX2" fmla="*/ 67847 w 78293"/>
                <a:gd name="connsiteY2" fmla="*/ 102848 h 119088"/>
                <a:gd name="connsiteX3" fmla="*/ 50311 w 78293"/>
                <a:gd name="connsiteY3" fmla="*/ 103924 h 119088"/>
                <a:gd name="connsiteX4" fmla="*/ 17718 w 78293"/>
                <a:gd name="connsiteY4" fmla="*/ 103924 h 119088"/>
                <a:gd name="connsiteX5" fmla="*/ 53145 w 78293"/>
                <a:gd name="connsiteY5" fmla="*/ 73793 h 119088"/>
                <a:gd name="connsiteX6" fmla="*/ 78475 w 78293"/>
                <a:gd name="connsiteY6" fmla="*/ 35054 h 119088"/>
                <a:gd name="connsiteX7" fmla="*/ 37025 w 78293"/>
                <a:gd name="connsiteY7" fmla="*/ 80 h 119088"/>
                <a:gd name="connsiteX8" fmla="*/ 181 w 78293"/>
                <a:gd name="connsiteY8" fmla="*/ 32184 h 119088"/>
                <a:gd name="connsiteX9" fmla="*/ 9569 w 78293"/>
                <a:gd name="connsiteY9" fmla="*/ 42228 h 119088"/>
                <a:gd name="connsiteX10" fmla="*/ 18957 w 78293"/>
                <a:gd name="connsiteY10" fmla="*/ 32722 h 119088"/>
                <a:gd name="connsiteX11" fmla="*/ 8506 w 78293"/>
                <a:gd name="connsiteY11" fmla="*/ 23217 h 119088"/>
                <a:gd name="connsiteX12" fmla="*/ 34368 w 78293"/>
                <a:gd name="connsiteY12" fmla="*/ 6537 h 119088"/>
                <a:gd name="connsiteX13" fmla="*/ 61293 w 78293"/>
                <a:gd name="connsiteY13" fmla="*/ 35054 h 119088"/>
                <a:gd name="connsiteX14" fmla="*/ 44642 w 78293"/>
                <a:gd name="connsiteY14" fmla="*/ 69489 h 119088"/>
                <a:gd name="connsiteX15" fmla="*/ 1952 w 78293"/>
                <a:gd name="connsiteY15" fmla="*/ 112174 h 119088"/>
                <a:gd name="connsiteX16" fmla="*/ 181 w 78293"/>
                <a:gd name="connsiteY16" fmla="*/ 119169 h 119088"/>
                <a:gd name="connsiteX17" fmla="*/ 73161 w 78293"/>
                <a:gd name="connsiteY17" fmla="*/ 119169 h 119088"/>
                <a:gd name="connsiteX18" fmla="*/ 78475 w 78293"/>
                <a:gd name="connsiteY18" fmla="*/ 86527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9088">
                  <a:moveTo>
                    <a:pt x="78475" y="86527"/>
                  </a:moveTo>
                  <a:lnTo>
                    <a:pt x="72452" y="86527"/>
                  </a:lnTo>
                  <a:cubicBezTo>
                    <a:pt x="71921" y="90473"/>
                    <a:pt x="70150" y="101054"/>
                    <a:pt x="67847" y="102848"/>
                  </a:cubicBezTo>
                  <a:cubicBezTo>
                    <a:pt x="66430" y="103924"/>
                    <a:pt x="52790" y="103924"/>
                    <a:pt x="50311" y="103924"/>
                  </a:cubicBezTo>
                  <a:lnTo>
                    <a:pt x="17718" y="103924"/>
                  </a:lnTo>
                  <a:cubicBezTo>
                    <a:pt x="36317" y="87245"/>
                    <a:pt x="42517" y="82223"/>
                    <a:pt x="53145" y="73793"/>
                  </a:cubicBezTo>
                  <a:cubicBezTo>
                    <a:pt x="66253" y="63212"/>
                    <a:pt x="78475" y="52092"/>
                    <a:pt x="78475" y="35054"/>
                  </a:cubicBezTo>
                  <a:cubicBezTo>
                    <a:pt x="78475" y="13352"/>
                    <a:pt x="59699" y="80"/>
                    <a:pt x="37025" y="80"/>
                  </a:cubicBezTo>
                  <a:cubicBezTo>
                    <a:pt x="15061" y="80"/>
                    <a:pt x="181" y="15684"/>
                    <a:pt x="181" y="32184"/>
                  </a:cubicBezTo>
                  <a:cubicBezTo>
                    <a:pt x="181" y="41331"/>
                    <a:pt x="7798" y="42228"/>
                    <a:pt x="9569" y="42228"/>
                  </a:cubicBezTo>
                  <a:cubicBezTo>
                    <a:pt x="13821" y="42228"/>
                    <a:pt x="18957" y="39179"/>
                    <a:pt x="18957" y="32722"/>
                  </a:cubicBezTo>
                  <a:cubicBezTo>
                    <a:pt x="18957" y="29494"/>
                    <a:pt x="17718" y="23217"/>
                    <a:pt x="8506" y="23217"/>
                  </a:cubicBezTo>
                  <a:cubicBezTo>
                    <a:pt x="13998" y="10483"/>
                    <a:pt x="26043" y="6537"/>
                    <a:pt x="34368" y="6537"/>
                  </a:cubicBezTo>
                  <a:cubicBezTo>
                    <a:pt x="52082" y="6537"/>
                    <a:pt x="61293" y="20526"/>
                    <a:pt x="61293" y="35054"/>
                  </a:cubicBezTo>
                  <a:cubicBezTo>
                    <a:pt x="61293" y="50657"/>
                    <a:pt x="50311" y="63032"/>
                    <a:pt x="44642" y="69489"/>
                  </a:cubicBezTo>
                  <a:lnTo>
                    <a:pt x="1952" y="112174"/>
                  </a:lnTo>
                  <a:cubicBezTo>
                    <a:pt x="181" y="113788"/>
                    <a:pt x="181" y="114147"/>
                    <a:pt x="181" y="119169"/>
                  </a:cubicBezTo>
                  <a:lnTo>
                    <a:pt x="73161" y="119169"/>
                  </a:lnTo>
                  <a:lnTo>
                    <a:pt x="78475" y="8652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AAD3159-9AE6-1370-37FD-8EE3868B2EDF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433908" y="4076374"/>
              <a:ext cx="45878" cy="179170"/>
            </a:xfrm>
            <a:custGeom>
              <a:avLst/>
              <a:gdLst>
                <a:gd name="connsiteX0" fmla="*/ 3551 w 45878"/>
                <a:gd name="connsiteY0" fmla="*/ 80 h 179170"/>
                <a:gd name="connsiteX1" fmla="*/ 185 w 45878"/>
                <a:gd name="connsiteY1" fmla="*/ 2233 h 179170"/>
                <a:gd name="connsiteX2" fmla="*/ 1779 w 45878"/>
                <a:gd name="connsiteY2" fmla="*/ 4923 h 179170"/>
                <a:gd name="connsiteX3" fmla="*/ 34018 w 45878"/>
                <a:gd name="connsiteY3" fmla="*/ 89576 h 179170"/>
                <a:gd name="connsiteX4" fmla="*/ 3374 w 45878"/>
                <a:gd name="connsiteY4" fmla="*/ 172974 h 179170"/>
                <a:gd name="connsiteX5" fmla="*/ 185 w 45878"/>
                <a:gd name="connsiteY5" fmla="*/ 177099 h 179170"/>
                <a:gd name="connsiteX6" fmla="*/ 2488 w 45878"/>
                <a:gd name="connsiteY6" fmla="*/ 179251 h 179170"/>
                <a:gd name="connsiteX7" fmla="*/ 33132 w 45878"/>
                <a:gd name="connsiteY7" fmla="*/ 144995 h 179170"/>
                <a:gd name="connsiteX8" fmla="*/ 46063 w 45878"/>
                <a:gd name="connsiteY8" fmla="*/ 89755 h 179170"/>
                <a:gd name="connsiteX9" fmla="*/ 3551 w 45878"/>
                <a:gd name="connsiteY9" fmla="*/ 80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551" y="80"/>
                  </a:moveTo>
                  <a:cubicBezTo>
                    <a:pt x="2311" y="80"/>
                    <a:pt x="185" y="80"/>
                    <a:pt x="185" y="2233"/>
                  </a:cubicBezTo>
                  <a:cubicBezTo>
                    <a:pt x="185" y="3129"/>
                    <a:pt x="716" y="3667"/>
                    <a:pt x="1779" y="4923"/>
                  </a:cubicBezTo>
                  <a:cubicBezTo>
                    <a:pt x="17013" y="19092"/>
                    <a:pt x="34018" y="43304"/>
                    <a:pt x="34018" y="89576"/>
                  </a:cubicBezTo>
                  <a:cubicBezTo>
                    <a:pt x="34018" y="127060"/>
                    <a:pt x="22504" y="155398"/>
                    <a:pt x="3374" y="172974"/>
                  </a:cubicBezTo>
                  <a:cubicBezTo>
                    <a:pt x="362" y="176023"/>
                    <a:pt x="185" y="176202"/>
                    <a:pt x="185" y="177099"/>
                  </a:cubicBezTo>
                  <a:cubicBezTo>
                    <a:pt x="185" y="177996"/>
                    <a:pt x="716" y="179251"/>
                    <a:pt x="2488" y="179251"/>
                  </a:cubicBezTo>
                  <a:cubicBezTo>
                    <a:pt x="4613" y="179251"/>
                    <a:pt x="21441" y="167414"/>
                    <a:pt x="33132" y="144995"/>
                  </a:cubicBezTo>
                  <a:cubicBezTo>
                    <a:pt x="40926" y="130109"/>
                    <a:pt x="46063" y="110739"/>
                    <a:pt x="46063" y="89755"/>
                  </a:cubicBezTo>
                  <a:cubicBezTo>
                    <a:pt x="46063" y="64467"/>
                    <a:pt x="38624" y="25189"/>
                    <a:pt x="3551" y="8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C0386B7-B9C9-6528-BED2-6EA0C75A53EA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736000" y="3974260"/>
              <a:ext cx="168278" cy="170638"/>
            </a:xfrm>
            <a:custGeom>
              <a:avLst/>
              <a:gdLst>
                <a:gd name="connsiteX0" fmla="*/ 89524 w 168278"/>
                <a:gd name="connsiteY0" fmla="*/ 90521 h 170638"/>
                <a:gd name="connsiteX1" fmla="*/ 160125 w 168278"/>
                <a:gd name="connsiteY1" fmla="*/ 90521 h 170638"/>
                <a:gd name="connsiteX2" fmla="*/ 168476 w 168278"/>
                <a:gd name="connsiteY2" fmla="*/ 85396 h 170638"/>
                <a:gd name="connsiteX3" fmla="*/ 160125 w 168278"/>
                <a:gd name="connsiteY3" fmla="*/ 80272 h 170638"/>
                <a:gd name="connsiteX4" fmla="*/ 89524 w 168278"/>
                <a:gd name="connsiteY4" fmla="*/ 80272 h 170638"/>
                <a:gd name="connsiteX5" fmla="*/ 89524 w 168278"/>
                <a:gd name="connsiteY5" fmla="*/ 8532 h 170638"/>
                <a:gd name="connsiteX6" fmla="*/ 84463 w 168278"/>
                <a:gd name="connsiteY6" fmla="*/ 77 h 170638"/>
                <a:gd name="connsiteX7" fmla="*/ 79402 w 168278"/>
                <a:gd name="connsiteY7" fmla="*/ 8532 h 170638"/>
                <a:gd name="connsiteX8" fmla="*/ 79402 w 168278"/>
                <a:gd name="connsiteY8" fmla="*/ 80272 h 170638"/>
                <a:gd name="connsiteX9" fmla="*/ 8548 w 168278"/>
                <a:gd name="connsiteY9" fmla="*/ 80272 h 170638"/>
                <a:gd name="connsiteX10" fmla="*/ 197 w 168278"/>
                <a:gd name="connsiteY10" fmla="*/ 85396 h 170638"/>
                <a:gd name="connsiteX11" fmla="*/ 8548 w 168278"/>
                <a:gd name="connsiteY11" fmla="*/ 90521 h 170638"/>
                <a:gd name="connsiteX12" fmla="*/ 79402 w 168278"/>
                <a:gd name="connsiteY12" fmla="*/ 90521 h 170638"/>
                <a:gd name="connsiteX13" fmla="*/ 79402 w 168278"/>
                <a:gd name="connsiteY13" fmla="*/ 162261 h 170638"/>
                <a:gd name="connsiteX14" fmla="*/ 84463 w 168278"/>
                <a:gd name="connsiteY14" fmla="*/ 170716 h 170638"/>
                <a:gd name="connsiteX15" fmla="*/ 89524 w 168278"/>
                <a:gd name="connsiteY15" fmla="*/ 162261 h 170638"/>
                <a:gd name="connsiteX16" fmla="*/ 89524 w 168278"/>
                <a:gd name="connsiteY16" fmla="*/ 90521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278" h="170638">
                  <a:moveTo>
                    <a:pt x="89524" y="90521"/>
                  </a:moveTo>
                  <a:lnTo>
                    <a:pt x="160125" y="90521"/>
                  </a:lnTo>
                  <a:cubicBezTo>
                    <a:pt x="163668" y="90521"/>
                    <a:pt x="168476" y="90521"/>
                    <a:pt x="168476" y="85396"/>
                  </a:cubicBezTo>
                  <a:cubicBezTo>
                    <a:pt x="168476" y="80272"/>
                    <a:pt x="163668" y="80272"/>
                    <a:pt x="160125" y="80272"/>
                  </a:cubicBezTo>
                  <a:lnTo>
                    <a:pt x="89524" y="80272"/>
                  </a:lnTo>
                  <a:lnTo>
                    <a:pt x="89524" y="8532"/>
                  </a:lnTo>
                  <a:cubicBezTo>
                    <a:pt x="89524" y="4945"/>
                    <a:pt x="89524" y="77"/>
                    <a:pt x="84463" y="77"/>
                  </a:cubicBezTo>
                  <a:cubicBezTo>
                    <a:pt x="79402" y="77"/>
                    <a:pt x="79402" y="4945"/>
                    <a:pt x="79402" y="8532"/>
                  </a:cubicBezTo>
                  <a:lnTo>
                    <a:pt x="79402" y="80272"/>
                  </a:lnTo>
                  <a:lnTo>
                    <a:pt x="8548" y="80272"/>
                  </a:lnTo>
                  <a:cubicBezTo>
                    <a:pt x="5005" y="80272"/>
                    <a:pt x="197" y="80272"/>
                    <a:pt x="197" y="85396"/>
                  </a:cubicBezTo>
                  <a:cubicBezTo>
                    <a:pt x="197" y="90521"/>
                    <a:pt x="5005" y="90521"/>
                    <a:pt x="8548" y="90521"/>
                  </a:cubicBezTo>
                  <a:lnTo>
                    <a:pt x="79402" y="90521"/>
                  </a:lnTo>
                  <a:lnTo>
                    <a:pt x="79402" y="162261"/>
                  </a:lnTo>
                  <a:cubicBezTo>
                    <a:pt x="79402" y="165848"/>
                    <a:pt x="79402" y="170716"/>
                    <a:pt x="84463" y="170716"/>
                  </a:cubicBezTo>
                  <a:cubicBezTo>
                    <a:pt x="89524" y="170716"/>
                    <a:pt x="89524" y="165848"/>
                    <a:pt x="89524" y="162261"/>
                  </a:cubicBezTo>
                  <a:lnTo>
                    <a:pt x="89524" y="9052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75A5FD9-69B6-9487-B296-C59291BEB81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979435" y="4010386"/>
              <a:ext cx="132851" cy="168332"/>
            </a:xfrm>
            <a:custGeom>
              <a:avLst/>
              <a:gdLst>
                <a:gd name="connsiteX0" fmla="*/ 6027 w 132851"/>
                <a:gd name="connsiteY0" fmla="*/ 48245 h 168332"/>
                <a:gd name="connsiteX1" fmla="*/ 46262 w 132851"/>
                <a:gd name="connsiteY1" fmla="*/ 18524 h 168332"/>
                <a:gd name="connsiteX2" fmla="*/ 87256 w 132851"/>
                <a:gd name="connsiteY2" fmla="*/ 83603 h 168332"/>
                <a:gd name="connsiteX3" fmla="*/ 84220 w 132851"/>
                <a:gd name="connsiteY3" fmla="*/ 108712 h 168332"/>
                <a:gd name="connsiteX4" fmla="*/ 71061 w 132851"/>
                <a:gd name="connsiteY4" fmla="*/ 163798 h 168332"/>
                <a:gd name="connsiteX5" fmla="*/ 74351 w 132851"/>
                <a:gd name="connsiteY5" fmla="*/ 168410 h 168332"/>
                <a:gd name="connsiteX6" fmla="*/ 82448 w 132851"/>
                <a:gd name="connsiteY6" fmla="*/ 153037 h 168332"/>
                <a:gd name="connsiteX7" fmla="*/ 91811 w 132851"/>
                <a:gd name="connsiteY7" fmla="*/ 108968 h 168332"/>
                <a:gd name="connsiteX8" fmla="*/ 93836 w 132851"/>
                <a:gd name="connsiteY8" fmla="*/ 98976 h 168332"/>
                <a:gd name="connsiteX9" fmla="*/ 128251 w 132851"/>
                <a:gd name="connsiteY9" fmla="*/ 15194 h 168332"/>
                <a:gd name="connsiteX10" fmla="*/ 133059 w 132851"/>
                <a:gd name="connsiteY10" fmla="*/ 5458 h 168332"/>
                <a:gd name="connsiteX11" fmla="*/ 130022 w 132851"/>
                <a:gd name="connsiteY11" fmla="*/ 2895 h 168332"/>
                <a:gd name="connsiteX12" fmla="*/ 126985 w 132851"/>
                <a:gd name="connsiteY12" fmla="*/ 4689 h 168332"/>
                <a:gd name="connsiteX13" fmla="*/ 93583 w 132851"/>
                <a:gd name="connsiteY13" fmla="*/ 80528 h 168332"/>
                <a:gd name="connsiteX14" fmla="*/ 83208 w 132851"/>
                <a:gd name="connsiteY14" fmla="*/ 28261 h 168332"/>
                <a:gd name="connsiteX15" fmla="*/ 49552 w 132851"/>
                <a:gd name="connsiteY15" fmla="*/ 77 h 168332"/>
                <a:gd name="connsiteX16" fmla="*/ 207 w 132851"/>
                <a:gd name="connsiteY16" fmla="*/ 46964 h 168332"/>
                <a:gd name="connsiteX17" fmla="*/ 5015 w 132851"/>
                <a:gd name="connsiteY17" fmla="*/ 49526 h 168332"/>
                <a:gd name="connsiteX18" fmla="*/ 6027 w 132851"/>
                <a:gd name="connsiteY18" fmla="*/ 48245 h 16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851" h="168332">
                  <a:moveTo>
                    <a:pt x="6027" y="48245"/>
                  </a:moveTo>
                  <a:cubicBezTo>
                    <a:pt x="15896" y="18781"/>
                    <a:pt x="43479" y="18524"/>
                    <a:pt x="46262" y="18524"/>
                  </a:cubicBezTo>
                  <a:cubicBezTo>
                    <a:pt x="84473" y="18524"/>
                    <a:pt x="87256" y="63362"/>
                    <a:pt x="87256" y="83603"/>
                  </a:cubicBezTo>
                  <a:cubicBezTo>
                    <a:pt x="87256" y="99232"/>
                    <a:pt x="85991" y="103588"/>
                    <a:pt x="84220" y="108712"/>
                  </a:cubicBezTo>
                  <a:cubicBezTo>
                    <a:pt x="78653" y="127416"/>
                    <a:pt x="71061" y="157136"/>
                    <a:pt x="71061" y="163798"/>
                  </a:cubicBezTo>
                  <a:cubicBezTo>
                    <a:pt x="71061" y="166616"/>
                    <a:pt x="72326" y="168410"/>
                    <a:pt x="74351" y="168410"/>
                  </a:cubicBezTo>
                  <a:cubicBezTo>
                    <a:pt x="77640" y="168410"/>
                    <a:pt x="79665" y="162773"/>
                    <a:pt x="82448" y="153037"/>
                  </a:cubicBezTo>
                  <a:cubicBezTo>
                    <a:pt x="88269" y="131515"/>
                    <a:pt x="90799" y="116911"/>
                    <a:pt x="91811" y="108968"/>
                  </a:cubicBezTo>
                  <a:cubicBezTo>
                    <a:pt x="92317" y="105637"/>
                    <a:pt x="92824" y="102307"/>
                    <a:pt x="93836" y="98976"/>
                  </a:cubicBezTo>
                  <a:cubicBezTo>
                    <a:pt x="101933" y="73611"/>
                    <a:pt x="118129" y="35435"/>
                    <a:pt x="128251" y="15194"/>
                  </a:cubicBezTo>
                  <a:cubicBezTo>
                    <a:pt x="130022" y="12119"/>
                    <a:pt x="133059" y="6482"/>
                    <a:pt x="133059" y="5458"/>
                  </a:cubicBezTo>
                  <a:cubicBezTo>
                    <a:pt x="133059" y="2895"/>
                    <a:pt x="130528" y="2895"/>
                    <a:pt x="130022" y="2895"/>
                  </a:cubicBezTo>
                  <a:cubicBezTo>
                    <a:pt x="129263" y="2895"/>
                    <a:pt x="127745" y="2895"/>
                    <a:pt x="126985" y="4689"/>
                  </a:cubicBezTo>
                  <a:cubicBezTo>
                    <a:pt x="113827" y="29029"/>
                    <a:pt x="103705" y="54651"/>
                    <a:pt x="93583" y="80528"/>
                  </a:cubicBezTo>
                  <a:cubicBezTo>
                    <a:pt x="93330" y="72586"/>
                    <a:pt x="93077" y="53113"/>
                    <a:pt x="83208" y="28261"/>
                  </a:cubicBezTo>
                  <a:cubicBezTo>
                    <a:pt x="77134" y="12632"/>
                    <a:pt x="67012" y="77"/>
                    <a:pt x="49552" y="77"/>
                  </a:cubicBezTo>
                  <a:cubicBezTo>
                    <a:pt x="17920" y="77"/>
                    <a:pt x="207" y="39022"/>
                    <a:pt x="207" y="46964"/>
                  </a:cubicBezTo>
                  <a:cubicBezTo>
                    <a:pt x="207" y="49526"/>
                    <a:pt x="2484" y="49526"/>
                    <a:pt x="5015" y="49526"/>
                  </a:cubicBezTo>
                  <a:lnTo>
                    <a:pt x="6027" y="4824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D08F3E2-6167-666E-14DD-B7C245AAAAA4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140321" y="3856032"/>
              <a:ext cx="46055" cy="179170"/>
            </a:xfrm>
            <a:custGeom>
              <a:avLst/>
              <a:gdLst>
                <a:gd name="connsiteX0" fmla="*/ 42725 w 46055"/>
                <a:gd name="connsiteY0" fmla="*/ 72 h 179170"/>
                <a:gd name="connsiteX1" fmla="*/ 213 w 46055"/>
                <a:gd name="connsiteY1" fmla="*/ 89568 h 179170"/>
                <a:gd name="connsiteX2" fmla="*/ 42725 w 46055"/>
                <a:gd name="connsiteY2" fmla="*/ 179242 h 179170"/>
                <a:gd name="connsiteX3" fmla="*/ 46268 w 46055"/>
                <a:gd name="connsiteY3" fmla="*/ 177090 h 179170"/>
                <a:gd name="connsiteX4" fmla="*/ 44497 w 46055"/>
                <a:gd name="connsiteY4" fmla="*/ 174400 h 179170"/>
                <a:gd name="connsiteX5" fmla="*/ 12258 w 46055"/>
                <a:gd name="connsiteY5" fmla="*/ 89747 h 179170"/>
                <a:gd name="connsiteX6" fmla="*/ 45028 w 46055"/>
                <a:gd name="connsiteY6" fmla="*/ 4376 h 179170"/>
                <a:gd name="connsiteX7" fmla="*/ 46268 w 46055"/>
                <a:gd name="connsiteY7" fmla="*/ 2224 h 179170"/>
                <a:gd name="connsiteX8" fmla="*/ 42725 w 46055"/>
                <a:gd name="connsiteY8" fmla="*/ 7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725" y="72"/>
                  </a:moveTo>
                  <a:cubicBezTo>
                    <a:pt x="9069" y="24105"/>
                    <a:pt x="213" y="62127"/>
                    <a:pt x="213" y="89568"/>
                  </a:cubicBezTo>
                  <a:cubicBezTo>
                    <a:pt x="213" y="114856"/>
                    <a:pt x="7652" y="154133"/>
                    <a:pt x="42725" y="179242"/>
                  </a:cubicBezTo>
                  <a:cubicBezTo>
                    <a:pt x="44142" y="179242"/>
                    <a:pt x="46268" y="179242"/>
                    <a:pt x="46268" y="177090"/>
                  </a:cubicBezTo>
                  <a:cubicBezTo>
                    <a:pt x="46268" y="176014"/>
                    <a:pt x="45736" y="175655"/>
                    <a:pt x="44497" y="174400"/>
                  </a:cubicBezTo>
                  <a:cubicBezTo>
                    <a:pt x="20937" y="152878"/>
                    <a:pt x="12258" y="122389"/>
                    <a:pt x="12258" y="89747"/>
                  </a:cubicBezTo>
                  <a:cubicBezTo>
                    <a:pt x="12258" y="41322"/>
                    <a:pt x="30503" y="17648"/>
                    <a:pt x="45028" y="4376"/>
                  </a:cubicBezTo>
                  <a:cubicBezTo>
                    <a:pt x="45736" y="3659"/>
                    <a:pt x="46268" y="3121"/>
                    <a:pt x="46268" y="2224"/>
                  </a:cubicBezTo>
                  <a:cubicBezTo>
                    <a:pt x="46268" y="72"/>
                    <a:pt x="44142" y="72"/>
                    <a:pt x="42725" y="7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E18329A-77A3-2C8A-5F90-9344E9E9F9B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218337" y="3871456"/>
              <a:ext cx="64477" cy="119088"/>
            </a:xfrm>
            <a:custGeom>
              <a:avLst/>
              <a:gdLst>
                <a:gd name="connsiteX0" fmla="*/ 40248 w 64477"/>
                <a:gd name="connsiteY0" fmla="*/ 5094 h 119088"/>
                <a:gd name="connsiteX1" fmla="*/ 34934 w 64477"/>
                <a:gd name="connsiteY1" fmla="*/ 72 h 119088"/>
                <a:gd name="connsiteX2" fmla="*/ 216 w 64477"/>
                <a:gd name="connsiteY2" fmla="*/ 11550 h 119088"/>
                <a:gd name="connsiteX3" fmla="*/ 216 w 64477"/>
                <a:gd name="connsiteY3" fmla="*/ 18007 h 119088"/>
                <a:gd name="connsiteX4" fmla="*/ 25900 w 64477"/>
                <a:gd name="connsiteY4" fmla="*/ 12985 h 119088"/>
                <a:gd name="connsiteX5" fmla="*/ 25900 w 64477"/>
                <a:gd name="connsiteY5" fmla="*/ 104454 h 119088"/>
                <a:gd name="connsiteX6" fmla="*/ 8187 w 64477"/>
                <a:gd name="connsiteY6" fmla="*/ 112704 h 119088"/>
                <a:gd name="connsiteX7" fmla="*/ 1456 w 64477"/>
                <a:gd name="connsiteY7" fmla="*/ 112704 h 119088"/>
                <a:gd name="connsiteX8" fmla="*/ 1456 w 64477"/>
                <a:gd name="connsiteY8" fmla="*/ 119160 h 119088"/>
                <a:gd name="connsiteX9" fmla="*/ 32986 w 64477"/>
                <a:gd name="connsiteY9" fmla="*/ 118443 h 119088"/>
                <a:gd name="connsiteX10" fmla="*/ 64693 w 64477"/>
                <a:gd name="connsiteY10" fmla="*/ 119160 h 119088"/>
                <a:gd name="connsiteX11" fmla="*/ 64693 w 64477"/>
                <a:gd name="connsiteY11" fmla="*/ 112704 h 119088"/>
                <a:gd name="connsiteX12" fmla="*/ 57962 w 64477"/>
                <a:gd name="connsiteY12" fmla="*/ 112704 h 119088"/>
                <a:gd name="connsiteX13" fmla="*/ 40248 w 64477"/>
                <a:gd name="connsiteY13" fmla="*/ 104454 h 119088"/>
                <a:gd name="connsiteX14" fmla="*/ 40248 w 64477"/>
                <a:gd name="connsiteY14" fmla="*/ 5094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9088">
                  <a:moveTo>
                    <a:pt x="40248" y="5094"/>
                  </a:moveTo>
                  <a:cubicBezTo>
                    <a:pt x="40248" y="251"/>
                    <a:pt x="39894" y="72"/>
                    <a:pt x="34934" y="72"/>
                  </a:cubicBezTo>
                  <a:cubicBezTo>
                    <a:pt x="23598" y="11371"/>
                    <a:pt x="7478" y="11550"/>
                    <a:pt x="216" y="11550"/>
                  </a:cubicBezTo>
                  <a:lnTo>
                    <a:pt x="216" y="18007"/>
                  </a:lnTo>
                  <a:cubicBezTo>
                    <a:pt x="4467" y="18007"/>
                    <a:pt x="16158" y="18007"/>
                    <a:pt x="25900" y="12985"/>
                  </a:cubicBezTo>
                  <a:lnTo>
                    <a:pt x="25900" y="104454"/>
                  </a:lnTo>
                  <a:cubicBezTo>
                    <a:pt x="25900" y="110372"/>
                    <a:pt x="25900" y="112704"/>
                    <a:pt x="8187" y="112704"/>
                  </a:cubicBezTo>
                  <a:lnTo>
                    <a:pt x="1456" y="112704"/>
                  </a:lnTo>
                  <a:lnTo>
                    <a:pt x="1456" y="119160"/>
                  </a:lnTo>
                  <a:cubicBezTo>
                    <a:pt x="4644" y="118981"/>
                    <a:pt x="26432" y="118443"/>
                    <a:pt x="32986" y="118443"/>
                  </a:cubicBezTo>
                  <a:cubicBezTo>
                    <a:pt x="38477" y="118443"/>
                    <a:pt x="60796" y="118981"/>
                    <a:pt x="64693" y="119160"/>
                  </a:cubicBezTo>
                  <a:lnTo>
                    <a:pt x="64693" y="112704"/>
                  </a:lnTo>
                  <a:lnTo>
                    <a:pt x="57962" y="112704"/>
                  </a:lnTo>
                  <a:cubicBezTo>
                    <a:pt x="40248" y="112704"/>
                    <a:pt x="40248" y="110372"/>
                    <a:pt x="40248" y="104454"/>
                  </a:cubicBezTo>
                  <a:lnTo>
                    <a:pt x="40248" y="509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319A492-BD17-26AC-0567-7B8BB29C0C06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312475" y="3856032"/>
              <a:ext cx="45878" cy="179170"/>
            </a:xfrm>
            <a:custGeom>
              <a:avLst/>
              <a:gdLst>
                <a:gd name="connsiteX0" fmla="*/ 3585 w 45878"/>
                <a:gd name="connsiteY0" fmla="*/ 72 h 179170"/>
                <a:gd name="connsiteX1" fmla="*/ 220 w 45878"/>
                <a:gd name="connsiteY1" fmla="*/ 2224 h 179170"/>
                <a:gd name="connsiteX2" fmla="*/ 1814 w 45878"/>
                <a:gd name="connsiteY2" fmla="*/ 4914 h 179170"/>
                <a:gd name="connsiteX3" fmla="*/ 34053 w 45878"/>
                <a:gd name="connsiteY3" fmla="*/ 89568 h 179170"/>
                <a:gd name="connsiteX4" fmla="*/ 3408 w 45878"/>
                <a:gd name="connsiteY4" fmla="*/ 172965 h 179170"/>
                <a:gd name="connsiteX5" fmla="*/ 220 w 45878"/>
                <a:gd name="connsiteY5" fmla="*/ 177090 h 179170"/>
                <a:gd name="connsiteX6" fmla="*/ 2522 w 45878"/>
                <a:gd name="connsiteY6" fmla="*/ 179242 h 179170"/>
                <a:gd name="connsiteX7" fmla="*/ 33167 w 45878"/>
                <a:gd name="connsiteY7" fmla="*/ 144987 h 179170"/>
                <a:gd name="connsiteX8" fmla="*/ 46098 w 45878"/>
                <a:gd name="connsiteY8" fmla="*/ 89747 h 179170"/>
                <a:gd name="connsiteX9" fmla="*/ 3585 w 45878"/>
                <a:gd name="connsiteY9" fmla="*/ 7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585" y="72"/>
                  </a:moveTo>
                  <a:cubicBezTo>
                    <a:pt x="2345" y="72"/>
                    <a:pt x="220" y="72"/>
                    <a:pt x="220" y="2224"/>
                  </a:cubicBezTo>
                  <a:cubicBezTo>
                    <a:pt x="220" y="3121"/>
                    <a:pt x="751" y="3659"/>
                    <a:pt x="1814" y="4914"/>
                  </a:cubicBezTo>
                  <a:cubicBezTo>
                    <a:pt x="17048" y="19083"/>
                    <a:pt x="34053" y="43295"/>
                    <a:pt x="34053" y="89568"/>
                  </a:cubicBezTo>
                  <a:cubicBezTo>
                    <a:pt x="34053" y="127052"/>
                    <a:pt x="22539" y="155389"/>
                    <a:pt x="3408" y="172965"/>
                  </a:cubicBezTo>
                  <a:cubicBezTo>
                    <a:pt x="397" y="176014"/>
                    <a:pt x="220" y="176194"/>
                    <a:pt x="220" y="177090"/>
                  </a:cubicBezTo>
                  <a:cubicBezTo>
                    <a:pt x="220" y="177987"/>
                    <a:pt x="751" y="179242"/>
                    <a:pt x="2522" y="179242"/>
                  </a:cubicBezTo>
                  <a:cubicBezTo>
                    <a:pt x="4648" y="179242"/>
                    <a:pt x="21476" y="167405"/>
                    <a:pt x="33167" y="144987"/>
                  </a:cubicBezTo>
                  <a:cubicBezTo>
                    <a:pt x="40961" y="130101"/>
                    <a:pt x="46098" y="110731"/>
                    <a:pt x="46098" y="89747"/>
                  </a:cubicBezTo>
                  <a:cubicBezTo>
                    <a:pt x="46098" y="64459"/>
                    <a:pt x="38658" y="25181"/>
                    <a:pt x="3585" y="7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967DC86-F353-7BB0-0B18-E35C999516AE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126263" y="4076374"/>
              <a:ext cx="46055" cy="179170"/>
            </a:xfrm>
            <a:custGeom>
              <a:avLst/>
              <a:gdLst>
                <a:gd name="connsiteX0" fmla="*/ 42725 w 46055"/>
                <a:gd name="connsiteY0" fmla="*/ 80 h 179170"/>
                <a:gd name="connsiteX1" fmla="*/ 212 w 46055"/>
                <a:gd name="connsiteY1" fmla="*/ 89576 h 179170"/>
                <a:gd name="connsiteX2" fmla="*/ 42725 w 46055"/>
                <a:gd name="connsiteY2" fmla="*/ 179251 h 179170"/>
                <a:gd name="connsiteX3" fmla="*/ 46267 w 46055"/>
                <a:gd name="connsiteY3" fmla="*/ 177099 h 179170"/>
                <a:gd name="connsiteX4" fmla="*/ 44496 w 46055"/>
                <a:gd name="connsiteY4" fmla="*/ 174409 h 179170"/>
                <a:gd name="connsiteX5" fmla="*/ 12257 w 46055"/>
                <a:gd name="connsiteY5" fmla="*/ 89755 h 179170"/>
                <a:gd name="connsiteX6" fmla="*/ 45027 w 46055"/>
                <a:gd name="connsiteY6" fmla="*/ 4385 h 179170"/>
                <a:gd name="connsiteX7" fmla="*/ 46267 w 46055"/>
                <a:gd name="connsiteY7" fmla="*/ 2233 h 179170"/>
                <a:gd name="connsiteX8" fmla="*/ 42725 w 46055"/>
                <a:gd name="connsiteY8" fmla="*/ 80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725" y="80"/>
                  </a:moveTo>
                  <a:cubicBezTo>
                    <a:pt x="9069" y="24113"/>
                    <a:pt x="212" y="62136"/>
                    <a:pt x="212" y="89576"/>
                  </a:cubicBezTo>
                  <a:cubicBezTo>
                    <a:pt x="212" y="114864"/>
                    <a:pt x="7652" y="154142"/>
                    <a:pt x="42725" y="179251"/>
                  </a:cubicBezTo>
                  <a:cubicBezTo>
                    <a:pt x="44142" y="179251"/>
                    <a:pt x="46267" y="179251"/>
                    <a:pt x="46267" y="177099"/>
                  </a:cubicBezTo>
                  <a:cubicBezTo>
                    <a:pt x="46267" y="176023"/>
                    <a:pt x="45736" y="175664"/>
                    <a:pt x="44496" y="174409"/>
                  </a:cubicBezTo>
                  <a:cubicBezTo>
                    <a:pt x="20937" y="152887"/>
                    <a:pt x="12257" y="122397"/>
                    <a:pt x="12257" y="89755"/>
                  </a:cubicBezTo>
                  <a:cubicBezTo>
                    <a:pt x="12257" y="41331"/>
                    <a:pt x="30502" y="17657"/>
                    <a:pt x="45027" y="4385"/>
                  </a:cubicBezTo>
                  <a:cubicBezTo>
                    <a:pt x="45736" y="3667"/>
                    <a:pt x="46267" y="3129"/>
                    <a:pt x="46267" y="2233"/>
                  </a:cubicBezTo>
                  <a:cubicBezTo>
                    <a:pt x="46267" y="80"/>
                    <a:pt x="44142" y="80"/>
                    <a:pt x="42725" y="8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722B27A-6DAD-14DA-5B27-AA547E1AB887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196131" y="4091798"/>
              <a:ext cx="78293" cy="119088"/>
            </a:xfrm>
            <a:custGeom>
              <a:avLst/>
              <a:gdLst>
                <a:gd name="connsiteX0" fmla="*/ 78509 w 78293"/>
                <a:gd name="connsiteY0" fmla="*/ 86527 h 119088"/>
                <a:gd name="connsiteX1" fmla="*/ 72487 w 78293"/>
                <a:gd name="connsiteY1" fmla="*/ 86527 h 119088"/>
                <a:gd name="connsiteX2" fmla="*/ 67881 w 78293"/>
                <a:gd name="connsiteY2" fmla="*/ 102848 h 119088"/>
                <a:gd name="connsiteX3" fmla="*/ 50345 w 78293"/>
                <a:gd name="connsiteY3" fmla="*/ 103924 h 119088"/>
                <a:gd name="connsiteX4" fmla="*/ 17752 w 78293"/>
                <a:gd name="connsiteY4" fmla="*/ 103924 h 119088"/>
                <a:gd name="connsiteX5" fmla="*/ 53179 w 78293"/>
                <a:gd name="connsiteY5" fmla="*/ 73793 h 119088"/>
                <a:gd name="connsiteX6" fmla="*/ 78509 w 78293"/>
                <a:gd name="connsiteY6" fmla="*/ 35054 h 119088"/>
                <a:gd name="connsiteX7" fmla="*/ 37059 w 78293"/>
                <a:gd name="connsiteY7" fmla="*/ 80 h 119088"/>
                <a:gd name="connsiteX8" fmla="*/ 215 w 78293"/>
                <a:gd name="connsiteY8" fmla="*/ 32184 h 119088"/>
                <a:gd name="connsiteX9" fmla="*/ 9603 w 78293"/>
                <a:gd name="connsiteY9" fmla="*/ 42228 h 119088"/>
                <a:gd name="connsiteX10" fmla="*/ 18992 w 78293"/>
                <a:gd name="connsiteY10" fmla="*/ 32722 h 119088"/>
                <a:gd name="connsiteX11" fmla="*/ 8541 w 78293"/>
                <a:gd name="connsiteY11" fmla="*/ 23217 h 119088"/>
                <a:gd name="connsiteX12" fmla="*/ 34402 w 78293"/>
                <a:gd name="connsiteY12" fmla="*/ 6537 h 119088"/>
                <a:gd name="connsiteX13" fmla="*/ 61327 w 78293"/>
                <a:gd name="connsiteY13" fmla="*/ 35054 h 119088"/>
                <a:gd name="connsiteX14" fmla="*/ 44676 w 78293"/>
                <a:gd name="connsiteY14" fmla="*/ 69489 h 119088"/>
                <a:gd name="connsiteX15" fmla="*/ 1987 w 78293"/>
                <a:gd name="connsiteY15" fmla="*/ 112174 h 119088"/>
                <a:gd name="connsiteX16" fmla="*/ 215 w 78293"/>
                <a:gd name="connsiteY16" fmla="*/ 119169 h 119088"/>
                <a:gd name="connsiteX17" fmla="*/ 73195 w 78293"/>
                <a:gd name="connsiteY17" fmla="*/ 119169 h 119088"/>
                <a:gd name="connsiteX18" fmla="*/ 78509 w 78293"/>
                <a:gd name="connsiteY18" fmla="*/ 86527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9088">
                  <a:moveTo>
                    <a:pt x="78509" y="86527"/>
                  </a:moveTo>
                  <a:lnTo>
                    <a:pt x="72487" y="86527"/>
                  </a:lnTo>
                  <a:cubicBezTo>
                    <a:pt x="71955" y="90473"/>
                    <a:pt x="70184" y="101054"/>
                    <a:pt x="67881" y="102848"/>
                  </a:cubicBezTo>
                  <a:cubicBezTo>
                    <a:pt x="66464" y="103924"/>
                    <a:pt x="52824" y="103924"/>
                    <a:pt x="50345" y="103924"/>
                  </a:cubicBezTo>
                  <a:lnTo>
                    <a:pt x="17752" y="103924"/>
                  </a:lnTo>
                  <a:cubicBezTo>
                    <a:pt x="36351" y="87245"/>
                    <a:pt x="42551" y="82223"/>
                    <a:pt x="53179" y="73793"/>
                  </a:cubicBezTo>
                  <a:cubicBezTo>
                    <a:pt x="66287" y="63212"/>
                    <a:pt x="78509" y="52092"/>
                    <a:pt x="78509" y="35054"/>
                  </a:cubicBezTo>
                  <a:cubicBezTo>
                    <a:pt x="78509" y="13352"/>
                    <a:pt x="59733" y="80"/>
                    <a:pt x="37059" y="80"/>
                  </a:cubicBezTo>
                  <a:cubicBezTo>
                    <a:pt x="15095" y="80"/>
                    <a:pt x="215" y="15684"/>
                    <a:pt x="215" y="32184"/>
                  </a:cubicBezTo>
                  <a:cubicBezTo>
                    <a:pt x="215" y="41331"/>
                    <a:pt x="7832" y="42228"/>
                    <a:pt x="9603" y="42228"/>
                  </a:cubicBezTo>
                  <a:cubicBezTo>
                    <a:pt x="13855" y="42228"/>
                    <a:pt x="18992" y="39179"/>
                    <a:pt x="18992" y="32722"/>
                  </a:cubicBezTo>
                  <a:cubicBezTo>
                    <a:pt x="18992" y="29494"/>
                    <a:pt x="17752" y="23217"/>
                    <a:pt x="8541" y="23217"/>
                  </a:cubicBezTo>
                  <a:cubicBezTo>
                    <a:pt x="14032" y="10483"/>
                    <a:pt x="26077" y="6537"/>
                    <a:pt x="34402" y="6537"/>
                  </a:cubicBezTo>
                  <a:cubicBezTo>
                    <a:pt x="52116" y="6537"/>
                    <a:pt x="61327" y="20526"/>
                    <a:pt x="61327" y="35054"/>
                  </a:cubicBezTo>
                  <a:cubicBezTo>
                    <a:pt x="61327" y="50657"/>
                    <a:pt x="50345" y="63032"/>
                    <a:pt x="44676" y="69489"/>
                  </a:cubicBezTo>
                  <a:lnTo>
                    <a:pt x="1987" y="112174"/>
                  </a:lnTo>
                  <a:cubicBezTo>
                    <a:pt x="215" y="113788"/>
                    <a:pt x="215" y="114147"/>
                    <a:pt x="215" y="119169"/>
                  </a:cubicBezTo>
                  <a:lnTo>
                    <a:pt x="73195" y="119169"/>
                  </a:lnTo>
                  <a:lnTo>
                    <a:pt x="78509" y="8652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9D9B6FB-5184-F92C-9952-96675C05BA6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305680" y="4190261"/>
              <a:ext cx="22496" cy="55239"/>
            </a:xfrm>
            <a:custGeom>
              <a:avLst/>
              <a:gdLst>
                <a:gd name="connsiteX0" fmla="*/ 17756 w 22496"/>
                <a:gd name="connsiteY0" fmla="*/ 17836 h 55239"/>
                <a:gd name="connsiteX1" fmla="*/ 3939 w 22496"/>
                <a:gd name="connsiteY1" fmla="*/ 50657 h 55239"/>
                <a:gd name="connsiteX2" fmla="*/ 2699 w 22496"/>
                <a:gd name="connsiteY2" fmla="*/ 52809 h 55239"/>
                <a:gd name="connsiteX3" fmla="*/ 5179 w 22496"/>
                <a:gd name="connsiteY3" fmla="*/ 55320 h 55239"/>
                <a:gd name="connsiteX4" fmla="*/ 22715 w 22496"/>
                <a:gd name="connsiteY4" fmla="*/ 19630 h 55239"/>
                <a:gd name="connsiteX5" fmla="*/ 10316 w 22496"/>
                <a:gd name="connsiteY5" fmla="*/ 80 h 55239"/>
                <a:gd name="connsiteX6" fmla="*/ 219 w 22496"/>
                <a:gd name="connsiteY6" fmla="*/ 10303 h 55239"/>
                <a:gd name="connsiteX7" fmla="*/ 10493 w 22496"/>
                <a:gd name="connsiteY7" fmla="*/ 20706 h 55239"/>
                <a:gd name="connsiteX8" fmla="*/ 17756 w 22496"/>
                <a:gd name="connsiteY8" fmla="*/ 17836 h 5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5239">
                  <a:moveTo>
                    <a:pt x="17756" y="17836"/>
                  </a:moveTo>
                  <a:cubicBezTo>
                    <a:pt x="17756" y="27700"/>
                    <a:pt x="15984" y="39179"/>
                    <a:pt x="3939" y="50657"/>
                  </a:cubicBezTo>
                  <a:cubicBezTo>
                    <a:pt x="3230" y="51375"/>
                    <a:pt x="2699" y="51913"/>
                    <a:pt x="2699" y="52809"/>
                  </a:cubicBezTo>
                  <a:cubicBezTo>
                    <a:pt x="2699" y="54065"/>
                    <a:pt x="4116" y="55320"/>
                    <a:pt x="5179" y="55320"/>
                  </a:cubicBezTo>
                  <a:cubicBezTo>
                    <a:pt x="7659" y="55320"/>
                    <a:pt x="22715" y="40972"/>
                    <a:pt x="22715" y="19630"/>
                  </a:cubicBezTo>
                  <a:cubicBezTo>
                    <a:pt x="22715" y="8510"/>
                    <a:pt x="18464" y="80"/>
                    <a:pt x="10316" y="80"/>
                  </a:cubicBezTo>
                  <a:cubicBezTo>
                    <a:pt x="4470" y="80"/>
                    <a:pt x="219" y="4744"/>
                    <a:pt x="219" y="10303"/>
                  </a:cubicBezTo>
                  <a:cubicBezTo>
                    <a:pt x="219" y="16043"/>
                    <a:pt x="4293" y="20706"/>
                    <a:pt x="10493" y="20706"/>
                  </a:cubicBezTo>
                  <a:cubicBezTo>
                    <a:pt x="14744" y="20706"/>
                    <a:pt x="17578" y="17836"/>
                    <a:pt x="17756" y="1783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810207D-E634-CDD5-D5E1-AFB9AB065D49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357100" y="4091798"/>
              <a:ext cx="78293" cy="119088"/>
            </a:xfrm>
            <a:custGeom>
              <a:avLst/>
              <a:gdLst>
                <a:gd name="connsiteX0" fmla="*/ 78515 w 78293"/>
                <a:gd name="connsiteY0" fmla="*/ 86527 h 119088"/>
                <a:gd name="connsiteX1" fmla="*/ 72493 w 78293"/>
                <a:gd name="connsiteY1" fmla="*/ 86527 h 119088"/>
                <a:gd name="connsiteX2" fmla="*/ 67887 w 78293"/>
                <a:gd name="connsiteY2" fmla="*/ 102848 h 119088"/>
                <a:gd name="connsiteX3" fmla="*/ 50351 w 78293"/>
                <a:gd name="connsiteY3" fmla="*/ 103924 h 119088"/>
                <a:gd name="connsiteX4" fmla="*/ 17758 w 78293"/>
                <a:gd name="connsiteY4" fmla="*/ 103924 h 119088"/>
                <a:gd name="connsiteX5" fmla="*/ 53185 w 78293"/>
                <a:gd name="connsiteY5" fmla="*/ 73793 h 119088"/>
                <a:gd name="connsiteX6" fmla="*/ 78515 w 78293"/>
                <a:gd name="connsiteY6" fmla="*/ 35054 h 119088"/>
                <a:gd name="connsiteX7" fmla="*/ 37066 w 78293"/>
                <a:gd name="connsiteY7" fmla="*/ 80 h 119088"/>
                <a:gd name="connsiteX8" fmla="*/ 221 w 78293"/>
                <a:gd name="connsiteY8" fmla="*/ 32184 h 119088"/>
                <a:gd name="connsiteX9" fmla="*/ 9610 w 78293"/>
                <a:gd name="connsiteY9" fmla="*/ 42228 h 119088"/>
                <a:gd name="connsiteX10" fmla="*/ 18998 w 78293"/>
                <a:gd name="connsiteY10" fmla="*/ 32722 h 119088"/>
                <a:gd name="connsiteX11" fmla="*/ 8547 w 78293"/>
                <a:gd name="connsiteY11" fmla="*/ 23217 h 119088"/>
                <a:gd name="connsiteX12" fmla="*/ 34409 w 78293"/>
                <a:gd name="connsiteY12" fmla="*/ 6537 h 119088"/>
                <a:gd name="connsiteX13" fmla="*/ 61333 w 78293"/>
                <a:gd name="connsiteY13" fmla="*/ 35054 h 119088"/>
                <a:gd name="connsiteX14" fmla="*/ 44683 w 78293"/>
                <a:gd name="connsiteY14" fmla="*/ 69489 h 119088"/>
                <a:gd name="connsiteX15" fmla="*/ 1993 w 78293"/>
                <a:gd name="connsiteY15" fmla="*/ 112174 h 119088"/>
                <a:gd name="connsiteX16" fmla="*/ 221 w 78293"/>
                <a:gd name="connsiteY16" fmla="*/ 119169 h 119088"/>
                <a:gd name="connsiteX17" fmla="*/ 73201 w 78293"/>
                <a:gd name="connsiteY17" fmla="*/ 119169 h 119088"/>
                <a:gd name="connsiteX18" fmla="*/ 78515 w 78293"/>
                <a:gd name="connsiteY18" fmla="*/ 86527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9088">
                  <a:moveTo>
                    <a:pt x="78515" y="86527"/>
                  </a:moveTo>
                  <a:lnTo>
                    <a:pt x="72493" y="86527"/>
                  </a:lnTo>
                  <a:cubicBezTo>
                    <a:pt x="71961" y="90473"/>
                    <a:pt x="70190" y="101054"/>
                    <a:pt x="67887" y="102848"/>
                  </a:cubicBezTo>
                  <a:cubicBezTo>
                    <a:pt x="66470" y="103924"/>
                    <a:pt x="52831" y="103924"/>
                    <a:pt x="50351" y="103924"/>
                  </a:cubicBezTo>
                  <a:lnTo>
                    <a:pt x="17758" y="103924"/>
                  </a:lnTo>
                  <a:cubicBezTo>
                    <a:pt x="36357" y="87245"/>
                    <a:pt x="42557" y="82223"/>
                    <a:pt x="53185" y="73793"/>
                  </a:cubicBezTo>
                  <a:cubicBezTo>
                    <a:pt x="66293" y="63212"/>
                    <a:pt x="78515" y="52092"/>
                    <a:pt x="78515" y="35054"/>
                  </a:cubicBezTo>
                  <a:cubicBezTo>
                    <a:pt x="78515" y="13352"/>
                    <a:pt x="59739" y="80"/>
                    <a:pt x="37066" y="80"/>
                  </a:cubicBezTo>
                  <a:cubicBezTo>
                    <a:pt x="15101" y="80"/>
                    <a:pt x="221" y="15684"/>
                    <a:pt x="221" y="32184"/>
                  </a:cubicBezTo>
                  <a:cubicBezTo>
                    <a:pt x="221" y="41331"/>
                    <a:pt x="7838" y="42228"/>
                    <a:pt x="9610" y="42228"/>
                  </a:cubicBezTo>
                  <a:cubicBezTo>
                    <a:pt x="13861" y="42228"/>
                    <a:pt x="18998" y="39179"/>
                    <a:pt x="18998" y="32722"/>
                  </a:cubicBezTo>
                  <a:cubicBezTo>
                    <a:pt x="18998" y="29494"/>
                    <a:pt x="17758" y="23217"/>
                    <a:pt x="8547" y="23217"/>
                  </a:cubicBezTo>
                  <a:cubicBezTo>
                    <a:pt x="14038" y="10483"/>
                    <a:pt x="26083" y="6537"/>
                    <a:pt x="34409" y="6537"/>
                  </a:cubicBezTo>
                  <a:cubicBezTo>
                    <a:pt x="52122" y="6537"/>
                    <a:pt x="61333" y="20526"/>
                    <a:pt x="61333" y="35054"/>
                  </a:cubicBezTo>
                  <a:cubicBezTo>
                    <a:pt x="61333" y="50657"/>
                    <a:pt x="50351" y="63032"/>
                    <a:pt x="44683" y="69489"/>
                  </a:cubicBezTo>
                  <a:lnTo>
                    <a:pt x="1993" y="112174"/>
                  </a:lnTo>
                  <a:cubicBezTo>
                    <a:pt x="221" y="113788"/>
                    <a:pt x="221" y="114147"/>
                    <a:pt x="221" y="119169"/>
                  </a:cubicBezTo>
                  <a:lnTo>
                    <a:pt x="73201" y="119169"/>
                  </a:lnTo>
                  <a:lnTo>
                    <a:pt x="78515" y="8652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530C200-8EAA-9A11-6748-6EC88532B648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459387" y="4076374"/>
              <a:ext cx="45878" cy="179170"/>
            </a:xfrm>
            <a:custGeom>
              <a:avLst/>
              <a:gdLst>
                <a:gd name="connsiteX0" fmla="*/ 3591 w 45878"/>
                <a:gd name="connsiteY0" fmla="*/ 80 h 179170"/>
                <a:gd name="connsiteX1" fmla="*/ 225 w 45878"/>
                <a:gd name="connsiteY1" fmla="*/ 2233 h 179170"/>
                <a:gd name="connsiteX2" fmla="*/ 1820 w 45878"/>
                <a:gd name="connsiteY2" fmla="*/ 4923 h 179170"/>
                <a:gd name="connsiteX3" fmla="*/ 34058 w 45878"/>
                <a:gd name="connsiteY3" fmla="*/ 89576 h 179170"/>
                <a:gd name="connsiteX4" fmla="*/ 3414 w 45878"/>
                <a:gd name="connsiteY4" fmla="*/ 172974 h 179170"/>
                <a:gd name="connsiteX5" fmla="*/ 225 w 45878"/>
                <a:gd name="connsiteY5" fmla="*/ 177099 h 179170"/>
                <a:gd name="connsiteX6" fmla="*/ 2528 w 45878"/>
                <a:gd name="connsiteY6" fmla="*/ 179251 h 179170"/>
                <a:gd name="connsiteX7" fmla="*/ 33173 w 45878"/>
                <a:gd name="connsiteY7" fmla="*/ 144995 h 179170"/>
                <a:gd name="connsiteX8" fmla="*/ 46104 w 45878"/>
                <a:gd name="connsiteY8" fmla="*/ 89755 h 179170"/>
                <a:gd name="connsiteX9" fmla="*/ 3591 w 45878"/>
                <a:gd name="connsiteY9" fmla="*/ 80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591" y="80"/>
                  </a:moveTo>
                  <a:cubicBezTo>
                    <a:pt x="2351" y="80"/>
                    <a:pt x="225" y="80"/>
                    <a:pt x="225" y="2233"/>
                  </a:cubicBezTo>
                  <a:cubicBezTo>
                    <a:pt x="225" y="3129"/>
                    <a:pt x="757" y="3667"/>
                    <a:pt x="1820" y="4923"/>
                  </a:cubicBezTo>
                  <a:cubicBezTo>
                    <a:pt x="17053" y="19092"/>
                    <a:pt x="34058" y="43304"/>
                    <a:pt x="34058" y="89576"/>
                  </a:cubicBezTo>
                  <a:cubicBezTo>
                    <a:pt x="34058" y="127060"/>
                    <a:pt x="22545" y="155398"/>
                    <a:pt x="3414" y="172974"/>
                  </a:cubicBezTo>
                  <a:cubicBezTo>
                    <a:pt x="403" y="176023"/>
                    <a:pt x="225" y="176202"/>
                    <a:pt x="225" y="177099"/>
                  </a:cubicBezTo>
                  <a:cubicBezTo>
                    <a:pt x="225" y="177996"/>
                    <a:pt x="757" y="179251"/>
                    <a:pt x="2528" y="179251"/>
                  </a:cubicBezTo>
                  <a:cubicBezTo>
                    <a:pt x="4654" y="179251"/>
                    <a:pt x="21482" y="167414"/>
                    <a:pt x="33173" y="144995"/>
                  </a:cubicBezTo>
                  <a:cubicBezTo>
                    <a:pt x="40967" y="130109"/>
                    <a:pt x="46104" y="110739"/>
                    <a:pt x="46104" y="89755"/>
                  </a:cubicBezTo>
                  <a:cubicBezTo>
                    <a:pt x="46104" y="64467"/>
                    <a:pt x="38664" y="25189"/>
                    <a:pt x="3591" y="8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583DD42-48B9-3F4E-515E-E812A81F9E6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608691" y="3974260"/>
              <a:ext cx="168785" cy="170638"/>
            </a:xfrm>
            <a:custGeom>
              <a:avLst/>
              <a:gdLst>
                <a:gd name="connsiteX0" fmla="*/ 169016 w 168785"/>
                <a:gd name="connsiteY0" fmla="*/ 85396 h 170638"/>
                <a:gd name="connsiteX1" fmla="*/ 84750 w 168785"/>
                <a:gd name="connsiteY1" fmla="*/ 77 h 170638"/>
                <a:gd name="connsiteX2" fmla="*/ 231 w 168785"/>
                <a:gd name="connsiteY2" fmla="*/ 85396 h 170638"/>
                <a:gd name="connsiteX3" fmla="*/ 84497 w 168785"/>
                <a:gd name="connsiteY3" fmla="*/ 170716 h 170638"/>
                <a:gd name="connsiteX4" fmla="*/ 169016 w 168785"/>
                <a:gd name="connsiteY4" fmla="*/ 85396 h 170638"/>
                <a:gd name="connsiteX5" fmla="*/ 34393 w 168785"/>
                <a:gd name="connsiteY5" fmla="*/ 30310 h 170638"/>
                <a:gd name="connsiteX6" fmla="*/ 32116 w 168785"/>
                <a:gd name="connsiteY6" fmla="*/ 27492 h 170638"/>
                <a:gd name="connsiteX7" fmla="*/ 84497 w 168785"/>
                <a:gd name="connsiteY7" fmla="*/ 6482 h 170638"/>
                <a:gd name="connsiteX8" fmla="*/ 137385 w 168785"/>
                <a:gd name="connsiteY8" fmla="*/ 27492 h 170638"/>
                <a:gd name="connsiteX9" fmla="*/ 84750 w 168785"/>
                <a:gd name="connsiteY9" fmla="*/ 81041 h 170638"/>
                <a:gd name="connsiteX10" fmla="*/ 34393 w 168785"/>
                <a:gd name="connsiteY10" fmla="*/ 30310 h 170638"/>
                <a:gd name="connsiteX11" fmla="*/ 27055 w 168785"/>
                <a:gd name="connsiteY11" fmla="*/ 138945 h 170638"/>
                <a:gd name="connsiteX12" fmla="*/ 6558 w 168785"/>
                <a:gd name="connsiteY12" fmla="*/ 85396 h 170638"/>
                <a:gd name="connsiteX13" fmla="*/ 27055 w 168785"/>
                <a:gd name="connsiteY13" fmla="*/ 31848 h 170638"/>
                <a:gd name="connsiteX14" fmla="*/ 79942 w 168785"/>
                <a:gd name="connsiteY14" fmla="*/ 85396 h 170638"/>
                <a:gd name="connsiteX15" fmla="*/ 27055 w 168785"/>
                <a:gd name="connsiteY15" fmla="*/ 138945 h 170638"/>
                <a:gd name="connsiteX16" fmla="*/ 141940 w 168785"/>
                <a:gd name="connsiteY16" fmla="*/ 31848 h 170638"/>
                <a:gd name="connsiteX17" fmla="*/ 162690 w 168785"/>
                <a:gd name="connsiteY17" fmla="*/ 85396 h 170638"/>
                <a:gd name="connsiteX18" fmla="*/ 142193 w 168785"/>
                <a:gd name="connsiteY18" fmla="*/ 138945 h 170638"/>
                <a:gd name="connsiteX19" fmla="*/ 89305 w 168785"/>
                <a:gd name="connsiteY19" fmla="*/ 85396 h 170638"/>
                <a:gd name="connsiteX20" fmla="*/ 141940 w 168785"/>
                <a:gd name="connsiteY20" fmla="*/ 31848 h 170638"/>
                <a:gd name="connsiteX21" fmla="*/ 134854 w 168785"/>
                <a:gd name="connsiteY21" fmla="*/ 140482 h 170638"/>
                <a:gd name="connsiteX22" fmla="*/ 137132 w 168785"/>
                <a:gd name="connsiteY22" fmla="*/ 143301 h 170638"/>
                <a:gd name="connsiteX23" fmla="*/ 84750 w 168785"/>
                <a:gd name="connsiteY23" fmla="*/ 164310 h 170638"/>
                <a:gd name="connsiteX24" fmla="*/ 31863 w 168785"/>
                <a:gd name="connsiteY24" fmla="*/ 143301 h 170638"/>
                <a:gd name="connsiteX25" fmla="*/ 84497 w 168785"/>
                <a:gd name="connsiteY25" fmla="*/ 89752 h 170638"/>
                <a:gd name="connsiteX26" fmla="*/ 134854 w 168785"/>
                <a:gd name="connsiteY26" fmla="*/ 140482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785" h="170638">
                  <a:moveTo>
                    <a:pt x="169016" y="85396"/>
                  </a:moveTo>
                  <a:cubicBezTo>
                    <a:pt x="169016" y="38253"/>
                    <a:pt x="131059" y="77"/>
                    <a:pt x="84750" y="77"/>
                  </a:cubicBezTo>
                  <a:cubicBezTo>
                    <a:pt x="37683" y="77"/>
                    <a:pt x="231" y="38765"/>
                    <a:pt x="231" y="85396"/>
                  </a:cubicBezTo>
                  <a:cubicBezTo>
                    <a:pt x="231" y="132540"/>
                    <a:pt x="38189" y="170716"/>
                    <a:pt x="84497" y="170716"/>
                  </a:cubicBezTo>
                  <a:cubicBezTo>
                    <a:pt x="131565" y="170716"/>
                    <a:pt x="169016" y="132027"/>
                    <a:pt x="169016" y="85396"/>
                  </a:cubicBezTo>
                  <a:close/>
                  <a:moveTo>
                    <a:pt x="34393" y="30310"/>
                  </a:moveTo>
                  <a:cubicBezTo>
                    <a:pt x="33887" y="29798"/>
                    <a:pt x="32116" y="28004"/>
                    <a:pt x="32116" y="27492"/>
                  </a:cubicBezTo>
                  <a:cubicBezTo>
                    <a:pt x="32116" y="26467"/>
                    <a:pt x="52613" y="6482"/>
                    <a:pt x="84497" y="6482"/>
                  </a:cubicBezTo>
                  <a:cubicBezTo>
                    <a:pt x="93354" y="6482"/>
                    <a:pt x="116635" y="7763"/>
                    <a:pt x="137385" y="27492"/>
                  </a:cubicBezTo>
                  <a:lnTo>
                    <a:pt x="84750" y="81041"/>
                  </a:lnTo>
                  <a:lnTo>
                    <a:pt x="34393" y="30310"/>
                  </a:lnTo>
                  <a:close/>
                  <a:moveTo>
                    <a:pt x="27055" y="138945"/>
                  </a:moveTo>
                  <a:cubicBezTo>
                    <a:pt x="11619" y="121523"/>
                    <a:pt x="6558" y="101794"/>
                    <a:pt x="6558" y="85396"/>
                  </a:cubicBezTo>
                  <a:cubicBezTo>
                    <a:pt x="6558" y="65668"/>
                    <a:pt x="13896" y="46964"/>
                    <a:pt x="27055" y="31848"/>
                  </a:cubicBezTo>
                  <a:lnTo>
                    <a:pt x="79942" y="85396"/>
                  </a:lnTo>
                  <a:lnTo>
                    <a:pt x="27055" y="138945"/>
                  </a:lnTo>
                  <a:close/>
                  <a:moveTo>
                    <a:pt x="141940" y="31848"/>
                  </a:moveTo>
                  <a:cubicBezTo>
                    <a:pt x="154086" y="44915"/>
                    <a:pt x="162690" y="64387"/>
                    <a:pt x="162690" y="85396"/>
                  </a:cubicBezTo>
                  <a:cubicBezTo>
                    <a:pt x="162690" y="105125"/>
                    <a:pt x="155352" y="123829"/>
                    <a:pt x="142193" y="138945"/>
                  </a:cubicBezTo>
                  <a:lnTo>
                    <a:pt x="89305" y="85396"/>
                  </a:lnTo>
                  <a:lnTo>
                    <a:pt x="141940" y="31848"/>
                  </a:lnTo>
                  <a:close/>
                  <a:moveTo>
                    <a:pt x="134854" y="140482"/>
                  </a:moveTo>
                  <a:cubicBezTo>
                    <a:pt x="135361" y="140995"/>
                    <a:pt x="137132" y="142788"/>
                    <a:pt x="137132" y="143301"/>
                  </a:cubicBezTo>
                  <a:cubicBezTo>
                    <a:pt x="137132" y="144326"/>
                    <a:pt x="116635" y="164310"/>
                    <a:pt x="84750" y="164310"/>
                  </a:cubicBezTo>
                  <a:cubicBezTo>
                    <a:pt x="75894" y="164310"/>
                    <a:pt x="52613" y="163029"/>
                    <a:pt x="31863" y="143301"/>
                  </a:cubicBezTo>
                  <a:lnTo>
                    <a:pt x="84497" y="89752"/>
                  </a:lnTo>
                  <a:lnTo>
                    <a:pt x="134854" y="14048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7A616B9-141C-57A7-3FEB-43AAE3316518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854656" y="3943002"/>
              <a:ext cx="275572" cy="193441"/>
            </a:xfrm>
            <a:custGeom>
              <a:avLst/>
              <a:gdLst>
                <a:gd name="connsiteX0" fmla="*/ 90834 w 275572"/>
                <a:gd name="connsiteY0" fmla="*/ 37484 h 193441"/>
                <a:gd name="connsiteX1" fmla="*/ 123224 w 275572"/>
                <a:gd name="connsiteY1" fmla="*/ 155343 h 193441"/>
                <a:gd name="connsiteX2" fmla="*/ 134105 w 275572"/>
                <a:gd name="connsiteY2" fmla="*/ 171997 h 193441"/>
                <a:gd name="connsiteX3" fmla="*/ 140178 w 275572"/>
                <a:gd name="connsiteY3" fmla="*/ 167385 h 193441"/>
                <a:gd name="connsiteX4" fmla="*/ 190283 w 275572"/>
                <a:gd name="connsiteY4" fmla="*/ 113324 h 193441"/>
                <a:gd name="connsiteX5" fmla="*/ 245701 w 275572"/>
                <a:gd name="connsiteY5" fmla="*/ 47989 h 193441"/>
                <a:gd name="connsiteX6" fmla="*/ 233048 w 275572"/>
                <a:gd name="connsiteY6" fmla="*/ 157393 h 193441"/>
                <a:gd name="connsiteX7" fmla="*/ 234060 w 275572"/>
                <a:gd name="connsiteY7" fmla="*/ 177890 h 193441"/>
                <a:gd name="connsiteX8" fmla="*/ 245954 w 275572"/>
                <a:gd name="connsiteY8" fmla="*/ 188138 h 193441"/>
                <a:gd name="connsiteX9" fmla="*/ 275814 w 275572"/>
                <a:gd name="connsiteY9" fmla="*/ 171741 h 193441"/>
                <a:gd name="connsiteX10" fmla="*/ 273536 w 275572"/>
                <a:gd name="connsiteY10" fmla="*/ 169947 h 193441"/>
                <a:gd name="connsiteX11" fmla="*/ 262402 w 275572"/>
                <a:gd name="connsiteY11" fmla="*/ 174047 h 193441"/>
                <a:gd name="connsiteX12" fmla="*/ 255317 w 275572"/>
                <a:gd name="connsiteY12" fmla="*/ 163286 h 193441"/>
                <a:gd name="connsiteX13" fmla="*/ 254558 w 275572"/>
                <a:gd name="connsiteY13" fmla="*/ 146375 h 193441"/>
                <a:gd name="connsiteX14" fmla="*/ 273030 w 275572"/>
                <a:gd name="connsiteY14" fmla="*/ 8532 h 193441"/>
                <a:gd name="connsiteX15" fmla="*/ 273536 w 275572"/>
                <a:gd name="connsiteY15" fmla="*/ 4177 h 193441"/>
                <a:gd name="connsiteX16" fmla="*/ 271512 w 275572"/>
                <a:gd name="connsiteY16" fmla="*/ 333 h 193441"/>
                <a:gd name="connsiteX17" fmla="*/ 265439 w 275572"/>
                <a:gd name="connsiteY17" fmla="*/ 6226 h 193441"/>
                <a:gd name="connsiteX18" fmla="*/ 142709 w 275572"/>
                <a:gd name="connsiteY18" fmla="*/ 146632 h 193441"/>
                <a:gd name="connsiteX19" fmla="*/ 122971 w 275572"/>
                <a:gd name="connsiteY19" fmla="*/ 87446 h 193441"/>
                <a:gd name="connsiteX20" fmla="*/ 107029 w 275572"/>
                <a:gd name="connsiteY20" fmla="*/ 12375 h 193441"/>
                <a:gd name="connsiteX21" fmla="*/ 105004 w 275572"/>
                <a:gd name="connsiteY21" fmla="*/ 1358 h 193441"/>
                <a:gd name="connsiteX22" fmla="*/ 102221 w 275572"/>
                <a:gd name="connsiteY22" fmla="*/ 77 h 193441"/>
                <a:gd name="connsiteX23" fmla="*/ 86279 w 275572"/>
                <a:gd name="connsiteY23" fmla="*/ 11094 h 193441"/>
                <a:gd name="connsiteX24" fmla="*/ 60467 w 275572"/>
                <a:gd name="connsiteY24" fmla="*/ 115373 h 193441"/>
                <a:gd name="connsiteX25" fmla="*/ 29848 w 275572"/>
                <a:gd name="connsiteY25" fmla="*/ 169947 h 193441"/>
                <a:gd name="connsiteX26" fmla="*/ 11629 w 275572"/>
                <a:gd name="connsiteY26" fmla="*/ 162773 h 193441"/>
                <a:gd name="connsiteX27" fmla="*/ 9351 w 275572"/>
                <a:gd name="connsiteY27" fmla="*/ 161492 h 193441"/>
                <a:gd name="connsiteX28" fmla="*/ 241 w 275572"/>
                <a:gd name="connsiteY28" fmla="*/ 180196 h 193441"/>
                <a:gd name="connsiteX29" fmla="*/ 8339 w 275572"/>
                <a:gd name="connsiteY29" fmla="*/ 189932 h 193441"/>
                <a:gd name="connsiteX30" fmla="*/ 22004 w 275572"/>
                <a:gd name="connsiteY30" fmla="*/ 193519 h 193441"/>
                <a:gd name="connsiteX31" fmla="*/ 57684 w 275572"/>
                <a:gd name="connsiteY31" fmla="*/ 143813 h 193441"/>
                <a:gd name="connsiteX32" fmla="*/ 90834 w 275572"/>
                <a:gd name="connsiteY32" fmla="*/ 37484 h 19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572" h="193441">
                  <a:moveTo>
                    <a:pt x="90834" y="37484"/>
                  </a:moveTo>
                  <a:cubicBezTo>
                    <a:pt x="97666" y="70792"/>
                    <a:pt x="108800" y="125622"/>
                    <a:pt x="123224" y="155343"/>
                  </a:cubicBezTo>
                  <a:cubicBezTo>
                    <a:pt x="128791" y="166360"/>
                    <a:pt x="131575" y="171997"/>
                    <a:pt x="134105" y="171997"/>
                  </a:cubicBezTo>
                  <a:cubicBezTo>
                    <a:pt x="135117" y="171997"/>
                    <a:pt x="135624" y="171997"/>
                    <a:pt x="140178" y="167385"/>
                  </a:cubicBezTo>
                  <a:cubicBezTo>
                    <a:pt x="159410" y="148681"/>
                    <a:pt x="172569" y="133821"/>
                    <a:pt x="190283" y="113324"/>
                  </a:cubicBezTo>
                  <a:lnTo>
                    <a:pt x="245701" y="47989"/>
                  </a:lnTo>
                  <a:cubicBezTo>
                    <a:pt x="242158" y="69767"/>
                    <a:pt x="233048" y="127416"/>
                    <a:pt x="233048" y="157393"/>
                  </a:cubicBezTo>
                  <a:cubicBezTo>
                    <a:pt x="233048" y="164310"/>
                    <a:pt x="233301" y="170972"/>
                    <a:pt x="234060" y="177890"/>
                  </a:cubicBezTo>
                  <a:cubicBezTo>
                    <a:pt x="234313" y="180708"/>
                    <a:pt x="235326" y="188138"/>
                    <a:pt x="245954" y="188138"/>
                  </a:cubicBezTo>
                  <a:cubicBezTo>
                    <a:pt x="256582" y="188138"/>
                    <a:pt x="275814" y="176865"/>
                    <a:pt x="275814" y="171741"/>
                  </a:cubicBezTo>
                  <a:cubicBezTo>
                    <a:pt x="275814" y="170203"/>
                    <a:pt x="274296" y="169947"/>
                    <a:pt x="273536" y="169947"/>
                  </a:cubicBezTo>
                  <a:cubicBezTo>
                    <a:pt x="270247" y="169947"/>
                    <a:pt x="265186" y="172253"/>
                    <a:pt x="262402" y="174047"/>
                  </a:cubicBezTo>
                  <a:cubicBezTo>
                    <a:pt x="256329" y="173278"/>
                    <a:pt x="255823" y="169178"/>
                    <a:pt x="255317" y="163286"/>
                  </a:cubicBezTo>
                  <a:cubicBezTo>
                    <a:pt x="254558" y="155087"/>
                    <a:pt x="254558" y="147400"/>
                    <a:pt x="254558" y="146375"/>
                  </a:cubicBezTo>
                  <a:cubicBezTo>
                    <a:pt x="254558" y="117936"/>
                    <a:pt x="265692" y="40303"/>
                    <a:pt x="273030" y="8532"/>
                  </a:cubicBezTo>
                  <a:cubicBezTo>
                    <a:pt x="273283" y="6739"/>
                    <a:pt x="273536" y="6226"/>
                    <a:pt x="273536" y="4177"/>
                  </a:cubicBezTo>
                  <a:cubicBezTo>
                    <a:pt x="273536" y="3152"/>
                    <a:pt x="273283" y="333"/>
                    <a:pt x="271512" y="333"/>
                  </a:cubicBezTo>
                  <a:cubicBezTo>
                    <a:pt x="270500" y="333"/>
                    <a:pt x="270247" y="589"/>
                    <a:pt x="265439" y="6226"/>
                  </a:cubicBezTo>
                  <a:cubicBezTo>
                    <a:pt x="241652" y="35435"/>
                    <a:pt x="167761" y="125110"/>
                    <a:pt x="142709" y="146632"/>
                  </a:cubicBezTo>
                  <a:cubicBezTo>
                    <a:pt x="136383" y="133052"/>
                    <a:pt x="131828" y="123316"/>
                    <a:pt x="122971" y="87446"/>
                  </a:cubicBezTo>
                  <a:cubicBezTo>
                    <a:pt x="115633" y="58494"/>
                    <a:pt x="111331" y="37228"/>
                    <a:pt x="107029" y="12375"/>
                  </a:cubicBezTo>
                  <a:cubicBezTo>
                    <a:pt x="106270" y="8788"/>
                    <a:pt x="105004" y="1871"/>
                    <a:pt x="105004" y="1358"/>
                  </a:cubicBezTo>
                  <a:cubicBezTo>
                    <a:pt x="104245" y="77"/>
                    <a:pt x="102980" y="77"/>
                    <a:pt x="102221" y="77"/>
                  </a:cubicBezTo>
                  <a:cubicBezTo>
                    <a:pt x="97666" y="77"/>
                    <a:pt x="87038" y="5714"/>
                    <a:pt x="86279" y="11094"/>
                  </a:cubicBezTo>
                  <a:cubicBezTo>
                    <a:pt x="83242" y="32616"/>
                    <a:pt x="78181" y="66437"/>
                    <a:pt x="60467" y="115373"/>
                  </a:cubicBezTo>
                  <a:cubicBezTo>
                    <a:pt x="40223" y="169947"/>
                    <a:pt x="34656" y="169947"/>
                    <a:pt x="29848" y="169947"/>
                  </a:cubicBezTo>
                  <a:cubicBezTo>
                    <a:pt x="26559" y="169947"/>
                    <a:pt x="17196" y="167897"/>
                    <a:pt x="11629" y="162773"/>
                  </a:cubicBezTo>
                  <a:cubicBezTo>
                    <a:pt x="10363" y="161492"/>
                    <a:pt x="9857" y="161492"/>
                    <a:pt x="9351" y="161492"/>
                  </a:cubicBezTo>
                  <a:cubicBezTo>
                    <a:pt x="5808" y="161492"/>
                    <a:pt x="241" y="173022"/>
                    <a:pt x="241" y="180196"/>
                  </a:cubicBezTo>
                  <a:cubicBezTo>
                    <a:pt x="241" y="182502"/>
                    <a:pt x="241" y="185576"/>
                    <a:pt x="8339" y="189932"/>
                  </a:cubicBezTo>
                  <a:cubicBezTo>
                    <a:pt x="14665" y="193263"/>
                    <a:pt x="20738" y="193519"/>
                    <a:pt x="22004" y="193519"/>
                  </a:cubicBezTo>
                  <a:cubicBezTo>
                    <a:pt x="37693" y="193519"/>
                    <a:pt x="52623" y="156880"/>
                    <a:pt x="57684" y="143813"/>
                  </a:cubicBezTo>
                  <a:cubicBezTo>
                    <a:pt x="69577" y="114861"/>
                    <a:pt x="83748" y="74379"/>
                    <a:pt x="90834" y="3748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3FC9A90-005E-37E7-A862-A4E887A3B20E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172083" y="3856032"/>
              <a:ext cx="46055" cy="179170"/>
            </a:xfrm>
            <a:custGeom>
              <a:avLst/>
              <a:gdLst>
                <a:gd name="connsiteX0" fmla="*/ 42766 w 46055"/>
                <a:gd name="connsiteY0" fmla="*/ 72 h 179170"/>
                <a:gd name="connsiteX1" fmla="*/ 253 w 46055"/>
                <a:gd name="connsiteY1" fmla="*/ 89568 h 179170"/>
                <a:gd name="connsiteX2" fmla="*/ 42766 w 46055"/>
                <a:gd name="connsiteY2" fmla="*/ 179242 h 179170"/>
                <a:gd name="connsiteX3" fmla="*/ 46308 w 46055"/>
                <a:gd name="connsiteY3" fmla="*/ 177090 h 179170"/>
                <a:gd name="connsiteX4" fmla="*/ 44537 w 46055"/>
                <a:gd name="connsiteY4" fmla="*/ 174400 h 179170"/>
                <a:gd name="connsiteX5" fmla="*/ 12298 w 46055"/>
                <a:gd name="connsiteY5" fmla="*/ 89747 h 179170"/>
                <a:gd name="connsiteX6" fmla="*/ 45069 w 46055"/>
                <a:gd name="connsiteY6" fmla="*/ 4376 h 179170"/>
                <a:gd name="connsiteX7" fmla="*/ 46308 w 46055"/>
                <a:gd name="connsiteY7" fmla="*/ 2224 h 179170"/>
                <a:gd name="connsiteX8" fmla="*/ 42766 w 46055"/>
                <a:gd name="connsiteY8" fmla="*/ 7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766" y="72"/>
                  </a:moveTo>
                  <a:cubicBezTo>
                    <a:pt x="9110" y="24105"/>
                    <a:pt x="253" y="62127"/>
                    <a:pt x="253" y="89568"/>
                  </a:cubicBezTo>
                  <a:cubicBezTo>
                    <a:pt x="253" y="114856"/>
                    <a:pt x="7693" y="154133"/>
                    <a:pt x="42766" y="179242"/>
                  </a:cubicBezTo>
                  <a:cubicBezTo>
                    <a:pt x="44183" y="179242"/>
                    <a:pt x="46308" y="179242"/>
                    <a:pt x="46308" y="177090"/>
                  </a:cubicBezTo>
                  <a:cubicBezTo>
                    <a:pt x="46308" y="176014"/>
                    <a:pt x="45777" y="175655"/>
                    <a:pt x="44537" y="174400"/>
                  </a:cubicBezTo>
                  <a:cubicBezTo>
                    <a:pt x="20978" y="152878"/>
                    <a:pt x="12298" y="122389"/>
                    <a:pt x="12298" y="89747"/>
                  </a:cubicBezTo>
                  <a:cubicBezTo>
                    <a:pt x="12298" y="41322"/>
                    <a:pt x="30543" y="17648"/>
                    <a:pt x="45069" y="4376"/>
                  </a:cubicBezTo>
                  <a:cubicBezTo>
                    <a:pt x="45777" y="3659"/>
                    <a:pt x="46308" y="3121"/>
                    <a:pt x="46308" y="2224"/>
                  </a:cubicBezTo>
                  <a:cubicBezTo>
                    <a:pt x="46308" y="72"/>
                    <a:pt x="44183" y="72"/>
                    <a:pt x="42766" y="7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B84A1B1-28FB-2563-C4A8-FEDE43FCFC4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243191" y="3879527"/>
              <a:ext cx="130371" cy="132180"/>
            </a:xfrm>
            <a:custGeom>
              <a:avLst/>
              <a:gdLst>
                <a:gd name="connsiteX0" fmla="*/ 69871 w 130371"/>
                <a:gd name="connsiteY0" fmla="*/ 70556 h 132180"/>
                <a:gd name="connsiteX1" fmla="*/ 124074 w 130371"/>
                <a:gd name="connsiteY1" fmla="*/ 70556 h 132180"/>
                <a:gd name="connsiteX2" fmla="*/ 130628 w 130371"/>
                <a:gd name="connsiteY2" fmla="*/ 66252 h 132180"/>
                <a:gd name="connsiteX3" fmla="*/ 124074 w 130371"/>
                <a:gd name="connsiteY3" fmla="*/ 61768 h 132180"/>
                <a:gd name="connsiteX4" fmla="*/ 69871 w 130371"/>
                <a:gd name="connsiteY4" fmla="*/ 61768 h 132180"/>
                <a:gd name="connsiteX5" fmla="*/ 69871 w 130371"/>
                <a:gd name="connsiteY5" fmla="*/ 6708 h 132180"/>
                <a:gd name="connsiteX6" fmla="*/ 65619 w 130371"/>
                <a:gd name="connsiteY6" fmla="*/ 72 h 132180"/>
                <a:gd name="connsiteX7" fmla="*/ 61191 w 130371"/>
                <a:gd name="connsiteY7" fmla="*/ 6708 h 132180"/>
                <a:gd name="connsiteX8" fmla="*/ 61191 w 130371"/>
                <a:gd name="connsiteY8" fmla="*/ 61768 h 132180"/>
                <a:gd name="connsiteX9" fmla="*/ 6810 w 130371"/>
                <a:gd name="connsiteY9" fmla="*/ 61768 h 132180"/>
                <a:gd name="connsiteX10" fmla="*/ 256 w 130371"/>
                <a:gd name="connsiteY10" fmla="*/ 66073 h 132180"/>
                <a:gd name="connsiteX11" fmla="*/ 6810 w 130371"/>
                <a:gd name="connsiteY11" fmla="*/ 70556 h 132180"/>
                <a:gd name="connsiteX12" fmla="*/ 61191 w 130371"/>
                <a:gd name="connsiteY12" fmla="*/ 70556 h 132180"/>
                <a:gd name="connsiteX13" fmla="*/ 61191 w 130371"/>
                <a:gd name="connsiteY13" fmla="*/ 125617 h 132180"/>
                <a:gd name="connsiteX14" fmla="*/ 65442 w 130371"/>
                <a:gd name="connsiteY14" fmla="*/ 132253 h 132180"/>
                <a:gd name="connsiteX15" fmla="*/ 69871 w 130371"/>
                <a:gd name="connsiteY15" fmla="*/ 125617 h 132180"/>
                <a:gd name="connsiteX16" fmla="*/ 69871 w 130371"/>
                <a:gd name="connsiteY16" fmla="*/ 70556 h 1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371" h="132180">
                  <a:moveTo>
                    <a:pt x="69871" y="70556"/>
                  </a:moveTo>
                  <a:lnTo>
                    <a:pt x="124074" y="70556"/>
                  </a:lnTo>
                  <a:cubicBezTo>
                    <a:pt x="126377" y="70556"/>
                    <a:pt x="130628" y="70556"/>
                    <a:pt x="130628" y="66252"/>
                  </a:cubicBezTo>
                  <a:cubicBezTo>
                    <a:pt x="130628" y="61768"/>
                    <a:pt x="126554" y="61768"/>
                    <a:pt x="124074" y="61768"/>
                  </a:cubicBezTo>
                  <a:lnTo>
                    <a:pt x="69871" y="61768"/>
                  </a:lnTo>
                  <a:lnTo>
                    <a:pt x="69871" y="6708"/>
                  </a:lnTo>
                  <a:cubicBezTo>
                    <a:pt x="69871" y="4376"/>
                    <a:pt x="69871" y="72"/>
                    <a:pt x="65619" y="72"/>
                  </a:cubicBezTo>
                  <a:cubicBezTo>
                    <a:pt x="61191" y="72"/>
                    <a:pt x="61191" y="4197"/>
                    <a:pt x="61191" y="6708"/>
                  </a:cubicBezTo>
                  <a:lnTo>
                    <a:pt x="61191" y="61768"/>
                  </a:lnTo>
                  <a:lnTo>
                    <a:pt x="6810" y="61768"/>
                  </a:lnTo>
                  <a:cubicBezTo>
                    <a:pt x="4508" y="61768"/>
                    <a:pt x="256" y="61768"/>
                    <a:pt x="256" y="66073"/>
                  </a:cubicBezTo>
                  <a:cubicBezTo>
                    <a:pt x="256" y="70556"/>
                    <a:pt x="4330" y="70556"/>
                    <a:pt x="6810" y="70556"/>
                  </a:cubicBezTo>
                  <a:lnTo>
                    <a:pt x="61191" y="70556"/>
                  </a:lnTo>
                  <a:lnTo>
                    <a:pt x="61191" y="125617"/>
                  </a:lnTo>
                  <a:cubicBezTo>
                    <a:pt x="61191" y="127948"/>
                    <a:pt x="61191" y="132253"/>
                    <a:pt x="65442" y="132253"/>
                  </a:cubicBezTo>
                  <a:cubicBezTo>
                    <a:pt x="69871" y="132253"/>
                    <a:pt x="69871" y="128128"/>
                    <a:pt x="69871" y="125617"/>
                  </a:cubicBezTo>
                  <a:lnTo>
                    <a:pt x="69871" y="7055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9CC893B-2006-D293-6FA2-1CA3349348A3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398714" y="3856032"/>
              <a:ext cx="45878" cy="179170"/>
            </a:xfrm>
            <a:custGeom>
              <a:avLst/>
              <a:gdLst>
                <a:gd name="connsiteX0" fmla="*/ 3628 w 45878"/>
                <a:gd name="connsiteY0" fmla="*/ 72 h 179170"/>
                <a:gd name="connsiteX1" fmla="*/ 262 w 45878"/>
                <a:gd name="connsiteY1" fmla="*/ 2224 h 179170"/>
                <a:gd name="connsiteX2" fmla="*/ 1857 w 45878"/>
                <a:gd name="connsiteY2" fmla="*/ 4914 h 179170"/>
                <a:gd name="connsiteX3" fmla="*/ 34095 w 45878"/>
                <a:gd name="connsiteY3" fmla="*/ 89568 h 179170"/>
                <a:gd name="connsiteX4" fmla="*/ 3451 w 45878"/>
                <a:gd name="connsiteY4" fmla="*/ 172965 h 179170"/>
                <a:gd name="connsiteX5" fmla="*/ 262 w 45878"/>
                <a:gd name="connsiteY5" fmla="*/ 177090 h 179170"/>
                <a:gd name="connsiteX6" fmla="*/ 2565 w 45878"/>
                <a:gd name="connsiteY6" fmla="*/ 179242 h 179170"/>
                <a:gd name="connsiteX7" fmla="*/ 33210 w 45878"/>
                <a:gd name="connsiteY7" fmla="*/ 144987 h 179170"/>
                <a:gd name="connsiteX8" fmla="*/ 46141 w 45878"/>
                <a:gd name="connsiteY8" fmla="*/ 89747 h 179170"/>
                <a:gd name="connsiteX9" fmla="*/ 3628 w 45878"/>
                <a:gd name="connsiteY9" fmla="*/ 7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628" y="72"/>
                  </a:moveTo>
                  <a:cubicBezTo>
                    <a:pt x="2388" y="72"/>
                    <a:pt x="262" y="72"/>
                    <a:pt x="262" y="2224"/>
                  </a:cubicBezTo>
                  <a:cubicBezTo>
                    <a:pt x="262" y="3121"/>
                    <a:pt x="794" y="3659"/>
                    <a:pt x="1857" y="4914"/>
                  </a:cubicBezTo>
                  <a:cubicBezTo>
                    <a:pt x="17090" y="19083"/>
                    <a:pt x="34095" y="43295"/>
                    <a:pt x="34095" y="89568"/>
                  </a:cubicBezTo>
                  <a:cubicBezTo>
                    <a:pt x="34095" y="127052"/>
                    <a:pt x="22582" y="155389"/>
                    <a:pt x="3451" y="172965"/>
                  </a:cubicBezTo>
                  <a:cubicBezTo>
                    <a:pt x="440" y="176014"/>
                    <a:pt x="262" y="176194"/>
                    <a:pt x="262" y="177090"/>
                  </a:cubicBezTo>
                  <a:cubicBezTo>
                    <a:pt x="262" y="177987"/>
                    <a:pt x="794" y="179242"/>
                    <a:pt x="2565" y="179242"/>
                  </a:cubicBezTo>
                  <a:cubicBezTo>
                    <a:pt x="4691" y="179242"/>
                    <a:pt x="21519" y="167405"/>
                    <a:pt x="33210" y="144987"/>
                  </a:cubicBezTo>
                  <a:cubicBezTo>
                    <a:pt x="41004" y="130101"/>
                    <a:pt x="46141" y="110731"/>
                    <a:pt x="46141" y="89747"/>
                  </a:cubicBezTo>
                  <a:cubicBezTo>
                    <a:pt x="46141" y="64459"/>
                    <a:pt x="38701" y="25181"/>
                    <a:pt x="3628" y="7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91D1B98-C497-41B2-E4DF-E908D9B6496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8485587" y="3856032"/>
              <a:ext cx="46055" cy="179170"/>
            </a:xfrm>
            <a:custGeom>
              <a:avLst/>
              <a:gdLst>
                <a:gd name="connsiteX0" fmla="*/ 42778 w 46055"/>
                <a:gd name="connsiteY0" fmla="*/ 72 h 179170"/>
                <a:gd name="connsiteX1" fmla="*/ 266 w 46055"/>
                <a:gd name="connsiteY1" fmla="*/ 89568 h 179170"/>
                <a:gd name="connsiteX2" fmla="*/ 42778 w 46055"/>
                <a:gd name="connsiteY2" fmla="*/ 179242 h 179170"/>
                <a:gd name="connsiteX3" fmla="*/ 46321 w 46055"/>
                <a:gd name="connsiteY3" fmla="*/ 177090 h 179170"/>
                <a:gd name="connsiteX4" fmla="*/ 44549 w 46055"/>
                <a:gd name="connsiteY4" fmla="*/ 174400 h 179170"/>
                <a:gd name="connsiteX5" fmla="*/ 12311 w 46055"/>
                <a:gd name="connsiteY5" fmla="*/ 89747 h 179170"/>
                <a:gd name="connsiteX6" fmla="*/ 45081 w 46055"/>
                <a:gd name="connsiteY6" fmla="*/ 4376 h 179170"/>
                <a:gd name="connsiteX7" fmla="*/ 46321 w 46055"/>
                <a:gd name="connsiteY7" fmla="*/ 2224 h 179170"/>
                <a:gd name="connsiteX8" fmla="*/ 42778 w 46055"/>
                <a:gd name="connsiteY8" fmla="*/ 7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778" y="72"/>
                  </a:moveTo>
                  <a:cubicBezTo>
                    <a:pt x="9122" y="24105"/>
                    <a:pt x="266" y="62127"/>
                    <a:pt x="266" y="89568"/>
                  </a:cubicBezTo>
                  <a:cubicBezTo>
                    <a:pt x="266" y="114856"/>
                    <a:pt x="7705" y="154133"/>
                    <a:pt x="42778" y="179242"/>
                  </a:cubicBezTo>
                  <a:cubicBezTo>
                    <a:pt x="44195" y="179242"/>
                    <a:pt x="46321" y="179242"/>
                    <a:pt x="46321" y="177090"/>
                  </a:cubicBezTo>
                  <a:cubicBezTo>
                    <a:pt x="46321" y="176014"/>
                    <a:pt x="45789" y="175655"/>
                    <a:pt x="44549" y="174400"/>
                  </a:cubicBezTo>
                  <a:cubicBezTo>
                    <a:pt x="20990" y="152878"/>
                    <a:pt x="12311" y="122389"/>
                    <a:pt x="12311" y="89747"/>
                  </a:cubicBezTo>
                  <a:cubicBezTo>
                    <a:pt x="12311" y="41322"/>
                    <a:pt x="30556" y="17648"/>
                    <a:pt x="45081" y="4376"/>
                  </a:cubicBezTo>
                  <a:cubicBezTo>
                    <a:pt x="45789" y="3659"/>
                    <a:pt x="46321" y="3121"/>
                    <a:pt x="46321" y="2224"/>
                  </a:cubicBezTo>
                  <a:cubicBezTo>
                    <a:pt x="46321" y="72"/>
                    <a:pt x="44195" y="72"/>
                    <a:pt x="42778" y="7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BEBF7A0-9814-3456-EB0D-016C388BC105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8563603" y="3871456"/>
              <a:ext cx="64477" cy="119088"/>
            </a:xfrm>
            <a:custGeom>
              <a:avLst/>
              <a:gdLst>
                <a:gd name="connsiteX0" fmla="*/ 40301 w 64477"/>
                <a:gd name="connsiteY0" fmla="*/ 5094 h 119088"/>
                <a:gd name="connsiteX1" fmla="*/ 34987 w 64477"/>
                <a:gd name="connsiteY1" fmla="*/ 72 h 119088"/>
                <a:gd name="connsiteX2" fmla="*/ 269 w 64477"/>
                <a:gd name="connsiteY2" fmla="*/ 11550 h 119088"/>
                <a:gd name="connsiteX3" fmla="*/ 269 w 64477"/>
                <a:gd name="connsiteY3" fmla="*/ 18007 h 119088"/>
                <a:gd name="connsiteX4" fmla="*/ 25953 w 64477"/>
                <a:gd name="connsiteY4" fmla="*/ 12985 h 119088"/>
                <a:gd name="connsiteX5" fmla="*/ 25953 w 64477"/>
                <a:gd name="connsiteY5" fmla="*/ 104454 h 119088"/>
                <a:gd name="connsiteX6" fmla="*/ 8240 w 64477"/>
                <a:gd name="connsiteY6" fmla="*/ 112704 h 119088"/>
                <a:gd name="connsiteX7" fmla="*/ 1509 w 64477"/>
                <a:gd name="connsiteY7" fmla="*/ 112704 h 119088"/>
                <a:gd name="connsiteX8" fmla="*/ 1509 w 64477"/>
                <a:gd name="connsiteY8" fmla="*/ 119160 h 119088"/>
                <a:gd name="connsiteX9" fmla="*/ 33039 w 64477"/>
                <a:gd name="connsiteY9" fmla="*/ 118443 h 119088"/>
                <a:gd name="connsiteX10" fmla="*/ 64746 w 64477"/>
                <a:gd name="connsiteY10" fmla="*/ 119160 h 119088"/>
                <a:gd name="connsiteX11" fmla="*/ 64746 w 64477"/>
                <a:gd name="connsiteY11" fmla="*/ 112704 h 119088"/>
                <a:gd name="connsiteX12" fmla="*/ 58015 w 64477"/>
                <a:gd name="connsiteY12" fmla="*/ 112704 h 119088"/>
                <a:gd name="connsiteX13" fmla="*/ 40301 w 64477"/>
                <a:gd name="connsiteY13" fmla="*/ 104454 h 119088"/>
                <a:gd name="connsiteX14" fmla="*/ 40301 w 64477"/>
                <a:gd name="connsiteY14" fmla="*/ 5094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9088">
                  <a:moveTo>
                    <a:pt x="40301" y="5094"/>
                  </a:moveTo>
                  <a:cubicBezTo>
                    <a:pt x="40301" y="251"/>
                    <a:pt x="39947" y="72"/>
                    <a:pt x="34987" y="72"/>
                  </a:cubicBezTo>
                  <a:cubicBezTo>
                    <a:pt x="23651" y="11371"/>
                    <a:pt x="7531" y="11550"/>
                    <a:pt x="269" y="11550"/>
                  </a:cubicBezTo>
                  <a:lnTo>
                    <a:pt x="269" y="18007"/>
                  </a:lnTo>
                  <a:cubicBezTo>
                    <a:pt x="4520" y="18007"/>
                    <a:pt x="16211" y="18007"/>
                    <a:pt x="25953" y="12985"/>
                  </a:cubicBezTo>
                  <a:lnTo>
                    <a:pt x="25953" y="104454"/>
                  </a:lnTo>
                  <a:cubicBezTo>
                    <a:pt x="25953" y="110372"/>
                    <a:pt x="25953" y="112704"/>
                    <a:pt x="8240" y="112704"/>
                  </a:cubicBezTo>
                  <a:lnTo>
                    <a:pt x="1509" y="112704"/>
                  </a:lnTo>
                  <a:lnTo>
                    <a:pt x="1509" y="119160"/>
                  </a:lnTo>
                  <a:cubicBezTo>
                    <a:pt x="4697" y="118981"/>
                    <a:pt x="26485" y="118443"/>
                    <a:pt x="33039" y="118443"/>
                  </a:cubicBezTo>
                  <a:cubicBezTo>
                    <a:pt x="38530" y="118443"/>
                    <a:pt x="60849" y="118981"/>
                    <a:pt x="64746" y="119160"/>
                  </a:cubicBezTo>
                  <a:lnTo>
                    <a:pt x="64746" y="112704"/>
                  </a:lnTo>
                  <a:lnTo>
                    <a:pt x="58015" y="112704"/>
                  </a:lnTo>
                  <a:cubicBezTo>
                    <a:pt x="40301" y="112704"/>
                    <a:pt x="40301" y="110372"/>
                    <a:pt x="40301" y="104454"/>
                  </a:cubicBezTo>
                  <a:lnTo>
                    <a:pt x="40301" y="509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A6E77C9-316D-FEA0-9C8F-C2372816FEF4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657741" y="3856032"/>
              <a:ext cx="45878" cy="179170"/>
            </a:xfrm>
            <a:custGeom>
              <a:avLst/>
              <a:gdLst>
                <a:gd name="connsiteX0" fmla="*/ 3638 w 45878"/>
                <a:gd name="connsiteY0" fmla="*/ 72 h 179170"/>
                <a:gd name="connsiteX1" fmla="*/ 273 w 45878"/>
                <a:gd name="connsiteY1" fmla="*/ 2224 h 179170"/>
                <a:gd name="connsiteX2" fmla="*/ 1867 w 45878"/>
                <a:gd name="connsiteY2" fmla="*/ 4914 h 179170"/>
                <a:gd name="connsiteX3" fmla="*/ 34106 w 45878"/>
                <a:gd name="connsiteY3" fmla="*/ 89568 h 179170"/>
                <a:gd name="connsiteX4" fmla="*/ 3461 w 45878"/>
                <a:gd name="connsiteY4" fmla="*/ 172965 h 179170"/>
                <a:gd name="connsiteX5" fmla="*/ 273 w 45878"/>
                <a:gd name="connsiteY5" fmla="*/ 177090 h 179170"/>
                <a:gd name="connsiteX6" fmla="*/ 2575 w 45878"/>
                <a:gd name="connsiteY6" fmla="*/ 179242 h 179170"/>
                <a:gd name="connsiteX7" fmla="*/ 33220 w 45878"/>
                <a:gd name="connsiteY7" fmla="*/ 144987 h 179170"/>
                <a:gd name="connsiteX8" fmla="*/ 46151 w 45878"/>
                <a:gd name="connsiteY8" fmla="*/ 89747 h 179170"/>
                <a:gd name="connsiteX9" fmla="*/ 3638 w 45878"/>
                <a:gd name="connsiteY9" fmla="*/ 7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638" y="72"/>
                  </a:moveTo>
                  <a:cubicBezTo>
                    <a:pt x="2398" y="72"/>
                    <a:pt x="273" y="72"/>
                    <a:pt x="273" y="2224"/>
                  </a:cubicBezTo>
                  <a:cubicBezTo>
                    <a:pt x="273" y="3121"/>
                    <a:pt x="804" y="3659"/>
                    <a:pt x="1867" y="4914"/>
                  </a:cubicBezTo>
                  <a:cubicBezTo>
                    <a:pt x="17101" y="19083"/>
                    <a:pt x="34106" y="43295"/>
                    <a:pt x="34106" y="89568"/>
                  </a:cubicBezTo>
                  <a:cubicBezTo>
                    <a:pt x="34106" y="127052"/>
                    <a:pt x="22592" y="155389"/>
                    <a:pt x="3461" y="172965"/>
                  </a:cubicBezTo>
                  <a:cubicBezTo>
                    <a:pt x="450" y="176014"/>
                    <a:pt x="273" y="176194"/>
                    <a:pt x="273" y="177090"/>
                  </a:cubicBezTo>
                  <a:cubicBezTo>
                    <a:pt x="273" y="177987"/>
                    <a:pt x="804" y="179242"/>
                    <a:pt x="2575" y="179242"/>
                  </a:cubicBezTo>
                  <a:cubicBezTo>
                    <a:pt x="4701" y="179242"/>
                    <a:pt x="21529" y="167405"/>
                    <a:pt x="33220" y="144987"/>
                  </a:cubicBezTo>
                  <a:cubicBezTo>
                    <a:pt x="41014" y="130101"/>
                    <a:pt x="46151" y="110731"/>
                    <a:pt x="46151" y="89747"/>
                  </a:cubicBezTo>
                  <a:cubicBezTo>
                    <a:pt x="46151" y="64459"/>
                    <a:pt x="38711" y="25181"/>
                    <a:pt x="3638" y="7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C5FFDB3-B277-CC96-2B8E-63073030E7DB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8172083" y="4076374"/>
              <a:ext cx="46055" cy="179170"/>
            </a:xfrm>
            <a:custGeom>
              <a:avLst/>
              <a:gdLst>
                <a:gd name="connsiteX0" fmla="*/ 42766 w 46055"/>
                <a:gd name="connsiteY0" fmla="*/ 80 h 179170"/>
                <a:gd name="connsiteX1" fmla="*/ 253 w 46055"/>
                <a:gd name="connsiteY1" fmla="*/ 89576 h 179170"/>
                <a:gd name="connsiteX2" fmla="*/ 42766 w 46055"/>
                <a:gd name="connsiteY2" fmla="*/ 179251 h 179170"/>
                <a:gd name="connsiteX3" fmla="*/ 46308 w 46055"/>
                <a:gd name="connsiteY3" fmla="*/ 177099 h 179170"/>
                <a:gd name="connsiteX4" fmla="*/ 44537 w 46055"/>
                <a:gd name="connsiteY4" fmla="*/ 174409 h 179170"/>
                <a:gd name="connsiteX5" fmla="*/ 12298 w 46055"/>
                <a:gd name="connsiteY5" fmla="*/ 89755 h 179170"/>
                <a:gd name="connsiteX6" fmla="*/ 45069 w 46055"/>
                <a:gd name="connsiteY6" fmla="*/ 4385 h 179170"/>
                <a:gd name="connsiteX7" fmla="*/ 46308 w 46055"/>
                <a:gd name="connsiteY7" fmla="*/ 2233 h 179170"/>
                <a:gd name="connsiteX8" fmla="*/ 42766 w 46055"/>
                <a:gd name="connsiteY8" fmla="*/ 80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766" y="80"/>
                  </a:moveTo>
                  <a:cubicBezTo>
                    <a:pt x="9110" y="24113"/>
                    <a:pt x="253" y="62136"/>
                    <a:pt x="253" y="89576"/>
                  </a:cubicBezTo>
                  <a:cubicBezTo>
                    <a:pt x="253" y="114864"/>
                    <a:pt x="7693" y="154142"/>
                    <a:pt x="42766" y="179251"/>
                  </a:cubicBezTo>
                  <a:cubicBezTo>
                    <a:pt x="44183" y="179251"/>
                    <a:pt x="46308" y="179251"/>
                    <a:pt x="46308" y="177099"/>
                  </a:cubicBezTo>
                  <a:cubicBezTo>
                    <a:pt x="46308" y="176023"/>
                    <a:pt x="45777" y="175664"/>
                    <a:pt x="44537" y="174409"/>
                  </a:cubicBezTo>
                  <a:cubicBezTo>
                    <a:pt x="20978" y="152887"/>
                    <a:pt x="12298" y="122397"/>
                    <a:pt x="12298" y="89755"/>
                  </a:cubicBezTo>
                  <a:cubicBezTo>
                    <a:pt x="12298" y="41331"/>
                    <a:pt x="30543" y="17657"/>
                    <a:pt x="45069" y="4385"/>
                  </a:cubicBezTo>
                  <a:cubicBezTo>
                    <a:pt x="45777" y="3667"/>
                    <a:pt x="46308" y="3129"/>
                    <a:pt x="46308" y="2233"/>
                  </a:cubicBezTo>
                  <a:cubicBezTo>
                    <a:pt x="46308" y="80"/>
                    <a:pt x="44183" y="80"/>
                    <a:pt x="42766" y="8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F6CBCCE-715B-A47B-1C2C-AA245EEA28AA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241951" y="4091798"/>
              <a:ext cx="78293" cy="119088"/>
            </a:xfrm>
            <a:custGeom>
              <a:avLst/>
              <a:gdLst>
                <a:gd name="connsiteX0" fmla="*/ 78550 w 78293"/>
                <a:gd name="connsiteY0" fmla="*/ 86527 h 119088"/>
                <a:gd name="connsiteX1" fmla="*/ 72528 w 78293"/>
                <a:gd name="connsiteY1" fmla="*/ 86527 h 119088"/>
                <a:gd name="connsiteX2" fmla="*/ 67922 w 78293"/>
                <a:gd name="connsiteY2" fmla="*/ 102848 h 119088"/>
                <a:gd name="connsiteX3" fmla="*/ 50386 w 78293"/>
                <a:gd name="connsiteY3" fmla="*/ 103924 h 119088"/>
                <a:gd name="connsiteX4" fmla="*/ 17793 w 78293"/>
                <a:gd name="connsiteY4" fmla="*/ 103924 h 119088"/>
                <a:gd name="connsiteX5" fmla="*/ 53220 w 78293"/>
                <a:gd name="connsiteY5" fmla="*/ 73793 h 119088"/>
                <a:gd name="connsiteX6" fmla="*/ 78550 w 78293"/>
                <a:gd name="connsiteY6" fmla="*/ 35054 h 119088"/>
                <a:gd name="connsiteX7" fmla="*/ 37101 w 78293"/>
                <a:gd name="connsiteY7" fmla="*/ 80 h 119088"/>
                <a:gd name="connsiteX8" fmla="*/ 256 w 78293"/>
                <a:gd name="connsiteY8" fmla="*/ 32184 h 119088"/>
                <a:gd name="connsiteX9" fmla="*/ 9645 w 78293"/>
                <a:gd name="connsiteY9" fmla="*/ 42228 h 119088"/>
                <a:gd name="connsiteX10" fmla="*/ 19033 w 78293"/>
                <a:gd name="connsiteY10" fmla="*/ 32722 h 119088"/>
                <a:gd name="connsiteX11" fmla="*/ 8582 w 78293"/>
                <a:gd name="connsiteY11" fmla="*/ 23217 h 119088"/>
                <a:gd name="connsiteX12" fmla="*/ 34444 w 78293"/>
                <a:gd name="connsiteY12" fmla="*/ 6537 h 119088"/>
                <a:gd name="connsiteX13" fmla="*/ 61368 w 78293"/>
                <a:gd name="connsiteY13" fmla="*/ 35054 h 119088"/>
                <a:gd name="connsiteX14" fmla="*/ 44717 w 78293"/>
                <a:gd name="connsiteY14" fmla="*/ 69489 h 119088"/>
                <a:gd name="connsiteX15" fmla="*/ 2028 w 78293"/>
                <a:gd name="connsiteY15" fmla="*/ 112174 h 119088"/>
                <a:gd name="connsiteX16" fmla="*/ 256 w 78293"/>
                <a:gd name="connsiteY16" fmla="*/ 119169 h 119088"/>
                <a:gd name="connsiteX17" fmla="*/ 73236 w 78293"/>
                <a:gd name="connsiteY17" fmla="*/ 119169 h 119088"/>
                <a:gd name="connsiteX18" fmla="*/ 78550 w 78293"/>
                <a:gd name="connsiteY18" fmla="*/ 86527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9088">
                  <a:moveTo>
                    <a:pt x="78550" y="86527"/>
                  </a:moveTo>
                  <a:lnTo>
                    <a:pt x="72528" y="86527"/>
                  </a:lnTo>
                  <a:cubicBezTo>
                    <a:pt x="71996" y="90473"/>
                    <a:pt x="70225" y="101054"/>
                    <a:pt x="67922" y="102848"/>
                  </a:cubicBezTo>
                  <a:cubicBezTo>
                    <a:pt x="66505" y="103924"/>
                    <a:pt x="52866" y="103924"/>
                    <a:pt x="50386" y="103924"/>
                  </a:cubicBezTo>
                  <a:lnTo>
                    <a:pt x="17793" y="103924"/>
                  </a:lnTo>
                  <a:cubicBezTo>
                    <a:pt x="36392" y="87245"/>
                    <a:pt x="42592" y="82223"/>
                    <a:pt x="53220" y="73793"/>
                  </a:cubicBezTo>
                  <a:cubicBezTo>
                    <a:pt x="66328" y="63212"/>
                    <a:pt x="78550" y="52092"/>
                    <a:pt x="78550" y="35054"/>
                  </a:cubicBezTo>
                  <a:cubicBezTo>
                    <a:pt x="78550" y="13352"/>
                    <a:pt x="59774" y="80"/>
                    <a:pt x="37101" y="80"/>
                  </a:cubicBezTo>
                  <a:cubicBezTo>
                    <a:pt x="15136" y="80"/>
                    <a:pt x="256" y="15684"/>
                    <a:pt x="256" y="32184"/>
                  </a:cubicBezTo>
                  <a:cubicBezTo>
                    <a:pt x="256" y="41331"/>
                    <a:pt x="7873" y="42228"/>
                    <a:pt x="9645" y="42228"/>
                  </a:cubicBezTo>
                  <a:cubicBezTo>
                    <a:pt x="13896" y="42228"/>
                    <a:pt x="19033" y="39179"/>
                    <a:pt x="19033" y="32722"/>
                  </a:cubicBezTo>
                  <a:cubicBezTo>
                    <a:pt x="19033" y="29494"/>
                    <a:pt x="17793" y="23217"/>
                    <a:pt x="8582" y="23217"/>
                  </a:cubicBezTo>
                  <a:cubicBezTo>
                    <a:pt x="14073" y="10483"/>
                    <a:pt x="26118" y="6537"/>
                    <a:pt x="34444" y="6537"/>
                  </a:cubicBezTo>
                  <a:cubicBezTo>
                    <a:pt x="52157" y="6537"/>
                    <a:pt x="61368" y="20526"/>
                    <a:pt x="61368" y="35054"/>
                  </a:cubicBezTo>
                  <a:cubicBezTo>
                    <a:pt x="61368" y="50657"/>
                    <a:pt x="50386" y="63032"/>
                    <a:pt x="44717" y="69489"/>
                  </a:cubicBezTo>
                  <a:lnTo>
                    <a:pt x="2028" y="112174"/>
                  </a:lnTo>
                  <a:cubicBezTo>
                    <a:pt x="256" y="113788"/>
                    <a:pt x="256" y="114147"/>
                    <a:pt x="256" y="119169"/>
                  </a:cubicBezTo>
                  <a:lnTo>
                    <a:pt x="73236" y="119169"/>
                  </a:lnTo>
                  <a:lnTo>
                    <a:pt x="78550" y="8652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76D2DEF-A7EF-7962-29CD-F290436577E2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351500" y="4190261"/>
              <a:ext cx="22496" cy="55239"/>
            </a:xfrm>
            <a:custGeom>
              <a:avLst/>
              <a:gdLst>
                <a:gd name="connsiteX0" fmla="*/ 17797 w 22496"/>
                <a:gd name="connsiteY0" fmla="*/ 17836 h 55239"/>
                <a:gd name="connsiteX1" fmla="*/ 3980 w 22496"/>
                <a:gd name="connsiteY1" fmla="*/ 50657 h 55239"/>
                <a:gd name="connsiteX2" fmla="*/ 2740 w 22496"/>
                <a:gd name="connsiteY2" fmla="*/ 52809 h 55239"/>
                <a:gd name="connsiteX3" fmla="*/ 5220 w 22496"/>
                <a:gd name="connsiteY3" fmla="*/ 55320 h 55239"/>
                <a:gd name="connsiteX4" fmla="*/ 22757 w 22496"/>
                <a:gd name="connsiteY4" fmla="*/ 19630 h 55239"/>
                <a:gd name="connsiteX5" fmla="*/ 10357 w 22496"/>
                <a:gd name="connsiteY5" fmla="*/ 80 h 55239"/>
                <a:gd name="connsiteX6" fmla="*/ 260 w 22496"/>
                <a:gd name="connsiteY6" fmla="*/ 10303 h 55239"/>
                <a:gd name="connsiteX7" fmla="*/ 10534 w 22496"/>
                <a:gd name="connsiteY7" fmla="*/ 20706 h 55239"/>
                <a:gd name="connsiteX8" fmla="*/ 17797 w 22496"/>
                <a:gd name="connsiteY8" fmla="*/ 17836 h 5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5239">
                  <a:moveTo>
                    <a:pt x="17797" y="17836"/>
                  </a:moveTo>
                  <a:cubicBezTo>
                    <a:pt x="17797" y="27700"/>
                    <a:pt x="16025" y="39179"/>
                    <a:pt x="3980" y="50657"/>
                  </a:cubicBezTo>
                  <a:cubicBezTo>
                    <a:pt x="3272" y="51375"/>
                    <a:pt x="2740" y="51913"/>
                    <a:pt x="2740" y="52809"/>
                  </a:cubicBezTo>
                  <a:cubicBezTo>
                    <a:pt x="2740" y="54065"/>
                    <a:pt x="4157" y="55320"/>
                    <a:pt x="5220" y="55320"/>
                  </a:cubicBezTo>
                  <a:cubicBezTo>
                    <a:pt x="7700" y="55320"/>
                    <a:pt x="22757" y="40972"/>
                    <a:pt x="22757" y="19630"/>
                  </a:cubicBezTo>
                  <a:cubicBezTo>
                    <a:pt x="22757" y="8510"/>
                    <a:pt x="18505" y="80"/>
                    <a:pt x="10357" y="80"/>
                  </a:cubicBezTo>
                  <a:cubicBezTo>
                    <a:pt x="4512" y="80"/>
                    <a:pt x="260" y="4744"/>
                    <a:pt x="260" y="10303"/>
                  </a:cubicBezTo>
                  <a:cubicBezTo>
                    <a:pt x="260" y="16043"/>
                    <a:pt x="4334" y="20706"/>
                    <a:pt x="10534" y="20706"/>
                  </a:cubicBezTo>
                  <a:cubicBezTo>
                    <a:pt x="14785" y="20706"/>
                    <a:pt x="17620" y="17836"/>
                    <a:pt x="17797" y="1783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2C2A313-F8DA-E558-F675-F761D01A186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8402920" y="4091798"/>
              <a:ext cx="78293" cy="119088"/>
            </a:xfrm>
            <a:custGeom>
              <a:avLst/>
              <a:gdLst>
                <a:gd name="connsiteX0" fmla="*/ 78557 w 78293"/>
                <a:gd name="connsiteY0" fmla="*/ 86527 h 119088"/>
                <a:gd name="connsiteX1" fmla="*/ 72534 w 78293"/>
                <a:gd name="connsiteY1" fmla="*/ 86527 h 119088"/>
                <a:gd name="connsiteX2" fmla="*/ 67929 w 78293"/>
                <a:gd name="connsiteY2" fmla="*/ 102848 h 119088"/>
                <a:gd name="connsiteX3" fmla="*/ 50392 w 78293"/>
                <a:gd name="connsiteY3" fmla="*/ 103924 h 119088"/>
                <a:gd name="connsiteX4" fmla="*/ 17799 w 78293"/>
                <a:gd name="connsiteY4" fmla="*/ 103924 h 119088"/>
                <a:gd name="connsiteX5" fmla="*/ 53226 w 78293"/>
                <a:gd name="connsiteY5" fmla="*/ 73793 h 119088"/>
                <a:gd name="connsiteX6" fmla="*/ 78557 w 78293"/>
                <a:gd name="connsiteY6" fmla="*/ 35054 h 119088"/>
                <a:gd name="connsiteX7" fmla="*/ 37107 w 78293"/>
                <a:gd name="connsiteY7" fmla="*/ 80 h 119088"/>
                <a:gd name="connsiteX8" fmla="*/ 263 w 78293"/>
                <a:gd name="connsiteY8" fmla="*/ 32184 h 119088"/>
                <a:gd name="connsiteX9" fmla="*/ 9651 w 78293"/>
                <a:gd name="connsiteY9" fmla="*/ 42228 h 119088"/>
                <a:gd name="connsiteX10" fmla="*/ 19039 w 78293"/>
                <a:gd name="connsiteY10" fmla="*/ 32722 h 119088"/>
                <a:gd name="connsiteX11" fmla="*/ 8588 w 78293"/>
                <a:gd name="connsiteY11" fmla="*/ 23217 h 119088"/>
                <a:gd name="connsiteX12" fmla="*/ 34450 w 78293"/>
                <a:gd name="connsiteY12" fmla="*/ 6537 h 119088"/>
                <a:gd name="connsiteX13" fmla="*/ 61374 w 78293"/>
                <a:gd name="connsiteY13" fmla="*/ 35054 h 119088"/>
                <a:gd name="connsiteX14" fmla="*/ 44724 w 78293"/>
                <a:gd name="connsiteY14" fmla="*/ 69489 h 119088"/>
                <a:gd name="connsiteX15" fmla="*/ 2034 w 78293"/>
                <a:gd name="connsiteY15" fmla="*/ 112174 h 119088"/>
                <a:gd name="connsiteX16" fmla="*/ 263 w 78293"/>
                <a:gd name="connsiteY16" fmla="*/ 119169 h 119088"/>
                <a:gd name="connsiteX17" fmla="*/ 73243 w 78293"/>
                <a:gd name="connsiteY17" fmla="*/ 119169 h 119088"/>
                <a:gd name="connsiteX18" fmla="*/ 78557 w 78293"/>
                <a:gd name="connsiteY18" fmla="*/ 86527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9088">
                  <a:moveTo>
                    <a:pt x="78557" y="86527"/>
                  </a:moveTo>
                  <a:lnTo>
                    <a:pt x="72534" y="86527"/>
                  </a:lnTo>
                  <a:cubicBezTo>
                    <a:pt x="72003" y="90473"/>
                    <a:pt x="70231" y="101054"/>
                    <a:pt x="67929" y="102848"/>
                  </a:cubicBezTo>
                  <a:cubicBezTo>
                    <a:pt x="66511" y="103924"/>
                    <a:pt x="52872" y="103924"/>
                    <a:pt x="50392" y="103924"/>
                  </a:cubicBezTo>
                  <a:lnTo>
                    <a:pt x="17799" y="103924"/>
                  </a:lnTo>
                  <a:cubicBezTo>
                    <a:pt x="36398" y="87245"/>
                    <a:pt x="42598" y="82223"/>
                    <a:pt x="53226" y="73793"/>
                  </a:cubicBezTo>
                  <a:cubicBezTo>
                    <a:pt x="66334" y="63212"/>
                    <a:pt x="78557" y="52092"/>
                    <a:pt x="78557" y="35054"/>
                  </a:cubicBezTo>
                  <a:cubicBezTo>
                    <a:pt x="78557" y="13352"/>
                    <a:pt x="59780" y="80"/>
                    <a:pt x="37107" y="80"/>
                  </a:cubicBezTo>
                  <a:cubicBezTo>
                    <a:pt x="15142" y="80"/>
                    <a:pt x="263" y="15684"/>
                    <a:pt x="263" y="32184"/>
                  </a:cubicBezTo>
                  <a:cubicBezTo>
                    <a:pt x="263" y="41331"/>
                    <a:pt x="7879" y="42228"/>
                    <a:pt x="9651" y="42228"/>
                  </a:cubicBezTo>
                  <a:cubicBezTo>
                    <a:pt x="13902" y="42228"/>
                    <a:pt x="19039" y="39179"/>
                    <a:pt x="19039" y="32722"/>
                  </a:cubicBezTo>
                  <a:cubicBezTo>
                    <a:pt x="19039" y="29494"/>
                    <a:pt x="17799" y="23217"/>
                    <a:pt x="8588" y="23217"/>
                  </a:cubicBezTo>
                  <a:cubicBezTo>
                    <a:pt x="14079" y="10483"/>
                    <a:pt x="26124" y="6537"/>
                    <a:pt x="34450" y="6537"/>
                  </a:cubicBezTo>
                  <a:cubicBezTo>
                    <a:pt x="52163" y="6537"/>
                    <a:pt x="61374" y="20526"/>
                    <a:pt x="61374" y="35054"/>
                  </a:cubicBezTo>
                  <a:cubicBezTo>
                    <a:pt x="61374" y="50657"/>
                    <a:pt x="50392" y="63032"/>
                    <a:pt x="44724" y="69489"/>
                  </a:cubicBezTo>
                  <a:lnTo>
                    <a:pt x="2034" y="112174"/>
                  </a:lnTo>
                  <a:cubicBezTo>
                    <a:pt x="263" y="113788"/>
                    <a:pt x="263" y="114147"/>
                    <a:pt x="263" y="119169"/>
                  </a:cubicBezTo>
                  <a:lnTo>
                    <a:pt x="73243" y="119169"/>
                  </a:lnTo>
                  <a:lnTo>
                    <a:pt x="78557" y="8652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432A0AB-9751-F816-8E78-994D7F5656B4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8505207" y="4076374"/>
              <a:ext cx="45878" cy="179170"/>
            </a:xfrm>
            <a:custGeom>
              <a:avLst/>
              <a:gdLst>
                <a:gd name="connsiteX0" fmla="*/ 3632 w 45878"/>
                <a:gd name="connsiteY0" fmla="*/ 80 h 179170"/>
                <a:gd name="connsiteX1" fmla="*/ 267 w 45878"/>
                <a:gd name="connsiteY1" fmla="*/ 2233 h 179170"/>
                <a:gd name="connsiteX2" fmla="*/ 1861 w 45878"/>
                <a:gd name="connsiteY2" fmla="*/ 4923 h 179170"/>
                <a:gd name="connsiteX3" fmla="*/ 34100 w 45878"/>
                <a:gd name="connsiteY3" fmla="*/ 89576 h 179170"/>
                <a:gd name="connsiteX4" fmla="*/ 3455 w 45878"/>
                <a:gd name="connsiteY4" fmla="*/ 172974 h 179170"/>
                <a:gd name="connsiteX5" fmla="*/ 267 w 45878"/>
                <a:gd name="connsiteY5" fmla="*/ 177099 h 179170"/>
                <a:gd name="connsiteX6" fmla="*/ 2569 w 45878"/>
                <a:gd name="connsiteY6" fmla="*/ 179251 h 179170"/>
                <a:gd name="connsiteX7" fmla="*/ 33214 w 45878"/>
                <a:gd name="connsiteY7" fmla="*/ 144995 h 179170"/>
                <a:gd name="connsiteX8" fmla="*/ 46145 w 45878"/>
                <a:gd name="connsiteY8" fmla="*/ 89755 h 179170"/>
                <a:gd name="connsiteX9" fmla="*/ 3632 w 45878"/>
                <a:gd name="connsiteY9" fmla="*/ 80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632" y="80"/>
                  </a:moveTo>
                  <a:cubicBezTo>
                    <a:pt x="2392" y="80"/>
                    <a:pt x="267" y="80"/>
                    <a:pt x="267" y="2233"/>
                  </a:cubicBezTo>
                  <a:cubicBezTo>
                    <a:pt x="267" y="3129"/>
                    <a:pt x="798" y="3667"/>
                    <a:pt x="1861" y="4923"/>
                  </a:cubicBezTo>
                  <a:cubicBezTo>
                    <a:pt x="17095" y="19092"/>
                    <a:pt x="34100" y="43304"/>
                    <a:pt x="34100" y="89576"/>
                  </a:cubicBezTo>
                  <a:cubicBezTo>
                    <a:pt x="34100" y="127060"/>
                    <a:pt x="22586" y="155398"/>
                    <a:pt x="3455" y="172974"/>
                  </a:cubicBezTo>
                  <a:cubicBezTo>
                    <a:pt x="444" y="176023"/>
                    <a:pt x="267" y="176202"/>
                    <a:pt x="267" y="177099"/>
                  </a:cubicBezTo>
                  <a:cubicBezTo>
                    <a:pt x="267" y="177996"/>
                    <a:pt x="798" y="179251"/>
                    <a:pt x="2569" y="179251"/>
                  </a:cubicBezTo>
                  <a:cubicBezTo>
                    <a:pt x="4695" y="179251"/>
                    <a:pt x="21523" y="167414"/>
                    <a:pt x="33214" y="144995"/>
                  </a:cubicBezTo>
                  <a:cubicBezTo>
                    <a:pt x="41008" y="130109"/>
                    <a:pt x="46145" y="110739"/>
                    <a:pt x="46145" y="89755"/>
                  </a:cubicBezTo>
                  <a:cubicBezTo>
                    <a:pt x="46145" y="64467"/>
                    <a:pt x="38705" y="25189"/>
                    <a:pt x="3632" y="8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E807D3A-91B6-9875-1E60-A631C5932EDC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8821357" y="4029602"/>
              <a:ext cx="168278" cy="59954"/>
            </a:xfrm>
            <a:custGeom>
              <a:avLst/>
              <a:gdLst>
                <a:gd name="connsiteX0" fmla="*/ 159954 w 168278"/>
                <a:gd name="connsiteY0" fmla="*/ 10326 h 59954"/>
                <a:gd name="connsiteX1" fmla="*/ 168558 w 168278"/>
                <a:gd name="connsiteY1" fmla="*/ 5201 h 59954"/>
                <a:gd name="connsiteX2" fmla="*/ 160207 w 168278"/>
                <a:gd name="connsiteY2" fmla="*/ 77 h 59954"/>
                <a:gd name="connsiteX3" fmla="*/ 8630 w 168278"/>
                <a:gd name="connsiteY3" fmla="*/ 77 h 59954"/>
                <a:gd name="connsiteX4" fmla="*/ 279 w 168278"/>
                <a:gd name="connsiteY4" fmla="*/ 5201 h 59954"/>
                <a:gd name="connsiteX5" fmla="*/ 8883 w 168278"/>
                <a:gd name="connsiteY5" fmla="*/ 10326 h 59954"/>
                <a:gd name="connsiteX6" fmla="*/ 159954 w 168278"/>
                <a:gd name="connsiteY6" fmla="*/ 10326 h 59954"/>
                <a:gd name="connsiteX7" fmla="*/ 160207 w 168278"/>
                <a:gd name="connsiteY7" fmla="*/ 60031 h 59954"/>
                <a:gd name="connsiteX8" fmla="*/ 168558 w 168278"/>
                <a:gd name="connsiteY8" fmla="*/ 54907 h 59954"/>
                <a:gd name="connsiteX9" fmla="*/ 159954 w 168278"/>
                <a:gd name="connsiteY9" fmla="*/ 49783 h 59954"/>
                <a:gd name="connsiteX10" fmla="*/ 8883 w 168278"/>
                <a:gd name="connsiteY10" fmla="*/ 49783 h 59954"/>
                <a:gd name="connsiteX11" fmla="*/ 279 w 168278"/>
                <a:gd name="connsiteY11" fmla="*/ 54907 h 59954"/>
                <a:gd name="connsiteX12" fmla="*/ 8630 w 168278"/>
                <a:gd name="connsiteY12" fmla="*/ 60031 h 59954"/>
                <a:gd name="connsiteX13" fmla="*/ 160207 w 168278"/>
                <a:gd name="connsiteY13" fmla="*/ 60031 h 5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9954">
                  <a:moveTo>
                    <a:pt x="159954" y="10326"/>
                  </a:moveTo>
                  <a:cubicBezTo>
                    <a:pt x="163750" y="10326"/>
                    <a:pt x="168558" y="10326"/>
                    <a:pt x="168558" y="5201"/>
                  </a:cubicBezTo>
                  <a:cubicBezTo>
                    <a:pt x="168558" y="77"/>
                    <a:pt x="163750" y="77"/>
                    <a:pt x="160207" y="77"/>
                  </a:cubicBezTo>
                  <a:lnTo>
                    <a:pt x="8630" y="77"/>
                  </a:lnTo>
                  <a:cubicBezTo>
                    <a:pt x="5087" y="77"/>
                    <a:pt x="279" y="77"/>
                    <a:pt x="279" y="5201"/>
                  </a:cubicBezTo>
                  <a:cubicBezTo>
                    <a:pt x="279" y="10326"/>
                    <a:pt x="5087" y="10326"/>
                    <a:pt x="8883" y="10326"/>
                  </a:cubicBezTo>
                  <a:lnTo>
                    <a:pt x="159954" y="10326"/>
                  </a:lnTo>
                  <a:close/>
                  <a:moveTo>
                    <a:pt x="160207" y="60031"/>
                  </a:moveTo>
                  <a:cubicBezTo>
                    <a:pt x="163750" y="60031"/>
                    <a:pt x="168558" y="60031"/>
                    <a:pt x="168558" y="54907"/>
                  </a:cubicBezTo>
                  <a:cubicBezTo>
                    <a:pt x="168558" y="49783"/>
                    <a:pt x="163750" y="49783"/>
                    <a:pt x="159954" y="49783"/>
                  </a:cubicBezTo>
                  <a:lnTo>
                    <a:pt x="8883" y="49783"/>
                  </a:lnTo>
                  <a:cubicBezTo>
                    <a:pt x="5087" y="49783"/>
                    <a:pt x="279" y="49783"/>
                    <a:pt x="279" y="54907"/>
                  </a:cubicBezTo>
                  <a:cubicBezTo>
                    <a:pt x="279" y="60031"/>
                    <a:pt x="5087" y="60031"/>
                    <a:pt x="8630" y="60031"/>
                  </a:cubicBezTo>
                  <a:lnTo>
                    <a:pt x="160207" y="6003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4E0BB9C-B7E8-F9E4-E5D8-4F86FEBD8BD6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9117313" y="3779663"/>
              <a:ext cx="100967" cy="170638"/>
            </a:xfrm>
            <a:custGeom>
              <a:avLst/>
              <a:gdLst>
                <a:gd name="connsiteX0" fmla="*/ 19776 w 100967"/>
                <a:gd name="connsiteY0" fmla="*/ 150981 h 170638"/>
                <a:gd name="connsiteX1" fmla="*/ 46599 w 100967"/>
                <a:gd name="connsiteY1" fmla="*/ 124590 h 170638"/>
                <a:gd name="connsiteX2" fmla="*/ 101258 w 100967"/>
                <a:gd name="connsiteY2" fmla="*/ 49776 h 170638"/>
                <a:gd name="connsiteX3" fmla="*/ 47611 w 100967"/>
                <a:gd name="connsiteY3" fmla="*/ 70 h 170638"/>
                <a:gd name="connsiteX4" fmla="*/ 291 w 100967"/>
                <a:gd name="connsiteY4" fmla="*/ 46445 h 170638"/>
                <a:gd name="connsiteX5" fmla="*/ 13702 w 100967"/>
                <a:gd name="connsiteY5" fmla="*/ 60793 h 170638"/>
                <a:gd name="connsiteX6" fmla="*/ 26861 w 100967"/>
                <a:gd name="connsiteY6" fmla="*/ 47214 h 170638"/>
                <a:gd name="connsiteX7" fmla="*/ 13449 w 100967"/>
                <a:gd name="connsiteY7" fmla="*/ 33891 h 170638"/>
                <a:gd name="connsiteX8" fmla="*/ 10160 w 100967"/>
                <a:gd name="connsiteY8" fmla="*/ 34147 h 170638"/>
                <a:gd name="connsiteX9" fmla="*/ 44322 w 100967"/>
                <a:gd name="connsiteY9" fmla="*/ 8013 h 170638"/>
                <a:gd name="connsiteX10" fmla="*/ 78230 w 100967"/>
                <a:gd name="connsiteY10" fmla="*/ 49776 h 170638"/>
                <a:gd name="connsiteX11" fmla="*/ 51660 w 100967"/>
                <a:gd name="connsiteY11" fmla="*/ 106399 h 170638"/>
                <a:gd name="connsiteX12" fmla="*/ 3074 w 100967"/>
                <a:gd name="connsiteY12" fmla="*/ 161229 h 170638"/>
                <a:gd name="connsiteX13" fmla="*/ 291 w 100967"/>
                <a:gd name="connsiteY13" fmla="*/ 170709 h 170638"/>
                <a:gd name="connsiteX14" fmla="*/ 94173 w 100967"/>
                <a:gd name="connsiteY14" fmla="*/ 170709 h 170638"/>
                <a:gd name="connsiteX15" fmla="*/ 101258 w 100967"/>
                <a:gd name="connsiteY15" fmla="*/ 126128 h 170638"/>
                <a:gd name="connsiteX16" fmla="*/ 94932 w 100967"/>
                <a:gd name="connsiteY16" fmla="*/ 126128 h 170638"/>
                <a:gd name="connsiteX17" fmla="*/ 89365 w 100967"/>
                <a:gd name="connsiteY17" fmla="*/ 148931 h 170638"/>
                <a:gd name="connsiteX18" fmla="*/ 65325 w 100967"/>
                <a:gd name="connsiteY18" fmla="*/ 150981 h 170638"/>
                <a:gd name="connsiteX19" fmla="*/ 19776 w 100967"/>
                <a:gd name="connsiteY19" fmla="*/ 150981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967" h="170638">
                  <a:moveTo>
                    <a:pt x="19776" y="150981"/>
                  </a:moveTo>
                  <a:lnTo>
                    <a:pt x="46599" y="124590"/>
                  </a:lnTo>
                  <a:cubicBezTo>
                    <a:pt x="86075" y="89233"/>
                    <a:pt x="101258" y="75397"/>
                    <a:pt x="101258" y="49776"/>
                  </a:cubicBezTo>
                  <a:cubicBezTo>
                    <a:pt x="101258" y="20567"/>
                    <a:pt x="78483" y="70"/>
                    <a:pt x="47611" y="70"/>
                  </a:cubicBezTo>
                  <a:cubicBezTo>
                    <a:pt x="19016" y="70"/>
                    <a:pt x="291" y="23642"/>
                    <a:pt x="291" y="46445"/>
                  </a:cubicBezTo>
                  <a:cubicBezTo>
                    <a:pt x="291" y="60793"/>
                    <a:pt x="12943" y="60793"/>
                    <a:pt x="13702" y="60793"/>
                  </a:cubicBezTo>
                  <a:cubicBezTo>
                    <a:pt x="18004" y="60793"/>
                    <a:pt x="26861" y="57719"/>
                    <a:pt x="26861" y="47214"/>
                  </a:cubicBezTo>
                  <a:cubicBezTo>
                    <a:pt x="26861" y="40552"/>
                    <a:pt x="22306" y="33891"/>
                    <a:pt x="13449" y="33891"/>
                  </a:cubicBezTo>
                  <a:cubicBezTo>
                    <a:pt x="11425" y="33891"/>
                    <a:pt x="10919" y="33891"/>
                    <a:pt x="10160" y="34147"/>
                  </a:cubicBezTo>
                  <a:cubicBezTo>
                    <a:pt x="15980" y="17493"/>
                    <a:pt x="29645" y="8013"/>
                    <a:pt x="44322" y="8013"/>
                  </a:cubicBezTo>
                  <a:cubicBezTo>
                    <a:pt x="67349" y="8013"/>
                    <a:pt x="78230" y="28766"/>
                    <a:pt x="78230" y="49776"/>
                  </a:cubicBezTo>
                  <a:cubicBezTo>
                    <a:pt x="78230" y="70273"/>
                    <a:pt x="65578" y="90514"/>
                    <a:pt x="51660" y="106399"/>
                  </a:cubicBezTo>
                  <a:lnTo>
                    <a:pt x="3074" y="161229"/>
                  </a:lnTo>
                  <a:cubicBezTo>
                    <a:pt x="291" y="164047"/>
                    <a:pt x="291" y="164560"/>
                    <a:pt x="291" y="170709"/>
                  </a:cubicBezTo>
                  <a:lnTo>
                    <a:pt x="94173" y="170709"/>
                  </a:lnTo>
                  <a:lnTo>
                    <a:pt x="101258" y="126128"/>
                  </a:lnTo>
                  <a:lnTo>
                    <a:pt x="94932" y="126128"/>
                  </a:lnTo>
                  <a:cubicBezTo>
                    <a:pt x="93667" y="133814"/>
                    <a:pt x="91895" y="145088"/>
                    <a:pt x="89365" y="148931"/>
                  </a:cubicBezTo>
                  <a:cubicBezTo>
                    <a:pt x="87593" y="150981"/>
                    <a:pt x="70892" y="150981"/>
                    <a:pt x="65325" y="150981"/>
                  </a:cubicBezTo>
                  <a:lnTo>
                    <a:pt x="19776" y="15098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75E96C2-1A72-E550-A346-71961CE5AD80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9238525" y="3780944"/>
              <a:ext cx="66805" cy="172175"/>
            </a:xfrm>
            <a:custGeom>
              <a:avLst/>
              <a:gdLst>
                <a:gd name="connsiteX0" fmla="*/ 64824 w 66805"/>
                <a:gd name="connsiteY0" fmla="*/ 9294 h 172175"/>
                <a:gd name="connsiteX1" fmla="*/ 55461 w 66805"/>
                <a:gd name="connsiteY1" fmla="*/ 70 h 172175"/>
                <a:gd name="connsiteX2" fmla="*/ 41796 w 66805"/>
                <a:gd name="connsiteY2" fmla="*/ 13650 h 172175"/>
                <a:gd name="connsiteX3" fmla="*/ 51412 w 66805"/>
                <a:gd name="connsiteY3" fmla="*/ 22873 h 172175"/>
                <a:gd name="connsiteX4" fmla="*/ 64824 w 66805"/>
                <a:gd name="connsiteY4" fmla="*/ 9294 h 172175"/>
                <a:gd name="connsiteX5" fmla="*/ 45592 w 66805"/>
                <a:gd name="connsiteY5" fmla="*/ 105631 h 172175"/>
                <a:gd name="connsiteX6" fmla="*/ 51159 w 66805"/>
                <a:gd name="connsiteY6" fmla="*/ 90770 h 172175"/>
                <a:gd name="connsiteX7" fmla="*/ 54449 w 66805"/>
                <a:gd name="connsiteY7" fmla="*/ 77191 h 172175"/>
                <a:gd name="connsiteX8" fmla="*/ 33698 w 66805"/>
                <a:gd name="connsiteY8" fmla="*/ 56181 h 172175"/>
                <a:gd name="connsiteX9" fmla="*/ 296 w 66805"/>
                <a:gd name="connsiteY9" fmla="*/ 95638 h 172175"/>
                <a:gd name="connsiteX10" fmla="*/ 3332 w 66805"/>
                <a:gd name="connsiteY10" fmla="*/ 98200 h 172175"/>
                <a:gd name="connsiteX11" fmla="*/ 7381 w 66805"/>
                <a:gd name="connsiteY11" fmla="*/ 93589 h 172175"/>
                <a:gd name="connsiteX12" fmla="*/ 32939 w 66805"/>
                <a:gd name="connsiteY12" fmla="*/ 61818 h 172175"/>
                <a:gd name="connsiteX13" fmla="*/ 39266 w 66805"/>
                <a:gd name="connsiteY13" fmla="*/ 70017 h 172175"/>
                <a:gd name="connsiteX14" fmla="*/ 36482 w 66805"/>
                <a:gd name="connsiteY14" fmla="*/ 83340 h 172175"/>
                <a:gd name="connsiteX15" fmla="*/ 19021 w 66805"/>
                <a:gd name="connsiteY15" fmla="*/ 130740 h 172175"/>
                <a:gd name="connsiteX16" fmla="*/ 13201 w 66805"/>
                <a:gd name="connsiteY16" fmla="*/ 151237 h 172175"/>
                <a:gd name="connsiteX17" fmla="*/ 33951 w 66805"/>
                <a:gd name="connsiteY17" fmla="*/ 172246 h 172175"/>
                <a:gd name="connsiteX18" fmla="*/ 67101 w 66805"/>
                <a:gd name="connsiteY18" fmla="*/ 132789 h 172175"/>
                <a:gd name="connsiteX19" fmla="*/ 64065 w 66805"/>
                <a:gd name="connsiteY19" fmla="*/ 130227 h 172175"/>
                <a:gd name="connsiteX20" fmla="*/ 60269 w 66805"/>
                <a:gd name="connsiteY20" fmla="*/ 134839 h 172175"/>
                <a:gd name="connsiteX21" fmla="*/ 34458 w 66805"/>
                <a:gd name="connsiteY21" fmla="*/ 166610 h 172175"/>
                <a:gd name="connsiteX22" fmla="*/ 28384 w 66805"/>
                <a:gd name="connsiteY22" fmla="*/ 158155 h 172175"/>
                <a:gd name="connsiteX23" fmla="*/ 35723 w 66805"/>
                <a:gd name="connsiteY23" fmla="*/ 132533 h 172175"/>
                <a:gd name="connsiteX24" fmla="*/ 45592 w 66805"/>
                <a:gd name="connsiteY24" fmla="*/ 105631 h 17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805" h="172175">
                  <a:moveTo>
                    <a:pt x="64824" y="9294"/>
                  </a:moveTo>
                  <a:cubicBezTo>
                    <a:pt x="64824" y="4170"/>
                    <a:pt x="61281" y="70"/>
                    <a:pt x="55461" y="70"/>
                  </a:cubicBezTo>
                  <a:cubicBezTo>
                    <a:pt x="48628" y="70"/>
                    <a:pt x="41796" y="6732"/>
                    <a:pt x="41796" y="13650"/>
                  </a:cubicBezTo>
                  <a:cubicBezTo>
                    <a:pt x="41796" y="18518"/>
                    <a:pt x="45339" y="22873"/>
                    <a:pt x="51412" y="22873"/>
                  </a:cubicBezTo>
                  <a:cubicBezTo>
                    <a:pt x="57232" y="22873"/>
                    <a:pt x="64824" y="16980"/>
                    <a:pt x="64824" y="9294"/>
                  </a:cubicBezTo>
                  <a:close/>
                  <a:moveTo>
                    <a:pt x="45592" y="105631"/>
                  </a:moveTo>
                  <a:cubicBezTo>
                    <a:pt x="48628" y="98200"/>
                    <a:pt x="48628" y="97688"/>
                    <a:pt x="51159" y="90770"/>
                  </a:cubicBezTo>
                  <a:cubicBezTo>
                    <a:pt x="53183" y="85646"/>
                    <a:pt x="54449" y="82059"/>
                    <a:pt x="54449" y="77191"/>
                  </a:cubicBezTo>
                  <a:cubicBezTo>
                    <a:pt x="54449" y="65661"/>
                    <a:pt x="46351" y="56181"/>
                    <a:pt x="33698" y="56181"/>
                  </a:cubicBezTo>
                  <a:cubicBezTo>
                    <a:pt x="9912" y="56181"/>
                    <a:pt x="296" y="93332"/>
                    <a:pt x="296" y="95638"/>
                  </a:cubicBezTo>
                  <a:cubicBezTo>
                    <a:pt x="296" y="98200"/>
                    <a:pt x="2826" y="98200"/>
                    <a:pt x="3332" y="98200"/>
                  </a:cubicBezTo>
                  <a:cubicBezTo>
                    <a:pt x="5863" y="98200"/>
                    <a:pt x="6116" y="97688"/>
                    <a:pt x="7381" y="93589"/>
                  </a:cubicBezTo>
                  <a:cubicBezTo>
                    <a:pt x="14213" y="69504"/>
                    <a:pt x="24336" y="61818"/>
                    <a:pt x="32939" y="61818"/>
                  </a:cubicBezTo>
                  <a:cubicBezTo>
                    <a:pt x="34964" y="61818"/>
                    <a:pt x="39266" y="61818"/>
                    <a:pt x="39266" y="70017"/>
                  </a:cubicBezTo>
                  <a:cubicBezTo>
                    <a:pt x="39266" y="75397"/>
                    <a:pt x="37494" y="80778"/>
                    <a:pt x="36482" y="83340"/>
                  </a:cubicBezTo>
                  <a:cubicBezTo>
                    <a:pt x="34458" y="90002"/>
                    <a:pt x="23070" y="119722"/>
                    <a:pt x="19021" y="130740"/>
                  </a:cubicBezTo>
                  <a:cubicBezTo>
                    <a:pt x="16491" y="137401"/>
                    <a:pt x="13201" y="145856"/>
                    <a:pt x="13201" y="151237"/>
                  </a:cubicBezTo>
                  <a:cubicBezTo>
                    <a:pt x="13201" y="163279"/>
                    <a:pt x="21805" y="172246"/>
                    <a:pt x="33951" y="172246"/>
                  </a:cubicBezTo>
                  <a:cubicBezTo>
                    <a:pt x="57738" y="172246"/>
                    <a:pt x="67101" y="135095"/>
                    <a:pt x="67101" y="132789"/>
                  </a:cubicBezTo>
                  <a:cubicBezTo>
                    <a:pt x="67101" y="130227"/>
                    <a:pt x="64824" y="130227"/>
                    <a:pt x="64065" y="130227"/>
                  </a:cubicBezTo>
                  <a:cubicBezTo>
                    <a:pt x="61534" y="130227"/>
                    <a:pt x="61534" y="130996"/>
                    <a:pt x="60269" y="134839"/>
                  </a:cubicBezTo>
                  <a:cubicBezTo>
                    <a:pt x="55714" y="150981"/>
                    <a:pt x="47363" y="166610"/>
                    <a:pt x="34458" y="166610"/>
                  </a:cubicBezTo>
                  <a:cubicBezTo>
                    <a:pt x="30156" y="166610"/>
                    <a:pt x="28384" y="164047"/>
                    <a:pt x="28384" y="158155"/>
                  </a:cubicBezTo>
                  <a:cubicBezTo>
                    <a:pt x="28384" y="151749"/>
                    <a:pt x="29903" y="148162"/>
                    <a:pt x="35723" y="132533"/>
                  </a:cubicBezTo>
                  <a:lnTo>
                    <a:pt x="45592" y="10563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801FAE-28C2-483A-CA9A-C27FA4A98243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9104660" y="4054455"/>
              <a:ext cx="213705" cy="10248"/>
            </a:xfrm>
            <a:custGeom>
              <a:avLst/>
              <a:gdLst>
                <a:gd name="connsiteX0" fmla="*/ 0 w 213705"/>
                <a:gd name="connsiteY0" fmla="*/ 0 h 10248"/>
                <a:gd name="connsiteX1" fmla="*/ 213706 w 213705"/>
                <a:gd name="connsiteY1" fmla="*/ 0 h 10248"/>
                <a:gd name="connsiteX2" fmla="*/ 213706 w 213705"/>
                <a:gd name="connsiteY2" fmla="*/ 10248 h 10248"/>
                <a:gd name="connsiteX3" fmla="*/ 0 w 213705"/>
                <a:gd name="connsiteY3" fmla="*/ 10248 h 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05" h="10248">
                  <a:moveTo>
                    <a:pt x="0" y="0"/>
                  </a:moveTo>
                  <a:lnTo>
                    <a:pt x="213706" y="0"/>
                  </a:lnTo>
                  <a:lnTo>
                    <a:pt x="213706" y="10248"/>
                  </a:lnTo>
                  <a:lnTo>
                    <a:pt x="0" y="1024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D56F4F-9030-E512-2D1B-8E5041C002F4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9141683" y="4188954"/>
              <a:ext cx="136647" cy="113246"/>
            </a:xfrm>
            <a:custGeom>
              <a:avLst/>
              <a:gdLst>
                <a:gd name="connsiteX0" fmla="*/ 60518 w 136647"/>
                <a:gd name="connsiteY0" fmla="*/ 14944 h 113246"/>
                <a:gd name="connsiteX1" fmla="*/ 89113 w 136647"/>
                <a:gd name="connsiteY1" fmla="*/ 14944 h 113246"/>
                <a:gd name="connsiteX2" fmla="*/ 78485 w 136647"/>
                <a:gd name="connsiteY2" fmla="*/ 81048 h 113246"/>
                <a:gd name="connsiteX3" fmla="*/ 80509 w 136647"/>
                <a:gd name="connsiteY3" fmla="*/ 100520 h 113246"/>
                <a:gd name="connsiteX4" fmla="*/ 89619 w 136647"/>
                <a:gd name="connsiteY4" fmla="*/ 113331 h 113246"/>
                <a:gd name="connsiteX5" fmla="*/ 99994 w 136647"/>
                <a:gd name="connsiteY5" fmla="*/ 103594 h 113246"/>
                <a:gd name="connsiteX6" fmla="*/ 98476 w 136647"/>
                <a:gd name="connsiteY6" fmla="*/ 97958 h 113246"/>
                <a:gd name="connsiteX7" fmla="*/ 91137 w 136647"/>
                <a:gd name="connsiteY7" fmla="*/ 55682 h 113246"/>
                <a:gd name="connsiteX8" fmla="*/ 95692 w 136647"/>
                <a:gd name="connsiteY8" fmla="*/ 14944 h 113246"/>
                <a:gd name="connsiteX9" fmla="*/ 124540 w 136647"/>
                <a:gd name="connsiteY9" fmla="*/ 14944 h 113246"/>
                <a:gd name="connsiteX10" fmla="*/ 136939 w 136647"/>
                <a:gd name="connsiteY10" fmla="*/ 6233 h 113246"/>
                <a:gd name="connsiteX11" fmla="*/ 126817 w 136647"/>
                <a:gd name="connsiteY11" fmla="*/ 84 h 113246"/>
                <a:gd name="connsiteX12" fmla="*/ 42045 w 136647"/>
                <a:gd name="connsiteY12" fmla="*/ 84 h 113246"/>
                <a:gd name="connsiteX13" fmla="*/ 15728 w 136647"/>
                <a:gd name="connsiteY13" fmla="*/ 12126 h 113246"/>
                <a:gd name="connsiteX14" fmla="*/ 292 w 136647"/>
                <a:gd name="connsiteY14" fmla="*/ 35185 h 113246"/>
                <a:gd name="connsiteX15" fmla="*/ 3329 w 136647"/>
                <a:gd name="connsiteY15" fmla="*/ 37747 h 113246"/>
                <a:gd name="connsiteX16" fmla="*/ 7377 w 136647"/>
                <a:gd name="connsiteY16" fmla="*/ 34673 h 113246"/>
                <a:gd name="connsiteX17" fmla="*/ 39515 w 136647"/>
                <a:gd name="connsiteY17" fmla="*/ 14944 h 113246"/>
                <a:gd name="connsiteX18" fmla="*/ 53939 w 136647"/>
                <a:gd name="connsiteY18" fmla="*/ 14944 h 113246"/>
                <a:gd name="connsiteX19" fmla="*/ 21548 w 136647"/>
                <a:gd name="connsiteY19" fmla="*/ 100264 h 113246"/>
                <a:gd name="connsiteX20" fmla="*/ 19524 w 136647"/>
                <a:gd name="connsiteY20" fmla="*/ 106413 h 113246"/>
                <a:gd name="connsiteX21" fmla="*/ 26862 w 136647"/>
                <a:gd name="connsiteY21" fmla="*/ 113331 h 113246"/>
                <a:gd name="connsiteX22" fmla="*/ 39515 w 136647"/>
                <a:gd name="connsiteY22" fmla="*/ 96677 h 113246"/>
                <a:gd name="connsiteX23" fmla="*/ 46347 w 136647"/>
                <a:gd name="connsiteY23" fmla="*/ 71568 h 113246"/>
                <a:gd name="connsiteX24" fmla="*/ 60518 w 136647"/>
                <a:gd name="connsiteY24" fmla="*/ 14944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6647" h="113246">
                  <a:moveTo>
                    <a:pt x="60518" y="14944"/>
                  </a:moveTo>
                  <a:lnTo>
                    <a:pt x="89113" y="14944"/>
                  </a:lnTo>
                  <a:cubicBezTo>
                    <a:pt x="80762" y="52864"/>
                    <a:pt x="78485" y="63881"/>
                    <a:pt x="78485" y="81048"/>
                  </a:cubicBezTo>
                  <a:cubicBezTo>
                    <a:pt x="78485" y="84891"/>
                    <a:pt x="78485" y="91809"/>
                    <a:pt x="80509" y="100520"/>
                  </a:cubicBezTo>
                  <a:cubicBezTo>
                    <a:pt x="83040" y="111793"/>
                    <a:pt x="85823" y="113331"/>
                    <a:pt x="89619" y="113331"/>
                  </a:cubicBezTo>
                  <a:cubicBezTo>
                    <a:pt x="94680" y="113331"/>
                    <a:pt x="99994" y="108719"/>
                    <a:pt x="99994" y="103594"/>
                  </a:cubicBezTo>
                  <a:cubicBezTo>
                    <a:pt x="99994" y="102057"/>
                    <a:pt x="99994" y="101545"/>
                    <a:pt x="98476" y="97958"/>
                  </a:cubicBezTo>
                  <a:cubicBezTo>
                    <a:pt x="91137" y="79510"/>
                    <a:pt x="91137" y="62856"/>
                    <a:pt x="91137" y="55682"/>
                  </a:cubicBezTo>
                  <a:cubicBezTo>
                    <a:pt x="91137" y="42103"/>
                    <a:pt x="92909" y="28267"/>
                    <a:pt x="95692" y="14944"/>
                  </a:cubicBezTo>
                  <a:lnTo>
                    <a:pt x="124540" y="14944"/>
                  </a:lnTo>
                  <a:cubicBezTo>
                    <a:pt x="127830" y="14944"/>
                    <a:pt x="136939" y="14944"/>
                    <a:pt x="136939" y="6233"/>
                  </a:cubicBezTo>
                  <a:cubicBezTo>
                    <a:pt x="136939" y="84"/>
                    <a:pt x="131625" y="84"/>
                    <a:pt x="126817" y="84"/>
                  </a:cubicBezTo>
                  <a:lnTo>
                    <a:pt x="42045" y="84"/>
                  </a:lnTo>
                  <a:cubicBezTo>
                    <a:pt x="36478" y="84"/>
                    <a:pt x="26862" y="84"/>
                    <a:pt x="15728" y="12126"/>
                  </a:cubicBezTo>
                  <a:cubicBezTo>
                    <a:pt x="6871" y="22118"/>
                    <a:pt x="292" y="33904"/>
                    <a:pt x="292" y="35185"/>
                  </a:cubicBezTo>
                  <a:cubicBezTo>
                    <a:pt x="292" y="35441"/>
                    <a:pt x="292" y="37747"/>
                    <a:pt x="3329" y="37747"/>
                  </a:cubicBezTo>
                  <a:cubicBezTo>
                    <a:pt x="5353" y="37747"/>
                    <a:pt x="5859" y="36723"/>
                    <a:pt x="7377" y="34673"/>
                  </a:cubicBezTo>
                  <a:cubicBezTo>
                    <a:pt x="19777" y="14944"/>
                    <a:pt x="34454" y="14944"/>
                    <a:pt x="39515" y="14944"/>
                  </a:cubicBezTo>
                  <a:lnTo>
                    <a:pt x="53939" y="14944"/>
                  </a:lnTo>
                  <a:cubicBezTo>
                    <a:pt x="45841" y="45946"/>
                    <a:pt x="32176" y="76948"/>
                    <a:pt x="21548" y="100264"/>
                  </a:cubicBezTo>
                  <a:cubicBezTo>
                    <a:pt x="19524" y="104107"/>
                    <a:pt x="19524" y="104619"/>
                    <a:pt x="19524" y="106413"/>
                  </a:cubicBezTo>
                  <a:cubicBezTo>
                    <a:pt x="19524" y="111281"/>
                    <a:pt x="23573" y="113331"/>
                    <a:pt x="26862" y="113331"/>
                  </a:cubicBezTo>
                  <a:cubicBezTo>
                    <a:pt x="34454" y="113331"/>
                    <a:pt x="36478" y="106157"/>
                    <a:pt x="39515" y="96677"/>
                  </a:cubicBezTo>
                  <a:cubicBezTo>
                    <a:pt x="43058" y="84891"/>
                    <a:pt x="43058" y="84378"/>
                    <a:pt x="46347" y="71568"/>
                  </a:cubicBezTo>
                  <a:lnTo>
                    <a:pt x="60518" y="1494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01DF437-BC3F-7D24-7380-4C68392547F4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9399763" y="3948638"/>
              <a:ext cx="176376" cy="180631"/>
            </a:xfrm>
            <a:custGeom>
              <a:avLst/>
              <a:gdLst>
                <a:gd name="connsiteX0" fmla="*/ 48129 w 176376"/>
                <a:gd name="connsiteY0" fmla="*/ 84628 h 180631"/>
                <a:gd name="connsiteX1" fmla="*/ 48129 w 176376"/>
                <a:gd name="connsiteY1" fmla="*/ 18268 h 180631"/>
                <a:gd name="connsiteX2" fmla="*/ 53696 w 176376"/>
                <a:gd name="connsiteY2" fmla="*/ 8532 h 180631"/>
                <a:gd name="connsiteX3" fmla="*/ 68626 w 176376"/>
                <a:gd name="connsiteY3" fmla="*/ 8020 h 180631"/>
                <a:gd name="connsiteX4" fmla="*/ 119742 w 176376"/>
                <a:gd name="connsiteY4" fmla="*/ 46196 h 180631"/>
                <a:gd name="connsiteX5" fmla="*/ 76217 w 176376"/>
                <a:gd name="connsiteY5" fmla="*/ 84628 h 180631"/>
                <a:gd name="connsiteX6" fmla="*/ 48129 w 176376"/>
                <a:gd name="connsiteY6" fmla="*/ 84628 h 180631"/>
                <a:gd name="connsiteX7" fmla="*/ 101522 w 176376"/>
                <a:gd name="connsiteY7" fmla="*/ 87959 h 180631"/>
                <a:gd name="connsiteX8" fmla="*/ 145806 w 176376"/>
                <a:gd name="connsiteY8" fmla="*/ 46196 h 180631"/>
                <a:gd name="connsiteX9" fmla="*/ 79760 w 176376"/>
                <a:gd name="connsiteY9" fmla="*/ 77 h 180631"/>
                <a:gd name="connsiteX10" fmla="*/ 302 w 176376"/>
                <a:gd name="connsiteY10" fmla="*/ 77 h 180631"/>
                <a:gd name="connsiteX11" fmla="*/ 302 w 176376"/>
                <a:gd name="connsiteY11" fmla="*/ 8020 h 180631"/>
                <a:gd name="connsiteX12" fmla="*/ 6375 w 176376"/>
                <a:gd name="connsiteY12" fmla="*/ 8020 h 180631"/>
                <a:gd name="connsiteX13" fmla="*/ 26366 w 176376"/>
                <a:gd name="connsiteY13" fmla="*/ 20062 h 180631"/>
                <a:gd name="connsiteX14" fmla="*/ 26366 w 176376"/>
                <a:gd name="connsiteY14" fmla="*/ 155087 h 180631"/>
                <a:gd name="connsiteX15" fmla="*/ 6375 w 176376"/>
                <a:gd name="connsiteY15" fmla="*/ 167129 h 180631"/>
                <a:gd name="connsiteX16" fmla="*/ 302 w 176376"/>
                <a:gd name="connsiteY16" fmla="*/ 167129 h 180631"/>
                <a:gd name="connsiteX17" fmla="*/ 302 w 176376"/>
                <a:gd name="connsiteY17" fmla="*/ 175071 h 180631"/>
                <a:gd name="connsiteX18" fmla="*/ 37247 w 176376"/>
                <a:gd name="connsiteY18" fmla="*/ 174303 h 180631"/>
                <a:gd name="connsiteX19" fmla="*/ 74193 w 176376"/>
                <a:gd name="connsiteY19" fmla="*/ 175071 h 180631"/>
                <a:gd name="connsiteX20" fmla="*/ 74193 w 176376"/>
                <a:gd name="connsiteY20" fmla="*/ 167129 h 180631"/>
                <a:gd name="connsiteX21" fmla="*/ 68120 w 176376"/>
                <a:gd name="connsiteY21" fmla="*/ 167129 h 180631"/>
                <a:gd name="connsiteX22" fmla="*/ 48129 w 176376"/>
                <a:gd name="connsiteY22" fmla="*/ 155087 h 180631"/>
                <a:gd name="connsiteX23" fmla="*/ 48129 w 176376"/>
                <a:gd name="connsiteY23" fmla="*/ 90264 h 180631"/>
                <a:gd name="connsiteX24" fmla="*/ 77230 w 176376"/>
                <a:gd name="connsiteY24" fmla="*/ 90264 h 180631"/>
                <a:gd name="connsiteX25" fmla="*/ 100763 w 176376"/>
                <a:gd name="connsiteY25" fmla="*/ 98976 h 180631"/>
                <a:gd name="connsiteX26" fmla="*/ 110379 w 176376"/>
                <a:gd name="connsiteY26" fmla="*/ 133308 h 180631"/>
                <a:gd name="connsiteX27" fmla="*/ 120754 w 176376"/>
                <a:gd name="connsiteY27" fmla="*/ 169947 h 180631"/>
                <a:gd name="connsiteX28" fmla="*/ 152639 w 176376"/>
                <a:gd name="connsiteY28" fmla="*/ 180708 h 180631"/>
                <a:gd name="connsiteX29" fmla="*/ 176679 w 176376"/>
                <a:gd name="connsiteY29" fmla="*/ 152525 h 180631"/>
                <a:gd name="connsiteX30" fmla="*/ 173389 w 176376"/>
                <a:gd name="connsiteY30" fmla="*/ 148169 h 180631"/>
                <a:gd name="connsiteX31" fmla="*/ 170352 w 176376"/>
                <a:gd name="connsiteY31" fmla="*/ 152268 h 180631"/>
                <a:gd name="connsiteX32" fmla="*/ 153651 w 176376"/>
                <a:gd name="connsiteY32" fmla="*/ 175071 h 180631"/>
                <a:gd name="connsiteX33" fmla="*/ 135684 w 176376"/>
                <a:gd name="connsiteY33" fmla="*/ 138177 h 180631"/>
                <a:gd name="connsiteX34" fmla="*/ 132395 w 176376"/>
                <a:gd name="connsiteY34" fmla="*/ 117679 h 180631"/>
                <a:gd name="connsiteX35" fmla="*/ 101522 w 176376"/>
                <a:gd name="connsiteY35" fmla="*/ 87959 h 18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6376" h="180631">
                  <a:moveTo>
                    <a:pt x="48129" y="84628"/>
                  </a:moveTo>
                  <a:lnTo>
                    <a:pt x="48129" y="18268"/>
                  </a:lnTo>
                  <a:cubicBezTo>
                    <a:pt x="48129" y="12375"/>
                    <a:pt x="48129" y="9301"/>
                    <a:pt x="53696" y="8532"/>
                  </a:cubicBezTo>
                  <a:cubicBezTo>
                    <a:pt x="56226" y="8020"/>
                    <a:pt x="63565" y="8020"/>
                    <a:pt x="68626" y="8020"/>
                  </a:cubicBezTo>
                  <a:cubicBezTo>
                    <a:pt x="91400" y="8020"/>
                    <a:pt x="119742" y="9045"/>
                    <a:pt x="119742" y="46196"/>
                  </a:cubicBezTo>
                  <a:cubicBezTo>
                    <a:pt x="119742" y="63874"/>
                    <a:pt x="113669" y="84628"/>
                    <a:pt x="76217" y="84628"/>
                  </a:cubicBezTo>
                  <a:lnTo>
                    <a:pt x="48129" y="84628"/>
                  </a:lnTo>
                  <a:close/>
                  <a:moveTo>
                    <a:pt x="101522" y="87959"/>
                  </a:moveTo>
                  <a:cubicBezTo>
                    <a:pt x="126068" y="81809"/>
                    <a:pt x="145806" y="66180"/>
                    <a:pt x="145806" y="46196"/>
                  </a:cubicBezTo>
                  <a:cubicBezTo>
                    <a:pt x="145806" y="21599"/>
                    <a:pt x="116959" y="77"/>
                    <a:pt x="79760" y="77"/>
                  </a:cubicBezTo>
                  <a:lnTo>
                    <a:pt x="302" y="77"/>
                  </a:lnTo>
                  <a:lnTo>
                    <a:pt x="302" y="8020"/>
                  </a:lnTo>
                  <a:lnTo>
                    <a:pt x="6375" y="8020"/>
                  </a:lnTo>
                  <a:cubicBezTo>
                    <a:pt x="25860" y="8020"/>
                    <a:pt x="26366" y="10838"/>
                    <a:pt x="26366" y="20062"/>
                  </a:cubicBezTo>
                  <a:lnTo>
                    <a:pt x="26366" y="155087"/>
                  </a:lnTo>
                  <a:cubicBezTo>
                    <a:pt x="26366" y="164310"/>
                    <a:pt x="25860" y="167129"/>
                    <a:pt x="6375" y="167129"/>
                  </a:cubicBezTo>
                  <a:lnTo>
                    <a:pt x="302" y="167129"/>
                  </a:lnTo>
                  <a:lnTo>
                    <a:pt x="302" y="175071"/>
                  </a:lnTo>
                  <a:cubicBezTo>
                    <a:pt x="9412" y="174303"/>
                    <a:pt x="27378" y="174303"/>
                    <a:pt x="37247" y="174303"/>
                  </a:cubicBezTo>
                  <a:cubicBezTo>
                    <a:pt x="47116" y="174303"/>
                    <a:pt x="65083" y="174303"/>
                    <a:pt x="74193" y="175071"/>
                  </a:cubicBezTo>
                  <a:lnTo>
                    <a:pt x="74193" y="167129"/>
                  </a:lnTo>
                  <a:lnTo>
                    <a:pt x="68120" y="167129"/>
                  </a:lnTo>
                  <a:cubicBezTo>
                    <a:pt x="48635" y="167129"/>
                    <a:pt x="48129" y="164310"/>
                    <a:pt x="48129" y="155087"/>
                  </a:cubicBezTo>
                  <a:lnTo>
                    <a:pt x="48129" y="90264"/>
                  </a:lnTo>
                  <a:lnTo>
                    <a:pt x="77230" y="90264"/>
                  </a:lnTo>
                  <a:cubicBezTo>
                    <a:pt x="81278" y="90264"/>
                    <a:pt x="91906" y="90264"/>
                    <a:pt x="100763" y="98976"/>
                  </a:cubicBezTo>
                  <a:cubicBezTo>
                    <a:pt x="110379" y="108199"/>
                    <a:pt x="110379" y="116142"/>
                    <a:pt x="110379" y="133308"/>
                  </a:cubicBezTo>
                  <a:cubicBezTo>
                    <a:pt x="110379" y="149962"/>
                    <a:pt x="110379" y="160211"/>
                    <a:pt x="120754" y="169947"/>
                  </a:cubicBezTo>
                  <a:cubicBezTo>
                    <a:pt x="131129" y="179171"/>
                    <a:pt x="145047" y="180708"/>
                    <a:pt x="152639" y="180708"/>
                  </a:cubicBezTo>
                  <a:cubicBezTo>
                    <a:pt x="172377" y="180708"/>
                    <a:pt x="176679" y="159699"/>
                    <a:pt x="176679" y="152525"/>
                  </a:cubicBezTo>
                  <a:cubicBezTo>
                    <a:pt x="176679" y="150987"/>
                    <a:pt x="176679" y="148169"/>
                    <a:pt x="173389" y="148169"/>
                  </a:cubicBezTo>
                  <a:cubicBezTo>
                    <a:pt x="170605" y="148169"/>
                    <a:pt x="170605" y="150475"/>
                    <a:pt x="170352" y="152268"/>
                  </a:cubicBezTo>
                  <a:cubicBezTo>
                    <a:pt x="168834" y="170460"/>
                    <a:pt x="159977" y="175071"/>
                    <a:pt x="153651" y="175071"/>
                  </a:cubicBezTo>
                  <a:cubicBezTo>
                    <a:pt x="141251" y="175071"/>
                    <a:pt x="139227" y="162004"/>
                    <a:pt x="135684" y="138177"/>
                  </a:cubicBezTo>
                  <a:lnTo>
                    <a:pt x="132395" y="117679"/>
                  </a:lnTo>
                  <a:cubicBezTo>
                    <a:pt x="127840" y="101282"/>
                    <a:pt x="115440" y="92827"/>
                    <a:pt x="101522" y="8795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70CA1A5-03E4-F55A-C870-50778B8D25E3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9584265" y="4008849"/>
              <a:ext cx="97930" cy="117602"/>
            </a:xfrm>
            <a:custGeom>
              <a:avLst/>
              <a:gdLst>
                <a:gd name="connsiteX0" fmla="*/ 21566 w 97930"/>
                <a:gd name="connsiteY0" fmla="*/ 50295 h 117602"/>
                <a:gd name="connsiteX1" fmla="*/ 52944 w 97930"/>
                <a:gd name="connsiteY1" fmla="*/ 5714 h 117602"/>
                <a:gd name="connsiteX2" fmla="*/ 81539 w 97930"/>
                <a:gd name="connsiteY2" fmla="*/ 50295 h 117602"/>
                <a:gd name="connsiteX3" fmla="*/ 21566 w 97930"/>
                <a:gd name="connsiteY3" fmla="*/ 50295 h 117602"/>
                <a:gd name="connsiteX4" fmla="*/ 21313 w 97930"/>
                <a:gd name="connsiteY4" fmla="*/ 55676 h 117602"/>
                <a:gd name="connsiteX5" fmla="*/ 91914 w 97930"/>
                <a:gd name="connsiteY5" fmla="*/ 55676 h 117602"/>
                <a:gd name="connsiteX6" fmla="*/ 98240 w 97930"/>
                <a:gd name="connsiteY6" fmla="*/ 50295 h 117602"/>
                <a:gd name="connsiteX7" fmla="*/ 52944 w 97930"/>
                <a:gd name="connsiteY7" fmla="*/ 77 h 117602"/>
                <a:gd name="connsiteX8" fmla="*/ 309 w 97930"/>
                <a:gd name="connsiteY8" fmla="*/ 58494 h 117602"/>
                <a:gd name="connsiteX9" fmla="*/ 55981 w 97930"/>
                <a:gd name="connsiteY9" fmla="*/ 117679 h 117602"/>
                <a:gd name="connsiteX10" fmla="*/ 98240 w 97930"/>
                <a:gd name="connsiteY10" fmla="*/ 84372 h 117602"/>
                <a:gd name="connsiteX11" fmla="*/ 94950 w 97930"/>
                <a:gd name="connsiteY11" fmla="*/ 81297 h 117602"/>
                <a:gd name="connsiteX12" fmla="*/ 91661 w 97930"/>
                <a:gd name="connsiteY12" fmla="*/ 84884 h 117602"/>
                <a:gd name="connsiteX13" fmla="*/ 57499 w 97930"/>
                <a:gd name="connsiteY13" fmla="*/ 111274 h 117602"/>
                <a:gd name="connsiteX14" fmla="*/ 28904 w 97930"/>
                <a:gd name="connsiteY14" fmla="*/ 94108 h 117602"/>
                <a:gd name="connsiteX15" fmla="*/ 21313 w 97930"/>
                <a:gd name="connsiteY15" fmla="*/ 55676 h 117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930" h="117602">
                  <a:moveTo>
                    <a:pt x="21566" y="50295"/>
                  </a:moveTo>
                  <a:cubicBezTo>
                    <a:pt x="23084" y="12119"/>
                    <a:pt x="44340" y="5714"/>
                    <a:pt x="52944" y="5714"/>
                  </a:cubicBezTo>
                  <a:cubicBezTo>
                    <a:pt x="79008" y="5714"/>
                    <a:pt x="81539" y="40303"/>
                    <a:pt x="81539" y="50295"/>
                  </a:cubicBezTo>
                  <a:lnTo>
                    <a:pt x="21566" y="50295"/>
                  </a:lnTo>
                  <a:close/>
                  <a:moveTo>
                    <a:pt x="21313" y="55676"/>
                  </a:moveTo>
                  <a:lnTo>
                    <a:pt x="91914" y="55676"/>
                  </a:lnTo>
                  <a:cubicBezTo>
                    <a:pt x="97481" y="55676"/>
                    <a:pt x="98240" y="55676"/>
                    <a:pt x="98240" y="50295"/>
                  </a:cubicBezTo>
                  <a:cubicBezTo>
                    <a:pt x="98240" y="24930"/>
                    <a:pt x="84575" y="77"/>
                    <a:pt x="52944" y="77"/>
                  </a:cubicBezTo>
                  <a:cubicBezTo>
                    <a:pt x="23590" y="77"/>
                    <a:pt x="309" y="26467"/>
                    <a:pt x="309" y="58494"/>
                  </a:cubicBezTo>
                  <a:cubicBezTo>
                    <a:pt x="309" y="92827"/>
                    <a:pt x="26880" y="117679"/>
                    <a:pt x="55981" y="117679"/>
                  </a:cubicBezTo>
                  <a:cubicBezTo>
                    <a:pt x="86853" y="117679"/>
                    <a:pt x="98240" y="89240"/>
                    <a:pt x="98240" y="84372"/>
                  </a:cubicBezTo>
                  <a:cubicBezTo>
                    <a:pt x="98240" y="81809"/>
                    <a:pt x="96216" y="81297"/>
                    <a:pt x="94950" y="81297"/>
                  </a:cubicBezTo>
                  <a:cubicBezTo>
                    <a:pt x="92673" y="81297"/>
                    <a:pt x="92167" y="82834"/>
                    <a:pt x="91661" y="84884"/>
                  </a:cubicBezTo>
                  <a:cubicBezTo>
                    <a:pt x="82804" y="111274"/>
                    <a:pt x="60029" y="111274"/>
                    <a:pt x="57499" y="111274"/>
                  </a:cubicBezTo>
                  <a:cubicBezTo>
                    <a:pt x="44846" y="111274"/>
                    <a:pt x="34724" y="103588"/>
                    <a:pt x="28904" y="94108"/>
                  </a:cubicBezTo>
                  <a:cubicBezTo>
                    <a:pt x="21313" y="81809"/>
                    <a:pt x="21313" y="64899"/>
                    <a:pt x="21313" y="5567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03E1AAB-1170-E00D-D882-59822CE91FD8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9719507" y="3931472"/>
              <a:ext cx="34667" cy="256214"/>
            </a:xfrm>
            <a:custGeom>
              <a:avLst/>
              <a:gdLst>
                <a:gd name="connsiteX0" fmla="*/ 34982 w 34667"/>
                <a:gd name="connsiteY0" fmla="*/ 256291 h 256214"/>
                <a:gd name="connsiteX1" fmla="*/ 34982 w 34667"/>
                <a:gd name="connsiteY1" fmla="*/ 246043 h 256214"/>
                <a:gd name="connsiteX2" fmla="*/ 10436 w 34667"/>
                <a:gd name="connsiteY2" fmla="*/ 246043 h 256214"/>
                <a:gd name="connsiteX3" fmla="*/ 10436 w 34667"/>
                <a:gd name="connsiteY3" fmla="*/ 10326 h 256214"/>
                <a:gd name="connsiteX4" fmla="*/ 34982 w 34667"/>
                <a:gd name="connsiteY4" fmla="*/ 10326 h 256214"/>
                <a:gd name="connsiteX5" fmla="*/ 34982 w 34667"/>
                <a:gd name="connsiteY5" fmla="*/ 77 h 256214"/>
                <a:gd name="connsiteX6" fmla="*/ 314 w 34667"/>
                <a:gd name="connsiteY6" fmla="*/ 77 h 256214"/>
                <a:gd name="connsiteX7" fmla="*/ 314 w 34667"/>
                <a:gd name="connsiteY7" fmla="*/ 256291 h 256214"/>
                <a:gd name="connsiteX8" fmla="*/ 34982 w 34667"/>
                <a:gd name="connsiteY8" fmla="*/ 256291 h 25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67" h="256214">
                  <a:moveTo>
                    <a:pt x="34982" y="256291"/>
                  </a:moveTo>
                  <a:lnTo>
                    <a:pt x="34982" y="246043"/>
                  </a:lnTo>
                  <a:lnTo>
                    <a:pt x="10436" y="246043"/>
                  </a:lnTo>
                  <a:lnTo>
                    <a:pt x="10436" y="10326"/>
                  </a:lnTo>
                  <a:lnTo>
                    <a:pt x="34982" y="10326"/>
                  </a:lnTo>
                  <a:lnTo>
                    <a:pt x="34982" y="77"/>
                  </a:lnTo>
                  <a:lnTo>
                    <a:pt x="314" y="77"/>
                  </a:lnTo>
                  <a:lnTo>
                    <a:pt x="314" y="256291"/>
                  </a:lnTo>
                  <a:lnTo>
                    <a:pt x="34982" y="25629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9521805-DD81-D2EB-E7A5-96F5E295437F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9766771" y="3943002"/>
              <a:ext cx="275572" cy="193441"/>
            </a:xfrm>
            <a:custGeom>
              <a:avLst/>
              <a:gdLst>
                <a:gd name="connsiteX0" fmla="*/ 90909 w 275572"/>
                <a:gd name="connsiteY0" fmla="*/ 37484 h 193441"/>
                <a:gd name="connsiteX1" fmla="*/ 123299 w 275572"/>
                <a:gd name="connsiteY1" fmla="*/ 155343 h 193441"/>
                <a:gd name="connsiteX2" fmla="*/ 134181 w 275572"/>
                <a:gd name="connsiteY2" fmla="*/ 171997 h 193441"/>
                <a:gd name="connsiteX3" fmla="*/ 140254 w 275572"/>
                <a:gd name="connsiteY3" fmla="*/ 167385 h 193441"/>
                <a:gd name="connsiteX4" fmla="*/ 190358 w 275572"/>
                <a:gd name="connsiteY4" fmla="*/ 113324 h 193441"/>
                <a:gd name="connsiteX5" fmla="*/ 245776 w 275572"/>
                <a:gd name="connsiteY5" fmla="*/ 47989 h 193441"/>
                <a:gd name="connsiteX6" fmla="*/ 233123 w 275572"/>
                <a:gd name="connsiteY6" fmla="*/ 157393 h 193441"/>
                <a:gd name="connsiteX7" fmla="*/ 234136 w 275572"/>
                <a:gd name="connsiteY7" fmla="*/ 177890 h 193441"/>
                <a:gd name="connsiteX8" fmla="*/ 246029 w 275572"/>
                <a:gd name="connsiteY8" fmla="*/ 188138 h 193441"/>
                <a:gd name="connsiteX9" fmla="*/ 275889 w 275572"/>
                <a:gd name="connsiteY9" fmla="*/ 171741 h 193441"/>
                <a:gd name="connsiteX10" fmla="*/ 273612 w 275572"/>
                <a:gd name="connsiteY10" fmla="*/ 169947 h 193441"/>
                <a:gd name="connsiteX11" fmla="*/ 262477 w 275572"/>
                <a:gd name="connsiteY11" fmla="*/ 174047 h 193441"/>
                <a:gd name="connsiteX12" fmla="*/ 255392 w 275572"/>
                <a:gd name="connsiteY12" fmla="*/ 163286 h 193441"/>
                <a:gd name="connsiteX13" fmla="*/ 254633 w 275572"/>
                <a:gd name="connsiteY13" fmla="*/ 146375 h 193441"/>
                <a:gd name="connsiteX14" fmla="*/ 273106 w 275572"/>
                <a:gd name="connsiteY14" fmla="*/ 8532 h 193441"/>
                <a:gd name="connsiteX15" fmla="*/ 273612 w 275572"/>
                <a:gd name="connsiteY15" fmla="*/ 4177 h 193441"/>
                <a:gd name="connsiteX16" fmla="*/ 271587 w 275572"/>
                <a:gd name="connsiteY16" fmla="*/ 333 h 193441"/>
                <a:gd name="connsiteX17" fmla="*/ 265514 w 275572"/>
                <a:gd name="connsiteY17" fmla="*/ 6226 h 193441"/>
                <a:gd name="connsiteX18" fmla="*/ 142784 w 275572"/>
                <a:gd name="connsiteY18" fmla="*/ 146632 h 193441"/>
                <a:gd name="connsiteX19" fmla="*/ 123046 w 275572"/>
                <a:gd name="connsiteY19" fmla="*/ 87446 h 193441"/>
                <a:gd name="connsiteX20" fmla="*/ 107104 w 275572"/>
                <a:gd name="connsiteY20" fmla="*/ 12375 h 193441"/>
                <a:gd name="connsiteX21" fmla="*/ 105080 w 275572"/>
                <a:gd name="connsiteY21" fmla="*/ 1358 h 193441"/>
                <a:gd name="connsiteX22" fmla="*/ 102296 w 275572"/>
                <a:gd name="connsiteY22" fmla="*/ 77 h 193441"/>
                <a:gd name="connsiteX23" fmla="*/ 86354 w 275572"/>
                <a:gd name="connsiteY23" fmla="*/ 11094 h 193441"/>
                <a:gd name="connsiteX24" fmla="*/ 60543 w 275572"/>
                <a:gd name="connsiteY24" fmla="*/ 115373 h 193441"/>
                <a:gd name="connsiteX25" fmla="*/ 29923 w 275572"/>
                <a:gd name="connsiteY25" fmla="*/ 169947 h 193441"/>
                <a:gd name="connsiteX26" fmla="*/ 11704 w 275572"/>
                <a:gd name="connsiteY26" fmla="*/ 162773 h 193441"/>
                <a:gd name="connsiteX27" fmla="*/ 9426 w 275572"/>
                <a:gd name="connsiteY27" fmla="*/ 161492 h 193441"/>
                <a:gd name="connsiteX28" fmla="*/ 317 w 275572"/>
                <a:gd name="connsiteY28" fmla="*/ 180196 h 193441"/>
                <a:gd name="connsiteX29" fmla="*/ 8414 w 275572"/>
                <a:gd name="connsiteY29" fmla="*/ 189932 h 193441"/>
                <a:gd name="connsiteX30" fmla="*/ 22079 w 275572"/>
                <a:gd name="connsiteY30" fmla="*/ 193519 h 193441"/>
                <a:gd name="connsiteX31" fmla="*/ 57759 w 275572"/>
                <a:gd name="connsiteY31" fmla="*/ 143813 h 193441"/>
                <a:gd name="connsiteX32" fmla="*/ 90909 w 275572"/>
                <a:gd name="connsiteY32" fmla="*/ 37484 h 19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572" h="193441">
                  <a:moveTo>
                    <a:pt x="90909" y="37484"/>
                  </a:moveTo>
                  <a:cubicBezTo>
                    <a:pt x="97741" y="70792"/>
                    <a:pt x="108875" y="125622"/>
                    <a:pt x="123299" y="155343"/>
                  </a:cubicBezTo>
                  <a:cubicBezTo>
                    <a:pt x="128866" y="166360"/>
                    <a:pt x="131650" y="171997"/>
                    <a:pt x="134181" y="171997"/>
                  </a:cubicBezTo>
                  <a:cubicBezTo>
                    <a:pt x="135193" y="171997"/>
                    <a:pt x="135699" y="171997"/>
                    <a:pt x="140254" y="167385"/>
                  </a:cubicBezTo>
                  <a:cubicBezTo>
                    <a:pt x="159486" y="148681"/>
                    <a:pt x="172644" y="133821"/>
                    <a:pt x="190358" y="113324"/>
                  </a:cubicBezTo>
                  <a:lnTo>
                    <a:pt x="245776" y="47989"/>
                  </a:lnTo>
                  <a:cubicBezTo>
                    <a:pt x="242233" y="69767"/>
                    <a:pt x="233123" y="127416"/>
                    <a:pt x="233123" y="157393"/>
                  </a:cubicBezTo>
                  <a:cubicBezTo>
                    <a:pt x="233123" y="164310"/>
                    <a:pt x="233377" y="170972"/>
                    <a:pt x="234136" y="177890"/>
                  </a:cubicBezTo>
                  <a:cubicBezTo>
                    <a:pt x="234389" y="180708"/>
                    <a:pt x="235401" y="188138"/>
                    <a:pt x="246029" y="188138"/>
                  </a:cubicBezTo>
                  <a:cubicBezTo>
                    <a:pt x="256657" y="188138"/>
                    <a:pt x="275889" y="176865"/>
                    <a:pt x="275889" y="171741"/>
                  </a:cubicBezTo>
                  <a:cubicBezTo>
                    <a:pt x="275889" y="170203"/>
                    <a:pt x="274371" y="169947"/>
                    <a:pt x="273612" y="169947"/>
                  </a:cubicBezTo>
                  <a:cubicBezTo>
                    <a:pt x="270322" y="169947"/>
                    <a:pt x="265261" y="172253"/>
                    <a:pt x="262477" y="174047"/>
                  </a:cubicBezTo>
                  <a:cubicBezTo>
                    <a:pt x="256404" y="173278"/>
                    <a:pt x="255898" y="169178"/>
                    <a:pt x="255392" y="163286"/>
                  </a:cubicBezTo>
                  <a:cubicBezTo>
                    <a:pt x="254633" y="155087"/>
                    <a:pt x="254633" y="147400"/>
                    <a:pt x="254633" y="146375"/>
                  </a:cubicBezTo>
                  <a:cubicBezTo>
                    <a:pt x="254633" y="117936"/>
                    <a:pt x="265767" y="40303"/>
                    <a:pt x="273106" y="8532"/>
                  </a:cubicBezTo>
                  <a:cubicBezTo>
                    <a:pt x="273359" y="6739"/>
                    <a:pt x="273612" y="6226"/>
                    <a:pt x="273612" y="4177"/>
                  </a:cubicBezTo>
                  <a:cubicBezTo>
                    <a:pt x="273612" y="3152"/>
                    <a:pt x="273359" y="333"/>
                    <a:pt x="271587" y="333"/>
                  </a:cubicBezTo>
                  <a:cubicBezTo>
                    <a:pt x="270575" y="333"/>
                    <a:pt x="270322" y="589"/>
                    <a:pt x="265514" y="6226"/>
                  </a:cubicBezTo>
                  <a:cubicBezTo>
                    <a:pt x="241727" y="35435"/>
                    <a:pt x="167836" y="125110"/>
                    <a:pt x="142784" y="146632"/>
                  </a:cubicBezTo>
                  <a:cubicBezTo>
                    <a:pt x="136458" y="133052"/>
                    <a:pt x="131903" y="123316"/>
                    <a:pt x="123046" y="87446"/>
                  </a:cubicBezTo>
                  <a:cubicBezTo>
                    <a:pt x="115708" y="58494"/>
                    <a:pt x="111406" y="37228"/>
                    <a:pt x="107104" y="12375"/>
                  </a:cubicBezTo>
                  <a:cubicBezTo>
                    <a:pt x="106345" y="8788"/>
                    <a:pt x="105080" y="1871"/>
                    <a:pt x="105080" y="1358"/>
                  </a:cubicBezTo>
                  <a:cubicBezTo>
                    <a:pt x="104320" y="77"/>
                    <a:pt x="103055" y="77"/>
                    <a:pt x="102296" y="77"/>
                  </a:cubicBezTo>
                  <a:cubicBezTo>
                    <a:pt x="97741" y="77"/>
                    <a:pt x="87113" y="5714"/>
                    <a:pt x="86354" y="11094"/>
                  </a:cubicBezTo>
                  <a:cubicBezTo>
                    <a:pt x="83317" y="32616"/>
                    <a:pt x="78256" y="66437"/>
                    <a:pt x="60543" y="115373"/>
                  </a:cubicBezTo>
                  <a:cubicBezTo>
                    <a:pt x="40299" y="169947"/>
                    <a:pt x="34731" y="169947"/>
                    <a:pt x="29923" y="169947"/>
                  </a:cubicBezTo>
                  <a:cubicBezTo>
                    <a:pt x="26634" y="169947"/>
                    <a:pt x="17271" y="167897"/>
                    <a:pt x="11704" y="162773"/>
                  </a:cubicBezTo>
                  <a:cubicBezTo>
                    <a:pt x="10439" y="161492"/>
                    <a:pt x="9932" y="161492"/>
                    <a:pt x="9426" y="161492"/>
                  </a:cubicBezTo>
                  <a:cubicBezTo>
                    <a:pt x="5884" y="161492"/>
                    <a:pt x="317" y="173022"/>
                    <a:pt x="317" y="180196"/>
                  </a:cubicBezTo>
                  <a:cubicBezTo>
                    <a:pt x="317" y="182502"/>
                    <a:pt x="317" y="185576"/>
                    <a:pt x="8414" y="189932"/>
                  </a:cubicBezTo>
                  <a:cubicBezTo>
                    <a:pt x="14740" y="193263"/>
                    <a:pt x="20814" y="193519"/>
                    <a:pt x="22079" y="193519"/>
                  </a:cubicBezTo>
                  <a:cubicBezTo>
                    <a:pt x="37768" y="193519"/>
                    <a:pt x="52698" y="156880"/>
                    <a:pt x="57759" y="143813"/>
                  </a:cubicBezTo>
                  <a:cubicBezTo>
                    <a:pt x="69653" y="114861"/>
                    <a:pt x="83823" y="74379"/>
                    <a:pt x="90909" y="3748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D3B4178-2173-FAE7-05CD-8AA073D71AC8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0069395" y="3931472"/>
              <a:ext cx="34668" cy="256214"/>
            </a:xfrm>
            <a:custGeom>
              <a:avLst/>
              <a:gdLst>
                <a:gd name="connsiteX0" fmla="*/ 34996 w 34668"/>
                <a:gd name="connsiteY0" fmla="*/ 77 h 256214"/>
                <a:gd name="connsiteX1" fmla="*/ 328 w 34668"/>
                <a:gd name="connsiteY1" fmla="*/ 77 h 256214"/>
                <a:gd name="connsiteX2" fmla="*/ 328 w 34668"/>
                <a:gd name="connsiteY2" fmla="*/ 10326 h 256214"/>
                <a:gd name="connsiteX3" fmla="*/ 24874 w 34668"/>
                <a:gd name="connsiteY3" fmla="*/ 10326 h 256214"/>
                <a:gd name="connsiteX4" fmla="*/ 24874 w 34668"/>
                <a:gd name="connsiteY4" fmla="*/ 246043 h 256214"/>
                <a:gd name="connsiteX5" fmla="*/ 328 w 34668"/>
                <a:gd name="connsiteY5" fmla="*/ 246043 h 256214"/>
                <a:gd name="connsiteX6" fmla="*/ 328 w 34668"/>
                <a:gd name="connsiteY6" fmla="*/ 256291 h 256214"/>
                <a:gd name="connsiteX7" fmla="*/ 34996 w 34668"/>
                <a:gd name="connsiteY7" fmla="*/ 256291 h 256214"/>
                <a:gd name="connsiteX8" fmla="*/ 34996 w 34668"/>
                <a:gd name="connsiteY8" fmla="*/ 77 h 25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68" h="256214">
                  <a:moveTo>
                    <a:pt x="34996" y="77"/>
                  </a:moveTo>
                  <a:lnTo>
                    <a:pt x="328" y="77"/>
                  </a:lnTo>
                  <a:lnTo>
                    <a:pt x="328" y="10326"/>
                  </a:lnTo>
                  <a:lnTo>
                    <a:pt x="24874" y="10326"/>
                  </a:lnTo>
                  <a:lnTo>
                    <a:pt x="24874" y="246043"/>
                  </a:lnTo>
                  <a:lnTo>
                    <a:pt x="328" y="246043"/>
                  </a:lnTo>
                  <a:lnTo>
                    <a:pt x="328" y="256291"/>
                  </a:lnTo>
                  <a:lnTo>
                    <a:pt x="34996" y="256291"/>
                  </a:lnTo>
                  <a:lnTo>
                    <a:pt x="34996" y="7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531170D-8395-C59B-962D-F38B68281E18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0154491" y="3883331"/>
              <a:ext cx="46055" cy="179170"/>
            </a:xfrm>
            <a:custGeom>
              <a:avLst/>
              <a:gdLst>
                <a:gd name="connsiteX0" fmla="*/ 42844 w 46055"/>
                <a:gd name="connsiteY0" fmla="*/ 73 h 179170"/>
                <a:gd name="connsiteX1" fmla="*/ 331 w 46055"/>
                <a:gd name="connsiteY1" fmla="*/ 89569 h 179170"/>
                <a:gd name="connsiteX2" fmla="*/ 42844 w 46055"/>
                <a:gd name="connsiteY2" fmla="*/ 179244 h 179170"/>
                <a:gd name="connsiteX3" fmla="*/ 46387 w 46055"/>
                <a:gd name="connsiteY3" fmla="*/ 177091 h 179170"/>
                <a:gd name="connsiteX4" fmla="*/ 44615 w 46055"/>
                <a:gd name="connsiteY4" fmla="*/ 174401 h 179170"/>
                <a:gd name="connsiteX5" fmla="*/ 12376 w 46055"/>
                <a:gd name="connsiteY5" fmla="*/ 89748 h 179170"/>
                <a:gd name="connsiteX6" fmla="*/ 45147 w 46055"/>
                <a:gd name="connsiteY6" fmla="*/ 4377 h 179170"/>
                <a:gd name="connsiteX7" fmla="*/ 46387 w 46055"/>
                <a:gd name="connsiteY7" fmla="*/ 2225 h 179170"/>
                <a:gd name="connsiteX8" fmla="*/ 42844 w 46055"/>
                <a:gd name="connsiteY8" fmla="*/ 73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844" y="73"/>
                  </a:moveTo>
                  <a:cubicBezTo>
                    <a:pt x="9188" y="24106"/>
                    <a:pt x="331" y="62128"/>
                    <a:pt x="331" y="89569"/>
                  </a:cubicBezTo>
                  <a:cubicBezTo>
                    <a:pt x="331" y="114857"/>
                    <a:pt x="7771" y="154135"/>
                    <a:pt x="42844" y="179244"/>
                  </a:cubicBezTo>
                  <a:cubicBezTo>
                    <a:pt x="44261" y="179244"/>
                    <a:pt x="46387" y="179244"/>
                    <a:pt x="46387" y="177091"/>
                  </a:cubicBezTo>
                  <a:cubicBezTo>
                    <a:pt x="46387" y="176015"/>
                    <a:pt x="45855" y="175657"/>
                    <a:pt x="44615" y="174401"/>
                  </a:cubicBezTo>
                  <a:cubicBezTo>
                    <a:pt x="21056" y="152879"/>
                    <a:pt x="12376" y="122390"/>
                    <a:pt x="12376" y="89748"/>
                  </a:cubicBezTo>
                  <a:cubicBezTo>
                    <a:pt x="12376" y="41323"/>
                    <a:pt x="30621" y="17649"/>
                    <a:pt x="45147" y="4377"/>
                  </a:cubicBezTo>
                  <a:cubicBezTo>
                    <a:pt x="45855" y="3660"/>
                    <a:pt x="46387" y="3122"/>
                    <a:pt x="46387" y="2225"/>
                  </a:cubicBezTo>
                  <a:cubicBezTo>
                    <a:pt x="46387" y="73"/>
                    <a:pt x="44261" y="73"/>
                    <a:pt x="42844" y="7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D82E593-ECF5-B550-8F74-53256859C9BE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0222764" y="3898756"/>
              <a:ext cx="81482" cy="122675"/>
            </a:xfrm>
            <a:custGeom>
              <a:avLst/>
              <a:gdLst>
                <a:gd name="connsiteX0" fmla="*/ 39127 w 81482"/>
                <a:gd name="connsiteY0" fmla="*/ 59258 h 122675"/>
                <a:gd name="connsiteX1" fmla="*/ 62863 w 81482"/>
                <a:gd name="connsiteY1" fmla="*/ 88134 h 122675"/>
                <a:gd name="connsiteX2" fmla="*/ 39836 w 81482"/>
                <a:gd name="connsiteY2" fmla="*/ 117009 h 122675"/>
                <a:gd name="connsiteX3" fmla="*/ 9723 w 81482"/>
                <a:gd name="connsiteY3" fmla="*/ 104455 h 122675"/>
                <a:gd name="connsiteX4" fmla="*/ 19996 w 81482"/>
                <a:gd name="connsiteY4" fmla="*/ 94411 h 122675"/>
                <a:gd name="connsiteX5" fmla="*/ 10254 w 81482"/>
                <a:gd name="connsiteY5" fmla="*/ 84547 h 122675"/>
                <a:gd name="connsiteX6" fmla="*/ 334 w 81482"/>
                <a:gd name="connsiteY6" fmla="*/ 94949 h 122675"/>
                <a:gd name="connsiteX7" fmla="*/ 40190 w 81482"/>
                <a:gd name="connsiteY7" fmla="*/ 122748 h 122675"/>
                <a:gd name="connsiteX8" fmla="*/ 81817 w 81482"/>
                <a:gd name="connsiteY8" fmla="*/ 88134 h 122675"/>
                <a:gd name="connsiteX9" fmla="*/ 50995 w 81482"/>
                <a:gd name="connsiteY9" fmla="*/ 56030 h 122675"/>
                <a:gd name="connsiteX10" fmla="*/ 76326 w 81482"/>
                <a:gd name="connsiteY10" fmla="*/ 24823 h 122675"/>
                <a:gd name="connsiteX11" fmla="*/ 40544 w 81482"/>
                <a:gd name="connsiteY11" fmla="*/ 73 h 122675"/>
                <a:gd name="connsiteX12" fmla="*/ 5826 w 81482"/>
                <a:gd name="connsiteY12" fmla="*/ 24106 h 122675"/>
                <a:gd name="connsiteX13" fmla="*/ 15037 w 81482"/>
                <a:gd name="connsiteY13" fmla="*/ 33611 h 122675"/>
                <a:gd name="connsiteX14" fmla="*/ 24071 w 81482"/>
                <a:gd name="connsiteY14" fmla="*/ 24465 h 122675"/>
                <a:gd name="connsiteX15" fmla="*/ 15037 w 81482"/>
                <a:gd name="connsiteY15" fmla="*/ 15138 h 122675"/>
                <a:gd name="connsiteX16" fmla="*/ 40013 w 81482"/>
                <a:gd name="connsiteY16" fmla="*/ 5274 h 122675"/>
                <a:gd name="connsiteX17" fmla="*/ 59143 w 81482"/>
                <a:gd name="connsiteY17" fmla="*/ 24823 h 122675"/>
                <a:gd name="connsiteX18" fmla="*/ 52058 w 81482"/>
                <a:gd name="connsiteY18" fmla="*/ 46166 h 122675"/>
                <a:gd name="connsiteX19" fmla="*/ 32396 w 81482"/>
                <a:gd name="connsiteY19" fmla="*/ 53878 h 122675"/>
                <a:gd name="connsiteX20" fmla="*/ 26728 w 81482"/>
                <a:gd name="connsiteY20" fmla="*/ 54416 h 122675"/>
                <a:gd name="connsiteX21" fmla="*/ 24956 w 81482"/>
                <a:gd name="connsiteY21" fmla="*/ 56748 h 122675"/>
                <a:gd name="connsiteX22" fmla="*/ 29562 w 81482"/>
                <a:gd name="connsiteY22" fmla="*/ 59258 h 122675"/>
                <a:gd name="connsiteX23" fmla="*/ 39127 w 81482"/>
                <a:gd name="connsiteY23" fmla="*/ 59258 h 1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1482" h="122675">
                  <a:moveTo>
                    <a:pt x="39127" y="59258"/>
                  </a:moveTo>
                  <a:cubicBezTo>
                    <a:pt x="52944" y="59258"/>
                    <a:pt x="62863" y="68943"/>
                    <a:pt x="62863" y="88134"/>
                  </a:cubicBezTo>
                  <a:cubicBezTo>
                    <a:pt x="62863" y="110373"/>
                    <a:pt x="50109" y="117009"/>
                    <a:pt x="39836" y="117009"/>
                  </a:cubicBezTo>
                  <a:cubicBezTo>
                    <a:pt x="32750" y="117009"/>
                    <a:pt x="17162" y="115036"/>
                    <a:pt x="9723" y="104455"/>
                  </a:cubicBezTo>
                  <a:cubicBezTo>
                    <a:pt x="18048" y="104096"/>
                    <a:pt x="19996" y="98177"/>
                    <a:pt x="19996" y="94411"/>
                  </a:cubicBezTo>
                  <a:cubicBezTo>
                    <a:pt x="19996" y="88672"/>
                    <a:pt x="15745" y="84547"/>
                    <a:pt x="10254" y="84547"/>
                  </a:cubicBezTo>
                  <a:cubicBezTo>
                    <a:pt x="5294" y="84547"/>
                    <a:pt x="334" y="87596"/>
                    <a:pt x="334" y="94949"/>
                  </a:cubicBezTo>
                  <a:cubicBezTo>
                    <a:pt x="334" y="111808"/>
                    <a:pt x="18756" y="122748"/>
                    <a:pt x="40190" y="122748"/>
                  </a:cubicBezTo>
                  <a:cubicBezTo>
                    <a:pt x="64812" y="122748"/>
                    <a:pt x="81817" y="106069"/>
                    <a:pt x="81817" y="88134"/>
                  </a:cubicBezTo>
                  <a:cubicBezTo>
                    <a:pt x="81817" y="74144"/>
                    <a:pt x="70480" y="60155"/>
                    <a:pt x="50995" y="56030"/>
                  </a:cubicBezTo>
                  <a:cubicBezTo>
                    <a:pt x="69594" y="49215"/>
                    <a:pt x="76326" y="35764"/>
                    <a:pt x="76326" y="24823"/>
                  </a:cubicBezTo>
                  <a:cubicBezTo>
                    <a:pt x="76326" y="10655"/>
                    <a:pt x="60206" y="73"/>
                    <a:pt x="40544" y="73"/>
                  </a:cubicBezTo>
                  <a:cubicBezTo>
                    <a:pt x="20882" y="73"/>
                    <a:pt x="5826" y="9758"/>
                    <a:pt x="5826" y="24106"/>
                  </a:cubicBezTo>
                  <a:cubicBezTo>
                    <a:pt x="5826" y="30204"/>
                    <a:pt x="9723" y="33611"/>
                    <a:pt x="15037" y="33611"/>
                  </a:cubicBezTo>
                  <a:cubicBezTo>
                    <a:pt x="20528" y="33611"/>
                    <a:pt x="24071" y="29486"/>
                    <a:pt x="24071" y="24465"/>
                  </a:cubicBezTo>
                  <a:cubicBezTo>
                    <a:pt x="24071" y="19263"/>
                    <a:pt x="20528" y="15497"/>
                    <a:pt x="15037" y="15138"/>
                  </a:cubicBezTo>
                  <a:cubicBezTo>
                    <a:pt x="21236" y="7247"/>
                    <a:pt x="33459" y="5274"/>
                    <a:pt x="40013" y="5274"/>
                  </a:cubicBezTo>
                  <a:cubicBezTo>
                    <a:pt x="47984" y="5274"/>
                    <a:pt x="59143" y="9220"/>
                    <a:pt x="59143" y="24823"/>
                  </a:cubicBezTo>
                  <a:cubicBezTo>
                    <a:pt x="59143" y="32356"/>
                    <a:pt x="56664" y="40606"/>
                    <a:pt x="52058" y="46166"/>
                  </a:cubicBezTo>
                  <a:cubicBezTo>
                    <a:pt x="46212" y="52981"/>
                    <a:pt x="41253" y="53340"/>
                    <a:pt x="32396" y="53878"/>
                  </a:cubicBezTo>
                  <a:cubicBezTo>
                    <a:pt x="27968" y="54237"/>
                    <a:pt x="27613" y="54237"/>
                    <a:pt x="26728" y="54416"/>
                  </a:cubicBezTo>
                  <a:cubicBezTo>
                    <a:pt x="26373" y="54416"/>
                    <a:pt x="24956" y="54775"/>
                    <a:pt x="24956" y="56748"/>
                  </a:cubicBezTo>
                  <a:cubicBezTo>
                    <a:pt x="24956" y="59258"/>
                    <a:pt x="26550" y="59258"/>
                    <a:pt x="29562" y="59258"/>
                  </a:cubicBezTo>
                  <a:lnTo>
                    <a:pt x="39127" y="5925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BF714D7-3D46-6FE0-E5AD-0E0C8EDE242C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0326645" y="3883331"/>
              <a:ext cx="45878" cy="179170"/>
            </a:xfrm>
            <a:custGeom>
              <a:avLst/>
              <a:gdLst>
                <a:gd name="connsiteX0" fmla="*/ 3704 w 45878"/>
                <a:gd name="connsiteY0" fmla="*/ 73 h 179170"/>
                <a:gd name="connsiteX1" fmla="*/ 338 w 45878"/>
                <a:gd name="connsiteY1" fmla="*/ 2225 h 179170"/>
                <a:gd name="connsiteX2" fmla="*/ 1933 w 45878"/>
                <a:gd name="connsiteY2" fmla="*/ 4915 h 179170"/>
                <a:gd name="connsiteX3" fmla="*/ 34171 w 45878"/>
                <a:gd name="connsiteY3" fmla="*/ 89569 h 179170"/>
                <a:gd name="connsiteX4" fmla="*/ 3527 w 45878"/>
                <a:gd name="connsiteY4" fmla="*/ 172966 h 179170"/>
                <a:gd name="connsiteX5" fmla="*/ 338 w 45878"/>
                <a:gd name="connsiteY5" fmla="*/ 177091 h 179170"/>
                <a:gd name="connsiteX6" fmla="*/ 2641 w 45878"/>
                <a:gd name="connsiteY6" fmla="*/ 179244 h 179170"/>
                <a:gd name="connsiteX7" fmla="*/ 33286 w 45878"/>
                <a:gd name="connsiteY7" fmla="*/ 144988 h 179170"/>
                <a:gd name="connsiteX8" fmla="*/ 46216 w 45878"/>
                <a:gd name="connsiteY8" fmla="*/ 89748 h 179170"/>
                <a:gd name="connsiteX9" fmla="*/ 3704 w 45878"/>
                <a:gd name="connsiteY9" fmla="*/ 73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704" y="73"/>
                  </a:moveTo>
                  <a:cubicBezTo>
                    <a:pt x="2464" y="73"/>
                    <a:pt x="338" y="73"/>
                    <a:pt x="338" y="2225"/>
                  </a:cubicBezTo>
                  <a:cubicBezTo>
                    <a:pt x="338" y="3122"/>
                    <a:pt x="870" y="3660"/>
                    <a:pt x="1933" y="4915"/>
                  </a:cubicBezTo>
                  <a:cubicBezTo>
                    <a:pt x="17166" y="19084"/>
                    <a:pt x="34171" y="43296"/>
                    <a:pt x="34171" y="89569"/>
                  </a:cubicBezTo>
                  <a:cubicBezTo>
                    <a:pt x="34171" y="127053"/>
                    <a:pt x="22657" y="155390"/>
                    <a:pt x="3527" y="172966"/>
                  </a:cubicBezTo>
                  <a:cubicBezTo>
                    <a:pt x="515" y="176015"/>
                    <a:pt x="338" y="176195"/>
                    <a:pt x="338" y="177091"/>
                  </a:cubicBezTo>
                  <a:cubicBezTo>
                    <a:pt x="338" y="177988"/>
                    <a:pt x="870" y="179244"/>
                    <a:pt x="2641" y="179244"/>
                  </a:cubicBezTo>
                  <a:cubicBezTo>
                    <a:pt x="4767" y="179244"/>
                    <a:pt x="21595" y="167406"/>
                    <a:pt x="33286" y="144988"/>
                  </a:cubicBezTo>
                  <a:cubicBezTo>
                    <a:pt x="41080" y="130102"/>
                    <a:pt x="46216" y="110732"/>
                    <a:pt x="46216" y="89748"/>
                  </a:cubicBezTo>
                  <a:cubicBezTo>
                    <a:pt x="46216" y="64460"/>
                    <a:pt x="38777" y="25182"/>
                    <a:pt x="3704" y="7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9" name="Group 178" descr="\documentclass{article}&#10;\usepackage{amsmath, physics}&#10;\usepackage{tikz-feynman}&#10;\usepackage{xcolor}&#10;\pagestyle{empty}&#10;\definecolor{SGreen}{rgb}{0.0547,0.613,0.328}&#10;\definecolor{NodeBlue}{rgb}{0.0547,0.148,0.578}&#10;\begin{document}&#10;&#10;$$\gamma_{(3,3)}^{(1)}\otimes \mathcal{M}_{(3,3)}^{(0)}+ \gamma_{(2,3)}^{(1)}\otimes \mathcal{M}^{(+)(0)}_{(2,3)}  + \frac{i\pi}{2!} \gamma_{(2,2)}^{(1)}\otimes \gamma_{(2,2)}^{(1)}\otimes \mathcal{M}_{(2,2)}^{(+)(0)} =0&#10;$$&#10;&#10;&#10;&#10;\end{document}" title="IguanaTex Vector Display">
            <a:extLst>
              <a:ext uri="{FF2B5EF4-FFF2-40B4-BE49-F238E27FC236}">
                <a16:creationId xmlns:a16="http://schemas.microsoft.com/office/drawing/2014/main" id="{902DD8BF-1264-BBA9-0C3B-D3ADCE1022EA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323080" y="4978647"/>
            <a:ext cx="7375505" cy="518438"/>
            <a:chOff x="4783511" y="4435606"/>
            <a:chExt cx="7375505" cy="518438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AA4E0E2-138F-9568-7366-5EF152AAC92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783511" y="4665047"/>
              <a:ext cx="132851" cy="168332"/>
            </a:xfrm>
            <a:custGeom>
              <a:avLst/>
              <a:gdLst>
                <a:gd name="connsiteX0" fmla="*/ 5908 w 132851"/>
                <a:gd name="connsiteY0" fmla="*/ 48255 h 168332"/>
                <a:gd name="connsiteX1" fmla="*/ 46143 w 132851"/>
                <a:gd name="connsiteY1" fmla="*/ 18534 h 168332"/>
                <a:gd name="connsiteX2" fmla="*/ 87138 w 132851"/>
                <a:gd name="connsiteY2" fmla="*/ 83613 h 168332"/>
                <a:gd name="connsiteX3" fmla="*/ 84101 w 132851"/>
                <a:gd name="connsiteY3" fmla="*/ 108722 h 168332"/>
                <a:gd name="connsiteX4" fmla="*/ 70942 w 132851"/>
                <a:gd name="connsiteY4" fmla="*/ 163808 h 168332"/>
                <a:gd name="connsiteX5" fmla="*/ 74232 w 132851"/>
                <a:gd name="connsiteY5" fmla="*/ 168420 h 168332"/>
                <a:gd name="connsiteX6" fmla="*/ 82330 w 132851"/>
                <a:gd name="connsiteY6" fmla="*/ 153047 h 168332"/>
                <a:gd name="connsiteX7" fmla="*/ 91693 w 132851"/>
                <a:gd name="connsiteY7" fmla="*/ 108978 h 168332"/>
                <a:gd name="connsiteX8" fmla="*/ 93717 w 132851"/>
                <a:gd name="connsiteY8" fmla="*/ 98986 h 168332"/>
                <a:gd name="connsiteX9" fmla="*/ 128132 w 132851"/>
                <a:gd name="connsiteY9" fmla="*/ 15204 h 168332"/>
                <a:gd name="connsiteX10" fmla="*/ 132940 w 132851"/>
                <a:gd name="connsiteY10" fmla="*/ 5468 h 168332"/>
                <a:gd name="connsiteX11" fmla="*/ 129903 w 132851"/>
                <a:gd name="connsiteY11" fmla="*/ 2905 h 168332"/>
                <a:gd name="connsiteX12" fmla="*/ 126867 w 132851"/>
                <a:gd name="connsiteY12" fmla="*/ 4699 h 168332"/>
                <a:gd name="connsiteX13" fmla="*/ 93464 w 132851"/>
                <a:gd name="connsiteY13" fmla="*/ 80538 h 168332"/>
                <a:gd name="connsiteX14" fmla="*/ 83089 w 132851"/>
                <a:gd name="connsiteY14" fmla="*/ 28271 h 168332"/>
                <a:gd name="connsiteX15" fmla="*/ 49433 w 132851"/>
                <a:gd name="connsiteY15" fmla="*/ 87 h 168332"/>
                <a:gd name="connsiteX16" fmla="*/ 88 w 132851"/>
                <a:gd name="connsiteY16" fmla="*/ 46974 h 168332"/>
                <a:gd name="connsiteX17" fmla="*/ 4896 w 132851"/>
                <a:gd name="connsiteY17" fmla="*/ 49536 h 168332"/>
                <a:gd name="connsiteX18" fmla="*/ 5908 w 132851"/>
                <a:gd name="connsiteY18" fmla="*/ 48255 h 16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851" h="168332">
                  <a:moveTo>
                    <a:pt x="5908" y="48255"/>
                  </a:moveTo>
                  <a:cubicBezTo>
                    <a:pt x="15777" y="18791"/>
                    <a:pt x="43360" y="18534"/>
                    <a:pt x="46143" y="18534"/>
                  </a:cubicBezTo>
                  <a:cubicBezTo>
                    <a:pt x="84354" y="18534"/>
                    <a:pt x="87138" y="63372"/>
                    <a:pt x="87138" y="83613"/>
                  </a:cubicBezTo>
                  <a:cubicBezTo>
                    <a:pt x="87138" y="99242"/>
                    <a:pt x="85872" y="103598"/>
                    <a:pt x="84101" y="108722"/>
                  </a:cubicBezTo>
                  <a:cubicBezTo>
                    <a:pt x="78534" y="127425"/>
                    <a:pt x="70942" y="157146"/>
                    <a:pt x="70942" y="163808"/>
                  </a:cubicBezTo>
                  <a:cubicBezTo>
                    <a:pt x="70942" y="166626"/>
                    <a:pt x="72208" y="168420"/>
                    <a:pt x="74232" y="168420"/>
                  </a:cubicBezTo>
                  <a:cubicBezTo>
                    <a:pt x="77522" y="168420"/>
                    <a:pt x="79546" y="162783"/>
                    <a:pt x="82330" y="153047"/>
                  </a:cubicBezTo>
                  <a:cubicBezTo>
                    <a:pt x="88150" y="131525"/>
                    <a:pt x="90680" y="116921"/>
                    <a:pt x="91693" y="108978"/>
                  </a:cubicBezTo>
                  <a:cubicBezTo>
                    <a:pt x="92199" y="105647"/>
                    <a:pt x="92705" y="102316"/>
                    <a:pt x="93717" y="98986"/>
                  </a:cubicBezTo>
                  <a:cubicBezTo>
                    <a:pt x="101815" y="73621"/>
                    <a:pt x="118010" y="35445"/>
                    <a:pt x="128132" y="15204"/>
                  </a:cubicBezTo>
                  <a:cubicBezTo>
                    <a:pt x="129903" y="12129"/>
                    <a:pt x="132940" y="6492"/>
                    <a:pt x="132940" y="5468"/>
                  </a:cubicBezTo>
                  <a:cubicBezTo>
                    <a:pt x="132940" y="2905"/>
                    <a:pt x="130409" y="2905"/>
                    <a:pt x="129903" y="2905"/>
                  </a:cubicBezTo>
                  <a:cubicBezTo>
                    <a:pt x="129144" y="2905"/>
                    <a:pt x="127626" y="2905"/>
                    <a:pt x="126867" y="4699"/>
                  </a:cubicBezTo>
                  <a:cubicBezTo>
                    <a:pt x="113708" y="29039"/>
                    <a:pt x="103586" y="54661"/>
                    <a:pt x="93464" y="80538"/>
                  </a:cubicBezTo>
                  <a:cubicBezTo>
                    <a:pt x="93211" y="72596"/>
                    <a:pt x="92958" y="53123"/>
                    <a:pt x="83089" y="28271"/>
                  </a:cubicBezTo>
                  <a:cubicBezTo>
                    <a:pt x="77016" y="12642"/>
                    <a:pt x="66894" y="87"/>
                    <a:pt x="49433" y="87"/>
                  </a:cubicBezTo>
                  <a:cubicBezTo>
                    <a:pt x="17802" y="87"/>
                    <a:pt x="88" y="39032"/>
                    <a:pt x="88" y="46974"/>
                  </a:cubicBezTo>
                  <a:cubicBezTo>
                    <a:pt x="88" y="49536"/>
                    <a:pt x="2366" y="49536"/>
                    <a:pt x="4896" y="49536"/>
                  </a:cubicBezTo>
                  <a:lnTo>
                    <a:pt x="5908" y="4825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C4211CD-5EE0-2008-8388-3B0E8E94C7E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944397" y="4510693"/>
              <a:ext cx="46055" cy="179170"/>
            </a:xfrm>
            <a:custGeom>
              <a:avLst/>
              <a:gdLst>
                <a:gd name="connsiteX0" fmla="*/ 42606 w 46055"/>
                <a:gd name="connsiteY0" fmla="*/ 82 h 179170"/>
                <a:gd name="connsiteX1" fmla="*/ 94 w 46055"/>
                <a:gd name="connsiteY1" fmla="*/ 89577 h 179170"/>
                <a:gd name="connsiteX2" fmla="*/ 42606 w 46055"/>
                <a:gd name="connsiteY2" fmla="*/ 179252 h 179170"/>
                <a:gd name="connsiteX3" fmla="*/ 46149 w 46055"/>
                <a:gd name="connsiteY3" fmla="*/ 177100 h 179170"/>
                <a:gd name="connsiteX4" fmla="*/ 44378 w 46055"/>
                <a:gd name="connsiteY4" fmla="*/ 174410 h 179170"/>
                <a:gd name="connsiteX5" fmla="*/ 12139 w 46055"/>
                <a:gd name="connsiteY5" fmla="*/ 89757 h 179170"/>
                <a:gd name="connsiteX6" fmla="*/ 44909 w 46055"/>
                <a:gd name="connsiteY6" fmla="*/ 4386 h 179170"/>
                <a:gd name="connsiteX7" fmla="*/ 46149 w 46055"/>
                <a:gd name="connsiteY7" fmla="*/ 2234 h 179170"/>
                <a:gd name="connsiteX8" fmla="*/ 42606 w 46055"/>
                <a:gd name="connsiteY8" fmla="*/ 8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606" y="82"/>
                  </a:moveTo>
                  <a:cubicBezTo>
                    <a:pt x="8951" y="24115"/>
                    <a:pt x="94" y="62137"/>
                    <a:pt x="94" y="89577"/>
                  </a:cubicBezTo>
                  <a:cubicBezTo>
                    <a:pt x="94" y="114866"/>
                    <a:pt x="7534" y="154143"/>
                    <a:pt x="42606" y="179252"/>
                  </a:cubicBezTo>
                  <a:cubicBezTo>
                    <a:pt x="44024" y="179252"/>
                    <a:pt x="46149" y="179252"/>
                    <a:pt x="46149" y="177100"/>
                  </a:cubicBezTo>
                  <a:cubicBezTo>
                    <a:pt x="46149" y="176024"/>
                    <a:pt x="45618" y="175665"/>
                    <a:pt x="44378" y="174410"/>
                  </a:cubicBezTo>
                  <a:cubicBezTo>
                    <a:pt x="20819" y="152888"/>
                    <a:pt x="12139" y="122399"/>
                    <a:pt x="12139" y="89757"/>
                  </a:cubicBezTo>
                  <a:cubicBezTo>
                    <a:pt x="12139" y="41332"/>
                    <a:pt x="30384" y="17658"/>
                    <a:pt x="44909" y="4386"/>
                  </a:cubicBezTo>
                  <a:cubicBezTo>
                    <a:pt x="45618" y="3669"/>
                    <a:pt x="46149" y="3131"/>
                    <a:pt x="46149" y="2234"/>
                  </a:cubicBezTo>
                  <a:cubicBezTo>
                    <a:pt x="46149" y="82"/>
                    <a:pt x="44024" y="82"/>
                    <a:pt x="42606" y="8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1941412-750C-0B7E-D451-DC7F0F7834A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022413" y="4526117"/>
              <a:ext cx="64477" cy="119088"/>
            </a:xfrm>
            <a:custGeom>
              <a:avLst/>
              <a:gdLst>
                <a:gd name="connsiteX0" fmla="*/ 40130 w 64477"/>
                <a:gd name="connsiteY0" fmla="*/ 5104 h 119088"/>
                <a:gd name="connsiteX1" fmla="*/ 34816 w 64477"/>
                <a:gd name="connsiteY1" fmla="*/ 82 h 119088"/>
                <a:gd name="connsiteX2" fmla="*/ 97 w 64477"/>
                <a:gd name="connsiteY2" fmla="*/ 11560 h 119088"/>
                <a:gd name="connsiteX3" fmla="*/ 97 w 64477"/>
                <a:gd name="connsiteY3" fmla="*/ 18017 h 119088"/>
                <a:gd name="connsiteX4" fmla="*/ 25782 w 64477"/>
                <a:gd name="connsiteY4" fmla="*/ 12995 h 119088"/>
                <a:gd name="connsiteX5" fmla="*/ 25782 w 64477"/>
                <a:gd name="connsiteY5" fmla="*/ 104464 h 119088"/>
                <a:gd name="connsiteX6" fmla="*/ 8068 w 64477"/>
                <a:gd name="connsiteY6" fmla="*/ 112714 h 119088"/>
                <a:gd name="connsiteX7" fmla="*/ 1337 w 64477"/>
                <a:gd name="connsiteY7" fmla="*/ 112714 h 119088"/>
                <a:gd name="connsiteX8" fmla="*/ 1337 w 64477"/>
                <a:gd name="connsiteY8" fmla="*/ 119170 h 119088"/>
                <a:gd name="connsiteX9" fmla="*/ 32867 w 64477"/>
                <a:gd name="connsiteY9" fmla="*/ 118453 h 119088"/>
                <a:gd name="connsiteX10" fmla="*/ 64574 w 64477"/>
                <a:gd name="connsiteY10" fmla="*/ 119170 h 119088"/>
                <a:gd name="connsiteX11" fmla="*/ 64574 w 64477"/>
                <a:gd name="connsiteY11" fmla="*/ 112714 h 119088"/>
                <a:gd name="connsiteX12" fmla="*/ 57843 w 64477"/>
                <a:gd name="connsiteY12" fmla="*/ 112714 h 119088"/>
                <a:gd name="connsiteX13" fmla="*/ 40130 w 64477"/>
                <a:gd name="connsiteY13" fmla="*/ 104464 h 119088"/>
                <a:gd name="connsiteX14" fmla="*/ 40130 w 64477"/>
                <a:gd name="connsiteY14" fmla="*/ 5104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9088">
                  <a:moveTo>
                    <a:pt x="40130" y="5104"/>
                  </a:moveTo>
                  <a:cubicBezTo>
                    <a:pt x="40130" y="261"/>
                    <a:pt x="39775" y="82"/>
                    <a:pt x="34816" y="82"/>
                  </a:cubicBezTo>
                  <a:cubicBezTo>
                    <a:pt x="23479" y="11381"/>
                    <a:pt x="7360" y="11560"/>
                    <a:pt x="97" y="11560"/>
                  </a:cubicBezTo>
                  <a:lnTo>
                    <a:pt x="97" y="18017"/>
                  </a:lnTo>
                  <a:cubicBezTo>
                    <a:pt x="4348" y="18017"/>
                    <a:pt x="16039" y="18017"/>
                    <a:pt x="25782" y="12995"/>
                  </a:cubicBezTo>
                  <a:lnTo>
                    <a:pt x="25782" y="104464"/>
                  </a:lnTo>
                  <a:cubicBezTo>
                    <a:pt x="25782" y="110382"/>
                    <a:pt x="25782" y="112714"/>
                    <a:pt x="8068" y="112714"/>
                  </a:cubicBezTo>
                  <a:lnTo>
                    <a:pt x="1337" y="112714"/>
                  </a:lnTo>
                  <a:lnTo>
                    <a:pt x="1337" y="119170"/>
                  </a:lnTo>
                  <a:cubicBezTo>
                    <a:pt x="4525" y="118991"/>
                    <a:pt x="26313" y="118453"/>
                    <a:pt x="32867" y="118453"/>
                  </a:cubicBezTo>
                  <a:cubicBezTo>
                    <a:pt x="38358" y="118453"/>
                    <a:pt x="60677" y="118991"/>
                    <a:pt x="64574" y="119170"/>
                  </a:cubicBezTo>
                  <a:lnTo>
                    <a:pt x="64574" y="112714"/>
                  </a:lnTo>
                  <a:lnTo>
                    <a:pt x="57843" y="112714"/>
                  </a:lnTo>
                  <a:cubicBezTo>
                    <a:pt x="40130" y="112714"/>
                    <a:pt x="40130" y="110382"/>
                    <a:pt x="40130" y="104464"/>
                  </a:cubicBezTo>
                  <a:lnTo>
                    <a:pt x="40130" y="510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40119DF-E8D1-23C1-7D1C-865E4E5EDDA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116552" y="4510693"/>
              <a:ext cx="45878" cy="179170"/>
            </a:xfrm>
            <a:custGeom>
              <a:avLst/>
              <a:gdLst>
                <a:gd name="connsiteX0" fmla="*/ 3467 w 45878"/>
                <a:gd name="connsiteY0" fmla="*/ 82 h 179170"/>
                <a:gd name="connsiteX1" fmla="*/ 101 w 45878"/>
                <a:gd name="connsiteY1" fmla="*/ 2234 h 179170"/>
                <a:gd name="connsiteX2" fmla="*/ 1695 w 45878"/>
                <a:gd name="connsiteY2" fmla="*/ 4924 h 179170"/>
                <a:gd name="connsiteX3" fmla="*/ 33934 w 45878"/>
                <a:gd name="connsiteY3" fmla="*/ 89577 h 179170"/>
                <a:gd name="connsiteX4" fmla="*/ 3289 w 45878"/>
                <a:gd name="connsiteY4" fmla="*/ 172975 h 179170"/>
                <a:gd name="connsiteX5" fmla="*/ 101 w 45878"/>
                <a:gd name="connsiteY5" fmla="*/ 177100 h 179170"/>
                <a:gd name="connsiteX6" fmla="*/ 2404 w 45878"/>
                <a:gd name="connsiteY6" fmla="*/ 179252 h 179170"/>
                <a:gd name="connsiteX7" fmla="*/ 33048 w 45878"/>
                <a:gd name="connsiteY7" fmla="*/ 144997 h 179170"/>
                <a:gd name="connsiteX8" fmla="*/ 45979 w 45878"/>
                <a:gd name="connsiteY8" fmla="*/ 89757 h 179170"/>
                <a:gd name="connsiteX9" fmla="*/ 3467 w 45878"/>
                <a:gd name="connsiteY9" fmla="*/ 8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467" y="82"/>
                  </a:moveTo>
                  <a:cubicBezTo>
                    <a:pt x="2227" y="82"/>
                    <a:pt x="101" y="82"/>
                    <a:pt x="101" y="2234"/>
                  </a:cubicBezTo>
                  <a:cubicBezTo>
                    <a:pt x="101" y="3131"/>
                    <a:pt x="632" y="3669"/>
                    <a:pt x="1695" y="4924"/>
                  </a:cubicBezTo>
                  <a:cubicBezTo>
                    <a:pt x="16929" y="19093"/>
                    <a:pt x="33934" y="43305"/>
                    <a:pt x="33934" y="89577"/>
                  </a:cubicBezTo>
                  <a:cubicBezTo>
                    <a:pt x="33934" y="127062"/>
                    <a:pt x="22420" y="155399"/>
                    <a:pt x="3289" y="172975"/>
                  </a:cubicBezTo>
                  <a:cubicBezTo>
                    <a:pt x="278" y="176024"/>
                    <a:pt x="101" y="176204"/>
                    <a:pt x="101" y="177100"/>
                  </a:cubicBezTo>
                  <a:cubicBezTo>
                    <a:pt x="101" y="177997"/>
                    <a:pt x="632" y="179252"/>
                    <a:pt x="2404" y="179252"/>
                  </a:cubicBezTo>
                  <a:cubicBezTo>
                    <a:pt x="4529" y="179252"/>
                    <a:pt x="21357" y="167415"/>
                    <a:pt x="33048" y="144997"/>
                  </a:cubicBezTo>
                  <a:cubicBezTo>
                    <a:pt x="40842" y="130111"/>
                    <a:pt x="45979" y="110741"/>
                    <a:pt x="45979" y="89757"/>
                  </a:cubicBezTo>
                  <a:cubicBezTo>
                    <a:pt x="45979" y="64468"/>
                    <a:pt x="38539" y="25191"/>
                    <a:pt x="3467" y="8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797E7C4-FCB5-AF53-41B4-9324C26848D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930339" y="4731035"/>
              <a:ext cx="46055" cy="179170"/>
            </a:xfrm>
            <a:custGeom>
              <a:avLst/>
              <a:gdLst>
                <a:gd name="connsiteX0" fmla="*/ 42606 w 46055"/>
                <a:gd name="connsiteY0" fmla="*/ 90 h 179170"/>
                <a:gd name="connsiteX1" fmla="*/ 93 w 46055"/>
                <a:gd name="connsiteY1" fmla="*/ 89586 h 179170"/>
                <a:gd name="connsiteX2" fmla="*/ 42606 w 46055"/>
                <a:gd name="connsiteY2" fmla="*/ 179261 h 179170"/>
                <a:gd name="connsiteX3" fmla="*/ 46149 w 46055"/>
                <a:gd name="connsiteY3" fmla="*/ 177109 h 179170"/>
                <a:gd name="connsiteX4" fmla="*/ 44377 w 46055"/>
                <a:gd name="connsiteY4" fmla="*/ 174419 h 179170"/>
                <a:gd name="connsiteX5" fmla="*/ 12139 w 46055"/>
                <a:gd name="connsiteY5" fmla="*/ 89765 h 179170"/>
                <a:gd name="connsiteX6" fmla="*/ 44909 w 46055"/>
                <a:gd name="connsiteY6" fmla="*/ 4395 h 179170"/>
                <a:gd name="connsiteX7" fmla="*/ 46149 w 46055"/>
                <a:gd name="connsiteY7" fmla="*/ 2243 h 179170"/>
                <a:gd name="connsiteX8" fmla="*/ 42606 w 46055"/>
                <a:gd name="connsiteY8" fmla="*/ 90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606" y="90"/>
                  </a:moveTo>
                  <a:cubicBezTo>
                    <a:pt x="8950" y="24123"/>
                    <a:pt x="93" y="62145"/>
                    <a:pt x="93" y="89586"/>
                  </a:cubicBezTo>
                  <a:cubicBezTo>
                    <a:pt x="93" y="114874"/>
                    <a:pt x="7533" y="154152"/>
                    <a:pt x="42606" y="179261"/>
                  </a:cubicBezTo>
                  <a:cubicBezTo>
                    <a:pt x="44023" y="179261"/>
                    <a:pt x="46149" y="179261"/>
                    <a:pt x="46149" y="177109"/>
                  </a:cubicBezTo>
                  <a:cubicBezTo>
                    <a:pt x="46149" y="176033"/>
                    <a:pt x="45617" y="175674"/>
                    <a:pt x="44377" y="174419"/>
                  </a:cubicBezTo>
                  <a:cubicBezTo>
                    <a:pt x="20818" y="152897"/>
                    <a:pt x="12139" y="122407"/>
                    <a:pt x="12139" y="89765"/>
                  </a:cubicBezTo>
                  <a:cubicBezTo>
                    <a:pt x="12139" y="41341"/>
                    <a:pt x="30384" y="17667"/>
                    <a:pt x="44909" y="4395"/>
                  </a:cubicBezTo>
                  <a:cubicBezTo>
                    <a:pt x="45617" y="3677"/>
                    <a:pt x="46149" y="3139"/>
                    <a:pt x="46149" y="2243"/>
                  </a:cubicBezTo>
                  <a:cubicBezTo>
                    <a:pt x="46149" y="90"/>
                    <a:pt x="44023" y="90"/>
                    <a:pt x="42606" y="9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36948CD-C8A2-BDB5-682A-B88040F0CB5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998613" y="4746459"/>
              <a:ext cx="81482" cy="122675"/>
            </a:xfrm>
            <a:custGeom>
              <a:avLst/>
              <a:gdLst>
                <a:gd name="connsiteX0" fmla="*/ 38889 w 81482"/>
                <a:gd name="connsiteY0" fmla="*/ 59276 h 122675"/>
                <a:gd name="connsiteX1" fmla="*/ 62625 w 81482"/>
                <a:gd name="connsiteY1" fmla="*/ 88151 h 122675"/>
                <a:gd name="connsiteX2" fmla="*/ 39598 w 81482"/>
                <a:gd name="connsiteY2" fmla="*/ 117027 h 122675"/>
                <a:gd name="connsiteX3" fmla="*/ 9485 w 81482"/>
                <a:gd name="connsiteY3" fmla="*/ 104472 h 122675"/>
                <a:gd name="connsiteX4" fmla="*/ 19758 w 81482"/>
                <a:gd name="connsiteY4" fmla="*/ 94428 h 122675"/>
                <a:gd name="connsiteX5" fmla="*/ 10016 w 81482"/>
                <a:gd name="connsiteY5" fmla="*/ 84564 h 122675"/>
                <a:gd name="connsiteX6" fmla="*/ 96 w 81482"/>
                <a:gd name="connsiteY6" fmla="*/ 94967 h 122675"/>
                <a:gd name="connsiteX7" fmla="*/ 39952 w 81482"/>
                <a:gd name="connsiteY7" fmla="*/ 122766 h 122675"/>
                <a:gd name="connsiteX8" fmla="*/ 81579 w 81482"/>
                <a:gd name="connsiteY8" fmla="*/ 88151 h 122675"/>
                <a:gd name="connsiteX9" fmla="*/ 50757 w 81482"/>
                <a:gd name="connsiteY9" fmla="*/ 56048 h 122675"/>
                <a:gd name="connsiteX10" fmla="*/ 76088 w 81482"/>
                <a:gd name="connsiteY10" fmla="*/ 24841 h 122675"/>
                <a:gd name="connsiteX11" fmla="*/ 40306 w 81482"/>
                <a:gd name="connsiteY11" fmla="*/ 90 h 122675"/>
                <a:gd name="connsiteX12" fmla="*/ 5588 w 81482"/>
                <a:gd name="connsiteY12" fmla="*/ 24123 h 122675"/>
                <a:gd name="connsiteX13" fmla="*/ 14799 w 81482"/>
                <a:gd name="connsiteY13" fmla="*/ 33629 h 122675"/>
                <a:gd name="connsiteX14" fmla="*/ 23833 w 81482"/>
                <a:gd name="connsiteY14" fmla="*/ 24482 h 122675"/>
                <a:gd name="connsiteX15" fmla="*/ 14799 w 81482"/>
                <a:gd name="connsiteY15" fmla="*/ 15156 h 122675"/>
                <a:gd name="connsiteX16" fmla="*/ 39775 w 81482"/>
                <a:gd name="connsiteY16" fmla="*/ 5292 h 122675"/>
                <a:gd name="connsiteX17" fmla="*/ 58905 w 81482"/>
                <a:gd name="connsiteY17" fmla="*/ 24841 h 122675"/>
                <a:gd name="connsiteX18" fmla="*/ 51820 w 81482"/>
                <a:gd name="connsiteY18" fmla="*/ 46183 h 122675"/>
                <a:gd name="connsiteX19" fmla="*/ 32158 w 81482"/>
                <a:gd name="connsiteY19" fmla="*/ 53895 h 122675"/>
                <a:gd name="connsiteX20" fmla="*/ 26490 w 81482"/>
                <a:gd name="connsiteY20" fmla="*/ 54433 h 122675"/>
                <a:gd name="connsiteX21" fmla="*/ 24718 w 81482"/>
                <a:gd name="connsiteY21" fmla="*/ 56765 h 122675"/>
                <a:gd name="connsiteX22" fmla="*/ 29324 w 81482"/>
                <a:gd name="connsiteY22" fmla="*/ 59276 h 122675"/>
                <a:gd name="connsiteX23" fmla="*/ 38889 w 81482"/>
                <a:gd name="connsiteY23" fmla="*/ 59276 h 1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1482" h="122675">
                  <a:moveTo>
                    <a:pt x="38889" y="59276"/>
                  </a:moveTo>
                  <a:cubicBezTo>
                    <a:pt x="52706" y="59276"/>
                    <a:pt x="62625" y="68961"/>
                    <a:pt x="62625" y="88151"/>
                  </a:cubicBezTo>
                  <a:cubicBezTo>
                    <a:pt x="62625" y="110391"/>
                    <a:pt x="49872" y="117027"/>
                    <a:pt x="39598" y="117027"/>
                  </a:cubicBezTo>
                  <a:cubicBezTo>
                    <a:pt x="32512" y="117027"/>
                    <a:pt x="16924" y="115054"/>
                    <a:pt x="9485" y="104472"/>
                  </a:cubicBezTo>
                  <a:cubicBezTo>
                    <a:pt x="17810" y="104113"/>
                    <a:pt x="19758" y="98195"/>
                    <a:pt x="19758" y="94428"/>
                  </a:cubicBezTo>
                  <a:cubicBezTo>
                    <a:pt x="19758" y="88689"/>
                    <a:pt x="15507" y="84564"/>
                    <a:pt x="10016" y="84564"/>
                  </a:cubicBezTo>
                  <a:cubicBezTo>
                    <a:pt x="5056" y="84564"/>
                    <a:pt x="96" y="87613"/>
                    <a:pt x="96" y="94967"/>
                  </a:cubicBezTo>
                  <a:cubicBezTo>
                    <a:pt x="96" y="111825"/>
                    <a:pt x="18519" y="122766"/>
                    <a:pt x="39952" y="122766"/>
                  </a:cubicBezTo>
                  <a:cubicBezTo>
                    <a:pt x="64574" y="122766"/>
                    <a:pt x="81579" y="106086"/>
                    <a:pt x="81579" y="88151"/>
                  </a:cubicBezTo>
                  <a:cubicBezTo>
                    <a:pt x="81579" y="74162"/>
                    <a:pt x="70242" y="60173"/>
                    <a:pt x="50757" y="56048"/>
                  </a:cubicBezTo>
                  <a:cubicBezTo>
                    <a:pt x="69356" y="49232"/>
                    <a:pt x="76088" y="35781"/>
                    <a:pt x="76088" y="24841"/>
                  </a:cubicBezTo>
                  <a:cubicBezTo>
                    <a:pt x="76088" y="10672"/>
                    <a:pt x="59968" y="90"/>
                    <a:pt x="40306" y="90"/>
                  </a:cubicBezTo>
                  <a:cubicBezTo>
                    <a:pt x="20644" y="90"/>
                    <a:pt x="5588" y="9775"/>
                    <a:pt x="5588" y="24123"/>
                  </a:cubicBezTo>
                  <a:cubicBezTo>
                    <a:pt x="5588" y="30221"/>
                    <a:pt x="9485" y="33629"/>
                    <a:pt x="14799" y="33629"/>
                  </a:cubicBezTo>
                  <a:cubicBezTo>
                    <a:pt x="20290" y="33629"/>
                    <a:pt x="23833" y="29504"/>
                    <a:pt x="23833" y="24482"/>
                  </a:cubicBezTo>
                  <a:cubicBezTo>
                    <a:pt x="23833" y="19281"/>
                    <a:pt x="20290" y="15515"/>
                    <a:pt x="14799" y="15156"/>
                  </a:cubicBezTo>
                  <a:cubicBezTo>
                    <a:pt x="20998" y="7264"/>
                    <a:pt x="33221" y="5292"/>
                    <a:pt x="39775" y="5292"/>
                  </a:cubicBezTo>
                  <a:cubicBezTo>
                    <a:pt x="47746" y="5292"/>
                    <a:pt x="58905" y="9237"/>
                    <a:pt x="58905" y="24841"/>
                  </a:cubicBezTo>
                  <a:cubicBezTo>
                    <a:pt x="58905" y="32373"/>
                    <a:pt x="56426" y="40624"/>
                    <a:pt x="51820" y="46183"/>
                  </a:cubicBezTo>
                  <a:cubicBezTo>
                    <a:pt x="45975" y="52999"/>
                    <a:pt x="41015" y="53357"/>
                    <a:pt x="32158" y="53895"/>
                  </a:cubicBezTo>
                  <a:cubicBezTo>
                    <a:pt x="27730" y="54254"/>
                    <a:pt x="27375" y="54254"/>
                    <a:pt x="26490" y="54433"/>
                  </a:cubicBezTo>
                  <a:cubicBezTo>
                    <a:pt x="26135" y="54433"/>
                    <a:pt x="24718" y="54792"/>
                    <a:pt x="24718" y="56765"/>
                  </a:cubicBezTo>
                  <a:cubicBezTo>
                    <a:pt x="24718" y="59276"/>
                    <a:pt x="26312" y="59276"/>
                    <a:pt x="29324" y="59276"/>
                  </a:cubicBezTo>
                  <a:lnTo>
                    <a:pt x="38889" y="5927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9479DE8-A700-241B-B34C-6262A8DB874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109756" y="4844922"/>
              <a:ext cx="22496" cy="55239"/>
            </a:xfrm>
            <a:custGeom>
              <a:avLst/>
              <a:gdLst>
                <a:gd name="connsiteX0" fmla="*/ 17637 w 22496"/>
                <a:gd name="connsiteY0" fmla="*/ 17846 h 55239"/>
                <a:gd name="connsiteX1" fmla="*/ 3820 w 22496"/>
                <a:gd name="connsiteY1" fmla="*/ 50667 h 55239"/>
                <a:gd name="connsiteX2" fmla="*/ 2580 w 22496"/>
                <a:gd name="connsiteY2" fmla="*/ 52819 h 55239"/>
                <a:gd name="connsiteX3" fmla="*/ 5060 w 22496"/>
                <a:gd name="connsiteY3" fmla="*/ 55330 h 55239"/>
                <a:gd name="connsiteX4" fmla="*/ 22597 w 22496"/>
                <a:gd name="connsiteY4" fmla="*/ 19640 h 55239"/>
                <a:gd name="connsiteX5" fmla="*/ 10197 w 22496"/>
                <a:gd name="connsiteY5" fmla="*/ 90 h 55239"/>
                <a:gd name="connsiteX6" fmla="*/ 100 w 22496"/>
                <a:gd name="connsiteY6" fmla="*/ 10313 h 55239"/>
                <a:gd name="connsiteX7" fmla="*/ 10374 w 22496"/>
                <a:gd name="connsiteY7" fmla="*/ 20716 h 55239"/>
                <a:gd name="connsiteX8" fmla="*/ 17637 w 22496"/>
                <a:gd name="connsiteY8" fmla="*/ 17846 h 5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5239">
                  <a:moveTo>
                    <a:pt x="17637" y="17846"/>
                  </a:moveTo>
                  <a:cubicBezTo>
                    <a:pt x="17637" y="27710"/>
                    <a:pt x="15865" y="39189"/>
                    <a:pt x="3820" y="50667"/>
                  </a:cubicBezTo>
                  <a:cubicBezTo>
                    <a:pt x="3112" y="51385"/>
                    <a:pt x="2580" y="51923"/>
                    <a:pt x="2580" y="52819"/>
                  </a:cubicBezTo>
                  <a:cubicBezTo>
                    <a:pt x="2580" y="54075"/>
                    <a:pt x="3997" y="55330"/>
                    <a:pt x="5060" y="55330"/>
                  </a:cubicBezTo>
                  <a:cubicBezTo>
                    <a:pt x="7540" y="55330"/>
                    <a:pt x="22597" y="40982"/>
                    <a:pt x="22597" y="19640"/>
                  </a:cubicBezTo>
                  <a:cubicBezTo>
                    <a:pt x="22597" y="8520"/>
                    <a:pt x="18345" y="90"/>
                    <a:pt x="10197" y="90"/>
                  </a:cubicBezTo>
                  <a:cubicBezTo>
                    <a:pt x="4352" y="90"/>
                    <a:pt x="100" y="4754"/>
                    <a:pt x="100" y="10313"/>
                  </a:cubicBezTo>
                  <a:cubicBezTo>
                    <a:pt x="100" y="16053"/>
                    <a:pt x="4175" y="20716"/>
                    <a:pt x="10374" y="20716"/>
                  </a:cubicBezTo>
                  <a:cubicBezTo>
                    <a:pt x="14626" y="20716"/>
                    <a:pt x="17460" y="17846"/>
                    <a:pt x="17637" y="1784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6E82039-602A-4C78-37CA-69B3B42FA47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159582" y="4746459"/>
              <a:ext cx="81482" cy="122675"/>
            </a:xfrm>
            <a:custGeom>
              <a:avLst/>
              <a:gdLst>
                <a:gd name="connsiteX0" fmla="*/ 38895 w 81482"/>
                <a:gd name="connsiteY0" fmla="*/ 59276 h 122675"/>
                <a:gd name="connsiteX1" fmla="*/ 62632 w 81482"/>
                <a:gd name="connsiteY1" fmla="*/ 88151 h 122675"/>
                <a:gd name="connsiteX2" fmla="*/ 39604 w 81482"/>
                <a:gd name="connsiteY2" fmla="*/ 117027 h 122675"/>
                <a:gd name="connsiteX3" fmla="*/ 9491 w 81482"/>
                <a:gd name="connsiteY3" fmla="*/ 104472 h 122675"/>
                <a:gd name="connsiteX4" fmla="*/ 19765 w 81482"/>
                <a:gd name="connsiteY4" fmla="*/ 94428 h 122675"/>
                <a:gd name="connsiteX5" fmla="*/ 10022 w 81482"/>
                <a:gd name="connsiteY5" fmla="*/ 84564 h 122675"/>
                <a:gd name="connsiteX6" fmla="*/ 103 w 81482"/>
                <a:gd name="connsiteY6" fmla="*/ 94967 h 122675"/>
                <a:gd name="connsiteX7" fmla="*/ 39958 w 81482"/>
                <a:gd name="connsiteY7" fmla="*/ 122766 h 122675"/>
                <a:gd name="connsiteX8" fmla="*/ 81585 w 81482"/>
                <a:gd name="connsiteY8" fmla="*/ 88151 h 122675"/>
                <a:gd name="connsiteX9" fmla="*/ 50764 w 81482"/>
                <a:gd name="connsiteY9" fmla="*/ 56048 h 122675"/>
                <a:gd name="connsiteX10" fmla="*/ 76094 w 81482"/>
                <a:gd name="connsiteY10" fmla="*/ 24841 h 122675"/>
                <a:gd name="connsiteX11" fmla="*/ 40313 w 81482"/>
                <a:gd name="connsiteY11" fmla="*/ 90 h 122675"/>
                <a:gd name="connsiteX12" fmla="*/ 5594 w 81482"/>
                <a:gd name="connsiteY12" fmla="*/ 24123 h 122675"/>
                <a:gd name="connsiteX13" fmla="*/ 14805 w 81482"/>
                <a:gd name="connsiteY13" fmla="*/ 33629 h 122675"/>
                <a:gd name="connsiteX14" fmla="*/ 23839 w 81482"/>
                <a:gd name="connsiteY14" fmla="*/ 24482 h 122675"/>
                <a:gd name="connsiteX15" fmla="*/ 14805 w 81482"/>
                <a:gd name="connsiteY15" fmla="*/ 15156 h 122675"/>
                <a:gd name="connsiteX16" fmla="*/ 39781 w 81482"/>
                <a:gd name="connsiteY16" fmla="*/ 5292 h 122675"/>
                <a:gd name="connsiteX17" fmla="*/ 58912 w 81482"/>
                <a:gd name="connsiteY17" fmla="*/ 24841 h 122675"/>
                <a:gd name="connsiteX18" fmla="*/ 51826 w 81482"/>
                <a:gd name="connsiteY18" fmla="*/ 46183 h 122675"/>
                <a:gd name="connsiteX19" fmla="*/ 32164 w 81482"/>
                <a:gd name="connsiteY19" fmla="*/ 53895 h 122675"/>
                <a:gd name="connsiteX20" fmla="*/ 26496 w 81482"/>
                <a:gd name="connsiteY20" fmla="*/ 54433 h 122675"/>
                <a:gd name="connsiteX21" fmla="*/ 24725 w 81482"/>
                <a:gd name="connsiteY21" fmla="*/ 56765 h 122675"/>
                <a:gd name="connsiteX22" fmla="*/ 29330 w 81482"/>
                <a:gd name="connsiteY22" fmla="*/ 59276 h 122675"/>
                <a:gd name="connsiteX23" fmla="*/ 38895 w 81482"/>
                <a:gd name="connsiteY23" fmla="*/ 59276 h 1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1482" h="122675">
                  <a:moveTo>
                    <a:pt x="38895" y="59276"/>
                  </a:moveTo>
                  <a:cubicBezTo>
                    <a:pt x="52712" y="59276"/>
                    <a:pt x="62632" y="68961"/>
                    <a:pt x="62632" y="88151"/>
                  </a:cubicBezTo>
                  <a:cubicBezTo>
                    <a:pt x="62632" y="110391"/>
                    <a:pt x="49878" y="117027"/>
                    <a:pt x="39604" y="117027"/>
                  </a:cubicBezTo>
                  <a:cubicBezTo>
                    <a:pt x="32519" y="117027"/>
                    <a:pt x="16931" y="115054"/>
                    <a:pt x="9491" y="104472"/>
                  </a:cubicBezTo>
                  <a:cubicBezTo>
                    <a:pt x="17816" y="104113"/>
                    <a:pt x="19765" y="98195"/>
                    <a:pt x="19765" y="94428"/>
                  </a:cubicBezTo>
                  <a:cubicBezTo>
                    <a:pt x="19765" y="88689"/>
                    <a:pt x="15514" y="84564"/>
                    <a:pt x="10022" y="84564"/>
                  </a:cubicBezTo>
                  <a:cubicBezTo>
                    <a:pt x="5063" y="84564"/>
                    <a:pt x="103" y="87613"/>
                    <a:pt x="103" y="94967"/>
                  </a:cubicBezTo>
                  <a:cubicBezTo>
                    <a:pt x="103" y="111825"/>
                    <a:pt x="18525" y="122766"/>
                    <a:pt x="39958" y="122766"/>
                  </a:cubicBezTo>
                  <a:cubicBezTo>
                    <a:pt x="64580" y="122766"/>
                    <a:pt x="81585" y="106086"/>
                    <a:pt x="81585" y="88151"/>
                  </a:cubicBezTo>
                  <a:cubicBezTo>
                    <a:pt x="81585" y="74162"/>
                    <a:pt x="70249" y="60173"/>
                    <a:pt x="50764" y="56048"/>
                  </a:cubicBezTo>
                  <a:cubicBezTo>
                    <a:pt x="69363" y="49232"/>
                    <a:pt x="76094" y="35781"/>
                    <a:pt x="76094" y="24841"/>
                  </a:cubicBezTo>
                  <a:cubicBezTo>
                    <a:pt x="76094" y="10672"/>
                    <a:pt x="59975" y="90"/>
                    <a:pt x="40313" y="90"/>
                  </a:cubicBezTo>
                  <a:cubicBezTo>
                    <a:pt x="20650" y="90"/>
                    <a:pt x="5594" y="9775"/>
                    <a:pt x="5594" y="24123"/>
                  </a:cubicBezTo>
                  <a:cubicBezTo>
                    <a:pt x="5594" y="30221"/>
                    <a:pt x="9491" y="33629"/>
                    <a:pt x="14805" y="33629"/>
                  </a:cubicBezTo>
                  <a:cubicBezTo>
                    <a:pt x="20296" y="33629"/>
                    <a:pt x="23839" y="29504"/>
                    <a:pt x="23839" y="24482"/>
                  </a:cubicBezTo>
                  <a:cubicBezTo>
                    <a:pt x="23839" y="19281"/>
                    <a:pt x="20296" y="15515"/>
                    <a:pt x="14805" y="15156"/>
                  </a:cubicBezTo>
                  <a:cubicBezTo>
                    <a:pt x="21005" y="7264"/>
                    <a:pt x="33227" y="5292"/>
                    <a:pt x="39781" y="5292"/>
                  </a:cubicBezTo>
                  <a:cubicBezTo>
                    <a:pt x="47752" y="5292"/>
                    <a:pt x="58912" y="9237"/>
                    <a:pt x="58912" y="24841"/>
                  </a:cubicBezTo>
                  <a:cubicBezTo>
                    <a:pt x="58912" y="32373"/>
                    <a:pt x="56432" y="40624"/>
                    <a:pt x="51826" y="46183"/>
                  </a:cubicBezTo>
                  <a:cubicBezTo>
                    <a:pt x="45981" y="52999"/>
                    <a:pt x="41021" y="53357"/>
                    <a:pt x="32164" y="53895"/>
                  </a:cubicBezTo>
                  <a:cubicBezTo>
                    <a:pt x="27736" y="54254"/>
                    <a:pt x="27382" y="54254"/>
                    <a:pt x="26496" y="54433"/>
                  </a:cubicBezTo>
                  <a:cubicBezTo>
                    <a:pt x="26142" y="54433"/>
                    <a:pt x="24725" y="54792"/>
                    <a:pt x="24725" y="56765"/>
                  </a:cubicBezTo>
                  <a:cubicBezTo>
                    <a:pt x="24725" y="59276"/>
                    <a:pt x="26319" y="59276"/>
                    <a:pt x="29330" y="59276"/>
                  </a:cubicBezTo>
                  <a:lnTo>
                    <a:pt x="38895" y="5927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41C35CE-86FD-6428-E57C-34A937CEA62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263463" y="4731035"/>
              <a:ext cx="45878" cy="179170"/>
            </a:xfrm>
            <a:custGeom>
              <a:avLst/>
              <a:gdLst>
                <a:gd name="connsiteX0" fmla="*/ 3472 w 45878"/>
                <a:gd name="connsiteY0" fmla="*/ 90 h 179170"/>
                <a:gd name="connsiteX1" fmla="*/ 107 w 45878"/>
                <a:gd name="connsiteY1" fmla="*/ 2243 h 179170"/>
                <a:gd name="connsiteX2" fmla="*/ 1701 w 45878"/>
                <a:gd name="connsiteY2" fmla="*/ 4933 h 179170"/>
                <a:gd name="connsiteX3" fmla="*/ 33940 w 45878"/>
                <a:gd name="connsiteY3" fmla="*/ 89586 h 179170"/>
                <a:gd name="connsiteX4" fmla="*/ 3295 w 45878"/>
                <a:gd name="connsiteY4" fmla="*/ 172984 h 179170"/>
                <a:gd name="connsiteX5" fmla="*/ 107 w 45878"/>
                <a:gd name="connsiteY5" fmla="*/ 177109 h 179170"/>
                <a:gd name="connsiteX6" fmla="*/ 2409 w 45878"/>
                <a:gd name="connsiteY6" fmla="*/ 179261 h 179170"/>
                <a:gd name="connsiteX7" fmla="*/ 33054 w 45878"/>
                <a:gd name="connsiteY7" fmla="*/ 145005 h 179170"/>
                <a:gd name="connsiteX8" fmla="*/ 45985 w 45878"/>
                <a:gd name="connsiteY8" fmla="*/ 89765 h 179170"/>
                <a:gd name="connsiteX9" fmla="*/ 3472 w 45878"/>
                <a:gd name="connsiteY9" fmla="*/ 90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472" y="90"/>
                  </a:moveTo>
                  <a:cubicBezTo>
                    <a:pt x="2232" y="90"/>
                    <a:pt x="107" y="90"/>
                    <a:pt x="107" y="2243"/>
                  </a:cubicBezTo>
                  <a:cubicBezTo>
                    <a:pt x="107" y="3139"/>
                    <a:pt x="638" y="3677"/>
                    <a:pt x="1701" y="4933"/>
                  </a:cubicBezTo>
                  <a:cubicBezTo>
                    <a:pt x="16935" y="19102"/>
                    <a:pt x="33940" y="43314"/>
                    <a:pt x="33940" y="89586"/>
                  </a:cubicBezTo>
                  <a:cubicBezTo>
                    <a:pt x="33940" y="127070"/>
                    <a:pt x="22426" y="155407"/>
                    <a:pt x="3295" y="172984"/>
                  </a:cubicBezTo>
                  <a:cubicBezTo>
                    <a:pt x="284" y="176033"/>
                    <a:pt x="107" y="176212"/>
                    <a:pt x="107" y="177109"/>
                  </a:cubicBezTo>
                  <a:cubicBezTo>
                    <a:pt x="107" y="178006"/>
                    <a:pt x="638" y="179261"/>
                    <a:pt x="2409" y="179261"/>
                  </a:cubicBezTo>
                  <a:cubicBezTo>
                    <a:pt x="4535" y="179261"/>
                    <a:pt x="21363" y="167424"/>
                    <a:pt x="33054" y="145005"/>
                  </a:cubicBezTo>
                  <a:cubicBezTo>
                    <a:pt x="40848" y="130119"/>
                    <a:pt x="45985" y="110749"/>
                    <a:pt x="45985" y="89765"/>
                  </a:cubicBezTo>
                  <a:cubicBezTo>
                    <a:pt x="45985" y="64477"/>
                    <a:pt x="38545" y="25199"/>
                    <a:pt x="3472" y="9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864E93C-D2F8-7895-D99A-5BD727F4B33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412767" y="4628921"/>
              <a:ext cx="168785" cy="170638"/>
            </a:xfrm>
            <a:custGeom>
              <a:avLst/>
              <a:gdLst>
                <a:gd name="connsiteX0" fmla="*/ 168898 w 168785"/>
                <a:gd name="connsiteY0" fmla="*/ 85406 h 170638"/>
                <a:gd name="connsiteX1" fmla="*/ 84632 w 168785"/>
                <a:gd name="connsiteY1" fmla="*/ 87 h 170638"/>
                <a:gd name="connsiteX2" fmla="*/ 113 w 168785"/>
                <a:gd name="connsiteY2" fmla="*/ 85406 h 170638"/>
                <a:gd name="connsiteX3" fmla="*/ 84379 w 168785"/>
                <a:gd name="connsiteY3" fmla="*/ 170726 h 170638"/>
                <a:gd name="connsiteX4" fmla="*/ 168898 w 168785"/>
                <a:gd name="connsiteY4" fmla="*/ 85406 h 170638"/>
                <a:gd name="connsiteX5" fmla="*/ 34274 w 168785"/>
                <a:gd name="connsiteY5" fmla="*/ 30320 h 170638"/>
                <a:gd name="connsiteX6" fmla="*/ 31997 w 168785"/>
                <a:gd name="connsiteY6" fmla="*/ 27502 h 170638"/>
                <a:gd name="connsiteX7" fmla="*/ 84379 w 168785"/>
                <a:gd name="connsiteY7" fmla="*/ 6492 h 170638"/>
                <a:gd name="connsiteX8" fmla="*/ 137266 w 168785"/>
                <a:gd name="connsiteY8" fmla="*/ 27502 h 170638"/>
                <a:gd name="connsiteX9" fmla="*/ 84632 w 168785"/>
                <a:gd name="connsiteY9" fmla="*/ 81051 h 170638"/>
                <a:gd name="connsiteX10" fmla="*/ 34274 w 168785"/>
                <a:gd name="connsiteY10" fmla="*/ 30320 h 170638"/>
                <a:gd name="connsiteX11" fmla="*/ 26936 w 168785"/>
                <a:gd name="connsiteY11" fmla="*/ 138955 h 170638"/>
                <a:gd name="connsiteX12" fmla="*/ 6439 w 168785"/>
                <a:gd name="connsiteY12" fmla="*/ 85406 h 170638"/>
                <a:gd name="connsiteX13" fmla="*/ 26936 w 168785"/>
                <a:gd name="connsiteY13" fmla="*/ 31858 h 170638"/>
                <a:gd name="connsiteX14" fmla="*/ 79824 w 168785"/>
                <a:gd name="connsiteY14" fmla="*/ 85406 h 170638"/>
                <a:gd name="connsiteX15" fmla="*/ 26936 w 168785"/>
                <a:gd name="connsiteY15" fmla="*/ 138955 h 170638"/>
                <a:gd name="connsiteX16" fmla="*/ 141821 w 168785"/>
                <a:gd name="connsiteY16" fmla="*/ 31858 h 170638"/>
                <a:gd name="connsiteX17" fmla="*/ 162571 w 168785"/>
                <a:gd name="connsiteY17" fmla="*/ 85406 h 170638"/>
                <a:gd name="connsiteX18" fmla="*/ 142074 w 168785"/>
                <a:gd name="connsiteY18" fmla="*/ 138955 h 170638"/>
                <a:gd name="connsiteX19" fmla="*/ 89187 w 168785"/>
                <a:gd name="connsiteY19" fmla="*/ 85406 h 170638"/>
                <a:gd name="connsiteX20" fmla="*/ 141821 w 168785"/>
                <a:gd name="connsiteY20" fmla="*/ 31858 h 170638"/>
                <a:gd name="connsiteX21" fmla="*/ 134736 w 168785"/>
                <a:gd name="connsiteY21" fmla="*/ 140492 h 170638"/>
                <a:gd name="connsiteX22" fmla="*/ 137013 w 168785"/>
                <a:gd name="connsiteY22" fmla="*/ 143311 h 170638"/>
                <a:gd name="connsiteX23" fmla="*/ 84632 w 168785"/>
                <a:gd name="connsiteY23" fmla="*/ 164320 h 170638"/>
                <a:gd name="connsiteX24" fmla="*/ 31744 w 168785"/>
                <a:gd name="connsiteY24" fmla="*/ 143311 h 170638"/>
                <a:gd name="connsiteX25" fmla="*/ 84379 w 168785"/>
                <a:gd name="connsiteY25" fmla="*/ 89762 h 170638"/>
                <a:gd name="connsiteX26" fmla="*/ 134736 w 168785"/>
                <a:gd name="connsiteY26" fmla="*/ 140492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785" h="170638">
                  <a:moveTo>
                    <a:pt x="168898" y="85406"/>
                  </a:moveTo>
                  <a:cubicBezTo>
                    <a:pt x="168898" y="38263"/>
                    <a:pt x="130940" y="87"/>
                    <a:pt x="84632" y="87"/>
                  </a:cubicBezTo>
                  <a:cubicBezTo>
                    <a:pt x="37564" y="87"/>
                    <a:pt x="113" y="38775"/>
                    <a:pt x="113" y="85406"/>
                  </a:cubicBezTo>
                  <a:cubicBezTo>
                    <a:pt x="113" y="132550"/>
                    <a:pt x="38070" y="170726"/>
                    <a:pt x="84379" y="170726"/>
                  </a:cubicBezTo>
                  <a:cubicBezTo>
                    <a:pt x="131446" y="170726"/>
                    <a:pt x="168898" y="132037"/>
                    <a:pt x="168898" y="85406"/>
                  </a:cubicBezTo>
                  <a:close/>
                  <a:moveTo>
                    <a:pt x="34274" y="30320"/>
                  </a:moveTo>
                  <a:cubicBezTo>
                    <a:pt x="33768" y="29808"/>
                    <a:pt x="31997" y="28014"/>
                    <a:pt x="31997" y="27502"/>
                  </a:cubicBezTo>
                  <a:cubicBezTo>
                    <a:pt x="31997" y="26477"/>
                    <a:pt x="52494" y="6492"/>
                    <a:pt x="84379" y="6492"/>
                  </a:cubicBezTo>
                  <a:cubicBezTo>
                    <a:pt x="93235" y="6492"/>
                    <a:pt x="116516" y="7773"/>
                    <a:pt x="137266" y="27502"/>
                  </a:cubicBezTo>
                  <a:lnTo>
                    <a:pt x="84632" y="81051"/>
                  </a:lnTo>
                  <a:lnTo>
                    <a:pt x="34274" y="30320"/>
                  </a:lnTo>
                  <a:close/>
                  <a:moveTo>
                    <a:pt x="26936" y="138955"/>
                  </a:moveTo>
                  <a:cubicBezTo>
                    <a:pt x="11500" y="121533"/>
                    <a:pt x="6439" y="101804"/>
                    <a:pt x="6439" y="85406"/>
                  </a:cubicBezTo>
                  <a:cubicBezTo>
                    <a:pt x="6439" y="65678"/>
                    <a:pt x="13777" y="46974"/>
                    <a:pt x="26936" y="31858"/>
                  </a:cubicBezTo>
                  <a:lnTo>
                    <a:pt x="79824" y="85406"/>
                  </a:lnTo>
                  <a:lnTo>
                    <a:pt x="26936" y="138955"/>
                  </a:lnTo>
                  <a:close/>
                  <a:moveTo>
                    <a:pt x="141821" y="31858"/>
                  </a:moveTo>
                  <a:cubicBezTo>
                    <a:pt x="153968" y="44925"/>
                    <a:pt x="162571" y="64397"/>
                    <a:pt x="162571" y="85406"/>
                  </a:cubicBezTo>
                  <a:cubicBezTo>
                    <a:pt x="162571" y="105135"/>
                    <a:pt x="155233" y="123838"/>
                    <a:pt x="142074" y="138955"/>
                  </a:cubicBezTo>
                  <a:lnTo>
                    <a:pt x="89187" y="85406"/>
                  </a:lnTo>
                  <a:lnTo>
                    <a:pt x="141821" y="31858"/>
                  </a:lnTo>
                  <a:close/>
                  <a:moveTo>
                    <a:pt x="134736" y="140492"/>
                  </a:moveTo>
                  <a:cubicBezTo>
                    <a:pt x="135242" y="141005"/>
                    <a:pt x="137013" y="142798"/>
                    <a:pt x="137013" y="143311"/>
                  </a:cubicBezTo>
                  <a:cubicBezTo>
                    <a:pt x="137013" y="144336"/>
                    <a:pt x="116516" y="164320"/>
                    <a:pt x="84632" y="164320"/>
                  </a:cubicBezTo>
                  <a:cubicBezTo>
                    <a:pt x="75775" y="164320"/>
                    <a:pt x="52494" y="163039"/>
                    <a:pt x="31744" y="143311"/>
                  </a:cubicBezTo>
                  <a:lnTo>
                    <a:pt x="84379" y="89762"/>
                  </a:lnTo>
                  <a:lnTo>
                    <a:pt x="134736" y="14049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877B46F-ACA0-4E72-CE38-7A0463D0E7B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658732" y="4597663"/>
              <a:ext cx="275572" cy="193441"/>
            </a:xfrm>
            <a:custGeom>
              <a:avLst/>
              <a:gdLst>
                <a:gd name="connsiteX0" fmla="*/ 90715 w 275572"/>
                <a:gd name="connsiteY0" fmla="*/ 37494 h 193441"/>
                <a:gd name="connsiteX1" fmla="*/ 123105 w 275572"/>
                <a:gd name="connsiteY1" fmla="*/ 155353 h 193441"/>
                <a:gd name="connsiteX2" fmla="*/ 133987 w 275572"/>
                <a:gd name="connsiteY2" fmla="*/ 172007 h 193441"/>
                <a:gd name="connsiteX3" fmla="*/ 140060 w 275572"/>
                <a:gd name="connsiteY3" fmla="*/ 167395 h 193441"/>
                <a:gd name="connsiteX4" fmla="*/ 190164 w 275572"/>
                <a:gd name="connsiteY4" fmla="*/ 113334 h 193441"/>
                <a:gd name="connsiteX5" fmla="*/ 245582 w 275572"/>
                <a:gd name="connsiteY5" fmla="*/ 47999 h 193441"/>
                <a:gd name="connsiteX6" fmla="*/ 232929 w 275572"/>
                <a:gd name="connsiteY6" fmla="*/ 157403 h 193441"/>
                <a:gd name="connsiteX7" fmla="*/ 233942 w 275572"/>
                <a:gd name="connsiteY7" fmla="*/ 177900 h 193441"/>
                <a:gd name="connsiteX8" fmla="*/ 245835 w 275572"/>
                <a:gd name="connsiteY8" fmla="*/ 188148 h 193441"/>
                <a:gd name="connsiteX9" fmla="*/ 275695 w 275572"/>
                <a:gd name="connsiteY9" fmla="*/ 171751 h 193441"/>
                <a:gd name="connsiteX10" fmla="*/ 273418 w 275572"/>
                <a:gd name="connsiteY10" fmla="*/ 169957 h 193441"/>
                <a:gd name="connsiteX11" fmla="*/ 262283 w 275572"/>
                <a:gd name="connsiteY11" fmla="*/ 174056 h 193441"/>
                <a:gd name="connsiteX12" fmla="*/ 255198 w 275572"/>
                <a:gd name="connsiteY12" fmla="*/ 163295 h 193441"/>
                <a:gd name="connsiteX13" fmla="*/ 254439 w 275572"/>
                <a:gd name="connsiteY13" fmla="*/ 146385 h 193441"/>
                <a:gd name="connsiteX14" fmla="*/ 272912 w 275572"/>
                <a:gd name="connsiteY14" fmla="*/ 8542 h 193441"/>
                <a:gd name="connsiteX15" fmla="*/ 273418 w 275572"/>
                <a:gd name="connsiteY15" fmla="*/ 4186 h 193441"/>
                <a:gd name="connsiteX16" fmla="*/ 271393 w 275572"/>
                <a:gd name="connsiteY16" fmla="*/ 343 h 193441"/>
                <a:gd name="connsiteX17" fmla="*/ 265320 w 275572"/>
                <a:gd name="connsiteY17" fmla="*/ 6236 h 193441"/>
                <a:gd name="connsiteX18" fmla="*/ 142590 w 275572"/>
                <a:gd name="connsiteY18" fmla="*/ 146642 h 193441"/>
                <a:gd name="connsiteX19" fmla="*/ 122852 w 275572"/>
                <a:gd name="connsiteY19" fmla="*/ 87456 h 193441"/>
                <a:gd name="connsiteX20" fmla="*/ 106910 w 275572"/>
                <a:gd name="connsiteY20" fmla="*/ 12385 h 193441"/>
                <a:gd name="connsiteX21" fmla="*/ 104886 w 275572"/>
                <a:gd name="connsiteY21" fmla="*/ 1368 h 193441"/>
                <a:gd name="connsiteX22" fmla="*/ 102102 w 275572"/>
                <a:gd name="connsiteY22" fmla="*/ 87 h 193441"/>
                <a:gd name="connsiteX23" fmla="*/ 86160 w 275572"/>
                <a:gd name="connsiteY23" fmla="*/ 11104 h 193441"/>
                <a:gd name="connsiteX24" fmla="*/ 60349 w 275572"/>
                <a:gd name="connsiteY24" fmla="*/ 115383 h 193441"/>
                <a:gd name="connsiteX25" fmla="*/ 29729 w 275572"/>
                <a:gd name="connsiteY25" fmla="*/ 169957 h 193441"/>
                <a:gd name="connsiteX26" fmla="*/ 11510 w 275572"/>
                <a:gd name="connsiteY26" fmla="*/ 162783 h 193441"/>
                <a:gd name="connsiteX27" fmla="*/ 9232 w 275572"/>
                <a:gd name="connsiteY27" fmla="*/ 161502 h 193441"/>
                <a:gd name="connsiteX28" fmla="*/ 123 w 275572"/>
                <a:gd name="connsiteY28" fmla="*/ 180206 h 193441"/>
                <a:gd name="connsiteX29" fmla="*/ 8220 w 275572"/>
                <a:gd name="connsiteY29" fmla="*/ 189942 h 193441"/>
                <a:gd name="connsiteX30" fmla="*/ 21885 w 275572"/>
                <a:gd name="connsiteY30" fmla="*/ 193529 h 193441"/>
                <a:gd name="connsiteX31" fmla="*/ 57565 w 275572"/>
                <a:gd name="connsiteY31" fmla="*/ 143823 h 193441"/>
                <a:gd name="connsiteX32" fmla="*/ 90715 w 275572"/>
                <a:gd name="connsiteY32" fmla="*/ 37494 h 19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572" h="193441">
                  <a:moveTo>
                    <a:pt x="90715" y="37494"/>
                  </a:moveTo>
                  <a:cubicBezTo>
                    <a:pt x="97547" y="70802"/>
                    <a:pt x="108681" y="125632"/>
                    <a:pt x="123105" y="155353"/>
                  </a:cubicBezTo>
                  <a:cubicBezTo>
                    <a:pt x="128672" y="166370"/>
                    <a:pt x="131456" y="172007"/>
                    <a:pt x="133987" y="172007"/>
                  </a:cubicBezTo>
                  <a:cubicBezTo>
                    <a:pt x="134999" y="172007"/>
                    <a:pt x="135505" y="172007"/>
                    <a:pt x="140060" y="167395"/>
                  </a:cubicBezTo>
                  <a:cubicBezTo>
                    <a:pt x="159292" y="148691"/>
                    <a:pt x="172450" y="133831"/>
                    <a:pt x="190164" y="113334"/>
                  </a:cubicBezTo>
                  <a:lnTo>
                    <a:pt x="245582" y="47999"/>
                  </a:lnTo>
                  <a:cubicBezTo>
                    <a:pt x="242039" y="69777"/>
                    <a:pt x="232929" y="127425"/>
                    <a:pt x="232929" y="157403"/>
                  </a:cubicBezTo>
                  <a:cubicBezTo>
                    <a:pt x="232929" y="164320"/>
                    <a:pt x="233183" y="170982"/>
                    <a:pt x="233942" y="177900"/>
                  </a:cubicBezTo>
                  <a:cubicBezTo>
                    <a:pt x="234195" y="180718"/>
                    <a:pt x="235207" y="188148"/>
                    <a:pt x="245835" y="188148"/>
                  </a:cubicBezTo>
                  <a:cubicBezTo>
                    <a:pt x="256463" y="188148"/>
                    <a:pt x="275695" y="176875"/>
                    <a:pt x="275695" y="171751"/>
                  </a:cubicBezTo>
                  <a:cubicBezTo>
                    <a:pt x="275695" y="170213"/>
                    <a:pt x="274177" y="169957"/>
                    <a:pt x="273418" y="169957"/>
                  </a:cubicBezTo>
                  <a:cubicBezTo>
                    <a:pt x="270128" y="169957"/>
                    <a:pt x="265067" y="172263"/>
                    <a:pt x="262283" y="174056"/>
                  </a:cubicBezTo>
                  <a:cubicBezTo>
                    <a:pt x="256210" y="173288"/>
                    <a:pt x="255704" y="169188"/>
                    <a:pt x="255198" y="163295"/>
                  </a:cubicBezTo>
                  <a:cubicBezTo>
                    <a:pt x="254439" y="155097"/>
                    <a:pt x="254439" y="147410"/>
                    <a:pt x="254439" y="146385"/>
                  </a:cubicBezTo>
                  <a:cubicBezTo>
                    <a:pt x="254439" y="117946"/>
                    <a:pt x="265573" y="40313"/>
                    <a:pt x="272912" y="8542"/>
                  </a:cubicBezTo>
                  <a:cubicBezTo>
                    <a:pt x="273165" y="6749"/>
                    <a:pt x="273418" y="6236"/>
                    <a:pt x="273418" y="4186"/>
                  </a:cubicBezTo>
                  <a:cubicBezTo>
                    <a:pt x="273418" y="3162"/>
                    <a:pt x="273165" y="343"/>
                    <a:pt x="271393" y="343"/>
                  </a:cubicBezTo>
                  <a:cubicBezTo>
                    <a:pt x="270381" y="343"/>
                    <a:pt x="270128" y="599"/>
                    <a:pt x="265320" y="6236"/>
                  </a:cubicBezTo>
                  <a:cubicBezTo>
                    <a:pt x="241533" y="35445"/>
                    <a:pt x="167642" y="125120"/>
                    <a:pt x="142590" y="146642"/>
                  </a:cubicBezTo>
                  <a:cubicBezTo>
                    <a:pt x="136264" y="133062"/>
                    <a:pt x="131709" y="123326"/>
                    <a:pt x="122852" y="87456"/>
                  </a:cubicBezTo>
                  <a:cubicBezTo>
                    <a:pt x="115514" y="58504"/>
                    <a:pt x="111212" y="37238"/>
                    <a:pt x="106910" y="12385"/>
                  </a:cubicBezTo>
                  <a:cubicBezTo>
                    <a:pt x="106151" y="8798"/>
                    <a:pt x="104886" y="1881"/>
                    <a:pt x="104886" y="1368"/>
                  </a:cubicBezTo>
                  <a:cubicBezTo>
                    <a:pt x="104127" y="87"/>
                    <a:pt x="102861" y="87"/>
                    <a:pt x="102102" y="87"/>
                  </a:cubicBezTo>
                  <a:cubicBezTo>
                    <a:pt x="97547" y="87"/>
                    <a:pt x="86919" y="5724"/>
                    <a:pt x="86160" y="11104"/>
                  </a:cubicBezTo>
                  <a:cubicBezTo>
                    <a:pt x="83123" y="32626"/>
                    <a:pt x="78062" y="66447"/>
                    <a:pt x="60349" y="115383"/>
                  </a:cubicBezTo>
                  <a:cubicBezTo>
                    <a:pt x="40105" y="169957"/>
                    <a:pt x="34537" y="169957"/>
                    <a:pt x="29729" y="169957"/>
                  </a:cubicBezTo>
                  <a:cubicBezTo>
                    <a:pt x="26440" y="169957"/>
                    <a:pt x="17077" y="167907"/>
                    <a:pt x="11510" y="162783"/>
                  </a:cubicBezTo>
                  <a:cubicBezTo>
                    <a:pt x="10245" y="161502"/>
                    <a:pt x="9738" y="161502"/>
                    <a:pt x="9232" y="161502"/>
                  </a:cubicBezTo>
                  <a:cubicBezTo>
                    <a:pt x="5690" y="161502"/>
                    <a:pt x="123" y="173032"/>
                    <a:pt x="123" y="180206"/>
                  </a:cubicBezTo>
                  <a:cubicBezTo>
                    <a:pt x="123" y="182512"/>
                    <a:pt x="123" y="185586"/>
                    <a:pt x="8220" y="189942"/>
                  </a:cubicBezTo>
                  <a:cubicBezTo>
                    <a:pt x="14546" y="193273"/>
                    <a:pt x="20620" y="193529"/>
                    <a:pt x="21885" y="193529"/>
                  </a:cubicBezTo>
                  <a:cubicBezTo>
                    <a:pt x="37574" y="193529"/>
                    <a:pt x="52504" y="156890"/>
                    <a:pt x="57565" y="143823"/>
                  </a:cubicBezTo>
                  <a:cubicBezTo>
                    <a:pt x="69459" y="114871"/>
                    <a:pt x="83629" y="74389"/>
                    <a:pt x="90715" y="374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2DF866D-B46F-CE52-0945-0FC66A72D3A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976159" y="4510693"/>
              <a:ext cx="46055" cy="179170"/>
            </a:xfrm>
            <a:custGeom>
              <a:avLst/>
              <a:gdLst>
                <a:gd name="connsiteX0" fmla="*/ 42647 w 46055"/>
                <a:gd name="connsiteY0" fmla="*/ 82 h 179170"/>
                <a:gd name="connsiteX1" fmla="*/ 134 w 46055"/>
                <a:gd name="connsiteY1" fmla="*/ 89577 h 179170"/>
                <a:gd name="connsiteX2" fmla="*/ 42647 w 46055"/>
                <a:gd name="connsiteY2" fmla="*/ 179252 h 179170"/>
                <a:gd name="connsiteX3" fmla="*/ 46190 w 46055"/>
                <a:gd name="connsiteY3" fmla="*/ 177100 h 179170"/>
                <a:gd name="connsiteX4" fmla="*/ 44418 w 46055"/>
                <a:gd name="connsiteY4" fmla="*/ 174410 h 179170"/>
                <a:gd name="connsiteX5" fmla="*/ 12180 w 46055"/>
                <a:gd name="connsiteY5" fmla="*/ 89757 h 179170"/>
                <a:gd name="connsiteX6" fmla="*/ 44950 w 46055"/>
                <a:gd name="connsiteY6" fmla="*/ 4386 h 179170"/>
                <a:gd name="connsiteX7" fmla="*/ 46190 w 46055"/>
                <a:gd name="connsiteY7" fmla="*/ 2234 h 179170"/>
                <a:gd name="connsiteX8" fmla="*/ 42647 w 46055"/>
                <a:gd name="connsiteY8" fmla="*/ 8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647" y="82"/>
                  </a:moveTo>
                  <a:cubicBezTo>
                    <a:pt x="8991" y="24115"/>
                    <a:pt x="134" y="62137"/>
                    <a:pt x="134" y="89577"/>
                  </a:cubicBezTo>
                  <a:cubicBezTo>
                    <a:pt x="134" y="114866"/>
                    <a:pt x="7574" y="154143"/>
                    <a:pt x="42647" y="179252"/>
                  </a:cubicBezTo>
                  <a:cubicBezTo>
                    <a:pt x="44064" y="179252"/>
                    <a:pt x="46190" y="179252"/>
                    <a:pt x="46190" y="177100"/>
                  </a:cubicBezTo>
                  <a:cubicBezTo>
                    <a:pt x="46190" y="176024"/>
                    <a:pt x="45658" y="175665"/>
                    <a:pt x="44418" y="174410"/>
                  </a:cubicBezTo>
                  <a:cubicBezTo>
                    <a:pt x="20859" y="152888"/>
                    <a:pt x="12180" y="122399"/>
                    <a:pt x="12180" y="89757"/>
                  </a:cubicBezTo>
                  <a:cubicBezTo>
                    <a:pt x="12180" y="41332"/>
                    <a:pt x="30425" y="17658"/>
                    <a:pt x="44950" y="4386"/>
                  </a:cubicBezTo>
                  <a:cubicBezTo>
                    <a:pt x="45658" y="3669"/>
                    <a:pt x="46190" y="3131"/>
                    <a:pt x="46190" y="2234"/>
                  </a:cubicBezTo>
                  <a:cubicBezTo>
                    <a:pt x="46190" y="82"/>
                    <a:pt x="44064" y="82"/>
                    <a:pt x="42647" y="8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E0F2698-20BC-B335-BEEF-3AEF821D514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044079" y="4526117"/>
              <a:ext cx="82190" cy="122675"/>
            </a:xfrm>
            <a:custGeom>
              <a:avLst/>
              <a:gdLst>
                <a:gd name="connsiteX0" fmla="*/ 82329 w 82190"/>
                <a:gd name="connsiteY0" fmla="*/ 61958 h 122675"/>
                <a:gd name="connsiteX1" fmla="*/ 71878 w 82190"/>
                <a:gd name="connsiteY1" fmla="*/ 15506 h 122675"/>
                <a:gd name="connsiteX2" fmla="*/ 41233 w 82190"/>
                <a:gd name="connsiteY2" fmla="*/ 82 h 122675"/>
                <a:gd name="connsiteX3" fmla="*/ 138 w 82190"/>
                <a:gd name="connsiteY3" fmla="*/ 61958 h 122675"/>
                <a:gd name="connsiteX4" fmla="*/ 41233 w 82190"/>
                <a:gd name="connsiteY4" fmla="*/ 122757 h 122675"/>
                <a:gd name="connsiteX5" fmla="*/ 82329 w 82190"/>
                <a:gd name="connsiteY5" fmla="*/ 61958 h 122675"/>
                <a:gd name="connsiteX6" fmla="*/ 41233 w 82190"/>
                <a:gd name="connsiteY6" fmla="*/ 117735 h 122675"/>
                <a:gd name="connsiteX7" fmla="*/ 18737 w 82190"/>
                <a:gd name="connsiteY7" fmla="*/ 98186 h 122675"/>
                <a:gd name="connsiteX8" fmla="*/ 16257 w 82190"/>
                <a:gd name="connsiteY8" fmla="*/ 59626 h 122675"/>
                <a:gd name="connsiteX9" fmla="*/ 18914 w 82190"/>
                <a:gd name="connsiteY9" fmla="*/ 23039 h 122675"/>
                <a:gd name="connsiteX10" fmla="*/ 41233 w 82190"/>
                <a:gd name="connsiteY10" fmla="*/ 5104 h 122675"/>
                <a:gd name="connsiteX11" fmla="*/ 63198 w 82190"/>
                <a:gd name="connsiteY11" fmla="*/ 21425 h 122675"/>
                <a:gd name="connsiteX12" fmla="*/ 66209 w 82190"/>
                <a:gd name="connsiteY12" fmla="*/ 59626 h 122675"/>
                <a:gd name="connsiteX13" fmla="*/ 63906 w 82190"/>
                <a:gd name="connsiteY13" fmla="*/ 97469 h 122675"/>
                <a:gd name="connsiteX14" fmla="*/ 41233 w 82190"/>
                <a:gd name="connsiteY14" fmla="*/ 117735 h 1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190" h="122675">
                  <a:moveTo>
                    <a:pt x="82329" y="61958"/>
                  </a:moveTo>
                  <a:cubicBezTo>
                    <a:pt x="82329" y="42229"/>
                    <a:pt x="80026" y="28060"/>
                    <a:pt x="71878" y="15506"/>
                  </a:cubicBezTo>
                  <a:cubicBezTo>
                    <a:pt x="66386" y="7256"/>
                    <a:pt x="55404" y="82"/>
                    <a:pt x="41233" y="82"/>
                  </a:cubicBezTo>
                  <a:cubicBezTo>
                    <a:pt x="138" y="82"/>
                    <a:pt x="138" y="49044"/>
                    <a:pt x="138" y="61958"/>
                  </a:cubicBezTo>
                  <a:cubicBezTo>
                    <a:pt x="138" y="74871"/>
                    <a:pt x="138" y="122757"/>
                    <a:pt x="41233" y="122757"/>
                  </a:cubicBezTo>
                  <a:cubicBezTo>
                    <a:pt x="82329" y="122757"/>
                    <a:pt x="82329" y="74871"/>
                    <a:pt x="82329" y="61958"/>
                  </a:cubicBezTo>
                  <a:close/>
                  <a:moveTo>
                    <a:pt x="41233" y="117735"/>
                  </a:moveTo>
                  <a:cubicBezTo>
                    <a:pt x="33085" y="117735"/>
                    <a:pt x="22280" y="112893"/>
                    <a:pt x="18737" y="98186"/>
                  </a:cubicBezTo>
                  <a:cubicBezTo>
                    <a:pt x="16257" y="87605"/>
                    <a:pt x="16257" y="72898"/>
                    <a:pt x="16257" y="59626"/>
                  </a:cubicBezTo>
                  <a:cubicBezTo>
                    <a:pt x="16257" y="46533"/>
                    <a:pt x="16257" y="32903"/>
                    <a:pt x="18914" y="23039"/>
                  </a:cubicBezTo>
                  <a:cubicBezTo>
                    <a:pt x="22634" y="8870"/>
                    <a:pt x="33971" y="5104"/>
                    <a:pt x="41233" y="5104"/>
                  </a:cubicBezTo>
                  <a:cubicBezTo>
                    <a:pt x="50798" y="5104"/>
                    <a:pt x="60009" y="11022"/>
                    <a:pt x="63198" y="21425"/>
                  </a:cubicBezTo>
                  <a:cubicBezTo>
                    <a:pt x="66032" y="31109"/>
                    <a:pt x="66209" y="44023"/>
                    <a:pt x="66209" y="59626"/>
                  </a:cubicBezTo>
                  <a:cubicBezTo>
                    <a:pt x="66209" y="72898"/>
                    <a:pt x="66209" y="86170"/>
                    <a:pt x="63906" y="97469"/>
                  </a:cubicBezTo>
                  <a:cubicBezTo>
                    <a:pt x="60364" y="113790"/>
                    <a:pt x="48319" y="117735"/>
                    <a:pt x="41233" y="11773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EEEC46D-C48E-99E3-9F58-4E4ECC04B9E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148314" y="4510693"/>
              <a:ext cx="45878" cy="179170"/>
            </a:xfrm>
            <a:custGeom>
              <a:avLst/>
              <a:gdLst>
                <a:gd name="connsiteX0" fmla="*/ 3507 w 45878"/>
                <a:gd name="connsiteY0" fmla="*/ 82 h 179170"/>
                <a:gd name="connsiteX1" fmla="*/ 142 w 45878"/>
                <a:gd name="connsiteY1" fmla="*/ 2234 h 179170"/>
                <a:gd name="connsiteX2" fmla="*/ 1736 w 45878"/>
                <a:gd name="connsiteY2" fmla="*/ 4924 h 179170"/>
                <a:gd name="connsiteX3" fmla="*/ 33974 w 45878"/>
                <a:gd name="connsiteY3" fmla="*/ 89577 h 179170"/>
                <a:gd name="connsiteX4" fmla="*/ 3330 w 45878"/>
                <a:gd name="connsiteY4" fmla="*/ 172975 h 179170"/>
                <a:gd name="connsiteX5" fmla="*/ 142 w 45878"/>
                <a:gd name="connsiteY5" fmla="*/ 177100 h 179170"/>
                <a:gd name="connsiteX6" fmla="*/ 2444 w 45878"/>
                <a:gd name="connsiteY6" fmla="*/ 179252 h 179170"/>
                <a:gd name="connsiteX7" fmla="*/ 33089 w 45878"/>
                <a:gd name="connsiteY7" fmla="*/ 144997 h 179170"/>
                <a:gd name="connsiteX8" fmla="*/ 46020 w 45878"/>
                <a:gd name="connsiteY8" fmla="*/ 89757 h 179170"/>
                <a:gd name="connsiteX9" fmla="*/ 3507 w 45878"/>
                <a:gd name="connsiteY9" fmla="*/ 8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507" y="82"/>
                  </a:moveTo>
                  <a:cubicBezTo>
                    <a:pt x="2267" y="82"/>
                    <a:pt x="142" y="82"/>
                    <a:pt x="142" y="2234"/>
                  </a:cubicBezTo>
                  <a:cubicBezTo>
                    <a:pt x="142" y="3131"/>
                    <a:pt x="673" y="3669"/>
                    <a:pt x="1736" y="4924"/>
                  </a:cubicBezTo>
                  <a:cubicBezTo>
                    <a:pt x="16969" y="19093"/>
                    <a:pt x="33974" y="43305"/>
                    <a:pt x="33974" y="89577"/>
                  </a:cubicBezTo>
                  <a:cubicBezTo>
                    <a:pt x="33974" y="127062"/>
                    <a:pt x="22461" y="155399"/>
                    <a:pt x="3330" y="172975"/>
                  </a:cubicBezTo>
                  <a:cubicBezTo>
                    <a:pt x="319" y="176024"/>
                    <a:pt x="142" y="176204"/>
                    <a:pt x="142" y="177100"/>
                  </a:cubicBezTo>
                  <a:cubicBezTo>
                    <a:pt x="142" y="177997"/>
                    <a:pt x="673" y="179252"/>
                    <a:pt x="2444" y="179252"/>
                  </a:cubicBezTo>
                  <a:cubicBezTo>
                    <a:pt x="4570" y="179252"/>
                    <a:pt x="21398" y="167415"/>
                    <a:pt x="33089" y="144997"/>
                  </a:cubicBezTo>
                  <a:cubicBezTo>
                    <a:pt x="40883" y="130111"/>
                    <a:pt x="46020" y="110741"/>
                    <a:pt x="46020" y="89757"/>
                  </a:cubicBezTo>
                  <a:cubicBezTo>
                    <a:pt x="46020" y="64468"/>
                    <a:pt x="38580" y="25191"/>
                    <a:pt x="3507" y="8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B070D21-FFC7-6BD0-A644-5F755FC8FB2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976159" y="4731035"/>
              <a:ext cx="46055" cy="179170"/>
            </a:xfrm>
            <a:custGeom>
              <a:avLst/>
              <a:gdLst>
                <a:gd name="connsiteX0" fmla="*/ 42647 w 46055"/>
                <a:gd name="connsiteY0" fmla="*/ 90 h 179170"/>
                <a:gd name="connsiteX1" fmla="*/ 134 w 46055"/>
                <a:gd name="connsiteY1" fmla="*/ 89586 h 179170"/>
                <a:gd name="connsiteX2" fmla="*/ 42647 w 46055"/>
                <a:gd name="connsiteY2" fmla="*/ 179261 h 179170"/>
                <a:gd name="connsiteX3" fmla="*/ 46190 w 46055"/>
                <a:gd name="connsiteY3" fmla="*/ 177109 h 179170"/>
                <a:gd name="connsiteX4" fmla="*/ 44418 w 46055"/>
                <a:gd name="connsiteY4" fmla="*/ 174419 h 179170"/>
                <a:gd name="connsiteX5" fmla="*/ 12180 w 46055"/>
                <a:gd name="connsiteY5" fmla="*/ 89765 h 179170"/>
                <a:gd name="connsiteX6" fmla="*/ 44950 w 46055"/>
                <a:gd name="connsiteY6" fmla="*/ 4395 h 179170"/>
                <a:gd name="connsiteX7" fmla="*/ 46190 w 46055"/>
                <a:gd name="connsiteY7" fmla="*/ 2243 h 179170"/>
                <a:gd name="connsiteX8" fmla="*/ 42647 w 46055"/>
                <a:gd name="connsiteY8" fmla="*/ 90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647" y="90"/>
                  </a:moveTo>
                  <a:cubicBezTo>
                    <a:pt x="8991" y="24123"/>
                    <a:pt x="134" y="62145"/>
                    <a:pt x="134" y="89586"/>
                  </a:cubicBezTo>
                  <a:cubicBezTo>
                    <a:pt x="134" y="114874"/>
                    <a:pt x="7574" y="154152"/>
                    <a:pt x="42647" y="179261"/>
                  </a:cubicBezTo>
                  <a:cubicBezTo>
                    <a:pt x="44064" y="179261"/>
                    <a:pt x="46190" y="179261"/>
                    <a:pt x="46190" y="177109"/>
                  </a:cubicBezTo>
                  <a:cubicBezTo>
                    <a:pt x="46190" y="176033"/>
                    <a:pt x="45658" y="175674"/>
                    <a:pt x="44418" y="174419"/>
                  </a:cubicBezTo>
                  <a:cubicBezTo>
                    <a:pt x="20859" y="152897"/>
                    <a:pt x="12180" y="122407"/>
                    <a:pt x="12180" y="89765"/>
                  </a:cubicBezTo>
                  <a:cubicBezTo>
                    <a:pt x="12180" y="41341"/>
                    <a:pt x="30425" y="17667"/>
                    <a:pt x="44950" y="4395"/>
                  </a:cubicBezTo>
                  <a:cubicBezTo>
                    <a:pt x="45658" y="3677"/>
                    <a:pt x="46190" y="3139"/>
                    <a:pt x="46190" y="2243"/>
                  </a:cubicBezTo>
                  <a:cubicBezTo>
                    <a:pt x="46190" y="90"/>
                    <a:pt x="44064" y="90"/>
                    <a:pt x="42647" y="9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3F5EDFB-716A-F9CD-EFB8-3FF20B3DA3D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44433" y="4746459"/>
              <a:ext cx="81482" cy="122675"/>
            </a:xfrm>
            <a:custGeom>
              <a:avLst/>
              <a:gdLst>
                <a:gd name="connsiteX0" fmla="*/ 38930 w 81482"/>
                <a:gd name="connsiteY0" fmla="*/ 59276 h 122675"/>
                <a:gd name="connsiteX1" fmla="*/ 62667 w 81482"/>
                <a:gd name="connsiteY1" fmla="*/ 88151 h 122675"/>
                <a:gd name="connsiteX2" fmla="*/ 39639 w 81482"/>
                <a:gd name="connsiteY2" fmla="*/ 117027 h 122675"/>
                <a:gd name="connsiteX3" fmla="*/ 9526 w 81482"/>
                <a:gd name="connsiteY3" fmla="*/ 104472 h 122675"/>
                <a:gd name="connsiteX4" fmla="*/ 19800 w 81482"/>
                <a:gd name="connsiteY4" fmla="*/ 94428 h 122675"/>
                <a:gd name="connsiteX5" fmla="*/ 10057 w 81482"/>
                <a:gd name="connsiteY5" fmla="*/ 84564 h 122675"/>
                <a:gd name="connsiteX6" fmla="*/ 138 w 81482"/>
                <a:gd name="connsiteY6" fmla="*/ 94967 h 122675"/>
                <a:gd name="connsiteX7" fmla="*/ 39993 w 81482"/>
                <a:gd name="connsiteY7" fmla="*/ 122766 h 122675"/>
                <a:gd name="connsiteX8" fmla="*/ 81620 w 81482"/>
                <a:gd name="connsiteY8" fmla="*/ 88151 h 122675"/>
                <a:gd name="connsiteX9" fmla="*/ 50798 w 81482"/>
                <a:gd name="connsiteY9" fmla="*/ 56048 h 122675"/>
                <a:gd name="connsiteX10" fmla="*/ 76129 w 81482"/>
                <a:gd name="connsiteY10" fmla="*/ 24841 h 122675"/>
                <a:gd name="connsiteX11" fmla="*/ 40347 w 81482"/>
                <a:gd name="connsiteY11" fmla="*/ 90 h 122675"/>
                <a:gd name="connsiteX12" fmla="*/ 5629 w 81482"/>
                <a:gd name="connsiteY12" fmla="*/ 24123 h 122675"/>
                <a:gd name="connsiteX13" fmla="*/ 14840 w 81482"/>
                <a:gd name="connsiteY13" fmla="*/ 33629 h 122675"/>
                <a:gd name="connsiteX14" fmla="*/ 23874 w 81482"/>
                <a:gd name="connsiteY14" fmla="*/ 24482 h 122675"/>
                <a:gd name="connsiteX15" fmla="*/ 14840 w 81482"/>
                <a:gd name="connsiteY15" fmla="*/ 15156 h 122675"/>
                <a:gd name="connsiteX16" fmla="*/ 39816 w 81482"/>
                <a:gd name="connsiteY16" fmla="*/ 5292 h 122675"/>
                <a:gd name="connsiteX17" fmla="*/ 58947 w 81482"/>
                <a:gd name="connsiteY17" fmla="*/ 24841 h 122675"/>
                <a:gd name="connsiteX18" fmla="*/ 51861 w 81482"/>
                <a:gd name="connsiteY18" fmla="*/ 46183 h 122675"/>
                <a:gd name="connsiteX19" fmla="*/ 32199 w 81482"/>
                <a:gd name="connsiteY19" fmla="*/ 53895 h 122675"/>
                <a:gd name="connsiteX20" fmla="*/ 26531 w 81482"/>
                <a:gd name="connsiteY20" fmla="*/ 54433 h 122675"/>
                <a:gd name="connsiteX21" fmla="*/ 24759 w 81482"/>
                <a:gd name="connsiteY21" fmla="*/ 56765 h 122675"/>
                <a:gd name="connsiteX22" fmla="*/ 29365 w 81482"/>
                <a:gd name="connsiteY22" fmla="*/ 59276 h 122675"/>
                <a:gd name="connsiteX23" fmla="*/ 38930 w 81482"/>
                <a:gd name="connsiteY23" fmla="*/ 59276 h 1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1482" h="122675">
                  <a:moveTo>
                    <a:pt x="38930" y="59276"/>
                  </a:moveTo>
                  <a:cubicBezTo>
                    <a:pt x="52747" y="59276"/>
                    <a:pt x="62667" y="68961"/>
                    <a:pt x="62667" y="88151"/>
                  </a:cubicBezTo>
                  <a:cubicBezTo>
                    <a:pt x="62667" y="110391"/>
                    <a:pt x="49913" y="117027"/>
                    <a:pt x="39639" y="117027"/>
                  </a:cubicBezTo>
                  <a:cubicBezTo>
                    <a:pt x="32553" y="117027"/>
                    <a:pt x="16965" y="115054"/>
                    <a:pt x="9526" y="104472"/>
                  </a:cubicBezTo>
                  <a:cubicBezTo>
                    <a:pt x="17851" y="104113"/>
                    <a:pt x="19800" y="98195"/>
                    <a:pt x="19800" y="94428"/>
                  </a:cubicBezTo>
                  <a:cubicBezTo>
                    <a:pt x="19800" y="88689"/>
                    <a:pt x="15548" y="84564"/>
                    <a:pt x="10057" y="84564"/>
                  </a:cubicBezTo>
                  <a:cubicBezTo>
                    <a:pt x="5097" y="84564"/>
                    <a:pt x="138" y="87613"/>
                    <a:pt x="138" y="94967"/>
                  </a:cubicBezTo>
                  <a:cubicBezTo>
                    <a:pt x="138" y="111825"/>
                    <a:pt x="18560" y="122766"/>
                    <a:pt x="39993" y="122766"/>
                  </a:cubicBezTo>
                  <a:cubicBezTo>
                    <a:pt x="64615" y="122766"/>
                    <a:pt x="81620" y="106086"/>
                    <a:pt x="81620" y="88151"/>
                  </a:cubicBezTo>
                  <a:cubicBezTo>
                    <a:pt x="81620" y="74162"/>
                    <a:pt x="70283" y="60173"/>
                    <a:pt x="50798" y="56048"/>
                  </a:cubicBezTo>
                  <a:cubicBezTo>
                    <a:pt x="69398" y="49232"/>
                    <a:pt x="76129" y="35781"/>
                    <a:pt x="76129" y="24841"/>
                  </a:cubicBezTo>
                  <a:cubicBezTo>
                    <a:pt x="76129" y="10672"/>
                    <a:pt x="60009" y="90"/>
                    <a:pt x="40347" y="90"/>
                  </a:cubicBezTo>
                  <a:cubicBezTo>
                    <a:pt x="20685" y="90"/>
                    <a:pt x="5629" y="9775"/>
                    <a:pt x="5629" y="24123"/>
                  </a:cubicBezTo>
                  <a:cubicBezTo>
                    <a:pt x="5629" y="30221"/>
                    <a:pt x="9526" y="33629"/>
                    <a:pt x="14840" y="33629"/>
                  </a:cubicBezTo>
                  <a:cubicBezTo>
                    <a:pt x="20331" y="33629"/>
                    <a:pt x="23874" y="29504"/>
                    <a:pt x="23874" y="24482"/>
                  </a:cubicBezTo>
                  <a:cubicBezTo>
                    <a:pt x="23874" y="19281"/>
                    <a:pt x="20331" y="15515"/>
                    <a:pt x="14840" y="15156"/>
                  </a:cubicBezTo>
                  <a:cubicBezTo>
                    <a:pt x="21040" y="7264"/>
                    <a:pt x="33262" y="5292"/>
                    <a:pt x="39816" y="5292"/>
                  </a:cubicBezTo>
                  <a:cubicBezTo>
                    <a:pt x="47787" y="5292"/>
                    <a:pt x="58947" y="9237"/>
                    <a:pt x="58947" y="24841"/>
                  </a:cubicBezTo>
                  <a:cubicBezTo>
                    <a:pt x="58947" y="32373"/>
                    <a:pt x="56467" y="40624"/>
                    <a:pt x="51861" y="46183"/>
                  </a:cubicBezTo>
                  <a:cubicBezTo>
                    <a:pt x="46016" y="52999"/>
                    <a:pt x="41056" y="53357"/>
                    <a:pt x="32199" y="53895"/>
                  </a:cubicBezTo>
                  <a:cubicBezTo>
                    <a:pt x="27771" y="54254"/>
                    <a:pt x="27416" y="54254"/>
                    <a:pt x="26531" y="54433"/>
                  </a:cubicBezTo>
                  <a:cubicBezTo>
                    <a:pt x="26177" y="54433"/>
                    <a:pt x="24759" y="54792"/>
                    <a:pt x="24759" y="56765"/>
                  </a:cubicBezTo>
                  <a:cubicBezTo>
                    <a:pt x="24759" y="59276"/>
                    <a:pt x="26354" y="59276"/>
                    <a:pt x="29365" y="59276"/>
                  </a:cubicBezTo>
                  <a:lnTo>
                    <a:pt x="38930" y="5927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3AC5A8E-646A-93BE-EACB-895AE7A294D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155576" y="4844922"/>
              <a:ext cx="22496" cy="55239"/>
            </a:xfrm>
            <a:custGeom>
              <a:avLst/>
              <a:gdLst>
                <a:gd name="connsiteX0" fmla="*/ 17678 w 22496"/>
                <a:gd name="connsiteY0" fmla="*/ 17846 h 55239"/>
                <a:gd name="connsiteX1" fmla="*/ 3861 w 22496"/>
                <a:gd name="connsiteY1" fmla="*/ 50667 h 55239"/>
                <a:gd name="connsiteX2" fmla="*/ 2621 w 22496"/>
                <a:gd name="connsiteY2" fmla="*/ 52819 h 55239"/>
                <a:gd name="connsiteX3" fmla="*/ 5101 w 22496"/>
                <a:gd name="connsiteY3" fmla="*/ 55330 h 55239"/>
                <a:gd name="connsiteX4" fmla="*/ 22638 w 22496"/>
                <a:gd name="connsiteY4" fmla="*/ 19640 h 55239"/>
                <a:gd name="connsiteX5" fmla="*/ 10238 w 22496"/>
                <a:gd name="connsiteY5" fmla="*/ 90 h 55239"/>
                <a:gd name="connsiteX6" fmla="*/ 142 w 22496"/>
                <a:gd name="connsiteY6" fmla="*/ 10313 h 55239"/>
                <a:gd name="connsiteX7" fmla="*/ 10415 w 22496"/>
                <a:gd name="connsiteY7" fmla="*/ 20716 h 55239"/>
                <a:gd name="connsiteX8" fmla="*/ 17678 w 22496"/>
                <a:gd name="connsiteY8" fmla="*/ 17846 h 5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5239">
                  <a:moveTo>
                    <a:pt x="17678" y="17846"/>
                  </a:moveTo>
                  <a:cubicBezTo>
                    <a:pt x="17678" y="27710"/>
                    <a:pt x="15907" y="39189"/>
                    <a:pt x="3861" y="50667"/>
                  </a:cubicBezTo>
                  <a:cubicBezTo>
                    <a:pt x="3153" y="51385"/>
                    <a:pt x="2621" y="51923"/>
                    <a:pt x="2621" y="52819"/>
                  </a:cubicBezTo>
                  <a:cubicBezTo>
                    <a:pt x="2621" y="54075"/>
                    <a:pt x="4039" y="55330"/>
                    <a:pt x="5101" y="55330"/>
                  </a:cubicBezTo>
                  <a:cubicBezTo>
                    <a:pt x="7581" y="55330"/>
                    <a:pt x="22638" y="40982"/>
                    <a:pt x="22638" y="19640"/>
                  </a:cubicBezTo>
                  <a:cubicBezTo>
                    <a:pt x="22638" y="8520"/>
                    <a:pt x="18387" y="90"/>
                    <a:pt x="10238" y="90"/>
                  </a:cubicBezTo>
                  <a:cubicBezTo>
                    <a:pt x="4393" y="90"/>
                    <a:pt x="142" y="4754"/>
                    <a:pt x="142" y="10313"/>
                  </a:cubicBezTo>
                  <a:cubicBezTo>
                    <a:pt x="142" y="16053"/>
                    <a:pt x="4216" y="20716"/>
                    <a:pt x="10415" y="20716"/>
                  </a:cubicBezTo>
                  <a:cubicBezTo>
                    <a:pt x="14667" y="20716"/>
                    <a:pt x="17501" y="17846"/>
                    <a:pt x="17678" y="1784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C1525BC-4D21-9220-2888-2A7C0563364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205403" y="4746459"/>
              <a:ext cx="81482" cy="122675"/>
            </a:xfrm>
            <a:custGeom>
              <a:avLst/>
              <a:gdLst>
                <a:gd name="connsiteX0" fmla="*/ 38937 w 81482"/>
                <a:gd name="connsiteY0" fmla="*/ 59276 h 122675"/>
                <a:gd name="connsiteX1" fmla="*/ 62673 w 81482"/>
                <a:gd name="connsiteY1" fmla="*/ 88151 h 122675"/>
                <a:gd name="connsiteX2" fmla="*/ 39645 w 81482"/>
                <a:gd name="connsiteY2" fmla="*/ 117027 h 122675"/>
                <a:gd name="connsiteX3" fmla="*/ 9532 w 81482"/>
                <a:gd name="connsiteY3" fmla="*/ 104472 h 122675"/>
                <a:gd name="connsiteX4" fmla="*/ 19806 w 81482"/>
                <a:gd name="connsiteY4" fmla="*/ 94428 h 122675"/>
                <a:gd name="connsiteX5" fmla="*/ 10064 w 81482"/>
                <a:gd name="connsiteY5" fmla="*/ 84564 h 122675"/>
                <a:gd name="connsiteX6" fmla="*/ 144 w 81482"/>
                <a:gd name="connsiteY6" fmla="*/ 94967 h 122675"/>
                <a:gd name="connsiteX7" fmla="*/ 39999 w 81482"/>
                <a:gd name="connsiteY7" fmla="*/ 122766 h 122675"/>
                <a:gd name="connsiteX8" fmla="*/ 81626 w 81482"/>
                <a:gd name="connsiteY8" fmla="*/ 88151 h 122675"/>
                <a:gd name="connsiteX9" fmla="*/ 50805 w 81482"/>
                <a:gd name="connsiteY9" fmla="*/ 56048 h 122675"/>
                <a:gd name="connsiteX10" fmla="*/ 76135 w 81482"/>
                <a:gd name="connsiteY10" fmla="*/ 24841 h 122675"/>
                <a:gd name="connsiteX11" fmla="*/ 40354 w 81482"/>
                <a:gd name="connsiteY11" fmla="*/ 90 h 122675"/>
                <a:gd name="connsiteX12" fmla="*/ 5635 w 81482"/>
                <a:gd name="connsiteY12" fmla="*/ 24123 h 122675"/>
                <a:gd name="connsiteX13" fmla="*/ 14846 w 81482"/>
                <a:gd name="connsiteY13" fmla="*/ 33629 h 122675"/>
                <a:gd name="connsiteX14" fmla="*/ 23880 w 81482"/>
                <a:gd name="connsiteY14" fmla="*/ 24482 h 122675"/>
                <a:gd name="connsiteX15" fmla="*/ 14846 w 81482"/>
                <a:gd name="connsiteY15" fmla="*/ 15156 h 122675"/>
                <a:gd name="connsiteX16" fmla="*/ 39822 w 81482"/>
                <a:gd name="connsiteY16" fmla="*/ 5292 h 122675"/>
                <a:gd name="connsiteX17" fmla="*/ 58953 w 81482"/>
                <a:gd name="connsiteY17" fmla="*/ 24841 h 122675"/>
                <a:gd name="connsiteX18" fmla="*/ 51868 w 81482"/>
                <a:gd name="connsiteY18" fmla="*/ 46183 h 122675"/>
                <a:gd name="connsiteX19" fmla="*/ 32205 w 81482"/>
                <a:gd name="connsiteY19" fmla="*/ 53895 h 122675"/>
                <a:gd name="connsiteX20" fmla="*/ 26537 w 81482"/>
                <a:gd name="connsiteY20" fmla="*/ 54433 h 122675"/>
                <a:gd name="connsiteX21" fmla="*/ 24766 w 81482"/>
                <a:gd name="connsiteY21" fmla="*/ 56765 h 122675"/>
                <a:gd name="connsiteX22" fmla="*/ 29371 w 81482"/>
                <a:gd name="connsiteY22" fmla="*/ 59276 h 122675"/>
                <a:gd name="connsiteX23" fmla="*/ 38937 w 81482"/>
                <a:gd name="connsiteY23" fmla="*/ 59276 h 1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1482" h="122675">
                  <a:moveTo>
                    <a:pt x="38937" y="59276"/>
                  </a:moveTo>
                  <a:cubicBezTo>
                    <a:pt x="52753" y="59276"/>
                    <a:pt x="62673" y="68961"/>
                    <a:pt x="62673" y="88151"/>
                  </a:cubicBezTo>
                  <a:cubicBezTo>
                    <a:pt x="62673" y="110391"/>
                    <a:pt x="49919" y="117027"/>
                    <a:pt x="39645" y="117027"/>
                  </a:cubicBezTo>
                  <a:cubicBezTo>
                    <a:pt x="32560" y="117027"/>
                    <a:pt x="16972" y="115054"/>
                    <a:pt x="9532" y="104472"/>
                  </a:cubicBezTo>
                  <a:cubicBezTo>
                    <a:pt x="17858" y="104113"/>
                    <a:pt x="19806" y="98195"/>
                    <a:pt x="19806" y="94428"/>
                  </a:cubicBezTo>
                  <a:cubicBezTo>
                    <a:pt x="19806" y="88689"/>
                    <a:pt x="15555" y="84564"/>
                    <a:pt x="10064" y="84564"/>
                  </a:cubicBezTo>
                  <a:cubicBezTo>
                    <a:pt x="5104" y="84564"/>
                    <a:pt x="144" y="87613"/>
                    <a:pt x="144" y="94967"/>
                  </a:cubicBezTo>
                  <a:cubicBezTo>
                    <a:pt x="144" y="111825"/>
                    <a:pt x="18566" y="122766"/>
                    <a:pt x="39999" y="122766"/>
                  </a:cubicBezTo>
                  <a:cubicBezTo>
                    <a:pt x="64621" y="122766"/>
                    <a:pt x="81626" y="106086"/>
                    <a:pt x="81626" y="88151"/>
                  </a:cubicBezTo>
                  <a:cubicBezTo>
                    <a:pt x="81626" y="74162"/>
                    <a:pt x="70290" y="60173"/>
                    <a:pt x="50805" y="56048"/>
                  </a:cubicBezTo>
                  <a:cubicBezTo>
                    <a:pt x="69404" y="49232"/>
                    <a:pt x="76135" y="35781"/>
                    <a:pt x="76135" y="24841"/>
                  </a:cubicBezTo>
                  <a:cubicBezTo>
                    <a:pt x="76135" y="10672"/>
                    <a:pt x="60016" y="90"/>
                    <a:pt x="40354" y="90"/>
                  </a:cubicBezTo>
                  <a:cubicBezTo>
                    <a:pt x="20692" y="90"/>
                    <a:pt x="5635" y="9775"/>
                    <a:pt x="5635" y="24123"/>
                  </a:cubicBezTo>
                  <a:cubicBezTo>
                    <a:pt x="5635" y="30221"/>
                    <a:pt x="9532" y="33629"/>
                    <a:pt x="14846" y="33629"/>
                  </a:cubicBezTo>
                  <a:cubicBezTo>
                    <a:pt x="20337" y="33629"/>
                    <a:pt x="23880" y="29504"/>
                    <a:pt x="23880" y="24482"/>
                  </a:cubicBezTo>
                  <a:cubicBezTo>
                    <a:pt x="23880" y="19281"/>
                    <a:pt x="20337" y="15515"/>
                    <a:pt x="14846" y="15156"/>
                  </a:cubicBezTo>
                  <a:cubicBezTo>
                    <a:pt x="21046" y="7264"/>
                    <a:pt x="33268" y="5292"/>
                    <a:pt x="39822" y="5292"/>
                  </a:cubicBezTo>
                  <a:cubicBezTo>
                    <a:pt x="47793" y="5292"/>
                    <a:pt x="58953" y="9237"/>
                    <a:pt x="58953" y="24841"/>
                  </a:cubicBezTo>
                  <a:cubicBezTo>
                    <a:pt x="58953" y="32373"/>
                    <a:pt x="56473" y="40624"/>
                    <a:pt x="51868" y="46183"/>
                  </a:cubicBezTo>
                  <a:cubicBezTo>
                    <a:pt x="46022" y="52999"/>
                    <a:pt x="41062" y="53357"/>
                    <a:pt x="32205" y="53895"/>
                  </a:cubicBezTo>
                  <a:cubicBezTo>
                    <a:pt x="27777" y="54254"/>
                    <a:pt x="27423" y="54254"/>
                    <a:pt x="26537" y="54433"/>
                  </a:cubicBezTo>
                  <a:cubicBezTo>
                    <a:pt x="26183" y="54433"/>
                    <a:pt x="24766" y="54792"/>
                    <a:pt x="24766" y="56765"/>
                  </a:cubicBezTo>
                  <a:cubicBezTo>
                    <a:pt x="24766" y="59276"/>
                    <a:pt x="26360" y="59276"/>
                    <a:pt x="29371" y="59276"/>
                  </a:cubicBezTo>
                  <a:lnTo>
                    <a:pt x="38937" y="5927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FB708CF-51EC-53B9-9008-5DF27CA9341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309283" y="4731035"/>
              <a:ext cx="45878" cy="179170"/>
            </a:xfrm>
            <a:custGeom>
              <a:avLst/>
              <a:gdLst>
                <a:gd name="connsiteX0" fmla="*/ 3513 w 45878"/>
                <a:gd name="connsiteY0" fmla="*/ 90 h 179170"/>
                <a:gd name="connsiteX1" fmla="*/ 148 w 45878"/>
                <a:gd name="connsiteY1" fmla="*/ 2243 h 179170"/>
                <a:gd name="connsiteX2" fmla="*/ 1742 w 45878"/>
                <a:gd name="connsiteY2" fmla="*/ 4933 h 179170"/>
                <a:gd name="connsiteX3" fmla="*/ 33981 w 45878"/>
                <a:gd name="connsiteY3" fmla="*/ 89586 h 179170"/>
                <a:gd name="connsiteX4" fmla="*/ 3336 w 45878"/>
                <a:gd name="connsiteY4" fmla="*/ 172984 h 179170"/>
                <a:gd name="connsiteX5" fmla="*/ 148 w 45878"/>
                <a:gd name="connsiteY5" fmla="*/ 177109 h 179170"/>
                <a:gd name="connsiteX6" fmla="*/ 2451 w 45878"/>
                <a:gd name="connsiteY6" fmla="*/ 179261 h 179170"/>
                <a:gd name="connsiteX7" fmla="*/ 33095 w 45878"/>
                <a:gd name="connsiteY7" fmla="*/ 145005 h 179170"/>
                <a:gd name="connsiteX8" fmla="*/ 46026 w 45878"/>
                <a:gd name="connsiteY8" fmla="*/ 89765 h 179170"/>
                <a:gd name="connsiteX9" fmla="*/ 3513 w 45878"/>
                <a:gd name="connsiteY9" fmla="*/ 90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513" y="90"/>
                  </a:moveTo>
                  <a:cubicBezTo>
                    <a:pt x="2274" y="90"/>
                    <a:pt x="148" y="90"/>
                    <a:pt x="148" y="2243"/>
                  </a:cubicBezTo>
                  <a:cubicBezTo>
                    <a:pt x="148" y="3139"/>
                    <a:pt x="679" y="3677"/>
                    <a:pt x="1742" y="4933"/>
                  </a:cubicBezTo>
                  <a:cubicBezTo>
                    <a:pt x="16976" y="19102"/>
                    <a:pt x="33981" y="43314"/>
                    <a:pt x="33981" y="89586"/>
                  </a:cubicBezTo>
                  <a:cubicBezTo>
                    <a:pt x="33981" y="127070"/>
                    <a:pt x="22467" y="155407"/>
                    <a:pt x="3336" y="172984"/>
                  </a:cubicBezTo>
                  <a:cubicBezTo>
                    <a:pt x="325" y="176033"/>
                    <a:pt x="148" y="176212"/>
                    <a:pt x="148" y="177109"/>
                  </a:cubicBezTo>
                  <a:cubicBezTo>
                    <a:pt x="148" y="178006"/>
                    <a:pt x="679" y="179261"/>
                    <a:pt x="2451" y="179261"/>
                  </a:cubicBezTo>
                  <a:cubicBezTo>
                    <a:pt x="4576" y="179261"/>
                    <a:pt x="21404" y="167424"/>
                    <a:pt x="33095" y="145005"/>
                  </a:cubicBezTo>
                  <a:cubicBezTo>
                    <a:pt x="40889" y="130119"/>
                    <a:pt x="46026" y="110749"/>
                    <a:pt x="46026" y="89765"/>
                  </a:cubicBezTo>
                  <a:cubicBezTo>
                    <a:pt x="46026" y="64477"/>
                    <a:pt x="38586" y="25199"/>
                    <a:pt x="3513" y="9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DA96C71-286B-F633-8A47-572C0977413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458841" y="4628921"/>
              <a:ext cx="168278" cy="170638"/>
            </a:xfrm>
            <a:custGeom>
              <a:avLst/>
              <a:gdLst>
                <a:gd name="connsiteX0" fmla="*/ 89481 w 168278"/>
                <a:gd name="connsiteY0" fmla="*/ 90531 h 170638"/>
                <a:gd name="connsiteX1" fmla="*/ 160082 w 168278"/>
                <a:gd name="connsiteY1" fmla="*/ 90531 h 170638"/>
                <a:gd name="connsiteX2" fmla="*/ 168433 w 168278"/>
                <a:gd name="connsiteY2" fmla="*/ 85406 h 170638"/>
                <a:gd name="connsiteX3" fmla="*/ 160082 w 168278"/>
                <a:gd name="connsiteY3" fmla="*/ 80282 h 170638"/>
                <a:gd name="connsiteX4" fmla="*/ 89481 w 168278"/>
                <a:gd name="connsiteY4" fmla="*/ 80282 h 170638"/>
                <a:gd name="connsiteX5" fmla="*/ 89481 w 168278"/>
                <a:gd name="connsiteY5" fmla="*/ 8542 h 170638"/>
                <a:gd name="connsiteX6" fmla="*/ 84420 w 168278"/>
                <a:gd name="connsiteY6" fmla="*/ 87 h 170638"/>
                <a:gd name="connsiteX7" fmla="*/ 79359 w 168278"/>
                <a:gd name="connsiteY7" fmla="*/ 8542 h 170638"/>
                <a:gd name="connsiteX8" fmla="*/ 79359 w 168278"/>
                <a:gd name="connsiteY8" fmla="*/ 80282 h 170638"/>
                <a:gd name="connsiteX9" fmla="*/ 8504 w 168278"/>
                <a:gd name="connsiteY9" fmla="*/ 80282 h 170638"/>
                <a:gd name="connsiteX10" fmla="*/ 154 w 168278"/>
                <a:gd name="connsiteY10" fmla="*/ 85406 h 170638"/>
                <a:gd name="connsiteX11" fmla="*/ 8504 w 168278"/>
                <a:gd name="connsiteY11" fmla="*/ 90531 h 170638"/>
                <a:gd name="connsiteX12" fmla="*/ 79359 w 168278"/>
                <a:gd name="connsiteY12" fmla="*/ 90531 h 170638"/>
                <a:gd name="connsiteX13" fmla="*/ 79359 w 168278"/>
                <a:gd name="connsiteY13" fmla="*/ 162271 h 170638"/>
                <a:gd name="connsiteX14" fmla="*/ 84420 w 168278"/>
                <a:gd name="connsiteY14" fmla="*/ 170726 h 170638"/>
                <a:gd name="connsiteX15" fmla="*/ 89481 w 168278"/>
                <a:gd name="connsiteY15" fmla="*/ 162271 h 170638"/>
                <a:gd name="connsiteX16" fmla="*/ 89481 w 168278"/>
                <a:gd name="connsiteY16" fmla="*/ 90531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278" h="170638">
                  <a:moveTo>
                    <a:pt x="89481" y="90531"/>
                  </a:moveTo>
                  <a:lnTo>
                    <a:pt x="160082" y="90531"/>
                  </a:lnTo>
                  <a:cubicBezTo>
                    <a:pt x="163625" y="90531"/>
                    <a:pt x="168433" y="90531"/>
                    <a:pt x="168433" y="85406"/>
                  </a:cubicBezTo>
                  <a:cubicBezTo>
                    <a:pt x="168433" y="80282"/>
                    <a:pt x="163625" y="80282"/>
                    <a:pt x="160082" y="80282"/>
                  </a:cubicBezTo>
                  <a:lnTo>
                    <a:pt x="89481" y="80282"/>
                  </a:lnTo>
                  <a:lnTo>
                    <a:pt x="89481" y="8542"/>
                  </a:lnTo>
                  <a:cubicBezTo>
                    <a:pt x="89481" y="4955"/>
                    <a:pt x="89481" y="87"/>
                    <a:pt x="84420" y="87"/>
                  </a:cubicBezTo>
                  <a:cubicBezTo>
                    <a:pt x="79359" y="87"/>
                    <a:pt x="79359" y="4955"/>
                    <a:pt x="79359" y="8542"/>
                  </a:cubicBezTo>
                  <a:lnTo>
                    <a:pt x="79359" y="80282"/>
                  </a:lnTo>
                  <a:lnTo>
                    <a:pt x="8504" y="80282"/>
                  </a:lnTo>
                  <a:cubicBezTo>
                    <a:pt x="4962" y="80282"/>
                    <a:pt x="154" y="80282"/>
                    <a:pt x="154" y="85406"/>
                  </a:cubicBezTo>
                  <a:cubicBezTo>
                    <a:pt x="154" y="90531"/>
                    <a:pt x="4962" y="90531"/>
                    <a:pt x="8504" y="90531"/>
                  </a:cubicBezTo>
                  <a:lnTo>
                    <a:pt x="79359" y="90531"/>
                  </a:lnTo>
                  <a:lnTo>
                    <a:pt x="79359" y="162271"/>
                  </a:lnTo>
                  <a:cubicBezTo>
                    <a:pt x="79359" y="165858"/>
                    <a:pt x="79359" y="170726"/>
                    <a:pt x="84420" y="170726"/>
                  </a:cubicBezTo>
                  <a:cubicBezTo>
                    <a:pt x="89481" y="170726"/>
                    <a:pt x="89481" y="165858"/>
                    <a:pt x="89481" y="162271"/>
                  </a:cubicBezTo>
                  <a:lnTo>
                    <a:pt x="89481" y="9053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2E85C58-C557-5F48-9D43-688D8CA891A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702275" y="4665047"/>
              <a:ext cx="132851" cy="168332"/>
            </a:xfrm>
            <a:custGeom>
              <a:avLst/>
              <a:gdLst>
                <a:gd name="connsiteX0" fmla="*/ 5984 w 132851"/>
                <a:gd name="connsiteY0" fmla="*/ 48255 h 168332"/>
                <a:gd name="connsiteX1" fmla="*/ 46219 w 132851"/>
                <a:gd name="connsiteY1" fmla="*/ 18534 h 168332"/>
                <a:gd name="connsiteX2" fmla="*/ 87213 w 132851"/>
                <a:gd name="connsiteY2" fmla="*/ 83613 h 168332"/>
                <a:gd name="connsiteX3" fmla="*/ 84177 w 132851"/>
                <a:gd name="connsiteY3" fmla="*/ 108722 h 168332"/>
                <a:gd name="connsiteX4" fmla="*/ 71018 w 132851"/>
                <a:gd name="connsiteY4" fmla="*/ 163808 h 168332"/>
                <a:gd name="connsiteX5" fmla="*/ 74308 w 132851"/>
                <a:gd name="connsiteY5" fmla="*/ 168420 h 168332"/>
                <a:gd name="connsiteX6" fmla="*/ 82405 w 132851"/>
                <a:gd name="connsiteY6" fmla="*/ 153047 h 168332"/>
                <a:gd name="connsiteX7" fmla="*/ 91768 w 132851"/>
                <a:gd name="connsiteY7" fmla="*/ 108978 h 168332"/>
                <a:gd name="connsiteX8" fmla="*/ 93793 w 132851"/>
                <a:gd name="connsiteY8" fmla="*/ 98986 h 168332"/>
                <a:gd name="connsiteX9" fmla="*/ 128208 w 132851"/>
                <a:gd name="connsiteY9" fmla="*/ 15204 h 168332"/>
                <a:gd name="connsiteX10" fmla="*/ 133016 w 132851"/>
                <a:gd name="connsiteY10" fmla="*/ 5468 h 168332"/>
                <a:gd name="connsiteX11" fmla="*/ 129979 w 132851"/>
                <a:gd name="connsiteY11" fmla="*/ 2905 h 168332"/>
                <a:gd name="connsiteX12" fmla="*/ 126942 w 132851"/>
                <a:gd name="connsiteY12" fmla="*/ 4699 h 168332"/>
                <a:gd name="connsiteX13" fmla="*/ 93540 w 132851"/>
                <a:gd name="connsiteY13" fmla="*/ 80538 h 168332"/>
                <a:gd name="connsiteX14" fmla="*/ 83164 w 132851"/>
                <a:gd name="connsiteY14" fmla="*/ 28271 h 168332"/>
                <a:gd name="connsiteX15" fmla="*/ 49509 w 132851"/>
                <a:gd name="connsiteY15" fmla="*/ 87 h 168332"/>
                <a:gd name="connsiteX16" fmla="*/ 164 w 132851"/>
                <a:gd name="connsiteY16" fmla="*/ 46974 h 168332"/>
                <a:gd name="connsiteX17" fmla="*/ 4972 w 132851"/>
                <a:gd name="connsiteY17" fmla="*/ 49536 h 168332"/>
                <a:gd name="connsiteX18" fmla="*/ 5984 w 132851"/>
                <a:gd name="connsiteY18" fmla="*/ 48255 h 16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851" h="168332">
                  <a:moveTo>
                    <a:pt x="5984" y="48255"/>
                  </a:moveTo>
                  <a:cubicBezTo>
                    <a:pt x="15853" y="18791"/>
                    <a:pt x="43435" y="18534"/>
                    <a:pt x="46219" y="18534"/>
                  </a:cubicBezTo>
                  <a:cubicBezTo>
                    <a:pt x="84430" y="18534"/>
                    <a:pt x="87213" y="63372"/>
                    <a:pt x="87213" y="83613"/>
                  </a:cubicBezTo>
                  <a:cubicBezTo>
                    <a:pt x="87213" y="99242"/>
                    <a:pt x="85948" y="103598"/>
                    <a:pt x="84177" y="108722"/>
                  </a:cubicBezTo>
                  <a:cubicBezTo>
                    <a:pt x="78610" y="127425"/>
                    <a:pt x="71018" y="157146"/>
                    <a:pt x="71018" y="163808"/>
                  </a:cubicBezTo>
                  <a:cubicBezTo>
                    <a:pt x="71018" y="166626"/>
                    <a:pt x="72283" y="168420"/>
                    <a:pt x="74308" y="168420"/>
                  </a:cubicBezTo>
                  <a:cubicBezTo>
                    <a:pt x="77597" y="168420"/>
                    <a:pt x="79622" y="162783"/>
                    <a:pt x="82405" y="153047"/>
                  </a:cubicBezTo>
                  <a:cubicBezTo>
                    <a:pt x="88225" y="131525"/>
                    <a:pt x="90756" y="116921"/>
                    <a:pt x="91768" y="108978"/>
                  </a:cubicBezTo>
                  <a:cubicBezTo>
                    <a:pt x="92274" y="105647"/>
                    <a:pt x="92780" y="102316"/>
                    <a:pt x="93793" y="98986"/>
                  </a:cubicBezTo>
                  <a:cubicBezTo>
                    <a:pt x="101890" y="73621"/>
                    <a:pt x="118085" y="35445"/>
                    <a:pt x="128208" y="15204"/>
                  </a:cubicBezTo>
                  <a:cubicBezTo>
                    <a:pt x="129979" y="12129"/>
                    <a:pt x="133016" y="6492"/>
                    <a:pt x="133016" y="5468"/>
                  </a:cubicBezTo>
                  <a:cubicBezTo>
                    <a:pt x="133016" y="2905"/>
                    <a:pt x="130485" y="2905"/>
                    <a:pt x="129979" y="2905"/>
                  </a:cubicBezTo>
                  <a:cubicBezTo>
                    <a:pt x="129220" y="2905"/>
                    <a:pt x="127701" y="2905"/>
                    <a:pt x="126942" y="4699"/>
                  </a:cubicBezTo>
                  <a:cubicBezTo>
                    <a:pt x="113784" y="29039"/>
                    <a:pt x="103662" y="54661"/>
                    <a:pt x="93540" y="80538"/>
                  </a:cubicBezTo>
                  <a:cubicBezTo>
                    <a:pt x="93286" y="72596"/>
                    <a:pt x="93033" y="53123"/>
                    <a:pt x="83164" y="28271"/>
                  </a:cubicBezTo>
                  <a:cubicBezTo>
                    <a:pt x="77091" y="12642"/>
                    <a:pt x="66969" y="87"/>
                    <a:pt x="49509" y="87"/>
                  </a:cubicBezTo>
                  <a:cubicBezTo>
                    <a:pt x="17877" y="87"/>
                    <a:pt x="164" y="39032"/>
                    <a:pt x="164" y="46974"/>
                  </a:cubicBezTo>
                  <a:cubicBezTo>
                    <a:pt x="164" y="49536"/>
                    <a:pt x="2441" y="49536"/>
                    <a:pt x="4972" y="49536"/>
                  </a:cubicBezTo>
                  <a:lnTo>
                    <a:pt x="5984" y="4825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DB5D31F-581D-49B9-FC9B-47FD2A147E3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863161" y="4510693"/>
              <a:ext cx="46055" cy="179170"/>
            </a:xfrm>
            <a:custGeom>
              <a:avLst/>
              <a:gdLst>
                <a:gd name="connsiteX0" fmla="*/ 42682 w 46055"/>
                <a:gd name="connsiteY0" fmla="*/ 82 h 179170"/>
                <a:gd name="connsiteX1" fmla="*/ 169 w 46055"/>
                <a:gd name="connsiteY1" fmla="*/ 89577 h 179170"/>
                <a:gd name="connsiteX2" fmla="*/ 42682 w 46055"/>
                <a:gd name="connsiteY2" fmla="*/ 179252 h 179170"/>
                <a:gd name="connsiteX3" fmla="*/ 46225 w 46055"/>
                <a:gd name="connsiteY3" fmla="*/ 177100 h 179170"/>
                <a:gd name="connsiteX4" fmla="*/ 44453 w 46055"/>
                <a:gd name="connsiteY4" fmla="*/ 174410 h 179170"/>
                <a:gd name="connsiteX5" fmla="*/ 12215 w 46055"/>
                <a:gd name="connsiteY5" fmla="*/ 89757 h 179170"/>
                <a:gd name="connsiteX6" fmla="*/ 44985 w 46055"/>
                <a:gd name="connsiteY6" fmla="*/ 4386 h 179170"/>
                <a:gd name="connsiteX7" fmla="*/ 46225 w 46055"/>
                <a:gd name="connsiteY7" fmla="*/ 2234 h 179170"/>
                <a:gd name="connsiteX8" fmla="*/ 42682 w 46055"/>
                <a:gd name="connsiteY8" fmla="*/ 8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682" y="82"/>
                  </a:moveTo>
                  <a:cubicBezTo>
                    <a:pt x="9026" y="24115"/>
                    <a:pt x="169" y="62137"/>
                    <a:pt x="169" y="89577"/>
                  </a:cubicBezTo>
                  <a:cubicBezTo>
                    <a:pt x="169" y="114866"/>
                    <a:pt x="7609" y="154143"/>
                    <a:pt x="42682" y="179252"/>
                  </a:cubicBezTo>
                  <a:cubicBezTo>
                    <a:pt x="44099" y="179252"/>
                    <a:pt x="46225" y="179252"/>
                    <a:pt x="46225" y="177100"/>
                  </a:cubicBezTo>
                  <a:cubicBezTo>
                    <a:pt x="46225" y="176024"/>
                    <a:pt x="45693" y="175665"/>
                    <a:pt x="44453" y="174410"/>
                  </a:cubicBezTo>
                  <a:cubicBezTo>
                    <a:pt x="20894" y="152888"/>
                    <a:pt x="12215" y="122399"/>
                    <a:pt x="12215" y="89757"/>
                  </a:cubicBezTo>
                  <a:cubicBezTo>
                    <a:pt x="12215" y="41332"/>
                    <a:pt x="30460" y="17658"/>
                    <a:pt x="44985" y="4386"/>
                  </a:cubicBezTo>
                  <a:cubicBezTo>
                    <a:pt x="45693" y="3669"/>
                    <a:pt x="46225" y="3131"/>
                    <a:pt x="46225" y="2234"/>
                  </a:cubicBezTo>
                  <a:cubicBezTo>
                    <a:pt x="46225" y="82"/>
                    <a:pt x="44099" y="82"/>
                    <a:pt x="42682" y="8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C841C2D-6001-B391-E645-12BBEE332AB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941177" y="4526117"/>
              <a:ext cx="64477" cy="119088"/>
            </a:xfrm>
            <a:custGeom>
              <a:avLst/>
              <a:gdLst>
                <a:gd name="connsiteX0" fmla="*/ 40205 w 64477"/>
                <a:gd name="connsiteY0" fmla="*/ 5104 h 119088"/>
                <a:gd name="connsiteX1" fmla="*/ 34891 w 64477"/>
                <a:gd name="connsiteY1" fmla="*/ 82 h 119088"/>
                <a:gd name="connsiteX2" fmla="*/ 173 w 64477"/>
                <a:gd name="connsiteY2" fmla="*/ 11560 h 119088"/>
                <a:gd name="connsiteX3" fmla="*/ 173 w 64477"/>
                <a:gd name="connsiteY3" fmla="*/ 18017 h 119088"/>
                <a:gd name="connsiteX4" fmla="*/ 25857 w 64477"/>
                <a:gd name="connsiteY4" fmla="*/ 12995 h 119088"/>
                <a:gd name="connsiteX5" fmla="*/ 25857 w 64477"/>
                <a:gd name="connsiteY5" fmla="*/ 104464 h 119088"/>
                <a:gd name="connsiteX6" fmla="*/ 8144 w 64477"/>
                <a:gd name="connsiteY6" fmla="*/ 112714 h 119088"/>
                <a:gd name="connsiteX7" fmla="*/ 1412 w 64477"/>
                <a:gd name="connsiteY7" fmla="*/ 112714 h 119088"/>
                <a:gd name="connsiteX8" fmla="*/ 1412 w 64477"/>
                <a:gd name="connsiteY8" fmla="*/ 119170 h 119088"/>
                <a:gd name="connsiteX9" fmla="*/ 32943 w 64477"/>
                <a:gd name="connsiteY9" fmla="*/ 118453 h 119088"/>
                <a:gd name="connsiteX10" fmla="*/ 64650 w 64477"/>
                <a:gd name="connsiteY10" fmla="*/ 119170 h 119088"/>
                <a:gd name="connsiteX11" fmla="*/ 64650 w 64477"/>
                <a:gd name="connsiteY11" fmla="*/ 112714 h 119088"/>
                <a:gd name="connsiteX12" fmla="*/ 57919 w 64477"/>
                <a:gd name="connsiteY12" fmla="*/ 112714 h 119088"/>
                <a:gd name="connsiteX13" fmla="*/ 40205 w 64477"/>
                <a:gd name="connsiteY13" fmla="*/ 104464 h 119088"/>
                <a:gd name="connsiteX14" fmla="*/ 40205 w 64477"/>
                <a:gd name="connsiteY14" fmla="*/ 5104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9088">
                  <a:moveTo>
                    <a:pt x="40205" y="5104"/>
                  </a:moveTo>
                  <a:cubicBezTo>
                    <a:pt x="40205" y="261"/>
                    <a:pt x="39851" y="82"/>
                    <a:pt x="34891" y="82"/>
                  </a:cubicBezTo>
                  <a:cubicBezTo>
                    <a:pt x="23554" y="11381"/>
                    <a:pt x="7435" y="11560"/>
                    <a:pt x="173" y="11560"/>
                  </a:cubicBezTo>
                  <a:lnTo>
                    <a:pt x="173" y="18017"/>
                  </a:lnTo>
                  <a:cubicBezTo>
                    <a:pt x="4424" y="18017"/>
                    <a:pt x="16115" y="18017"/>
                    <a:pt x="25857" y="12995"/>
                  </a:cubicBezTo>
                  <a:lnTo>
                    <a:pt x="25857" y="104464"/>
                  </a:lnTo>
                  <a:cubicBezTo>
                    <a:pt x="25857" y="110382"/>
                    <a:pt x="25857" y="112714"/>
                    <a:pt x="8144" y="112714"/>
                  </a:cubicBezTo>
                  <a:lnTo>
                    <a:pt x="1412" y="112714"/>
                  </a:lnTo>
                  <a:lnTo>
                    <a:pt x="1412" y="119170"/>
                  </a:lnTo>
                  <a:cubicBezTo>
                    <a:pt x="4601" y="118991"/>
                    <a:pt x="26389" y="118453"/>
                    <a:pt x="32943" y="118453"/>
                  </a:cubicBezTo>
                  <a:cubicBezTo>
                    <a:pt x="38434" y="118453"/>
                    <a:pt x="60753" y="118991"/>
                    <a:pt x="64650" y="119170"/>
                  </a:cubicBezTo>
                  <a:lnTo>
                    <a:pt x="64650" y="112714"/>
                  </a:lnTo>
                  <a:lnTo>
                    <a:pt x="57919" y="112714"/>
                  </a:lnTo>
                  <a:cubicBezTo>
                    <a:pt x="40205" y="112714"/>
                    <a:pt x="40205" y="110382"/>
                    <a:pt x="40205" y="104464"/>
                  </a:cubicBezTo>
                  <a:lnTo>
                    <a:pt x="40205" y="510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76994C0-433E-482B-17B2-8DD5A3D02A6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035316" y="4510693"/>
              <a:ext cx="45878" cy="179170"/>
            </a:xfrm>
            <a:custGeom>
              <a:avLst/>
              <a:gdLst>
                <a:gd name="connsiteX0" fmla="*/ 3542 w 45878"/>
                <a:gd name="connsiteY0" fmla="*/ 82 h 179170"/>
                <a:gd name="connsiteX1" fmla="*/ 176 w 45878"/>
                <a:gd name="connsiteY1" fmla="*/ 2234 h 179170"/>
                <a:gd name="connsiteX2" fmla="*/ 1771 w 45878"/>
                <a:gd name="connsiteY2" fmla="*/ 4924 h 179170"/>
                <a:gd name="connsiteX3" fmla="*/ 34009 w 45878"/>
                <a:gd name="connsiteY3" fmla="*/ 89577 h 179170"/>
                <a:gd name="connsiteX4" fmla="*/ 3365 w 45878"/>
                <a:gd name="connsiteY4" fmla="*/ 172975 h 179170"/>
                <a:gd name="connsiteX5" fmla="*/ 176 w 45878"/>
                <a:gd name="connsiteY5" fmla="*/ 177100 h 179170"/>
                <a:gd name="connsiteX6" fmla="*/ 2479 w 45878"/>
                <a:gd name="connsiteY6" fmla="*/ 179252 h 179170"/>
                <a:gd name="connsiteX7" fmla="*/ 33124 w 45878"/>
                <a:gd name="connsiteY7" fmla="*/ 144997 h 179170"/>
                <a:gd name="connsiteX8" fmla="*/ 46055 w 45878"/>
                <a:gd name="connsiteY8" fmla="*/ 89757 h 179170"/>
                <a:gd name="connsiteX9" fmla="*/ 3542 w 45878"/>
                <a:gd name="connsiteY9" fmla="*/ 8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542" y="82"/>
                  </a:moveTo>
                  <a:cubicBezTo>
                    <a:pt x="2302" y="82"/>
                    <a:pt x="176" y="82"/>
                    <a:pt x="176" y="2234"/>
                  </a:cubicBezTo>
                  <a:cubicBezTo>
                    <a:pt x="176" y="3131"/>
                    <a:pt x="708" y="3669"/>
                    <a:pt x="1771" y="4924"/>
                  </a:cubicBezTo>
                  <a:cubicBezTo>
                    <a:pt x="17004" y="19093"/>
                    <a:pt x="34009" y="43305"/>
                    <a:pt x="34009" y="89577"/>
                  </a:cubicBezTo>
                  <a:cubicBezTo>
                    <a:pt x="34009" y="127062"/>
                    <a:pt x="22496" y="155399"/>
                    <a:pt x="3365" y="172975"/>
                  </a:cubicBezTo>
                  <a:cubicBezTo>
                    <a:pt x="354" y="176024"/>
                    <a:pt x="176" y="176204"/>
                    <a:pt x="176" y="177100"/>
                  </a:cubicBezTo>
                  <a:cubicBezTo>
                    <a:pt x="176" y="177997"/>
                    <a:pt x="708" y="179252"/>
                    <a:pt x="2479" y="179252"/>
                  </a:cubicBezTo>
                  <a:cubicBezTo>
                    <a:pt x="4605" y="179252"/>
                    <a:pt x="21433" y="167415"/>
                    <a:pt x="33124" y="144997"/>
                  </a:cubicBezTo>
                  <a:cubicBezTo>
                    <a:pt x="40918" y="130111"/>
                    <a:pt x="46055" y="110741"/>
                    <a:pt x="46055" y="89757"/>
                  </a:cubicBezTo>
                  <a:cubicBezTo>
                    <a:pt x="46055" y="64468"/>
                    <a:pt x="38615" y="25191"/>
                    <a:pt x="3542" y="8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BA053F5-DC5E-CBCB-D204-93550704367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849103" y="4731035"/>
              <a:ext cx="46055" cy="179170"/>
            </a:xfrm>
            <a:custGeom>
              <a:avLst/>
              <a:gdLst>
                <a:gd name="connsiteX0" fmla="*/ 42681 w 46055"/>
                <a:gd name="connsiteY0" fmla="*/ 90 h 179170"/>
                <a:gd name="connsiteX1" fmla="*/ 169 w 46055"/>
                <a:gd name="connsiteY1" fmla="*/ 89586 h 179170"/>
                <a:gd name="connsiteX2" fmla="*/ 42681 w 46055"/>
                <a:gd name="connsiteY2" fmla="*/ 179261 h 179170"/>
                <a:gd name="connsiteX3" fmla="*/ 46224 w 46055"/>
                <a:gd name="connsiteY3" fmla="*/ 177109 h 179170"/>
                <a:gd name="connsiteX4" fmla="*/ 44453 w 46055"/>
                <a:gd name="connsiteY4" fmla="*/ 174419 h 179170"/>
                <a:gd name="connsiteX5" fmla="*/ 12214 w 46055"/>
                <a:gd name="connsiteY5" fmla="*/ 89765 h 179170"/>
                <a:gd name="connsiteX6" fmla="*/ 44984 w 46055"/>
                <a:gd name="connsiteY6" fmla="*/ 4395 h 179170"/>
                <a:gd name="connsiteX7" fmla="*/ 46224 w 46055"/>
                <a:gd name="connsiteY7" fmla="*/ 2243 h 179170"/>
                <a:gd name="connsiteX8" fmla="*/ 42681 w 46055"/>
                <a:gd name="connsiteY8" fmla="*/ 90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681" y="90"/>
                  </a:moveTo>
                  <a:cubicBezTo>
                    <a:pt x="9026" y="24123"/>
                    <a:pt x="169" y="62145"/>
                    <a:pt x="169" y="89586"/>
                  </a:cubicBezTo>
                  <a:cubicBezTo>
                    <a:pt x="169" y="114874"/>
                    <a:pt x="7609" y="154152"/>
                    <a:pt x="42681" y="179261"/>
                  </a:cubicBezTo>
                  <a:cubicBezTo>
                    <a:pt x="44099" y="179261"/>
                    <a:pt x="46224" y="179261"/>
                    <a:pt x="46224" y="177109"/>
                  </a:cubicBezTo>
                  <a:cubicBezTo>
                    <a:pt x="46224" y="176033"/>
                    <a:pt x="45693" y="175674"/>
                    <a:pt x="44453" y="174419"/>
                  </a:cubicBezTo>
                  <a:cubicBezTo>
                    <a:pt x="20894" y="152897"/>
                    <a:pt x="12214" y="122407"/>
                    <a:pt x="12214" y="89765"/>
                  </a:cubicBezTo>
                  <a:cubicBezTo>
                    <a:pt x="12214" y="41341"/>
                    <a:pt x="30459" y="17667"/>
                    <a:pt x="44984" y="4395"/>
                  </a:cubicBezTo>
                  <a:cubicBezTo>
                    <a:pt x="45693" y="3677"/>
                    <a:pt x="46224" y="3139"/>
                    <a:pt x="46224" y="2243"/>
                  </a:cubicBezTo>
                  <a:cubicBezTo>
                    <a:pt x="46224" y="90"/>
                    <a:pt x="44099" y="90"/>
                    <a:pt x="42681" y="9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20B243E-CBF3-BD70-14BF-5EBF980A165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918971" y="4746459"/>
              <a:ext cx="78293" cy="119088"/>
            </a:xfrm>
            <a:custGeom>
              <a:avLst/>
              <a:gdLst>
                <a:gd name="connsiteX0" fmla="*/ 78466 w 78293"/>
                <a:gd name="connsiteY0" fmla="*/ 86537 h 119088"/>
                <a:gd name="connsiteX1" fmla="*/ 72443 w 78293"/>
                <a:gd name="connsiteY1" fmla="*/ 86537 h 119088"/>
                <a:gd name="connsiteX2" fmla="*/ 67838 w 78293"/>
                <a:gd name="connsiteY2" fmla="*/ 102858 h 119088"/>
                <a:gd name="connsiteX3" fmla="*/ 50301 w 78293"/>
                <a:gd name="connsiteY3" fmla="*/ 103934 h 119088"/>
                <a:gd name="connsiteX4" fmla="*/ 17708 w 78293"/>
                <a:gd name="connsiteY4" fmla="*/ 103934 h 119088"/>
                <a:gd name="connsiteX5" fmla="*/ 53136 w 78293"/>
                <a:gd name="connsiteY5" fmla="*/ 73803 h 119088"/>
                <a:gd name="connsiteX6" fmla="*/ 78466 w 78293"/>
                <a:gd name="connsiteY6" fmla="*/ 35064 h 119088"/>
                <a:gd name="connsiteX7" fmla="*/ 37016 w 78293"/>
                <a:gd name="connsiteY7" fmla="*/ 90 h 119088"/>
                <a:gd name="connsiteX8" fmla="*/ 172 w 78293"/>
                <a:gd name="connsiteY8" fmla="*/ 32194 h 119088"/>
                <a:gd name="connsiteX9" fmla="*/ 9560 w 78293"/>
                <a:gd name="connsiteY9" fmla="*/ 42238 h 119088"/>
                <a:gd name="connsiteX10" fmla="*/ 18948 w 78293"/>
                <a:gd name="connsiteY10" fmla="*/ 32732 h 119088"/>
                <a:gd name="connsiteX11" fmla="*/ 8497 w 78293"/>
                <a:gd name="connsiteY11" fmla="*/ 23227 h 119088"/>
                <a:gd name="connsiteX12" fmla="*/ 34359 w 78293"/>
                <a:gd name="connsiteY12" fmla="*/ 6547 h 119088"/>
                <a:gd name="connsiteX13" fmla="*/ 61284 w 78293"/>
                <a:gd name="connsiteY13" fmla="*/ 35064 h 119088"/>
                <a:gd name="connsiteX14" fmla="*/ 44633 w 78293"/>
                <a:gd name="connsiteY14" fmla="*/ 69499 h 119088"/>
                <a:gd name="connsiteX15" fmla="*/ 1943 w 78293"/>
                <a:gd name="connsiteY15" fmla="*/ 112184 h 119088"/>
                <a:gd name="connsiteX16" fmla="*/ 172 w 78293"/>
                <a:gd name="connsiteY16" fmla="*/ 119179 h 119088"/>
                <a:gd name="connsiteX17" fmla="*/ 73152 w 78293"/>
                <a:gd name="connsiteY17" fmla="*/ 119179 h 119088"/>
                <a:gd name="connsiteX18" fmla="*/ 78466 w 78293"/>
                <a:gd name="connsiteY18" fmla="*/ 86537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9088">
                  <a:moveTo>
                    <a:pt x="78466" y="86537"/>
                  </a:moveTo>
                  <a:lnTo>
                    <a:pt x="72443" y="86537"/>
                  </a:lnTo>
                  <a:cubicBezTo>
                    <a:pt x="71912" y="90483"/>
                    <a:pt x="70141" y="101064"/>
                    <a:pt x="67838" y="102858"/>
                  </a:cubicBezTo>
                  <a:cubicBezTo>
                    <a:pt x="66421" y="103934"/>
                    <a:pt x="52781" y="103934"/>
                    <a:pt x="50301" y="103934"/>
                  </a:cubicBezTo>
                  <a:lnTo>
                    <a:pt x="17708" y="103934"/>
                  </a:lnTo>
                  <a:cubicBezTo>
                    <a:pt x="36308" y="87254"/>
                    <a:pt x="42507" y="82233"/>
                    <a:pt x="53136" y="73803"/>
                  </a:cubicBezTo>
                  <a:cubicBezTo>
                    <a:pt x="66244" y="63222"/>
                    <a:pt x="78466" y="52102"/>
                    <a:pt x="78466" y="35064"/>
                  </a:cubicBezTo>
                  <a:cubicBezTo>
                    <a:pt x="78466" y="13362"/>
                    <a:pt x="59690" y="90"/>
                    <a:pt x="37016" y="90"/>
                  </a:cubicBezTo>
                  <a:cubicBezTo>
                    <a:pt x="15051" y="90"/>
                    <a:pt x="172" y="15694"/>
                    <a:pt x="172" y="32194"/>
                  </a:cubicBezTo>
                  <a:cubicBezTo>
                    <a:pt x="172" y="41341"/>
                    <a:pt x="7789" y="42238"/>
                    <a:pt x="9560" y="42238"/>
                  </a:cubicBezTo>
                  <a:cubicBezTo>
                    <a:pt x="13811" y="42238"/>
                    <a:pt x="18948" y="39189"/>
                    <a:pt x="18948" y="32732"/>
                  </a:cubicBezTo>
                  <a:cubicBezTo>
                    <a:pt x="18948" y="29504"/>
                    <a:pt x="17708" y="23227"/>
                    <a:pt x="8497" y="23227"/>
                  </a:cubicBezTo>
                  <a:cubicBezTo>
                    <a:pt x="13989" y="10493"/>
                    <a:pt x="26034" y="6547"/>
                    <a:pt x="34359" y="6547"/>
                  </a:cubicBezTo>
                  <a:cubicBezTo>
                    <a:pt x="52073" y="6547"/>
                    <a:pt x="61284" y="20536"/>
                    <a:pt x="61284" y="35064"/>
                  </a:cubicBezTo>
                  <a:cubicBezTo>
                    <a:pt x="61284" y="50667"/>
                    <a:pt x="50301" y="63042"/>
                    <a:pt x="44633" y="69499"/>
                  </a:cubicBezTo>
                  <a:lnTo>
                    <a:pt x="1943" y="112184"/>
                  </a:lnTo>
                  <a:cubicBezTo>
                    <a:pt x="172" y="113798"/>
                    <a:pt x="172" y="114157"/>
                    <a:pt x="172" y="119179"/>
                  </a:cubicBezTo>
                  <a:lnTo>
                    <a:pt x="73152" y="119179"/>
                  </a:lnTo>
                  <a:lnTo>
                    <a:pt x="78466" y="8653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5E2557F-C20C-39C9-F1EF-C0884FD1EBE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028520" y="4844922"/>
              <a:ext cx="22496" cy="55239"/>
            </a:xfrm>
            <a:custGeom>
              <a:avLst/>
              <a:gdLst>
                <a:gd name="connsiteX0" fmla="*/ 17712 w 22496"/>
                <a:gd name="connsiteY0" fmla="*/ 17846 h 55239"/>
                <a:gd name="connsiteX1" fmla="*/ 3896 w 22496"/>
                <a:gd name="connsiteY1" fmla="*/ 50667 h 55239"/>
                <a:gd name="connsiteX2" fmla="*/ 2656 w 22496"/>
                <a:gd name="connsiteY2" fmla="*/ 52819 h 55239"/>
                <a:gd name="connsiteX3" fmla="*/ 5136 w 22496"/>
                <a:gd name="connsiteY3" fmla="*/ 55330 h 55239"/>
                <a:gd name="connsiteX4" fmla="*/ 22672 w 22496"/>
                <a:gd name="connsiteY4" fmla="*/ 19640 h 55239"/>
                <a:gd name="connsiteX5" fmla="*/ 10273 w 22496"/>
                <a:gd name="connsiteY5" fmla="*/ 90 h 55239"/>
                <a:gd name="connsiteX6" fmla="*/ 176 w 22496"/>
                <a:gd name="connsiteY6" fmla="*/ 10313 h 55239"/>
                <a:gd name="connsiteX7" fmla="*/ 10450 w 22496"/>
                <a:gd name="connsiteY7" fmla="*/ 20716 h 55239"/>
                <a:gd name="connsiteX8" fmla="*/ 17712 w 22496"/>
                <a:gd name="connsiteY8" fmla="*/ 17846 h 5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5239">
                  <a:moveTo>
                    <a:pt x="17712" y="17846"/>
                  </a:moveTo>
                  <a:cubicBezTo>
                    <a:pt x="17712" y="27710"/>
                    <a:pt x="15941" y="39189"/>
                    <a:pt x="3896" y="50667"/>
                  </a:cubicBezTo>
                  <a:cubicBezTo>
                    <a:pt x="3187" y="51385"/>
                    <a:pt x="2656" y="51923"/>
                    <a:pt x="2656" y="52819"/>
                  </a:cubicBezTo>
                  <a:cubicBezTo>
                    <a:pt x="2656" y="54075"/>
                    <a:pt x="4073" y="55330"/>
                    <a:pt x="5136" y="55330"/>
                  </a:cubicBezTo>
                  <a:cubicBezTo>
                    <a:pt x="7616" y="55330"/>
                    <a:pt x="22672" y="40982"/>
                    <a:pt x="22672" y="19640"/>
                  </a:cubicBezTo>
                  <a:cubicBezTo>
                    <a:pt x="22672" y="8520"/>
                    <a:pt x="18421" y="90"/>
                    <a:pt x="10273" y="90"/>
                  </a:cubicBezTo>
                  <a:cubicBezTo>
                    <a:pt x="4427" y="90"/>
                    <a:pt x="176" y="4754"/>
                    <a:pt x="176" y="10313"/>
                  </a:cubicBezTo>
                  <a:cubicBezTo>
                    <a:pt x="176" y="16053"/>
                    <a:pt x="4250" y="20716"/>
                    <a:pt x="10450" y="20716"/>
                  </a:cubicBezTo>
                  <a:cubicBezTo>
                    <a:pt x="14701" y="20716"/>
                    <a:pt x="17535" y="17846"/>
                    <a:pt x="17712" y="1784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F95A31D-63A9-AC0F-CF5F-FB553260577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078346" y="4746459"/>
              <a:ext cx="81482" cy="122675"/>
            </a:xfrm>
            <a:custGeom>
              <a:avLst/>
              <a:gdLst>
                <a:gd name="connsiteX0" fmla="*/ 38971 w 81482"/>
                <a:gd name="connsiteY0" fmla="*/ 59276 h 122675"/>
                <a:gd name="connsiteX1" fmla="*/ 62707 w 81482"/>
                <a:gd name="connsiteY1" fmla="*/ 88151 h 122675"/>
                <a:gd name="connsiteX2" fmla="*/ 39680 w 81482"/>
                <a:gd name="connsiteY2" fmla="*/ 117027 h 122675"/>
                <a:gd name="connsiteX3" fmla="*/ 9566 w 81482"/>
                <a:gd name="connsiteY3" fmla="*/ 104472 h 122675"/>
                <a:gd name="connsiteX4" fmla="*/ 19840 w 81482"/>
                <a:gd name="connsiteY4" fmla="*/ 94428 h 122675"/>
                <a:gd name="connsiteX5" fmla="*/ 10098 w 81482"/>
                <a:gd name="connsiteY5" fmla="*/ 84564 h 122675"/>
                <a:gd name="connsiteX6" fmla="*/ 178 w 81482"/>
                <a:gd name="connsiteY6" fmla="*/ 94967 h 122675"/>
                <a:gd name="connsiteX7" fmla="*/ 40034 w 81482"/>
                <a:gd name="connsiteY7" fmla="*/ 122766 h 122675"/>
                <a:gd name="connsiteX8" fmla="*/ 81661 w 81482"/>
                <a:gd name="connsiteY8" fmla="*/ 88151 h 122675"/>
                <a:gd name="connsiteX9" fmla="*/ 50839 w 81482"/>
                <a:gd name="connsiteY9" fmla="*/ 56048 h 122675"/>
                <a:gd name="connsiteX10" fmla="*/ 76170 w 81482"/>
                <a:gd name="connsiteY10" fmla="*/ 24841 h 122675"/>
                <a:gd name="connsiteX11" fmla="*/ 40388 w 81482"/>
                <a:gd name="connsiteY11" fmla="*/ 90 h 122675"/>
                <a:gd name="connsiteX12" fmla="*/ 5670 w 81482"/>
                <a:gd name="connsiteY12" fmla="*/ 24123 h 122675"/>
                <a:gd name="connsiteX13" fmla="*/ 14881 w 81482"/>
                <a:gd name="connsiteY13" fmla="*/ 33629 h 122675"/>
                <a:gd name="connsiteX14" fmla="*/ 23914 w 81482"/>
                <a:gd name="connsiteY14" fmla="*/ 24482 h 122675"/>
                <a:gd name="connsiteX15" fmla="*/ 14881 w 81482"/>
                <a:gd name="connsiteY15" fmla="*/ 15156 h 122675"/>
                <a:gd name="connsiteX16" fmla="*/ 39857 w 81482"/>
                <a:gd name="connsiteY16" fmla="*/ 5292 h 122675"/>
                <a:gd name="connsiteX17" fmla="*/ 58987 w 81482"/>
                <a:gd name="connsiteY17" fmla="*/ 24841 h 122675"/>
                <a:gd name="connsiteX18" fmla="*/ 51902 w 81482"/>
                <a:gd name="connsiteY18" fmla="*/ 46183 h 122675"/>
                <a:gd name="connsiteX19" fmla="*/ 32240 w 81482"/>
                <a:gd name="connsiteY19" fmla="*/ 53895 h 122675"/>
                <a:gd name="connsiteX20" fmla="*/ 26572 w 81482"/>
                <a:gd name="connsiteY20" fmla="*/ 54433 h 122675"/>
                <a:gd name="connsiteX21" fmla="*/ 24800 w 81482"/>
                <a:gd name="connsiteY21" fmla="*/ 56765 h 122675"/>
                <a:gd name="connsiteX22" fmla="*/ 29406 w 81482"/>
                <a:gd name="connsiteY22" fmla="*/ 59276 h 122675"/>
                <a:gd name="connsiteX23" fmla="*/ 38971 w 81482"/>
                <a:gd name="connsiteY23" fmla="*/ 59276 h 1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1482" h="122675">
                  <a:moveTo>
                    <a:pt x="38971" y="59276"/>
                  </a:moveTo>
                  <a:cubicBezTo>
                    <a:pt x="52788" y="59276"/>
                    <a:pt x="62707" y="68961"/>
                    <a:pt x="62707" y="88151"/>
                  </a:cubicBezTo>
                  <a:cubicBezTo>
                    <a:pt x="62707" y="110391"/>
                    <a:pt x="49953" y="117027"/>
                    <a:pt x="39680" y="117027"/>
                  </a:cubicBezTo>
                  <a:cubicBezTo>
                    <a:pt x="32594" y="117027"/>
                    <a:pt x="17006" y="115054"/>
                    <a:pt x="9566" y="104472"/>
                  </a:cubicBezTo>
                  <a:cubicBezTo>
                    <a:pt x="17892" y="104113"/>
                    <a:pt x="19840" y="98195"/>
                    <a:pt x="19840" y="94428"/>
                  </a:cubicBezTo>
                  <a:cubicBezTo>
                    <a:pt x="19840" y="88689"/>
                    <a:pt x="15589" y="84564"/>
                    <a:pt x="10098" y="84564"/>
                  </a:cubicBezTo>
                  <a:cubicBezTo>
                    <a:pt x="5138" y="84564"/>
                    <a:pt x="178" y="87613"/>
                    <a:pt x="178" y="94967"/>
                  </a:cubicBezTo>
                  <a:cubicBezTo>
                    <a:pt x="178" y="111825"/>
                    <a:pt x="18600" y="122766"/>
                    <a:pt x="40034" y="122766"/>
                  </a:cubicBezTo>
                  <a:cubicBezTo>
                    <a:pt x="64656" y="122766"/>
                    <a:pt x="81661" y="106086"/>
                    <a:pt x="81661" y="88151"/>
                  </a:cubicBezTo>
                  <a:cubicBezTo>
                    <a:pt x="81661" y="74162"/>
                    <a:pt x="70324" y="60173"/>
                    <a:pt x="50839" y="56048"/>
                  </a:cubicBezTo>
                  <a:cubicBezTo>
                    <a:pt x="69438" y="49232"/>
                    <a:pt x="76170" y="35781"/>
                    <a:pt x="76170" y="24841"/>
                  </a:cubicBezTo>
                  <a:cubicBezTo>
                    <a:pt x="76170" y="10672"/>
                    <a:pt x="60050" y="90"/>
                    <a:pt x="40388" y="90"/>
                  </a:cubicBezTo>
                  <a:cubicBezTo>
                    <a:pt x="20726" y="90"/>
                    <a:pt x="5670" y="9775"/>
                    <a:pt x="5670" y="24123"/>
                  </a:cubicBezTo>
                  <a:cubicBezTo>
                    <a:pt x="5670" y="30221"/>
                    <a:pt x="9566" y="33629"/>
                    <a:pt x="14881" y="33629"/>
                  </a:cubicBezTo>
                  <a:cubicBezTo>
                    <a:pt x="20372" y="33629"/>
                    <a:pt x="23914" y="29504"/>
                    <a:pt x="23914" y="24482"/>
                  </a:cubicBezTo>
                  <a:cubicBezTo>
                    <a:pt x="23914" y="19281"/>
                    <a:pt x="20372" y="15515"/>
                    <a:pt x="14881" y="15156"/>
                  </a:cubicBezTo>
                  <a:cubicBezTo>
                    <a:pt x="21080" y="7264"/>
                    <a:pt x="33303" y="5292"/>
                    <a:pt x="39857" y="5292"/>
                  </a:cubicBezTo>
                  <a:cubicBezTo>
                    <a:pt x="47828" y="5292"/>
                    <a:pt x="58987" y="9237"/>
                    <a:pt x="58987" y="24841"/>
                  </a:cubicBezTo>
                  <a:cubicBezTo>
                    <a:pt x="58987" y="32373"/>
                    <a:pt x="56507" y="40624"/>
                    <a:pt x="51902" y="46183"/>
                  </a:cubicBezTo>
                  <a:cubicBezTo>
                    <a:pt x="46056" y="52999"/>
                    <a:pt x="41097" y="53357"/>
                    <a:pt x="32240" y="53895"/>
                  </a:cubicBezTo>
                  <a:cubicBezTo>
                    <a:pt x="27811" y="54254"/>
                    <a:pt x="27457" y="54254"/>
                    <a:pt x="26572" y="54433"/>
                  </a:cubicBezTo>
                  <a:cubicBezTo>
                    <a:pt x="26217" y="54433"/>
                    <a:pt x="24800" y="54792"/>
                    <a:pt x="24800" y="56765"/>
                  </a:cubicBezTo>
                  <a:cubicBezTo>
                    <a:pt x="24800" y="59276"/>
                    <a:pt x="26394" y="59276"/>
                    <a:pt x="29406" y="59276"/>
                  </a:cubicBezTo>
                  <a:lnTo>
                    <a:pt x="38971" y="5927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3A93455-9220-F470-E0C6-07440C5A02B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182227" y="4731035"/>
              <a:ext cx="45878" cy="179170"/>
            </a:xfrm>
            <a:custGeom>
              <a:avLst/>
              <a:gdLst>
                <a:gd name="connsiteX0" fmla="*/ 3548 w 45878"/>
                <a:gd name="connsiteY0" fmla="*/ 90 h 179170"/>
                <a:gd name="connsiteX1" fmla="*/ 182 w 45878"/>
                <a:gd name="connsiteY1" fmla="*/ 2243 h 179170"/>
                <a:gd name="connsiteX2" fmla="*/ 1777 w 45878"/>
                <a:gd name="connsiteY2" fmla="*/ 4933 h 179170"/>
                <a:gd name="connsiteX3" fmla="*/ 34015 w 45878"/>
                <a:gd name="connsiteY3" fmla="*/ 89586 h 179170"/>
                <a:gd name="connsiteX4" fmla="*/ 3371 w 45878"/>
                <a:gd name="connsiteY4" fmla="*/ 172984 h 179170"/>
                <a:gd name="connsiteX5" fmla="*/ 182 w 45878"/>
                <a:gd name="connsiteY5" fmla="*/ 177109 h 179170"/>
                <a:gd name="connsiteX6" fmla="*/ 2485 w 45878"/>
                <a:gd name="connsiteY6" fmla="*/ 179261 h 179170"/>
                <a:gd name="connsiteX7" fmla="*/ 33130 w 45878"/>
                <a:gd name="connsiteY7" fmla="*/ 145005 h 179170"/>
                <a:gd name="connsiteX8" fmla="*/ 46060 w 45878"/>
                <a:gd name="connsiteY8" fmla="*/ 89765 h 179170"/>
                <a:gd name="connsiteX9" fmla="*/ 3548 w 45878"/>
                <a:gd name="connsiteY9" fmla="*/ 90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548" y="90"/>
                  </a:moveTo>
                  <a:cubicBezTo>
                    <a:pt x="2308" y="90"/>
                    <a:pt x="182" y="90"/>
                    <a:pt x="182" y="2243"/>
                  </a:cubicBezTo>
                  <a:cubicBezTo>
                    <a:pt x="182" y="3139"/>
                    <a:pt x="714" y="3677"/>
                    <a:pt x="1777" y="4933"/>
                  </a:cubicBezTo>
                  <a:cubicBezTo>
                    <a:pt x="17010" y="19102"/>
                    <a:pt x="34015" y="43314"/>
                    <a:pt x="34015" y="89586"/>
                  </a:cubicBezTo>
                  <a:cubicBezTo>
                    <a:pt x="34015" y="127070"/>
                    <a:pt x="22501" y="155407"/>
                    <a:pt x="3371" y="172984"/>
                  </a:cubicBezTo>
                  <a:cubicBezTo>
                    <a:pt x="359" y="176033"/>
                    <a:pt x="182" y="176212"/>
                    <a:pt x="182" y="177109"/>
                  </a:cubicBezTo>
                  <a:cubicBezTo>
                    <a:pt x="182" y="178006"/>
                    <a:pt x="714" y="179261"/>
                    <a:pt x="2485" y="179261"/>
                  </a:cubicBezTo>
                  <a:cubicBezTo>
                    <a:pt x="4611" y="179261"/>
                    <a:pt x="21439" y="167424"/>
                    <a:pt x="33130" y="145005"/>
                  </a:cubicBezTo>
                  <a:cubicBezTo>
                    <a:pt x="40923" y="130119"/>
                    <a:pt x="46060" y="110749"/>
                    <a:pt x="46060" y="89765"/>
                  </a:cubicBezTo>
                  <a:cubicBezTo>
                    <a:pt x="46060" y="64477"/>
                    <a:pt x="38621" y="25199"/>
                    <a:pt x="3548" y="9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26A5093-1B43-C09F-1063-660A7662952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331531" y="4628921"/>
              <a:ext cx="168785" cy="170638"/>
            </a:xfrm>
            <a:custGeom>
              <a:avLst/>
              <a:gdLst>
                <a:gd name="connsiteX0" fmla="*/ 168973 w 168785"/>
                <a:gd name="connsiteY0" fmla="*/ 85406 h 170638"/>
                <a:gd name="connsiteX1" fmla="*/ 84707 w 168785"/>
                <a:gd name="connsiteY1" fmla="*/ 87 h 170638"/>
                <a:gd name="connsiteX2" fmla="*/ 188 w 168785"/>
                <a:gd name="connsiteY2" fmla="*/ 85406 h 170638"/>
                <a:gd name="connsiteX3" fmla="*/ 84454 w 168785"/>
                <a:gd name="connsiteY3" fmla="*/ 170726 h 170638"/>
                <a:gd name="connsiteX4" fmla="*/ 168973 w 168785"/>
                <a:gd name="connsiteY4" fmla="*/ 85406 h 170638"/>
                <a:gd name="connsiteX5" fmla="*/ 34350 w 168785"/>
                <a:gd name="connsiteY5" fmla="*/ 30320 h 170638"/>
                <a:gd name="connsiteX6" fmla="*/ 32073 w 168785"/>
                <a:gd name="connsiteY6" fmla="*/ 27502 h 170638"/>
                <a:gd name="connsiteX7" fmla="*/ 84454 w 168785"/>
                <a:gd name="connsiteY7" fmla="*/ 6492 h 170638"/>
                <a:gd name="connsiteX8" fmla="*/ 137342 w 168785"/>
                <a:gd name="connsiteY8" fmla="*/ 27502 h 170638"/>
                <a:gd name="connsiteX9" fmla="*/ 84707 w 168785"/>
                <a:gd name="connsiteY9" fmla="*/ 81051 h 170638"/>
                <a:gd name="connsiteX10" fmla="*/ 34350 w 168785"/>
                <a:gd name="connsiteY10" fmla="*/ 30320 h 170638"/>
                <a:gd name="connsiteX11" fmla="*/ 27012 w 168785"/>
                <a:gd name="connsiteY11" fmla="*/ 138955 h 170638"/>
                <a:gd name="connsiteX12" fmla="*/ 6514 w 168785"/>
                <a:gd name="connsiteY12" fmla="*/ 85406 h 170638"/>
                <a:gd name="connsiteX13" fmla="*/ 27012 w 168785"/>
                <a:gd name="connsiteY13" fmla="*/ 31858 h 170638"/>
                <a:gd name="connsiteX14" fmla="*/ 79899 w 168785"/>
                <a:gd name="connsiteY14" fmla="*/ 85406 h 170638"/>
                <a:gd name="connsiteX15" fmla="*/ 27012 w 168785"/>
                <a:gd name="connsiteY15" fmla="*/ 138955 h 170638"/>
                <a:gd name="connsiteX16" fmla="*/ 141897 w 168785"/>
                <a:gd name="connsiteY16" fmla="*/ 31858 h 170638"/>
                <a:gd name="connsiteX17" fmla="*/ 162647 w 168785"/>
                <a:gd name="connsiteY17" fmla="*/ 85406 h 170638"/>
                <a:gd name="connsiteX18" fmla="*/ 142150 w 168785"/>
                <a:gd name="connsiteY18" fmla="*/ 138955 h 170638"/>
                <a:gd name="connsiteX19" fmla="*/ 89262 w 168785"/>
                <a:gd name="connsiteY19" fmla="*/ 85406 h 170638"/>
                <a:gd name="connsiteX20" fmla="*/ 141897 w 168785"/>
                <a:gd name="connsiteY20" fmla="*/ 31858 h 170638"/>
                <a:gd name="connsiteX21" fmla="*/ 134811 w 168785"/>
                <a:gd name="connsiteY21" fmla="*/ 140492 h 170638"/>
                <a:gd name="connsiteX22" fmla="*/ 137089 w 168785"/>
                <a:gd name="connsiteY22" fmla="*/ 143311 h 170638"/>
                <a:gd name="connsiteX23" fmla="*/ 84707 w 168785"/>
                <a:gd name="connsiteY23" fmla="*/ 164320 h 170638"/>
                <a:gd name="connsiteX24" fmla="*/ 31819 w 168785"/>
                <a:gd name="connsiteY24" fmla="*/ 143311 h 170638"/>
                <a:gd name="connsiteX25" fmla="*/ 84454 w 168785"/>
                <a:gd name="connsiteY25" fmla="*/ 89762 h 170638"/>
                <a:gd name="connsiteX26" fmla="*/ 134811 w 168785"/>
                <a:gd name="connsiteY26" fmla="*/ 140492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785" h="170638">
                  <a:moveTo>
                    <a:pt x="168973" y="85406"/>
                  </a:moveTo>
                  <a:cubicBezTo>
                    <a:pt x="168973" y="38263"/>
                    <a:pt x="131015" y="87"/>
                    <a:pt x="84707" y="87"/>
                  </a:cubicBezTo>
                  <a:cubicBezTo>
                    <a:pt x="37640" y="87"/>
                    <a:pt x="188" y="38775"/>
                    <a:pt x="188" y="85406"/>
                  </a:cubicBezTo>
                  <a:cubicBezTo>
                    <a:pt x="188" y="132550"/>
                    <a:pt x="38146" y="170726"/>
                    <a:pt x="84454" y="170726"/>
                  </a:cubicBezTo>
                  <a:cubicBezTo>
                    <a:pt x="131522" y="170726"/>
                    <a:pt x="168973" y="132037"/>
                    <a:pt x="168973" y="85406"/>
                  </a:cubicBezTo>
                  <a:close/>
                  <a:moveTo>
                    <a:pt x="34350" y="30320"/>
                  </a:moveTo>
                  <a:cubicBezTo>
                    <a:pt x="33844" y="29808"/>
                    <a:pt x="32073" y="28014"/>
                    <a:pt x="32073" y="27502"/>
                  </a:cubicBezTo>
                  <a:cubicBezTo>
                    <a:pt x="32073" y="26477"/>
                    <a:pt x="52570" y="6492"/>
                    <a:pt x="84454" y="6492"/>
                  </a:cubicBezTo>
                  <a:cubicBezTo>
                    <a:pt x="93311" y="6492"/>
                    <a:pt x="116592" y="7773"/>
                    <a:pt x="137342" y="27502"/>
                  </a:cubicBezTo>
                  <a:lnTo>
                    <a:pt x="84707" y="81051"/>
                  </a:lnTo>
                  <a:lnTo>
                    <a:pt x="34350" y="30320"/>
                  </a:lnTo>
                  <a:close/>
                  <a:moveTo>
                    <a:pt x="27012" y="138955"/>
                  </a:moveTo>
                  <a:cubicBezTo>
                    <a:pt x="11575" y="121533"/>
                    <a:pt x="6514" y="101804"/>
                    <a:pt x="6514" y="85406"/>
                  </a:cubicBezTo>
                  <a:cubicBezTo>
                    <a:pt x="6514" y="65678"/>
                    <a:pt x="13853" y="46974"/>
                    <a:pt x="27012" y="31858"/>
                  </a:cubicBezTo>
                  <a:lnTo>
                    <a:pt x="79899" y="85406"/>
                  </a:lnTo>
                  <a:lnTo>
                    <a:pt x="27012" y="138955"/>
                  </a:lnTo>
                  <a:close/>
                  <a:moveTo>
                    <a:pt x="141897" y="31858"/>
                  </a:moveTo>
                  <a:cubicBezTo>
                    <a:pt x="154043" y="44925"/>
                    <a:pt x="162647" y="64397"/>
                    <a:pt x="162647" y="85406"/>
                  </a:cubicBezTo>
                  <a:cubicBezTo>
                    <a:pt x="162647" y="105135"/>
                    <a:pt x="155308" y="123838"/>
                    <a:pt x="142150" y="138955"/>
                  </a:cubicBezTo>
                  <a:lnTo>
                    <a:pt x="89262" y="85406"/>
                  </a:lnTo>
                  <a:lnTo>
                    <a:pt x="141897" y="31858"/>
                  </a:lnTo>
                  <a:close/>
                  <a:moveTo>
                    <a:pt x="134811" y="140492"/>
                  </a:moveTo>
                  <a:cubicBezTo>
                    <a:pt x="135317" y="141005"/>
                    <a:pt x="137089" y="142798"/>
                    <a:pt x="137089" y="143311"/>
                  </a:cubicBezTo>
                  <a:cubicBezTo>
                    <a:pt x="137089" y="144336"/>
                    <a:pt x="116592" y="164320"/>
                    <a:pt x="84707" y="164320"/>
                  </a:cubicBezTo>
                  <a:cubicBezTo>
                    <a:pt x="75850" y="164320"/>
                    <a:pt x="52570" y="163039"/>
                    <a:pt x="31819" y="143311"/>
                  </a:cubicBezTo>
                  <a:lnTo>
                    <a:pt x="84454" y="89762"/>
                  </a:lnTo>
                  <a:lnTo>
                    <a:pt x="134811" y="14049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4798D0F-A1B1-4A96-1532-2695979A045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577496" y="4597663"/>
              <a:ext cx="275572" cy="193441"/>
            </a:xfrm>
            <a:custGeom>
              <a:avLst/>
              <a:gdLst>
                <a:gd name="connsiteX0" fmla="*/ 90790 w 275572"/>
                <a:gd name="connsiteY0" fmla="*/ 37494 h 193441"/>
                <a:gd name="connsiteX1" fmla="*/ 123181 w 275572"/>
                <a:gd name="connsiteY1" fmla="*/ 155353 h 193441"/>
                <a:gd name="connsiteX2" fmla="*/ 134062 w 275572"/>
                <a:gd name="connsiteY2" fmla="*/ 172007 h 193441"/>
                <a:gd name="connsiteX3" fmla="*/ 140135 w 275572"/>
                <a:gd name="connsiteY3" fmla="*/ 167395 h 193441"/>
                <a:gd name="connsiteX4" fmla="*/ 190239 w 275572"/>
                <a:gd name="connsiteY4" fmla="*/ 113334 h 193441"/>
                <a:gd name="connsiteX5" fmla="*/ 245658 w 275572"/>
                <a:gd name="connsiteY5" fmla="*/ 47999 h 193441"/>
                <a:gd name="connsiteX6" fmla="*/ 233005 w 275572"/>
                <a:gd name="connsiteY6" fmla="*/ 157403 h 193441"/>
                <a:gd name="connsiteX7" fmla="*/ 234017 w 275572"/>
                <a:gd name="connsiteY7" fmla="*/ 177900 h 193441"/>
                <a:gd name="connsiteX8" fmla="*/ 245911 w 275572"/>
                <a:gd name="connsiteY8" fmla="*/ 188148 h 193441"/>
                <a:gd name="connsiteX9" fmla="*/ 275771 w 275572"/>
                <a:gd name="connsiteY9" fmla="*/ 171751 h 193441"/>
                <a:gd name="connsiteX10" fmla="*/ 273493 w 275572"/>
                <a:gd name="connsiteY10" fmla="*/ 169957 h 193441"/>
                <a:gd name="connsiteX11" fmla="*/ 262359 w 275572"/>
                <a:gd name="connsiteY11" fmla="*/ 174056 h 193441"/>
                <a:gd name="connsiteX12" fmla="*/ 255274 w 275572"/>
                <a:gd name="connsiteY12" fmla="*/ 163295 h 193441"/>
                <a:gd name="connsiteX13" fmla="*/ 254514 w 275572"/>
                <a:gd name="connsiteY13" fmla="*/ 146385 h 193441"/>
                <a:gd name="connsiteX14" fmla="*/ 272987 w 275572"/>
                <a:gd name="connsiteY14" fmla="*/ 8542 h 193441"/>
                <a:gd name="connsiteX15" fmla="*/ 273493 w 275572"/>
                <a:gd name="connsiteY15" fmla="*/ 4186 h 193441"/>
                <a:gd name="connsiteX16" fmla="*/ 271469 w 275572"/>
                <a:gd name="connsiteY16" fmla="*/ 343 h 193441"/>
                <a:gd name="connsiteX17" fmla="*/ 265396 w 275572"/>
                <a:gd name="connsiteY17" fmla="*/ 6236 h 193441"/>
                <a:gd name="connsiteX18" fmla="*/ 142666 w 275572"/>
                <a:gd name="connsiteY18" fmla="*/ 146642 h 193441"/>
                <a:gd name="connsiteX19" fmla="*/ 122928 w 275572"/>
                <a:gd name="connsiteY19" fmla="*/ 87456 h 193441"/>
                <a:gd name="connsiteX20" fmla="*/ 106986 w 275572"/>
                <a:gd name="connsiteY20" fmla="*/ 12385 h 193441"/>
                <a:gd name="connsiteX21" fmla="*/ 104961 w 275572"/>
                <a:gd name="connsiteY21" fmla="*/ 1368 h 193441"/>
                <a:gd name="connsiteX22" fmla="*/ 102178 w 275572"/>
                <a:gd name="connsiteY22" fmla="*/ 87 h 193441"/>
                <a:gd name="connsiteX23" fmla="*/ 86235 w 275572"/>
                <a:gd name="connsiteY23" fmla="*/ 11104 h 193441"/>
                <a:gd name="connsiteX24" fmla="*/ 60424 w 275572"/>
                <a:gd name="connsiteY24" fmla="*/ 115383 h 193441"/>
                <a:gd name="connsiteX25" fmla="*/ 29805 w 275572"/>
                <a:gd name="connsiteY25" fmla="*/ 169957 h 193441"/>
                <a:gd name="connsiteX26" fmla="*/ 11585 w 275572"/>
                <a:gd name="connsiteY26" fmla="*/ 162783 h 193441"/>
                <a:gd name="connsiteX27" fmla="*/ 9308 w 275572"/>
                <a:gd name="connsiteY27" fmla="*/ 161502 h 193441"/>
                <a:gd name="connsiteX28" fmla="*/ 198 w 275572"/>
                <a:gd name="connsiteY28" fmla="*/ 180206 h 193441"/>
                <a:gd name="connsiteX29" fmla="*/ 8296 w 275572"/>
                <a:gd name="connsiteY29" fmla="*/ 189942 h 193441"/>
                <a:gd name="connsiteX30" fmla="*/ 21960 w 275572"/>
                <a:gd name="connsiteY30" fmla="*/ 193529 h 193441"/>
                <a:gd name="connsiteX31" fmla="*/ 57641 w 275572"/>
                <a:gd name="connsiteY31" fmla="*/ 143823 h 193441"/>
                <a:gd name="connsiteX32" fmla="*/ 90790 w 275572"/>
                <a:gd name="connsiteY32" fmla="*/ 37494 h 19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572" h="193441">
                  <a:moveTo>
                    <a:pt x="90790" y="37494"/>
                  </a:moveTo>
                  <a:cubicBezTo>
                    <a:pt x="97623" y="70802"/>
                    <a:pt x="108757" y="125632"/>
                    <a:pt x="123181" y="155353"/>
                  </a:cubicBezTo>
                  <a:cubicBezTo>
                    <a:pt x="128748" y="166370"/>
                    <a:pt x="131532" y="172007"/>
                    <a:pt x="134062" y="172007"/>
                  </a:cubicBezTo>
                  <a:cubicBezTo>
                    <a:pt x="135074" y="172007"/>
                    <a:pt x="135580" y="172007"/>
                    <a:pt x="140135" y="167395"/>
                  </a:cubicBezTo>
                  <a:cubicBezTo>
                    <a:pt x="159367" y="148691"/>
                    <a:pt x="172526" y="133831"/>
                    <a:pt x="190239" y="113334"/>
                  </a:cubicBezTo>
                  <a:lnTo>
                    <a:pt x="245658" y="47999"/>
                  </a:lnTo>
                  <a:cubicBezTo>
                    <a:pt x="242115" y="69777"/>
                    <a:pt x="233005" y="127425"/>
                    <a:pt x="233005" y="157403"/>
                  </a:cubicBezTo>
                  <a:cubicBezTo>
                    <a:pt x="233005" y="164320"/>
                    <a:pt x="233258" y="170982"/>
                    <a:pt x="234017" y="177900"/>
                  </a:cubicBezTo>
                  <a:cubicBezTo>
                    <a:pt x="234270" y="180718"/>
                    <a:pt x="235283" y="188148"/>
                    <a:pt x="245911" y="188148"/>
                  </a:cubicBezTo>
                  <a:cubicBezTo>
                    <a:pt x="256539" y="188148"/>
                    <a:pt x="275771" y="176875"/>
                    <a:pt x="275771" y="171751"/>
                  </a:cubicBezTo>
                  <a:cubicBezTo>
                    <a:pt x="275771" y="170213"/>
                    <a:pt x="274252" y="169957"/>
                    <a:pt x="273493" y="169957"/>
                  </a:cubicBezTo>
                  <a:cubicBezTo>
                    <a:pt x="270204" y="169957"/>
                    <a:pt x="265143" y="172263"/>
                    <a:pt x="262359" y="174056"/>
                  </a:cubicBezTo>
                  <a:cubicBezTo>
                    <a:pt x="256286" y="173288"/>
                    <a:pt x="255780" y="169188"/>
                    <a:pt x="255274" y="163295"/>
                  </a:cubicBezTo>
                  <a:cubicBezTo>
                    <a:pt x="254514" y="155097"/>
                    <a:pt x="254514" y="147410"/>
                    <a:pt x="254514" y="146385"/>
                  </a:cubicBezTo>
                  <a:cubicBezTo>
                    <a:pt x="254514" y="117946"/>
                    <a:pt x="265649" y="40313"/>
                    <a:pt x="272987" y="8542"/>
                  </a:cubicBezTo>
                  <a:cubicBezTo>
                    <a:pt x="273240" y="6749"/>
                    <a:pt x="273493" y="6236"/>
                    <a:pt x="273493" y="4186"/>
                  </a:cubicBezTo>
                  <a:cubicBezTo>
                    <a:pt x="273493" y="3162"/>
                    <a:pt x="273240" y="343"/>
                    <a:pt x="271469" y="343"/>
                  </a:cubicBezTo>
                  <a:cubicBezTo>
                    <a:pt x="270457" y="343"/>
                    <a:pt x="270204" y="599"/>
                    <a:pt x="265396" y="6236"/>
                  </a:cubicBezTo>
                  <a:cubicBezTo>
                    <a:pt x="241609" y="35445"/>
                    <a:pt x="167718" y="125120"/>
                    <a:pt x="142666" y="146642"/>
                  </a:cubicBezTo>
                  <a:cubicBezTo>
                    <a:pt x="136340" y="133062"/>
                    <a:pt x="131785" y="123326"/>
                    <a:pt x="122928" y="87456"/>
                  </a:cubicBezTo>
                  <a:cubicBezTo>
                    <a:pt x="115589" y="58504"/>
                    <a:pt x="111287" y="37238"/>
                    <a:pt x="106986" y="12385"/>
                  </a:cubicBezTo>
                  <a:cubicBezTo>
                    <a:pt x="106226" y="8798"/>
                    <a:pt x="104961" y="1881"/>
                    <a:pt x="104961" y="1368"/>
                  </a:cubicBezTo>
                  <a:cubicBezTo>
                    <a:pt x="104202" y="87"/>
                    <a:pt x="102937" y="87"/>
                    <a:pt x="102178" y="87"/>
                  </a:cubicBezTo>
                  <a:cubicBezTo>
                    <a:pt x="97623" y="87"/>
                    <a:pt x="86995" y="5724"/>
                    <a:pt x="86235" y="11104"/>
                  </a:cubicBezTo>
                  <a:cubicBezTo>
                    <a:pt x="83199" y="32626"/>
                    <a:pt x="78138" y="66447"/>
                    <a:pt x="60424" y="115383"/>
                  </a:cubicBezTo>
                  <a:cubicBezTo>
                    <a:pt x="40180" y="169957"/>
                    <a:pt x="34613" y="169957"/>
                    <a:pt x="29805" y="169957"/>
                  </a:cubicBezTo>
                  <a:cubicBezTo>
                    <a:pt x="26515" y="169957"/>
                    <a:pt x="17152" y="167907"/>
                    <a:pt x="11585" y="162783"/>
                  </a:cubicBezTo>
                  <a:cubicBezTo>
                    <a:pt x="10320" y="161502"/>
                    <a:pt x="9814" y="161502"/>
                    <a:pt x="9308" y="161502"/>
                  </a:cubicBezTo>
                  <a:cubicBezTo>
                    <a:pt x="5765" y="161502"/>
                    <a:pt x="198" y="173032"/>
                    <a:pt x="198" y="180206"/>
                  </a:cubicBezTo>
                  <a:cubicBezTo>
                    <a:pt x="198" y="182512"/>
                    <a:pt x="198" y="185586"/>
                    <a:pt x="8296" y="189942"/>
                  </a:cubicBezTo>
                  <a:cubicBezTo>
                    <a:pt x="14622" y="193273"/>
                    <a:pt x="20695" y="193529"/>
                    <a:pt x="21960" y="193529"/>
                  </a:cubicBezTo>
                  <a:cubicBezTo>
                    <a:pt x="37650" y="193529"/>
                    <a:pt x="52580" y="156890"/>
                    <a:pt x="57641" y="143823"/>
                  </a:cubicBezTo>
                  <a:cubicBezTo>
                    <a:pt x="69534" y="114871"/>
                    <a:pt x="83705" y="74389"/>
                    <a:pt x="90790" y="374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A95FC1EE-3D82-C972-5762-025536C040E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894923" y="4510693"/>
              <a:ext cx="46055" cy="179170"/>
            </a:xfrm>
            <a:custGeom>
              <a:avLst/>
              <a:gdLst>
                <a:gd name="connsiteX0" fmla="*/ 42723 w 46055"/>
                <a:gd name="connsiteY0" fmla="*/ 82 h 179170"/>
                <a:gd name="connsiteX1" fmla="*/ 210 w 46055"/>
                <a:gd name="connsiteY1" fmla="*/ 89577 h 179170"/>
                <a:gd name="connsiteX2" fmla="*/ 42723 w 46055"/>
                <a:gd name="connsiteY2" fmla="*/ 179252 h 179170"/>
                <a:gd name="connsiteX3" fmla="*/ 46265 w 46055"/>
                <a:gd name="connsiteY3" fmla="*/ 177100 h 179170"/>
                <a:gd name="connsiteX4" fmla="*/ 44494 w 46055"/>
                <a:gd name="connsiteY4" fmla="*/ 174410 h 179170"/>
                <a:gd name="connsiteX5" fmla="*/ 12255 w 46055"/>
                <a:gd name="connsiteY5" fmla="*/ 89757 h 179170"/>
                <a:gd name="connsiteX6" fmla="*/ 45025 w 46055"/>
                <a:gd name="connsiteY6" fmla="*/ 4386 h 179170"/>
                <a:gd name="connsiteX7" fmla="*/ 46265 w 46055"/>
                <a:gd name="connsiteY7" fmla="*/ 2234 h 179170"/>
                <a:gd name="connsiteX8" fmla="*/ 42723 w 46055"/>
                <a:gd name="connsiteY8" fmla="*/ 8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723" y="82"/>
                  </a:moveTo>
                  <a:cubicBezTo>
                    <a:pt x="9067" y="24115"/>
                    <a:pt x="210" y="62137"/>
                    <a:pt x="210" y="89577"/>
                  </a:cubicBezTo>
                  <a:cubicBezTo>
                    <a:pt x="210" y="114866"/>
                    <a:pt x="7650" y="154143"/>
                    <a:pt x="42723" y="179252"/>
                  </a:cubicBezTo>
                  <a:cubicBezTo>
                    <a:pt x="44140" y="179252"/>
                    <a:pt x="46265" y="179252"/>
                    <a:pt x="46265" y="177100"/>
                  </a:cubicBezTo>
                  <a:cubicBezTo>
                    <a:pt x="46265" y="176024"/>
                    <a:pt x="45734" y="175665"/>
                    <a:pt x="44494" y="174410"/>
                  </a:cubicBezTo>
                  <a:cubicBezTo>
                    <a:pt x="20935" y="152888"/>
                    <a:pt x="12255" y="122399"/>
                    <a:pt x="12255" y="89757"/>
                  </a:cubicBezTo>
                  <a:cubicBezTo>
                    <a:pt x="12255" y="41332"/>
                    <a:pt x="30500" y="17658"/>
                    <a:pt x="45025" y="4386"/>
                  </a:cubicBezTo>
                  <a:cubicBezTo>
                    <a:pt x="45734" y="3669"/>
                    <a:pt x="46265" y="3131"/>
                    <a:pt x="46265" y="2234"/>
                  </a:cubicBezTo>
                  <a:cubicBezTo>
                    <a:pt x="46265" y="82"/>
                    <a:pt x="44140" y="82"/>
                    <a:pt x="42723" y="8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4EE5DA8-F9EA-0B55-6E30-641A6B79E60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966031" y="4534188"/>
              <a:ext cx="130371" cy="132180"/>
            </a:xfrm>
            <a:custGeom>
              <a:avLst/>
              <a:gdLst>
                <a:gd name="connsiteX0" fmla="*/ 69828 w 130371"/>
                <a:gd name="connsiteY0" fmla="*/ 70566 h 132180"/>
                <a:gd name="connsiteX1" fmla="*/ 124031 w 130371"/>
                <a:gd name="connsiteY1" fmla="*/ 70566 h 132180"/>
                <a:gd name="connsiteX2" fmla="*/ 130585 w 130371"/>
                <a:gd name="connsiteY2" fmla="*/ 66262 h 132180"/>
                <a:gd name="connsiteX3" fmla="*/ 124031 w 130371"/>
                <a:gd name="connsiteY3" fmla="*/ 61778 h 132180"/>
                <a:gd name="connsiteX4" fmla="*/ 69828 w 130371"/>
                <a:gd name="connsiteY4" fmla="*/ 61778 h 132180"/>
                <a:gd name="connsiteX5" fmla="*/ 69828 w 130371"/>
                <a:gd name="connsiteY5" fmla="*/ 6718 h 132180"/>
                <a:gd name="connsiteX6" fmla="*/ 65576 w 130371"/>
                <a:gd name="connsiteY6" fmla="*/ 82 h 132180"/>
                <a:gd name="connsiteX7" fmla="*/ 61148 w 130371"/>
                <a:gd name="connsiteY7" fmla="*/ 6718 h 132180"/>
                <a:gd name="connsiteX8" fmla="*/ 61148 w 130371"/>
                <a:gd name="connsiteY8" fmla="*/ 61778 h 132180"/>
                <a:gd name="connsiteX9" fmla="*/ 6767 w 130371"/>
                <a:gd name="connsiteY9" fmla="*/ 61778 h 132180"/>
                <a:gd name="connsiteX10" fmla="*/ 213 w 130371"/>
                <a:gd name="connsiteY10" fmla="*/ 66083 h 132180"/>
                <a:gd name="connsiteX11" fmla="*/ 6767 w 130371"/>
                <a:gd name="connsiteY11" fmla="*/ 70566 h 132180"/>
                <a:gd name="connsiteX12" fmla="*/ 61148 w 130371"/>
                <a:gd name="connsiteY12" fmla="*/ 70566 h 132180"/>
                <a:gd name="connsiteX13" fmla="*/ 61148 w 130371"/>
                <a:gd name="connsiteY13" fmla="*/ 125627 h 132180"/>
                <a:gd name="connsiteX14" fmla="*/ 65399 w 130371"/>
                <a:gd name="connsiteY14" fmla="*/ 132263 h 132180"/>
                <a:gd name="connsiteX15" fmla="*/ 69828 w 130371"/>
                <a:gd name="connsiteY15" fmla="*/ 125627 h 132180"/>
                <a:gd name="connsiteX16" fmla="*/ 69828 w 130371"/>
                <a:gd name="connsiteY16" fmla="*/ 70566 h 1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371" h="132180">
                  <a:moveTo>
                    <a:pt x="69828" y="70566"/>
                  </a:moveTo>
                  <a:lnTo>
                    <a:pt x="124031" y="70566"/>
                  </a:lnTo>
                  <a:cubicBezTo>
                    <a:pt x="126334" y="70566"/>
                    <a:pt x="130585" y="70566"/>
                    <a:pt x="130585" y="66262"/>
                  </a:cubicBezTo>
                  <a:cubicBezTo>
                    <a:pt x="130585" y="61778"/>
                    <a:pt x="126511" y="61778"/>
                    <a:pt x="124031" y="61778"/>
                  </a:cubicBezTo>
                  <a:lnTo>
                    <a:pt x="69828" y="61778"/>
                  </a:lnTo>
                  <a:lnTo>
                    <a:pt x="69828" y="6718"/>
                  </a:lnTo>
                  <a:cubicBezTo>
                    <a:pt x="69828" y="4386"/>
                    <a:pt x="69828" y="82"/>
                    <a:pt x="65576" y="82"/>
                  </a:cubicBezTo>
                  <a:cubicBezTo>
                    <a:pt x="61148" y="82"/>
                    <a:pt x="61148" y="4207"/>
                    <a:pt x="61148" y="6718"/>
                  </a:cubicBezTo>
                  <a:lnTo>
                    <a:pt x="61148" y="61778"/>
                  </a:lnTo>
                  <a:lnTo>
                    <a:pt x="6767" y="61778"/>
                  </a:lnTo>
                  <a:cubicBezTo>
                    <a:pt x="4464" y="61778"/>
                    <a:pt x="213" y="61778"/>
                    <a:pt x="213" y="66083"/>
                  </a:cubicBezTo>
                  <a:cubicBezTo>
                    <a:pt x="213" y="70566"/>
                    <a:pt x="4287" y="70566"/>
                    <a:pt x="6767" y="70566"/>
                  </a:cubicBezTo>
                  <a:lnTo>
                    <a:pt x="61148" y="70566"/>
                  </a:lnTo>
                  <a:lnTo>
                    <a:pt x="61148" y="125627"/>
                  </a:lnTo>
                  <a:cubicBezTo>
                    <a:pt x="61148" y="127958"/>
                    <a:pt x="61148" y="132263"/>
                    <a:pt x="65399" y="132263"/>
                  </a:cubicBezTo>
                  <a:cubicBezTo>
                    <a:pt x="69828" y="132263"/>
                    <a:pt x="69828" y="128138"/>
                    <a:pt x="69828" y="125627"/>
                  </a:cubicBezTo>
                  <a:lnTo>
                    <a:pt x="69828" y="7056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1587D25-05D0-FFF2-EAA3-5AF63FC57A6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121554" y="4510693"/>
              <a:ext cx="45878" cy="179170"/>
            </a:xfrm>
            <a:custGeom>
              <a:avLst/>
              <a:gdLst>
                <a:gd name="connsiteX0" fmla="*/ 3585 w 45878"/>
                <a:gd name="connsiteY0" fmla="*/ 82 h 179170"/>
                <a:gd name="connsiteX1" fmla="*/ 219 w 45878"/>
                <a:gd name="connsiteY1" fmla="*/ 2234 h 179170"/>
                <a:gd name="connsiteX2" fmla="*/ 1813 w 45878"/>
                <a:gd name="connsiteY2" fmla="*/ 4924 h 179170"/>
                <a:gd name="connsiteX3" fmla="*/ 34052 w 45878"/>
                <a:gd name="connsiteY3" fmla="*/ 89577 h 179170"/>
                <a:gd name="connsiteX4" fmla="*/ 3408 w 45878"/>
                <a:gd name="connsiteY4" fmla="*/ 172975 h 179170"/>
                <a:gd name="connsiteX5" fmla="*/ 219 w 45878"/>
                <a:gd name="connsiteY5" fmla="*/ 177100 h 179170"/>
                <a:gd name="connsiteX6" fmla="*/ 2522 w 45878"/>
                <a:gd name="connsiteY6" fmla="*/ 179252 h 179170"/>
                <a:gd name="connsiteX7" fmla="*/ 33167 w 45878"/>
                <a:gd name="connsiteY7" fmla="*/ 144997 h 179170"/>
                <a:gd name="connsiteX8" fmla="*/ 46097 w 45878"/>
                <a:gd name="connsiteY8" fmla="*/ 89757 h 179170"/>
                <a:gd name="connsiteX9" fmla="*/ 3585 w 45878"/>
                <a:gd name="connsiteY9" fmla="*/ 8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585" y="82"/>
                  </a:moveTo>
                  <a:cubicBezTo>
                    <a:pt x="2345" y="82"/>
                    <a:pt x="219" y="82"/>
                    <a:pt x="219" y="2234"/>
                  </a:cubicBezTo>
                  <a:cubicBezTo>
                    <a:pt x="219" y="3131"/>
                    <a:pt x="751" y="3669"/>
                    <a:pt x="1813" y="4924"/>
                  </a:cubicBezTo>
                  <a:cubicBezTo>
                    <a:pt x="17047" y="19093"/>
                    <a:pt x="34052" y="43305"/>
                    <a:pt x="34052" y="89577"/>
                  </a:cubicBezTo>
                  <a:cubicBezTo>
                    <a:pt x="34052" y="127062"/>
                    <a:pt x="22538" y="155399"/>
                    <a:pt x="3408" y="172975"/>
                  </a:cubicBezTo>
                  <a:cubicBezTo>
                    <a:pt x="396" y="176024"/>
                    <a:pt x="219" y="176204"/>
                    <a:pt x="219" y="177100"/>
                  </a:cubicBezTo>
                  <a:cubicBezTo>
                    <a:pt x="219" y="177997"/>
                    <a:pt x="751" y="179252"/>
                    <a:pt x="2522" y="179252"/>
                  </a:cubicBezTo>
                  <a:cubicBezTo>
                    <a:pt x="4648" y="179252"/>
                    <a:pt x="21476" y="167415"/>
                    <a:pt x="33167" y="144997"/>
                  </a:cubicBezTo>
                  <a:cubicBezTo>
                    <a:pt x="40960" y="130111"/>
                    <a:pt x="46097" y="110741"/>
                    <a:pt x="46097" y="89757"/>
                  </a:cubicBezTo>
                  <a:cubicBezTo>
                    <a:pt x="46097" y="64468"/>
                    <a:pt x="38658" y="25191"/>
                    <a:pt x="3585" y="8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189F342-9E85-ABAE-5946-D1B04585467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208427" y="4510693"/>
              <a:ext cx="46055" cy="179170"/>
            </a:xfrm>
            <a:custGeom>
              <a:avLst/>
              <a:gdLst>
                <a:gd name="connsiteX0" fmla="*/ 42735 w 46055"/>
                <a:gd name="connsiteY0" fmla="*/ 82 h 179170"/>
                <a:gd name="connsiteX1" fmla="*/ 222 w 46055"/>
                <a:gd name="connsiteY1" fmla="*/ 89577 h 179170"/>
                <a:gd name="connsiteX2" fmla="*/ 42735 w 46055"/>
                <a:gd name="connsiteY2" fmla="*/ 179252 h 179170"/>
                <a:gd name="connsiteX3" fmla="*/ 46278 w 46055"/>
                <a:gd name="connsiteY3" fmla="*/ 177100 h 179170"/>
                <a:gd name="connsiteX4" fmla="*/ 44506 w 46055"/>
                <a:gd name="connsiteY4" fmla="*/ 174410 h 179170"/>
                <a:gd name="connsiteX5" fmla="*/ 12268 w 46055"/>
                <a:gd name="connsiteY5" fmla="*/ 89757 h 179170"/>
                <a:gd name="connsiteX6" fmla="*/ 45038 w 46055"/>
                <a:gd name="connsiteY6" fmla="*/ 4386 h 179170"/>
                <a:gd name="connsiteX7" fmla="*/ 46278 w 46055"/>
                <a:gd name="connsiteY7" fmla="*/ 2234 h 179170"/>
                <a:gd name="connsiteX8" fmla="*/ 42735 w 46055"/>
                <a:gd name="connsiteY8" fmla="*/ 8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735" y="82"/>
                  </a:moveTo>
                  <a:cubicBezTo>
                    <a:pt x="9079" y="24115"/>
                    <a:pt x="222" y="62137"/>
                    <a:pt x="222" y="89577"/>
                  </a:cubicBezTo>
                  <a:cubicBezTo>
                    <a:pt x="222" y="114866"/>
                    <a:pt x="7662" y="154143"/>
                    <a:pt x="42735" y="179252"/>
                  </a:cubicBezTo>
                  <a:cubicBezTo>
                    <a:pt x="44152" y="179252"/>
                    <a:pt x="46278" y="179252"/>
                    <a:pt x="46278" y="177100"/>
                  </a:cubicBezTo>
                  <a:cubicBezTo>
                    <a:pt x="46278" y="176024"/>
                    <a:pt x="45746" y="175665"/>
                    <a:pt x="44506" y="174410"/>
                  </a:cubicBezTo>
                  <a:cubicBezTo>
                    <a:pt x="20947" y="152888"/>
                    <a:pt x="12268" y="122399"/>
                    <a:pt x="12268" y="89757"/>
                  </a:cubicBezTo>
                  <a:cubicBezTo>
                    <a:pt x="12268" y="41332"/>
                    <a:pt x="30513" y="17658"/>
                    <a:pt x="45038" y="4386"/>
                  </a:cubicBezTo>
                  <a:cubicBezTo>
                    <a:pt x="45746" y="3669"/>
                    <a:pt x="46278" y="3131"/>
                    <a:pt x="46278" y="2234"/>
                  </a:cubicBezTo>
                  <a:cubicBezTo>
                    <a:pt x="46278" y="82"/>
                    <a:pt x="44152" y="82"/>
                    <a:pt x="42735" y="8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C9F96FB9-CA5C-93F9-7C01-27A13E66F69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276347" y="4526117"/>
              <a:ext cx="82190" cy="122675"/>
            </a:xfrm>
            <a:custGeom>
              <a:avLst/>
              <a:gdLst>
                <a:gd name="connsiteX0" fmla="*/ 82416 w 82190"/>
                <a:gd name="connsiteY0" fmla="*/ 61958 h 122675"/>
                <a:gd name="connsiteX1" fmla="*/ 71965 w 82190"/>
                <a:gd name="connsiteY1" fmla="*/ 15506 h 122675"/>
                <a:gd name="connsiteX2" fmla="*/ 41321 w 82190"/>
                <a:gd name="connsiteY2" fmla="*/ 82 h 122675"/>
                <a:gd name="connsiteX3" fmla="*/ 225 w 82190"/>
                <a:gd name="connsiteY3" fmla="*/ 61958 h 122675"/>
                <a:gd name="connsiteX4" fmla="*/ 41321 w 82190"/>
                <a:gd name="connsiteY4" fmla="*/ 122757 h 122675"/>
                <a:gd name="connsiteX5" fmla="*/ 82416 w 82190"/>
                <a:gd name="connsiteY5" fmla="*/ 61958 h 122675"/>
                <a:gd name="connsiteX6" fmla="*/ 41321 w 82190"/>
                <a:gd name="connsiteY6" fmla="*/ 117735 h 122675"/>
                <a:gd name="connsiteX7" fmla="*/ 18825 w 82190"/>
                <a:gd name="connsiteY7" fmla="*/ 98186 h 122675"/>
                <a:gd name="connsiteX8" fmla="*/ 16345 w 82190"/>
                <a:gd name="connsiteY8" fmla="*/ 59626 h 122675"/>
                <a:gd name="connsiteX9" fmla="*/ 19002 w 82190"/>
                <a:gd name="connsiteY9" fmla="*/ 23039 h 122675"/>
                <a:gd name="connsiteX10" fmla="*/ 41321 w 82190"/>
                <a:gd name="connsiteY10" fmla="*/ 5104 h 122675"/>
                <a:gd name="connsiteX11" fmla="*/ 63286 w 82190"/>
                <a:gd name="connsiteY11" fmla="*/ 21425 h 122675"/>
                <a:gd name="connsiteX12" fmla="*/ 66297 w 82190"/>
                <a:gd name="connsiteY12" fmla="*/ 59626 h 122675"/>
                <a:gd name="connsiteX13" fmla="*/ 63994 w 82190"/>
                <a:gd name="connsiteY13" fmla="*/ 97469 h 122675"/>
                <a:gd name="connsiteX14" fmla="*/ 41321 w 82190"/>
                <a:gd name="connsiteY14" fmla="*/ 117735 h 1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190" h="122675">
                  <a:moveTo>
                    <a:pt x="82416" y="61958"/>
                  </a:moveTo>
                  <a:cubicBezTo>
                    <a:pt x="82416" y="42229"/>
                    <a:pt x="80114" y="28060"/>
                    <a:pt x="71965" y="15506"/>
                  </a:cubicBezTo>
                  <a:cubicBezTo>
                    <a:pt x="66474" y="7256"/>
                    <a:pt x="55492" y="82"/>
                    <a:pt x="41321" y="82"/>
                  </a:cubicBezTo>
                  <a:cubicBezTo>
                    <a:pt x="225" y="82"/>
                    <a:pt x="225" y="49044"/>
                    <a:pt x="225" y="61958"/>
                  </a:cubicBezTo>
                  <a:cubicBezTo>
                    <a:pt x="225" y="74871"/>
                    <a:pt x="225" y="122757"/>
                    <a:pt x="41321" y="122757"/>
                  </a:cubicBezTo>
                  <a:cubicBezTo>
                    <a:pt x="82416" y="122757"/>
                    <a:pt x="82416" y="74871"/>
                    <a:pt x="82416" y="61958"/>
                  </a:cubicBezTo>
                  <a:close/>
                  <a:moveTo>
                    <a:pt x="41321" y="117735"/>
                  </a:moveTo>
                  <a:cubicBezTo>
                    <a:pt x="33173" y="117735"/>
                    <a:pt x="22367" y="112893"/>
                    <a:pt x="18825" y="98186"/>
                  </a:cubicBezTo>
                  <a:cubicBezTo>
                    <a:pt x="16345" y="87605"/>
                    <a:pt x="16345" y="72898"/>
                    <a:pt x="16345" y="59626"/>
                  </a:cubicBezTo>
                  <a:cubicBezTo>
                    <a:pt x="16345" y="46533"/>
                    <a:pt x="16345" y="32903"/>
                    <a:pt x="19002" y="23039"/>
                  </a:cubicBezTo>
                  <a:cubicBezTo>
                    <a:pt x="22722" y="8870"/>
                    <a:pt x="34058" y="5104"/>
                    <a:pt x="41321" y="5104"/>
                  </a:cubicBezTo>
                  <a:cubicBezTo>
                    <a:pt x="50886" y="5104"/>
                    <a:pt x="60097" y="11022"/>
                    <a:pt x="63286" y="21425"/>
                  </a:cubicBezTo>
                  <a:cubicBezTo>
                    <a:pt x="66120" y="31109"/>
                    <a:pt x="66297" y="44023"/>
                    <a:pt x="66297" y="59626"/>
                  </a:cubicBezTo>
                  <a:cubicBezTo>
                    <a:pt x="66297" y="72898"/>
                    <a:pt x="66297" y="86170"/>
                    <a:pt x="63994" y="97469"/>
                  </a:cubicBezTo>
                  <a:cubicBezTo>
                    <a:pt x="60452" y="113790"/>
                    <a:pt x="48406" y="117735"/>
                    <a:pt x="41321" y="11773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ADB8E326-7E93-ECA0-3E2B-ECFB2D2A891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380582" y="4510693"/>
              <a:ext cx="45878" cy="179170"/>
            </a:xfrm>
            <a:custGeom>
              <a:avLst/>
              <a:gdLst>
                <a:gd name="connsiteX0" fmla="*/ 3595 w 45878"/>
                <a:gd name="connsiteY0" fmla="*/ 82 h 179170"/>
                <a:gd name="connsiteX1" fmla="*/ 229 w 45878"/>
                <a:gd name="connsiteY1" fmla="*/ 2234 h 179170"/>
                <a:gd name="connsiteX2" fmla="*/ 1824 w 45878"/>
                <a:gd name="connsiteY2" fmla="*/ 4924 h 179170"/>
                <a:gd name="connsiteX3" fmla="*/ 34062 w 45878"/>
                <a:gd name="connsiteY3" fmla="*/ 89577 h 179170"/>
                <a:gd name="connsiteX4" fmla="*/ 3418 w 45878"/>
                <a:gd name="connsiteY4" fmla="*/ 172975 h 179170"/>
                <a:gd name="connsiteX5" fmla="*/ 229 w 45878"/>
                <a:gd name="connsiteY5" fmla="*/ 177100 h 179170"/>
                <a:gd name="connsiteX6" fmla="*/ 2532 w 45878"/>
                <a:gd name="connsiteY6" fmla="*/ 179252 h 179170"/>
                <a:gd name="connsiteX7" fmla="*/ 33177 w 45878"/>
                <a:gd name="connsiteY7" fmla="*/ 144997 h 179170"/>
                <a:gd name="connsiteX8" fmla="*/ 46108 w 45878"/>
                <a:gd name="connsiteY8" fmla="*/ 89757 h 179170"/>
                <a:gd name="connsiteX9" fmla="*/ 3595 w 45878"/>
                <a:gd name="connsiteY9" fmla="*/ 8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595" y="82"/>
                  </a:moveTo>
                  <a:cubicBezTo>
                    <a:pt x="2355" y="82"/>
                    <a:pt x="229" y="82"/>
                    <a:pt x="229" y="2234"/>
                  </a:cubicBezTo>
                  <a:cubicBezTo>
                    <a:pt x="229" y="3131"/>
                    <a:pt x="761" y="3669"/>
                    <a:pt x="1824" y="4924"/>
                  </a:cubicBezTo>
                  <a:cubicBezTo>
                    <a:pt x="17057" y="19093"/>
                    <a:pt x="34062" y="43305"/>
                    <a:pt x="34062" y="89577"/>
                  </a:cubicBezTo>
                  <a:cubicBezTo>
                    <a:pt x="34062" y="127062"/>
                    <a:pt x="22549" y="155399"/>
                    <a:pt x="3418" y="172975"/>
                  </a:cubicBezTo>
                  <a:cubicBezTo>
                    <a:pt x="407" y="176024"/>
                    <a:pt x="229" y="176204"/>
                    <a:pt x="229" y="177100"/>
                  </a:cubicBezTo>
                  <a:cubicBezTo>
                    <a:pt x="229" y="177997"/>
                    <a:pt x="761" y="179252"/>
                    <a:pt x="2532" y="179252"/>
                  </a:cubicBezTo>
                  <a:cubicBezTo>
                    <a:pt x="4658" y="179252"/>
                    <a:pt x="21486" y="167415"/>
                    <a:pt x="33177" y="144997"/>
                  </a:cubicBezTo>
                  <a:cubicBezTo>
                    <a:pt x="40971" y="130111"/>
                    <a:pt x="46108" y="110741"/>
                    <a:pt x="46108" y="89757"/>
                  </a:cubicBezTo>
                  <a:cubicBezTo>
                    <a:pt x="46108" y="64468"/>
                    <a:pt x="38668" y="25191"/>
                    <a:pt x="3595" y="8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44BB909-3672-C1AE-369D-C3CF686D91F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894923" y="4731035"/>
              <a:ext cx="46055" cy="179170"/>
            </a:xfrm>
            <a:custGeom>
              <a:avLst/>
              <a:gdLst>
                <a:gd name="connsiteX0" fmla="*/ 42723 w 46055"/>
                <a:gd name="connsiteY0" fmla="*/ 90 h 179170"/>
                <a:gd name="connsiteX1" fmla="*/ 210 w 46055"/>
                <a:gd name="connsiteY1" fmla="*/ 89586 h 179170"/>
                <a:gd name="connsiteX2" fmla="*/ 42723 w 46055"/>
                <a:gd name="connsiteY2" fmla="*/ 179261 h 179170"/>
                <a:gd name="connsiteX3" fmla="*/ 46265 w 46055"/>
                <a:gd name="connsiteY3" fmla="*/ 177109 h 179170"/>
                <a:gd name="connsiteX4" fmla="*/ 44494 w 46055"/>
                <a:gd name="connsiteY4" fmla="*/ 174419 h 179170"/>
                <a:gd name="connsiteX5" fmla="*/ 12255 w 46055"/>
                <a:gd name="connsiteY5" fmla="*/ 89765 h 179170"/>
                <a:gd name="connsiteX6" fmla="*/ 45025 w 46055"/>
                <a:gd name="connsiteY6" fmla="*/ 4395 h 179170"/>
                <a:gd name="connsiteX7" fmla="*/ 46265 w 46055"/>
                <a:gd name="connsiteY7" fmla="*/ 2243 h 179170"/>
                <a:gd name="connsiteX8" fmla="*/ 42723 w 46055"/>
                <a:gd name="connsiteY8" fmla="*/ 90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723" y="90"/>
                  </a:moveTo>
                  <a:cubicBezTo>
                    <a:pt x="9067" y="24123"/>
                    <a:pt x="210" y="62145"/>
                    <a:pt x="210" y="89586"/>
                  </a:cubicBezTo>
                  <a:cubicBezTo>
                    <a:pt x="210" y="114874"/>
                    <a:pt x="7650" y="154152"/>
                    <a:pt x="42723" y="179261"/>
                  </a:cubicBezTo>
                  <a:cubicBezTo>
                    <a:pt x="44140" y="179261"/>
                    <a:pt x="46265" y="179261"/>
                    <a:pt x="46265" y="177109"/>
                  </a:cubicBezTo>
                  <a:cubicBezTo>
                    <a:pt x="46265" y="176033"/>
                    <a:pt x="45734" y="175674"/>
                    <a:pt x="44494" y="174419"/>
                  </a:cubicBezTo>
                  <a:cubicBezTo>
                    <a:pt x="20935" y="152897"/>
                    <a:pt x="12255" y="122407"/>
                    <a:pt x="12255" y="89765"/>
                  </a:cubicBezTo>
                  <a:cubicBezTo>
                    <a:pt x="12255" y="41341"/>
                    <a:pt x="30500" y="17667"/>
                    <a:pt x="45025" y="4395"/>
                  </a:cubicBezTo>
                  <a:cubicBezTo>
                    <a:pt x="45734" y="3677"/>
                    <a:pt x="46265" y="3139"/>
                    <a:pt x="46265" y="2243"/>
                  </a:cubicBezTo>
                  <a:cubicBezTo>
                    <a:pt x="46265" y="90"/>
                    <a:pt x="44140" y="90"/>
                    <a:pt x="42723" y="9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BC451495-C8EA-EC3F-4F3A-401CE1398B5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964791" y="4746459"/>
              <a:ext cx="78293" cy="119088"/>
            </a:xfrm>
            <a:custGeom>
              <a:avLst/>
              <a:gdLst>
                <a:gd name="connsiteX0" fmla="*/ 78507 w 78293"/>
                <a:gd name="connsiteY0" fmla="*/ 86537 h 119088"/>
                <a:gd name="connsiteX1" fmla="*/ 72485 w 78293"/>
                <a:gd name="connsiteY1" fmla="*/ 86537 h 119088"/>
                <a:gd name="connsiteX2" fmla="*/ 67879 w 78293"/>
                <a:gd name="connsiteY2" fmla="*/ 102858 h 119088"/>
                <a:gd name="connsiteX3" fmla="*/ 50343 w 78293"/>
                <a:gd name="connsiteY3" fmla="*/ 103934 h 119088"/>
                <a:gd name="connsiteX4" fmla="*/ 17750 w 78293"/>
                <a:gd name="connsiteY4" fmla="*/ 103934 h 119088"/>
                <a:gd name="connsiteX5" fmla="*/ 53177 w 78293"/>
                <a:gd name="connsiteY5" fmla="*/ 73803 h 119088"/>
                <a:gd name="connsiteX6" fmla="*/ 78507 w 78293"/>
                <a:gd name="connsiteY6" fmla="*/ 35064 h 119088"/>
                <a:gd name="connsiteX7" fmla="*/ 37057 w 78293"/>
                <a:gd name="connsiteY7" fmla="*/ 90 h 119088"/>
                <a:gd name="connsiteX8" fmla="*/ 213 w 78293"/>
                <a:gd name="connsiteY8" fmla="*/ 32194 h 119088"/>
                <a:gd name="connsiteX9" fmla="*/ 9601 w 78293"/>
                <a:gd name="connsiteY9" fmla="*/ 42238 h 119088"/>
                <a:gd name="connsiteX10" fmla="*/ 18990 w 78293"/>
                <a:gd name="connsiteY10" fmla="*/ 32732 h 119088"/>
                <a:gd name="connsiteX11" fmla="*/ 8539 w 78293"/>
                <a:gd name="connsiteY11" fmla="*/ 23227 h 119088"/>
                <a:gd name="connsiteX12" fmla="*/ 34400 w 78293"/>
                <a:gd name="connsiteY12" fmla="*/ 6547 h 119088"/>
                <a:gd name="connsiteX13" fmla="*/ 61325 w 78293"/>
                <a:gd name="connsiteY13" fmla="*/ 35064 h 119088"/>
                <a:gd name="connsiteX14" fmla="*/ 44674 w 78293"/>
                <a:gd name="connsiteY14" fmla="*/ 69499 h 119088"/>
                <a:gd name="connsiteX15" fmla="*/ 1985 w 78293"/>
                <a:gd name="connsiteY15" fmla="*/ 112184 h 119088"/>
                <a:gd name="connsiteX16" fmla="*/ 213 w 78293"/>
                <a:gd name="connsiteY16" fmla="*/ 119179 h 119088"/>
                <a:gd name="connsiteX17" fmla="*/ 73193 w 78293"/>
                <a:gd name="connsiteY17" fmla="*/ 119179 h 119088"/>
                <a:gd name="connsiteX18" fmla="*/ 78507 w 78293"/>
                <a:gd name="connsiteY18" fmla="*/ 86537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9088">
                  <a:moveTo>
                    <a:pt x="78507" y="86537"/>
                  </a:moveTo>
                  <a:lnTo>
                    <a:pt x="72485" y="86537"/>
                  </a:lnTo>
                  <a:cubicBezTo>
                    <a:pt x="71953" y="90483"/>
                    <a:pt x="70182" y="101064"/>
                    <a:pt x="67879" y="102858"/>
                  </a:cubicBezTo>
                  <a:cubicBezTo>
                    <a:pt x="66462" y="103934"/>
                    <a:pt x="52822" y="103934"/>
                    <a:pt x="50343" y="103934"/>
                  </a:cubicBezTo>
                  <a:lnTo>
                    <a:pt x="17750" y="103934"/>
                  </a:lnTo>
                  <a:cubicBezTo>
                    <a:pt x="36349" y="87254"/>
                    <a:pt x="42549" y="82233"/>
                    <a:pt x="53177" y="73803"/>
                  </a:cubicBezTo>
                  <a:cubicBezTo>
                    <a:pt x="66285" y="63222"/>
                    <a:pt x="78507" y="52102"/>
                    <a:pt x="78507" y="35064"/>
                  </a:cubicBezTo>
                  <a:cubicBezTo>
                    <a:pt x="78507" y="13362"/>
                    <a:pt x="59731" y="90"/>
                    <a:pt x="37057" y="90"/>
                  </a:cubicBezTo>
                  <a:cubicBezTo>
                    <a:pt x="15093" y="90"/>
                    <a:pt x="213" y="15694"/>
                    <a:pt x="213" y="32194"/>
                  </a:cubicBezTo>
                  <a:cubicBezTo>
                    <a:pt x="213" y="41341"/>
                    <a:pt x="7830" y="42238"/>
                    <a:pt x="9601" y="42238"/>
                  </a:cubicBezTo>
                  <a:cubicBezTo>
                    <a:pt x="13853" y="42238"/>
                    <a:pt x="18990" y="39189"/>
                    <a:pt x="18990" y="32732"/>
                  </a:cubicBezTo>
                  <a:cubicBezTo>
                    <a:pt x="18990" y="29504"/>
                    <a:pt x="17750" y="23227"/>
                    <a:pt x="8539" y="23227"/>
                  </a:cubicBezTo>
                  <a:cubicBezTo>
                    <a:pt x="14030" y="10493"/>
                    <a:pt x="26075" y="6547"/>
                    <a:pt x="34400" y="6547"/>
                  </a:cubicBezTo>
                  <a:cubicBezTo>
                    <a:pt x="52114" y="6547"/>
                    <a:pt x="61325" y="20536"/>
                    <a:pt x="61325" y="35064"/>
                  </a:cubicBezTo>
                  <a:cubicBezTo>
                    <a:pt x="61325" y="50667"/>
                    <a:pt x="50343" y="63042"/>
                    <a:pt x="44674" y="69499"/>
                  </a:cubicBezTo>
                  <a:lnTo>
                    <a:pt x="1985" y="112184"/>
                  </a:lnTo>
                  <a:cubicBezTo>
                    <a:pt x="213" y="113798"/>
                    <a:pt x="213" y="114157"/>
                    <a:pt x="213" y="119179"/>
                  </a:cubicBezTo>
                  <a:lnTo>
                    <a:pt x="73193" y="119179"/>
                  </a:lnTo>
                  <a:lnTo>
                    <a:pt x="78507" y="8653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F2B68175-0186-3B1E-8FE2-1B21A1731B7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074340" y="4844922"/>
              <a:ext cx="22496" cy="55239"/>
            </a:xfrm>
            <a:custGeom>
              <a:avLst/>
              <a:gdLst>
                <a:gd name="connsiteX0" fmla="*/ 17754 w 22496"/>
                <a:gd name="connsiteY0" fmla="*/ 17846 h 55239"/>
                <a:gd name="connsiteX1" fmla="*/ 3937 w 22496"/>
                <a:gd name="connsiteY1" fmla="*/ 50667 h 55239"/>
                <a:gd name="connsiteX2" fmla="*/ 2697 w 22496"/>
                <a:gd name="connsiteY2" fmla="*/ 52819 h 55239"/>
                <a:gd name="connsiteX3" fmla="*/ 5177 w 22496"/>
                <a:gd name="connsiteY3" fmla="*/ 55330 h 55239"/>
                <a:gd name="connsiteX4" fmla="*/ 22713 w 22496"/>
                <a:gd name="connsiteY4" fmla="*/ 19640 h 55239"/>
                <a:gd name="connsiteX5" fmla="*/ 10314 w 22496"/>
                <a:gd name="connsiteY5" fmla="*/ 90 h 55239"/>
                <a:gd name="connsiteX6" fmla="*/ 217 w 22496"/>
                <a:gd name="connsiteY6" fmla="*/ 10313 h 55239"/>
                <a:gd name="connsiteX7" fmla="*/ 10491 w 22496"/>
                <a:gd name="connsiteY7" fmla="*/ 20716 h 55239"/>
                <a:gd name="connsiteX8" fmla="*/ 17754 w 22496"/>
                <a:gd name="connsiteY8" fmla="*/ 17846 h 5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5239">
                  <a:moveTo>
                    <a:pt x="17754" y="17846"/>
                  </a:moveTo>
                  <a:cubicBezTo>
                    <a:pt x="17754" y="27710"/>
                    <a:pt x="15982" y="39189"/>
                    <a:pt x="3937" y="50667"/>
                  </a:cubicBezTo>
                  <a:cubicBezTo>
                    <a:pt x="3228" y="51385"/>
                    <a:pt x="2697" y="51923"/>
                    <a:pt x="2697" y="52819"/>
                  </a:cubicBezTo>
                  <a:cubicBezTo>
                    <a:pt x="2697" y="54075"/>
                    <a:pt x="4114" y="55330"/>
                    <a:pt x="5177" y="55330"/>
                  </a:cubicBezTo>
                  <a:cubicBezTo>
                    <a:pt x="7657" y="55330"/>
                    <a:pt x="22713" y="40982"/>
                    <a:pt x="22713" y="19640"/>
                  </a:cubicBezTo>
                  <a:cubicBezTo>
                    <a:pt x="22713" y="8520"/>
                    <a:pt x="18462" y="90"/>
                    <a:pt x="10314" y="90"/>
                  </a:cubicBezTo>
                  <a:cubicBezTo>
                    <a:pt x="4468" y="90"/>
                    <a:pt x="217" y="4754"/>
                    <a:pt x="217" y="10313"/>
                  </a:cubicBezTo>
                  <a:cubicBezTo>
                    <a:pt x="217" y="16053"/>
                    <a:pt x="4291" y="20716"/>
                    <a:pt x="10491" y="20716"/>
                  </a:cubicBezTo>
                  <a:cubicBezTo>
                    <a:pt x="14742" y="20716"/>
                    <a:pt x="17576" y="17846"/>
                    <a:pt x="17754" y="1784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CF78482-A206-9269-8F9E-A9A24C9CDB8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124167" y="4746459"/>
              <a:ext cx="81482" cy="122675"/>
            </a:xfrm>
            <a:custGeom>
              <a:avLst/>
              <a:gdLst>
                <a:gd name="connsiteX0" fmla="*/ 39012 w 81482"/>
                <a:gd name="connsiteY0" fmla="*/ 59276 h 122675"/>
                <a:gd name="connsiteX1" fmla="*/ 62748 w 81482"/>
                <a:gd name="connsiteY1" fmla="*/ 88151 h 122675"/>
                <a:gd name="connsiteX2" fmla="*/ 39721 w 81482"/>
                <a:gd name="connsiteY2" fmla="*/ 117027 h 122675"/>
                <a:gd name="connsiteX3" fmla="*/ 9608 w 81482"/>
                <a:gd name="connsiteY3" fmla="*/ 104472 h 122675"/>
                <a:gd name="connsiteX4" fmla="*/ 19882 w 81482"/>
                <a:gd name="connsiteY4" fmla="*/ 94428 h 122675"/>
                <a:gd name="connsiteX5" fmla="*/ 10139 w 81482"/>
                <a:gd name="connsiteY5" fmla="*/ 84564 h 122675"/>
                <a:gd name="connsiteX6" fmla="*/ 219 w 81482"/>
                <a:gd name="connsiteY6" fmla="*/ 94967 h 122675"/>
                <a:gd name="connsiteX7" fmla="*/ 40075 w 81482"/>
                <a:gd name="connsiteY7" fmla="*/ 122766 h 122675"/>
                <a:gd name="connsiteX8" fmla="*/ 81702 w 81482"/>
                <a:gd name="connsiteY8" fmla="*/ 88151 h 122675"/>
                <a:gd name="connsiteX9" fmla="*/ 50880 w 81482"/>
                <a:gd name="connsiteY9" fmla="*/ 56048 h 122675"/>
                <a:gd name="connsiteX10" fmla="*/ 76211 w 81482"/>
                <a:gd name="connsiteY10" fmla="*/ 24841 h 122675"/>
                <a:gd name="connsiteX11" fmla="*/ 40429 w 81482"/>
                <a:gd name="connsiteY11" fmla="*/ 90 h 122675"/>
                <a:gd name="connsiteX12" fmla="*/ 5711 w 81482"/>
                <a:gd name="connsiteY12" fmla="*/ 24123 h 122675"/>
                <a:gd name="connsiteX13" fmla="*/ 14922 w 81482"/>
                <a:gd name="connsiteY13" fmla="*/ 33629 h 122675"/>
                <a:gd name="connsiteX14" fmla="*/ 23956 w 81482"/>
                <a:gd name="connsiteY14" fmla="*/ 24482 h 122675"/>
                <a:gd name="connsiteX15" fmla="*/ 14922 w 81482"/>
                <a:gd name="connsiteY15" fmla="*/ 15156 h 122675"/>
                <a:gd name="connsiteX16" fmla="*/ 39898 w 81482"/>
                <a:gd name="connsiteY16" fmla="*/ 5292 h 122675"/>
                <a:gd name="connsiteX17" fmla="*/ 59029 w 81482"/>
                <a:gd name="connsiteY17" fmla="*/ 24841 h 122675"/>
                <a:gd name="connsiteX18" fmla="*/ 51943 w 81482"/>
                <a:gd name="connsiteY18" fmla="*/ 46183 h 122675"/>
                <a:gd name="connsiteX19" fmla="*/ 32281 w 81482"/>
                <a:gd name="connsiteY19" fmla="*/ 53895 h 122675"/>
                <a:gd name="connsiteX20" fmla="*/ 26613 w 81482"/>
                <a:gd name="connsiteY20" fmla="*/ 54433 h 122675"/>
                <a:gd name="connsiteX21" fmla="*/ 24841 w 81482"/>
                <a:gd name="connsiteY21" fmla="*/ 56765 h 122675"/>
                <a:gd name="connsiteX22" fmla="*/ 29447 w 81482"/>
                <a:gd name="connsiteY22" fmla="*/ 59276 h 122675"/>
                <a:gd name="connsiteX23" fmla="*/ 39012 w 81482"/>
                <a:gd name="connsiteY23" fmla="*/ 59276 h 1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1482" h="122675">
                  <a:moveTo>
                    <a:pt x="39012" y="59276"/>
                  </a:moveTo>
                  <a:cubicBezTo>
                    <a:pt x="52829" y="59276"/>
                    <a:pt x="62748" y="68961"/>
                    <a:pt x="62748" y="88151"/>
                  </a:cubicBezTo>
                  <a:cubicBezTo>
                    <a:pt x="62748" y="110391"/>
                    <a:pt x="49995" y="117027"/>
                    <a:pt x="39721" y="117027"/>
                  </a:cubicBezTo>
                  <a:cubicBezTo>
                    <a:pt x="32635" y="117027"/>
                    <a:pt x="17047" y="115054"/>
                    <a:pt x="9608" y="104472"/>
                  </a:cubicBezTo>
                  <a:cubicBezTo>
                    <a:pt x="17933" y="104113"/>
                    <a:pt x="19882" y="98195"/>
                    <a:pt x="19882" y="94428"/>
                  </a:cubicBezTo>
                  <a:cubicBezTo>
                    <a:pt x="19882" y="88689"/>
                    <a:pt x="15630" y="84564"/>
                    <a:pt x="10139" y="84564"/>
                  </a:cubicBezTo>
                  <a:cubicBezTo>
                    <a:pt x="5179" y="84564"/>
                    <a:pt x="219" y="87613"/>
                    <a:pt x="219" y="94967"/>
                  </a:cubicBezTo>
                  <a:cubicBezTo>
                    <a:pt x="219" y="111825"/>
                    <a:pt x="18642" y="122766"/>
                    <a:pt x="40075" y="122766"/>
                  </a:cubicBezTo>
                  <a:cubicBezTo>
                    <a:pt x="64697" y="122766"/>
                    <a:pt x="81702" y="106086"/>
                    <a:pt x="81702" y="88151"/>
                  </a:cubicBezTo>
                  <a:cubicBezTo>
                    <a:pt x="81702" y="74162"/>
                    <a:pt x="70365" y="60173"/>
                    <a:pt x="50880" y="56048"/>
                  </a:cubicBezTo>
                  <a:cubicBezTo>
                    <a:pt x="69480" y="49232"/>
                    <a:pt x="76211" y="35781"/>
                    <a:pt x="76211" y="24841"/>
                  </a:cubicBezTo>
                  <a:cubicBezTo>
                    <a:pt x="76211" y="10672"/>
                    <a:pt x="60091" y="90"/>
                    <a:pt x="40429" y="90"/>
                  </a:cubicBezTo>
                  <a:cubicBezTo>
                    <a:pt x="20767" y="90"/>
                    <a:pt x="5711" y="9775"/>
                    <a:pt x="5711" y="24123"/>
                  </a:cubicBezTo>
                  <a:cubicBezTo>
                    <a:pt x="5711" y="30221"/>
                    <a:pt x="9608" y="33629"/>
                    <a:pt x="14922" y="33629"/>
                  </a:cubicBezTo>
                  <a:cubicBezTo>
                    <a:pt x="20413" y="33629"/>
                    <a:pt x="23956" y="29504"/>
                    <a:pt x="23956" y="24482"/>
                  </a:cubicBezTo>
                  <a:cubicBezTo>
                    <a:pt x="23956" y="19281"/>
                    <a:pt x="20413" y="15515"/>
                    <a:pt x="14922" y="15156"/>
                  </a:cubicBezTo>
                  <a:cubicBezTo>
                    <a:pt x="21121" y="7264"/>
                    <a:pt x="33344" y="5292"/>
                    <a:pt x="39898" y="5292"/>
                  </a:cubicBezTo>
                  <a:cubicBezTo>
                    <a:pt x="47869" y="5292"/>
                    <a:pt x="59029" y="9237"/>
                    <a:pt x="59029" y="24841"/>
                  </a:cubicBezTo>
                  <a:cubicBezTo>
                    <a:pt x="59029" y="32373"/>
                    <a:pt x="56549" y="40624"/>
                    <a:pt x="51943" y="46183"/>
                  </a:cubicBezTo>
                  <a:cubicBezTo>
                    <a:pt x="46098" y="52999"/>
                    <a:pt x="41138" y="53357"/>
                    <a:pt x="32281" y="53895"/>
                  </a:cubicBezTo>
                  <a:cubicBezTo>
                    <a:pt x="27853" y="54254"/>
                    <a:pt x="27498" y="54254"/>
                    <a:pt x="26613" y="54433"/>
                  </a:cubicBezTo>
                  <a:cubicBezTo>
                    <a:pt x="26258" y="54433"/>
                    <a:pt x="24841" y="54792"/>
                    <a:pt x="24841" y="56765"/>
                  </a:cubicBezTo>
                  <a:cubicBezTo>
                    <a:pt x="24841" y="59276"/>
                    <a:pt x="26436" y="59276"/>
                    <a:pt x="29447" y="59276"/>
                  </a:cubicBezTo>
                  <a:lnTo>
                    <a:pt x="39012" y="5927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8E3D092-194D-53CF-75DE-C9D7FCAC3BA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228047" y="4731035"/>
              <a:ext cx="45878" cy="179170"/>
            </a:xfrm>
            <a:custGeom>
              <a:avLst/>
              <a:gdLst>
                <a:gd name="connsiteX0" fmla="*/ 3589 w 45878"/>
                <a:gd name="connsiteY0" fmla="*/ 90 h 179170"/>
                <a:gd name="connsiteX1" fmla="*/ 223 w 45878"/>
                <a:gd name="connsiteY1" fmla="*/ 2243 h 179170"/>
                <a:gd name="connsiteX2" fmla="*/ 1818 w 45878"/>
                <a:gd name="connsiteY2" fmla="*/ 4933 h 179170"/>
                <a:gd name="connsiteX3" fmla="*/ 34056 w 45878"/>
                <a:gd name="connsiteY3" fmla="*/ 89586 h 179170"/>
                <a:gd name="connsiteX4" fmla="*/ 3412 w 45878"/>
                <a:gd name="connsiteY4" fmla="*/ 172984 h 179170"/>
                <a:gd name="connsiteX5" fmla="*/ 223 w 45878"/>
                <a:gd name="connsiteY5" fmla="*/ 177109 h 179170"/>
                <a:gd name="connsiteX6" fmla="*/ 2526 w 45878"/>
                <a:gd name="connsiteY6" fmla="*/ 179261 h 179170"/>
                <a:gd name="connsiteX7" fmla="*/ 33171 w 45878"/>
                <a:gd name="connsiteY7" fmla="*/ 145005 h 179170"/>
                <a:gd name="connsiteX8" fmla="*/ 46102 w 45878"/>
                <a:gd name="connsiteY8" fmla="*/ 89765 h 179170"/>
                <a:gd name="connsiteX9" fmla="*/ 3589 w 45878"/>
                <a:gd name="connsiteY9" fmla="*/ 90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589" y="90"/>
                  </a:moveTo>
                  <a:cubicBezTo>
                    <a:pt x="2349" y="90"/>
                    <a:pt x="223" y="90"/>
                    <a:pt x="223" y="2243"/>
                  </a:cubicBezTo>
                  <a:cubicBezTo>
                    <a:pt x="223" y="3139"/>
                    <a:pt x="755" y="3677"/>
                    <a:pt x="1818" y="4933"/>
                  </a:cubicBezTo>
                  <a:cubicBezTo>
                    <a:pt x="17051" y="19102"/>
                    <a:pt x="34056" y="43314"/>
                    <a:pt x="34056" y="89586"/>
                  </a:cubicBezTo>
                  <a:cubicBezTo>
                    <a:pt x="34056" y="127070"/>
                    <a:pt x="22543" y="155407"/>
                    <a:pt x="3412" y="172984"/>
                  </a:cubicBezTo>
                  <a:cubicBezTo>
                    <a:pt x="401" y="176033"/>
                    <a:pt x="223" y="176212"/>
                    <a:pt x="223" y="177109"/>
                  </a:cubicBezTo>
                  <a:cubicBezTo>
                    <a:pt x="223" y="178006"/>
                    <a:pt x="755" y="179261"/>
                    <a:pt x="2526" y="179261"/>
                  </a:cubicBezTo>
                  <a:cubicBezTo>
                    <a:pt x="4652" y="179261"/>
                    <a:pt x="21480" y="167424"/>
                    <a:pt x="33171" y="145005"/>
                  </a:cubicBezTo>
                  <a:cubicBezTo>
                    <a:pt x="40965" y="130119"/>
                    <a:pt x="46102" y="110749"/>
                    <a:pt x="46102" y="89765"/>
                  </a:cubicBezTo>
                  <a:cubicBezTo>
                    <a:pt x="46102" y="64477"/>
                    <a:pt x="38662" y="25199"/>
                    <a:pt x="3589" y="9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E6DEAC9-E436-B92C-38A7-43F246F58C3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530139" y="4628921"/>
              <a:ext cx="168278" cy="170638"/>
            </a:xfrm>
            <a:custGeom>
              <a:avLst/>
              <a:gdLst>
                <a:gd name="connsiteX0" fmla="*/ 89562 w 168278"/>
                <a:gd name="connsiteY0" fmla="*/ 90531 h 170638"/>
                <a:gd name="connsiteX1" fmla="*/ 160164 w 168278"/>
                <a:gd name="connsiteY1" fmla="*/ 90531 h 170638"/>
                <a:gd name="connsiteX2" fmla="*/ 168514 w 168278"/>
                <a:gd name="connsiteY2" fmla="*/ 85406 h 170638"/>
                <a:gd name="connsiteX3" fmla="*/ 160164 w 168278"/>
                <a:gd name="connsiteY3" fmla="*/ 80282 h 170638"/>
                <a:gd name="connsiteX4" fmla="*/ 89562 w 168278"/>
                <a:gd name="connsiteY4" fmla="*/ 80282 h 170638"/>
                <a:gd name="connsiteX5" fmla="*/ 89562 w 168278"/>
                <a:gd name="connsiteY5" fmla="*/ 8542 h 170638"/>
                <a:gd name="connsiteX6" fmla="*/ 84501 w 168278"/>
                <a:gd name="connsiteY6" fmla="*/ 87 h 170638"/>
                <a:gd name="connsiteX7" fmla="*/ 79440 w 168278"/>
                <a:gd name="connsiteY7" fmla="*/ 8542 h 170638"/>
                <a:gd name="connsiteX8" fmla="*/ 79440 w 168278"/>
                <a:gd name="connsiteY8" fmla="*/ 80282 h 170638"/>
                <a:gd name="connsiteX9" fmla="*/ 8586 w 168278"/>
                <a:gd name="connsiteY9" fmla="*/ 80282 h 170638"/>
                <a:gd name="connsiteX10" fmla="*/ 235 w 168278"/>
                <a:gd name="connsiteY10" fmla="*/ 85406 h 170638"/>
                <a:gd name="connsiteX11" fmla="*/ 8586 w 168278"/>
                <a:gd name="connsiteY11" fmla="*/ 90531 h 170638"/>
                <a:gd name="connsiteX12" fmla="*/ 79440 w 168278"/>
                <a:gd name="connsiteY12" fmla="*/ 90531 h 170638"/>
                <a:gd name="connsiteX13" fmla="*/ 79440 w 168278"/>
                <a:gd name="connsiteY13" fmla="*/ 162271 h 170638"/>
                <a:gd name="connsiteX14" fmla="*/ 84501 w 168278"/>
                <a:gd name="connsiteY14" fmla="*/ 170726 h 170638"/>
                <a:gd name="connsiteX15" fmla="*/ 89562 w 168278"/>
                <a:gd name="connsiteY15" fmla="*/ 162271 h 170638"/>
                <a:gd name="connsiteX16" fmla="*/ 89562 w 168278"/>
                <a:gd name="connsiteY16" fmla="*/ 90531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278" h="170638">
                  <a:moveTo>
                    <a:pt x="89562" y="90531"/>
                  </a:moveTo>
                  <a:lnTo>
                    <a:pt x="160164" y="90531"/>
                  </a:lnTo>
                  <a:cubicBezTo>
                    <a:pt x="163706" y="90531"/>
                    <a:pt x="168514" y="90531"/>
                    <a:pt x="168514" y="85406"/>
                  </a:cubicBezTo>
                  <a:cubicBezTo>
                    <a:pt x="168514" y="80282"/>
                    <a:pt x="163706" y="80282"/>
                    <a:pt x="160164" y="80282"/>
                  </a:cubicBezTo>
                  <a:lnTo>
                    <a:pt x="89562" y="80282"/>
                  </a:lnTo>
                  <a:lnTo>
                    <a:pt x="89562" y="8542"/>
                  </a:lnTo>
                  <a:cubicBezTo>
                    <a:pt x="89562" y="4955"/>
                    <a:pt x="89562" y="87"/>
                    <a:pt x="84501" y="87"/>
                  </a:cubicBezTo>
                  <a:cubicBezTo>
                    <a:pt x="79440" y="87"/>
                    <a:pt x="79440" y="4955"/>
                    <a:pt x="79440" y="8542"/>
                  </a:cubicBezTo>
                  <a:lnTo>
                    <a:pt x="79440" y="80282"/>
                  </a:lnTo>
                  <a:lnTo>
                    <a:pt x="8586" y="80282"/>
                  </a:lnTo>
                  <a:cubicBezTo>
                    <a:pt x="5043" y="80282"/>
                    <a:pt x="235" y="80282"/>
                    <a:pt x="235" y="85406"/>
                  </a:cubicBezTo>
                  <a:cubicBezTo>
                    <a:pt x="235" y="90531"/>
                    <a:pt x="5043" y="90531"/>
                    <a:pt x="8586" y="90531"/>
                  </a:cubicBezTo>
                  <a:lnTo>
                    <a:pt x="79440" y="90531"/>
                  </a:lnTo>
                  <a:lnTo>
                    <a:pt x="79440" y="162271"/>
                  </a:lnTo>
                  <a:cubicBezTo>
                    <a:pt x="79440" y="165858"/>
                    <a:pt x="79440" y="170726"/>
                    <a:pt x="84501" y="170726"/>
                  </a:cubicBezTo>
                  <a:cubicBezTo>
                    <a:pt x="89562" y="170726"/>
                    <a:pt x="89562" y="165858"/>
                    <a:pt x="89562" y="162271"/>
                  </a:cubicBezTo>
                  <a:lnTo>
                    <a:pt x="89562" y="9053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A3437E88-04F5-37CC-28ED-8909FBEC651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806723" y="4435606"/>
              <a:ext cx="66805" cy="172175"/>
            </a:xfrm>
            <a:custGeom>
              <a:avLst/>
              <a:gdLst>
                <a:gd name="connsiteX0" fmla="*/ 64774 w 66805"/>
                <a:gd name="connsiteY0" fmla="*/ 9304 h 172175"/>
                <a:gd name="connsiteX1" fmla="*/ 55412 w 66805"/>
                <a:gd name="connsiteY1" fmla="*/ 80 h 172175"/>
                <a:gd name="connsiteX2" fmla="*/ 41747 w 66805"/>
                <a:gd name="connsiteY2" fmla="*/ 13660 h 172175"/>
                <a:gd name="connsiteX3" fmla="*/ 51363 w 66805"/>
                <a:gd name="connsiteY3" fmla="*/ 22883 h 172175"/>
                <a:gd name="connsiteX4" fmla="*/ 64774 w 66805"/>
                <a:gd name="connsiteY4" fmla="*/ 9304 h 172175"/>
                <a:gd name="connsiteX5" fmla="*/ 45543 w 66805"/>
                <a:gd name="connsiteY5" fmla="*/ 105641 h 172175"/>
                <a:gd name="connsiteX6" fmla="*/ 51110 w 66805"/>
                <a:gd name="connsiteY6" fmla="*/ 90780 h 172175"/>
                <a:gd name="connsiteX7" fmla="*/ 54399 w 66805"/>
                <a:gd name="connsiteY7" fmla="*/ 77201 h 172175"/>
                <a:gd name="connsiteX8" fmla="*/ 33649 w 66805"/>
                <a:gd name="connsiteY8" fmla="*/ 56191 h 172175"/>
                <a:gd name="connsiteX9" fmla="*/ 246 w 66805"/>
                <a:gd name="connsiteY9" fmla="*/ 95648 h 172175"/>
                <a:gd name="connsiteX10" fmla="*/ 3283 w 66805"/>
                <a:gd name="connsiteY10" fmla="*/ 98210 h 172175"/>
                <a:gd name="connsiteX11" fmla="*/ 7332 w 66805"/>
                <a:gd name="connsiteY11" fmla="*/ 93598 h 172175"/>
                <a:gd name="connsiteX12" fmla="*/ 32890 w 66805"/>
                <a:gd name="connsiteY12" fmla="*/ 61828 h 172175"/>
                <a:gd name="connsiteX13" fmla="*/ 39216 w 66805"/>
                <a:gd name="connsiteY13" fmla="*/ 70027 h 172175"/>
                <a:gd name="connsiteX14" fmla="*/ 36433 w 66805"/>
                <a:gd name="connsiteY14" fmla="*/ 83350 h 172175"/>
                <a:gd name="connsiteX15" fmla="*/ 18972 w 66805"/>
                <a:gd name="connsiteY15" fmla="*/ 130750 h 172175"/>
                <a:gd name="connsiteX16" fmla="*/ 13152 w 66805"/>
                <a:gd name="connsiteY16" fmla="*/ 151247 h 172175"/>
                <a:gd name="connsiteX17" fmla="*/ 33902 w 66805"/>
                <a:gd name="connsiteY17" fmla="*/ 172256 h 172175"/>
                <a:gd name="connsiteX18" fmla="*/ 67052 w 66805"/>
                <a:gd name="connsiteY18" fmla="*/ 132799 h 172175"/>
                <a:gd name="connsiteX19" fmla="*/ 64015 w 66805"/>
                <a:gd name="connsiteY19" fmla="*/ 130237 h 172175"/>
                <a:gd name="connsiteX20" fmla="*/ 60220 w 66805"/>
                <a:gd name="connsiteY20" fmla="*/ 134849 h 172175"/>
                <a:gd name="connsiteX21" fmla="*/ 34408 w 66805"/>
                <a:gd name="connsiteY21" fmla="*/ 166620 h 172175"/>
                <a:gd name="connsiteX22" fmla="*/ 28335 w 66805"/>
                <a:gd name="connsiteY22" fmla="*/ 158164 h 172175"/>
                <a:gd name="connsiteX23" fmla="*/ 35674 w 66805"/>
                <a:gd name="connsiteY23" fmla="*/ 132543 h 172175"/>
                <a:gd name="connsiteX24" fmla="*/ 45543 w 66805"/>
                <a:gd name="connsiteY24" fmla="*/ 105641 h 17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805" h="172175">
                  <a:moveTo>
                    <a:pt x="64774" y="9304"/>
                  </a:moveTo>
                  <a:cubicBezTo>
                    <a:pt x="64774" y="4180"/>
                    <a:pt x="61232" y="80"/>
                    <a:pt x="55412" y="80"/>
                  </a:cubicBezTo>
                  <a:cubicBezTo>
                    <a:pt x="48579" y="80"/>
                    <a:pt x="41747" y="6742"/>
                    <a:pt x="41747" y="13660"/>
                  </a:cubicBezTo>
                  <a:cubicBezTo>
                    <a:pt x="41747" y="18528"/>
                    <a:pt x="45290" y="22883"/>
                    <a:pt x="51363" y="22883"/>
                  </a:cubicBezTo>
                  <a:cubicBezTo>
                    <a:pt x="57183" y="22883"/>
                    <a:pt x="64774" y="16990"/>
                    <a:pt x="64774" y="9304"/>
                  </a:cubicBezTo>
                  <a:close/>
                  <a:moveTo>
                    <a:pt x="45543" y="105641"/>
                  </a:moveTo>
                  <a:cubicBezTo>
                    <a:pt x="48579" y="98210"/>
                    <a:pt x="48579" y="97698"/>
                    <a:pt x="51110" y="90780"/>
                  </a:cubicBezTo>
                  <a:cubicBezTo>
                    <a:pt x="53134" y="85656"/>
                    <a:pt x="54399" y="82069"/>
                    <a:pt x="54399" y="77201"/>
                  </a:cubicBezTo>
                  <a:cubicBezTo>
                    <a:pt x="54399" y="65671"/>
                    <a:pt x="46302" y="56191"/>
                    <a:pt x="33649" y="56191"/>
                  </a:cubicBezTo>
                  <a:cubicBezTo>
                    <a:pt x="9862" y="56191"/>
                    <a:pt x="246" y="93342"/>
                    <a:pt x="246" y="95648"/>
                  </a:cubicBezTo>
                  <a:cubicBezTo>
                    <a:pt x="246" y="98210"/>
                    <a:pt x="2777" y="98210"/>
                    <a:pt x="3283" y="98210"/>
                  </a:cubicBezTo>
                  <a:cubicBezTo>
                    <a:pt x="5814" y="98210"/>
                    <a:pt x="6067" y="97698"/>
                    <a:pt x="7332" y="93598"/>
                  </a:cubicBezTo>
                  <a:cubicBezTo>
                    <a:pt x="14164" y="69514"/>
                    <a:pt x="24286" y="61828"/>
                    <a:pt x="32890" y="61828"/>
                  </a:cubicBezTo>
                  <a:cubicBezTo>
                    <a:pt x="34914" y="61828"/>
                    <a:pt x="39216" y="61828"/>
                    <a:pt x="39216" y="70027"/>
                  </a:cubicBezTo>
                  <a:cubicBezTo>
                    <a:pt x="39216" y="75407"/>
                    <a:pt x="37445" y="80788"/>
                    <a:pt x="36433" y="83350"/>
                  </a:cubicBezTo>
                  <a:cubicBezTo>
                    <a:pt x="34408" y="90011"/>
                    <a:pt x="23021" y="119732"/>
                    <a:pt x="18972" y="130750"/>
                  </a:cubicBezTo>
                  <a:cubicBezTo>
                    <a:pt x="16442" y="137411"/>
                    <a:pt x="13152" y="145866"/>
                    <a:pt x="13152" y="151247"/>
                  </a:cubicBezTo>
                  <a:cubicBezTo>
                    <a:pt x="13152" y="163289"/>
                    <a:pt x="21756" y="172256"/>
                    <a:pt x="33902" y="172256"/>
                  </a:cubicBezTo>
                  <a:cubicBezTo>
                    <a:pt x="57689" y="172256"/>
                    <a:pt x="67052" y="135105"/>
                    <a:pt x="67052" y="132799"/>
                  </a:cubicBezTo>
                  <a:cubicBezTo>
                    <a:pt x="67052" y="130237"/>
                    <a:pt x="64774" y="130237"/>
                    <a:pt x="64015" y="130237"/>
                  </a:cubicBezTo>
                  <a:cubicBezTo>
                    <a:pt x="61485" y="130237"/>
                    <a:pt x="61485" y="131006"/>
                    <a:pt x="60220" y="134849"/>
                  </a:cubicBezTo>
                  <a:cubicBezTo>
                    <a:pt x="55665" y="150990"/>
                    <a:pt x="47314" y="166620"/>
                    <a:pt x="34408" y="166620"/>
                  </a:cubicBezTo>
                  <a:cubicBezTo>
                    <a:pt x="30106" y="166620"/>
                    <a:pt x="28335" y="164057"/>
                    <a:pt x="28335" y="158164"/>
                  </a:cubicBezTo>
                  <a:cubicBezTo>
                    <a:pt x="28335" y="151759"/>
                    <a:pt x="29853" y="148172"/>
                    <a:pt x="35674" y="132543"/>
                  </a:cubicBezTo>
                  <a:lnTo>
                    <a:pt x="45543" y="10564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F21CD0B-AD71-C05F-4899-066D6D5380F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893396" y="4494535"/>
              <a:ext cx="136647" cy="113246"/>
            </a:xfrm>
            <a:custGeom>
              <a:avLst/>
              <a:gdLst>
                <a:gd name="connsiteX0" fmla="*/ 60476 w 136647"/>
                <a:gd name="connsiteY0" fmla="*/ 14941 h 113246"/>
                <a:gd name="connsiteX1" fmla="*/ 89071 w 136647"/>
                <a:gd name="connsiteY1" fmla="*/ 14941 h 113246"/>
                <a:gd name="connsiteX2" fmla="*/ 78443 w 136647"/>
                <a:gd name="connsiteY2" fmla="*/ 81044 h 113246"/>
                <a:gd name="connsiteX3" fmla="*/ 80467 w 136647"/>
                <a:gd name="connsiteY3" fmla="*/ 100516 h 113246"/>
                <a:gd name="connsiteX4" fmla="*/ 89577 w 136647"/>
                <a:gd name="connsiteY4" fmla="*/ 113327 h 113246"/>
                <a:gd name="connsiteX5" fmla="*/ 99952 w 136647"/>
                <a:gd name="connsiteY5" fmla="*/ 103591 h 113246"/>
                <a:gd name="connsiteX6" fmla="*/ 98434 w 136647"/>
                <a:gd name="connsiteY6" fmla="*/ 97954 h 113246"/>
                <a:gd name="connsiteX7" fmla="*/ 91095 w 136647"/>
                <a:gd name="connsiteY7" fmla="*/ 55679 h 113246"/>
                <a:gd name="connsiteX8" fmla="*/ 95650 w 136647"/>
                <a:gd name="connsiteY8" fmla="*/ 14941 h 113246"/>
                <a:gd name="connsiteX9" fmla="*/ 124498 w 136647"/>
                <a:gd name="connsiteY9" fmla="*/ 14941 h 113246"/>
                <a:gd name="connsiteX10" fmla="*/ 136897 w 136647"/>
                <a:gd name="connsiteY10" fmla="*/ 6229 h 113246"/>
                <a:gd name="connsiteX11" fmla="*/ 126775 w 136647"/>
                <a:gd name="connsiteY11" fmla="*/ 80 h 113246"/>
                <a:gd name="connsiteX12" fmla="*/ 42003 w 136647"/>
                <a:gd name="connsiteY12" fmla="*/ 80 h 113246"/>
                <a:gd name="connsiteX13" fmla="*/ 15686 w 136647"/>
                <a:gd name="connsiteY13" fmla="*/ 12122 h 113246"/>
                <a:gd name="connsiteX14" fmla="*/ 250 w 136647"/>
                <a:gd name="connsiteY14" fmla="*/ 35182 h 113246"/>
                <a:gd name="connsiteX15" fmla="*/ 3286 w 136647"/>
                <a:gd name="connsiteY15" fmla="*/ 37744 h 113246"/>
                <a:gd name="connsiteX16" fmla="*/ 7335 w 136647"/>
                <a:gd name="connsiteY16" fmla="*/ 34669 h 113246"/>
                <a:gd name="connsiteX17" fmla="*/ 39473 w 136647"/>
                <a:gd name="connsiteY17" fmla="*/ 14941 h 113246"/>
                <a:gd name="connsiteX18" fmla="*/ 53897 w 136647"/>
                <a:gd name="connsiteY18" fmla="*/ 14941 h 113246"/>
                <a:gd name="connsiteX19" fmla="*/ 21506 w 136647"/>
                <a:gd name="connsiteY19" fmla="*/ 100260 h 113246"/>
                <a:gd name="connsiteX20" fmla="*/ 19482 w 136647"/>
                <a:gd name="connsiteY20" fmla="*/ 106409 h 113246"/>
                <a:gd name="connsiteX21" fmla="*/ 26820 w 136647"/>
                <a:gd name="connsiteY21" fmla="*/ 113327 h 113246"/>
                <a:gd name="connsiteX22" fmla="*/ 39473 w 136647"/>
                <a:gd name="connsiteY22" fmla="*/ 96673 h 113246"/>
                <a:gd name="connsiteX23" fmla="*/ 46305 w 136647"/>
                <a:gd name="connsiteY23" fmla="*/ 71564 h 113246"/>
                <a:gd name="connsiteX24" fmla="*/ 60476 w 136647"/>
                <a:gd name="connsiteY24" fmla="*/ 14941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6647" h="113246">
                  <a:moveTo>
                    <a:pt x="60476" y="14941"/>
                  </a:moveTo>
                  <a:lnTo>
                    <a:pt x="89071" y="14941"/>
                  </a:lnTo>
                  <a:cubicBezTo>
                    <a:pt x="80720" y="52860"/>
                    <a:pt x="78443" y="63878"/>
                    <a:pt x="78443" y="81044"/>
                  </a:cubicBezTo>
                  <a:cubicBezTo>
                    <a:pt x="78443" y="84887"/>
                    <a:pt x="78443" y="91805"/>
                    <a:pt x="80467" y="100516"/>
                  </a:cubicBezTo>
                  <a:cubicBezTo>
                    <a:pt x="82998" y="111790"/>
                    <a:pt x="85781" y="113327"/>
                    <a:pt x="89577" y="113327"/>
                  </a:cubicBezTo>
                  <a:cubicBezTo>
                    <a:pt x="94638" y="113327"/>
                    <a:pt x="99952" y="108715"/>
                    <a:pt x="99952" y="103591"/>
                  </a:cubicBezTo>
                  <a:cubicBezTo>
                    <a:pt x="99952" y="102054"/>
                    <a:pt x="99952" y="101541"/>
                    <a:pt x="98434" y="97954"/>
                  </a:cubicBezTo>
                  <a:cubicBezTo>
                    <a:pt x="91095" y="79507"/>
                    <a:pt x="91095" y="62853"/>
                    <a:pt x="91095" y="55679"/>
                  </a:cubicBezTo>
                  <a:cubicBezTo>
                    <a:pt x="91095" y="42099"/>
                    <a:pt x="92867" y="28264"/>
                    <a:pt x="95650" y="14941"/>
                  </a:cubicBezTo>
                  <a:lnTo>
                    <a:pt x="124498" y="14941"/>
                  </a:lnTo>
                  <a:cubicBezTo>
                    <a:pt x="127788" y="14941"/>
                    <a:pt x="136897" y="14941"/>
                    <a:pt x="136897" y="6229"/>
                  </a:cubicBezTo>
                  <a:cubicBezTo>
                    <a:pt x="136897" y="80"/>
                    <a:pt x="131583" y="80"/>
                    <a:pt x="126775" y="80"/>
                  </a:cubicBezTo>
                  <a:lnTo>
                    <a:pt x="42003" y="80"/>
                  </a:lnTo>
                  <a:cubicBezTo>
                    <a:pt x="36436" y="80"/>
                    <a:pt x="26820" y="80"/>
                    <a:pt x="15686" y="12122"/>
                  </a:cubicBezTo>
                  <a:cubicBezTo>
                    <a:pt x="6829" y="22115"/>
                    <a:pt x="250" y="33901"/>
                    <a:pt x="250" y="35182"/>
                  </a:cubicBezTo>
                  <a:cubicBezTo>
                    <a:pt x="250" y="35438"/>
                    <a:pt x="250" y="37744"/>
                    <a:pt x="3286" y="37744"/>
                  </a:cubicBezTo>
                  <a:cubicBezTo>
                    <a:pt x="5311" y="37744"/>
                    <a:pt x="5817" y="36719"/>
                    <a:pt x="7335" y="34669"/>
                  </a:cubicBezTo>
                  <a:cubicBezTo>
                    <a:pt x="19735" y="14941"/>
                    <a:pt x="34412" y="14941"/>
                    <a:pt x="39473" y="14941"/>
                  </a:cubicBezTo>
                  <a:lnTo>
                    <a:pt x="53897" y="14941"/>
                  </a:lnTo>
                  <a:cubicBezTo>
                    <a:pt x="45799" y="45943"/>
                    <a:pt x="32134" y="76945"/>
                    <a:pt x="21506" y="100260"/>
                  </a:cubicBezTo>
                  <a:cubicBezTo>
                    <a:pt x="19482" y="104103"/>
                    <a:pt x="19482" y="104616"/>
                    <a:pt x="19482" y="106409"/>
                  </a:cubicBezTo>
                  <a:cubicBezTo>
                    <a:pt x="19482" y="111277"/>
                    <a:pt x="23531" y="113327"/>
                    <a:pt x="26820" y="113327"/>
                  </a:cubicBezTo>
                  <a:cubicBezTo>
                    <a:pt x="34412" y="113327"/>
                    <a:pt x="36436" y="106153"/>
                    <a:pt x="39473" y="96673"/>
                  </a:cubicBezTo>
                  <a:cubicBezTo>
                    <a:pt x="43015" y="84887"/>
                    <a:pt x="43015" y="84375"/>
                    <a:pt x="46305" y="71564"/>
                  </a:cubicBezTo>
                  <a:lnTo>
                    <a:pt x="60476" y="1494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6CD94DD3-0415-6C80-0062-0526F6849C7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799385" y="4709116"/>
              <a:ext cx="240504" cy="10248"/>
            </a:xfrm>
            <a:custGeom>
              <a:avLst/>
              <a:gdLst>
                <a:gd name="connsiteX0" fmla="*/ 0 w 240504"/>
                <a:gd name="connsiteY0" fmla="*/ 0 h 10248"/>
                <a:gd name="connsiteX1" fmla="*/ 240505 w 240504"/>
                <a:gd name="connsiteY1" fmla="*/ 0 h 10248"/>
                <a:gd name="connsiteX2" fmla="*/ 240505 w 240504"/>
                <a:gd name="connsiteY2" fmla="*/ 10248 h 10248"/>
                <a:gd name="connsiteX3" fmla="*/ 0 w 240504"/>
                <a:gd name="connsiteY3" fmla="*/ 10248 h 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04" h="10248">
                  <a:moveTo>
                    <a:pt x="0" y="0"/>
                  </a:moveTo>
                  <a:lnTo>
                    <a:pt x="240505" y="0"/>
                  </a:lnTo>
                  <a:lnTo>
                    <a:pt x="240505" y="10248"/>
                  </a:lnTo>
                  <a:lnTo>
                    <a:pt x="0" y="1024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B7F2E650-AAA4-2B41-814E-0551932D471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833880" y="4783405"/>
              <a:ext cx="100967" cy="170638"/>
            </a:xfrm>
            <a:custGeom>
              <a:avLst/>
              <a:gdLst>
                <a:gd name="connsiteX0" fmla="*/ 19732 w 100967"/>
                <a:gd name="connsiteY0" fmla="*/ 151004 h 170638"/>
                <a:gd name="connsiteX1" fmla="*/ 46556 w 100967"/>
                <a:gd name="connsiteY1" fmla="*/ 124614 h 170638"/>
                <a:gd name="connsiteX2" fmla="*/ 101215 w 100967"/>
                <a:gd name="connsiteY2" fmla="*/ 49799 h 170638"/>
                <a:gd name="connsiteX3" fmla="*/ 47568 w 100967"/>
                <a:gd name="connsiteY3" fmla="*/ 94 h 170638"/>
                <a:gd name="connsiteX4" fmla="*/ 247 w 100967"/>
                <a:gd name="connsiteY4" fmla="*/ 46469 h 170638"/>
                <a:gd name="connsiteX5" fmla="*/ 13659 w 100967"/>
                <a:gd name="connsiteY5" fmla="*/ 60817 h 170638"/>
                <a:gd name="connsiteX6" fmla="*/ 26818 w 100967"/>
                <a:gd name="connsiteY6" fmla="*/ 47237 h 170638"/>
                <a:gd name="connsiteX7" fmla="*/ 13406 w 100967"/>
                <a:gd name="connsiteY7" fmla="*/ 33914 h 170638"/>
                <a:gd name="connsiteX8" fmla="*/ 10116 w 100967"/>
                <a:gd name="connsiteY8" fmla="*/ 34170 h 170638"/>
                <a:gd name="connsiteX9" fmla="*/ 44278 w 100967"/>
                <a:gd name="connsiteY9" fmla="*/ 8037 h 170638"/>
                <a:gd name="connsiteX10" fmla="*/ 78187 w 100967"/>
                <a:gd name="connsiteY10" fmla="*/ 49799 h 170638"/>
                <a:gd name="connsiteX11" fmla="*/ 51617 w 100967"/>
                <a:gd name="connsiteY11" fmla="*/ 106423 h 170638"/>
                <a:gd name="connsiteX12" fmla="*/ 3031 w 100967"/>
                <a:gd name="connsiteY12" fmla="*/ 161253 h 170638"/>
                <a:gd name="connsiteX13" fmla="*/ 247 w 100967"/>
                <a:gd name="connsiteY13" fmla="*/ 170733 h 170638"/>
                <a:gd name="connsiteX14" fmla="*/ 94129 w 100967"/>
                <a:gd name="connsiteY14" fmla="*/ 170733 h 170638"/>
                <a:gd name="connsiteX15" fmla="*/ 101215 w 100967"/>
                <a:gd name="connsiteY15" fmla="*/ 126151 h 170638"/>
                <a:gd name="connsiteX16" fmla="*/ 94888 w 100967"/>
                <a:gd name="connsiteY16" fmla="*/ 126151 h 170638"/>
                <a:gd name="connsiteX17" fmla="*/ 89321 w 100967"/>
                <a:gd name="connsiteY17" fmla="*/ 148954 h 170638"/>
                <a:gd name="connsiteX18" fmla="*/ 65281 w 100967"/>
                <a:gd name="connsiteY18" fmla="*/ 151004 h 170638"/>
                <a:gd name="connsiteX19" fmla="*/ 19732 w 100967"/>
                <a:gd name="connsiteY19" fmla="*/ 151004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967" h="170638">
                  <a:moveTo>
                    <a:pt x="19732" y="151004"/>
                  </a:moveTo>
                  <a:lnTo>
                    <a:pt x="46556" y="124614"/>
                  </a:lnTo>
                  <a:cubicBezTo>
                    <a:pt x="86032" y="89256"/>
                    <a:pt x="101215" y="75421"/>
                    <a:pt x="101215" y="49799"/>
                  </a:cubicBezTo>
                  <a:cubicBezTo>
                    <a:pt x="101215" y="20591"/>
                    <a:pt x="78440" y="94"/>
                    <a:pt x="47568" y="94"/>
                  </a:cubicBezTo>
                  <a:cubicBezTo>
                    <a:pt x="18973" y="94"/>
                    <a:pt x="247" y="23666"/>
                    <a:pt x="247" y="46469"/>
                  </a:cubicBezTo>
                  <a:cubicBezTo>
                    <a:pt x="247" y="60817"/>
                    <a:pt x="12900" y="60817"/>
                    <a:pt x="13659" y="60817"/>
                  </a:cubicBezTo>
                  <a:cubicBezTo>
                    <a:pt x="17961" y="60817"/>
                    <a:pt x="26818" y="57742"/>
                    <a:pt x="26818" y="47237"/>
                  </a:cubicBezTo>
                  <a:cubicBezTo>
                    <a:pt x="26818" y="40576"/>
                    <a:pt x="22263" y="33914"/>
                    <a:pt x="13406" y="33914"/>
                  </a:cubicBezTo>
                  <a:cubicBezTo>
                    <a:pt x="11382" y="33914"/>
                    <a:pt x="10875" y="33914"/>
                    <a:pt x="10116" y="34170"/>
                  </a:cubicBezTo>
                  <a:cubicBezTo>
                    <a:pt x="15936" y="17516"/>
                    <a:pt x="29601" y="8037"/>
                    <a:pt x="44278" y="8037"/>
                  </a:cubicBezTo>
                  <a:cubicBezTo>
                    <a:pt x="67306" y="8037"/>
                    <a:pt x="78187" y="28790"/>
                    <a:pt x="78187" y="49799"/>
                  </a:cubicBezTo>
                  <a:cubicBezTo>
                    <a:pt x="78187" y="70297"/>
                    <a:pt x="65534" y="90537"/>
                    <a:pt x="51617" y="106423"/>
                  </a:cubicBezTo>
                  <a:lnTo>
                    <a:pt x="3031" y="161253"/>
                  </a:lnTo>
                  <a:cubicBezTo>
                    <a:pt x="247" y="164071"/>
                    <a:pt x="247" y="164583"/>
                    <a:pt x="247" y="170733"/>
                  </a:cubicBezTo>
                  <a:lnTo>
                    <a:pt x="94129" y="170733"/>
                  </a:lnTo>
                  <a:lnTo>
                    <a:pt x="101215" y="126151"/>
                  </a:lnTo>
                  <a:lnTo>
                    <a:pt x="94888" y="126151"/>
                  </a:lnTo>
                  <a:cubicBezTo>
                    <a:pt x="93623" y="133838"/>
                    <a:pt x="91852" y="145111"/>
                    <a:pt x="89321" y="148954"/>
                  </a:cubicBezTo>
                  <a:cubicBezTo>
                    <a:pt x="87550" y="151004"/>
                    <a:pt x="70849" y="151004"/>
                    <a:pt x="65281" y="151004"/>
                  </a:cubicBezTo>
                  <a:lnTo>
                    <a:pt x="19732" y="15100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3009242-BBD5-692B-35B1-0BFEC2C47F3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969516" y="4770595"/>
              <a:ext cx="26823" cy="183449"/>
            </a:xfrm>
            <a:custGeom>
              <a:avLst/>
              <a:gdLst>
                <a:gd name="connsiteX0" fmla="*/ 17207 w 26823"/>
                <a:gd name="connsiteY0" fmla="*/ 129994 h 183449"/>
                <a:gd name="connsiteX1" fmla="*/ 27076 w 26823"/>
                <a:gd name="connsiteY1" fmla="*/ 13161 h 183449"/>
                <a:gd name="connsiteX2" fmla="*/ 13664 w 26823"/>
                <a:gd name="connsiteY2" fmla="*/ 94 h 183449"/>
                <a:gd name="connsiteX3" fmla="*/ 252 w 26823"/>
                <a:gd name="connsiteY3" fmla="*/ 13161 h 183449"/>
                <a:gd name="connsiteX4" fmla="*/ 10121 w 26823"/>
                <a:gd name="connsiteY4" fmla="*/ 129738 h 183449"/>
                <a:gd name="connsiteX5" fmla="*/ 13664 w 26823"/>
                <a:gd name="connsiteY5" fmla="*/ 135631 h 183449"/>
                <a:gd name="connsiteX6" fmla="*/ 17207 w 26823"/>
                <a:gd name="connsiteY6" fmla="*/ 129994 h 183449"/>
                <a:gd name="connsiteX7" fmla="*/ 27076 w 26823"/>
                <a:gd name="connsiteY7" fmla="*/ 169964 h 183449"/>
                <a:gd name="connsiteX8" fmla="*/ 13664 w 26823"/>
                <a:gd name="connsiteY8" fmla="*/ 156385 h 183449"/>
                <a:gd name="connsiteX9" fmla="*/ 252 w 26823"/>
                <a:gd name="connsiteY9" fmla="*/ 169964 h 183449"/>
                <a:gd name="connsiteX10" fmla="*/ 13664 w 26823"/>
                <a:gd name="connsiteY10" fmla="*/ 183543 h 183449"/>
                <a:gd name="connsiteX11" fmla="*/ 27076 w 26823"/>
                <a:gd name="connsiteY11" fmla="*/ 169964 h 18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23" h="183449">
                  <a:moveTo>
                    <a:pt x="17207" y="129994"/>
                  </a:moveTo>
                  <a:lnTo>
                    <a:pt x="27076" y="13161"/>
                  </a:lnTo>
                  <a:cubicBezTo>
                    <a:pt x="27076" y="4706"/>
                    <a:pt x="20243" y="94"/>
                    <a:pt x="13664" y="94"/>
                  </a:cubicBezTo>
                  <a:cubicBezTo>
                    <a:pt x="7085" y="94"/>
                    <a:pt x="252" y="4706"/>
                    <a:pt x="252" y="13161"/>
                  </a:cubicBezTo>
                  <a:lnTo>
                    <a:pt x="10121" y="129738"/>
                  </a:lnTo>
                  <a:cubicBezTo>
                    <a:pt x="10374" y="133581"/>
                    <a:pt x="10627" y="135631"/>
                    <a:pt x="13664" y="135631"/>
                  </a:cubicBezTo>
                  <a:cubicBezTo>
                    <a:pt x="16194" y="135631"/>
                    <a:pt x="16954" y="134350"/>
                    <a:pt x="17207" y="129994"/>
                  </a:cubicBezTo>
                  <a:close/>
                  <a:moveTo>
                    <a:pt x="27076" y="169964"/>
                  </a:moveTo>
                  <a:cubicBezTo>
                    <a:pt x="27076" y="162534"/>
                    <a:pt x="21002" y="156385"/>
                    <a:pt x="13664" y="156385"/>
                  </a:cubicBezTo>
                  <a:cubicBezTo>
                    <a:pt x="6325" y="156385"/>
                    <a:pt x="252" y="162534"/>
                    <a:pt x="252" y="169964"/>
                  </a:cubicBezTo>
                  <a:cubicBezTo>
                    <a:pt x="252" y="177394"/>
                    <a:pt x="6325" y="183543"/>
                    <a:pt x="13664" y="183543"/>
                  </a:cubicBezTo>
                  <a:cubicBezTo>
                    <a:pt x="21002" y="183543"/>
                    <a:pt x="27076" y="177394"/>
                    <a:pt x="27076" y="16996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67EFF31-D015-3263-2C80-04D8A1AA8CE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074810" y="4665047"/>
              <a:ext cx="132851" cy="168332"/>
            </a:xfrm>
            <a:custGeom>
              <a:avLst/>
              <a:gdLst>
                <a:gd name="connsiteX0" fmla="*/ 6077 w 132851"/>
                <a:gd name="connsiteY0" fmla="*/ 48255 h 168332"/>
                <a:gd name="connsiteX1" fmla="*/ 46312 w 132851"/>
                <a:gd name="connsiteY1" fmla="*/ 18534 h 168332"/>
                <a:gd name="connsiteX2" fmla="*/ 87307 w 132851"/>
                <a:gd name="connsiteY2" fmla="*/ 83613 h 168332"/>
                <a:gd name="connsiteX3" fmla="*/ 84270 w 132851"/>
                <a:gd name="connsiteY3" fmla="*/ 108722 h 168332"/>
                <a:gd name="connsiteX4" fmla="*/ 71111 w 132851"/>
                <a:gd name="connsiteY4" fmla="*/ 163808 h 168332"/>
                <a:gd name="connsiteX5" fmla="*/ 74401 w 132851"/>
                <a:gd name="connsiteY5" fmla="*/ 168420 h 168332"/>
                <a:gd name="connsiteX6" fmla="*/ 82499 w 132851"/>
                <a:gd name="connsiteY6" fmla="*/ 153047 h 168332"/>
                <a:gd name="connsiteX7" fmla="*/ 91862 w 132851"/>
                <a:gd name="connsiteY7" fmla="*/ 108978 h 168332"/>
                <a:gd name="connsiteX8" fmla="*/ 93886 w 132851"/>
                <a:gd name="connsiteY8" fmla="*/ 98986 h 168332"/>
                <a:gd name="connsiteX9" fmla="*/ 128301 w 132851"/>
                <a:gd name="connsiteY9" fmla="*/ 15204 h 168332"/>
                <a:gd name="connsiteX10" fmla="*/ 133109 w 132851"/>
                <a:gd name="connsiteY10" fmla="*/ 5468 h 168332"/>
                <a:gd name="connsiteX11" fmla="*/ 130072 w 132851"/>
                <a:gd name="connsiteY11" fmla="*/ 2905 h 168332"/>
                <a:gd name="connsiteX12" fmla="*/ 127036 w 132851"/>
                <a:gd name="connsiteY12" fmla="*/ 4699 h 168332"/>
                <a:gd name="connsiteX13" fmla="*/ 93633 w 132851"/>
                <a:gd name="connsiteY13" fmla="*/ 80538 h 168332"/>
                <a:gd name="connsiteX14" fmla="*/ 83258 w 132851"/>
                <a:gd name="connsiteY14" fmla="*/ 28271 h 168332"/>
                <a:gd name="connsiteX15" fmla="*/ 49602 w 132851"/>
                <a:gd name="connsiteY15" fmla="*/ 87 h 168332"/>
                <a:gd name="connsiteX16" fmla="*/ 257 w 132851"/>
                <a:gd name="connsiteY16" fmla="*/ 46974 h 168332"/>
                <a:gd name="connsiteX17" fmla="*/ 5065 w 132851"/>
                <a:gd name="connsiteY17" fmla="*/ 49536 h 168332"/>
                <a:gd name="connsiteX18" fmla="*/ 6077 w 132851"/>
                <a:gd name="connsiteY18" fmla="*/ 48255 h 16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851" h="168332">
                  <a:moveTo>
                    <a:pt x="6077" y="48255"/>
                  </a:moveTo>
                  <a:cubicBezTo>
                    <a:pt x="15946" y="18791"/>
                    <a:pt x="43529" y="18534"/>
                    <a:pt x="46312" y="18534"/>
                  </a:cubicBezTo>
                  <a:cubicBezTo>
                    <a:pt x="84523" y="18534"/>
                    <a:pt x="87307" y="63372"/>
                    <a:pt x="87307" y="83613"/>
                  </a:cubicBezTo>
                  <a:cubicBezTo>
                    <a:pt x="87307" y="99242"/>
                    <a:pt x="86041" y="103598"/>
                    <a:pt x="84270" y="108722"/>
                  </a:cubicBezTo>
                  <a:cubicBezTo>
                    <a:pt x="78703" y="127425"/>
                    <a:pt x="71111" y="157146"/>
                    <a:pt x="71111" y="163808"/>
                  </a:cubicBezTo>
                  <a:cubicBezTo>
                    <a:pt x="71111" y="166626"/>
                    <a:pt x="72377" y="168420"/>
                    <a:pt x="74401" y="168420"/>
                  </a:cubicBezTo>
                  <a:cubicBezTo>
                    <a:pt x="77691" y="168420"/>
                    <a:pt x="79715" y="162783"/>
                    <a:pt x="82499" y="153047"/>
                  </a:cubicBezTo>
                  <a:cubicBezTo>
                    <a:pt x="88319" y="131525"/>
                    <a:pt x="90849" y="116921"/>
                    <a:pt x="91862" y="108978"/>
                  </a:cubicBezTo>
                  <a:cubicBezTo>
                    <a:pt x="92368" y="105647"/>
                    <a:pt x="92874" y="102316"/>
                    <a:pt x="93886" y="98986"/>
                  </a:cubicBezTo>
                  <a:cubicBezTo>
                    <a:pt x="101984" y="73621"/>
                    <a:pt x="118179" y="35445"/>
                    <a:pt x="128301" y="15204"/>
                  </a:cubicBezTo>
                  <a:cubicBezTo>
                    <a:pt x="130072" y="12129"/>
                    <a:pt x="133109" y="6492"/>
                    <a:pt x="133109" y="5468"/>
                  </a:cubicBezTo>
                  <a:cubicBezTo>
                    <a:pt x="133109" y="2905"/>
                    <a:pt x="130578" y="2905"/>
                    <a:pt x="130072" y="2905"/>
                  </a:cubicBezTo>
                  <a:cubicBezTo>
                    <a:pt x="129313" y="2905"/>
                    <a:pt x="127795" y="2905"/>
                    <a:pt x="127036" y="4699"/>
                  </a:cubicBezTo>
                  <a:cubicBezTo>
                    <a:pt x="113877" y="29039"/>
                    <a:pt x="103755" y="54661"/>
                    <a:pt x="93633" y="80538"/>
                  </a:cubicBezTo>
                  <a:cubicBezTo>
                    <a:pt x="93380" y="72596"/>
                    <a:pt x="93127" y="53123"/>
                    <a:pt x="83258" y="28271"/>
                  </a:cubicBezTo>
                  <a:cubicBezTo>
                    <a:pt x="77185" y="12642"/>
                    <a:pt x="67063" y="87"/>
                    <a:pt x="49602" y="87"/>
                  </a:cubicBezTo>
                  <a:cubicBezTo>
                    <a:pt x="17971" y="87"/>
                    <a:pt x="257" y="39032"/>
                    <a:pt x="257" y="46974"/>
                  </a:cubicBezTo>
                  <a:cubicBezTo>
                    <a:pt x="257" y="49536"/>
                    <a:pt x="2535" y="49536"/>
                    <a:pt x="5065" y="49536"/>
                  </a:cubicBezTo>
                  <a:lnTo>
                    <a:pt x="6077" y="4825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0824C7B-7FFB-70D8-5E11-30C1B7B369C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235696" y="4510693"/>
              <a:ext cx="46055" cy="179170"/>
            </a:xfrm>
            <a:custGeom>
              <a:avLst/>
              <a:gdLst>
                <a:gd name="connsiteX0" fmla="*/ 42775 w 46055"/>
                <a:gd name="connsiteY0" fmla="*/ 82 h 179170"/>
                <a:gd name="connsiteX1" fmla="*/ 263 w 46055"/>
                <a:gd name="connsiteY1" fmla="*/ 89577 h 179170"/>
                <a:gd name="connsiteX2" fmla="*/ 42775 w 46055"/>
                <a:gd name="connsiteY2" fmla="*/ 179252 h 179170"/>
                <a:gd name="connsiteX3" fmla="*/ 46318 w 46055"/>
                <a:gd name="connsiteY3" fmla="*/ 177100 h 179170"/>
                <a:gd name="connsiteX4" fmla="*/ 44547 w 46055"/>
                <a:gd name="connsiteY4" fmla="*/ 174410 h 179170"/>
                <a:gd name="connsiteX5" fmla="*/ 12308 w 46055"/>
                <a:gd name="connsiteY5" fmla="*/ 89757 h 179170"/>
                <a:gd name="connsiteX6" fmla="*/ 45078 w 46055"/>
                <a:gd name="connsiteY6" fmla="*/ 4386 h 179170"/>
                <a:gd name="connsiteX7" fmla="*/ 46318 w 46055"/>
                <a:gd name="connsiteY7" fmla="*/ 2234 h 179170"/>
                <a:gd name="connsiteX8" fmla="*/ 42775 w 46055"/>
                <a:gd name="connsiteY8" fmla="*/ 8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775" y="82"/>
                  </a:moveTo>
                  <a:cubicBezTo>
                    <a:pt x="9120" y="24115"/>
                    <a:pt x="263" y="62137"/>
                    <a:pt x="263" y="89577"/>
                  </a:cubicBezTo>
                  <a:cubicBezTo>
                    <a:pt x="263" y="114866"/>
                    <a:pt x="7702" y="154143"/>
                    <a:pt x="42775" y="179252"/>
                  </a:cubicBezTo>
                  <a:cubicBezTo>
                    <a:pt x="44192" y="179252"/>
                    <a:pt x="46318" y="179252"/>
                    <a:pt x="46318" y="177100"/>
                  </a:cubicBezTo>
                  <a:cubicBezTo>
                    <a:pt x="46318" y="176024"/>
                    <a:pt x="45787" y="175665"/>
                    <a:pt x="44547" y="174410"/>
                  </a:cubicBezTo>
                  <a:cubicBezTo>
                    <a:pt x="20988" y="152888"/>
                    <a:pt x="12308" y="122399"/>
                    <a:pt x="12308" y="89757"/>
                  </a:cubicBezTo>
                  <a:cubicBezTo>
                    <a:pt x="12308" y="41332"/>
                    <a:pt x="30553" y="17658"/>
                    <a:pt x="45078" y="4386"/>
                  </a:cubicBezTo>
                  <a:cubicBezTo>
                    <a:pt x="45787" y="3669"/>
                    <a:pt x="46318" y="3131"/>
                    <a:pt x="46318" y="2234"/>
                  </a:cubicBezTo>
                  <a:cubicBezTo>
                    <a:pt x="46318" y="82"/>
                    <a:pt x="44192" y="82"/>
                    <a:pt x="42775" y="8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9EB2999-C085-BD67-D629-196DAA68975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313712" y="4526117"/>
              <a:ext cx="64477" cy="119088"/>
            </a:xfrm>
            <a:custGeom>
              <a:avLst/>
              <a:gdLst>
                <a:gd name="connsiteX0" fmla="*/ 40299 w 64477"/>
                <a:gd name="connsiteY0" fmla="*/ 5104 h 119088"/>
                <a:gd name="connsiteX1" fmla="*/ 34985 w 64477"/>
                <a:gd name="connsiteY1" fmla="*/ 82 h 119088"/>
                <a:gd name="connsiteX2" fmla="*/ 266 w 64477"/>
                <a:gd name="connsiteY2" fmla="*/ 11560 h 119088"/>
                <a:gd name="connsiteX3" fmla="*/ 266 w 64477"/>
                <a:gd name="connsiteY3" fmla="*/ 18017 h 119088"/>
                <a:gd name="connsiteX4" fmla="*/ 25951 w 64477"/>
                <a:gd name="connsiteY4" fmla="*/ 12995 h 119088"/>
                <a:gd name="connsiteX5" fmla="*/ 25951 w 64477"/>
                <a:gd name="connsiteY5" fmla="*/ 104464 h 119088"/>
                <a:gd name="connsiteX6" fmla="*/ 8237 w 64477"/>
                <a:gd name="connsiteY6" fmla="*/ 112714 h 119088"/>
                <a:gd name="connsiteX7" fmla="*/ 1506 w 64477"/>
                <a:gd name="connsiteY7" fmla="*/ 112714 h 119088"/>
                <a:gd name="connsiteX8" fmla="*/ 1506 w 64477"/>
                <a:gd name="connsiteY8" fmla="*/ 119170 h 119088"/>
                <a:gd name="connsiteX9" fmla="*/ 33036 w 64477"/>
                <a:gd name="connsiteY9" fmla="*/ 118453 h 119088"/>
                <a:gd name="connsiteX10" fmla="*/ 64743 w 64477"/>
                <a:gd name="connsiteY10" fmla="*/ 119170 h 119088"/>
                <a:gd name="connsiteX11" fmla="*/ 64743 w 64477"/>
                <a:gd name="connsiteY11" fmla="*/ 112714 h 119088"/>
                <a:gd name="connsiteX12" fmla="*/ 58012 w 64477"/>
                <a:gd name="connsiteY12" fmla="*/ 112714 h 119088"/>
                <a:gd name="connsiteX13" fmla="*/ 40299 w 64477"/>
                <a:gd name="connsiteY13" fmla="*/ 104464 h 119088"/>
                <a:gd name="connsiteX14" fmla="*/ 40299 w 64477"/>
                <a:gd name="connsiteY14" fmla="*/ 5104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9088">
                  <a:moveTo>
                    <a:pt x="40299" y="5104"/>
                  </a:moveTo>
                  <a:cubicBezTo>
                    <a:pt x="40299" y="261"/>
                    <a:pt x="39944" y="82"/>
                    <a:pt x="34985" y="82"/>
                  </a:cubicBezTo>
                  <a:cubicBezTo>
                    <a:pt x="23648" y="11381"/>
                    <a:pt x="7528" y="11560"/>
                    <a:pt x="266" y="11560"/>
                  </a:cubicBezTo>
                  <a:lnTo>
                    <a:pt x="266" y="18017"/>
                  </a:lnTo>
                  <a:cubicBezTo>
                    <a:pt x="4517" y="18017"/>
                    <a:pt x="16208" y="18017"/>
                    <a:pt x="25951" y="12995"/>
                  </a:cubicBezTo>
                  <a:lnTo>
                    <a:pt x="25951" y="104464"/>
                  </a:lnTo>
                  <a:cubicBezTo>
                    <a:pt x="25951" y="110382"/>
                    <a:pt x="25951" y="112714"/>
                    <a:pt x="8237" y="112714"/>
                  </a:cubicBezTo>
                  <a:lnTo>
                    <a:pt x="1506" y="112714"/>
                  </a:lnTo>
                  <a:lnTo>
                    <a:pt x="1506" y="119170"/>
                  </a:lnTo>
                  <a:cubicBezTo>
                    <a:pt x="4694" y="118991"/>
                    <a:pt x="26482" y="118453"/>
                    <a:pt x="33036" y="118453"/>
                  </a:cubicBezTo>
                  <a:cubicBezTo>
                    <a:pt x="38527" y="118453"/>
                    <a:pt x="60846" y="118991"/>
                    <a:pt x="64743" y="119170"/>
                  </a:cubicBezTo>
                  <a:lnTo>
                    <a:pt x="64743" y="112714"/>
                  </a:lnTo>
                  <a:lnTo>
                    <a:pt x="58012" y="112714"/>
                  </a:lnTo>
                  <a:cubicBezTo>
                    <a:pt x="40299" y="112714"/>
                    <a:pt x="40299" y="110382"/>
                    <a:pt x="40299" y="104464"/>
                  </a:cubicBezTo>
                  <a:lnTo>
                    <a:pt x="40299" y="510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8DB90A2F-A01C-4D2B-E9EC-0F4E191A581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407850" y="4510693"/>
              <a:ext cx="45878" cy="179170"/>
            </a:xfrm>
            <a:custGeom>
              <a:avLst/>
              <a:gdLst>
                <a:gd name="connsiteX0" fmla="*/ 3635 w 45878"/>
                <a:gd name="connsiteY0" fmla="*/ 82 h 179170"/>
                <a:gd name="connsiteX1" fmla="*/ 270 w 45878"/>
                <a:gd name="connsiteY1" fmla="*/ 2234 h 179170"/>
                <a:gd name="connsiteX2" fmla="*/ 1864 w 45878"/>
                <a:gd name="connsiteY2" fmla="*/ 4924 h 179170"/>
                <a:gd name="connsiteX3" fmla="*/ 34103 w 45878"/>
                <a:gd name="connsiteY3" fmla="*/ 89577 h 179170"/>
                <a:gd name="connsiteX4" fmla="*/ 3458 w 45878"/>
                <a:gd name="connsiteY4" fmla="*/ 172975 h 179170"/>
                <a:gd name="connsiteX5" fmla="*/ 270 w 45878"/>
                <a:gd name="connsiteY5" fmla="*/ 177100 h 179170"/>
                <a:gd name="connsiteX6" fmla="*/ 2573 w 45878"/>
                <a:gd name="connsiteY6" fmla="*/ 179252 h 179170"/>
                <a:gd name="connsiteX7" fmla="*/ 33217 w 45878"/>
                <a:gd name="connsiteY7" fmla="*/ 144997 h 179170"/>
                <a:gd name="connsiteX8" fmla="*/ 46148 w 45878"/>
                <a:gd name="connsiteY8" fmla="*/ 89757 h 179170"/>
                <a:gd name="connsiteX9" fmla="*/ 3635 w 45878"/>
                <a:gd name="connsiteY9" fmla="*/ 8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635" y="82"/>
                  </a:moveTo>
                  <a:cubicBezTo>
                    <a:pt x="2396" y="82"/>
                    <a:pt x="270" y="82"/>
                    <a:pt x="270" y="2234"/>
                  </a:cubicBezTo>
                  <a:cubicBezTo>
                    <a:pt x="270" y="3131"/>
                    <a:pt x="801" y="3669"/>
                    <a:pt x="1864" y="4924"/>
                  </a:cubicBezTo>
                  <a:cubicBezTo>
                    <a:pt x="17098" y="19093"/>
                    <a:pt x="34103" y="43305"/>
                    <a:pt x="34103" y="89577"/>
                  </a:cubicBezTo>
                  <a:cubicBezTo>
                    <a:pt x="34103" y="127062"/>
                    <a:pt x="22589" y="155399"/>
                    <a:pt x="3458" y="172975"/>
                  </a:cubicBezTo>
                  <a:cubicBezTo>
                    <a:pt x="447" y="176024"/>
                    <a:pt x="270" y="176204"/>
                    <a:pt x="270" y="177100"/>
                  </a:cubicBezTo>
                  <a:cubicBezTo>
                    <a:pt x="270" y="177997"/>
                    <a:pt x="801" y="179252"/>
                    <a:pt x="2573" y="179252"/>
                  </a:cubicBezTo>
                  <a:cubicBezTo>
                    <a:pt x="4698" y="179252"/>
                    <a:pt x="21526" y="167415"/>
                    <a:pt x="33217" y="144997"/>
                  </a:cubicBezTo>
                  <a:cubicBezTo>
                    <a:pt x="41011" y="130111"/>
                    <a:pt x="46148" y="110741"/>
                    <a:pt x="46148" y="89757"/>
                  </a:cubicBezTo>
                  <a:cubicBezTo>
                    <a:pt x="46148" y="64468"/>
                    <a:pt x="38708" y="25191"/>
                    <a:pt x="3635" y="8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A713E16-0D05-6D36-4EB7-0A4FBA4E5B0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221638" y="4731035"/>
              <a:ext cx="46055" cy="179170"/>
            </a:xfrm>
            <a:custGeom>
              <a:avLst/>
              <a:gdLst>
                <a:gd name="connsiteX0" fmla="*/ 42775 w 46055"/>
                <a:gd name="connsiteY0" fmla="*/ 90 h 179170"/>
                <a:gd name="connsiteX1" fmla="*/ 262 w 46055"/>
                <a:gd name="connsiteY1" fmla="*/ 89586 h 179170"/>
                <a:gd name="connsiteX2" fmla="*/ 42775 w 46055"/>
                <a:gd name="connsiteY2" fmla="*/ 179261 h 179170"/>
                <a:gd name="connsiteX3" fmla="*/ 46318 w 46055"/>
                <a:gd name="connsiteY3" fmla="*/ 177109 h 179170"/>
                <a:gd name="connsiteX4" fmla="*/ 44546 w 46055"/>
                <a:gd name="connsiteY4" fmla="*/ 174419 h 179170"/>
                <a:gd name="connsiteX5" fmla="*/ 12307 w 46055"/>
                <a:gd name="connsiteY5" fmla="*/ 89765 h 179170"/>
                <a:gd name="connsiteX6" fmla="*/ 45078 w 46055"/>
                <a:gd name="connsiteY6" fmla="*/ 4395 h 179170"/>
                <a:gd name="connsiteX7" fmla="*/ 46318 w 46055"/>
                <a:gd name="connsiteY7" fmla="*/ 2243 h 179170"/>
                <a:gd name="connsiteX8" fmla="*/ 42775 w 46055"/>
                <a:gd name="connsiteY8" fmla="*/ 90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775" y="90"/>
                  </a:moveTo>
                  <a:cubicBezTo>
                    <a:pt x="9119" y="24123"/>
                    <a:pt x="262" y="62145"/>
                    <a:pt x="262" y="89586"/>
                  </a:cubicBezTo>
                  <a:cubicBezTo>
                    <a:pt x="262" y="114874"/>
                    <a:pt x="7702" y="154152"/>
                    <a:pt x="42775" y="179261"/>
                  </a:cubicBezTo>
                  <a:cubicBezTo>
                    <a:pt x="44192" y="179261"/>
                    <a:pt x="46318" y="179261"/>
                    <a:pt x="46318" y="177109"/>
                  </a:cubicBezTo>
                  <a:cubicBezTo>
                    <a:pt x="46318" y="176033"/>
                    <a:pt x="45786" y="175674"/>
                    <a:pt x="44546" y="174419"/>
                  </a:cubicBezTo>
                  <a:cubicBezTo>
                    <a:pt x="20987" y="152897"/>
                    <a:pt x="12307" y="122407"/>
                    <a:pt x="12307" y="89765"/>
                  </a:cubicBezTo>
                  <a:cubicBezTo>
                    <a:pt x="12307" y="41341"/>
                    <a:pt x="30552" y="17667"/>
                    <a:pt x="45078" y="4395"/>
                  </a:cubicBezTo>
                  <a:cubicBezTo>
                    <a:pt x="45786" y="3677"/>
                    <a:pt x="46318" y="3139"/>
                    <a:pt x="46318" y="2243"/>
                  </a:cubicBezTo>
                  <a:cubicBezTo>
                    <a:pt x="46318" y="90"/>
                    <a:pt x="44192" y="90"/>
                    <a:pt x="42775" y="9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A687EFB-286C-2ECC-A51D-D4E4FD2F261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291506" y="4746459"/>
              <a:ext cx="78293" cy="119088"/>
            </a:xfrm>
            <a:custGeom>
              <a:avLst/>
              <a:gdLst>
                <a:gd name="connsiteX0" fmla="*/ 78559 w 78293"/>
                <a:gd name="connsiteY0" fmla="*/ 86537 h 119088"/>
                <a:gd name="connsiteX1" fmla="*/ 72537 w 78293"/>
                <a:gd name="connsiteY1" fmla="*/ 86537 h 119088"/>
                <a:gd name="connsiteX2" fmla="*/ 67931 w 78293"/>
                <a:gd name="connsiteY2" fmla="*/ 102858 h 119088"/>
                <a:gd name="connsiteX3" fmla="*/ 50395 w 78293"/>
                <a:gd name="connsiteY3" fmla="*/ 103934 h 119088"/>
                <a:gd name="connsiteX4" fmla="*/ 17802 w 78293"/>
                <a:gd name="connsiteY4" fmla="*/ 103934 h 119088"/>
                <a:gd name="connsiteX5" fmla="*/ 53229 w 78293"/>
                <a:gd name="connsiteY5" fmla="*/ 73803 h 119088"/>
                <a:gd name="connsiteX6" fmla="*/ 78559 w 78293"/>
                <a:gd name="connsiteY6" fmla="*/ 35064 h 119088"/>
                <a:gd name="connsiteX7" fmla="*/ 37110 w 78293"/>
                <a:gd name="connsiteY7" fmla="*/ 90 h 119088"/>
                <a:gd name="connsiteX8" fmla="*/ 265 w 78293"/>
                <a:gd name="connsiteY8" fmla="*/ 32194 h 119088"/>
                <a:gd name="connsiteX9" fmla="*/ 9654 w 78293"/>
                <a:gd name="connsiteY9" fmla="*/ 42238 h 119088"/>
                <a:gd name="connsiteX10" fmla="*/ 19042 w 78293"/>
                <a:gd name="connsiteY10" fmla="*/ 32732 h 119088"/>
                <a:gd name="connsiteX11" fmla="*/ 8591 w 78293"/>
                <a:gd name="connsiteY11" fmla="*/ 23227 h 119088"/>
                <a:gd name="connsiteX12" fmla="*/ 34453 w 78293"/>
                <a:gd name="connsiteY12" fmla="*/ 6547 h 119088"/>
                <a:gd name="connsiteX13" fmla="*/ 61377 w 78293"/>
                <a:gd name="connsiteY13" fmla="*/ 35064 h 119088"/>
                <a:gd name="connsiteX14" fmla="*/ 44726 w 78293"/>
                <a:gd name="connsiteY14" fmla="*/ 69499 h 119088"/>
                <a:gd name="connsiteX15" fmla="*/ 2037 w 78293"/>
                <a:gd name="connsiteY15" fmla="*/ 112184 h 119088"/>
                <a:gd name="connsiteX16" fmla="*/ 265 w 78293"/>
                <a:gd name="connsiteY16" fmla="*/ 119179 h 119088"/>
                <a:gd name="connsiteX17" fmla="*/ 73245 w 78293"/>
                <a:gd name="connsiteY17" fmla="*/ 119179 h 119088"/>
                <a:gd name="connsiteX18" fmla="*/ 78559 w 78293"/>
                <a:gd name="connsiteY18" fmla="*/ 86537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9088">
                  <a:moveTo>
                    <a:pt x="78559" y="86537"/>
                  </a:moveTo>
                  <a:lnTo>
                    <a:pt x="72537" y="86537"/>
                  </a:lnTo>
                  <a:cubicBezTo>
                    <a:pt x="72005" y="90483"/>
                    <a:pt x="70234" y="101064"/>
                    <a:pt x="67931" y="102858"/>
                  </a:cubicBezTo>
                  <a:cubicBezTo>
                    <a:pt x="66514" y="103934"/>
                    <a:pt x="52875" y="103934"/>
                    <a:pt x="50395" y="103934"/>
                  </a:cubicBezTo>
                  <a:lnTo>
                    <a:pt x="17802" y="103934"/>
                  </a:lnTo>
                  <a:cubicBezTo>
                    <a:pt x="36401" y="87254"/>
                    <a:pt x="42601" y="82233"/>
                    <a:pt x="53229" y="73803"/>
                  </a:cubicBezTo>
                  <a:cubicBezTo>
                    <a:pt x="66337" y="63222"/>
                    <a:pt x="78559" y="52102"/>
                    <a:pt x="78559" y="35064"/>
                  </a:cubicBezTo>
                  <a:cubicBezTo>
                    <a:pt x="78559" y="13362"/>
                    <a:pt x="59783" y="90"/>
                    <a:pt x="37110" y="90"/>
                  </a:cubicBezTo>
                  <a:cubicBezTo>
                    <a:pt x="15145" y="90"/>
                    <a:pt x="265" y="15694"/>
                    <a:pt x="265" y="32194"/>
                  </a:cubicBezTo>
                  <a:cubicBezTo>
                    <a:pt x="265" y="41341"/>
                    <a:pt x="7882" y="42238"/>
                    <a:pt x="9654" y="42238"/>
                  </a:cubicBezTo>
                  <a:cubicBezTo>
                    <a:pt x="13905" y="42238"/>
                    <a:pt x="19042" y="39189"/>
                    <a:pt x="19042" y="32732"/>
                  </a:cubicBezTo>
                  <a:cubicBezTo>
                    <a:pt x="19042" y="29504"/>
                    <a:pt x="17802" y="23227"/>
                    <a:pt x="8591" y="23227"/>
                  </a:cubicBezTo>
                  <a:cubicBezTo>
                    <a:pt x="14082" y="10493"/>
                    <a:pt x="26127" y="6547"/>
                    <a:pt x="34453" y="6547"/>
                  </a:cubicBezTo>
                  <a:cubicBezTo>
                    <a:pt x="52166" y="6547"/>
                    <a:pt x="61377" y="20536"/>
                    <a:pt x="61377" y="35064"/>
                  </a:cubicBezTo>
                  <a:cubicBezTo>
                    <a:pt x="61377" y="50667"/>
                    <a:pt x="50395" y="63042"/>
                    <a:pt x="44726" y="69499"/>
                  </a:cubicBezTo>
                  <a:lnTo>
                    <a:pt x="2037" y="112184"/>
                  </a:lnTo>
                  <a:cubicBezTo>
                    <a:pt x="265" y="113798"/>
                    <a:pt x="265" y="114157"/>
                    <a:pt x="265" y="119179"/>
                  </a:cubicBezTo>
                  <a:lnTo>
                    <a:pt x="73245" y="119179"/>
                  </a:lnTo>
                  <a:lnTo>
                    <a:pt x="78559" y="8653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6CDB5728-DD3C-31A1-E6F0-44B18E91395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401055" y="4844922"/>
              <a:ext cx="22496" cy="55239"/>
            </a:xfrm>
            <a:custGeom>
              <a:avLst/>
              <a:gdLst>
                <a:gd name="connsiteX0" fmla="*/ 17806 w 22496"/>
                <a:gd name="connsiteY0" fmla="*/ 17846 h 55239"/>
                <a:gd name="connsiteX1" fmla="*/ 3989 w 22496"/>
                <a:gd name="connsiteY1" fmla="*/ 50667 h 55239"/>
                <a:gd name="connsiteX2" fmla="*/ 2749 w 22496"/>
                <a:gd name="connsiteY2" fmla="*/ 52819 h 55239"/>
                <a:gd name="connsiteX3" fmla="*/ 5229 w 22496"/>
                <a:gd name="connsiteY3" fmla="*/ 55330 h 55239"/>
                <a:gd name="connsiteX4" fmla="*/ 22766 w 22496"/>
                <a:gd name="connsiteY4" fmla="*/ 19640 h 55239"/>
                <a:gd name="connsiteX5" fmla="*/ 10366 w 22496"/>
                <a:gd name="connsiteY5" fmla="*/ 90 h 55239"/>
                <a:gd name="connsiteX6" fmla="*/ 269 w 22496"/>
                <a:gd name="connsiteY6" fmla="*/ 10313 h 55239"/>
                <a:gd name="connsiteX7" fmla="*/ 10543 w 22496"/>
                <a:gd name="connsiteY7" fmla="*/ 20716 h 55239"/>
                <a:gd name="connsiteX8" fmla="*/ 17806 w 22496"/>
                <a:gd name="connsiteY8" fmla="*/ 17846 h 5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5239">
                  <a:moveTo>
                    <a:pt x="17806" y="17846"/>
                  </a:moveTo>
                  <a:cubicBezTo>
                    <a:pt x="17806" y="27710"/>
                    <a:pt x="16034" y="39189"/>
                    <a:pt x="3989" y="50667"/>
                  </a:cubicBezTo>
                  <a:cubicBezTo>
                    <a:pt x="3281" y="51385"/>
                    <a:pt x="2749" y="51923"/>
                    <a:pt x="2749" y="52819"/>
                  </a:cubicBezTo>
                  <a:cubicBezTo>
                    <a:pt x="2749" y="54075"/>
                    <a:pt x="4166" y="55330"/>
                    <a:pt x="5229" y="55330"/>
                  </a:cubicBezTo>
                  <a:cubicBezTo>
                    <a:pt x="7709" y="55330"/>
                    <a:pt x="22766" y="40982"/>
                    <a:pt x="22766" y="19640"/>
                  </a:cubicBezTo>
                  <a:cubicBezTo>
                    <a:pt x="22766" y="8520"/>
                    <a:pt x="18514" y="90"/>
                    <a:pt x="10366" y="90"/>
                  </a:cubicBezTo>
                  <a:cubicBezTo>
                    <a:pt x="4521" y="90"/>
                    <a:pt x="269" y="4754"/>
                    <a:pt x="269" y="10313"/>
                  </a:cubicBezTo>
                  <a:cubicBezTo>
                    <a:pt x="269" y="16053"/>
                    <a:pt x="4343" y="20716"/>
                    <a:pt x="10543" y="20716"/>
                  </a:cubicBezTo>
                  <a:cubicBezTo>
                    <a:pt x="14794" y="20716"/>
                    <a:pt x="17629" y="17846"/>
                    <a:pt x="17806" y="1784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CCFCE5C-8FFE-A7CB-B9CB-8C488F28129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452475" y="4746459"/>
              <a:ext cx="78293" cy="119088"/>
            </a:xfrm>
            <a:custGeom>
              <a:avLst/>
              <a:gdLst>
                <a:gd name="connsiteX0" fmla="*/ 78566 w 78293"/>
                <a:gd name="connsiteY0" fmla="*/ 86537 h 119088"/>
                <a:gd name="connsiteX1" fmla="*/ 72543 w 78293"/>
                <a:gd name="connsiteY1" fmla="*/ 86537 h 119088"/>
                <a:gd name="connsiteX2" fmla="*/ 67938 w 78293"/>
                <a:gd name="connsiteY2" fmla="*/ 102858 h 119088"/>
                <a:gd name="connsiteX3" fmla="*/ 50401 w 78293"/>
                <a:gd name="connsiteY3" fmla="*/ 103934 h 119088"/>
                <a:gd name="connsiteX4" fmla="*/ 17808 w 78293"/>
                <a:gd name="connsiteY4" fmla="*/ 103934 h 119088"/>
                <a:gd name="connsiteX5" fmla="*/ 53235 w 78293"/>
                <a:gd name="connsiteY5" fmla="*/ 73803 h 119088"/>
                <a:gd name="connsiteX6" fmla="*/ 78566 w 78293"/>
                <a:gd name="connsiteY6" fmla="*/ 35064 h 119088"/>
                <a:gd name="connsiteX7" fmla="*/ 37116 w 78293"/>
                <a:gd name="connsiteY7" fmla="*/ 90 h 119088"/>
                <a:gd name="connsiteX8" fmla="*/ 272 w 78293"/>
                <a:gd name="connsiteY8" fmla="*/ 32194 h 119088"/>
                <a:gd name="connsiteX9" fmla="*/ 9660 w 78293"/>
                <a:gd name="connsiteY9" fmla="*/ 42238 h 119088"/>
                <a:gd name="connsiteX10" fmla="*/ 19048 w 78293"/>
                <a:gd name="connsiteY10" fmla="*/ 32732 h 119088"/>
                <a:gd name="connsiteX11" fmla="*/ 8597 w 78293"/>
                <a:gd name="connsiteY11" fmla="*/ 23227 h 119088"/>
                <a:gd name="connsiteX12" fmla="*/ 34459 w 78293"/>
                <a:gd name="connsiteY12" fmla="*/ 6547 h 119088"/>
                <a:gd name="connsiteX13" fmla="*/ 61384 w 78293"/>
                <a:gd name="connsiteY13" fmla="*/ 35064 h 119088"/>
                <a:gd name="connsiteX14" fmla="*/ 44733 w 78293"/>
                <a:gd name="connsiteY14" fmla="*/ 69499 h 119088"/>
                <a:gd name="connsiteX15" fmla="*/ 2043 w 78293"/>
                <a:gd name="connsiteY15" fmla="*/ 112184 h 119088"/>
                <a:gd name="connsiteX16" fmla="*/ 272 w 78293"/>
                <a:gd name="connsiteY16" fmla="*/ 119179 h 119088"/>
                <a:gd name="connsiteX17" fmla="*/ 73252 w 78293"/>
                <a:gd name="connsiteY17" fmla="*/ 119179 h 119088"/>
                <a:gd name="connsiteX18" fmla="*/ 78566 w 78293"/>
                <a:gd name="connsiteY18" fmla="*/ 86537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9088">
                  <a:moveTo>
                    <a:pt x="78566" y="86537"/>
                  </a:moveTo>
                  <a:lnTo>
                    <a:pt x="72543" y="86537"/>
                  </a:lnTo>
                  <a:cubicBezTo>
                    <a:pt x="72012" y="90483"/>
                    <a:pt x="70240" y="101064"/>
                    <a:pt x="67938" y="102858"/>
                  </a:cubicBezTo>
                  <a:cubicBezTo>
                    <a:pt x="66520" y="103934"/>
                    <a:pt x="52881" y="103934"/>
                    <a:pt x="50401" y="103934"/>
                  </a:cubicBezTo>
                  <a:lnTo>
                    <a:pt x="17808" y="103934"/>
                  </a:lnTo>
                  <a:cubicBezTo>
                    <a:pt x="36407" y="87254"/>
                    <a:pt x="42607" y="82233"/>
                    <a:pt x="53235" y="73803"/>
                  </a:cubicBezTo>
                  <a:cubicBezTo>
                    <a:pt x="66343" y="63222"/>
                    <a:pt x="78566" y="52102"/>
                    <a:pt x="78566" y="35064"/>
                  </a:cubicBezTo>
                  <a:cubicBezTo>
                    <a:pt x="78566" y="13362"/>
                    <a:pt x="59789" y="90"/>
                    <a:pt x="37116" y="90"/>
                  </a:cubicBezTo>
                  <a:cubicBezTo>
                    <a:pt x="15151" y="90"/>
                    <a:pt x="272" y="15694"/>
                    <a:pt x="272" y="32194"/>
                  </a:cubicBezTo>
                  <a:cubicBezTo>
                    <a:pt x="272" y="41341"/>
                    <a:pt x="7889" y="42238"/>
                    <a:pt x="9660" y="42238"/>
                  </a:cubicBezTo>
                  <a:cubicBezTo>
                    <a:pt x="13911" y="42238"/>
                    <a:pt x="19048" y="39189"/>
                    <a:pt x="19048" y="32732"/>
                  </a:cubicBezTo>
                  <a:cubicBezTo>
                    <a:pt x="19048" y="29504"/>
                    <a:pt x="17808" y="23227"/>
                    <a:pt x="8597" y="23227"/>
                  </a:cubicBezTo>
                  <a:cubicBezTo>
                    <a:pt x="14088" y="10493"/>
                    <a:pt x="26134" y="6547"/>
                    <a:pt x="34459" y="6547"/>
                  </a:cubicBezTo>
                  <a:cubicBezTo>
                    <a:pt x="52172" y="6547"/>
                    <a:pt x="61384" y="20536"/>
                    <a:pt x="61384" y="35064"/>
                  </a:cubicBezTo>
                  <a:cubicBezTo>
                    <a:pt x="61384" y="50667"/>
                    <a:pt x="50401" y="63042"/>
                    <a:pt x="44733" y="69499"/>
                  </a:cubicBezTo>
                  <a:lnTo>
                    <a:pt x="2043" y="112184"/>
                  </a:lnTo>
                  <a:cubicBezTo>
                    <a:pt x="272" y="113798"/>
                    <a:pt x="272" y="114157"/>
                    <a:pt x="272" y="119179"/>
                  </a:cubicBezTo>
                  <a:lnTo>
                    <a:pt x="73252" y="119179"/>
                  </a:lnTo>
                  <a:lnTo>
                    <a:pt x="78566" y="8653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9FB9211-F67A-B8AD-8074-09574041A08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554762" y="4731035"/>
              <a:ext cx="45878" cy="179170"/>
            </a:xfrm>
            <a:custGeom>
              <a:avLst/>
              <a:gdLst>
                <a:gd name="connsiteX0" fmla="*/ 3641 w 45878"/>
                <a:gd name="connsiteY0" fmla="*/ 90 h 179170"/>
                <a:gd name="connsiteX1" fmla="*/ 276 w 45878"/>
                <a:gd name="connsiteY1" fmla="*/ 2243 h 179170"/>
                <a:gd name="connsiteX2" fmla="*/ 1870 w 45878"/>
                <a:gd name="connsiteY2" fmla="*/ 4933 h 179170"/>
                <a:gd name="connsiteX3" fmla="*/ 34109 w 45878"/>
                <a:gd name="connsiteY3" fmla="*/ 89586 h 179170"/>
                <a:gd name="connsiteX4" fmla="*/ 3464 w 45878"/>
                <a:gd name="connsiteY4" fmla="*/ 172984 h 179170"/>
                <a:gd name="connsiteX5" fmla="*/ 276 w 45878"/>
                <a:gd name="connsiteY5" fmla="*/ 177109 h 179170"/>
                <a:gd name="connsiteX6" fmla="*/ 2578 w 45878"/>
                <a:gd name="connsiteY6" fmla="*/ 179261 h 179170"/>
                <a:gd name="connsiteX7" fmla="*/ 33223 w 45878"/>
                <a:gd name="connsiteY7" fmla="*/ 145005 h 179170"/>
                <a:gd name="connsiteX8" fmla="*/ 46154 w 45878"/>
                <a:gd name="connsiteY8" fmla="*/ 89765 h 179170"/>
                <a:gd name="connsiteX9" fmla="*/ 3641 w 45878"/>
                <a:gd name="connsiteY9" fmla="*/ 90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641" y="90"/>
                  </a:moveTo>
                  <a:cubicBezTo>
                    <a:pt x="2401" y="90"/>
                    <a:pt x="276" y="90"/>
                    <a:pt x="276" y="2243"/>
                  </a:cubicBezTo>
                  <a:cubicBezTo>
                    <a:pt x="276" y="3139"/>
                    <a:pt x="807" y="3677"/>
                    <a:pt x="1870" y="4933"/>
                  </a:cubicBezTo>
                  <a:cubicBezTo>
                    <a:pt x="17104" y="19102"/>
                    <a:pt x="34109" y="43314"/>
                    <a:pt x="34109" y="89586"/>
                  </a:cubicBezTo>
                  <a:cubicBezTo>
                    <a:pt x="34109" y="127070"/>
                    <a:pt x="22595" y="155407"/>
                    <a:pt x="3464" y="172984"/>
                  </a:cubicBezTo>
                  <a:cubicBezTo>
                    <a:pt x="453" y="176033"/>
                    <a:pt x="276" y="176212"/>
                    <a:pt x="276" y="177109"/>
                  </a:cubicBezTo>
                  <a:cubicBezTo>
                    <a:pt x="276" y="178006"/>
                    <a:pt x="807" y="179261"/>
                    <a:pt x="2578" y="179261"/>
                  </a:cubicBezTo>
                  <a:cubicBezTo>
                    <a:pt x="4704" y="179261"/>
                    <a:pt x="21532" y="167424"/>
                    <a:pt x="33223" y="145005"/>
                  </a:cubicBezTo>
                  <a:cubicBezTo>
                    <a:pt x="41017" y="130119"/>
                    <a:pt x="46154" y="110749"/>
                    <a:pt x="46154" y="89765"/>
                  </a:cubicBezTo>
                  <a:cubicBezTo>
                    <a:pt x="46154" y="64477"/>
                    <a:pt x="38714" y="25199"/>
                    <a:pt x="3641" y="9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E5E51D90-22D7-9B60-2E8C-EF3522B390F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704066" y="4628921"/>
              <a:ext cx="168785" cy="170638"/>
            </a:xfrm>
            <a:custGeom>
              <a:avLst/>
              <a:gdLst>
                <a:gd name="connsiteX0" fmla="*/ 169067 w 168785"/>
                <a:gd name="connsiteY0" fmla="*/ 85406 h 170638"/>
                <a:gd name="connsiteX1" fmla="*/ 84801 w 168785"/>
                <a:gd name="connsiteY1" fmla="*/ 87 h 170638"/>
                <a:gd name="connsiteX2" fmla="*/ 282 w 168785"/>
                <a:gd name="connsiteY2" fmla="*/ 85406 h 170638"/>
                <a:gd name="connsiteX3" fmla="*/ 84548 w 168785"/>
                <a:gd name="connsiteY3" fmla="*/ 170726 h 170638"/>
                <a:gd name="connsiteX4" fmla="*/ 169067 w 168785"/>
                <a:gd name="connsiteY4" fmla="*/ 85406 h 170638"/>
                <a:gd name="connsiteX5" fmla="*/ 34443 w 168785"/>
                <a:gd name="connsiteY5" fmla="*/ 30320 h 170638"/>
                <a:gd name="connsiteX6" fmla="*/ 32166 w 168785"/>
                <a:gd name="connsiteY6" fmla="*/ 27502 h 170638"/>
                <a:gd name="connsiteX7" fmla="*/ 84548 w 168785"/>
                <a:gd name="connsiteY7" fmla="*/ 6492 h 170638"/>
                <a:gd name="connsiteX8" fmla="*/ 137435 w 168785"/>
                <a:gd name="connsiteY8" fmla="*/ 27502 h 170638"/>
                <a:gd name="connsiteX9" fmla="*/ 84801 w 168785"/>
                <a:gd name="connsiteY9" fmla="*/ 81051 h 170638"/>
                <a:gd name="connsiteX10" fmla="*/ 34443 w 168785"/>
                <a:gd name="connsiteY10" fmla="*/ 30320 h 170638"/>
                <a:gd name="connsiteX11" fmla="*/ 27105 w 168785"/>
                <a:gd name="connsiteY11" fmla="*/ 138955 h 170638"/>
                <a:gd name="connsiteX12" fmla="*/ 6608 w 168785"/>
                <a:gd name="connsiteY12" fmla="*/ 85406 h 170638"/>
                <a:gd name="connsiteX13" fmla="*/ 27105 w 168785"/>
                <a:gd name="connsiteY13" fmla="*/ 31858 h 170638"/>
                <a:gd name="connsiteX14" fmla="*/ 79993 w 168785"/>
                <a:gd name="connsiteY14" fmla="*/ 85406 h 170638"/>
                <a:gd name="connsiteX15" fmla="*/ 27105 w 168785"/>
                <a:gd name="connsiteY15" fmla="*/ 138955 h 170638"/>
                <a:gd name="connsiteX16" fmla="*/ 141990 w 168785"/>
                <a:gd name="connsiteY16" fmla="*/ 31858 h 170638"/>
                <a:gd name="connsiteX17" fmla="*/ 162740 w 168785"/>
                <a:gd name="connsiteY17" fmla="*/ 85406 h 170638"/>
                <a:gd name="connsiteX18" fmla="*/ 142243 w 168785"/>
                <a:gd name="connsiteY18" fmla="*/ 138955 h 170638"/>
                <a:gd name="connsiteX19" fmla="*/ 89355 w 168785"/>
                <a:gd name="connsiteY19" fmla="*/ 85406 h 170638"/>
                <a:gd name="connsiteX20" fmla="*/ 141990 w 168785"/>
                <a:gd name="connsiteY20" fmla="*/ 31858 h 170638"/>
                <a:gd name="connsiteX21" fmla="*/ 134905 w 168785"/>
                <a:gd name="connsiteY21" fmla="*/ 140492 h 170638"/>
                <a:gd name="connsiteX22" fmla="*/ 137182 w 168785"/>
                <a:gd name="connsiteY22" fmla="*/ 143311 h 170638"/>
                <a:gd name="connsiteX23" fmla="*/ 84801 w 168785"/>
                <a:gd name="connsiteY23" fmla="*/ 164320 h 170638"/>
                <a:gd name="connsiteX24" fmla="*/ 31913 w 168785"/>
                <a:gd name="connsiteY24" fmla="*/ 143311 h 170638"/>
                <a:gd name="connsiteX25" fmla="*/ 84548 w 168785"/>
                <a:gd name="connsiteY25" fmla="*/ 89762 h 170638"/>
                <a:gd name="connsiteX26" fmla="*/ 134905 w 168785"/>
                <a:gd name="connsiteY26" fmla="*/ 140492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785" h="170638">
                  <a:moveTo>
                    <a:pt x="169067" y="85406"/>
                  </a:moveTo>
                  <a:cubicBezTo>
                    <a:pt x="169067" y="38263"/>
                    <a:pt x="131109" y="87"/>
                    <a:pt x="84801" y="87"/>
                  </a:cubicBezTo>
                  <a:cubicBezTo>
                    <a:pt x="37733" y="87"/>
                    <a:pt x="282" y="38775"/>
                    <a:pt x="282" y="85406"/>
                  </a:cubicBezTo>
                  <a:cubicBezTo>
                    <a:pt x="282" y="132550"/>
                    <a:pt x="38239" y="170726"/>
                    <a:pt x="84548" y="170726"/>
                  </a:cubicBezTo>
                  <a:cubicBezTo>
                    <a:pt x="131615" y="170726"/>
                    <a:pt x="169067" y="132037"/>
                    <a:pt x="169067" y="85406"/>
                  </a:cubicBezTo>
                  <a:close/>
                  <a:moveTo>
                    <a:pt x="34443" y="30320"/>
                  </a:moveTo>
                  <a:cubicBezTo>
                    <a:pt x="33937" y="29808"/>
                    <a:pt x="32166" y="28014"/>
                    <a:pt x="32166" y="27502"/>
                  </a:cubicBezTo>
                  <a:cubicBezTo>
                    <a:pt x="32166" y="26477"/>
                    <a:pt x="52663" y="6492"/>
                    <a:pt x="84548" y="6492"/>
                  </a:cubicBezTo>
                  <a:cubicBezTo>
                    <a:pt x="93404" y="6492"/>
                    <a:pt x="116685" y="7773"/>
                    <a:pt x="137435" y="27502"/>
                  </a:cubicBezTo>
                  <a:lnTo>
                    <a:pt x="84801" y="81051"/>
                  </a:lnTo>
                  <a:lnTo>
                    <a:pt x="34443" y="30320"/>
                  </a:lnTo>
                  <a:close/>
                  <a:moveTo>
                    <a:pt x="27105" y="138955"/>
                  </a:moveTo>
                  <a:cubicBezTo>
                    <a:pt x="11669" y="121533"/>
                    <a:pt x="6608" y="101804"/>
                    <a:pt x="6608" y="85406"/>
                  </a:cubicBezTo>
                  <a:cubicBezTo>
                    <a:pt x="6608" y="65678"/>
                    <a:pt x="13946" y="46974"/>
                    <a:pt x="27105" y="31858"/>
                  </a:cubicBezTo>
                  <a:lnTo>
                    <a:pt x="79993" y="85406"/>
                  </a:lnTo>
                  <a:lnTo>
                    <a:pt x="27105" y="138955"/>
                  </a:lnTo>
                  <a:close/>
                  <a:moveTo>
                    <a:pt x="141990" y="31858"/>
                  </a:moveTo>
                  <a:cubicBezTo>
                    <a:pt x="154137" y="44925"/>
                    <a:pt x="162740" y="64397"/>
                    <a:pt x="162740" y="85406"/>
                  </a:cubicBezTo>
                  <a:cubicBezTo>
                    <a:pt x="162740" y="105135"/>
                    <a:pt x="155402" y="123838"/>
                    <a:pt x="142243" y="138955"/>
                  </a:cubicBezTo>
                  <a:lnTo>
                    <a:pt x="89355" y="85406"/>
                  </a:lnTo>
                  <a:lnTo>
                    <a:pt x="141990" y="31858"/>
                  </a:lnTo>
                  <a:close/>
                  <a:moveTo>
                    <a:pt x="134905" y="140492"/>
                  </a:moveTo>
                  <a:cubicBezTo>
                    <a:pt x="135411" y="141005"/>
                    <a:pt x="137182" y="142798"/>
                    <a:pt x="137182" y="143311"/>
                  </a:cubicBezTo>
                  <a:cubicBezTo>
                    <a:pt x="137182" y="144336"/>
                    <a:pt x="116685" y="164320"/>
                    <a:pt x="84801" y="164320"/>
                  </a:cubicBezTo>
                  <a:cubicBezTo>
                    <a:pt x="75944" y="164320"/>
                    <a:pt x="52663" y="163039"/>
                    <a:pt x="31913" y="143311"/>
                  </a:cubicBezTo>
                  <a:lnTo>
                    <a:pt x="84548" y="89762"/>
                  </a:lnTo>
                  <a:lnTo>
                    <a:pt x="134905" y="14049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9989D34-CC41-0462-0513-608342A8EB0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947754" y="4665047"/>
              <a:ext cx="132851" cy="168332"/>
            </a:xfrm>
            <a:custGeom>
              <a:avLst/>
              <a:gdLst>
                <a:gd name="connsiteX0" fmla="*/ 6112 w 132851"/>
                <a:gd name="connsiteY0" fmla="*/ 48255 h 168332"/>
                <a:gd name="connsiteX1" fmla="*/ 46347 w 132851"/>
                <a:gd name="connsiteY1" fmla="*/ 18534 h 168332"/>
                <a:gd name="connsiteX2" fmla="*/ 87341 w 132851"/>
                <a:gd name="connsiteY2" fmla="*/ 83613 h 168332"/>
                <a:gd name="connsiteX3" fmla="*/ 84304 w 132851"/>
                <a:gd name="connsiteY3" fmla="*/ 108722 h 168332"/>
                <a:gd name="connsiteX4" fmla="*/ 71146 w 132851"/>
                <a:gd name="connsiteY4" fmla="*/ 163808 h 168332"/>
                <a:gd name="connsiteX5" fmla="*/ 74435 w 132851"/>
                <a:gd name="connsiteY5" fmla="*/ 168420 h 168332"/>
                <a:gd name="connsiteX6" fmla="*/ 82533 w 132851"/>
                <a:gd name="connsiteY6" fmla="*/ 153047 h 168332"/>
                <a:gd name="connsiteX7" fmla="*/ 91896 w 132851"/>
                <a:gd name="connsiteY7" fmla="*/ 108978 h 168332"/>
                <a:gd name="connsiteX8" fmla="*/ 93920 w 132851"/>
                <a:gd name="connsiteY8" fmla="*/ 98986 h 168332"/>
                <a:gd name="connsiteX9" fmla="*/ 128335 w 132851"/>
                <a:gd name="connsiteY9" fmla="*/ 15204 h 168332"/>
                <a:gd name="connsiteX10" fmla="*/ 133143 w 132851"/>
                <a:gd name="connsiteY10" fmla="*/ 5468 h 168332"/>
                <a:gd name="connsiteX11" fmla="*/ 130107 w 132851"/>
                <a:gd name="connsiteY11" fmla="*/ 2905 h 168332"/>
                <a:gd name="connsiteX12" fmla="*/ 127070 w 132851"/>
                <a:gd name="connsiteY12" fmla="*/ 4699 h 168332"/>
                <a:gd name="connsiteX13" fmla="*/ 93667 w 132851"/>
                <a:gd name="connsiteY13" fmla="*/ 80538 h 168332"/>
                <a:gd name="connsiteX14" fmla="*/ 83292 w 132851"/>
                <a:gd name="connsiteY14" fmla="*/ 28271 h 168332"/>
                <a:gd name="connsiteX15" fmla="*/ 49636 w 132851"/>
                <a:gd name="connsiteY15" fmla="*/ 87 h 168332"/>
                <a:gd name="connsiteX16" fmla="*/ 291 w 132851"/>
                <a:gd name="connsiteY16" fmla="*/ 46974 h 168332"/>
                <a:gd name="connsiteX17" fmla="*/ 5099 w 132851"/>
                <a:gd name="connsiteY17" fmla="*/ 49536 h 168332"/>
                <a:gd name="connsiteX18" fmla="*/ 6112 w 132851"/>
                <a:gd name="connsiteY18" fmla="*/ 48255 h 16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851" h="168332">
                  <a:moveTo>
                    <a:pt x="6112" y="48255"/>
                  </a:moveTo>
                  <a:cubicBezTo>
                    <a:pt x="15981" y="18791"/>
                    <a:pt x="43563" y="18534"/>
                    <a:pt x="46347" y="18534"/>
                  </a:cubicBezTo>
                  <a:cubicBezTo>
                    <a:pt x="84557" y="18534"/>
                    <a:pt x="87341" y="63372"/>
                    <a:pt x="87341" y="83613"/>
                  </a:cubicBezTo>
                  <a:cubicBezTo>
                    <a:pt x="87341" y="99242"/>
                    <a:pt x="86076" y="103598"/>
                    <a:pt x="84304" y="108722"/>
                  </a:cubicBezTo>
                  <a:cubicBezTo>
                    <a:pt x="78737" y="127425"/>
                    <a:pt x="71146" y="157146"/>
                    <a:pt x="71146" y="163808"/>
                  </a:cubicBezTo>
                  <a:cubicBezTo>
                    <a:pt x="71146" y="166626"/>
                    <a:pt x="72411" y="168420"/>
                    <a:pt x="74435" y="168420"/>
                  </a:cubicBezTo>
                  <a:cubicBezTo>
                    <a:pt x="77725" y="168420"/>
                    <a:pt x="79749" y="162783"/>
                    <a:pt x="82533" y="153047"/>
                  </a:cubicBezTo>
                  <a:cubicBezTo>
                    <a:pt x="88353" y="131525"/>
                    <a:pt x="90884" y="116921"/>
                    <a:pt x="91896" y="108978"/>
                  </a:cubicBezTo>
                  <a:cubicBezTo>
                    <a:pt x="92402" y="105647"/>
                    <a:pt x="92908" y="102316"/>
                    <a:pt x="93920" y="98986"/>
                  </a:cubicBezTo>
                  <a:cubicBezTo>
                    <a:pt x="102018" y="73621"/>
                    <a:pt x="118213" y="35445"/>
                    <a:pt x="128335" y="15204"/>
                  </a:cubicBezTo>
                  <a:cubicBezTo>
                    <a:pt x="130107" y="12129"/>
                    <a:pt x="133143" y="6492"/>
                    <a:pt x="133143" y="5468"/>
                  </a:cubicBezTo>
                  <a:cubicBezTo>
                    <a:pt x="133143" y="2905"/>
                    <a:pt x="130613" y="2905"/>
                    <a:pt x="130107" y="2905"/>
                  </a:cubicBezTo>
                  <a:cubicBezTo>
                    <a:pt x="129347" y="2905"/>
                    <a:pt x="127829" y="2905"/>
                    <a:pt x="127070" y="4699"/>
                  </a:cubicBezTo>
                  <a:cubicBezTo>
                    <a:pt x="113911" y="29039"/>
                    <a:pt x="103789" y="54661"/>
                    <a:pt x="93667" y="80538"/>
                  </a:cubicBezTo>
                  <a:cubicBezTo>
                    <a:pt x="93414" y="72596"/>
                    <a:pt x="93161" y="53123"/>
                    <a:pt x="83292" y="28271"/>
                  </a:cubicBezTo>
                  <a:cubicBezTo>
                    <a:pt x="77219" y="12642"/>
                    <a:pt x="67097" y="87"/>
                    <a:pt x="49636" y="87"/>
                  </a:cubicBezTo>
                  <a:cubicBezTo>
                    <a:pt x="18005" y="87"/>
                    <a:pt x="291" y="39032"/>
                    <a:pt x="291" y="46974"/>
                  </a:cubicBezTo>
                  <a:cubicBezTo>
                    <a:pt x="291" y="49536"/>
                    <a:pt x="2569" y="49536"/>
                    <a:pt x="5099" y="49536"/>
                  </a:cubicBezTo>
                  <a:lnTo>
                    <a:pt x="6112" y="4825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9020387-5ADE-AF6A-41A6-A52AB4E971B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108640" y="4510693"/>
              <a:ext cx="46055" cy="179170"/>
            </a:xfrm>
            <a:custGeom>
              <a:avLst/>
              <a:gdLst>
                <a:gd name="connsiteX0" fmla="*/ 42810 w 46055"/>
                <a:gd name="connsiteY0" fmla="*/ 82 h 179170"/>
                <a:gd name="connsiteX1" fmla="*/ 297 w 46055"/>
                <a:gd name="connsiteY1" fmla="*/ 89577 h 179170"/>
                <a:gd name="connsiteX2" fmla="*/ 42810 w 46055"/>
                <a:gd name="connsiteY2" fmla="*/ 179252 h 179170"/>
                <a:gd name="connsiteX3" fmla="*/ 46352 w 46055"/>
                <a:gd name="connsiteY3" fmla="*/ 177100 h 179170"/>
                <a:gd name="connsiteX4" fmla="*/ 44581 w 46055"/>
                <a:gd name="connsiteY4" fmla="*/ 174410 h 179170"/>
                <a:gd name="connsiteX5" fmla="*/ 12342 w 46055"/>
                <a:gd name="connsiteY5" fmla="*/ 89757 h 179170"/>
                <a:gd name="connsiteX6" fmla="*/ 45113 w 46055"/>
                <a:gd name="connsiteY6" fmla="*/ 4386 h 179170"/>
                <a:gd name="connsiteX7" fmla="*/ 46352 w 46055"/>
                <a:gd name="connsiteY7" fmla="*/ 2234 h 179170"/>
                <a:gd name="connsiteX8" fmla="*/ 42810 w 46055"/>
                <a:gd name="connsiteY8" fmla="*/ 8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810" y="82"/>
                  </a:moveTo>
                  <a:cubicBezTo>
                    <a:pt x="9154" y="24115"/>
                    <a:pt x="297" y="62137"/>
                    <a:pt x="297" y="89577"/>
                  </a:cubicBezTo>
                  <a:cubicBezTo>
                    <a:pt x="297" y="114866"/>
                    <a:pt x="7737" y="154143"/>
                    <a:pt x="42810" y="179252"/>
                  </a:cubicBezTo>
                  <a:cubicBezTo>
                    <a:pt x="44227" y="179252"/>
                    <a:pt x="46352" y="179252"/>
                    <a:pt x="46352" y="177100"/>
                  </a:cubicBezTo>
                  <a:cubicBezTo>
                    <a:pt x="46352" y="176024"/>
                    <a:pt x="45821" y="175665"/>
                    <a:pt x="44581" y="174410"/>
                  </a:cubicBezTo>
                  <a:cubicBezTo>
                    <a:pt x="21022" y="152888"/>
                    <a:pt x="12342" y="122399"/>
                    <a:pt x="12342" y="89757"/>
                  </a:cubicBezTo>
                  <a:cubicBezTo>
                    <a:pt x="12342" y="41332"/>
                    <a:pt x="30587" y="17658"/>
                    <a:pt x="45113" y="4386"/>
                  </a:cubicBezTo>
                  <a:cubicBezTo>
                    <a:pt x="45821" y="3669"/>
                    <a:pt x="46352" y="3131"/>
                    <a:pt x="46352" y="2234"/>
                  </a:cubicBezTo>
                  <a:cubicBezTo>
                    <a:pt x="46352" y="82"/>
                    <a:pt x="44227" y="82"/>
                    <a:pt x="42810" y="8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E8DC9449-147E-054E-CD5E-ADA7BF4F9F9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186656" y="4526117"/>
              <a:ext cx="64477" cy="119088"/>
            </a:xfrm>
            <a:custGeom>
              <a:avLst/>
              <a:gdLst>
                <a:gd name="connsiteX0" fmla="*/ 40333 w 64477"/>
                <a:gd name="connsiteY0" fmla="*/ 5104 h 119088"/>
                <a:gd name="connsiteX1" fmla="*/ 35019 w 64477"/>
                <a:gd name="connsiteY1" fmla="*/ 82 h 119088"/>
                <a:gd name="connsiteX2" fmla="*/ 300 w 64477"/>
                <a:gd name="connsiteY2" fmla="*/ 11560 h 119088"/>
                <a:gd name="connsiteX3" fmla="*/ 300 w 64477"/>
                <a:gd name="connsiteY3" fmla="*/ 18017 h 119088"/>
                <a:gd name="connsiteX4" fmla="*/ 25985 w 64477"/>
                <a:gd name="connsiteY4" fmla="*/ 12995 h 119088"/>
                <a:gd name="connsiteX5" fmla="*/ 25985 w 64477"/>
                <a:gd name="connsiteY5" fmla="*/ 104464 h 119088"/>
                <a:gd name="connsiteX6" fmla="*/ 8271 w 64477"/>
                <a:gd name="connsiteY6" fmla="*/ 112714 h 119088"/>
                <a:gd name="connsiteX7" fmla="*/ 1540 w 64477"/>
                <a:gd name="connsiteY7" fmla="*/ 112714 h 119088"/>
                <a:gd name="connsiteX8" fmla="*/ 1540 w 64477"/>
                <a:gd name="connsiteY8" fmla="*/ 119170 h 119088"/>
                <a:gd name="connsiteX9" fmla="*/ 33070 w 64477"/>
                <a:gd name="connsiteY9" fmla="*/ 118453 h 119088"/>
                <a:gd name="connsiteX10" fmla="*/ 64778 w 64477"/>
                <a:gd name="connsiteY10" fmla="*/ 119170 h 119088"/>
                <a:gd name="connsiteX11" fmla="*/ 64778 w 64477"/>
                <a:gd name="connsiteY11" fmla="*/ 112714 h 119088"/>
                <a:gd name="connsiteX12" fmla="*/ 58047 w 64477"/>
                <a:gd name="connsiteY12" fmla="*/ 112714 h 119088"/>
                <a:gd name="connsiteX13" fmla="*/ 40333 w 64477"/>
                <a:gd name="connsiteY13" fmla="*/ 104464 h 119088"/>
                <a:gd name="connsiteX14" fmla="*/ 40333 w 64477"/>
                <a:gd name="connsiteY14" fmla="*/ 5104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9088">
                  <a:moveTo>
                    <a:pt x="40333" y="5104"/>
                  </a:moveTo>
                  <a:cubicBezTo>
                    <a:pt x="40333" y="261"/>
                    <a:pt x="39979" y="82"/>
                    <a:pt x="35019" y="82"/>
                  </a:cubicBezTo>
                  <a:cubicBezTo>
                    <a:pt x="23682" y="11381"/>
                    <a:pt x="7563" y="11560"/>
                    <a:pt x="300" y="11560"/>
                  </a:cubicBezTo>
                  <a:lnTo>
                    <a:pt x="300" y="18017"/>
                  </a:lnTo>
                  <a:cubicBezTo>
                    <a:pt x="4552" y="18017"/>
                    <a:pt x="16243" y="18017"/>
                    <a:pt x="25985" y="12995"/>
                  </a:cubicBezTo>
                  <a:lnTo>
                    <a:pt x="25985" y="104464"/>
                  </a:lnTo>
                  <a:cubicBezTo>
                    <a:pt x="25985" y="110382"/>
                    <a:pt x="25985" y="112714"/>
                    <a:pt x="8271" y="112714"/>
                  </a:cubicBezTo>
                  <a:lnTo>
                    <a:pt x="1540" y="112714"/>
                  </a:lnTo>
                  <a:lnTo>
                    <a:pt x="1540" y="119170"/>
                  </a:lnTo>
                  <a:cubicBezTo>
                    <a:pt x="4729" y="118991"/>
                    <a:pt x="26516" y="118453"/>
                    <a:pt x="33070" y="118453"/>
                  </a:cubicBezTo>
                  <a:cubicBezTo>
                    <a:pt x="38562" y="118453"/>
                    <a:pt x="60881" y="118991"/>
                    <a:pt x="64778" y="119170"/>
                  </a:cubicBezTo>
                  <a:lnTo>
                    <a:pt x="64778" y="112714"/>
                  </a:lnTo>
                  <a:lnTo>
                    <a:pt x="58047" y="112714"/>
                  </a:lnTo>
                  <a:cubicBezTo>
                    <a:pt x="40333" y="112714"/>
                    <a:pt x="40333" y="110382"/>
                    <a:pt x="40333" y="104464"/>
                  </a:cubicBezTo>
                  <a:lnTo>
                    <a:pt x="40333" y="510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23B6E56-F10F-C90F-7B97-64B31C0356E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280794" y="4510693"/>
              <a:ext cx="45878" cy="179170"/>
            </a:xfrm>
            <a:custGeom>
              <a:avLst/>
              <a:gdLst>
                <a:gd name="connsiteX0" fmla="*/ 3670 w 45878"/>
                <a:gd name="connsiteY0" fmla="*/ 82 h 179170"/>
                <a:gd name="connsiteX1" fmla="*/ 304 w 45878"/>
                <a:gd name="connsiteY1" fmla="*/ 2234 h 179170"/>
                <a:gd name="connsiteX2" fmla="*/ 1898 w 45878"/>
                <a:gd name="connsiteY2" fmla="*/ 4924 h 179170"/>
                <a:gd name="connsiteX3" fmla="*/ 34137 w 45878"/>
                <a:gd name="connsiteY3" fmla="*/ 89577 h 179170"/>
                <a:gd name="connsiteX4" fmla="*/ 3493 w 45878"/>
                <a:gd name="connsiteY4" fmla="*/ 172975 h 179170"/>
                <a:gd name="connsiteX5" fmla="*/ 304 w 45878"/>
                <a:gd name="connsiteY5" fmla="*/ 177100 h 179170"/>
                <a:gd name="connsiteX6" fmla="*/ 2607 w 45878"/>
                <a:gd name="connsiteY6" fmla="*/ 179252 h 179170"/>
                <a:gd name="connsiteX7" fmla="*/ 33252 w 45878"/>
                <a:gd name="connsiteY7" fmla="*/ 144997 h 179170"/>
                <a:gd name="connsiteX8" fmla="*/ 46182 w 45878"/>
                <a:gd name="connsiteY8" fmla="*/ 89757 h 179170"/>
                <a:gd name="connsiteX9" fmla="*/ 3670 w 45878"/>
                <a:gd name="connsiteY9" fmla="*/ 8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670" y="82"/>
                  </a:moveTo>
                  <a:cubicBezTo>
                    <a:pt x="2430" y="82"/>
                    <a:pt x="304" y="82"/>
                    <a:pt x="304" y="2234"/>
                  </a:cubicBezTo>
                  <a:cubicBezTo>
                    <a:pt x="304" y="3131"/>
                    <a:pt x="836" y="3669"/>
                    <a:pt x="1898" y="4924"/>
                  </a:cubicBezTo>
                  <a:cubicBezTo>
                    <a:pt x="17132" y="19093"/>
                    <a:pt x="34137" y="43305"/>
                    <a:pt x="34137" y="89577"/>
                  </a:cubicBezTo>
                  <a:cubicBezTo>
                    <a:pt x="34137" y="127062"/>
                    <a:pt x="22623" y="155399"/>
                    <a:pt x="3493" y="172975"/>
                  </a:cubicBezTo>
                  <a:cubicBezTo>
                    <a:pt x="481" y="176024"/>
                    <a:pt x="304" y="176204"/>
                    <a:pt x="304" y="177100"/>
                  </a:cubicBezTo>
                  <a:cubicBezTo>
                    <a:pt x="304" y="177997"/>
                    <a:pt x="836" y="179252"/>
                    <a:pt x="2607" y="179252"/>
                  </a:cubicBezTo>
                  <a:cubicBezTo>
                    <a:pt x="4733" y="179252"/>
                    <a:pt x="21561" y="167415"/>
                    <a:pt x="33252" y="144997"/>
                  </a:cubicBezTo>
                  <a:cubicBezTo>
                    <a:pt x="41045" y="130111"/>
                    <a:pt x="46182" y="110741"/>
                    <a:pt x="46182" y="89757"/>
                  </a:cubicBezTo>
                  <a:cubicBezTo>
                    <a:pt x="46182" y="64468"/>
                    <a:pt x="38743" y="25191"/>
                    <a:pt x="3670" y="8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138AC19-A147-AD8E-ED95-FF3F11E9402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094582" y="4731035"/>
              <a:ext cx="46055" cy="179170"/>
            </a:xfrm>
            <a:custGeom>
              <a:avLst/>
              <a:gdLst>
                <a:gd name="connsiteX0" fmla="*/ 42809 w 46055"/>
                <a:gd name="connsiteY0" fmla="*/ 90 h 179170"/>
                <a:gd name="connsiteX1" fmla="*/ 297 w 46055"/>
                <a:gd name="connsiteY1" fmla="*/ 89586 h 179170"/>
                <a:gd name="connsiteX2" fmla="*/ 42809 w 46055"/>
                <a:gd name="connsiteY2" fmla="*/ 179261 h 179170"/>
                <a:gd name="connsiteX3" fmla="*/ 46352 w 46055"/>
                <a:gd name="connsiteY3" fmla="*/ 177109 h 179170"/>
                <a:gd name="connsiteX4" fmla="*/ 44581 w 46055"/>
                <a:gd name="connsiteY4" fmla="*/ 174419 h 179170"/>
                <a:gd name="connsiteX5" fmla="*/ 12342 w 46055"/>
                <a:gd name="connsiteY5" fmla="*/ 89765 h 179170"/>
                <a:gd name="connsiteX6" fmla="*/ 45112 w 46055"/>
                <a:gd name="connsiteY6" fmla="*/ 4395 h 179170"/>
                <a:gd name="connsiteX7" fmla="*/ 46352 w 46055"/>
                <a:gd name="connsiteY7" fmla="*/ 2243 h 179170"/>
                <a:gd name="connsiteX8" fmla="*/ 42809 w 46055"/>
                <a:gd name="connsiteY8" fmla="*/ 90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809" y="90"/>
                  </a:moveTo>
                  <a:cubicBezTo>
                    <a:pt x="9153" y="24123"/>
                    <a:pt x="297" y="62145"/>
                    <a:pt x="297" y="89586"/>
                  </a:cubicBezTo>
                  <a:cubicBezTo>
                    <a:pt x="297" y="114874"/>
                    <a:pt x="7736" y="154152"/>
                    <a:pt x="42809" y="179261"/>
                  </a:cubicBezTo>
                  <a:cubicBezTo>
                    <a:pt x="44226" y="179261"/>
                    <a:pt x="46352" y="179261"/>
                    <a:pt x="46352" y="177109"/>
                  </a:cubicBezTo>
                  <a:cubicBezTo>
                    <a:pt x="46352" y="176033"/>
                    <a:pt x="45820" y="175674"/>
                    <a:pt x="44581" y="174419"/>
                  </a:cubicBezTo>
                  <a:cubicBezTo>
                    <a:pt x="21022" y="152897"/>
                    <a:pt x="12342" y="122407"/>
                    <a:pt x="12342" y="89765"/>
                  </a:cubicBezTo>
                  <a:cubicBezTo>
                    <a:pt x="12342" y="41341"/>
                    <a:pt x="30587" y="17667"/>
                    <a:pt x="45112" y="4395"/>
                  </a:cubicBezTo>
                  <a:cubicBezTo>
                    <a:pt x="45820" y="3677"/>
                    <a:pt x="46352" y="3139"/>
                    <a:pt x="46352" y="2243"/>
                  </a:cubicBezTo>
                  <a:cubicBezTo>
                    <a:pt x="46352" y="90"/>
                    <a:pt x="44226" y="90"/>
                    <a:pt x="42809" y="9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65893D5F-3CD6-342F-B88D-393F8C6EB06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164449" y="4746459"/>
              <a:ext cx="78293" cy="119088"/>
            </a:xfrm>
            <a:custGeom>
              <a:avLst/>
              <a:gdLst>
                <a:gd name="connsiteX0" fmla="*/ 78594 w 78293"/>
                <a:gd name="connsiteY0" fmla="*/ 86537 h 119088"/>
                <a:gd name="connsiteX1" fmla="*/ 72571 w 78293"/>
                <a:gd name="connsiteY1" fmla="*/ 86537 h 119088"/>
                <a:gd name="connsiteX2" fmla="*/ 67966 w 78293"/>
                <a:gd name="connsiteY2" fmla="*/ 102858 h 119088"/>
                <a:gd name="connsiteX3" fmla="*/ 50429 w 78293"/>
                <a:gd name="connsiteY3" fmla="*/ 103934 h 119088"/>
                <a:gd name="connsiteX4" fmla="*/ 17836 w 78293"/>
                <a:gd name="connsiteY4" fmla="*/ 103934 h 119088"/>
                <a:gd name="connsiteX5" fmla="*/ 53263 w 78293"/>
                <a:gd name="connsiteY5" fmla="*/ 73803 h 119088"/>
                <a:gd name="connsiteX6" fmla="*/ 78594 w 78293"/>
                <a:gd name="connsiteY6" fmla="*/ 35064 h 119088"/>
                <a:gd name="connsiteX7" fmla="*/ 37144 w 78293"/>
                <a:gd name="connsiteY7" fmla="*/ 90 h 119088"/>
                <a:gd name="connsiteX8" fmla="*/ 300 w 78293"/>
                <a:gd name="connsiteY8" fmla="*/ 32194 h 119088"/>
                <a:gd name="connsiteX9" fmla="*/ 9688 w 78293"/>
                <a:gd name="connsiteY9" fmla="*/ 42238 h 119088"/>
                <a:gd name="connsiteX10" fmla="*/ 19076 w 78293"/>
                <a:gd name="connsiteY10" fmla="*/ 32732 h 119088"/>
                <a:gd name="connsiteX11" fmla="*/ 8625 w 78293"/>
                <a:gd name="connsiteY11" fmla="*/ 23227 h 119088"/>
                <a:gd name="connsiteX12" fmla="*/ 34487 w 78293"/>
                <a:gd name="connsiteY12" fmla="*/ 6547 h 119088"/>
                <a:gd name="connsiteX13" fmla="*/ 61412 w 78293"/>
                <a:gd name="connsiteY13" fmla="*/ 35064 h 119088"/>
                <a:gd name="connsiteX14" fmla="*/ 44761 w 78293"/>
                <a:gd name="connsiteY14" fmla="*/ 69499 h 119088"/>
                <a:gd name="connsiteX15" fmla="*/ 2071 w 78293"/>
                <a:gd name="connsiteY15" fmla="*/ 112184 h 119088"/>
                <a:gd name="connsiteX16" fmla="*/ 300 w 78293"/>
                <a:gd name="connsiteY16" fmla="*/ 119179 h 119088"/>
                <a:gd name="connsiteX17" fmla="*/ 73280 w 78293"/>
                <a:gd name="connsiteY17" fmla="*/ 119179 h 119088"/>
                <a:gd name="connsiteX18" fmla="*/ 78594 w 78293"/>
                <a:gd name="connsiteY18" fmla="*/ 86537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9088">
                  <a:moveTo>
                    <a:pt x="78594" y="86537"/>
                  </a:moveTo>
                  <a:lnTo>
                    <a:pt x="72571" y="86537"/>
                  </a:lnTo>
                  <a:cubicBezTo>
                    <a:pt x="72040" y="90483"/>
                    <a:pt x="70268" y="101064"/>
                    <a:pt x="67966" y="102858"/>
                  </a:cubicBezTo>
                  <a:cubicBezTo>
                    <a:pt x="66549" y="103934"/>
                    <a:pt x="52909" y="103934"/>
                    <a:pt x="50429" y="103934"/>
                  </a:cubicBezTo>
                  <a:lnTo>
                    <a:pt x="17836" y="103934"/>
                  </a:lnTo>
                  <a:cubicBezTo>
                    <a:pt x="36435" y="87254"/>
                    <a:pt x="42635" y="82233"/>
                    <a:pt x="53263" y="73803"/>
                  </a:cubicBezTo>
                  <a:cubicBezTo>
                    <a:pt x="66371" y="63222"/>
                    <a:pt x="78594" y="52102"/>
                    <a:pt x="78594" y="35064"/>
                  </a:cubicBezTo>
                  <a:cubicBezTo>
                    <a:pt x="78594" y="13362"/>
                    <a:pt x="59817" y="90"/>
                    <a:pt x="37144" y="90"/>
                  </a:cubicBezTo>
                  <a:cubicBezTo>
                    <a:pt x="15179" y="90"/>
                    <a:pt x="300" y="15694"/>
                    <a:pt x="300" y="32194"/>
                  </a:cubicBezTo>
                  <a:cubicBezTo>
                    <a:pt x="300" y="41341"/>
                    <a:pt x="7917" y="42238"/>
                    <a:pt x="9688" y="42238"/>
                  </a:cubicBezTo>
                  <a:cubicBezTo>
                    <a:pt x="13939" y="42238"/>
                    <a:pt x="19076" y="39189"/>
                    <a:pt x="19076" y="32732"/>
                  </a:cubicBezTo>
                  <a:cubicBezTo>
                    <a:pt x="19076" y="29504"/>
                    <a:pt x="17836" y="23227"/>
                    <a:pt x="8625" y="23227"/>
                  </a:cubicBezTo>
                  <a:cubicBezTo>
                    <a:pt x="14116" y="10493"/>
                    <a:pt x="26162" y="6547"/>
                    <a:pt x="34487" y="6547"/>
                  </a:cubicBezTo>
                  <a:cubicBezTo>
                    <a:pt x="52201" y="6547"/>
                    <a:pt x="61412" y="20536"/>
                    <a:pt x="61412" y="35064"/>
                  </a:cubicBezTo>
                  <a:cubicBezTo>
                    <a:pt x="61412" y="50667"/>
                    <a:pt x="50429" y="63042"/>
                    <a:pt x="44761" y="69499"/>
                  </a:cubicBezTo>
                  <a:lnTo>
                    <a:pt x="2071" y="112184"/>
                  </a:lnTo>
                  <a:cubicBezTo>
                    <a:pt x="300" y="113798"/>
                    <a:pt x="300" y="114157"/>
                    <a:pt x="300" y="119179"/>
                  </a:cubicBezTo>
                  <a:lnTo>
                    <a:pt x="73280" y="119179"/>
                  </a:lnTo>
                  <a:lnTo>
                    <a:pt x="78594" y="8653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92EAA314-4D21-8067-E3AC-EA9AB20E450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273999" y="4844922"/>
              <a:ext cx="22496" cy="55239"/>
            </a:xfrm>
            <a:custGeom>
              <a:avLst/>
              <a:gdLst>
                <a:gd name="connsiteX0" fmla="*/ 17840 w 22496"/>
                <a:gd name="connsiteY0" fmla="*/ 17846 h 55239"/>
                <a:gd name="connsiteX1" fmla="*/ 4024 w 22496"/>
                <a:gd name="connsiteY1" fmla="*/ 50667 h 55239"/>
                <a:gd name="connsiteX2" fmla="*/ 2784 w 22496"/>
                <a:gd name="connsiteY2" fmla="*/ 52819 h 55239"/>
                <a:gd name="connsiteX3" fmla="*/ 5264 w 22496"/>
                <a:gd name="connsiteY3" fmla="*/ 55330 h 55239"/>
                <a:gd name="connsiteX4" fmla="*/ 22800 w 22496"/>
                <a:gd name="connsiteY4" fmla="*/ 19640 h 55239"/>
                <a:gd name="connsiteX5" fmla="*/ 10400 w 22496"/>
                <a:gd name="connsiteY5" fmla="*/ 90 h 55239"/>
                <a:gd name="connsiteX6" fmla="*/ 304 w 22496"/>
                <a:gd name="connsiteY6" fmla="*/ 10313 h 55239"/>
                <a:gd name="connsiteX7" fmla="*/ 10578 w 22496"/>
                <a:gd name="connsiteY7" fmla="*/ 20716 h 55239"/>
                <a:gd name="connsiteX8" fmla="*/ 17840 w 22496"/>
                <a:gd name="connsiteY8" fmla="*/ 17846 h 5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5239">
                  <a:moveTo>
                    <a:pt x="17840" y="17846"/>
                  </a:moveTo>
                  <a:cubicBezTo>
                    <a:pt x="17840" y="27710"/>
                    <a:pt x="16069" y="39189"/>
                    <a:pt x="4024" y="50667"/>
                  </a:cubicBezTo>
                  <a:cubicBezTo>
                    <a:pt x="3315" y="51385"/>
                    <a:pt x="2784" y="51923"/>
                    <a:pt x="2784" y="52819"/>
                  </a:cubicBezTo>
                  <a:cubicBezTo>
                    <a:pt x="2784" y="54075"/>
                    <a:pt x="4201" y="55330"/>
                    <a:pt x="5264" y="55330"/>
                  </a:cubicBezTo>
                  <a:cubicBezTo>
                    <a:pt x="7743" y="55330"/>
                    <a:pt x="22800" y="40982"/>
                    <a:pt x="22800" y="19640"/>
                  </a:cubicBezTo>
                  <a:cubicBezTo>
                    <a:pt x="22800" y="8520"/>
                    <a:pt x="18549" y="90"/>
                    <a:pt x="10400" y="90"/>
                  </a:cubicBezTo>
                  <a:cubicBezTo>
                    <a:pt x="4555" y="90"/>
                    <a:pt x="304" y="4754"/>
                    <a:pt x="304" y="10313"/>
                  </a:cubicBezTo>
                  <a:cubicBezTo>
                    <a:pt x="304" y="16053"/>
                    <a:pt x="4378" y="20716"/>
                    <a:pt x="10578" y="20716"/>
                  </a:cubicBezTo>
                  <a:cubicBezTo>
                    <a:pt x="14829" y="20716"/>
                    <a:pt x="17663" y="17846"/>
                    <a:pt x="17840" y="1784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E8B189A5-2F64-963E-1DCC-1720016399C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325419" y="4746459"/>
              <a:ext cx="78293" cy="119088"/>
            </a:xfrm>
            <a:custGeom>
              <a:avLst/>
              <a:gdLst>
                <a:gd name="connsiteX0" fmla="*/ 78600 w 78293"/>
                <a:gd name="connsiteY0" fmla="*/ 86537 h 119088"/>
                <a:gd name="connsiteX1" fmla="*/ 72577 w 78293"/>
                <a:gd name="connsiteY1" fmla="*/ 86537 h 119088"/>
                <a:gd name="connsiteX2" fmla="*/ 67972 w 78293"/>
                <a:gd name="connsiteY2" fmla="*/ 102858 h 119088"/>
                <a:gd name="connsiteX3" fmla="*/ 50435 w 78293"/>
                <a:gd name="connsiteY3" fmla="*/ 103934 h 119088"/>
                <a:gd name="connsiteX4" fmla="*/ 17843 w 78293"/>
                <a:gd name="connsiteY4" fmla="*/ 103934 h 119088"/>
                <a:gd name="connsiteX5" fmla="*/ 53270 w 78293"/>
                <a:gd name="connsiteY5" fmla="*/ 73803 h 119088"/>
                <a:gd name="connsiteX6" fmla="*/ 78600 w 78293"/>
                <a:gd name="connsiteY6" fmla="*/ 35064 h 119088"/>
                <a:gd name="connsiteX7" fmla="*/ 37150 w 78293"/>
                <a:gd name="connsiteY7" fmla="*/ 90 h 119088"/>
                <a:gd name="connsiteX8" fmla="*/ 306 w 78293"/>
                <a:gd name="connsiteY8" fmla="*/ 32194 h 119088"/>
                <a:gd name="connsiteX9" fmla="*/ 9694 w 78293"/>
                <a:gd name="connsiteY9" fmla="*/ 42238 h 119088"/>
                <a:gd name="connsiteX10" fmla="*/ 19082 w 78293"/>
                <a:gd name="connsiteY10" fmla="*/ 32732 h 119088"/>
                <a:gd name="connsiteX11" fmla="*/ 8631 w 78293"/>
                <a:gd name="connsiteY11" fmla="*/ 23227 h 119088"/>
                <a:gd name="connsiteX12" fmla="*/ 34493 w 78293"/>
                <a:gd name="connsiteY12" fmla="*/ 6547 h 119088"/>
                <a:gd name="connsiteX13" fmla="*/ 61418 w 78293"/>
                <a:gd name="connsiteY13" fmla="*/ 35064 h 119088"/>
                <a:gd name="connsiteX14" fmla="*/ 44767 w 78293"/>
                <a:gd name="connsiteY14" fmla="*/ 69499 h 119088"/>
                <a:gd name="connsiteX15" fmla="*/ 2077 w 78293"/>
                <a:gd name="connsiteY15" fmla="*/ 112184 h 119088"/>
                <a:gd name="connsiteX16" fmla="*/ 306 w 78293"/>
                <a:gd name="connsiteY16" fmla="*/ 119179 h 119088"/>
                <a:gd name="connsiteX17" fmla="*/ 73286 w 78293"/>
                <a:gd name="connsiteY17" fmla="*/ 119179 h 119088"/>
                <a:gd name="connsiteX18" fmla="*/ 78600 w 78293"/>
                <a:gd name="connsiteY18" fmla="*/ 86537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9088">
                  <a:moveTo>
                    <a:pt x="78600" y="86537"/>
                  </a:moveTo>
                  <a:lnTo>
                    <a:pt x="72577" y="86537"/>
                  </a:lnTo>
                  <a:cubicBezTo>
                    <a:pt x="72046" y="90483"/>
                    <a:pt x="70275" y="101064"/>
                    <a:pt x="67972" y="102858"/>
                  </a:cubicBezTo>
                  <a:cubicBezTo>
                    <a:pt x="66555" y="103934"/>
                    <a:pt x="52915" y="103934"/>
                    <a:pt x="50435" y="103934"/>
                  </a:cubicBezTo>
                  <a:lnTo>
                    <a:pt x="17843" y="103934"/>
                  </a:lnTo>
                  <a:cubicBezTo>
                    <a:pt x="36442" y="87254"/>
                    <a:pt x="42642" y="82233"/>
                    <a:pt x="53270" y="73803"/>
                  </a:cubicBezTo>
                  <a:cubicBezTo>
                    <a:pt x="66378" y="63222"/>
                    <a:pt x="78600" y="52102"/>
                    <a:pt x="78600" y="35064"/>
                  </a:cubicBezTo>
                  <a:cubicBezTo>
                    <a:pt x="78600" y="13362"/>
                    <a:pt x="59824" y="90"/>
                    <a:pt x="37150" y="90"/>
                  </a:cubicBezTo>
                  <a:cubicBezTo>
                    <a:pt x="15185" y="90"/>
                    <a:pt x="306" y="15694"/>
                    <a:pt x="306" y="32194"/>
                  </a:cubicBezTo>
                  <a:cubicBezTo>
                    <a:pt x="306" y="41341"/>
                    <a:pt x="7923" y="42238"/>
                    <a:pt x="9694" y="42238"/>
                  </a:cubicBezTo>
                  <a:cubicBezTo>
                    <a:pt x="13946" y="42238"/>
                    <a:pt x="19082" y="39189"/>
                    <a:pt x="19082" y="32732"/>
                  </a:cubicBezTo>
                  <a:cubicBezTo>
                    <a:pt x="19082" y="29504"/>
                    <a:pt x="17843" y="23227"/>
                    <a:pt x="8631" y="23227"/>
                  </a:cubicBezTo>
                  <a:cubicBezTo>
                    <a:pt x="14123" y="10493"/>
                    <a:pt x="26168" y="6547"/>
                    <a:pt x="34493" y="6547"/>
                  </a:cubicBezTo>
                  <a:cubicBezTo>
                    <a:pt x="52207" y="6547"/>
                    <a:pt x="61418" y="20536"/>
                    <a:pt x="61418" y="35064"/>
                  </a:cubicBezTo>
                  <a:cubicBezTo>
                    <a:pt x="61418" y="50667"/>
                    <a:pt x="50435" y="63042"/>
                    <a:pt x="44767" y="69499"/>
                  </a:cubicBezTo>
                  <a:lnTo>
                    <a:pt x="2077" y="112184"/>
                  </a:lnTo>
                  <a:cubicBezTo>
                    <a:pt x="306" y="113798"/>
                    <a:pt x="306" y="114157"/>
                    <a:pt x="306" y="119179"/>
                  </a:cubicBezTo>
                  <a:lnTo>
                    <a:pt x="73286" y="119179"/>
                  </a:lnTo>
                  <a:lnTo>
                    <a:pt x="78600" y="8653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3795540-E672-569A-FA7E-902D6418E4C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427706" y="4731035"/>
              <a:ext cx="45878" cy="179170"/>
            </a:xfrm>
            <a:custGeom>
              <a:avLst/>
              <a:gdLst>
                <a:gd name="connsiteX0" fmla="*/ 3676 w 45878"/>
                <a:gd name="connsiteY0" fmla="*/ 90 h 179170"/>
                <a:gd name="connsiteX1" fmla="*/ 310 w 45878"/>
                <a:gd name="connsiteY1" fmla="*/ 2243 h 179170"/>
                <a:gd name="connsiteX2" fmla="*/ 1904 w 45878"/>
                <a:gd name="connsiteY2" fmla="*/ 4933 h 179170"/>
                <a:gd name="connsiteX3" fmla="*/ 34143 w 45878"/>
                <a:gd name="connsiteY3" fmla="*/ 89586 h 179170"/>
                <a:gd name="connsiteX4" fmla="*/ 3498 w 45878"/>
                <a:gd name="connsiteY4" fmla="*/ 172984 h 179170"/>
                <a:gd name="connsiteX5" fmla="*/ 310 w 45878"/>
                <a:gd name="connsiteY5" fmla="*/ 177109 h 179170"/>
                <a:gd name="connsiteX6" fmla="*/ 2613 w 45878"/>
                <a:gd name="connsiteY6" fmla="*/ 179261 h 179170"/>
                <a:gd name="connsiteX7" fmla="*/ 33257 w 45878"/>
                <a:gd name="connsiteY7" fmla="*/ 145005 h 179170"/>
                <a:gd name="connsiteX8" fmla="*/ 46188 w 45878"/>
                <a:gd name="connsiteY8" fmla="*/ 89765 h 179170"/>
                <a:gd name="connsiteX9" fmla="*/ 3676 w 45878"/>
                <a:gd name="connsiteY9" fmla="*/ 90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676" y="90"/>
                  </a:moveTo>
                  <a:cubicBezTo>
                    <a:pt x="2436" y="90"/>
                    <a:pt x="310" y="90"/>
                    <a:pt x="310" y="2243"/>
                  </a:cubicBezTo>
                  <a:cubicBezTo>
                    <a:pt x="310" y="3139"/>
                    <a:pt x="841" y="3677"/>
                    <a:pt x="1904" y="4933"/>
                  </a:cubicBezTo>
                  <a:cubicBezTo>
                    <a:pt x="17138" y="19102"/>
                    <a:pt x="34143" y="43314"/>
                    <a:pt x="34143" y="89586"/>
                  </a:cubicBezTo>
                  <a:cubicBezTo>
                    <a:pt x="34143" y="127070"/>
                    <a:pt x="22629" y="155407"/>
                    <a:pt x="3498" y="172984"/>
                  </a:cubicBezTo>
                  <a:cubicBezTo>
                    <a:pt x="487" y="176033"/>
                    <a:pt x="310" y="176212"/>
                    <a:pt x="310" y="177109"/>
                  </a:cubicBezTo>
                  <a:cubicBezTo>
                    <a:pt x="310" y="178006"/>
                    <a:pt x="841" y="179261"/>
                    <a:pt x="2613" y="179261"/>
                  </a:cubicBezTo>
                  <a:cubicBezTo>
                    <a:pt x="4738" y="179261"/>
                    <a:pt x="21566" y="167424"/>
                    <a:pt x="33257" y="145005"/>
                  </a:cubicBezTo>
                  <a:cubicBezTo>
                    <a:pt x="41051" y="130119"/>
                    <a:pt x="46188" y="110749"/>
                    <a:pt x="46188" y="89765"/>
                  </a:cubicBezTo>
                  <a:cubicBezTo>
                    <a:pt x="46188" y="64477"/>
                    <a:pt x="38748" y="25199"/>
                    <a:pt x="3676" y="9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46CD71D-0DC2-43B9-1ADA-62E82C5CCBC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0577010" y="4628921"/>
              <a:ext cx="168785" cy="170638"/>
            </a:xfrm>
            <a:custGeom>
              <a:avLst/>
              <a:gdLst>
                <a:gd name="connsiteX0" fmla="*/ 169101 w 168785"/>
                <a:gd name="connsiteY0" fmla="*/ 85406 h 170638"/>
                <a:gd name="connsiteX1" fmla="*/ 84835 w 168785"/>
                <a:gd name="connsiteY1" fmla="*/ 87 h 170638"/>
                <a:gd name="connsiteX2" fmla="*/ 316 w 168785"/>
                <a:gd name="connsiteY2" fmla="*/ 85406 h 170638"/>
                <a:gd name="connsiteX3" fmla="*/ 84582 w 168785"/>
                <a:gd name="connsiteY3" fmla="*/ 170726 h 170638"/>
                <a:gd name="connsiteX4" fmla="*/ 169101 w 168785"/>
                <a:gd name="connsiteY4" fmla="*/ 85406 h 170638"/>
                <a:gd name="connsiteX5" fmla="*/ 34478 w 168785"/>
                <a:gd name="connsiteY5" fmla="*/ 30320 h 170638"/>
                <a:gd name="connsiteX6" fmla="*/ 32200 w 168785"/>
                <a:gd name="connsiteY6" fmla="*/ 27502 h 170638"/>
                <a:gd name="connsiteX7" fmla="*/ 84582 w 168785"/>
                <a:gd name="connsiteY7" fmla="*/ 6492 h 170638"/>
                <a:gd name="connsiteX8" fmla="*/ 137470 w 168785"/>
                <a:gd name="connsiteY8" fmla="*/ 27502 h 170638"/>
                <a:gd name="connsiteX9" fmla="*/ 84835 w 168785"/>
                <a:gd name="connsiteY9" fmla="*/ 81051 h 170638"/>
                <a:gd name="connsiteX10" fmla="*/ 34478 w 168785"/>
                <a:gd name="connsiteY10" fmla="*/ 30320 h 170638"/>
                <a:gd name="connsiteX11" fmla="*/ 27139 w 168785"/>
                <a:gd name="connsiteY11" fmla="*/ 138955 h 170638"/>
                <a:gd name="connsiteX12" fmla="*/ 6642 w 168785"/>
                <a:gd name="connsiteY12" fmla="*/ 85406 h 170638"/>
                <a:gd name="connsiteX13" fmla="*/ 27139 w 168785"/>
                <a:gd name="connsiteY13" fmla="*/ 31858 h 170638"/>
                <a:gd name="connsiteX14" fmla="*/ 80027 w 168785"/>
                <a:gd name="connsiteY14" fmla="*/ 85406 h 170638"/>
                <a:gd name="connsiteX15" fmla="*/ 27139 w 168785"/>
                <a:gd name="connsiteY15" fmla="*/ 138955 h 170638"/>
                <a:gd name="connsiteX16" fmla="*/ 142024 w 168785"/>
                <a:gd name="connsiteY16" fmla="*/ 31858 h 170638"/>
                <a:gd name="connsiteX17" fmla="*/ 162775 w 168785"/>
                <a:gd name="connsiteY17" fmla="*/ 85406 h 170638"/>
                <a:gd name="connsiteX18" fmla="*/ 142278 w 168785"/>
                <a:gd name="connsiteY18" fmla="*/ 138955 h 170638"/>
                <a:gd name="connsiteX19" fmla="*/ 89390 w 168785"/>
                <a:gd name="connsiteY19" fmla="*/ 85406 h 170638"/>
                <a:gd name="connsiteX20" fmla="*/ 142024 w 168785"/>
                <a:gd name="connsiteY20" fmla="*/ 31858 h 170638"/>
                <a:gd name="connsiteX21" fmla="*/ 134939 w 168785"/>
                <a:gd name="connsiteY21" fmla="*/ 140492 h 170638"/>
                <a:gd name="connsiteX22" fmla="*/ 137216 w 168785"/>
                <a:gd name="connsiteY22" fmla="*/ 143311 h 170638"/>
                <a:gd name="connsiteX23" fmla="*/ 84835 w 168785"/>
                <a:gd name="connsiteY23" fmla="*/ 164320 h 170638"/>
                <a:gd name="connsiteX24" fmla="*/ 31947 w 168785"/>
                <a:gd name="connsiteY24" fmla="*/ 143311 h 170638"/>
                <a:gd name="connsiteX25" fmla="*/ 84582 w 168785"/>
                <a:gd name="connsiteY25" fmla="*/ 89762 h 170638"/>
                <a:gd name="connsiteX26" fmla="*/ 134939 w 168785"/>
                <a:gd name="connsiteY26" fmla="*/ 140492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785" h="170638">
                  <a:moveTo>
                    <a:pt x="169101" y="85406"/>
                  </a:moveTo>
                  <a:cubicBezTo>
                    <a:pt x="169101" y="38263"/>
                    <a:pt x="131143" y="87"/>
                    <a:pt x="84835" y="87"/>
                  </a:cubicBezTo>
                  <a:cubicBezTo>
                    <a:pt x="37767" y="87"/>
                    <a:pt x="316" y="38775"/>
                    <a:pt x="316" y="85406"/>
                  </a:cubicBezTo>
                  <a:cubicBezTo>
                    <a:pt x="316" y="132550"/>
                    <a:pt x="38274" y="170726"/>
                    <a:pt x="84582" y="170726"/>
                  </a:cubicBezTo>
                  <a:cubicBezTo>
                    <a:pt x="131649" y="170726"/>
                    <a:pt x="169101" y="132037"/>
                    <a:pt x="169101" y="85406"/>
                  </a:cubicBezTo>
                  <a:close/>
                  <a:moveTo>
                    <a:pt x="34478" y="30320"/>
                  </a:moveTo>
                  <a:cubicBezTo>
                    <a:pt x="33972" y="29808"/>
                    <a:pt x="32200" y="28014"/>
                    <a:pt x="32200" y="27502"/>
                  </a:cubicBezTo>
                  <a:cubicBezTo>
                    <a:pt x="32200" y="26477"/>
                    <a:pt x="52697" y="6492"/>
                    <a:pt x="84582" y="6492"/>
                  </a:cubicBezTo>
                  <a:cubicBezTo>
                    <a:pt x="93439" y="6492"/>
                    <a:pt x="116719" y="7773"/>
                    <a:pt x="137470" y="27502"/>
                  </a:cubicBezTo>
                  <a:lnTo>
                    <a:pt x="84835" y="81051"/>
                  </a:lnTo>
                  <a:lnTo>
                    <a:pt x="34478" y="30320"/>
                  </a:lnTo>
                  <a:close/>
                  <a:moveTo>
                    <a:pt x="27139" y="138955"/>
                  </a:moveTo>
                  <a:cubicBezTo>
                    <a:pt x="11703" y="121533"/>
                    <a:pt x="6642" y="101804"/>
                    <a:pt x="6642" y="85406"/>
                  </a:cubicBezTo>
                  <a:cubicBezTo>
                    <a:pt x="6642" y="65678"/>
                    <a:pt x="13981" y="46974"/>
                    <a:pt x="27139" y="31858"/>
                  </a:cubicBezTo>
                  <a:lnTo>
                    <a:pt x="80027" y="85406"/>
                  </a:lnTo>
                  <a:lnTo>
                    <a:pt x="27139" y="138955"/>
                  </a:lnTo>
                  <a:close/>
                  <a:moveTo>
                    <a:pt x="142024" y="31858"/>
                  </a:moveTo>
                  <a:cubicBezTo>
                    <a:pt x="154171" y="44925"/>
                    <a:pt x="162775" y="64397"/>
                    <a:pt x="162775" y="85406"/>
                  </a:cubicBezTo>
                  <a:cubicBezTo>
                    <a:pt x="162775" y="105135"/>
                    <a:pt x="155436" y="123838"/>
                    <a:pt x="142278" y="138955"/>
                  </a:cubicBezTo>
                  <a:lnTo>
                    <a:pt x="89390" y="85406"/>
                  </a:lnTo>
                  <a:lnTo>
                    <a:pt x="142024" y="31858"/>
                  </a:lnTo>
                  <a:close/>
                  <a:moveTo>
                    <a:pt x="134939" y="140492"/>
                  </a:moveTo>
                  <a:cubicBezTo>
                    <a:pt x="135445" y="141005"/>
                    <a:pt x="137216" y="142798"/>
                    <a:pt x="137216" y="143311"/>
                  </a:cubicBezTo>
                  <a:cubicBezTo>
                    <a:pt x="137216" y="144336"/>
                    <a:pt x="116719" y="164320"/>
                    <a:pt x="84835" y="164320"/>
                  </a:cubicBezTo>
                  <a:cubicBezTo>
                    <a:pt x="75978" y="164320"/>
                    <a:pt x="52697" y="163039"/>
                    <a:pt x="31947" y="143311"/>
                  </a:cubicBezTo>
                  <a:lnTo>
                    <a:pt x="84582" y="89762"/>
                  </a:lnTo>
                  <a:lnTo>
                    <a:pt x="134939" y="14049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CC68D43A-C63F-AD68-6D20-CE90D59FD19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0822975" y="4597663"/>
              <a:ext cx="275572" cy="193441"/>
            </a:xfrm>
            <a:custGeom>
              <a:avLst/>
              <a:gdLst>
                <a:gd name="connsiteX0" fmla="*/ 90918 w 275572"/>
                <a:gd name="connsiteY0" fmla="*/ 37494 h 193441"/>
                <a:gd name="connsiteX1" fmla="*/ 123309 w 275572"/>
                <a:gd name="connsiteY1" fmla="*/ 155353 h 193441"/>
                <a:gd name="connsiteX2" fmla="*/ 134190 w 275572"/>
                <a:gd name="connsiteY2" fmla="*/ 172007 h 193441"/>
                <a:gd name="connsiteX3" fmla="*/ 140263 w 275572"/>
                <a:gd name="connsiteY3" fmla="*/ 167395 h 193441"/>
                <a:gd name="connsiteX4" fmla="*/ 190367 w 275572"/>
                <a:gd name="connsiteY4" fmla="*/ 113334 h 193441"/>
                <a:gd name="connsiteX5" fmla="*/ 245785 w 275572"/>
                <a:gd name="connsiteY5" fmla="*/ 47999 h 193441"/>
                <a:gd name="connsiteX6" fmla="*/ 233133 w 275572"/>
                <a:gd name="connsiteY6" fmla="*/ 157403 h 193441"/>
                <a:gd name="connsiteX7" fmla="*/ 234145 w 275572"/>
                <a:gd name="connsiteY7" fmla="*/ 177900 h 193441"/>
                <a:gd name="connsiteX8" fmla="*/ 246038 w 275572"/>
                <a:gd name="connsiteY8" fmla="*/ 188148 h 193441"/>
                <a:gd name="connsiteX9" fmla="*/ 275898 w 275572"/>
                <a:gd name="connsiteY9" fmla="*/ 171751 h 193441"/>
                <a:gd name="connsiteX10" fmla="*/ 273621 w 275572"/>
                <a:gd name="connsiteY10" fmla="*/ 169957 h 193441"/>
                <a:gd name="connsiteX11" fmla="*/ 262487 w 275572"/>
                <a:gd name="connsiteY11" fmla="*/ 174056 h 193441"/>
                <a:gd name="connsiteX12" fmla="*/ 255401 w 275572"/>
                <a:gd name="connsiteY12" fmla="*/ 163295 h 193441"/>
                <a:gd name="connsiteX13" fmla="*/ 254642 w 275572"/>
                <a:gd name="connsiteY13" fmla="*/ 146385 h 193441"/>
                <a:gd name="connsiteX14" fmla="*/ 273115 w 275572"/>
                <a:gd name="connsiteY14" fmla="*/ 8542 h 193441"/>
                <a:gd name="connsiteX15" fmla="*/ 273621 w 275572"/>
                <a:gd name="connsiteY15" fmla="*/ 4186 h 193441"/>
                <a:gd name="connsiteX16" fmla="*/ 271597 w 275572"/>
                <a:gd name="connsiteY16" fmla="*/ 343 h 193441"/>
                <a:gd name="connsiteX17" fmla="*/ 265523 w 275572"/>
                <a:gd name="connsiteY17" fmla="*/ 6236 h 193441"/>
                <a:gd name="connsiteX18" fmla="*/ 142794 w 275572"/>
                <a:gd name="connsiteY18" fmla="*/ 146642 h 193441"/>
                <a:gd name="connsiteX19" fmla="*/ 123056 w 275572"/>
                <a:gd name="connsiteY19" fmla="*/ 87456 h 193441"/>
                <a:gd name="connsiteX20" fmla="*/ 107113 w 275572"/>
                <a:gd name="connsiteY20" fmla="*/ 12385 h 193441"/>
                <a:gd name="connsiteX21" fmla="*/ 105089 w 275572"/>
                <a:gd name="connsiteY21" fmla="*/ 1368 h 193441"/>
                <a:gd name="connsiteX22" fmla="*/ 102305 w 275572"/>
                <a:gd name="connsiteY22" fmla="*/ 87 h 193441"/>
                <a:gd name="connsiteX23" fmla="*/ 86363 w 275572"/>
                <a:gd name="connsiteY23" fmla="*/ 11104 h 193441"/>
                <a:gd name="connsiteX24" fmla="*/ 60552 w 275572"/>
                <a:gd name="connsiteY24" fmla="*/ 115383 h 193441"/>
                <a:gd name="connsiteX25" fmla="*/ 29933 w 275572"/>
                <a:gd name="connsiteY25" fmla="*/ 169957 h 193441"/>
                <a:gd name="connsiteX26" fmla="*/ 11713 w 275572"/>
                <a:gd name="connsiteY26" fmla="*/ 162783 h 193441"/>
                <a:gd name="connsiteX27" fmla="*/ 9436 w 275572"/>
                <a:gd name="connsiteY27" fmla="*/ 161502 h 193441"/>
                <a:gd name="connsiteX28" fmla="*/ 326 w 275572"/>
                <a:gd name="connsiteY28" fmla="*/ 180206 h 193441"/>
                <a:gd name="connsiteX29" fmla="*/ 8423 w 275572"/>
                <a:gd name="connsiteY29" fmla="*/ 189942 h 193441"/>
                <a:gd name="connsiteX30" fmla="*/ 22088 w 275572"/>
                <a:gd name="connsiteY30" fmla="*/ 193529 h 193441"/>
                <a:gd name="connsiteX31" fmla="*/ 57768 w 275572"/>
                <a:gd name="connsiteY31" fmla="*/ 143823 h 193441"/>
                <a:gd name="connsiteX32" fmla="*/ 90918 w 275572"/>
                <a:gd name="connsiteY32" fmla="*/ 37494 h 19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572" h="193441">
                  <a:moveTo>
                    <a:pt x="90918" y="37494"/>
                  </a:moveTo>
                  <a:cubicBezTo>
                    <a:pt x="97751" y="70802"/>
                    <a:pt x="108885" y="125632"/>
                    <a:pt x="123309" y="155353"/>
                  </a:cubicBezTo>
                  <a:cubicBezTo>
                    <a:pt x="128876" y="166370"/>
                    <a:pt x="131659" y="172007"/>
                    <a:pt x="134190" y="172007"/>
                  </a:cubicBezTo>
                  <a:cubicBezTo>
                    <a:pt x="135202" y="172007"/>
                    <a:pt x="135708" y="172007"/>
                    <a:pt x="140263" y="167395"/>
                  </a:cubicBezTo>
                  <a:cubicBezTo>
                    <a:pt x="159495" y="148691"/>
                    <a:pt x="172654" y="133831"/>
                    <a:pt x="190367" y="113334"/>
                  </a:cubicBezTo>
                  <a:lnTo>
                    <a:pt x="245785" y="47999"/>
                  </a:lnTo>
                  <a:cubicBezTo>
                    <a:pt x="242243" y="69777"/>
                    <a:pt x="233133" y="127425"/>
                    <a:pt x="233133" y="157403"/>
                  </a:cubicBezTo>
                  <a:cubicBezTo>
                    <a:pt x="233133" y="164320"/>
                    <a:pt x="233386" y="170982"/>
                    <a:pt x="234145" y="177900"/>
                  </a:cubicBezTo>
                  <a:cubicBezTo>
                    <a:pt x="234398" y="180718"/>
                    <a:pt x="235410" y="188148"/>
                    <a:pt x="246038" y="188148"/>
                  </a:cubicBezTo>
                  <a:cubicBezTo>
                    <a:pt x="256667" y="188148"/>
                    <a:pt x="275898" y="176875"/>
                    <a:pt x="275898" y="171751"/>
                  </a:cubicBezTo>
                  <a:cubicBezTo>
                    <a:pt x="275898" y="170213"/>
                    <a:pt x="274380" y="169957"/>
                    <a:pt x="273621" y="169957"/>
                  </a:cubicBezTo>
                  <a:cubicBezTo>
                    <a:pt x="270331" y="169957"/>
                    <a:pt x="265270" y="172263"/>
                    <a:pt x="262487" y="174056"/>
                  </a:cubicBezTo>
                  <a:cubicBezTo>
                    <a:pt x="256414" y="173288"/>
                    <a:pt x="255907" y="169188"/>
                    <a:pt x="255401" y="163295"/>
                  </a:cubicBezTo>
                  <a:cubicBezTo>
                    <a:pt x="254642" y="155097"/>
                    <a:pt x="254642" y="147410"/>
                    <a:pt x="254642" y="146385"/>
                  </a:cubicBezTo>
                  <a:cubicBezTo>
                    <a:pt x="254642" y="117946"/>
                    <a:pt x="265776" y="40313"/>
                    <a:pt x="273115" y="8542"/>
                  </a:cubicBezTo>
                  <a:cubicBezTo>
                    <a:pt x="273368" y="6749"/>
                    <a:pt x="273621" y="6236"/>
                    <a:pt x="273621" y="4186"/>
                  </a:cubicBezTo>
                  <a:cubicBezTo>
                    <a:pt x="273621" y="3162"/>
                    <a:pt x="273368" y="343"/>
                    <a:pt x="271597" y="343"/>
                  </a:cubicBezTo>
                  <a:cubicBezTo>
                    <a:pt x="270584" y="343"/>
                    <a:pt x="270331" y="599"/>
                    <a:pt x="265523" y="6236"/>
                  </a:cubicBezTo>
                  <a:cubicBezTo>
                    <a:pt x="241737" y="35445"/>
                    <a:pt x="167846" y="125120"/>
                    <a:pt x="142794" y="146642"/>
                  </a:cubicBezTo>
                  <a:cubicBezTo>
                    <a:pt x="136467" y="133062"/>
                    <a:pt x="131912" y="123326"/>
                    <a:pt x="123056" y="87456"/>
                  </a:cubicBezTo>
                  <a:cubicBezTo>
                    <a:pt x="115717" y="58504"/>
                    <a:pt x="111415" y="37238"/>
                    <a:pt x="107113" y="12385"/>
                  </a:cubicBezTo>
                  <a:cubicBezTo>
                    <a:pt x="106354" y="8798"/>
                    <a:pt x="105089" y="1881"/>
                    <a:pt x="105089" y="1368"/>
                  </a:cubicBezTo>
                  <a:cubicBezTo>
                    <a:pt x="104330" y="87"/>
                    <a:pt x="103065" y="87"/>
                    <a:pt x="102305" y="87"/>
                  </a:cubicBezTo>
                  <a:cubicBezTo>
                    <a:pt x="97751" y="87"/>
                    <a:pt x="87122" y="5724"/>
                    <a:pt x="86363" y="11104"/>
                  </a:cubicBezTo>
                  <a:cubicBezTo>
                    <a:pt x="83327" y="32626"/>
                    <a:pt x="78266" y="66447"/>
                    <a:pt x="60552" y="115383"/>
                  </a:cubicBezTo>
                  <a:cubicBezTo>
                    <a:pt x="40308" y="169957"/>
                    <a:pt x="34741" y="169957"/>
                    <a:pt x="29933" y="169957"/>
                  </a:cubicBezTo>
                  <a:cubicBezTo>
                    <a:pt x="26643" y="169957"/>
                    <a:pt x="17280" y="167907"/>
                    <a:pt x="11713" y="162783"/>
                  </a:cubicBezTo>
                  <a:cubicBezTo>
                    <a:pt x="10448" y="161502"/>
                    <a:pt x="9942" y="161502"/>
                    <a:pt x="9436" y="161502"/>
                  </a:cubicBezTo>
                  <a:cubicBezTo>
                    <a:pt x="5893" y="161502"/>
                    <a:pt x="326" y="173032"/>
                    <a:pt x="326" y="180206"/>
                  </a:cubicBezTo>
                  <a:cubicBezTo>
                    <a:pt x="326" y="182512"/>
                    <a:pt x="326" y="185586"/>
                    <a:pt x="8423" y="189942"/>
                  </a:cubicBezTo>
                  <a:cubicBezTo>
                    <a:pt x="14750" y="193273"/>
                    <a:pt x="20823" y="193529"/>
                    <a:pt x="22088" y="193529"/>
                  </a:cubicBezTo>
                  <a:cubicBezTo>
                    <a:pt x="37777" y="193529"/>
                    <a:pt x="52707" y="156890"/>
                    <a:pt x="57768" y="143823"/>
                  </a:cubicBezTo>
                  <a:cubicBezTo>
                    <a:pt x="69662" y="114871"/>
                    <a:pt x="83833" y="74389"/>
                    <a:pt x="90918" y="374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18EC290A-0ED4-CFF3-F704-B5E6375FAD1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1140402" y="4510693"/>
              <a:ext cx="46055" cy="179170"/>
            </a:xfrm>
            <a:custGeom>
              <a:avLst/>
              <a:gdLst>
                <a:gd name="connsiteX0" fmla="*/ 42850 w 46055"/>
                <a:gd name="connsiteY0" fmla="*/ 82 h 179170"/>
                <a:gd name="connsiteX1" fmla="*/ 338 w 46055"/>
                <a:gd name="connsiteY1" fmla="*/ 89577 h 179170"/>
                <a:gd name="connsiteX2" fmla="*/ 42850 w 46055"/>
                <a:gd name="connsiteY2" fmla="*/ 179252 h 179170"/>
                <a:gd name="connsiteX3" fmla="*/ 46393 w 46055"/>
                <a:gd name="connsiteY3" fmla="*/ 177100 h 179170"/>
                <a:gd name="connsiteX4" fmla="*/ 44622 w 46055"/>
                <a:gd name="connsiteY4" fmla="*/ 174410 h 179170"/>
                <a:gd name="connsiteX5" fmla="*/ 12383 w 46055"/>
                <a:gd name="connsiteY5" fmla="*/ 89757 h 179170"/>
                <a:gd name="connsiteX6" fmla="*/ 45153 w 46055"/>
                <a:gd name="connsiteY6" fmla="*/ 4386 h 179170"/>
                <a:gd name="connsiteX7" fmla="*/ 46393 w 46055"/>
                <a:gd name="connsiteY7" fmla="*/ 2234 h 179170"/>
                <a:gd name="connsiteX8" fmla="*/ 42850 w 46055"/>
                <a:gd name="connsiteY8" fmla="*/ 8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850" y="82"/>
                  </a:moveTo>
                  <a:cubicBezTo>
                    <a:pt x="9195" y="24115"/>
                    <a:pt x="338" y="62137"/>
                    <a:pt x="338" y="89577"/>
                  </a:cubicBezTo>
                  <a:cubicBezTo>
                    <a:pt x="338" y="114866"/>
                    <a:pt x="7777" y="154143"/>
                    <a:pt x="42850" y="179252"/>
                  </a:cubicBezTo>
                  <a:cubicBezTo>
                    <a:pt x="44267" y="179252"/>
                    <a:pt x="46393" y="179252"/>
                    <a:pt x="46393" y="177100"/>
                  </a:cubicBezTo>
                  <a:cubicBezTo>
                    <a:pt x="46393" y="176024"/>
                    <a:pt x="45862" y="175665"/>
                    <a:pt x="44622" y="174410"/>
                  </a:cubicBezTo>
                  <a:cubicBezTo>
                    <a:pt x="21063" y="152888"/>
                    <a:pt x="12383" y="122399"/>
                    <a:pt x="12383" y="89757"/>
                  </a:cubicBezTo>
                  <a:cubicBezTo>
                    <a:pt x="12383" y="41332"/>
                    <a:pt x="30628" y="17658"/>
                    <a:pt x="45153" y="4386"/>
                  </a:cubicBezTo>
                  <a:cubicBezTo>
                    <a:pt x="45862" y="3669"/>
                    <a:pt x="46393" y="3131"/>
                    <a:pt x="46393" y="2234"/>
                  </a:cubicBezTo>
                  <a:cubicBezTo>
                    <a:pt x="46393" y="82"/>
                    <a:pt x="44267" y="82"/>
                    <a:pt x="42850" y="8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543FDAB-BEE2-F685-BD00-CE4052DCF13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1211510" y="4534188"/>
              <a:ext cx="130371" cy="132180"/>
            </a:xfrm>
            <a:custGeom>
              <a:avLst/>
              <a:gdLst>
                <a:gd name="connsiteX0" fmla="*/ 69955 w 130371"/>
                <a:gd name="connsiteY0" fmla="*/ 70566 h 132180"/>
                <a:gd name="connsiteX1" fmla="*/ 124159 w 130371"/>
                <a:gd name="connsiteY1" fmla="*/ 70566 h 132180"/>
                <a:gd name="connsiteX2" fmla="*/ 130713 w 130371"/>
                <a:gd name="connsiteY2" fmla="*/ 66262 h 132180"/>
                <a:gd name="connsiteX3" fmla="*/ 124159 w 130371"/>
                <a:gd name="connsiteY3" fmla="*/ 61778 h 132180"/>
                <a:gd name="connsiteX4" fmla="*/ 69955 w 130371"/>
                <a:gd name="connsiteY4" fmla="*/ 61778 h 132180"/>
                <a:gd name="connsiteX5" fmla="*/ 69955 w 130371"/>
                <a:gd name="connsiteY5" fmla="*/ 6718 h 132180"/>
                <a:gd name="connsiteX6" fmla="*/ 65704 w 130371"/>
                <a:gd name="connsiteY6" fmla="*/ 82 h 132180"/>
                <a:gd name="connsiteX7" fmla="*/ 61276 w 130371"/>
                <a:gd name="connsiteY7" fmla="*/ 6718 h 132180"/>
                <a:gd name="connsiteX8" fmla="*/ 61276 w 130371"/>
                <a:gd name="connsiteY8" fmla="*/ 61778 h 132180"/>
                <a:gd name="connsiteX9" fmla="*/ 6895 w 130371"/>
                <a:gd name="connsiteY9" fmla="*/ 61778 h 132180"/>
                <a:gd name="connsiteX10" fmla="*/ 341 w 130371"/>
                <a:gd name="connsiteY10" fmla="*/ 66083 h 132180"/>
                <a:gd name="connsiteX11" fmla="*/ 6895 w 130371"/>
                <a:gd name="connsiteY11" fmla="*/ 70566 h 132180"/>
                <a:gd name="connsiteX12" fmla="*/ 61276 w 130371"/>
                <a:gd name="connsiteY12" fmla="*/ 70566 h 132180"/>
                <a:gd name="connsiteX13" fmla="*/ 61276 w 130371"/>
                <a:gd name="connsiteY13" fmla="*/ 125627 h 132180"/>
                <a:gd name="connsiteX14" fmla="*/ 65527 w 130371"/>
                <a:gd name="connsiteY14" fmla="*/ 132263 h 132180"/>
                <a:gd name="connsiteX15" fmla="*/ 69955 w 130371"/>
                <a:gd name="connsiteY15" fmla="*/ 125627 h 132180"/>
                <a:gd name="connsiteX16" fmla="*/ 69955 w 130371"/>
                <a:gd name="connsiteY16" fmla="*/ 70566 h 1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371" h="132180">
                  <a:moveTo>
                    <a:pt x="69955" y="70566"/>
                  </a:moveTo>
                  <a:lnTo>
                    <a:pt x="124159" y="70566"/>
                  </a:lnTo>
                  <a:cubicBezTo>
                    <a:pt x="126462" y="70566"/>
                    <a:pt x="130713" y="70566"/>
                    <a:pt x="130713" y="66262"/>
                  </a:cubicBezTo>
                  <a:cubicBezTo>
                    <a:pt x="130713" y="61778"/>
                    <a:pt x="126639" y="61778"/>
                    <a:pt x="124159" y="61778"/>
                  </a:cubicBezTo>
                  <a:lnTo>
                    <a:pt x="69955" y="61778"/>
                  </a:lnTo>
                  <a:lnTo>
                    <a:pt x="69955" y="6718"/>
                  </a:lnTo>
                  <a:cubicBezTo>
                    <a:pt x="69955" y="4386"/>
                    <a:pt x="69955" y="82"/>
                    <a:pt x="65704" y="82"/>
                  </a:cubicBezTo>
                  <a:cubicBezTo>
                    <a:pt x="61276" y="82"/>
                    <a:pt x="61276" y="4207"/>
                    <a:pt x="61276" y="6718"/>
                  </a:cubicBezTo>
                  <a:lnTo>
                    <a:pt x="61276" y="61778"/>
                  </a:lnTo>
                  <a:lnTo>
                    <a:pt x="6895" y="61778"/>
                  </a:lnTo>
                  <a:cubicBezTo>
                    <a:pt x="4592" y="61778"/>
                    <a:pt x="341" y="61778"/>
                    <a:pt x="341" y="66083"/>
                  </a:cubicBezTo>
                  <a:cubicBezTo>
                    <a:pt x="341" y="70566"/>
                    <a:pt x="4415" y="70566"/>
                    <a:pt x="6895" y="70566"/>
                  </a:cubicBezTo>
                  <a:lnTo>
                    <a:pt x="61276" y="70566"/>
                  </a:lnTo>
                  <a:lnTo>
                    <a:pt x="61276" y="125627"/>
                  </a:lnTo>
                  <a:cubicBezTo>
                    <a:pt x="61276" y="127958"/>
                    <a:pt x="61276" y="132263"/>
                    <a:pt x="65527" y="132263"/>
                  </a:cubicBezTo>
                  <a:cubicBezTo>
                    <a:pt x="69955" y="132263"/>
                    <a:pt x="69955" y="128138"/>
                    <a:pt x="69955" y="125627"/>
                  </a:cubicBezTo>
                  <a:lnTo>
                    <a:pt x="69955" y="7056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24A2BC73-ECB4-01BF-73C5-C806CF28783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1367033" y="4510693"/>
              <a:ext cx="45878" cy="179170"/>
            </a:xfrm>
            <a:custGeom>
              <a:avLst/>
              <a:gdLst>
                <a:gd name="connsiteX0" fmla="*/ 3713 w 45878"/>
                <a:gd name="connsiteY0" fmla="*/ 82 h 179170"/>
                <a:gd name="connsiteX1" fmla="*/ 347 w 45878"/>
                <a:gd name="connsiteY1" fmla="*/ 2234 h 179170"/>
                <a:gd name="connsiteX2" fmla="*/ 1941 w 45878"/>
                <a:gd name="connsiteY2" fmla="*/ 4924 h 179170"/>
                <a:gd name="connsiteX3" fmla="*/ 34180 w 45878"/>
                <a:gd name="connsiteY3" fmla="*/ 89577 h 179170"/>
                <a:gd name="connsiteX4" fmla="*/ 3535 w 45878"/>
                <a:gd name="connsiteY4" fmla="*/ 172975 h 179170"/>
                <a:gd name="connsiteX5" fmla="*/ 347 w 45878"/>
                <a:gd name="connsiteY5" fmla="*/ 177100 h 179170"/>
                <a:gd name="connsiteX6" fmla="*/ 2650 w 45878"/>
                <a:gd name="connsiteY6" fmla="*/ 179252 h 179170"/>
                <a:gd name="connsiteX7" fmla="*/ 33294 w 45878"/>
                <a:gd name="connsiteY7" fmla="*/ 144997 h 179170"/>
                <a:gd name="connsiteX8" fmla="*/ 46225 w 45878"/>
                <a:gd name="connsiteY8" fmla="*/ 89757 h 179170"/>
                <a:gd name="connsiteX9" fmla="*/ 3713 w 45878"/>
                <a:gd name="connsiteY9" fmla="*/ 8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713" y="82"/>
                  </a:moveTo>
                  <a:cubicBezTo>
                    <a:pt x="2473" y="82"/>
                    <a:pt x="347" y="82"/>
                    <a:pt x="347" y="2234"/>
                  </a:cubicBezTo>
                  <a:cubicBezTo>
                    <a:pt x="347" y="3131"/>
                    <a:pt x="878" y="3669"/>
                    <a:pt x="1941" y="4924"/>
                  </a:cubicBezTo>
                  <a:cubicBezTo>
                    <a:pt x="17175" y="19093"/>
                    <a:pt x="34180" y="43305"/>
                    <a:pt x="34180" y="89577"/>
                  </a:cubicBezTo>
                  <a:cubicBezTo>
                    <a:pt x="34180" y="127062"/>
                    <a:pt x="22666" y="155399"/>
                    <a:pt x="3535" y="172975"/>
                  </a:cubicBezTo>
                  <a:cubicBezTo>
                    <a:pt x="524" y="176024"/>
                    <a:pt x="347" y="176204"/>
                    <a:pt x="347" y="177100"/>
                  </a:cubicBezTo>
                  <a:cubicBezTo>
                    <a:pt x="347" y="177997"/>
                    <a:pt x="878" y="179252"/>
                    <a:pt x="2650" y="179252"/>
                  </a:cubicBezTo>
                  <a:cubicBezTo>
                    <a:pt x="4775" y="179252"/>
                    <a:pt x="21603" y="167415"/>
                    <a:pt x="33294" y="144997"/>
                  </a:cubicBezTo>
                  <a:cubicBezTo>
                    <a:pt x="41088" y="130111"/>
                    <a:pt x="46225" y="110741"/>
                    <a:pt x="46225" y="89757"/>
                  </a:cubicBezTo>
                  <a:cubicBezTo>
                    <a:pt x="46225" y="64468"/>
                    <a:pt x="38785" y="25191"/>
                    <a:pt x="3713" y="8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1111951C-DD2F-A03E-6E7E-C67A61E4F15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1453906" y="4510693"/>
              <a:ext cx="46055" cy="179170"/>
            </a:xfrm>
            <a:custGeom>
              <a:avLst/>
              <a:gdLst>
                <a:gd name="connsiteX0" fmla="*/ 42863 w 46055"/>
                <a:gd name="connsiteY0" fmla="*/ 82 h 179170"/>
                <a:gd name="connsiteX1" fmla="*/ 350 w 46055"/>
                <a:gd name="connsiteY1" fmla="*/ 89577 h 179170"/>
                <a:gd name="connsiteX2" fmla="*/ 42863 w 46055"/>
                <a:gd name="connsiteY2" fmla="*/ 179252 h 179170"/>
                <a:gd name="connsiteX3" fmla="*/ 46405 w 46055"/>
                <a:gd name="connsiteY3" fmla="*/ 177100 h 179170"/>
                <a:gd name="connsiteX4" fmla="*/ 44634 w 46055"/>
                <a:gd name="connsiteY4" fmla="*/ 174410 h 179170"/>
                <a:gd name="connsiteX5" fmla="*/ 12395 w 46055"/>
                <a:gd name="connsiteY5" fmla="*/ 89757 h 179170"/>
                <a:gd name="connsiteX6" fmla="*/ 45165 w 46055"/>
                <a:gd name="connsiteY6" fmla="*/ 4386 h 179170"/>
                <a:gd name="connsiteX7" fmla="*/ 46405 w 46055"/>
                <a:gd name="connsiteY7" fmla="*/ 2234 h 179170"/>
                <a:gd name="connsiteX8" fmla="*/ 42863 w 46055"/>
                <a:gd name="connsiteY8" fmla="*/ 8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863" y="82"/>
                  </a:moveTo>
                  <a:cubicBezTo>
                    <a:pt x="9207" y="24115"/>
                    <a:pt x="350" y="62137"/>
                    <a:pt x="350" y="89577"/>
                  </a:cubicBezTo>
                  <a:cubicBezTo>
                    <a:pt x="350" y="114866"/>
                    <a:pt x="7790" y="154143"/>
                    <a:pt x="42863" y="179252"/>
                  </a:cubicBezTo>
                  <a:cubicBezTo>
                    <a:pt x="44280" y="179252"/>
                    <a:pt x="46405" y="179252"/>
                    <a:pt x="46405" y="177100"/>
                  </a:cubicBezTo>
                  <a:cubicBezTo>
                    <a:pt x="46405" y="176024"/>
                    <a:pt x="45874" y="175665"/>
                    <a:pt x="44634" y="174410"/>
                  </a:cubicBezTo>
                  <a:cubicBezTo>
                    <a:pt x="21075" y="152888"/>
                    <a:pt x="12395" y="122399"/>
                    <a:pt x="12395" y="89757"/>
                  </a:cubicBezTo>
                  <a:cubicBezTo>
                    <a:pt x="12395" y="41332"/>
                    <a:pt x="30640" y="17658"/>
                    <a:pt x="45165" y="4386"/>
                  </a:cubicBezTo>
                  <a:cubicBezTo>
                    <a:pt x="45874" y="3669"/>
                    <a:pt x="46405" y="3131"/>
                    <a:pt x="46405" y="2234"/>
                  </a:cubicBezTo>
                  <a:cubicBezTo>
                    <a:pt x="46405" y="82"/>
                    <a:pt x="44280" y="82"/>
                    <a:pt x="42863" y="8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1A21930-AC21-2731-EB6F-D4FF31111D7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1521825" y="4526117"/>
              <a:ext cx="82190" cy="122675"/>
            </a:xfrm>
            <a:custGeom>
              <a:avLst/>
              <a:gdLst>
                <a:gd name="connsiteX0" fmla="*/ 82544 w 82190"/>
                <a:gd name="connsiteY0" fmla="*/ 61958 h 122675"/>
                <a:gd name="connsiteX1" fmla="*/ 72093 w 82190"/>
                <a:gd name="connsiteY1" fmla="*/ 15506 h 122675"/>
                <a:gd name="connsiteX2" fmla="*/ 41449 w 82190"/>
                <a:gd name="connsiteY2" fmla="*/ 82 h 122675"/>
                <a:gd name="connsiteX3" fmla="*/ 353 w 82190"/>
                <a:gd name="connsiteY3" fmla="*/ 61958 h 122675"/>
                <a:gd name="connsiteX4" fmla="*/ 41449 w 82190"/>
                <a:gd name="connsiteY4" fmla="*/ 122757 h 122675"/>
                <a:gd name="connsiteX5" fmla="*/ 82544 w 82190"/>
                <a:gd name="connsiteY5" fmla="*/ 61958 h 122675"/>
                <a:gd name="connsiteX6" fmla="*/ 41449 w 82190"/>
                <a:gd name="connsiteY6" fmla="*/ 117735 h 122675"/>
                <a:gd name="connsiteX7" fmla="*/ 18953 w 82190"/>
                <a:gd name="connsiteY7" fmla="*/ 98186 h 122675"/>
                <a:gd name="connsiteX8" fmla="*/ 16473 w 82190"/>
                <a:gd name="connsiteY8" fmla="*/ 59626 h 122675"/>
                <a:gd name="connsiteX9" fmla="*/ 19130 w 82190"/>
                <a:gd name="connsiteY9" fmla="*/ 23039 h 122675"/>
                <a:gd name="connsiteX10" fmla="*/ 41449 w 82190"/>
                <a:gd name="connsiteY10" fmla="*/ 5104 h 122675"/>
                <a:gd name="connsiteX11" fmla="*/ 63414 w 82190"/>
                <a:gd name="connsiteY11" fmla="*/ 21425 h 122675"/>
                <a:gd name="connsiteX12" fmla="*/ 66425 w 82190"/>
                <a:gd name="connsiteY12" fmla="*/ 59626 h 122675"/>
                <a:gd name="connsiteX13" fmla="*/ 64122 w 82190"/>
                <a:gd name="connsiteY13" fmla="*/ 97469 h 122675"/>
                <a:gd name="connsiteX14" fmla="*/ 41449 w 82190"/>
                <a:gd name="connsiteY14" fmla="*/ 117735 h 1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190" h="122675">
                  <a:moveTo>
                    <a:pt x="82544" y="61958"/>
                  </a:moveTo>
                  <a:cubicBezTo>
                    <a:pt x="82544" y="42229"/>
                    <a:pt x="80241" y="28060"/>
                    <a:pt x="72093" y="15506"/>
                  </a:cubicBezTo>
                  <a:cubicBezTo>
                    <a:pt x="66602" y="7256"/>
                    <a:pt x="55620" y="82"/>
                    <a:pt x="41449" y="82"/>
                  </a:cubicBezTo>
                  <a:cubicBezTo>
                    <a:pt x="353" y="82"/>
                    <a:pt x="353" y="49044"/>
                    <a:pt x="353" y="61958"/>
                  </a:cubicBezTo>
                  <a:cubicBezTo>
                    <a:pt x="353" y="74871"/>
                    <a:pt x="353" y="122757"/>
                    <a:pt x="41449" y="122757"/>
                  </a:cubicBezTo>
                  <a:cubicBezTo>
                    <a:pt x="82544" y="122757"/>
                    <a:pt x="82544" y="74871"/>
                    <a:pt x="82544" y="61958"/>
                  </a:cubicBezTo>
                  <a:close/>
                  <a:moveTo>
                    <a:pt x="41449" y="117735"/>
                  </a:moveTo>
                  <a:cubicBezTo>
                    <a:pt x="33301" y="117735"/>
                    <a:pt x="22495" y="112893"/>
                    <a:pt x="18953" y="98186"/>
                  </a:cubicBezTo>
                  <a:cubicBezTo>
                    <a:pt x="16473" y="87605"/>
                    <a:pt x="16473" y="72898"/>
                    <a:pt x="16473" y="59626"/>
                  </a:cubicBezTo>
                  <a:cubicBezTo>
                    <a:pt x="16473" y="46533"/>
                    <a:pt x="16473" y="32903"/>
                    <a:pt x="19130" y="23039"/>
                  </a:cubicBezTo>
                  <a:cubicBezTo>
                    <a:pt x="22850" y="8870"/>
                    <a:pt x="34186" y="5104"/>
                    <a:pt x="41449" y="5104"/>
                  </a:cubicBezTo>
                  <a:cubicBezTo>
                    <a:pt x="51014" y="5104"/>
                    <a:pt x="60225" y="11022"/>
                    <a:pt x="63414" y="21425"/>
                  </a:cubicBezTo>
                  <a:cubicBezTo>
                    <a:pt x="66248" y="31109"/>
                    <a:pt x="66425" y="44023"/>
                    <a:pt x="66425" y="59626"/>
                  </a:cubicBezTo>
                  <a:cubicBezTo>
                    <a:pt x="66425" y="72898"/>
                    <a:pt x="66425" y="86170"/>
                    <a:pt x="64122" y="97469"/>
                  </a:cubicBezTo>
                  <a:cubicBezTo>
                    <a:pt x="60579" y="113790"/>
                    <a:pt x="48534" y="117735"/>
                    <a:pt x="41449" y="11773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EA689952-25CE-1695-6C8F-E7D3618B8D1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1626060" y="4510693"/>
              <a:ext cx="45878" cy="179170"/>
            </a:xfrm>
            <a:custGeom>
              <a:avLst/>
              <a:gdLst>
                <a:gd name="connsiteX0" fmla="*/ 3723 w 45878"/>
                <a:gd name="connsiteY0" fmla="*/ 82 h 179170"/>
                <a:gd name="connsiteX1" fmla="*/ 357 w 45878"/>
                <a:gd name="connsiteY1" fmla="*/ 2234 h 179170"/>
                <a:gd name="connsiteX2" fmla="*/ 1951 w 45878"/>
                <a:gd name="connsiteY2" fmla="*/ 4924 h 179170"/>
                <a:gd name="connsiteX3" fmla="*/ 34190 w 45878"/>
                <a:gd name="connsiteY3" fmla="*/ 89577 h 179170"/>
                <a:gd name="connsiteX4" fmla="*/ 3546 w 45878"/>
                <a:gd name="connsiteY4" fmla="*/ 172975 h 179170"/>
                <a:gd name="connsiteX5" fmla="*/ 357 w 45878"/>
                <a:gd name="connsiteY5" fmla="*/ 177100 h 179170"/>
                <a:gd name="connsiteX6" fmla="*/ 2660 w 45878"/>
                <a:gd name="connsiteY6" fmla="*/ 179252 h 179170"/>
                <a:gd name="connsiteX7" fmla="*/ 33304 w 45878"/>
                <a:gd name="connsiteY7" fmla="*/ 144997 h 179170"/>
                <a:gd name="connsiteX8" fmla="*/ 46235 w 45878"/>
                <a:gd name="connsiteY8" fmla="*/ 89757 h 179170"/>
                <a:gd name="connsiteX9" fmla="*/ 3723 w 45878"/>
                <a:gd name="connsiteY9" fmla="*/ 82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723" y="82"/>
                  </a:moveTo>
                  <a:cubicBezTo>
                    <a:pt x="2483" y="82"/>
                    <a:pt x="357" y="82"/>
                    <a:pt x="357" y="2234"/>
                  </a:cubicBezTo>
                  <a:cubicBezTo>
                    <a:pt x="357" y="3131"/>
                    <a:pt x="889" y="3669"/>
                    <a:pt x="1951" y="4924"/>
                  </a:cubicBezTo>
                  <a:cubicBezTo>
                    <a:pt x="17185" y="19093"/>
                    <a:pt x="34190" y="43305"/>
                    <a:pt x="34190" y="89577"/>
                  </a:cubicBezTo>
                  <a:cubicBezTo>
                    <a:pt x="34190" y="127062"/>
                    <a:pt x="22676" y="155399"/>
                    <a:pt x="3546" y="172975"/>
                  </a:cubicBezTo>
                  <a:cubicBezTo>
                    <a:pt x="534" y="176024"/>
                    <a:pt x="357" y="176204"/>
                    <a:pt x="357" y="177100"/>
                  </a:cubicBezTo>
                  <a:cubicBezTo>
                    <a:pt x="357" y="177997"/>
                    <a:pt x="889" y="179252"/>
                    <a:pt x="2660" y="179252"/>
                  </a:cubicBezTo>
                  <a:cubicBezTo>
                    <a:pt x="4786" y="179252"/>
                    <a:pt x="21614" y="167415"/>
                    <a:pt x="33304" y="144997"/>
                  </a:cubicBezTo>
                  <a:cubicBezTo>
                    <a:pt x="41098" y="130111"/>
                    <a:pt x="46235" y="110741"/>
                    <a:pt x="46235" y="89757"/>
                  </a:cubicBezTo>
                  <a:cubicBezTo>
                    <a:pt x="46235" y="64468"/>
                    <a:pt x="38796" y="25191"/>
                    <a:pt x="3723" y="8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B868E9A-4026-B32A-3D4F-76DDC0ABBC66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1140402" y="4731035"/>
              <a:ext cx="46055" cy="179170"/>
            </a:xfrm>
            <a:custGeom>
              <a:avLst/>
              <a:gdLst>
                <a:gd name="connsiteX0" fmla="*/ 42850 w 46055"/>
                <a:gd name="connsiteY0" fmla="*/ 90 h 179170"/>
                <a:gd name="connsiteX1" fmla="*/ 338 w 46055"/>
                <a:gd name="connsiteY1" fmla="*/ 89586 h 179170"/>
                <a:gd name="connsiteX2" fmla="*/ 42850 w 46055"/>
                <a:gd name="connsiteY2" fmla="*/ 179261 h 179170"/>
                <a:gd name="connsiteX3" fmla="*/ 46393 w 46055"/>
                <a:gd name="connsiteY3" fmla="*/ 177109 h 179170"/>
                <a:gd name="connsiteX4" fmla="*/ 44622 w 46055"/>
                <a:gd name="connsiteY4" fmla="*/ 174419 h 179170"/>
                <a:gd name="connsiteX5" fmla="*/ 12383 w 46055"/>
                <a:gd name="connsiteY5" fmla="*/ 89765 h 179170"/>
                <a:gd name="connsiteX6" fmla="*/ 45153 w 46055"/>
                <a:gd name="connsiteY6" fmla="*/ 4395 h 179170"/>
                <a:gd name="connsiteX7" fmla="*/ 46393 w 46055"/>
                <a:gd name="connsiteY7" fmla="*/ 2243 h 179170"/>
                <a:gd name="connsiteX8" fmla="*/ 42850 w 46055"/>
                <a:gd name="connsiteY8" fmla="*/ 90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9170">
                  <a:moveTo>
                    <a:pt x="42850" y="90"/>
                  </a:moveTo>
                  <a:cubicBezTo>
                    <a:pt x="9195" y="24123"/>
                    <a:pt x="338" y="62145"/>
                    <a:pt x="338" y="89586"/>
                  </a:cubicBezTo>
                  <a:cubicBezTo>
                    <a:pt x="338" y="114874"/>
                    <a:pt x="7777" y="154152"/>
                    <a:pt x="42850" y="179261"/>
                  </a:cubicBezTo>
                  <a:cubicBezTo>
                    <a:pt x="44267" y="179261"/>
                    <a:pt x="46393" y="179261"/>
                    <a:pt x="46393" y="177109"/>
                  </a:cubicBezTo>
                  <a:cubicBezTo>
                    <a:pt x="46393" y="176033"/>
                    <a:pt x="45862" y="175674"/>
                    <a:pt x="44622" y="174419"/>
                  </a:cubicBezTo>
                  <a:cubicBezTo>
                    <a:pt x="21063" y="152897"/>
                    <a:pt x="12383" y="122407"/>
                    <a:pt x="12383" y="89765"/>
                  </a:cubicBezTo>
                  <a:cubicBezTo>
                    <a:pt x="12383" y="41341"/>
                    <a:pt x="30628" y="17667"/>
                    <a:pt x="45153" y="4395"/>
                  </a:cubicBezTo>
                  <a:cubicBezTo>
                    <a:pt x="45862" y="3677"/>
                    <a:pt x="46393" y="3139"/>
                    <a:pt x="46393" y="2243"/>
                  </a:cubicBezTo>
                  <a:cubicBezTo>
                    <a:pt x="46393" y="90"/>
                    <a:pt x="44267" y="90"/>
                    <a:pt x="42850" y="9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3FFBD6E-502C-C5AA-5F25-1ED4AA3B46CF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1210270" y="4746459"/>
              <a:ext cx="78293" cy="119088"/>
            </a:xfrm>
            <a:custGeom>
              <a:avLst/>
              <a:gdLst>
                <a:gd name="connsiteX0" fmla="*/ 78635 w 78293"/>
                <a:gd name="connsiteY0" fmla="*/ 86537 h 119088"/>
                <a:gd name="connsiteX1" fmla="*/ 72612 w 78293"/>
                <a:gd name="connsiteY1" fmla="*/ 86537 h 119088"/>
                <a:gd name="connsiteX2" fmla="*/ 68007 w 78293"/>
                <a:gd name="connsiteY2" fmla="*/ 102858 h 119088"/>
                <a:gd name="connsiteX3" fmla="*/ 50470 w 78293"/>
                <a:gd name="connsiteY3" fmla="*/ 103934 h 119088"/>
                <a:gd name="connsiteX4" fmla="*/ 17877 w 78293"/>
                <a:gd name="connsiteY4" fmla="*/ 103934 h 119088"/>
                <a:gd name="connsiteX5" fmla="*/ 53305 w 78293"/>
                <a:gd name="connsiteY5" fmla="*/ 73803 h 119088"/>
                <a:gd name="connsiteX6" fmla="*/ 78635 w 78293"/>
                <a:gd name="connsiteY6" fmla="*/ 35064 h 119088"/>
                <a:gd name="connsiteX7" fmla="*/ 37185 w 78293"/>
                <a:gd name="connsiteY7" fmla="*/ 90 h 119088"/>
                <a:gd name="connsiteX8" fmla="*/ 341 w 78293"/>
                <a:gd name="connsiteY8" fmla="*/ 32194 h 119088"/>
                <a:gd name="connsiteX9" fmla="*/ 9729 w 78293"/>
                <a:gd name="connsiteY9" fmla="*/ 42238 h 119088"/>
                <a:gd name="connsiteX10" fmla="*/ 19117 w 78293"/>
                <a:gd name="connsiteY10" fmla="*/ 32732 h 119088"/>
                <a:gd name="connsiteX11" fmla="*/ 8666 w 78293"/>
                <a:gd name="connsiteY11" fmla="*/ 23227 h 119088"/>
                <a:gd name="connsiteX12" fmla="*/ 34528 w 78293"/>
                <a:gd name="connsiteY12" fmla="*/ 6547 h 119088"/>
                <a:gd name="connsiteX13" fmla="*/ 61453 w 78293"/>
                <a:gd name="connsiteY13" fmla="*/ 35064 h 119088"/>
                <a:gd name="connsiteX14" fmla="*/ 44802 w 78293"/>
                <a:gd name="connsiteY14" fmla="*/ 69499 h 119088"/>
                <a:gd name="connsiteX15" fmla="*/ 2112 w 78293"/>
                <a:gd name="connsiteY15" fmla="*/ 112184 h 119088"/>
                <a:gd name="connsiteX16" fmla="*/ 341 w 78293"/>
                <a:gd name="connsiteY16" fmla="*/ 119179 h 119088"/>
                <a:gd name="connsiteX17" fmla="*/ 73321 w 78293"/>
                <a:gd name="connsiteY17" fmla="*/ 119179 h 119088"/>
                <a:gd name="connsiteX18" fmla="*/ 78635 w 78293"/>
                <a:gd name="connsiteY18" fmla="*/ 86537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9088">
                  <a:moveTo>
                    <a:pt x="78635" y="86537"/>
                  </a:moveTo>
                  <a:lnTo>
                    <a:pt x="72612" y="86537"/>
                  </a:lnTo>
                  <a:cubicBezTo>
                    <a:pt x="72081" y="90483"/>
                    <a:pt x="70310" y="101064"/>
                    <a:pt x="68007" y="102858"/>
                  </a:cubicBezTo>
                  <a:cubicBezTo>
                    <a:pt x="66590" y="103934"/>
                    <a:pt x="52950" y="103934"/>
                    <a:pt x="50470" y="103934"/>
                  </a:cubicBezTo>
                  <a:lnTo>
                    <a:pt x="17877" y="103934"/>
                  </a:lnTo>
                  <a:cubicBezTo>
                    <a:pt x="36477" y="87254"/>
                    <a:pt x="42676" y="82233"/>
                    <a:pt x="53305" y="73803"/>
                  </a:cubicBezTo>
                  <a:cubicBezTo>
                    <a:pt x="66413" y="63222"/>
                    <a:pt x="78635" y="52102"/>
                    <a:pt x="78635" y="35064"/>
                  </a:cubicBezTo>
                  <a:cubicBezTo>
                    <a:pt x="78635" y="13362"/>
                    <a:pt x="59859" y="90"/>
                    <a:pt x="37185" y="90"/>
                  </a:cubicBezTo>
                  <a:cubicBezTo>
                    <a:pt x="15220" y="90"/>
                    <a:pt x="341" y="15694"/>
                    <a:pt x="341" y="32194"/>
                  </a:cubicBezTo>
                  <a:cubicBezTo>
                    <a:pt x="341" y="41341"/>
                    <a:pt x="7958" y="42238"/>
                    <a:pt x="9729" y="42238"/>
                  </a:cubicBezTo>
                  <a:cubicBezTo>
                    <a:pt x="13980" y="42238"/>
                    <a:pt x="19117" y="39189"/>
                    <a:pt x="19117" y="32732"/>
                  </a:cubicBezTo>
                  <a:cubicBezTo>
                    <a:pt x="19117" y="29504"/>
                    <a:pt x="17877" y="23227"/>
                    <a:pt x="8666" y="23227"/>
                  </a:cubicBezTo>
                  <a:cubicBezTo>
                    <a:pt x="14158" y="10493"/>
                    <a:pt x="26203" y="6547"/>
                    <a:pt x="34528" y="6547"/>
                  </a:cubicBezTo>
                  <a:cubicBezTo>
                    <a:pt x="52242" y="6547"/>
                    <a:pt x="61453" y="20536"/>
                    <a:pt x="61453" y="35064"/>
                  </a:cubicBezTo>
                  <a:cubicBezTo>
                    <a:pt x="61453" y="50667"/>
                    <a:pt x="50470" y="63042"/>
                    <a:pt x="44802" y="69499"/>
                  </a:cubicBezTo>
                  <a:lnTo>
                    <a:pt x="2112" y="112184"/>
                  </a:lnTo>
                  <a:cubicBezTo>
                    <a:pt x="341" y="113798"/>
                    <a:pt x="341" y="114157"/>
                    <a:pt x="341" y="119179"/>
                  </a:cubicBezTo>
                  <a:lnTo>
                    <a:pt x="73321" y="119179"/>
                  </a:lnTo>
                  <a:lnTo>
                    <a:pt x="78635" y="8653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E7EE893-48B8-E846-0E7B-82DB0A27492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1319819" y="4844922"/>
              <a:ext cx="22496" cy="55239"/>
            </a:xfrm>
            <a:custGeom>
              <a:avLst/>
              <a:gdLst>
                <a:gd name="connsiteX0" fmla="*/ 17881 w 22496"/>
                <a:gd name="connsiteY0" fmla="*/ 17846 h 55239"/>
                <a:gd name="connsiteX1" fmla="*/ 4065 w 22496"/>
                <a:gd name="connsiteY1" fmla="*/ 50667 h 55239"/>
                <a:gd name="connsiteX2" fmla="*/ 2825 w 22496"/>
                <a:gd name="connsiteY2" fmla="*/ 52819 h 55239"/>
                <a:gd name="connsiteX3" fmla="*/ 5305 w 22496"/>
                <a:gd name="connsiteY3" fmla="*/ 55330 h 55239"/>
                <a:gd name="connsiteX4" fmla="*/ 22841 w 22496"/>
                <a:gd name="connsiteY4" fmla="*/ 19640 h 55239"/>
                <a:gd name="connsiteX5" fmla="*/ 10442 w 22496"/>
                <a:gd name="connsiteY5" fmla="*/ 90 h 55239"/>
                <a:gd name="connsiteX6" fmla="*/ 345 w 22496"/>
                <a:gd name="connsiteY6" fmla="*/ 10313 h 55239"/>
                <a:gd name="connsiteX7" fmla="*/ 10619 w 22496"/>
                <a:gd name="connsiteY7" fmla="*/ 20716 h 55239"/>
                <a:gd name="connsiteX8" fmla="*/ 17881 w 22496"/>
                <a:gd name="connsiteY8" fmla="*/ 17846 h 5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5239">
                  <a:moveTo>
                    <a:pt x="17881" y="17846"/>
                  </a:moveTo>
                  <a:cubicBezTo>
                    <a:pt x="17881" y="27710"/>
                    <a:pt x="16110" y="39189"/>
                    <a:pt x="4065" y="50667"/>
                  </a:cubicBezTo>
                  <a:cubicBezTo>
                    <a:pt x="3356" y="51385"/>
                    <a:pt x="2825" y="51923"/>
                    <a:pt x="2825" y="52819"/>
                  </a:cubicBezTo>
                  <a:cubicBezTo>
                    <a:pt x="2825" y="54075"/>
                    <a:pt x="4242" y="55330"/>
                    <a:pt x="5305" y="55330"/>
                  </a:cubicBezTo>
                  <a:cubicBezTo>
                    <a:pt x="7785" y="55330"/>
                    <a:pt x="22841" y="40982"/>
                    <a:pt x="22841" y="19640"/>
                  </a:cubicBezTo>
                  <a:cubicBezTo>
                    <a:pt x="22841" y="8520"/>
                    <a:pt x="18590" y="90"/>
                    <a:pt x="10442" y="90"/>
                  </a:cubicBezTo>
                  <a:cubicBezTo>
                    <a:pt x="4596" y="90"/>
                    <a:pt x="345" y="4754"/>
                    <a:pt x="345" y="10313"/>
                  </a:cubicBezTo>
                  <a:cubicBezTo>
                    <a:pt x="345" y="16053"/>
                    <a:pt x="4419" y="20716"/>
                    <a:pt x="10619" y="20716"/>
                  </a:cubicBezTo>
                  <a:cubicBezTo>
                    <a:pt x="14870" y="20716"/>
                    <a:pt x="17704" y="17846"/>
                    <a:pt x="17881" y="1784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9D1995B0-D469-2F8D-F354-A6C5285593A6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1371239" y="4746459"/>
              <a:ext cx="78293" cy="119088"/>
            </a:xfrm>
            <a:custGeom>
              <a:avLst/>
              <a:gdLst>
                <a:gd name="connsiteX0" fmla="*/ 78641 w 78293"/>
                <a:gd name="connsiteY0" fmla="*/ 86537 h 119088"/>
                <a:gd name="connsiteX1" fmla="*/ 72619 w 78293"/>
                <a:gd name="connsiteY1" fmla="*/ 86537 h 119088"/>
                <a:gd name="connsiteX2" fmla="*/ 68013 w 78293"/>
                <a:gd name="connsiteY2" fmla="*/ 102858 h 119088"/>
                <a:gd name="connsiteX3" fmla="*/ 50477 w 78293"/>
                <a:gd name="connsiteY3" fmla="*/ 103934 h 119088"/>
                <a:gd name="connsiteX4" fmla="*/ 17884 w 78293"/>
                <a:gd name="connsiteY4" fmla="*/ 103934 h 119088"/>
                <a:gd name="connsiteX5" fmla="*/ 53311 w 78293"/>
                <a:gd name="connsiteY5" fmla="*/ 73803 h 119088"/>
                <a:gd name="connsiteX6" fmla="*/ 78641 w 78293"/>
                <a:gd name="connsiteY6" fmla="*/ 35064 h 119088"/>
                <a:gd name="connsiteX7" fmla="*/ 37191 w 78293"/>
                <a:gd name="connsiteY7" fmla="*/ 90 h 119088"/>
                <a:gd name="connsiteX8" fmla="*/ 347 w 78293"/>
                <a:gd name="connsiteY8" fmla="*/ 32194 h 119088"/>
                <a:gd name="connsiteX9" fmla="*/ 9735 w 78293"/>
                <a:gd name="connsiteY9" fmla="*/ 42238 h 119088"/>
                <a:gd name="connsiteX10" fmla="*/ 19124 w 78293"/>
                <a:gd name="connsiteY10" fmla="*/ 32732 h 119088"/>
                <a:gd name="connsiteX11" fmla="*/ 8673 w 78293"/>
                <a:gd name="connsiteY11" fmla="*/ 23227 h 119088"/>
                <a:gd name="connsiteX12" fmla="*/ 34534 w 78293"/>
                <a:gd name="connsiteY12" fmla="*/ 6547 h 119088"/>
                <a:gd name="connsiteX13" fmla="*/ 61459 w 78293"/>
                <a:gd name="connsiteY13" fmla="*/ 35064 h 119088"/>
                <a:gd name="connsiteX14" fmla="*/ 44808 w 78293"/>
                <a:gd name="connsiteY14" fmla="*/ 69499 h 119088"/>
                <a:gd name="connsiteX15" fmla="*/ 2119 w 78293"/>
                <a:gd name="connsiteY15" fmla="*/ 112184 h 119088"/>
                <a:gd name="connsiteX16" fmla="*/ 347 w 78293"/>
                <a:gd name="connsiteY16" fmla="*/ 119179 h 119088"/>
                <a:gd name="connsiteX17" fmla="*/ 73327 w 78293"/>
                <a:gd name="connsiteY17" fmla="*/ 119179 h 119088"/>
                <a:gd name="connsiteX18" fmla="*/ 78641 w 78293"/>
                <a:gd name="connsiteY18" fmla="*/ 86537 h 1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9088">
                  <a:moveTo>
                    <a:pt x="78641" y="86537"/>
                  </a:moveTo>
                  <a:lnTo>
                    <a:pt x="72619" y="86537"/>
                  </a:lnTo>
                  <a:cubicBezTo>
                    <a:pt x="72087" y="90483"/>
                    <a:pt x="70316" y="101064"/>
                    <a:pt x="68013" y="102858"/>
                  </a:cubicBezTo>
                  <a:cubicBezTo>
                    <a:pt x="66596" y="103934"/>
                    <a:pt x="52957" y="103934"/>
                    <a:pt x="50477" y="103934"/>
                  </a:cubicBezTo>
                  <a:lnTo>
                    <a:pt x="17884" y="103934"/>
                  </a:lnTo>
                  <a:cubicBezTo>
                    <a:pt x="36483" y="87254"/>
                    <a:pt x="42683" y="82233"/>
                    <a:pt x="53311" y="73803"/>
                  </a:cubicBezTo>
                  <a:cubicBezTo>
                    <a:pt x="66419" y="63222"/>
                    <a:pt x="78641" y="52102"/>
                    <a:pt x="78641" y="35064"/>
                  </a:cubicBezTo>
                  <a:cubicBezTo>
                    <a:pt x="78641" y="13362"/>
                    <a:pt x="59865" y="90"/>
                    <a:pt x="37191" y="90"/>
                  </a:cubicBezTo>
                  <a:cubicBezTo>
                    <a:pt x="15227" y="90"/>
                    <a:pt x="347" y="15694"/>
                    <a:pt x="347" y="32194"/>
                  </a:cubicBezTo>
                  <a:cubicBezTo>
                    <a:pt x="347" y="41341"/>
                    <a:pt x="7964" y="42238"/>
                    <a:pt x="9735" y="42238"/>
                  </a:cubicBezTo>
                  <a:cubicBezTo>
                    <a:pt x="13987" y="42238"/>
                    <a:pt x="19124" y="39189"/>
                    <a:pt x="19124" y="32732"/>
                  </a:cubicBezTo>
                  <a:cubicBezTo>
                    <a:pt x="19124" y="29504"/>
                    <a:pt x="17884" y="23227"/>
                    <a:pt x="8673" y="23227"/>
                  </a:cubicBezTo>
                  <a:cubicBezTo>
                    <a:pt x="14164" y="10493"/>
                    <a:pt x="26209" y="6547"/>
                    <a:pt x="34534" y="6547"/>
                  </a:cubicBezTo>
                  <a:cubicBezTo>
                    <a:pt x="52248" y="6547"/>
                    <a:pt x="61459" y="20536"/>
                    <a:pt x="61459" y="35064"/>
                  </a:cubicBezTo>
                  <a:cubicBezTo>
                    <a:pt x="61459" y="50667"/>
                    <a:pt x="50477" y="63042"/>
                    <a:pt x="44808" y="69499"/>
                  </a:cubicBezTo>
                  <a:lnTo>
                    <a:pt x="2119" y="112184"/>
                  </a:lnTo>
                  <a:cubicBezTo>
                    <a:pt x="347" y="113798"/>
                    <a:pt x="347" y="114157"/>
                    <a:pt x="347" y="119179"/>
                  </a:cubicBezTo>
                  <a:lnTo>
                    <a:pt x="73327" y="119179"/>
                  </a:lnTo>
                  <a:lnTo>
                    <a:pt x="78641" y="8653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BDB27021-695B-BC3A-46FF-198EBC11D2A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1473526" y="4731035"/>
              <a:ext cx="45878" cy="179170"/>
            </a:xfrm>
            <a:custGeom>
              <a:avLst/>
              <a:gdLst>
                <a:gd name="connsiteX0" fmla="*/ 3717 w 45878"/>
                <a:gd name="connsiteY0" fmla="*/ 90 h 179170"/>
                <a:gd name="connsiteX1" fmla="*/ 351 w 45878"/>
                <a:gd name="connsiteY1" fmla="*/ 2243 h 179170"/>
                <a:gd name="connsiteX2" fmla="*/ 1945 w 45878"/>
                <a:gd name="connsiteY2" fmla="*/ 4933 h 179170"/>
                <a:gd name="connsiteX3" fmla="*/ 34184 w 45878"/>
                <a:gd name="connsiteY3" fmla="*/ 89586 h 179170"/>
                <a:gd name="connsiteX4" fmla="*/ 3540 w 45878"/>
                <a:gd name="connsiteY4" fmla="*/ 172984 h 179170"/>
                <a:gd name="connsiteX5" fmla="*/ 351 w 45878"/>
                <a:gd name="connsiteY5" fmla="*/ 177109 h 179170"/>
                <a:gd name="connsiteX6" fmla="*/ 2654 w 45878"/>
                <a:gd name="connsiteY6" fmla="*/ 179261 h 179170"/>
                <a:gd name="connsiteX7" fmla="*/ 33298 w 45878"/>
                <a:gd name="connsiteY7" fmla="*/ 145005 h 179170"/>
                <a:gd name="connsiteX8" fmla="*/ 46229 w 45878"/>
                <a:gd name="connsiteY8" fmla="*/ 89765 h 179170"/>
                <a:gd name="connsiteX9" fmla="*/ 3717 w 45878"/>
                <a:gd name="connsiteY9" fmla="*/ 90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9170">
                  <a:moveTo>
                    <a:pt x="3717" y="90"/>
                  </a:moveTo>
                  <a:cubicBezTo>
                    <a:pt x="2477" y="90"/>
                    <a:pt x="351" y="90"/>
                    <a:pt x="351" y="2243"/>
                  </a:cubicBezTo>
                  <a:cubicBezTo>
                    <a:pt x="351" y="3139"/>
                    <a:pt x="883" y="3677"/>
                    <a:pt x="1945" y="4933"/>
                  </a:cubicBezTo>
                  <a:cubicBezTo>
                    <a:pt x="17179" y="19102"/>
                    <a:pt x="34184" y="43314"/>
                    <a:pt x="34184" y="89586"/>
                  </a:cubicBezTo>
                  <a:cubicBezTo>
                    <a:pt x="34184" y="127070"/>
                    <a:pt x="22670" y="155407"/>
                    <a:pt x="3540" y="172984"/>
                  </a:cubicBezTo>
                  <a:cubicBezTo>
                    <a:pt x="528" y="176033"/>
                    <a:pt x="351" y="176212"/>
                    <a:pt x="351" y="177109"/>
                  </a:cubicBezTo>
                  <a:cubicBezTo>
                    <a:pt x="351" y="178006"/>
                    <a:pt x="883" y="179261"/>
                    <a:pt x="2654" y="179261"/>
                  </a:cubicBezTo>
                  <a:cubicBezTo>
                    <a:pt x="4780" y="179261"/>
                    <a:pt x="21608" y="167424"/>
                    <a:pt x="33298" y="145005"/>
                  </a:cubicBezTo>
                  <a:cubicBezTo>
                    <a:pt x="41092" y="130119"/>
                    <a:pt x="46229" y="110749"/>
                    <a:pt x="46229" y="89765"/>
                  </a:cubicBezTo>
                  <a:cubicBezTo>
                    <a:pt x="46229" y="64477"/>
                    <a:pt x="38790" y="25199"/>
                    <a:pt x="3717" y="9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7E9C4A9B-862B-593D-8EB8-1841F5F1B28E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1789676" y="4684263"/>
              <a:ext cx="168278" cy="59954"/>
            </a:xfrm>
            <a:custGeom>
              <a:avLst/>
              <a:gdLst>
                <a:gd name="connsiteX0" fmla="*/ 160039 w 168278"/>
                <a:gd name="connsiteY0" fmla="*/ 10336 h 59954"/>
                <a:gd name="connsiteX1" fmla="*/ 168643 w 168278"/>
                <a:gd name="connsiteY1" fmla="*/ 5211 h 59954"/>
                <a:gd name="connsiteX2" fmla="*/ 160292 w 168278"/>
                <a:gd name="connsiteY2" fmla="*/ 87 h 59954"/>
                <a:gd name="connsiteX3" fmla="*/ 8714 w 168278"/>
                <a:gd name="connsiteY3" fmla="*/ 87 h 59954"/>
                <a:gd name="connsiteX4" fmla="*/ 364 w 168278"/>
                <a:gd name="connsiteY4" fmla="*/ 5211 h 59954"/>
                <a:gd name="connsiteX5" fmla="*/ 8967 w 168278"/>
                <a:gd name="connsiteY5" fmla="*/ 10336 h 59954"/>
                <a:gd name="connsiteX6" fmla="*/ 160039 w 168278"/>
                <a:gd name="connsiteY6" fmla="*/ 10336 h 59954"/>
                <a:gd name="connsiteX7" fmla="*/ 160292 w 168278"/>
                <a:gd name="connsiteY7" fmla="*/ 60041 h 59954"/>
                <a:gd name="connsiteX8" fmla="*/ 168643 w 168278"/>
                <a:gd name="connsiteY8" fmla="*/ 54917 h 59954"/>
                <a:gd name="connsiteX9" fmla="*/ 160039 w 168278"/>
                <a:gd name="connsiteY9" fmla="*/ 49793 h 59954"/>
                <a:gd name="connsiteX10" fmla="*/ 8967 w 168278"/>
                <a:gd name="connsiteY10" fmla="*/ 49793 h 59954"/>
                <a:gd name="connsiteX11" fmla="*/ 364 w 168278"/>
                <a:gd name="connsiteY11" fmla="*/ 54917 h 59954"/>
                <a:gd name="connsiteX12" fmla="*/ 8714 w 168278"/>
                <a:gd name="connsiteY12" fmla="*/ 60041 h 59954"/>
                <a:gd name="connsiteX13" fmla="*/ 160292 w 168278"/>
                <a:gd name="connsiteY13" fmla="*/ 60041 h 5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9954">
                  <a:moveTo>
                    <a:pt x="160039" y="10336"/>
                  </a:moveTo>
                  <a:cubicBezTo>
                    <a:pt x="163835" y="10336"/>
                    <a:pt x="168643" y="10336"/>
                    <a:pt x="168643" y="5211"/>
                  </a:cubicBezTo>
                  <a:cubicBezTo>
                    <a:pt x="168643" y="87"/>
                    <a:pt x="163835" y="87"/>
                    <a:pt x="160292" y="87"/>
                  </a:cubicBezTo>
                  <a:lnTo>
                    <a:pt x="8714" y="87"/>
                  </a:lnTo>
                  <a:cubicBezTo>
                    <a:pt x="5172" y="87"/>
                    <a:pt x="364" y="87"/>
                    <a:pt x="364" y="5211"/>
                  </a:cubicBezTo>
                  <a:cubicBezTo>
                    <a:pt x="364" y="10336"/>
                    <a:pt x="5172" y="10336"/>
                    <a:pt x="8967" y="10336"/>
                  </a:cubicBezTo>
                  <a:lnTo>
                    <a:pt x="160039" y="10336"/>
                  </a:lnTo>
                  <a:close/>
                  <a:moveTo>
                    <a:pt x="160292" y="60041"/>
                  </a:moveTo>
                  <a:cubicBezTo>
                    <a:pt x="163835" y="60041"/>
                    <a:pt x="168643" y="60041"/>
                    <a:pt x="168643" y="54917"/>
                  </a:cubicBezTo>
                  <a:cubicBezTo>
                    <a:pt x="168643" y="49793"/>
                    <a:pt x="163835" y="49793"/>
                    <a:pt x="160039" y="49793"/>
                  </a:cubicBezTo>
                  <a:lnTo>
                    <a:pt x="8967" y="49793"/>
                  </a:lnTo>
                  <a:cubicBezTo>
                    <a:pt x="5172" y="49793"/>
                    <a:pt x="364" y="49793"/>
                    <a:pt x="364" y="54917"/>
                  </a:cubicBezTo>
                  <a:cubicBezTo>
                    <a:pt x="364" y="60041"/>
                    <a:pt x="5172" y="60041"/>
                    <a:pt x="8714" y="60041"/>
                  </a:cubicBezTo>
                  <a:lnTo>
                    <a:pt x="160292" y="6004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1F8B87AB-91B1-BEE4-4184-047CB882348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2052482" y="4607655"/>
              <a:ext cx="106534" cy="176275"/>
            </a:xfrm>
            <a:custGeom>
              <a:avLst/>
              <a:gdLst>
                <a:gd name="connsiteX0" fmla="*/ 106909 w 106534"/>
                <a:gd name="connsiteY0" fmla="*/ 88737 h 176275"/>
                <a:gd name="connsiteX1" fmla="*/ 96787 w 106534"/>
                <a:gd name="connsiteY1" fmla="*/ 28783 h 176275"/>
                <a:gd name="connsiteX2" fmla="*/ 53768 w 106534"/>
                <a:gd name="connsiteY2" fmla="*/ 87 h 176275"/>
                <a:gd name="connsiteX3" fmla="*/ 9737 w 106534"/>
                <a:gd name="connsiteY3" fmla="*/ 30577 h 176275"/>
                <a:gd name="connsiteX4" fmla="*/ 374 w 106534"/>
                <a:gd name="connsiteY4" fmla="*/ 88737 h 176275"/>
                <a:gd name="connsiteX5" fmla="*/ 11761 w 106534"/>
                <a:gd name="connsiteY5" fmla="*/ 150485 h 176275"/>
                <a:gd name="connsiteX6" fmla="*/ 53515 w 106534"/>
                <a:gd name="connsiteY6" fmla="*/ 176362 h 176275"/>
                <a:gd name="connsiteX7" fmla="*/ 97546 w 106534"/>
                <a:gd name="connsiteY7" fmla="*/ 146642 h 176275"/>
                <a:gd name="connsiteX8" fmla="*/ 106909 w 106534"/>
                <a:gd name="connsiteY8" fmla="*/ 88737 h 176275"/>
                <a:gd name="connsiteX9" fmla="*/ 53515 w 106534"/>
                <a:gd name="connsiteY9" fmla="*/ 170726 h 176275"/>
                <a:gd name="connsiteX10" fmla="*/ 24161 w 106534"/>
                <a:gd name="connsiteY10" fmla="*/ 139724 h 176275"/>
                <a:gd name="connsiteX11" fmla="*/ 21377 w 106534"/>
                <a:gd name="connsiteY11" fmla="*/ 85663 h 176275"/>
                <a:gd name="connsiteX12" fmla="*/ 23402 w 106534"/>
                <a:gd name="connsiteY12" fmla="*/ 38519 h 176275"/>
                <a:gd name="connsiteX13" fmla="*/ 53515 w 106534"/>
                <a:gd name="connsiteY13" fmla="*/ 5724 h 176275"/>
                <a:gd name="connsiteX14" fmla="*/ 83375 w 106534"/>
                <a:gd name="connsiteY14" fmla="*/ 35701 h 176275"/>
                <a:gd name="connsiteX15" fmla="*/ 85905 w 106534"/>
                <a:gd name="connsiteY15" fmla="*/ 85663 h 176275"/>
                <a:gd name="connsiteX16" fmla="*/ 83122 w 106534"/>
                <a:gd name="connsiteY16" fmla="*/ 138699 h 176275"/>
                <a:gd name="connsiteX17" fmla="*/ 53515 w 106534"/>
                <a:gd name="connsiteY17" fmla="*/ 170726 h 1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34" h="176275">
                  <a:moveTo>
                    <a:pt x="106909" y="88737"/>
                  </a:moveTo>
                  <a:cubicBezTo>
                    <a:pt x="106909" y="68240"/>
                    <a:pt x="105643" y="47743"/>
                    <a:pt x="96787" y="28783"/>
                  </a:cubicBezTo>
                  <a:cubicBezTo>
                    <a:pt x="85146" y="4186"/>
                    <a:pt x="64396" y="87"/>
                    <a:pt x="53768" y="87"/>
                  </a:cubicBezTo>
                  <a:cubicBezTo>
                    <a:pt x="38585" y="87"/>
                    <a:pt x="20112" y="6749"/>
                    <a:pt x="9737" y="30577"/>
                  </a:cubicBezTo>
                  <a:cubicBezTo>
                    <a:pt x="1639" y="48255"/>
                    <a:pt x="374" y="68240"/>
                    <a:pt x="374" y="88737"/>
                  </a:cubicBezTo>
                  <a:cubicBezTo>
                    <a:pt x="374" y="107953"/>
                    <a:pt x="1386" y="131012"/>
                    <a:pt x="11761" y="150485"/>
                  </a:cubicBezTo>
                  <a:cubicBezTo>
                    <a:pt x="22643" y="171238"/>
                    <a:pt x="41115" y="176362"/>
                    <a:pt x="53515" y="176362"/>
                  </a:cubicBezTo>
                  <a:cubicBezTo>
                    <a:pt x="67180" y="176362"/>
                    <a:pt x="86411" y="170982"/>
                    <a:pt x="97546" y="146642"/>
                  </a:cubicBezTo>
                  <a:cubicBezTo>
                    <a:pt x="105643" y="128963"/>
                    <a:pt x="106909" y="108978"/>
                    <a:pt x="106909" y="88737"/>
                  </a:cubicBezTo>
                  <a:close/>
                  <a:moveTo>
                    <a:pt x="53515" y="170726"/>
                  </a:moveTo>
                  <a:cubicBezTo>
                    <a:pt x="43646" y="170726"/>
                    <a:pt x="28716" y="164320"/>
                    <a:pt x="24161" y="139724"/>
                  </a:cubicBezTo>
                  <a:cubicBezTo>
                    <a:pt x="21377" y="124351"/>
                    <a:pt x="21377" y="100779"/>
                    <a:pt x="21377" y="85663"/>
                  </a:cubicBezTo>
                  <a:cubicBezTo>
                    <a:pt x="21377" y="69265"/>
                    <a:pt x="21377" y="52355"/>
                    <a:pt x="23402" y="38519"/>
                  </a:cubicBezTo>
                  <a:cubicBezTo>
                    <a:pt x="28210" y="8030"/>
                    <a:pt x="47189" y="5724"/>
                    <a:pt x="53515" y="5724"/>
                  </a:cubicBezTo>
                  <a:cubicBezTo>
                    <a:pt x="61866" y="5724"/>
                    <a:pt x="78567" y="10336"/>
                    <a:pt x="83375" y="35701"/>
                  </a:cubicBezTo>
                  <a:cubicBezTo>
                    <a:pt x="85905" y="50049"/>
                    <a:pt x="85905" y="69521"/>
                    <a:pt x="85905" y="85663"/>
                  </a:cubicBezTo>
                  <a:cubicBezTo>
                    <a:pt x="85905" y="104879"/>
                    <a:pt x="85905" y="122301"/>
                    <a:pt x="83122" y="138699"/>
                  </a:cubicBezTo>
                  <a:cubicBezTo>
                    <a:pt x="79326" y="163039"/>
                    <a:pt x="64902" y="170726"/>
                    <a:pt x="53515" y="17072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398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B906F-1016-0CD3-9448-C8B85270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3F953-F225-6948-8DE7-8B8F09624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60081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Using amplitudes with signature, we can generalize the complex boost formalism to study Glauber anomalous dimensions</a:t>
            </a:r>
          </a:p>
          <a:p>
            <a:endParaRPr lang="en-US" dirty="0"/>
          </a:p>
          <a:p>
            <a:r>
              <a:rPr lang="en-US" dirty="0"/>
              <a:t>This gives a useful formula for the Regge trajectory in terms of unitarity cuts</a:t>
            </a:r>
          </a:p>
          <a:p>
            <a:endParaRPr lang="en-US" dirty="0"/>
          </a:p>
          <a:p>
            <a:r>
              <a:rPr lang="en-US" dirty="0"/>
              <a:t>This leads to constraints on and relations between anomalous dimensions of different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F5EE2-EDF0-6D53-04D9-EC988B130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34D-3539-4717-B4DA-123AF72A98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7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812CD-F9FC-47C4-AA9A-ED7888F8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75"/>
            <a:ext cx="10515600" cy="1325563"/>
          </a:xfrm>
        </p:spPr>
        <p:txBody>
          <a:bodyPr/>
          <a:lstStyle/>
          <a:p>
            <a:r>
              <a:rPr lang="en-US" dirty="0"/>
              <a:t>Glauber Factorization</a:t>
            </a:r>
          </a:p>
        </p:txBody>
      </p:sp>
      <p:pic>
        <p:nvPicPr>
          <p:cNvPr id="156" name="Picture 155">
            <a:extLst>
              <a:ext uri="{FF2B5EF4-FFF2-40B4-BE49-F238E27FC236}">
                <a16:creationId xmlns:a16="http://schemas.microsoft.com/office/drawing/2014/main" id="{54467643-B840-21C7-C0DC-8593DCECDF52}"/>
              </a:ext>
            </a:extLst>
      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8181299" y="1436146"/>
            <a:ext cx="3172501" cy="2543653"/>
          </a:xfrm>
          <a:prstGeom prst="rect">
            <a:avLst/>
          </a:prstGeom>
        </p:spPr>
      </p:pic>
      <p:sp>
        <p:nvSpPr>
          <p:cNvPr id="159" name="Content Placeholder 2">
            <a:extLst>
              <a:ext uri="{FF2B5EF4-FFF2-40B4-BE49-F238E27FC236}">
                <a16:creationId xmlns:a16="http://schemas.microsoft.com/office/drawing/2014/main" id="{5F81EE54-FC36-924E-68D2-75152A52D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421" y="1436146"/>
            <a:ext cx="7638826" cy="4986804"/>
          </a:xfrm>
        </p:spPr>
        <p:txBody>
          <a:bodyPr>
            <a:normAutofit/>
          </a:bodyPr>
          <a:lstStyle/>
          <a:p>
            <a:r>
              <a:rPr lang="en-US" sz="2400" dirty="0"/>
              <a:t>Factorize amplitude into a sum of soft and collinear matrix elements: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Rapidity RG: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This is a mess…</a:t>
            </a:r>
          </a:p>
        </p:txBody>
      </p:sp>
      <p:grpSp>
        <p:nvGrpSpPr>
          <p:cNvPr id="160" name="Group 159" descr="\documentclass{article}&#10;\usepackage{amsmath, physics}&#10;\usepackage{tikz-feynman}&#10;\usepackage{xcolor}&#10;\pagestyle{empty}&#10;\definecolor{SGreen}{rgb}{0.0547,0.613,0.328}&#10;\definecolor{NodeBlue}{rgb}{0.0547,0.148,0.578}&#10;\begin{document}&#10;&#10;$$\mathcal{M}_{2\rightarrow 2} = \sum_{j,k}J_{(j)}\otimes S_{(j,k)}\otimes \bar{J}_{(k)}$$&#10;&#10;&#10;&#10;\end{document}" title="IguanaTex Vector Display">
            <a:extLst>
              <a:ext uri="{FF2B5EF4-FFF2-40B4-BE49-F238E27FC236}">
                <a16:creationId xmlns:a16="http://schemas.microsoft.com/office/drawing/2014/main" id="{BD41DF3A-0B6A-473E-B216-723843CB209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732326" y="2519999"/>
            <a:ext cx="4607614" cy="773807"/>
            <a:chOff x="5892294" y="3455205"/>
            <a:chExt cx="3458961" cy="580901"/>
          </a:xfrm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F951C1A-CB1E-1799-9D66-84A3881594E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892294" y="3517204"/>
              <a:ext cx="276075" cy="191053"/>
            </a:xfrm>
            <a:custGeom>
              <a:avLst/>
              <a:gdLst>
                <a:gd name="connsiteX0" fmla="*/ 90922 w 276075"/>
                <a:gd name="connsiteY0" fmla="*/ 37020 h 191053"/>
                <a:gd name="connsiteX1" fmla="*/ 123372 w 276075"/>
                <a:gd name="connsiteY1" fmla="*/ 153424 h 191053"/>
                <a:gd name="connsiteX2" fmla="*/ 134273 w 276075"/>
                <a:gd name="connsiteY2" fmla="*/ 169872 h 191053"/>
                <a:gd name="connsiteX3" fmla="*/ 140357 w 276075"/>
                <a:gd name="connsiteY3" fmla="*/ 165317 h 191053"/>
                <a:gd name="connsiteX4" fmla="*/ 190553 w 276075"/>
                <a:gd name="connsiteY4" fmla="*/ 111923 h 191053"/>
                <a:gd name="connsiteX5" fmla="*/ 246072 w 276075"/>
                <a:gd name="connsiteY5" fmla="*/ 47395 h 191053"/>
                <a:gd name="connsiteX6" fmla="*/ 233397 w 276075"/>
                <a:gd name="connsiteY6" fmla="*/ 155448 h 191053"/>
                <a:gd name="connsiteX7" fmla="*/ 234411 w 276075"/>
                <a:gd name="connsiteY7" fmla="*/ 175692 h 191053"/>
                <a:gd name="connsiteX8" fmla="*/ 246326 w 276075"/>
                <a:gd name="connsiteY8" fmla="*/ 185814 h 191053"/>
                <a:gd name="connsiteX9" fmla="*/ 276240 w 276075"/>
                <a:gd name="connsiteY9" fmla="*/ 169619 h 191053"/>
                <a:gd name="connsiteX10" fmla="*/ 273959 w 276075"/>
                <a:gd name="connsiteY10" fmla="*/ 167848 h 191053"/>
                <a:gd name="connsiteX11" fmla="*/ 262804 w 276075"/>
                <a:gd name="connsiteY11" fmla="*/ 171896 h 191053"/>
                <a:gd name="connsiteX12" fmla="*/ 255706 w 276075"/>
                <a:gd name="connsiteY12" fmla="*/ 161268 h 191053"/>
                <a:gd name="connsiteX13" fmla="*/ 254945 w 276075"/>
                <a:gd name="connsiteY13" fmla="*/ 144567 h 191053"/>
                <a:gd name="connsiteX14" fmla="*/ 273452 w 276075"/>
                <a:gd name="connsiteY14" fmla="*/ 8425 h 191053"/>
                <a:gd name="connsiteX15" fmla="*/ 273959 w 276075"/>
                <a:gd name="connsiteY15" fmla="*/ 4124 h 191053"/>
                <a:gd name="connsiteX16" fmla="*/ 271931 w 276075"/>
                <a:gd name="connsiteY16" fmla="*/ 328 h 191053"/>
                <a:gd name="connsiteX17" fmla="*/ 265846 w 276075"/>
                <a:gd name="connsiteY17" fmla="*/ 6148 h 191053"/>
                <a:gd name="connsiteX18" fmla="*/ 142893 w 276075"/>
                <a:gd name="connsiteY18" fmla="*/ 144820 h 191053"/>
                <a:gd name="connsiteX19" fmla="*/ 123119 w 276075"/>
                <a:gd name="connsiteY19" fmla="*/ 86365 h 191053"/>
                <a:gd name="connsiteX20" fmla="*/ 107147 w 276075"/>
                <a:gd name="connsiteY20" fmla="*/ 12221 h 191053"/>
                <a:gd name="connsiteX21" fmla="*/ 105119 w 276075"/>
                <a:gd name="connsiteY21" fmla="*/ 1340 h 191053"/>
                <a:gd name="connsiteX22" fmla="*/ 102331 w 276075"/>
                <a:gd name="connsiteY22" fmla="*/ 75 h 191053"/>
                <a:gd name="connsiteX23" fmla="*/ 86359 w 276075"/>
                <a:gd name="connsiteY23" fmla="*/ 10956 h 191053"/>
                <a:gd name="connsiteX24" fmla="*/ 60501 w 276075"/>
                <a:gd name="connsiteY24" fmla="*/ 113948 h 191053"/>
                <a:gd name="connsiteX25" fmla="*/ 29826 w 276075"/>
                <a:gd name="connsiteY25" fmla="*/ 167848 h 191053"/>
                <a:gd name="connsiteX26" fmla="*/ 11573 w 276075"/>
                <a:gd name="connsiteY26" fmla="*/ 160762 h 191053"/>
                <a:gd name="connsiteX27" fmla="*/ 9291 w 276075"/>
                <a:gd name="connsiteY27" fmla="*/ 159497 h 191053"/>
                <a:gd name="connsiteX28" fmla="*/ 165 w 276075"/>
                <a:gd name="connsiteY28" fmla="*/ 177970 h 191053"/>
                <a:gd name="connsiteX29" fmla="*/ 8277 w 276075"/>
                <a:gd name="connsiteY29" fmla="*/ 187586 h 191053"/>
                <a:gd name="connsiteX30" fmla="*/ 21967 w 276075"/>
                <a:gd name="connsiteY30" fmla="*/ 191128 h 191053"/>
                <a:gd name="connsiteX31" fmla="*/ 57712 w 276075"/>
                <a:gd name="connsiteY31" fmla="*/ 142036 h 191053"/>
                <a:gd name="connsiteX32" fmla="*/ 90922 w 276075"/>
                <a:gd name="connsiteY32" fmla="*/ 37020 h 19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6075" h="191053">
                  <a:moveTo>
                    <a:pt x="90922" y="37020"/>
                  </a:moveTo>
                  <a:cubicBezTo>
                    <a:pt x="97767" y="69917"/>
                    <a:pt x="108922" y="124070"/>
                    <a:pt x="123372" y="153424"/>
                  </a:cubicBezTo>
                  <a:cubicBezTo>
                    <a:pt x="128949" y="164305"/>
                    <a:pt x="131738" y="169872"/>
                    <a:pt x="134273" y="169872"/>
                  </a:cubicBezTo>
                  <a:cubicBezTo>
                    <a:pt x="135287" y="169872"/>
                    <a:pt x="135794" y="169872"/>
                    <a:pt x="140357" y="165317"/>
                  </a:cubicBezTo>
                  <a:cubicBezTo>
                    <a:pt x="159624" y="146844"/>
                    <a:pt x="172807" y="132167"/>
                    <a:pt x="190553" y="111923"/>
                  </a:cubicBezTo>
                  <a:lnTo>
                    <a:pt x="246072" y="47395"/>
                  </a:lnTo>
                  <a:cubicBezTo>
                    <a:pt x="242523" y="68905"/>
                    <a:pt x="233397" y="125841"/>
                    <a:pt x="233397" y="155448"/>
                  </a:cubicBezTo>
                  <a:cubicBezTo>
                    <a:pt x="233397" y="162280"/>
                    <a:pt x="233650" y="168860"/>
                    <a:pt x="234411" y="175692"/>
                  </a:cubicBezTo>
                  <a:cubicBezTo>
                    <a:pt x="234664" y="178476"/>
                    <a:pt x="235678" y="185814"/>
                    <a:pt x="246326" y="185814"/>
                  </a:cubicBezTo>
                  <a:cubicBezTo>
                    <a:pt x="256973" y="185814"/>
                    <a:pt x="276240" y="174680"/>
                    <a:pt x="276240" y="169619"/>
                  </a:cubicBezTo>
                  <a:cubicBezTo>
                    <a:pt x="276240" y="168101"/>
                    <a:pt x="274719" y="167848"/>
                    <a:pt x="273959" y="167848"/>
                  </a:cubicBezTo>
                  <a:cubicBezTo>
                    <a:pt x="270663" y="167848"/>
                    <a:pt x="265593" y="170125"/>
                    <a:pt x="262804" y="171896"/>
                  </a:cubicBezTo>
                  <a:cubicBezTo>
                    <a:pt x="256720" y="171137"/>
                    <a:pt x="256213" y="167088"/>
                    <a:pt x="255706" y="161268"/>
                  </a:cubicBezTo>
                  <a:cubicBezTo>
                    <a:pt x="254945" y="153171"/>
                    <a:pt x="254945" y="145579"/>
                    <a:pt x="254945" y="144567"/>
                  </a:cubicBezTo>
                  <a:cubicBezTo>
                    <a:pt x="254945" y="116478"/>
                    <a:pt x="266100" y="39804"/>
                    <a:pt x="273452" y="8425"/>
                  </a:cubicBezTo>
                  <a:cubicBezTo>
                    <a:pt x="273705" y="6654"/>
                    <a:pt x="273959" y="6148"/>
                    <a:pt x="273959" y="4124"/>
                  </a:cubicBezTo>
                  <a:cubicBezTo>
                    <a:pt x="273959" y="3111"/>
                    <a:pt x="273705" y="328"/>
                    <a:pt x="271931" y="328"/>
                  </a:cubicBezTo>
                  <a:cubicBezTo>
                    <a:pt x="270917" y="328"/>
                    <a:pt x="270663" y="581"/>
                    <a:pt x="265846" y="6148"/>
                  </a:cubicBezTo>
                  <a:cubicBezTo>
                    <a:pt x="242016" y="34996"/>
                    <a:pt x="167990" y="123564"/>
                    <a:pt x="142893" y="144820"/>
                  </a:cubicBezTo>
                  <a:cubicBezTo>
                    <a:pt x="136555" y="131408"/>
                    <a:pt x="131992" y="121792"/>
                    <a:pt x="123119" y="86365"/>
                  </a:cubicBezTo>
                  <a:cubicBezTo>
                    <a:pt x="115767" y="57770"/>
                    <a:pt x="111457" y="36767"/>
                    <a:pt x="107147" y="12221"/>
                  </a:cubicBezTo>
                  <a:cubicBezTo>
                    <a:pt x="106387" y="8678"/>
                    <a:pt x="105119" y="1846"/>
                    <a:pt x="105119" y="1340"/>
                  </a:cubicBezTo>
                  <a:cubicBezTo>
                    <a:pt x="104359" y="75"/>
                    <a:pt x="103091" y="75"/>
                    <a:pt x="102331" y="75"/>
                  </a:cubicBezTo>
                  <a:cubicBezTo>
                    <a:pt x="97767" y="75"/>
                    <a:pt x="87120" y="5642"/>
                    <a:pt x="86359" y="10956"/>
                  </a:cubicBezTo>
                  <a:cubicBezTo>
                    <a:pt x="83317" y="32212"/>
                    <a:pt x="78247" y="65615"/>
                    <a:pt x="60501" y="113948"/>
                  </a:cubicBezTo>
                  <a:cubicBezTo>
                    <a:pt x="40220" y="167848"/>
                    <a:pt x="34643" y="167848"/>
                    <a:pt x="29826" y="167848"/>
                  </a:cubicBezTo>
                  <a:cubicBezTo>
                    <a:pt x="26530" y="167848"/>
                    <a:pt x="17150" y="165823"/>
                    <a:pt x="11573" y="160762"/>
                  </a:cubicBezTo>
                  <a:cubicBezTo>
                    <a:pt x="10305" y="159497"/>
                    <a:pt x="9798" y="159497"/>
                    <a:pt x="9291" y="159497"/>
                  </a:cubicBezTo>
                  <a:cubicBezTo>
                    <a:pt x="5742" y="159497"/>
                    <a:pt x="165" y="170884"/>
                    <a:pt x="165" y="177970"/>
                  </a:cubicBezTo>
                  <a:cubicBezTo>
                    <a:pt x="165" y="180247"/>
                    <a:pt x="165" y="183284"/>
                    <a:pt x="8277" y="187586"/>
                  </a:cubicBezTo>
                  <a:cubicBezTo>
                    <a:pt x="14615" y="190875"/>
                    <a:pt x="20699" y="191128"/>
                    <a:pt x="21967" y="191128"/>
                  </a:cubicBezTo>
                  <a:cubicBezTo>
                    <a:pt x="37685" y="191128"/>
                    <a:pt x="52642" y="154942"/>
                    <a:pt x="57712" y="142036"/>
                  </a:cubicBezTo>
                  <a:cubicBezTo>
                    <a:pt x="69627" y="113442"/>
                    <a:pt x="83824" y="73460"/>
                    <a:pt x="90922" y="37020"/>
                  </a:cubicBezTo>
                  <a:close/>
                </a:path>
              </a:pathLst>
            </a:custGeom>
            <a:solidFill>
              <a:srgbClr val="000000"/>
            </a:solidFill>
            <a:ln w="252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032D757-C6FC-31CF-D62D-24EC447DDDD1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201072" y="3615945"/>
              <a:ext cx="78436" cy="117618"/>
            </a:xfrm>
            <a:custGeom>
              <a:avLst/>
              <a:gdLst>
                <a:gd name="connsiteX0" fmla="*/ 78614 w 78436"/>
                <a:gd name="connsiteY0" fmla="*/ 85456 h 117618"/>
                <a:gd name="connsiteX1" fmla="*/ 72580 w 78436"/>
                <a:gd name="connsiteY1" fmla="*/ 85456 h 117618"/>
                <a:gd name="connsiteX2" fmla="*/ 67966 w 78436"/>
                <a:gd name="connsiteY2" fmla="*/ 101575 h 117618"/>
                <a:gd name="connsiteX3" fmla="*/ 50398 w 78436"/>
                <a:gd name="connsiteY3" fmla="*/ 102638 h 117618"/>
                <a:gd name="connsiteX4" fmla="*/ 17745 w 78436"/>
                <a:gd name="connsiteY4" fmla="*/ 102638 h 117618"/>
                <a:gd name="connsiteX5" fmla="*/ 53237 w 78436"/>
                <a:gd name="connsiteY5" fmla="*/ 72879 h 117618"/>
                <a:gd name="connsiteX6" fmla="*/ 78614 w 78436"/>
                <a:gd name="connsiteY6" fmla="*/ 34618 h 117618"/>
                <a:gd name="connsiteX7" fmla="*/ 37088 w 78436"/>
                <a:gd name="connsiteY7" fmla="*/ 76 h 117618"/>
                <a:gd name="connsiteX8" fmla="*/ 177 w 78436"/>
                <a:gd name="connsiteY8" fmla="*/ 31784 h 117618"/>
                <a:gd name="connsiteX9" fmla="*/ 9582 w 78436"/>
                <a:gd name="connsiteY9" fmla="*/ 41703 h 117618"/>
                <a:gd name="connsiteX10" fmla="*/ 18987 w 78436"/>
                <a:gd name="connsiteY10" fmla="*/ 32315 h 117618"/>
                <a:gd name="connsiteX11" fmla="*/ 8517 w 78436"/>
                <a:gd name="connsiteY11" fmla="*/ 22927 h 117618"/>
                <a:gd name="connsiteX12" fmla="*/ 34426 w 78436"/>
                <a:gd name="connsiteY12" fmla="*/ 6453 h 117618"/>
                <a:gd name="connsiteX13" fmla="*/ 61400 w 78436"/>
                <a:gd name="connsiteY13" fmla="*/ 34618 h 117618"/>
                <a:gd name="connsiteX14" fmla="*/ 44719 w 78436"/>
                <a:gd name="connsiteY14" fmla="*/ 68628 h 117618"/>
                <a:gd name="connsiteX15" fmla="*/ 1951 w 78436"/>
                <a:gd name="connsiteY15" fmla="*/ 110786 h 117618"/>
                <a:gd name="connsiteX16" fmla="*/ 177 w 78436"/>
                <a:gd name="connsiteY16" fmla="*/ 117694 h 117618"/>
                <a:gd name="connsiteX17" fmla="*/ 73290 w 78436"/>
                <a:gd name="connsiteY17" fmla="*/ 117694 h 117618"/>
                <a:gd name="connsiteX18" fmla="*/ 78614 w 78436"/>
                <a:gd name="connsiteY18" fmla="*/ 85456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436" h="117618">
                  <a:moveTo>
                    <a:pt x="78614" y="85456"/>
                  </a:moveTo>
                  <a:lnTo>
                    <a:pt x="72580" y="85456"/>
                  </a:lnTo>
                  <a:cubicBezTo>
                    <a:pt x="72048" y="89353"/>
                    <a:pt x="70273" y="99804"/>
                    <a:pt x="67966" y="101575"/>
                  </a:cubicBezTo>
                  <a:cubicBezTo>
                    <a:pt x="66547" y="102638"/>
                    <a:pt x="52882" y="102638"/>
                    <a:pt x="50398" y="102638"/>
                  </a:cubicBezTo>
                  <a:lnTo>
                    <a:pt x="17745" y="102638"/>
                  </a:lnTo>
                  <a:cubicBezTo>
                    <a:pt x="36378" y="86164"/>
                    <a:pt x="42590" y="81204"/>
                    <a:pt x="53237" y="72879"/>
                  </a:cubicBezTo>
                  <a:cubicBezTo>
                    <a:pt x="66369" y="62428"/>
                    <a:pt x="78614" y="51446"/>
                    <a:pt x="78614" y="34618"/>
                  </a:cubicBezTo>
                  <a:cubicBezTo>
                    <a:pt x="78614" y="13184"/>
                    <a:pt x="59803" y="76"/>
                    <a:pt x="37088" y="76"/>
                  </a:cubicBezTo>
                  <a:cubicBezTo>
                    <a:pt x="15083" y="76"/>
                    <a:pt x="177" y="15487"/>
                    <a:pt x="177" y="31784"/>
                  </a:cubicBezTo>
                  <a:cubicBezTo>
                    <a:pt x="177" y="40817"/>
                    <a:pt x="7808" y="41703"/>
                    <a:pt x="9582" y="41703"/>
                  </a:cubicBezTo>
                  <a:cubicBezTo>
                    <a:pt x="13841" y="41703"/>
                    <a:pt x="18987" y="38692"/>
                    <a:pt x="18987" y="32315"/>
                  </a:cubicBezTo>
                  <a:cubicBezTo>
                    <a:pt x="18987" y="29126"/>
                    <a:pt x="17745" y="22927"/>
                    <a:pt x="8517" y="22927"/>
                  </a:cubicBezTo>
                  <a:cubicBezTo>
                    <a:pt x="14019" y="10350"/>
                    <a:pt x="26086" y="6453"/>
                    <a:pt x="34426" y="6453"/>
                  </a:cubicBezTo>
                  <a:cubicBezTo>
                    <a:pt x="52172" y="6453"/>
                    <a:pt x="61400" y="20270"/>
                    <a:pt x="61400" y="34618"/>
                  </a:cubicBezTo>
                  <a:cubicBezTo>
                    <a:pt x="61400" y="50028"/>
                    <a:pt x="50398" y="62251"/>
                    <a:pt x="44719" y="68628"/>
                  </a:cubicBezTo>
                  <a:lnTo>
                    <a:pt x="1951" y="110786"/>
                  </a:lnTo>
                  <a:cubicBezTo>
                    <a:pt x="177" y="112380"/>
                    <a:pt x="177" y="112735"/>
                    <a:pt x="177" y="117694"/>
                  </a:cubicBezTo>
                  <a:lnTo>
                    <a:pt x="73290" y="117694"/>
                  </a:lnTo>
                  <a:lnTo>
                    <a:pt x="78614" y="85456"/>
                  </a:lnTo>
                  <a:close/>
                </a:path>
              </a:pathLst>
            </a:custGeom>
            <a:solidFill>
              <a:srgbClr val="000000"/>
            </a:solidFill>
            <a:ln w="252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195AC9F-44C4-128A-57AA-D6921971663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304610" y="3642515"/>
              <a:ext cx="174619" cy="93350"/>
            </a:xfrm>
            <a:custGeom>
              <a:avLst/>
              <a:gdLst>
                <a:gd name="connsiteX0" fmla="*/ 149779 w 174619"/>
                <a:gd name="connsiteY0" fmla="*/ 51091 h 93350"/>
                <a:gd name="connsiteX1" fmla="*/ 124402 w 174619"/>
                <a:gd name="connsiteY1" fmla="*/ 90770 h 93350"/>
                <a:gd name="connsiteX2" fmla="*/ 128661 w 174619"/>
                <a:gd name="connsiteY2" fmla="*/ 93427 h 93350"/>
                <a:gd name="connsiteX3" fmla="*/ 133275 w 174619"/>
                <a:gd name="connsiteY3" fmla="*/ 90415 h 93350"/>
                <a:gd name="connsiteX4" fmla="*/ 146407 w 174619"/>
                <a:gd name="connsiteY4" fmla="*/ 64908 h 93350"/>
                <a:gd name="connsiteX5" fmla="*/ 173026 w 174619"/>
                <a:gd name="connsiteY5" fmla="*/ 49143 h 93350"/>
                <a:gd name="connsiteX6" fmla="*/ 174800 w 174619"/>
                <a:gd name="connsiteY6" fmla="*/ 46840 h 93350"/>
                <a:gd name="connsiteX7" fmla="*/ 171429 w 174619"/>
                <a:gd name="connsiteY7" fmla="*/ 44006 h 93350"/>
                <a:gd name="connsiteX8" fmla="*/ 133098 w 174619"/>
                <a:gd name="connsiteY8" fmla="*/ 2202 h 93350"/>
                <a:gd name="connsiteX9" fmla="*/ 128661 w 174619"/>
                <a:gd name="connsiteY9" fmla="*/ 76 h 93350"/>
                <a:gd name="connsiteX10" fmla="*/ 124402 w 174619"/>
                <a:gd name="connsiteY10" fmla="*/ 2733 h 93350"/>
                <a:gd name="connsiteX11" fmla="*/ 134872 w 174619"/>
                <a:gd name="connsiteY11" fmla="*/ 27178 h 93350"/>
                <a:gd name="connsiteX12" fmla="*/ 149779 w 174619"/>
                <a:gd name="connsiteY12" fmla="*/ 42412 h 93350"/>
                <a:gd name="connsiteX13" fmla="*/ 7279 w 174619"/>
                <a:gd name="connsiteY13" fmla="*/ 42412 h 93350"/>
                <a:gd name="connsiteX14" fmla="*/ 181 w 174619"/>
                <a:gd name="connsiteY14" fmla="*/ 46663 h 93350"/>
                <a:gd name="connsiteX15" fmla="*/ 7279 w 174619"/>
                <a:gd name="connsiteY15" fmla="*/ 51091 h 93350"/>
                <a:gd name="connsiteX16" fmla="*/ 149779 w 174619"/>
                <a:gd name="connsiteY16" fmla="*/ 51091 h 9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619" h="93350">
                  <a:moveTo>
                    <a:pt x="149779" y="51091"/>
                  </a:moveTo>
                  <a:cubicBezTo>
                    <a:pt x="127419" y="67388"/>
                    <a:pt x="124402" y="90593"/>
                    <a:pt x="124402" y="90770"/>
                  </a:cubicBezTo>
                  <a:cubicBezTo>
                    <a:pt x="124402" y="93427"/>
                    <a:pt x="126177" y="93427"/>
                    <a:pt x="128661" y="93427"/>
                  </a:cubicBezTo>
                  <a:cubicBezTo>
                    <a:pt x="131855" y="93427"/>
                    <a:pt x="132388" y="93427"/>
                    <a:pt x="133275" y="90415"/>
                  </a:cubicBezTo>
                  <a:cubicBezTo>
                    <a:pt x="134340" y="85987"/>
                    <a:pt x="137179" y="74650"/>
                    <a:pt x="146407" y="64908"/>
                  </a:cubicBezTo>
                  <a:cubicBezTo>
                    <a:pt x="156700" y="54103"/>
                    <a:pt x="165573" y="51446"/>
                    <a:pt x="173026" y="49143"/>
                  </a:cubicBezTo>
                  <a:cubicBezTo>
                    <a:pt x="174091" y="48789"/>
                    <a:pt x="174800" y="47726"/>
                    <a:pt x="174800" y="46840"/>
                  </a:cubicBezTo>
                  <a:cubicBezTo>
                    <a:pt x="174800" y="45069"/>
                    <a:pt x="173736" y="44714"/>
                    <a:pt x="171429" y="44006"/>
                  </a:cubicBezTo>
                  <a:cubicBezTo>
                    <a:pt x="145875" y="35858"/>
                    <a:pt x="136824" y="17790"/>
                    <a:pt x="133098" y="2202"/>
                  </a:cubicBezTo>
                  <a:cubicBezTo>
                    <a:pt x="132388" y="76"/>
                    <a:pt x="131146" y="76"/>
                    <a:pt x="128661" y="76"/>
                  </a:cubicBezTo>
                  <a:cubicBezTo>
                    <a:pt x="126177" y="76"/>
                    <a:pt x="124402" y="76"/>
                    <a:pt x="124402" y="2733"/>
                  </a:cubicBezTo>
                  <a:cubicBezTo>
                    <a:pt x="124402" y="3088"/>
                    <a:pt x="126177" y="14956"/>
                    <a:pt x="134872" y="27178"/>
                  </a:cubicBezTo>
                  <a:cubicBezTo>
                    <a:pt x="138954" y="33201"/>
                    <a:pt x="143923" y="38160"/>
                    <a:pt x="149779" y="42412"/>
                  </a:cubicBezTo>
                  <a:lnTo>
                    <a:pt x="7279" y="42412"/>
                  </a:lnTo>
                  <a:cubicBezTo>
                    <a:pt x="4440" y="42412"/>
                    <a:pt x="181" y="42412"/>
                    <a:pt x="181" y="46663"/>
                  </a:cubicBezTo>
                  <a:cubicBezTo>
                    <a:pt x="181" y="51091"/>
                    <a:pt x="4262" y="51091"/>
                    <a:pt x="7279" y="51091"/>
                  </a:cubicBezTo>
                  <a:lnTo>
                    <a:pt x="149779" y="51091"/>
                  </a:lnTo>
                  <a:close/>
                </a:path>
              </a:pathLst>
            </a:custGeom>
            <a:solidFill>
              <a:srgbClr val="000000"/>
            </a:solidFill>
            <a:ln w="252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60F95C2A-4E5D-AA42-EE77-2C9347F2445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504233" y="3615945"/>
              <a:ext cx="78436" cy="117618"/>
            </a:xfrm>
            <a:custGeom>
              <a:avLst/>
              <a:gdLst>
                <a:gd name="connsiteX0" fmla="*/ 78626 w 78436"/>
                <a:gd name="connsiteY0" fmla="*/ 85456 h 117618"/>
                <a:gd name="connsiteX1" fmla="*/ 72592 w 78436"/>
                <a:gd name="connsiteY1" fmla="*/ 85456 h 117618"/>
                <a:gd name="connsiteX2" fmla="*/ 67978 w 78436"/>
                <a:gd name="connsiteY2" fmla="*/ 101575 h 117618"/>
                <a:gd name="connsiteX3" fmla="*/ 50410 w 78436"/>
                <a:gd name="connsiteY3" fmla="*/ 102638 h 117618"/>
                <a:gd name="connsiteX4" fmla="*/ 17757 w 78436"/>
                <a:gd name="connsiteY4" fmla="*/ 102638 h 117618"/>
                <a:gd name="connsiteX5" fmla="*/ 53249 w 78436"/>
                <a:gd name="connsiteY5" fmla="*/ 72879 h 117618"/>
                <a:gd name="connsiteX6" fmla="*/ 78626 w 78436"/>
                <a:gd name="connsiteY6" fmla="*/ 34618 h 117618"/>
                <a:gd name="connsiteX7" fmla="*/ 37100 w 78436"/>
                <a:gd name="connsiteY7" fmla="*/ 76 h 117618"/>
                <a:gd name="connsiteX8" fmla="*/ 189 w 78436"/>
                <a:gd name="connsiteY8" fmla="*/ 31784 h 117618"/>
                <a:gd name="connsiteX9" fmla="*/ 9594 w 78436"/>
                <a:gd name="connsiteY9" fmla="*/ 41703 h 117618"/>
                <a:gd name="connsiteX10" fmla="*/ 18999 w 78436"/>
                <a:gd name="connsiteY10" fmla="*/ 32315 h 117618"/>
                <a:gd name="connsiteX11" fmla="*/ 8529 w 78436"/>
                <a:gd name="connsiteY11" fmla="*/ 22927 h 117618"/>
                <a:gd name="connsiteX12" fmla="*/ 34438 w 78436"/>
                <a:gd name="connsiteY12" fmla="*/ 6453 h 117618"/>
                <a:gd name="connsiteX13" fmla="*/ 61412 w 78436"/>
                <a:gd name="connsiteY13" fmla="*/ 34618 h 117618"/>
                <a:gd name="connsiteX14" fmla="*/ 44731 w 78436"/>
                <a:gd name="connsiteY14" fmla="*/ 68628 h 117618"/>
                <a:gd name="connsiteX15" fmla="*/ 1963 w 78436"/>
                <a:gd name="connsiteY15" fmla="*/ 110786 h 117618"/>
                <a:gd name="connsiteX16" fmla="*/ 189 w 78436"/>
                <a:gd name="connsiteY16" fmla="*/ 117694 h 117618"/>
                <a:gd name="connsiteX17" fmla="*/ 73302 w 78436"/>
                <a:gd name="connsiteY17" fmla="*/ 117694 h 117618"/>
                <a:gd name="connsiteX18" fmla="*/ 78626 w 78436"/>
                <a:gd name="connsiteY18" fmla="*/ 85456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436" h="117618">
                  <a:moveTo>
                    <a:pt x="78626" y="85456"/>
                  </a:moveTo>
                  <a:lnTo>
                    <a:pt x="72592" y="85456"/>
                  </a:lnTo>
                  <a:cubicBezTo>
                    <a:pt x="72060" y="89353"/>
                    <a:pt x="70285" y="99804"/>
                    <a:pt x="67978" y="101575"/>
                  </a:cubicBezTo>
                  <a:cubicBezTo>
                    <a:pt x="66558" y="102638"/>
                    <a:pt x="52894" y="102638"/>
                    <a:pt x="50410" y="102638"/>
                  </a:cubicBezTo>
                  <a:lnTo>
                    <a:pt x="17757" y="102638"/>
                  </a:lnTo>
                  <a:cubicBezTo>
                    <a:pt x="36390" y="86164"/>
                    <a:pt x="42601" y="81204"/>
                    <a:pt x="53249" y="72879"/>
                  </a:cubicBezTo>
                  <a:cubicBezTo>
                    <a:pt x="66381" y="62428"/>
                    <a:pt x="78626" y="51446"/>
                    <a:pt x="78626" y="34618"/>
                  </a:cubicBezTo>
                  <a:cubicBezTo>
                    <a:pt x="78626" y="13184"/>
                    <a:pt x="59815" y="76"/>
                    <a:pt x="37100" y="76"/>
                  </a:cubicBezTo>
                  <a:cubicBezTo>
                    <a:pt x="15095" y="76"/>
                    <a:pt x="189" y="15487"/>
                    <a:pt x="189" y="31784"/>
                  </a:cubicBezTo>
                  <a:cubicBezTo>
                    <a:pt x="189" y="40817"/>
                    <a:pt x="7819" y="41703"/>
                    <a:pt x="9594" y="41703"/>
                  </a:cubicBezTo>
                  <a:cubicBezTo>
                    <a:pt x="13853" y="41703"/>
                    <a:pt x="18999" y="38692"/>
                    <a:pt x="18999" y="32315"/>
                  </a:cubicBezTo>
                  <a:cubicBezTo>
                    <a:pt x="18999" y="29126"/>
                    <a:pt x="17757" y="22927"/>
                    <a:pt x="8529" y="22927"/>
                  </a:cubicBezTo>
                  <a:cubicBezTo>
                    <a:pt x="14031" y="10350"/>
                    <a:pt x="26098" y="6453"/>
                    <a:pt x="34438" y="6453"/>
                  </a:cubicBezTo>
                  <a:cubicBezTo>
                    <a:pt x="52184" y="6453"/>
                    <a:pt x="61412" y="20270"/>
                    <a:pt x="61412" y="34618"/>
                  </a:cubicBezTo>
                  <a:cubicBezTo>
                    <a:pt x="61412" y="50028"/>
                    <a:pt x="50410" y="62251"/>
                    <a:pt x="44731" y="68628"/>
                  </a:cubicBezTo>
                  <a:lnTo>
                    <a:pt x="1963" y="110786"/>
                  </a:lnTo>
                  <a:cubicBezTo>
                    <a:pt x="189" y="112380"/>
                    <a:pt x="189" y="112735"/>
                    <a:pt x="189" y="117694"/>
                  </a:cubicBezTo>
                  <a:lnTo>
                    <a:pt x="73302" y="117694"/>
                  </a:lnTo>
                  <a:lnTo>
                    <a:pt x="78626" y="85456"/>
                  </a:lnTo>
                  <a:close/>
                </a:path>
              </a:pathLst>
            </a:custGeom>
            <a:solidFill>
              <a:srgbClr val="000000"/>
            </a:solidFill>
            <a:ln w="252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F5A50E9B-29BA-8D03-8370-EDA6BEFF523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691397" y="3602736"/>
              <a:ext cx="168586" cy="59213"/>
            </a:xfrm>
            <a:custGeom>
              <a:avLst/>
              <a:gdLst>
                <a:gd name="connsiteX0" fmla="*/ 160163 w 168586"/>
                <a:gd name="connsiteY0" fmla="*/ 10197 h 59213"/>
                <a:gd name="connsiteX1" fmla="*/ 168782 w 168586"/>
                <a:gd name="connsiteY1" fmla="*/ 5136 h 59213"/>
                <a:gd name="connsiteX2" fmla="*/ 160416 w 168586"/>
                <a:gd name="connsiteY2" fmla="*/ 75 h 59213"/>
                <a:gd name="connsiteX3" fmla="*/ 8562 w 168586"/>
                <a:gd name="connsiteY3" fmla="*/ 75 h 59213"/>
                <a:gd name="connsiteX4" fmla="*/ 196 w 168586"/>
                <a:gd name="connsiteY4" fmla="*/ 5136 h 59213"/>
                <a:gd name="connsiteX5" fmla="*/ 8815 w 168586"/>
                <a:gd name="connsiteY5" fmla="*/ 10197 h 59213"/>
                <a:gd name="connsiteX6" fmla="*/ 160163 w 168586"/>
                <a:gd name="connsiteY6" fmla="*/ 10197 h 59213"/>
                <a:gd name="connsiteX7" fmla="*/ 160416 w 168586"/>
                <a:gd name="connsiteY7" fmla="*/ 59289 h 59213"/>
                <a:gd name="connsiteX8" fmla="*/ 168782 w 168586"/>
                <a:gd name="connsiteY8" fmla="*/ 54228 h 59213"/>
                <a:gd name="connsiteX9" fmla="*/ 160163 w 168586"/>
                <a:gd name="connsiteY9" fmla="*/ 49167 h 59213"/>
                <a:gd name="connsiteX10" fmla="*/ 8815 w 168586"/>
                <a:gd name="connsiteY10" fmla="*/ 49167 h 59213"/>
                <a:gd name="connsiteX11" fmla="*/ 196 w 168586"/>
                <a:gd name="connsiteY11" fmla="*/ 54228 h 59213"/>
                <a:gd name="connsiteX12" fmla="*/ 8562 w 168586"/>
                <a:gd name="connsiteY12" fmla="*/ 59289 h 59213"/>
                <a:gd name="connsiteX13" fmla="*/ 160416 w 168586"/>
                <a:gd name="connsiteY13" fmla="*/ 59289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586" h="59213">
                  <a:moveTo>
                    <a:pt x="160163" y="10197"/>
                  </a:moveTo>
                  <a:cubicBezTo>
                    <a:pt x="163965" y="10197"/>
                    <a:pt x="168782" y="10197"/>
                    <a:pt x="168782" y="5136"/>
                  </a:cubicBezTo>
                  <a:cubicBezTo>
                    <a:pt x="168782" y="75"/>
                    <a:pt x="163965" y="75"/>
                    <a:pt x="160416" y="75"/>
                  </a:cubicBezTo>
                  <a:lnTo>
                    <a:pt x="8562" y="75"/>
                  </a:lnTo>
                  <a:cubicBezTo>
                    <a:pt x="5013" y="75"/>
                    <a:pt x="196" y="75"/>
                    <a:pt x="196" y="5136"/>
                  </a:cubicBezTo>
                  <a:cubicBezTo>
                    <a:pt x="196" y="10197"/>
                    <a:pt x="5013" y="10197"/>
                    <a:pt x="8815" y="10197"/>
                  </a:cubicBezTo>
                  <a:lnTo>
                    <a:pt x="160163" y="10197"/>
                  </a:lnTo>
                  <a:close/>
                  <a:moveTo>
                    <a:pt x="160416" y="59289"/>
                  </a:moveTo>
                  <a:cubicBezTo>
                    <a:pt x="163965" y="59289"/>
                    <a:pt x="168782" y="59289"/>
                    <a:pt x="168782" y="54228"/>
                  </a:cubicBezTo>
                  <a:cubicBezTo>
                    <a:pt x="168782" y="49167"/>
                    <a:pt x="163965" y="49167"/>
                    <a:pt x="160163" y="49167"/>
                  </a:cubicBezTo>
                  <a:lnTo>
                    <a:pt x="8815" y="49167"/>
                  </a:lnTo>
                  <a:cubicBezTo>
                    <a:pt x="5013" y="49167"/>
                    <a:pt x="196" y="49167"/>
                    <a:pt x="196" y="54228"/>
                  </a:cubicBezTo>
                  <a:cubicBezTo>
                    <a:pt x="196" y="59289"/>
                    <a:pt x="5013" y="59289"/>
                    <a:pt x="8562" y="59289"/>
                  </a:cubicBezTo>
                  <a:lnTo>
                    <a:pt x="160416" y="59289"/>
                  </a:lnTo>
                  <a:close/>
                </a:path>
              </a:pathLst>
            </a:custGeom>
            <a:solidFill>
              <a:srgbClr val="000000"/>
            </a:solidFill>
            <a:ln w="252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72A7632-E500-DD8F-4F45-E299C564C50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958993" y="3455205"/>
              <a:ext cx="337425" cy="354271"/>
            </a:xfrm>
            <a:custGeom>
              <a:avLst/>
              <a:gdLst>
                <a:gd name="connsiteX0" fmla="*/ 306957 w 337425"/>
                <a:gd name="connsiteY0" fmla="*/ 354337 h 354271"/>
                <a:gd name="connsiteX1" fmla="*/ 337632 w 337425"/>
                <a:gd name="connsiteY1" fmla="*/ 273360 h 354271"/>
                <a:gd name="connsiteX2" fmla="*/ 331294 w 337425"/>
                <a:gd name="connsiteY2" fmla="*/ 273360 h 354271"/>
                <a:gd name="connsiteX3" fmla="*/ 265381 w 337425"/>
                <a:gd name="connsiteY3" fmla="*/ 324477 h 354271"/>
                <a:gd name="connsiteX4" fmla="*/ 186538 w 337425"/>
                <a:gd name="connsiteY4" fmla="*/ 332321 h 354271"/>
                <a:gd name="connsiteX5" fmla="*/ 33670 w 337425"/>
                <a:gd name="connsiteY5" fmla="*/ 332321 h 354271"/>
                <a:gd name="connsiteX6" fmla="*/ 162708 w 337425"/>
                <a:gd name="connsiteY6" fmla="*/ 181250 h 354271"/>
                <a:gd name="connsiteX7" fmla="*/ 164990 w 337425"/>
                <a:gd name="connsiteY7" fmla="*/ 177201 h 354271"/>
                <a:gd name="connsiteX8" fmla="*/ 163215 w 337425"/>
                <a:gd name="connsiteY8" fmla="*/ 173405 h 354271"/>
                <a:gd name="connsiteX9" fmla="*/ 45078 w 337425"/>
                <a:gd name="connsiteY9" fmla="*/ 12212 h 354271"/>
                <a:gd name="connsiteX10" fmla="*/ 184003 w 337425"/>
                <a:gd name="connsiteY10" fmla="*/ 12212 h 354271"/>
                <a:gd name="connsiteX11" fmla="*/ 243325 w 337425"/>
                <a:gd name="connsiteY11" fmla="*/ 16261 h 354271"/>
                <a:gd name="connsiteX12" fmla="*/ 299098 w 337425"/>
                <a:gd name="connsiteY12" fmla="*/ 35239 h 354271"/>
                <a:gd name="connsiteX13" fmla="*/ 331294 w 337425"/>
                <a:gd name="connsiteY13" fmla="*/ 71173 h 354271"/>
                <a:gd name="connsiteX14" fmla="*/ 337632 w 337425"/>
                <a:gd name="connsiteY14" fmla="*/ 71173 h 354271"/>
                <a:gd name="connsiteX15" fmla="*/ 306957 w 337425"/>
                <a:gd name="connsiteY15" fmla="*/ 65 h 354271"/>
                <a:gd name="connsiteX16" fmla="*/ 7305 w 337425"/>
                <a:gd name="connsiteY16" fmla="*/ 65 h 354271"/>
                <a:gd name="connsiteX17" fmla="*/ 460 w 337425"/>
                <a:gd name="connsiteY17" fmla="*/ 1837 h 354271"/>
                <a:gd name="connsiteX18" fmla="*/ 206 w 337425"/>
                <a:gd name="connsiteY18" fmla="*/ 10187 h 354271"/>
                <a:gd name="connsiteX19" fmla="*/ 134315 w 337425"/>
                <a:gd name="connsiteY19" fmla="*/ 193396 h 354271"/>
                <a:gd name="connsiteX20" fmla="*/ 2995 w 337425"/>
                <a:gd name="connsiteY20" fmla="*/ 346998 h 354271"/>
                <a:gd name="connsiteX21" fmla="*/ 460 w 337425"/>
                <a:gd name="connsiteY21" fmla="*/ 351553 h 354271"/>
                <a:gd name="connsiteX22" fmla="*/ 7305 w 337425"/>
                <a:gd name="connsiteY22" fmla="*/ 354337 h 354271"/>
                <a:gd name="connsiteX23" fmla="*/ 306957 w 337425"/>
                <a:gd name="connsiteY23" fmla="*/ 354337 h 35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7425" h="354271">
                  <a:moveTo>
                    <a:pt x="306957" y="354337"/>
                  </a:moveTo>
                  <a:lnTo>
                    <a:pt x="337632" y="273360"/>
                  </a:lnTo>
                  <a:lnTo>
                    <a:pt x="331294" y="273360"/>
                  </a:lnTo>
                  <a:cubicBezTo>
                    <a:pt x="321407" y="299678"/>
                    <a:pt x="294535" y="316885"/>
                    <a:pt x="265381" y="324477"/>
                  </a:cubicBezTo>
                  <a:cubicBezTo>
                    <a:pt x="260057" y="325742"/>
                    <a:pt x="235213" y="332321"/>
                    <a:pt x="186538" y="332321"/>
                  </a:cubicBezTo>
                  <a:lnTo>
                    <a:pt x="33670" y="332321"/>
                  </a:lnTo>
                  <a:lnTo>
                    <a:pt x="162708" y="181250"/>
                  </a:lnTo>
                  <a:cubicBezTo>
                    <a:pt x="164483" y="179225"/>
                    <a:pt x="164990" y="178466"/>
                    <a:pt x="164990" y="177201"/>
                  </a:cubicBezTo>
                  <a:cubicBezTo>
                    <a:pt x="164990" y="176695"/>
                    <a:pt x="164990" y="175936"/>
                    <a:pt x="163215" y="173405"/>
                  </a:cubicBezTo>
                  <a:lnTo>
                    <a:pt x="45078" y="12212"/>
                  </a:lnTo>
                  <a:lnTo>
                    <a:pt x="184003" y="12212"/>
                  </a:lnTo>
                  <a:cubicBezTo>
                    <a:pt x="217974" y="12212"/>
                    <a:pt x="241044" y="15754"/>
                    <a:pt x="243325" y="16261"/>
                  </a:cubicBezTo>
                  <a:cubicBezTo>
                    <a:pt x="257015" y="18285"/>
                    <a:pt x="279071" y="22587"/>
                    <a:pt x="299098" y="35239"/>
                  </a:cubicBezTo>
                  <a:cubicBezTo>
                    <a:pt x="305436" y="39288"/>
                    <a:pt x="322675" y="50675"/>
                    <a:pt x="331294" y="71173"/>
                  </a:cubicBezTo>
                  <a:lnTo>
                    <a:pt x="337632" y="71173"/>
                  </a:lnTo>
                  <a:lnTo>
                    <a:pt x="306957" y="65"/>
                  </a:lnTo>
                  <a:lnTo>
                    <a:pt x="7305" y="65"/>
                  </a:lnTo>
                  <a:cubicBezTo>
                    <a:pt x="1474" y="65"/>
                    <a:pt x="1221" y="318"/>
                    <a:pt x="460" y="1837"/>
                  </a:cubicBezTo>
                  <a:cubicBezTo>
                    <a:pt x="206" y="2596"/>
                    <a:pt x="206" y="7404"/>
                    <a:pt x="206" y="10187"/>
                  </a:cubicBezTo>
                  <a:lnTo>
                    <a:pt x="134315" y="193396"/>
                  </a:lnTo>
                  <a:lnTo>
                    <a:pt x="2995" y="346998"/>
                  </a:lnTo>
                  <a:cubicBezTo>
                    <a:pt x="460" y="350035"/>
                    <a:pt x="460" y="351300"/>
                    <a:pt x="460" y="351553"/>
                  </a:cubicBezTo>
                  <a:cubicBezTo>
                    <a:pt x="460" y="354337"/>
                    <a:pt x="2742" y="354337"/>
                    <a:pt x="7305" y="354337"/>
                  </a:cubicBezTo>
                  <a:lnTo>
                    <a:pt x="306957" y="354337"/>
                  </a:lnTo>
                  <a:close/>
                </a:path>
              </a:pathLst>
            </a:custGeom>
            <a:solidFill>
              <a:srgbClr val="000000"/>
            </a:solidFill>
            <a:ln w="252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C8F1079-DB97-286D-6C01-F951C44E4330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000142" y="3882530"/>
              <a:ext cx="77904" cy="153576"/>
            </a:xfrm>
            <a:custGeom>
              <a:avLst/>
              <a:gdLst>
                <a:gd name="connsiteX0" fmla="*/ 78113 w 77904"/>
                <a:gd name="connsiteY0" fmla="*/ 6818 h 153576"/>
                <a:gd name="connsiteX1" fmla="*/ 71015 w 77904"/>
                <a:gd name="connsiteY1" fmla="*/ 87 h 153576"/>
                <a:gd name="connsiteX2" fmla="*/ 61077 w 77904"/>
                <a:gd name="connsiteY2" fmla="*/ 9829 h 153576"/>
                <a:gd name="connsiteX3" fmla="*/ 68175 w 77904"/>
                <a:gd name="connsiteY3" fmla="*/ 16560 h 153576"/>
                <a:gd name="connsiteX4" fmla="*/ 78113 w 77904"/>
                <a:gd name="connsiteY4" fmla="*/ 6818 h 153576"/>
                <a:gd name="connsiteX5" fmla="*/ 40492 w 77904"/>
                <a:gd name="connsiteY5" fmla="*/ 126207 h 153576"/>
                <a:gd name="connsiteX6" fmla="*/ 17600 w 77904"/>
                <a:gd name="connsiteY6" fmla="*/ 148704 h 153576"/>
                <a:gd name="connsiteX7" fmla="*/ 11211 w 77904"/>
                <a:gd name="connsiteY7" fmla="*/ 147641 h 153576"/>
                <a:gd name="connsiteX8" fmla="*/ 17245 w 77904"/>
                <a:gd name="connsiteY8" fmla="*/ 138607 h 153576"/>
                <a:gd name="connsiteX9" fmla="*/ 10324 w 77904"/>
                <a:gd name="connsiteY9" fmla="*/ 132053 h 153576"/>
                <a:gd name="connsiteX10" fmla="*/ 209 w 77904"/>
                <a:gd name="connsiteY10" fmla="*/ 142504 h 153576"/>
                <a:gd name="connsiteX11" fmla="*/ 17777 w 77904"/>
                <a:gd name="connsiteY11" fmla="*/ 153663 h 153576"/>
                <a:gd name="connsiteX12" fmla="*/ 54689 w 77904"/>
                <a:gd name="connsiteY12" fmla="*/ 125676 h 153576"/>
                <a:gd name="connsiteX13" fmla="*/ 70660 w 77904"/>
                <a:gd name="connsiteY13" fmla="*/ 62261 h 153576"/>
                <a:gd name="connsiteX14" fmla="*/ 71547 w 77904"/>
                <a:gd name="connsiteY14" fmla="*/ 56062 h 153576"/>
                <a:gd name="connsiteX15" fmla="*/ 52559 w 77904"/>
                <a:gd name="connsiteY15" fmla="*/ 39411 h 153576"/>
                <a:gd name="connsiteX16" fmla="*/ 21504 w 77904"/>
                <a:gd name="connsiteY16" fmla="*/ 66513 h 153576"/>
                <a:gd name="connsiteX17" fmla="*/ 24521 w 77904"/>
                <a:gd name="connsiteY17" fmla="*/ 68815 h 153576"/>
                <a:gd name="connsiteX18" fmla="*/ 28070 w 77904"/>
                <a:gd name="connsiteY18" fmla="*/ 65627 h 153576"/>
                <a:gd name="connsiteX19" fmla="*/ 52027 w 77904"/>
                <a:gd name="connsiteY19" fmla="*/ 44371 h 153576"/>
                <a:gd name="connsiteX20" fmla="*/ 58060 w 77904"/>
                <a:gd name="connsiteY20" fmla="*/ 53050 h 153576"/>
                <a:gd name="connsiteX21" fmla="*/ 57528 w 77904"/>
                <a:gd name="connsiteY21" fmla="*/ 58364 h 153576"/>
                <a:gd name="connsiteX22" fmla="*/ 40492 w 77904"/>
                <a:gd name="connsiteY22" fmla="*/ 126207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904" h="153576">
                  <a:moveTo>
                    <a:pt x="78113" y="6818"/>
                  </a:moveTo>
                  <a:cubicBezTo>
                    <a:pt x="78113" y="3807"/>
                    <a:pt x="75806" y="87"/>
                    <a:pt x="71015" y="87"/>
                  </a:cubicBezTo>
                  <a:cubicBezTo>
                    <a:pt x="65869" y="87"/>
                    <a:pt x="61077" y="5046"/>
                    <a:pt x="61077" y="9829"/>
                  </a:cubicBezTo>
                  <a:cubicBezTo>
                    <a:pt x="61077" y="12663"/>
                    <a:pt x="63207" y="16560"/>
                    <a:pt x="68175" y="16560"/>
                  </a:cubicBezTo>
                  <a:cubicBezTo>
                    <a:pt x="72967" y="16560"/>
                    <a:pt x="78113" y="11955"/>
                    <a:pt x="78113" y="6818"/>
                  </a:cubicBezTo>
                  <a:close/>
                  <a:moveTo>
                    <a:pt x="40492" y="126207"/>
                  </a:moveTo>
                  <a:cubicBezTo>
                    <a:pt x="37475" y="138430"/>
                    <a:pt x="28070" y="148704"/>
                    <a:pt x="17600" y="148704"/>
                  </a:cubicBezTo>
                  <a:cubicBezTo>
                    <a:pt x="15293" y="148704"/>
                    <a:pt x="13163" y="148349"/>
                    <a:pt x="11211" y="147641"/>
                  </a:cubicBezTo>
                  <a:cubicBezTo>
                    <a:pt x="15825" y="145515"/>
                    <a:pt x="17245" y="141264"/>
                    <a:pt x="17245" y="138607"/>
                  </a:cubicBezTo>
                  <a:cubicBezTo>
                    <a:pt x="17245" y="134356"/>
                    <a:pt x="13873" y="132053"/>
                    <a:pt x="10324" y="132053"/>
                  </a:cubicBezTo>
                  <a:cubicBezTo>
                    <a:pt x="4823" y="132053"/>
                    <a:pt x="209" y="136835"/>
                    <a:pt x="209" y="142504"/>
                  </a:cubicBezTo>
                  <a:cubicBezTo>
                    <a:pt x="209" y="149235"/>
                    <a:pt x="7130" y="153663"/>
                    <a:pt x="17777" y="153663"/>
                  </a:cubicBezTo>
                  <a:cubicBezTo>
                    <a:pt x="28425" y="153663"/>
                    <a:pt x="49187" y="147286"/>
                    <a:pt x="54689" y="125676"/>
                  </a:cubicBezTo>
                  <a:lnTo>
                    <a:pt x="70660" y="62261"/>
                  </a:lnTo>
                  <a:cubicBezTo>
                    <a:pt x="71192" y="60313"/>
                    <a:pt x="71547" y="58719"/>
                    <a:pt x="71547" y="56062"/>
                  </a:cubicBezTo>
                  <a:cubicBezTo>
                    <a:pt x="71547" y="46319"/>
                    <a:pt x="63207" y="39411"/>
                    <a:pt x="52559" y="39411"/>
                  </a:cubicBezTo>
                  <a:cubicBezTo>
                    <a:pt x="32861" y="39411"/>
                    <a:pt x="21504" y="64033"/>
                    <a:pt x="21504" y="66513"/>
                  </a:cubicBezTo>
                  <a:cubicBezTo>
                    <a:pt x="21504" y="68815"/>
                    <a:pt x="23988" y="68815"/>
                    <a:pt x="24521" y="68815"/>
                  </a:cubicBezTo>
                  <a:cubicBezTo>
                    <a:pt x="26650" y="68815"/>
                    <a:pt x="26828" y="68284"/>
                    <a:pt x="28070" y="65627"/>
                  </a:cubicBezTo>
                  <a:cubicBezTo>
                    <a:pt x="32506" y="55353"/>
                    <a:pt x="41734" y="44371"/>
                    <a:pt x="52027" y="44371"/>
                  </a:cubicBezTo>
                  <a:cubicBezTo>
                    <a:pt x="56463" y="44371"/>
                    <a:pt x="58060" y="47382"/>
                    <a:pt x="58060" y="53050"/>
                  </a:cubicBezTo>
                  <a:cubicBezTo>
                    <a:pt x="58060" y="54999"/>
                    <a:pt x="57705" y="57479"/>
                    <a:pt x="57528" y="58364"/>
                  </a:cubicBezTo>
                  <a:lnTo>
                    <a:pt x="40492" y="126207"/>
                  </a:lnTo>
                  <a:close/>
                </a:path>
              </a:pathLst>
            </a:custGeom>
            <a:solidFill>
              <a:srgbClr val="000000"/>
            </a:solidFill>
            <a:ln w="252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2518A870-E070-0B0F-D617-73060BB0304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103245" y="3979600"/>
              <a:ext cx="22537" cy="54557"/>
            </a:xfrm>
            <a:custGeom>
              <a:avLst/>
              <a:gdLst>
                <a:gd name="connsiteX0" fmla="*/ 17780 w 22537"/>
                <a:gd name="connsiteY0" fmla="*/ 17623 h 54557"/>
                <a:gd name="connsiteX1" fmla="*/ 3939 w 22537"/>
                <a:gd name="connsiteY1" fmla="*/ 50039 h 54557"/>
                <a:gd name="connsiteX2" fmla="*/ 2696 w 22537"/>
                <a:gd name="connsiteY2" fmla="*/ 52165 h 54557"/>
                <a:gd name="connsiteX3" fmla="*/ 5181 w 22537"/>
                <a:gd name="connsiteY3" fmla="*/ 54645 h 54557"/>
                <a:gd name="connsiteX4" fmla="*/ 22749 w 22537"/>
                <a:gd name="connsiteY4" fmla="*/ 19395 h 54557"/>
                <a:gd name="connsiteX5" fmla="*/ 10327 w 22537"/>
                <a:gd name="connsiteY5" fmla="*/ 87 h 54557"/>
                <a:gd name="connsiteX6" fmla="*/ 212 w 22537"/>
                <a:gd name="connsiteY6" fmla="*/ 10183 h 54557"/>
                <a:gd name="connsiteX7" fmla="*/ 10505 w 22537"/>
                <a:gd name="connsiteY7" fmla="*/ 20457 h 54557"/>
                <a:gd name="connsiteX8" fmla="*/ 17780 w 22537"/>
                <a:gd name="connsiteY8" fmla="*/ 17623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37" h="54557">
                  <a:moveTo>
                    <a:pt x="17780" y="17623"/>
                  </a:moveTo>
                  <a:cubicBezTo>
                    <a:pt x="17780" y="27366"/>
                    <a:pt x="16006" y="38702"/>
                    <a:pt x="3939" y="50039"/>
                  </a:cubicBezTo>
                  <a:cubicBezTo>
                    <a:pt x="3229" y="50748"/>
                    <a:pt x="2696" y="51279"/>
                    <a:pt x="2696" y="52165"/>
                  </a:cubicBezTo>
                  <a:cubicBezTo>
                    <a:pt x="2696" y="53405"/>
                    <a:pt x="4116" y="54645"/>
                    <a:pt x="5181" y="54645"/>
                  </a:cubicBezTo>
                  <a:cubicBezTo>
                    <a:pt x="7665" y="54645"/>
                    <a:pt x="22749" y="40474"/>
                    <a:pt x="22749" y="19395"/>
                  </a:cubicBezTo>
                  <a:cubicBezTo>
                    <a:pt x="22749" y="8412"/>
                    <a:pt x="18490" y="87"/>
                    <a:pt x="10327" y="87"/>
                  </a:cubicBezTo>
                  <a:cubicBezTo>
                    <a:pt x="4471" y="87"/>
                    <a:pt x="212" y="4692"/>
                    <a:pt x="212" y="10183"/>
                  </a:cubicBezTo>
                  <a:cubicBezTo>
                    <a:pt x="212" y="15852"/>
                    <a:pt x="4293" y="20457"/>
                    <a:pt x="10505" y="20457"/>
                  </a:cubicBezTo>
                  <a:cubicBezTo>
                    <a:pt x="14764" y="20457"/>
                    <a:pt x="17603" y="17623"/>
                    <a:pt x="17780" y="17623"/>
                  </a:cubicBezTo>
                  <a:close/>
                </a:path>
              </a:pathLst>
            </a:custGeom>
            <a:solidFill>
              <a:srgbClr val="000000"/>
            </a:solidFill>
            <a:ln w="252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FE8981A-F335-CAFC-F305-367B2F992C0C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156889" y="3877038"/>
              <a:ext cx="87309" cy="124703"/>
            </a:xfrm>
            <a:custGeom>
              <a:avLst/>
              <a:gdLst>
                <a:gd name="connsiteX0" fmla="*/ 42450 w 87309"/>
                <a:gd name="connsiteY0" fmla="*/ 5401 h 124703"/>
                <a:gd name="connsiteX1" fmla="*/ 43159 w 87309"/>
                <a:gd name="connsiteY1" fmla="*/ 2567 h 124703"/>
                <a:gd name="connsiteX2" fmla="*/ 40320 w 87309"/>
                <a:gd name="connsiteY2" fmla="*/ 87 h 124703"/>
                <a:gd name="connsiteX3" fmla="*/ 17605 w 87309"/>
                <a:gd name="connsiteY3" fmla="*/ 1858 h 124703"/>
                <a:gd name="connsiteX4" fmla="*/ 13701 w 87309"/>
                <a:gd name="connsiteY4" fmla="*/ 5932 h 124703"/>
                <a:gd name="connsiteX5" fmla="*/ 18315 w 87309"/>
                <a:gd name="connsiteY5" fmla="*/ 8412 h 124703"/>
                <a:gd name="connsiteX6" fmla="*/ 26833 w 87309"/>
                <a:gd name="connsiteY6" fmla="*/ 11069 h 124703"/>
                <a:gd name="connsiteX7" fmla="*/ 26123 w 87309"/>
                <a:gd name="connsiteY7" fmla="*/ 14966 h 124703"/>
                <a:gd name="connsiteX8" fmla="*/ 1102 w 87309"/>
                <a:gd name="connsiteY8" fmla="*/ 115225 h 124703"/>
                <a:gd name="connsiteX9" fmla="*/ 214 w 87309"/>
                <a:gd name="connsiteY9" fmla="*/ 119122 h 124703"/>
                <a:gd name="connsiteX10" fmla="*/ 6248 w 87309"/>
                <a:gd name="connsiteY10" fmla="*/ 124790 h 124703"/>
                <a:gd name="connsiteX11" fmla="*/ 14411 w 87309"/>
                <a:gd name="connsiteY11" fmla="*/ 117351 h 124703"/>
                <a:gd name="connsiteX12" fmla="*/ 23107 w 87309"/>
                <a:gd name="connsiteY12" fmla="*/ 82986 h 124703"/>
                <a:gd name="connsiteX13" fmla="*/ 45821 w 87309"/>
                <a:gd name="connsiteY13" fmla="*/ 97511 h 124703"/>
                <a:gd name="connsiteX14" fmla="*/ 45466 w 87309"/>
                <a:gd name="connsiteY14" fmla="*/ 101054 h 124703"/>
                <a:gd name="connsiteX15" fmla="*/ 44756 w 87309"/>
                <a:gd name="connsiteY15" fmla="*/ 106545 h 124703"/>
                <a:gd name="connsiteX16" fmla="*/ 63567 w 87309"/>
                <a:gd name="connsiteY16" fmla="*/ 124790 h 124703"/>
                <a:gd name="connsiteX17" fmla="*/ 86104 w 87309"/>
                <a:gd name="connsiteY17" fmla="*/ 97689 h 124703"/>
                <a:gd name="connsiteX18" fmla="*/ 83265 w 87309"/>
                <a:gd name="connsiteY18" fmla="*/ 95386 h 124703"/>
                <a:gd name="connsiteX19" fmla="*/ 79716 w 87309"/>
                <a:gd name="connsiteY19" fmla="*/ 99637 h 124703"/>
                <a:gd name="connsiteX20" fmla="*/ 64100 w 87309"/>
                <a:gd name="connsiteY20" fmla="*/ 119830 h 124703"/>
                <a:gd name="connsiteX21" fmla="*/ 57888 w 87309"/>
                <a:gd name="connsiteY21" fmla="*/ 110619 h 124703"/>
                <a:gd name="connsiteX22" fmla="*/ 58953 w 87309"/>
                <a:gd name="connsiteY22" fmla="*/ 102648 h 124703"/>
                <a:gd name="connsiteX23" fmla="*/ 59841 w 87309"/>
                <a:gd name="connsiteY23" fmla="*/ 97157 h 124703"/>
                <a:gd name="connsiteX24" fmla="*/ 31092 w 87309"/>
                <a:gd name="connsiteY24" fmla="*/ 78381 h 124703"/>
                <a:gd name="connsiteX25" fmla="*/ 45821 w 87309"/>
                <a:gd name="connsiteY25" fmla="*/ 66690 h 124703"/>
                <a:gd name="connsiteX26" fmla="*/ 73682 w 87309"/>
                <a:gd name="connsiteY26" fmla="*/ 49862 h 124703"/>
                <a:gd name="connsiteX27" fmla="*/ 79538 w 87309"/>
                <a:gd name="connsiteY27" fmla="*/ 52165 h 124703"/>
                <a:gd name="connsiteX28" fmla="*/ 70311 w 87309"/>
                <a:gd name="connsiteY28" fmla="*/ 62084 h 124703"/>
                <a:gd name="connsiteX29" fmla="*/ 77409 w 87309"/>
                <a:gd name="connsiteY29" fmla="*/ 68638 h 124703"/>
                <a:gd name="connsiteX30" fmla="*/ 87524 w 87309"/>
                <a:gd name="connsiteY30" fmla="*/ 57302 h 124703"/>
                <a:gd name="connsiteX31" fmla="*/ 73860 w 87309"/>
                <a:gd name="connsiteY31" fmla="*/ 44902 h 124703"/>
                <a:gd name="connsiteX32" fmla="*/ 45466 w 87309"/>
                <a:gd name="connsiteY32" fmla="*/ 60490 h 124703"/>
                <a:gd name="connsiteX33" fmla="*/ 24881 w 87309"/>
                <a:gd name="connsiteY33" fmla="*/ 76078 h 124703"/>
                <a:gd name="connsiteX34" fmla="*/ 42450 w 87309"/>
                <a:gd name="connsiteY34" fmla="*/ 5401 h 12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309" h="124703">
                  <a:moveTo>
                    <a:pt x="42450" y="5401"/>
                  </a:moveTo>
                  <a:cubicBezTo>
                    <a:pt x="42627" y="5047"/>
                    <a:pt x="43159" y="2744"/>
                    <a:pt x="43159" y="2567"/>
                  </a:cubicBezTo>
                  <a:cubicBezTo>
                    <a:pt x="43159" y="1681"/>
                    <a:pt x="42450" y="87"/>
                    <a:pt x="40320" y="87"/>
                  </a:cubicBezTo>
                  <a:cubicBezTo>
                    <a:pt x="36771" y="87"/>
                    <a:pt x="22042" y="1504"/>
                    <a:pt x="17605" y="1858"/>
                  </a:cubicBezTo>
                  <a:cubicBezTo>
                    <a:pt x="16186" y="2035"/>
                    <a:pt x="13701" y="2212"/>
                    <a:pt x="13701" y="5932"/>
                  </a:cubicBezTo>
                  <a:cubicBezTo>
                    <a:pt x="13701" y="8412"/>
                    <a:pt x="16186" y="8412"/>
                    <a:pt x="18315" y="8412"/>
                  </a:cubicBezTo>
                  <a:cubicBezTo>
                    <a:pt x="26833" y="8412"/>
                    <a:pt x="26833" y="9652"/>
                    <a:pt x="26833" y="11069"/>
                  </a:cubicBezTo>
                  <a:cubicBezTo>
                    <a:pt x="26833" y="12309"/>
                    <a:pt x="26478" y="13372"/>
                    <a:pt x="26123" y="14966"/>
                  </a:cubicBezTo>
                  <a:lnTo>
                    <a:pt x="1102" y="115225"/>
                  </a:lnTo>
                  <a:cubicBezTo>
                    <a:pt x="214" y="118413"/>
                    <a:pt x="214" y="118768"/>
                    <a:pt x="214" y="119122"/>
                  </a:cubicBezTo>
                  <a:cubicBezTo>
                    <a:pt x="214" y="121779"/>
                    <a:pt x="2344" y="124790"/>
                    <a:pt x="6248" y="124790"/>
                  </a:cubicBezTo>
                  <a:cubicBezTo>
                    <a:pt x="11039" y="124790"/>
                    <a:pt x="13346" y="121248"/>
                    <a:pt x="14411" y="117351"/>
                  </a:cubicBezTo>
                  <a:cubicBezTo>
                    <a:pt x="14766" y="116642"/>
                    <a:pt x="22397" y="85466"/>
                    <a:pt x="23107" y="82986"/>
                  </a:cubicBezTo>
                  <a:cubicBezTo>
                    <a:pt x="35706" y="84226"/>
                    <a:pt x="45821" y="88300"/>
                    <a:pt x="45821" y="97511"/>
                  </a:cubicBezTo>
                  <a:cubicBezTo>
                    <a:pt x="45821" y="98397"/>
                    <a:pt x="45821" y="99283"/>
                    <a:pt x="45466" y="101054"/>
                  </a:cubicBezTo>
                  <a:cubicBezTo>
                    <a:pt x="44756" y="103711"/>
                    <a:pt x="44756" y="104597"/>
                    <a:pt x="44756" y="106545"/>
                  </a:cubicBezTo>
                  <a:cubicBezTo>
                    <a:pt x="44756" y="119122"/>
                    <a:pt x="55049" y="124790"/>
                    <a:pt x="63567" y="124790"/>
                  </a:cubicBezTo>
                  <a:cubicBezTo>
                    <a:pt x="80781" y="124790"/>
                    <a:pt x="86104" y="97866"/>
                    <a:pt x="86104" y="97689"/>
                  </a:cubicBezTo>
                  <a:cubicBezTo>
                    <a:pt x="86104" y="95386"/>
                    <a:pt x="83797" y="95386"/>
                    <a:pt x="83265" y="95386"/>
                  </a:cubicBezTo>
                  <a:cubicBezTo>
                    <a:pt x="80781" y="95386"/>
                    <a:pt x="80603" y="96271"/>
                    <a:pt x="79716" y="99637"/>
                  </a:cubicBezTo>
                  <a:cubicBezTo>
                    <a:pt x="77586" y="107254"/>
                    <a:pt x="72795" y="119830"/>
                    <a:pt x="64100" y="119830"/>
                  </a:cubicBezTo>
                  <a:cubicBezTo>
                    <a:pt x="59308" y="119830"/>
                    <a:pt x="57888" y="115402"/>
                    <a:pt x="57888" y="110619"/>
                  </a:cubicBezTo>
                  <a:cubicBezTo>
                    <a:pt x="57888" y="107608"/>
                    <a:pt x="57888" y="107254"/>
                    <a:pt x="58953" y="102648"/>
                  </a:cubicBezTo>
                  <a:cubicBezTo>
                    <a:pt x="59131" y="102117"/>
                    <a:pt x="59841" y="99106"/>
                    <a:pt x="59841" y="97157"/>
                  </a:cubicBezTo>
                  <a:cubicBezTo>
                    <a:pt x="59841" y="81392"/>
                    <a:pt x="38545" y="78912"/>
                    <a:pt x="31092" y="78381"/>
                  </a:cubicBezTo>
                  <a:cubicBezTo>
                    <a:pt x="36238" y="75192"/>
                    <a:pt x="42804" y="69347"/>
                    <a:pt x="45821" y="66690"/>
                  </a:cubicBezTo>
                  <a:cubicBezTo>
                    <a:pt x="54872" y="58187"/>
                    <a:pt x="63745" y="49862"/>
                    <a:pt x="73682" y="49862"/>
                  </a:cubicBezTo>
                  <a:cubicBezTo>
                    <a:pt x="75812" y="49862"/>
                    <a:pt x="78119" y="50393"/>
                    <a:pt x="79538" y="52165"/>
                  </a:cubicBezTo>
                  <a:cubicBezTo>
                    <a:pt x="71908" y="53405"/>
                    <a:pt x="70311" y="59427"/>
                    <a:pt x="70311" y="62084"/>
                  </a:cubicBezTo>
                  <a:cubicBezTo>
                    <a:pt x="70311" y="65981"/>
                    <a:pt x="73327" y="68638"/>
                    <a:pt x="77409" y="68638"/>
                  </a:cubicBezTo>
                  <a:cubicBezTo>
                    <a:pt x="82200" y="68638"/>
                    <a:pt x="87524" y="64741"/>
                    <a:pt x="87524" y="57302"/>
                  </a:cubicBezTo>
                  <a:cubicBezTo>
                    <a:pt x="87524" y="51456"/>
                    <a:pt x="83265" y="44902"/>
                    <a:pt x="73860" y="44902"/>
                  </a:cubicBezTo>
                  <a:cubicBezTo>
                    <a:pt x="63745" y="44902"/>
                    <a:pt x="54517" y="52165"/>
                    <a:pt x="45466" y="60490"/>
                  </a:cubicBezTo>
                  <a:cubicBezTo>
                    <a:pt x="38013" y="67575"/>
                    <a:pt x="32157" y="73067"/>
                    <a:pt x="24881" y="76078"/>
                  </a:cubicBezTo>
                  <a:lnTo>
                    <a:pt x="42450" y="5401"/>
                  </a:lnTo>
                  <a:close/>
                </a:path>
              </a:pathLst>
            </a:custGeom>
            <a:solidFill>
              <a:srgbClr val="000000"/>
            </a:solidFill>
            <a:ln w="252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1BE0EFB6-70B5-22C0-B863-9FD67D91F26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371232" y="3522772"/>
              <a:ext cx="142474" cy="178400"/>
            </a:xfrm>
            <a:custGeom>
              <a:avLst/>
              <a:gdLst>
                <a:gd name="connsiteX0" fmla="*/ 119374 w 142474"/>
                <a:gd name="connsiteY0" fmla="*/ 18547 h 178400"/>
                <a:gd name="connsiteX1" fmla="*/ 135852 w 142474"/>
                <a:gd name="connsiteY1" fmla="*/ 7919 h 178400"/>
                <a:gd name="connsiteX2" fmla="*/ 142697 w 142474"/>
                <a:gd name="connsiteY2" fmla="*/ 3111 h 178400"/>
                <a:gd name="connsiteX3" fmla="*/ 139148 w 142474"/>
                <a:gd name="connsiteY3" fmla="*/ 75 h 178400"/>
                <a:gd name="connsiteX4" fmla="*/ 111008 w 142474"/>
                <a:gd name="connsiteY4" fmla="*/ 834 h 178400"/>
                <a:gd name="connsiteX5" fmla="*/ 73741 w 142474"/>
                <a:gd name="connsiteY5" fmla="*/ 75 h 178400"/>
                <a:gd name="connsiteX6" fmla="*/ 68418 w 142474"/>
                <a:gd name="connsiteY6" fmla="*/ 5136 h 178400"/>
                <a:gd name="connsiteX7" fmla="*/ 77037 w 142474"/>
                <a:gd name="connsiteY7" fmla="*/ 7919 h 178400"/>
                <a:gd name="connsiteX8" fmla="*/ 91741 w 142474"/>
                <a:gd name="connsiteY8" fmla="*/ 8425 h 178400"/>
                <a:gd name="connsiteX9" fmla="*/ 99600 w 142474"/>
                <a:gd name="connsiteY9" fmla="*/ 13486 h 178400"/>
                <a:gd name="connsiteX10" fmla="*/ 98586 w 142474"/>
                <a:gd name="connsiteY10" fmla="*/ 18800 h 178400"/>
                <a:gd name="connsiteX11" fmla="*/ 69432 w 142474"/>
                <a:gd name="connsiteY11" fmla="*/ 134951 h 178400"/>
                <a:gd name="connsiteX12" fmla="*/ 32926 w 142474"/>
                <a:gd name="connsiteY12" fmla="*/ 172909 h 178400"/>
                <a:gd name="connsiteX13" fmla="*/ 8842 w 142474"/>
                <a:gd name="connsiteY13" fmla="*/ 157219 h 178400"/>
                <a:gd name="connsiteX14" fmla="*/ 11884 w 142474"/>
                <a:gd name="connsiteY14" fmla="*/ 157472 h 178400"/>
                <a:gd name="connsiteX15" fmla="*/ 28362 w 142474"/>
                <a:gd name="connsiteY15" fmla="*/ 141277 h 178400"/>
                <a:gd name="connsiteX16" fmla="*/ 17208 w 142474"/>
                <a:gd name="connsiteY16" fmla="*/ 130649 h 178400"/>
                <a:gd name="connsiteX17" fmla="*/ 223 w 142474"/>
                <a:gd name="connsiteY17" fmla="*/ 150893 h 178400"/>
                <a:gd name="connsiteX18" fmla="*/ 33686 w 142474"/>
                <a:gd name="connsiteY18" fmla="*/ 178476 h 178400"/>
                <a:gd name="connsiteX19" fmla="*/ 89713 w 142474"/>
                <a:gd name="connsiteY19" fmla="*/ 136722 h 178400"/>
                <a:gd name="connsiteX20" fmla="*/ 119374 w 142474"/>
                <a:gd name="connsiteY20" fmla="*/ 18547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474" h="178400">
                  <a:moveTo>
                    <a:pt x="119374" y="18547"/>
                  </a:moveTo>
                  <a:cubicBezTo>
                    <a:pt x="121402" y="10197"/>
                    <a:pt x="121909" y="7919"/>
                    <a:pt x="135852" y="7919"/>
                  </a:cubicBezTo>
                  <a:cubicBezTo>
                    <a:pt x="139908" y="7919"/>
                    <a:pt x="142697" y="7919"/>
                    <a:pt x="142697" y="3111"/>
                  </a:cubicBezTo>
                  <a:cubicBezTo>
                    <a:pt x="142697" y="834"/>
                    <a:pt x="141176" y="75"/>
                    <a:pt x="139148" y="75"/>
                  </a:cubicBezTo>
                  <a:cubicBezTo>
                    <a:pt x="132810" y="75"/>
                    <a:pt x="117345" y="834"/>
                    <a:pt x="111008" y="834"/>
                  </a:cubicBezTo>
                  <a:cubicBezTo>
                    <a:pt x="102642" y="834"/>
                    <a:pt x="82107" y="75"/>
                    <a:pt x="73741" y="75"/>
                  </a:cubicBezTo>
                  <a:cubicBezTo>
                    <a:pt x="71460" y="75"/>
                    <a:pt x="68418" y="75"/>
                    <a:pt x="68418" y="5136"/>
                  </a:cubicBezTo>
                  <a:cubicBezTo>
                    <a:pt x="68418" y="7919"/>
                    <a:pt x="70446" y="7919"/>
                    <a:pt x="77037" y="7919"/>
                  </a:cubicBezTo>
                  <a:cubicBezTo>
                    <a:pt x="82868" y="7919"/>
                    <a:pt x="85403" y="7919"/>
                    <a:pt x="91741" y="8425"/>
                  </a:cubicBezTo>
                  <a:cubicBezTo>
                    <a:pt x="97825" y="9185"/>
                    <a:pt x="99600" y="9944"/>
                    <a:pt x="99600" y="13486"/>
                  </a:cubicBezTo>
                  <a:cubicBezTo>
                    <a:pt x="99600" y="15005"/>
                    <a:pt x="99093" y="16776"/>
                    <a:pt x="98586" y="18800"/>
                  </a:cubicBezTo>
                  <a:lnTo>
                    <a:pt x="69432" y="134951"/>
                  </a:lnTo>
                  <a:cubicBezTo>
                    <a:pt x="63347" y="159497"/>
                    <a:pt x="46108" y="172909"/>
                    <a:pt x="32926" y="172909"/>
                  </a:cubicBezTo>
                  <a:cubicBezTo>
                    <a:pt x="26334" y="172909"/>
                    <a:pt x="12898" y="170378"/>
                    <a:pt x="8842" y="157219"/>
                  </a:cubicBezTo>
                  <a:cubicBezTo>
                    <a:pt x="9603" y="157472"/>
                    <a:pt x="11377" y="157472"/>
                    <a:pt x="11884" y="157472"/>
                  </a:cubicBezTo>
                  <a:cubicBezTo>
                    <a:pt x="21771" y="157472"/>
                    <a:pt x="28362" y="148869"/>
                    <a:pt x="28362" y="141277"/>
                  </a:cubicBezTo>
                  <a:cubicBezTo>
                    <a:pt x="28362" y="133180"/>
                    <a:pt x="21518" y="130649"/>
                    <a:pt x="17208" y="130649"/>
                  </a:cubicBezTo>
                  <a:cubicBezTo>
                    <a:pt x="12645" y="130649"/>
                    <a:pt x="223" y="133686"/>
                    <a:pt x="223" y="150893"/>
                  </a:cubicBezTo>
                  <a:cubicBezTo>
                    <a:pt x="223" y="166582"/>
                    <a:pt x="13659" y="178476"/>
                    <a:pt x="33686" y="178476"/>
                  </a:cubicBezTo>
                  <a:cubicBezTo>
                    <a:pt x="57009" y="178476"/>
                    <a:pt x="83375" y="161774"/>
                    <a:pt x="89713" y="136722"/>
                  </a:cubicBezTo>
                  <a:lnTo>
                    <a:pt x="119374" y="18547"/>
                  </a:lnTo>
                  <a:close/>
                </a:path>
              </a:pathLst>
            </a:custGeom>
            <a:solidFill>
              <a:srgbClr val="000000"/>
            </a:solidFill>
            <a:ln w="252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FE65275-D673-4D17-CF57-B2C8709E8845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514217" y="3608444"/>
              <a:ext cx="46139" cy="176958"/>
            </a:xfrm>
            <a:custGeom>
              <a:avLst/>
              <a:gdLst>
                <a:gd name="connsiteX0" fmla="*/ 42818 w 46139"/>
                <a:gd name="connsiteY0" fmla="*/ 77 h 176958"/>
                <a:gd name="connsiteX1" fmla="*/ 228 w 46139"/>
                <a:gd name="connsiteY1" fmla="*/ 88467 h 176958"/>
                <a:gd name="connsiteX2" fmla="*/ 42818 w 46139"/>
                <a:gd name="connsiteY2" fmla="*/ 177035 h 176958"/>
                <a:gd name="connsiteX3" fmla="*/ 46367 w 46139"/>
                <a:gd name="connsiteY3" fmla="*/ 174909 h 176958"/>
                <a:gd name="connsiteX4" fmla="*/ 44593 w 46139"/>
                <a:gd name="connsiteY4" fmla="*/ 172252 h 176958"/>
                <a:gd name="connsiteX5" fmla="*/ 12295 w 46139"/>
                <a:gd name="connsiteY5" fmla="*/ 88644 h 176958"/>
                <a:gd name="connsiteX6" fmla="*/ 45125 w 46139"/>
                <a:gd name="connsiteY6" fmla="*/ 4328 h 176958"/>
                <a:gd name="connsiteX7" fmla="*/ 46367 w 46139"/>
                <a:gd name="connsiteY7" fmla="*/ 2202 h 176958"/>
                <a:gd name="connsiteX8" fmla="*/ 42818 w 46139"/>
                <a:gd name="connsiteY8" fmla="*/ 77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" h="176958">
                  <a:moveTo>
                    <a:pt x="42818" y="77"/>
                  </a:moveTo>
                  <a:cubicBezTo>
                    <a:pt x="9101" y="23813"/>
                    <a:pt x="228" y="61365"/>
                    <a:pt x="228" y="88467"/>
                  </a:cubicBezTo>
                  <a:cubicBezTo>
                    <a:pt x="228" y="113443"/>
                    <a:pt x="7681" y="152236"/>
                    <a:pt x="42818" y="177035"/>
                  </a:cubicBezTo>
                  <a:cubicBezTo>
                    <a:pt x="44238" y="177035"/>
                    <a:pt x="46367" y="177035"/>
                    <a:pt x="46367" y="174909"/>
                  </a:cubicBezTo>
                  <a:cubicBezTo>
                    <a:pt x="46367" y="173847"/>
                    <a:pt x="45835" y="173492"/>
                    <a:pt x="44593" y="172252"/>
                  </a:cubicBezTo>
                  <a:cubicBezTo>
                    <a:pt x="20991" y="150996"/>
                    <a:pt x="12295" y="120883"/>
                    <a:pt x="12295" y="88644"/>
                  </a:cubicBezTo>
                  <a:cubicBezTo>
                    <a:pt x="12295" y="40818"/>
                    <a:pt x="30574" y="17436"/>
                    <a:pt x="45125" y="4328"/>
                  </a:cubicBezTo>
                  <a:cubicBezTo>
                    <a:pt x="45835" y="3619"/>
                    <a:pt x="46367" y="3088"/>
                    <a:pt x="46367" y="2202"/>
                  </a:cubicBezTo>
                  <a:cubicBezTo>
                    <a:pt x="46367" y="77"/>
                    <a:pt x="44238" y="77"/>
                    <a:pt x="42818" y="77"/>
                  </a:cubicBezTo>
                  <a:close/>
                </a:path>
              </a:pathLst>
            </a:custGeom>
            <a:solidFill>
              <a:srgbClr val="000000"/>
            </a:solidFill>
            <a:ln w="252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DD8BC3D-54FD-67EC-2407-144FF3A556D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573033" y="3623855"/>
              <a:ext cx="77904" cy="153576"/>
            </a:xfrm>
            <a:custGeom>
              <a:avLst/>
              <a:gdLst>
                <a:gd name="connsiteX0" fmla="*/ 78136 w 77904"/>
                <a:gd name="connsiteY0" fmla="*/ 6808 h 153576"/>
                <a:gd name="connsiteX1" fmla="*/ 71037 w 77904"/>
                <a:gd name="connsiteY1" fmla="*/ 77 h 153576"/>
                <a:gd name="connsiteX2" fmla="*/ 61100 w 77904"/>
                <a:gd name="connsiteY2" fmla="*/ 9819 h 153576"/>
                <a:gd name="connsiteX3" fmla="*/ 68198 w 77904"/>
                <a:gd name="connsiteY3" fmla="*/ 16550 h 153576"/>
                <a:gd name="connsiteX4" fmla="*/ 78136 w 77904"/>
                <a:gd name="connsiteY4" fmla="*/ 6808 h 153576"/>
                <a:gd name="connsiteX5" fmla="*/ 40514 w 77904"/>
                <a:gd name="connsiteY5" fmla="*/ 126197 h 153576"/>
                <a:gd name="connsiteX6" fmla="*/ 17622 w 77904"/>
                <a:gd name="connsiteY6" fmla="*/ 148693 h 153576"/>
                <a:gd name="connsiteX7" fmla="*/ 11234 w 77904"/>
                <a:gd name="connsiteY7" fmla="*/ 147631 h 153576"/>
                <a:gd name="connsiteX8" fmla="*/ 17267 w 77904"/>
                <a:gd name="connsiteY8" fmla="*/ 138597 h 153576"/>
                <a:gd name="connsiteX9" fmla="*/ 10346 w 77904"/>
                <a:gd name="connsiteY9" fmla="*/ 132043 h 153576"/>
                <a:gd name="connsiteX10" fmla="*/ 231 w 77904"/>
                <a:gd name="connsiteY10" fmla="*/ 142494 h 153576"/>
                <a:gd name="connsiteX11" fmla="*/ 17800 w 77904"/>
                <a:gd name="connsiteY11" fmla="*/ 153653 h 153576"/>
                <a:gd name="connsiteX12" fmla="*/ 54711 w 77904"/>
                <a:gd name="connsiteY12" fmla="*/ 125666 h 153576"/>
                <a:gd name="connsiteX13" fmla="*/ 70682 w 77904"/>
                <a:gd name="connsiteY13" fmla="*/ 62251 h 153576"/>
                <a:gd name="connsiteX14" fmla="*/ 71570 w 77904"/>
                <a:gd name="connsiteY14" fmla="*/ 56051 h 153576"/>
                <a:gd name="connsiteX15" fmla="*/ 52582 w 77904"/>
                <a:gd name="connsiteY15" fmla="*/ 39401 h 153576"/>
                <a:gd name="connsiteX16" fmla="*/ 21526 w 77904"/>
                <a:gd name="connsiteY16" fmla="*/ 66502 h 153576"/>
                <a:gd name="connsiteX17" fmla="*/ 24543 w 77904"/>
                <a:gd name="connsiteY17" fmla="*/ 68805 h 153576"/>
                <a:gd name="connsiteX18" fmla="*/ 28092 w 77904"/>
                <a:gd name="connsiteY18" fmla="*/ 65617 h 153576"/>
                <a:gd name="connsiteX19" fmla="*/ 52049 w 77904"/>
                <a:gd name="connsiteY19" fmla="*/ 44360 h 153576"/>
                <a:gd name="connsiteX20" fmla="*/ 58083 w 77904"/>
                <a:gd name="connsiteY20" fmla="*/ 53040 h 153576"/>
                <a:gd name="connsiteX21" fmla="*/ 57550 w 77904"/>
                <a:gd name="connsiteY21" fmla="*/ 58354 h 153576"/>
                <a:gd name="connsiteX22" fmla="*/ 40514 w 77904"/>
                <a:gd name="connsiteY22" fmla="*/ 126197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904" h="153576">
                  <a:moveTo>
                    <a:pt x="78136" y="6808"/>
                  </a:moveTo>
                  <a:cubicBezTo>
                    <a:pt x="78136" y="3796"/>
                    <a:pt x="75829" y="77"/>
                    <a:pt x="71037" y="77"/>
                  </a:cubicBezTo>
                  <a:cubicBezTo>
                    <a:pt x="65891" y="77"/>
                    <a:pt x="61100" y="5036"/>
                    <a:pt x="61100" y="9819"/>
                  </a:cubicBezTo>
                  <a:cubicBezTo>
                    <a:pt x="61100" y="12653"/>
                    <a:pt x="63229" y="16550"/>
                    <a:pt x="68198" y="16550"/>
                  </a:cubicBezTo>
                  <a:cubicBezTo>
                    <a:pt x="72989" y="16550"/>
                    <a:pt x="78136" y="11945"/>
                    <a:pt x="78136" y="6808"/>
                  </a:cubicBezTo>
                  <a:close/>
                  <a:moveTo>
                    <a:pt x="40514" y="126197"/>
                  </a:moveTo>
                  <a:cubicBezTo>
                    <a:pt x="37498" y="138420"/>
                    <a:pt x="28092" y="148693"/>
                    <a:pt x="17622" y="148693"/>
                  </a:cubicBezTo>
                  <a:cubicBezTo>
                    <a:pt x="15315" y="148693"/>
                    <a:pt x="13186" y="148339"/>
                    <a:pt x="11234" y="147631"/>
                  </a:cubicBezTo>
                  <a:cubicBezTo>
                    <a:pt x="15848" y="145505"/>
                    <a:pt x="17267" y="141254"/>
                    <a:pt x="17267" y="138597"/>
                  </a:cubicBezTo>
                  <a:cubicBezTo>
                    <a:pt x="17267" y="134345"/>
                    <a:pt x="13896" y="132043"/>
                    <a:pt x="10346" y="132043"/>
                  </a:cubicBezTo>
                  <a:cubicBezTo>
                    <a:pt x="4845" y="132043"/>
                    <a:pt x="231" y="136825"/>
                    <a:pt x="231" y="142494"/>
                  </a:cubicBezTo>
                  <a:cubicBezTo>
                    <a:pt x="231" y="149225"/>
                    <a:pt x="7152" y="153653"/>
                    <a:pt x="17800" y="153653"/>
                  </a:cubicBezTo>
                  <a:cubicBezTo>
                    <a:pt x="28447" y="153653"/>
                    <a:pt x="49210" y="147276"/>
                    <a:pt x="54711" y="125666"/>
                  </a:cubicBezTo>
                  <a:lnTo>
                    <a:pt x="70682" y="62251"/>
                  </a:lnTo>
                  <a:cubicBezTo>
                    <a:pt x="71215" y="60303"/>
                    <a:pt x="71570" y="58708"/>
                    <a:pt x="71570" y="56051"/>
                  </a:cubicBezTo>
                  <a:cubicBezTo>
                    <a:pt x="71570" y="46309"/>
                    <a:pt x="63229" y="39401"/>
                    <a:pt x="52582" y="39401"/>
                  </a:cubicBezTo>
                  <a:cubicBezTo>
                    <a:pt x="32884" y="39401"/>
                    <a:pt x="21526" y="64023"/>
                    <a:pt x="21526" y="66502"/>
                  </a:cubicBezTo>
                  <a:cubicBezTo>
                    <a:pt x="21526" y="68805"/>
                    <a:pt x="24011" y="68805"/>
                    <a:pt x="24543" y="68805"/>
                  </a:cubicBezTo>
                  <a:cubicBezTo>
                    <a:pt x="26673" y="68805"/>
                    <a:pt x="26850" y="68274"/>
                    <a:pt x="28092" y="65617"/>
                  </a:cubicBezTo>
                  <a:cubicBezTo>
                    <a:pt x="32529" y="55343"/>
                    <a:pt x="41757" y="44360"/>
                    <a:pt x="52049" y="44360"/>
                  </a:cubicBezTo>
                  <a:cubicBezTo>
                    <a:pt x="56486" y="44360"/>
                    <a:pt x="58083" y="47372"/>
                    <a:pt x="58083" y="53040"/>
                  </a:cubicBezTo>
                  <a:cubicBezTo>
                    <a:pt x="58083" y="54989"/>
                    <a:pt x="57728" y="57469"/>
                    <a:pt x="57550" y="58354"/>
                  </a:cubicBezTo>
                  <a:lnTo>
                    <a:pt x="40514" y="126197"/>
                  </a:lnTo>
                  <a:close/>
                </a:path>
              </a:pathLst>
            </a:custGeom>
            <a:solidFill>
              <a:srgbClr val="000000"/>
            </a:solidFill>
            <a:ln w="252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4AD3920-B955-8B58-AA13-093CEB2CEB32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679776" y="3608444"/>
              <a:ext cx="45961" cy="176958"/>
            </a:xfrm>
            <a:custGeom>
              <a:avLst/>
              <a:gdLst>
                <a:gd name="connsiteX0" fmla="*/ 3607 w 45961"/>
                <a:gd name="connsiteY0" fmla="*/ 77 h 176958"/>
                <a:gd name="connsiteX1" fmla="*/ 235 w 45961"/>
                <a:gd name="connsiteY1" fmla="*/ 2202 h 176958"/>
                <a:gd name="connsiteX2" fmla="*/ 1832 w 45961"/>
                <a:gd name="connsiteY2" fmla="*/ 4859 h 176958"/>
                <a:gd name="connsiteX3" fmla="*/ 34130 w 45961"/>
                <a:gd name="connsiteY3" fmla="*/ 88467 h 176958"/>
                <a:gd name="connsiteX4" fmla="*/ 3429 w 45961"/>
                <a:gd name="connsiteY4" fmla="*/ 170835 h 176958"/>
                <a:gd name="connsiteX5" fmla="*/ 235 w 45961"/>
                <a:gd name="connsiteY5" fmla="*/ 174909 h 176958"/>
                <a:gd name="connsiteX6" fmla="*/ 2542 w 45961"/>
                <a:gd name="connsiteY6" fmla="*/ 177035 h 176958"/>
                <a:gd name="connsiteX7" fmla="*/ 33242 w 45961"/>
                <a:gd name="connsiteY7" fmla="*/ 143202 h 176958"/>
                <a:gd name="connsiteX8" fmla="*/ 46197 w 45961"/>
                <a:gd name="connsiteY8" fmla="*/ 88644 h 176958"/>
                <a:gd name="connsiteX9" fmla="*/ 3607 w 45961"/>
                <a:gd name="connsiteY9" fmla="*/ 77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61" h="176958">
                  <a:moveTo>
                    <a:pt x="3607" y="77"/>
                  </a:moveTo>
                  <a:cubicBezTo>
                    <a:pt x="2364" y="77"/>
                    <a:pt x="235" y="77"/>
                    <a:pt x="235" y="2202"/>
                  </a:cubicBezTo>
                  <a:cubicBezTo>
                    <a:pt x="235" y="3088"/>
                    <a:pt x="767" y="3619"/>
                    <a:pt x="1832" y="4859"/>
                  </a:cubicBezTo>
                  <a:cubicBezTo>
                    <a:pt x="17094" y="18853"/>
                    <a:pt x="34130" y="42766"/>
                    <a:pt x="34130" y="88467"/>
                  </a:cubicBezTo>
                  <a:cubicBezTo>
                    <a:pt x="34130" y="125489"/>
                    <a:pt x="22595" y="153476"/>
                    <a:pt x="3429" y="170835"/>
                  </a:cubicBezTo>
                  <a:cubicBezTo>
                    <a:pt x="412" y="173847"/>
                    <a:pt x="235" y="174024"/>
                    <a:pt x="235" y="174909"/>
                  </a:cubicBezTo>
                  <a:cubicBezTo>
                    <a:pt x="235" y="175795"/>
                    <a:pt x="767" y="177035"/>
                    <a:pt x="2542" y="177035"/>
                  </a:cubicBezTo>
                  <a:cubicBezTo>
                    <a:pt x="4671" y="177035"/>
                    <a:pt x="21530" y="165344"/>
                    <a:pt x="33242" y="143202"/>
                  </a:cubicBezTo>
                  <a:cubicBezTo>
                    <a:pt x="41050" y="128500"/>
                    <a:pt x="46197" y="109369"/>
                    <a:pt x="46197" y="88644"/>
                  </a:cubicBezTo>
                  <a:cubicBezTo>
                    <a:pt x="46197" y="63668"/>
                    <a:pt x="38743" y="24876"/>
                    <a:pt x="3607" y="77"/>
                  </a:cubicBezTo>
                  <a:close/>
                </a:path>
              </a:pathLst>
            </a:custGeom>
            <a:solidFill>
              <a:srgbClr val="000000"/>
            </a:solidFill>
            <a:ln w="252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E970B0A3-4B25-9F9B-4DCC-591C139EC4B4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829353" y="3548077"/>
              <a:ext cx="169093" cy="168531"/>
            </a:xfrm>
            <a:custGeom>
              <a:avLst/>
              <a:gdLst>
                <a:gd name="connsiteX0" fmla="*/ 169334 w 169093"/>
                <a:gd name="connsiteY0" fmla="*/ 84341 h 168531"/>
                <a:gd name="connsiteX1" fmla="*/ 84914 w 169093"/>
                <a:gd name="connsiteY1" fmla="*/ 75 h 168531"/>
                <a:gd name="connsiteX2" fmla="*/ 241 w 169093"/>
                <a:gd name="connsiteY2" fmla="*/ 84341 h 168531"/>
                <a:gd name="connsiteX3" fmla="*/ 84660 w 169093"/>
                <a:gd name="connsiteY3" fmla="*/ 168607 h 168531"/>
                <a:gd name="connsiteX4" fmla="*/ 169334 w 169093"/>
                <a:gd name="connsiteY4" fmla="*/ 84341 h 168531"/>
                <a:gd name="connsiteX5" fmla="*/ 34465 w 169093"/>
                <a:gd name="connsiteY5" fmla="*/ 29935 h 168531"/>
                <a:gd name="connsiteX6" fmla="*/ 32183 w 169093"/>
                <a:gd name="connsiteY6" fmla="*/ 27151 h 168531"/>
                <a:gd name="connsiteX7" fmla="*/ 84660 w 169093"/>
                <a:gd name="connsiteY7" fmla="*/ 6401 h 168531"/>
                <a:gd name="connsiteX8" fmla="*/ 137645 w 169093"/>
                <a:gd name="connsiteY8" fmla="*/ 27151 h 168531"/>
                <a:gd name="connsiteX9" fmla="*/ 84914 w 169093"/>
                <a:gd name="connsiteY9" fmla="*/ 80039 h 168531"/>
                <a:gd name="connsiteX10" fmla="*/ 34465 w 169093"/>
                <a:gd name="connsiteY10" fmla="*/ 29935 h 168531"/>
                <a:gd name="connsiteX11" fmla="*/ 27113 w 169093"/>
                <a:gd name="connsiteY11" fmla="*/ 137228 h 168531"/>
                <a:gd name="connsiteX12" fmla="*/ 6579 w 169093"/>
                <a:gd name="connsiteY12" fmla="*/ 84341 h 168531"/>
                <a:gd name="connsiteX13" fmla="*/ 27113 w 169093"/>
                <a:gd name="connsiteY13" fmla="*/ 31453 h 168531"/>
                <a:gd name="connsiteX14" fmla="*/ 80097 w 169093"/>
                <a:gd name="connsiteY14" fmla="*/ 84341 h 168531"/>
                <a:gd name="connsiteX15" fmla="*/ 27113 w 169093"/>
                <a:gd name="connsiteY15" fmla="*/ 137228 h 168531"/>
                <a:gd name="connsiteX16" fmla="*/ 142208 w 169093"/>
                <a:gd name="connsiteY16" fmla="*/ 31453 h 168531"/>
                <a:gd name="connsiteX17" fmla="*/ 162996 w 169093"/>
                <a:gd name="connsiteY17" fmla="*/ 84341 h 168531"/>
                <a:gd name="connsiteX18" fmla="*/ 142461 w 169093"/>
                <a:gd name="connsiteY18" fmla="*/ 137228 h 168531"/>
                <a:gd name="connsiteX19" fmla="*/ 89477 w 169093"/>
                <a:gd name="connsiteY19" fmla="*/ 84341 h 168531"/>
                <a:gd name="connsiteX20" fmla="*/ 142208 w 169093"/>
                <a:gd name="connsiteY20" fmla="*/ 31453 h 168531"/>
                <a:gd name="connsiteX21" fmla="*/ 135110 w 169093"/>
                <a:gd name="connsiteY21" fmla="*/ 138747 h 168531"/>
                <a:gd name="connsiteX22" fmla="*/ 137391 w 169093"/>
                <a:gd name="connsiteY22" fmla="*/ 141530 h 168531"/>
                <a:gd name="connsiteX23" fmla="*/ 84914 w 169093"/>
                <a:gd name="connsiteY23" fmla="*/ 162280 h 168531"/>
                <a:gd name="connsiteX24" fmla="*/ 31930 w 169093"/>
                <a:gd name="connsiteY24" fmla="*/ 141530 h 168531"/>
                <a:gd name="connsiteX25" fmla="*/ 84660 w 169093"/>
                <a:gd name="connsiteY25" fmla="*/ 88643 h 168531"/>
                <a:gd name="connsiteX26" fmla="*/ 135110 w 169093"/>
                <a:gd name="connsiteY26" fmla="*/ 138747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9093" h="168531">
                  <a:moveTo>
                    <a:pt x="169334" y="84341"/>
                  </a:moveTo>
                  <a:cubicBezTo>
                    <a:pt x="169334" y="37779"/>
                    <a:pt x="131307" y="75"/>
                    <a:pt x="84914" y="75"/>
                  </a:cubicBezTo>
                  <a:cubicBezTo>
                    <a:pt x="37761" y="75"/>
                    <a:pt x="241" y="38285"/>
                    <a:pt x="241" y="84341"/>
                  </a:cubicBezTo>
                  <a:cubicBezTo>
                    <a:pt x="241" y="130902"/>
                    <a:pt x="38268" y="168607"/>
                    <a:pt x="84660" y="168607"/>
                  </a:cubicBezTo>
                  <a:cubicBezTo>
                    <a:pt x="131814" y="168607"/>
                    <a:pt x="169334" y="130396"/>
                    <a:pt x="169334" y="84341"/>
                  </a:cubicBezTo>
                  <a:close/>
                  <a:moveTo>
                    <a:pt x="34465" y="29935"/>
                  </a:moveTo>
                  <a:cubicBezTo>
                    <a:pt x="33958" y="29429"/>
                    <a:pt x="32183" y="27657"/>
                    <a:pt x="32183" y="27151"/>
                  </a:cubicBezTo>
                  <a:cubicBezTo>
                    <a:pt x="32183" y="26139"/>
                    <a:pt x="52718" y="6401"/>
                    <a:pt x="84660" y="6401"/>
                  </a:cubicBezTo>
                  <a:cubicBezTo>
                    <a:pt x="93533" y="6401"/>
                    <a:pt x="116857" y="7666"/>
                    <a:pt x="137645" y="27151"/>
                  </a:cubicBezTo>
                  <a:lnTo>
                    <a:pt x="84914" y="80039"/>
                  </a:lnTo>
                  <a:lnTo>
                    <a:pt x="34465" y="29935"/>
                  </a:lnTo>
                  <a:close/>
                  <a:moveTo>
                    <a:pt x="27113" y="137228"/>
                  </a:moveTo>
                  <a:cubicBezTo>
                    <a:pt x="11649" y="120021"/>
                    <a:pt x="6579" y="100536"/>
                    <a:pt x="6579" y="84341"/>
                  </a:cubicBezTo>
                  <a:cubicBezTo>
                    <a:pt x="6579" y="64856"/>
                    <a:pt x="13930" y="46383"/>
                    <a:pt x="27113" y="31453"/>
                  </a:cubicBezTo>
                  <a:lnTo>
                    <a:pt x="80097" y="84341"/>
                  </a:lnTo>
                  <a:lnTo>
                    <a:pt x="27113" y="137228"/>
                  </a:lnTo>
                  <a:close/>
                  <a:moveTo>
                    <a:pt x="142208" y="31453"/>
                  </a:moveTo>
                  <a:cubicBezTo>
                    <a:pt x="154377" y="44359"/>
                    <a:pt x="162996" y="63591"/>
                    <a:pt x="162996" y="84341"/>
                  </a:cubicBezTo>
                  <a:cubicBezTo>
                    <a:pt x="162996" y="103826"/>
                    <a:pt x="155644" y="122298"/>
                    <a:pt x="142461" y="137228"/>
                  </a:cubicBezTo>
                  <a:lnTo>
                    <a:pt x="89477" y="84341"/>
                  </a:lnTo>
                  <a:lnTo>
                    <a:pt x="142208" y="31453"/>
                  </a:lnTo>
                  <a:close/>
                  <a:moveTo>
                    <a:pt x="135110" y="138747"/>
                  </a:moveTo>
                  <a:cubicBezTo>
                    <a:pt x="135617" y="139253"/>
                    <a:pt x="137391" y="141024"/>
                    <a:pt x="137391" y="141530"/>
                  </a:cubicBezTo>
                  <a:cubicBezTo>
                    <a:pt x="137391" y="142542"/>
                    <a:pt x="116857" y="162280"/>
                    <a:pt x="84914" y="162280"/>
                  </a:cubicBezTo>
                  <a:cubicBezTo>
                    <a:pt x="76041" y="162280"/>
                    <a:pt x="52718" y="161015"/>
                    <a:pt x="31930" y="141530"/>
                  </a:cubicBezTo>
                  <a:lnTo>
                    <a:pt x="84660" y="88643"/>
                  </a:lnTo>
                  <a:lnTo>
                    <a:pt x="135110" y="138747"/>
                  </a:lnTo>
                  <a:close/>
                </a:path>
              </a:pathLst>
            </a:custGeom>
            <a:solidFill>
              <a:srgbClr val="000000"/>
            </a:solidFill>
            <a:ln w="252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22129284-63B9-F874-8C14-02F098CF52CE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082105" y="3517204"/>
              <a:ext cx="150333" cy="183968"/>
            </a:xfrm>
            <a:custGeom>
              <a:avLst/>
              <a:gdLst>
                <a:gd name="connsiteX0" fmla="*/ 150584 w 150333"/>
                <a:gd name="connsiteY0" fmla="*/ 2605 h 183968"/>
                <a:gd name="connsiteX1" fmla="*/ 147795 w 150333"/>
                <a:gd name="connsiteY1" fmla="*/ 75 h 183968"/>
                <a:gd name="connsiteX2" fmla="*/ 143232 w 150333"/>
                <a:gd name="connsiteY2" fmla="*/ 3870 h 183968"/>
                <a:gd name="connsiteX3" fmla="*/ 131063 w 150333"/>
                <a:gd name="connsiteY3" fmla="*/ 18294 h 183968"/>
                <a:gd name="connsiteX4" fmla="*/ 94811 w 150333"/>
                <a:gd name="connsiteY4" fmla="*/ 75 h 183968"/>
                <a:gd name="connsiteX5" fmla="*/ 32193 w 150333"/>
                <a:gd name="connsiteY5" fmla="*/ 59795 h 183968"/>
                <a:gd name="connsiteX6" fmla="*/ 58559 w 150333"/>
                <a:gd name="connsiteY6" fmla="*/ 95728 h 183968"/>
                <a:gd name="connsiteX7" fmla="*/ 85685 w 150333"/>
                <a:gd name="connsiteY7" fmla="*/ 102813 h 183968"/>
                <a:gd name="connsiteX8" fmla="*/ 109008 w 150333"/>
                <a:gd name="connsiteY8" fmla="*/ 129637 h 183968"/>
                <a:gd name="connsiteX9" fmla="*/ 63375 w 150333"/>
                <a:gd name="connsiteY9" fmla="*/ 176198 h 183968"/>
                <a:gd name="connsiteX10" fmla="*/ 19011 w 150333"/>
                <a:gd name="connsiteY10" fmla="*/ 139253 h 183968"/>
                <a:gd name="connsiteX11" fmla="*/ 20532 w 150333"/>
                <a:gd name="connsiteY11" fmla="*/ 125588 h 183968"/>
                <a:gd name="connsiteX12" fmla="*/ 21039 w 150333"/>
                <a:gd name="connsiteY12" fmla="*/ 123817 h 183968"/>
                <a:gd name="connsiteX13" fmla="*/ 17997 w 150333"/>
                <a:gd name="connsiteY13" fmla="*/ 121033 h 183968"/>
                <a:gd name="connsiteX14" fmla="*/ 15461 w 150333"/>
                <a:gd name="connsiteY14" fmla="*/ 122045 h 183968"/>
                <a:gd name="connsiteX15" fmla="*/ 251 w 150333"/>
                <a:gd name="connsiteY15" fmla="*/ 181512 h 183968"/>
                <a:gd name="connsiteX16" fmla="*/ 3039 w 150333"/>
                <a:gd name="connsiteY16" fmla="*/ 184043 h 183968"/>
                <a:gd name="connsiteX17" fmla="*/ 7603 w 150333"/>
                <a:gd name="connsiteY17" fmla="*/ 180247 h 183968"/>
                <a:gd name="connsiteX18" fmla="*/ 20025 w 150333"/>
                <a:gd name="connsiteY18" fmla="*/ 165823 h 183968"/>
                <a:gd name="connsiteX19" fmla="*/ 62868 w 150333"/>
                <a:gd name="connsiteY19" fmla="*/ 184043 h 183968"/>
                <a:gd name="connsiteX20" fmla="*/ 127261 w 150333"/>
                <a:gd name="connsiteY20" fmla="*/ 119009 h 183968"/>
                <a:gd name="connsiteX21" fmla="*/ 114838 w 150333"/>
                <a:gd name="connsiteY21" fmla="*/ 89402 h 183968"/>
                <a:gd name="connsiteX22" fmla="*/ 82642 w 150333"/>
                <a:gd name="connsiteY22" fmla="*/ 76749 h 183968"/>
                <a:gd name="connsiteX23" fmla="*/ 65657 w 150333"/>
                <a:gd name="connsiteY23" fmla="*/ 72194 h 183968"/>
                <a:gd name="connsiteX24" fmla="*/ 50193 w 150333"/>
                <a:gd name="connsiteY24" fmla="*/ 49167 h 183968"/>
                <a:gd name="connsiteX25" fmla="*/ 94557 w 150333"/>
                <a:gd name="connsiteY25" fmla="*/ 7160 h 183968"/>
                <a:gd name="connsiteX26" fmla="*/ 131063 w 150333"/>
                <a:gd name="connsiteY26" fmla="*/ 46383 h 183968"/>
                <a:gd name="connsiteX27" fmla="*/ 130049 w 150333"/>
                <a:gd name="connsiteY27" fmla="*/ 60554 h 183968"/>
                <a:gd name="connsiteX28" fmla="*/ 133091 w 150333"/>
                <a:gd name="connsiteY28" fmla="*/ 63084 h 183968"/>
                <a:gd name="connsiteX29" fmla="*/ 136894 w 150333"/>
                <a:gd name="connsiteY29" fmla="*/ 58023 h 183968"/>
                <a:gd name="connsiteX30" fmla="*/ 150584 w 150333"/>
                <a:gd name="connsiteY30" fmla="*/ 2605 h 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0333" h="183968">
                  <a:moveTo>
                    <a:pt x="150584" y="2605"/>
                  </a:moveTo>
                  <a:cubicBezTo>
                    <a:pt x="150584" y="1846"/>
                    <a:pt x="150077" y="75"/>
                    <a:pt x="147795" y="75"/>
                  </a:cubicBezTo>
                  <a:cubicBezTo>
                    <a:pt x="146528" y="75"/>
                    <a:pt x="146274" y="328"/>
                    <a:pt x="143232" y="3870"/>
                  </a:cubicBezTo>
                  <a:lnTo>
                    <a:pt x="131063" y="18294"/>
                  </a:lnTo>
                  <a:cubicBezTo>
                    <a:pt x="124472" y="6401"/>
                    <a:pt x="111289" y="75"/>
                    <a:pt x="94811" y="75"/>
                  </a:cubicBezTo>
                  <a:cubicBezTo>
                    <a:pt x="62615" y="75"/>
                    <a:pt x="32193" y="29176"/>
                    <a:pt x="32193" y="59795"/>
                  </a:cubicBezTo>
                  <a:cubicBezTo>
                    <a:pt x="32193" y="80292"/>
                    <a:pt x="45629" y="91932"/>
                    <a:pt x="58559" y="95728"/>
                  </a:cubicBezTo>
                  <a:lnTo>
                    <a:pt x="85685" y="102813"/>
                  </a:lnTo>
                  <a:cubicBezTo>
                    <a:pt x="95064" y="105091"/>
                    <a:pt x="109008" y="108887"/>
                    <a:pt x="109008" y="129637"/>
                  </a:cubicBezTo>
                  <a:cubicBezTo>
                    <a:pt x="109008" y="152411"/>
                    <a:pt x="88220" y="176198"/>
                    <a:pt x="63375" y="176198"/>
                  </a:cubicBezTo>
                  <a:cubicBezTo>
                    <a:pt x="47151" y="176198"/>
                    <a:pt x="19011" y="170631"/>
                    <a:pt x="19011" y="139253"/>
                  </a:cubicBezTo>
                  <a:cubicBezTo>
                    <a:pt x="19011" y="133180"/>
                    <a:pt x="20278" y="127106"/>
                    <a:pt x="20532" y="125588"/>
                  </a:cubicBezTo>
                  <a:cubicBezTo>
                    <a:pt x="20785" y="124576"/>
                    <a:pt x="21039" y="124323"/>
                    <a:pt x="21039" y="123817"/>
                  </a:cubicBezTo>
                  <a:cubicBezTo>
                    <a:pt x="21039" y="121286"/>
                    <a:pt x="19264" y="121033"/>
                    <a:pt x="17997" y="121033"/>
                  </a:cubicBezTo>
                  <a:cubicBezTo>
                    <a:pt x="16729" y="121033"/>
                    <a:pt x="16222" y="121286"/>
                    <a:pt x="15461" y="122045"/>
                  </a:cubicBezTo>
                  <a:cubicBezTo>
                    <a:pt x="14447" y="123058"/>
                    <a:pt x="251" y="180753"/>
                    <a:pt x="251" y="181512"/>
                  </a:cubicBezTo>
                  <a:cubicBezTo>
                    <a:pt x="251" y="183031"/>
                    <a:pt x="1518" y="184043"/>
                    <a:pt x="3039" y="184043"/>
                  </a:cubicBezTo>
                  <a:cubicBezTo>
                    <a:pt x="4307" y="184043"/>
                    <a:pt x="4560" y="183790"/>
                    <a:pt x="7603" y="180247"/>
                  </a:cubicBezTo>
                  <a:lnTo>
                    <a:pt x="20025" y="165823"/>
                  </a:lnTo>
                  <a:cubicBezTo>
                    <a:pt x="30926" y="180500"/>
                    <a:pt x="48165" y="184043"/>
                    <a:pt x="62868" y="184043"/>
                  </a:cubicBezTo>
                  <a:cubicBezTo>
                    <a:pt x="97346" y="184043"/>
                    <a:pt x="127261" y="150387"/>
                    <a:pt x="127261" y="119009"/>
                  </a:cubicBezTo>
                  <a:cubicBezTo>
                    <a:pt x="127261" y="101548"/>
                    <a:pt x="118641" y="92944"/>
                    <a:pt x="114838" y="89402"/>
                  </a:cubicBezTo>
                  <a:cubicBezTo>
                    <a:pt x="109008" y="83582"/>
                    <a:pt x="105205" y="82569"/>
                    <a:pt x="82642" y="76749"/>
                  </a:cubicBezTo>
                  <a:cubicBezTo>
                    <a:pt x="77065" y="75231"/>
                    <a:pt x="67939" y="72700"/>
                    <a:pt x="65657" y="72194"/>
                  </a:cubicBezTo>
                  <a:cubicBezTo>
                    <a:pt x="58812" y="69917"/>
                    <a:pt x="50193" y="62578"/>
                    <a:pt x="50193" y="49167"/>
                  </a:cubicBezTo>
                  <a:cubicBezTo>
                    <a:pt x="50193" y="28669"/>
                    <a:pt x="70474" y="7160"/>
                    <a:pt x="94557" y="7160"/>
                  </a:cubicBezTo>
                  <a:cubicBezTo>
                    <a:pt x="115599" y="7160"/>
                    <a:pt x="131063" y="18041"/>
                    <a:pt x="131063" y="46383"/>
                  </a:cubicBezTo>
                  <a:cubicBezTo>
                    <a:pt x="131063" y="54481"/>
                    <a:pt x="130049" y="59036"/>
                    <a:pt x="130049" y="60554"/>
                  </a:cubicBezTo>
                  <a:cubicBezTo>
                    <a:pt x="130049" y="60807"/>
                    <a:pt x="130049" y="63084"/>
                    <a:pt x="133091" y="63084"/>
                  </a:cubicBezTo>
                  <a:cubicBezTo>
                    <a:pt x="135627" y="63084"/>
                    <a:pt x="135880" y="62325"/>
                    <a:pt x="136894" y="58023"/>
                  </a:cubicBezTo>
                  <a:lnTo>
                    <a:pt x="150584" y="2605"/>
                  </a:lnTo>
                  <a:close/>
                </a:path>
              </a:pathLst>
            </a:custGeom>
            <a:solidFill>
              <a:srgbClr val="000000"/>
            </a:solidFill>
            <a:ln w="252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CD6DCF31-B868-F45B-A2AD-DA2D2F2EE3E9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244783" y="3608444"/>
              <a:ext cx="46139" cy="176958"/>
            </a:xfrm>
            <a:custGeom>
              <a:avLst/>
              <a:gdLst>
                <a:gd name="connsiteX0" fmla="*/ 42847 w 46139"/>
                <a:gd name="connsiteY0" fmla="*/ 77 h 176958"/>
                <a:gd name="connsiteX1" fmla="*/ 257 w 46139"/>
                <a:gd name="connsiteY1" fmla="*/ 88467 h 176958"/>
                <a:gd name="connsiteX2" fmla="*/ 42847 w 46139"/>
                <a:gd name="connsiteY2" fmla="*/ 177035 h 176958"/>
                <a:gd name="connsiteX3" fmla="*/ 46396 w 46139"/>
                <a:gd name="connsiteY3" fmla="*/ 174909 h 176958"/>
                <a:gd name="connsiteX4" fmla="*/ 44622 w 46139"/>
                <a:gd name="connsiteY4" fmla="*/ 172252 h 176958"/>
                <a:gd name="connsiteX5" fmla="*/ 12324 w 46139"/>
                <a:gd name="connsiteY5" fmla="*/ 88644 h 176958"/>
                <a:gd name="connsiteX6" fmla="*/ 45154 w 46139"/>
                <a:gd name="connsiteY6" fmla="*/ 4328 h 176958"/>
                <a:gd name="connsiteX7" fmla="*/ 46396 w 46139"/>
                <a:gd name="connsiteY7" fmla="*/ 2202 h 176958"/>
                <a:gd name="connsiteX8" fmla="*/ 42847 w 46139"/>
                <a:gd name="connsiteY8" fmla="*/ 77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" h="176958">
                  <a:moveTo>
                    <a:pt x="42847" y="77"/>
                  </a:moveTo>
                  <a:cubicBezTo>
                    <a:pt x="9130" y="23813"/>
                    <a:pt x="257" y="61365"/>
                    <a:pt x="257" y="88467"/>
                  </a:cubicBezTo>
                  <a:cubicBezTo>
                    <a:pt x="257" y="113443"/>
                    <a:pt x="7710" y="152236"/>
                    <a:pt x="42847" y="177035"/>
                  </a:cubicBezTo>
                  <a:cubicBezTo>
                    <a:pt x="44267" y="177035"/>
                    <a:pt x="46396" y="177035"/>
                    <a:pt x="46396" y="174909"/>
                  </a:cubicBezTo>
                  <a:cubicBezTo>
                    <a:pt x="46396" y="173847"/>
                    <a:pt x="45864" y="173492"/>
                    <a:pt x="44622" y="172252"/>
                  </a:cubicBezTo>
                  <a:cubicBezTo>
                    <a:pt x="21019" y="150996"/>
                    <a:pt x="12324" y="120883"/>
                    <a:pt x="12324" y="88644"/>
                  </a:cubicBezTo>
                  <a:cubicBezTo>
                    <a:pt x="12324" y="40818"/>
                    <a:pt x="30602" y="17436"/>
                    <a:pt x="45154" y="4328"/>
                  </a:cubicBezTo>
                  <a:cubicBezTo>
                    <a:pt x="45864" y="3619"/>
                    <a:pt x="46396" y="3088"/>
                    <a:pt x="46396" y="2202"/>
                  </a:cubicBezTo>
                  <a:cubicBezTo>
                    <a:pt x="46396" y="77"/>
                    <a:pt x="44267" y="77"/>
                    <a:pt x="42847" y="77"/>
                  </a:cubicBezTo>
                  <a:close/>
                </a:path>
              </a:pathLst>
            </a:custGeom>
            <a:solidFill>
              <a:srgbClr val="000000"/>
            </a:solidFill>
            <a:ln w="252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2AD7CF3-EAB5-A9B4-DFD9-F7ADAFDAF65C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303598" y="3623855"/>
              <a:ext cx="77904" cy="153576"/>
            </a:xfrm>
            <a:custGeom>
              <a:avLst/>
              <a:gdLst>
                <a:gd name="connsiteX0" fmla="*/ 78164 w 77904"/>
                <a:gd name="connsiteY0" fmla="*/ 6808 h 153576"/>
                <a:gd name="connsiteX1" fmla="*/ 71066 w 77904"/>
                <a:gd name="connsiteY1" fmla="*/ 77 h 153576"/>
                <a:gd name="connsiteX2" fmla="*/ 61128 w 77904"/>
                <a:gd name="connsiteY2" fmla="*/ 9819 h 153576"/>
                <a:gd name="connsiteX3" fmla="*/ 68227 w 77904"/>
                <a:gd name="connsiteY3" fmla="*/ 16550 h 153576"/>
                <a:gd name="connsiteX4" fmla="*/ 78164 w 77904"/>
                <a:gd name="connsiteY4" fmla="*/ 6808 h 153576"/>
                <a:gd name="connsiteX5" fmla="*/ 40543 w 77904"/>
                <a:gd name="connsiteY5" fmla="*/ 126197 h 153576"/>
                <a:gd name="connsiteX6" fmla="*/ 17651 w 77904"/>
                <a:gd name="connsiteY6" fmla="*/ 148693 h 153576"/>
                <a:gd name="connsiteX7" fmla="*/ 11262 w 77904"/>
                <a:gd name="connsiteY7" fmla="*/ 147631 h 153576"/>
                <a:gd name="connsiteX8" fmla="*/ 17296 w 77904"/>
                <a:gd name="connsiteY8" fmla="*/ 138597 h 153576"/>
                <a:gd name="connsiteX9" fmla="*/ 10375 w 77904"/>
                <a:gd name="connsiteY9" fmla="*/ 132043 h 153576"/>
                <a:gd name="connsiteX10" fmla="*/ 260 w 77904"/>
                <a:gd name="connsiteY10" fmla="*/ 142494 h 153576"/>
                <a:gd name="connsiteX11" fmla="*/ 17828 w 77904"/>
                <a:gd name="connsiteY11" fmla="*/ 153653 h 153576"/>
                <a:gd name="connsiteX12" fmla="*/ 54740 w 77904"/>
                <a:gd name="connsiteY12" fmla="*/ 125666 h 153576"/>
                <a:gd name="connsiteX13" fmla="*/ 70711 w 77904"/>
                <a:gd name="connsiteY13" fmla="*/ 62251 h 153576"/>
                <a:gd name="connsiteX14" fmla="*/ 71598 w 77904"/>
                <a:gd name="connsiteY14" fmla="*/ 56051 h 153576"/>
                <a:gd name="connsiteX15" fmla="*/ 52610 w 77904"/>
                <a:gd name="connsiteY15" fmla="*/ 39401 h 153576"/>
                <a:gd name="connsiteX16" fmla="*/ 21555 w 77904"/>
                <a:gd name="connsiteY16" fmla="*/ 66502 h 153576"/>
                <a:gd name="connsiteX17" fmla="*/ 24572 w 77904"/>
                <a:gd name="connsiteY17" fmla="*/ 68805 h 153576"/>
                <a:gd name="connsiteX18" fmla="*/ 28121 w 77904"/>
                <a:gd name="connsiteY18" fmla="*/ 65617 h 153576"/>
                <a:gd name="connsiteX19" fmla="*/ 52078 w 77904"/>
                <a:gd name="connsiteY19" fmla="*/ 44360 h 153576"/>
                <a:gd name="connsiteX20" fmla="*/ 58112 w 77904"/>
                <a:gd name="connsiteY20" fmla="*/ 53040 h 153576"/>
                <a:gd name="connsiteX21" fmla="*/ 57579 w 77904"/>
                <a:gd name="connsiteY21" fmla="*/ 58354 h 153576"/>
                <a:gd name="connsiteX22" fmla="*/ 40543 w 77904"/>
                <a:gd name="connsiteY22" fmla="*/ 126197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904" h="153576">
                  <a:moveTo>
                    <a:pt x="78164" y="6808"/>
                  </a:moveTo>
                  <a:cubicBezTo>
                    <a:pt x="78164" y="3796"/>
                    <a:pt x="75857" y="77"/>
                    <a:pt x="71066" y="77"/>
                  </a:cubicBezTo>
                  <a:cubicBezTo>
                    <a:pt x="65920" y="77"/>
                    <a:pt x="61128" y="5036"/>
                    <a:pt x="61128" y="9819"/>
                  </a:cubicBezTo>
                  <a:cubicBezTo>
                    <a:pt x="61128" y="12653"/>
                    <a:pt x="63258" y="16550"/>
                    <a:pt x="68227" y="16550"/>
                  </a:cubicBezTo>
                  <a:cubicBezTo>
                    <a:pt x="73018" y="16550"/>
                    <a:pt x="78164" y="11945"/>
                    <a:pt x="78164" y="6808"/>
                  </a:cubicBezTo>
                  <a:close/>
                  <a:moveTo>
                    <a:pt x="40543" y="126197"/>
                  </a:moveTo>
                  <a:cubicBezTo>
                    <a:pt x="37526" y="138420"/>
                    <a:pt x="28121" y="148693"/>
                    <a:pt x="17651" y="148693"/>
                  </a:cubicBezTo>
                  <a:cubicBezTo>
                    <a:pt x="15344" y="148693"/>
                    <a:pt x="13214" y="148339"/>
                    <a:pt x="11262" y="147631"/>
                  </a:cubicBezTo>
                  <a:cubicBezTo>
                    <a:pt x="15876" y="145505"/>
                    <a:pt x="17296" y="141254"/>
                    <a:pt x="17296" y="138597"/>
                  </a:cubicBezTo>
                  <a:cubicBezTo>
                    <a:pt x="17296" y="134345"/>
                    <a:pt x="13924" y="132043"/>
                    <a:pt x="10375" y="132043"/>
                  </a:cubicBezTo>
                  <a:cubicBezTo>
                    <a:pt x="4874" y="132043"/>
                    <a:pt x="260" y="136825"/>
                    <a:pt x="260" y="142494"/>
                  </a:cubicBezTo>
                  <a:cubicBezTo>
                    <a:pt x="260" y="149225"/>
                    <a:pt x="7181" y="153653"/>
                    <a:pt x="17828" y="153653"/>
                  </a:cubicBezTo>
                  <a:cubicBezTo>
                    <a:pt x="28476" y="153653"/>
                    <a:pt x="49239" y="147276"/>
                    <a:pt x="54740" y="125666"/>
                  </a:cubicBezTo>
                  <a:lnTo>
                    <a:pt x="70711" y="62251"/>
                  </a:lnTo>
                  <a:cubicBezTo>
                    <a:pt x="71243" y="60303"/>
                    <a:pt x="71598" y="58708"/>
                    <a:pt x="71598" y="56051"/>
                  </a:cubicBezTo>
                  <a:cubicBezTo>
                    <a:pt x="71598" y="46309"/>
                    <a:pt x="63258" y="39401"/>
                    <a:pt x="52610" y="39401"/>
                  </a:cubicBezTo>
                  <a:cubicBezTo>
                    <a:pt x="32912" y="39401"/>
                    <a:pt x="21555" y="64023"/>
                    <a:pt x="21555" y="66502"/>
                  </a:cubicBezTo>
                  <a:cubicBezTo>
                    <a:pt x="21555" y="68805"/>
                    <a:pt x="24039" y="68805"/>
                    <a:pt x="24572" y="68805"/>
                  </a:cubicBezTo>
                  <a:cubicBezTo>
                    <a:pt x="26701" y="68805"/>
                    <a:pt x="26879" y="68274"/>
                    <a:pt x="28121" y="65617"/>
                  </a:cubicBezTo>
                  <a:cubicBezTo>
                    <a:pt x="32557" y="55343"/>
                    <a:pt x="41785" y="44360"/>
                    <a:pt x="52078" y="44360"/>
                  </a:cubicBezTo>
                  <a:cubicBezTo>
                    <a:pt x="56514" y="44360"/>
                    <a:pt x="58112" y="47372"/>
                    <a:pt x="58112" y="53040"/>
                  </a:cubicBezTo>
                  <a:cubicBezTo>
                    <a:pt x="58112" y="54989"/>
                    <a:pt x="57757" y="57469"/>
                    <a:pt x="57579" y="58354"/>
                  </a:cubicBezTo>
                  <a:lnTo>
                    <a:pt x="40543" y="126197"/>
                  </a:lnTo>
                  <a:close/>
                </a:path>
              </a:pathLst>
            </a:custGeom>
            <a:solidFill>
              <a:srgbClr val="000000"/>
            </a:solidFill>
            <a:ln w="252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6200243-57EE-EFE2-3765-4A8BE7516DA9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406702" y="3720925"/>
              <a:ext cx="22537" cy="54557"/>
            </a:xfrm>
            <a:custGeom>
              <a:avLst/>
              <a:gdLst>
                <a:gd name="connsiteX0" fmla="*/ 17832 w 22537"/>
                <a:gd name="connsiteY0" fmla="*/ 17613 h 54557"/>
                <a:gd name="connsiteX1" fmla="*/ 3990 w 22537"/>
                <a:gd name="connsiteY1" fmla="*/ 50029 h 54557"/>
                <a:gd name="connsiteX2" fmla="*/ 2748 w 22537"/>
                <a:gd name="connsiteY2" fmla="*/ 52154 h 54557"/>
                <a:gd name="connsiteX3" fmla="*/ 5232 w 22537"/>
                <a:gd name="connsiteY3" fmla="*/ 54634 h 54557"/>
                <a:gd name="connsiteX4" fmla="*/ 22800 w 22537"/>
                <a:gd name="connsiteY4" fmla="*/ 19384 h 54557"/>
                <a:gd name="connsiteX5" fmla="*/ 10378 w 22537"/>
                <a:gd name="connsiteY5" fmla="*/ 77 h 54557"/>
                <a:gd name="connsiteX6" fmla="*/ 263 w 22537"/>
                <a:gd name="connsiteY6" fmla="*/ 10173 h 54557"/>
                <a:gd name="connsiteX7" fmla="*/ 10556 w 22537"/>
                <a:gd name="connsiteY7" fmla="*/ 20447 h 54557"/>
                <a:gd name="connsiteX8" fmla="*/ 17832 w 22537"/>
                <a:gd name="connsiteY8" fmla="*/ 17613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37" h="54557">
                  <a:moveTo>
                    <a:pt x="17832" y="17613"/>
                  </a:moveTo>
                  <a:cubicBezTo>
                    <a:pt x="17832" y="27355"/>
                    <a:pt x="16057" y="38692"/>
                    <a:pt x="3990" y="50029"/>
                  </a:cubicBezTo>
                  <a:cubicBezTo>
                    <a:pt x="3280" y="50737"/>
                    <a:pt x="2748" y="51269"/>
                    <a:pt x="2748" y="52154"/>
                  </a:cubicBezTo>
                  <a:cubicBezTo>
                    <a:pt x="2748" y="53394"/>
                    <a:pt x="4167" y="54634"/>
                    <a:pt x="5232" y="54634"/>
                  </a:cubicBezTo>
                  <a:cubicBezTo>
                    <a:pt x="7716" y="54634"/>
                    <a:pt x="22800" y="40463"/>
                    <a:pt x="22800" y="19384"/>
                  </a:cubicBezTo>
                  <a:cubicBezTo>
                    <a:pt x="22800" y="8402"/>
                    <a:pt x="18541" y="77"/>
                    <a:pt x="10378" y="77"/>
                  </a:cubicBezTo>
                  <a:cubicBezTo>
                    <a:pt x="4522" y="77"/>
                    <a:pt x="263" y="4682"/>
                    <a:pt x="263" y="10173"/>
                  </a:cubicBezTo>
                  <a:cubicBezTo>
                    <a:pt x="263" y="15842"/>
                    <a:pt x="4345" y="20447"/>
                    <a:pt x="10556" y="20447"/>
                  </a:cubicBezTo>
                  <a:cubicBezTo>
                    <a:pt x="14815" y="20447"/>
                    <a:pt x="17654" y="17613"/>
                    <a:pt x="17832" y="17613"/>
                  </a:cubicBezTo>
                  <a:close/>
                </a:path>
              </a:pathLst>
            </a:custGeom>
            <a:solidFill>
              <a:srgbClr val="000000"/>
            </a:solidFill>
            <a:ln w="252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AA004FAF-D903-76D7-7EA8-95F1D452DF2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460346" y="3618363"/>
              <a:ext cx="87309" cy="124703"/>
            </a:xfrm>
            <a:custGeom>
              <a:avLst/>
              <a:gdLst>
                <a:gd name="connsiteX0" fmla="*/ 42501 w 87309"/>
                <a:gd name="connsiteY0" fmla="*/ 5391 h 124703"/>
                <a:gd name="connsiteX1" fmla="*/ 43211 w 87309"/>
                <a:gd name="connsiteY1" fmla="*/ 2556 h 124703"/>
                <a:gd name="connsiteX2" fmla="*/ 40371 w 87309"/>
                <a:gd name="connsiteY2" fmla="*/ 77 h 124703"/>
                <a:gd name="connsiteX3" fmla="*/ 17657 w 87309"/>
                <a:gd name="connsiteY3" fmla="*/ 1848 h 124703"/>
                <a:gd name="connsiteX4" fmla="*/ 13752 w 87309"/>
                <a:gd name="connsiteY4" fmla="*/ 5922 h 124703"/>
                <a:gd name="connsiteX5" fmla="*/ 18366 w 87309"/>
                <a:gd name="connsiteY5" fmla="*/ 8402 h 124703"/>
                <a:gd name="connsiteX6" fmla="*/ 26884 w 87309"/>
                <a:gd name="connsiteY6" fmla="*/ 11059 h 124703"/>
                <a:gd name="connsiteX7" fmla="*/ 26175 w 87309"/>
                <a:gd name="connsiteY7" fmla="*/ 14956 h 124703"/>
                <a:gd name="connsiteX8" fmla="*/ 1153 w 87309"/>
                <a:gd name="connsiteY8" fmla="*/ 115215 h 124703"/>
                <a:gd name="connsiteX9" fmla="*/ 266 w 87309"/>
                <a:gd name="connsiteY9" fmla="*/ 119112 h 124703"/>
                <a:gd name="connsiteX10" fmla="*/ 6299 w 87309"/>
                <a:gd name="connsiteY10" fmla="*/ 124780 h 124703"/>
                <a:gd name="connsiteX11" fmla="*/ 14462 w 87309"/>
                <a:gd name="connsiteY11" fmla="*/ 117340 h 124703"/>
                <a:gd name="connsiteX12" fmla="*/ 23158 w 87309"/>
                <a:gd name="connsiteY12" fmla="*/ 82976 h 124703"/>
                <a:gd name="connsiteX13" fmla="*/ 45872 w 87309"/>
                <a:gd name="connsiteY13" fmla="*/ 97501 h 124703"/>
                <a:gd name="connsiteX14" fmla="*/ 45518 w 87309"/>
                <a:gd name="connsiteY14" fmla="*/ 101044 h 124703"/>
                <a:gd name="connsiteX15" fmla="*/ 44808 w 87309"/>
                <a:gd name="connsiteY15" fmla="*/ 106535 h 124703"/>
                <a:gd name="connsiteX16" fmla="*/ 63618 w 87309"/>
                <a:gd name="connsiteY16" fmla="*/ 124780 h 124703"/>
                <a:gd name="connsiteX17" fmla="*/ 86156 w 87309"/>
                <a:gd name="connsiteY17" fmla="*/ 97678 h 124703"/>
                <a:gd name="connsiteX18" fmla="*/ 83316 w 87309"/>
                <a:gd name="connsiteY18" fmla="*/ 95376 h 124703"/>
                <a:gd name="connsiteX19" fmla="*/ 79767 w 87309"/>
                <a:gd name="connsiteY19" fmla="*/ 99627 h 124703"/>
                <a:gd name="connsiteX20" fmla="*/ 64151 w 87309"/>
                <a:gd name="connsiteY20" fmla="*/ 119820 h 124703"/>
                <a:gd name="connsiteX21" fmla="*/ 57940 w 87309"/>
                <a:gd name="connsiteY21" fmla="*/ 110609 h 124703"/>
                <a:gd name="connsiteX22" fmla="*/ 59004 w 87309"/>
                <a:gd name="connsiteY22" fmla="*/ 102638 h 124703"/>
                <a:gd name="connsiteX23" fmla="*/ 59892 w 87309"/>
                <a:gd name="connsiteY23" fmla="*/ 97147 h 124703"/>
                <a:gd name="connsiteX24" fmla="*/ 31143 w 87309"/>
                <a:gd name="connsiteY24" fmla="*/ 78371 h 124703"/>
                <a:gd name="connsiteX25" fmla="*/ 45872 w 87309"/>
                <a:gd name="connsiteY25" fmla="*/ 66680 h 124703"/>
                <a:gd name="connsiteX26" fmla="*/ 73734 w 87309"/>
                <a:gd name="connsiteY26" fmla="*/ 49852 h 124703"/>
                <a:gd name="connsiteX27" fmla="*/ 79590 w 87309"/>
                <a:gd name="connsiteY27" fmla="*/ 52154 h 124703"/>
                <a:gd name="connsiteX28" fmla="*/ 70362 w 87309"/>
                <a:gd name="connsiteY28" fmla="*/ 62074 h 124703"/>
                <a:gd name="connsiteX29" fmla="*/ 77460 w 87309"/>
                <a:gd name="connsiteY29" fmla="*/ 68628 h 124703"/>
                <a:gd name="connsiteX30" fmla="*/ 87575 w 87309"/>
                <a:gd name="connsiteY30" fmla="*/ 57291 h 124703"/>
                <a:gd name="connsiteX31" fmla="*/ 73911 w 87309"/>
                <a:gd name="connsiteY31" fmla="*/ 44892 h 124703"/>
                <a:gd name="connsiteX32" fmla="*/ 45518 w 87309"/>
                <a:gd name="connsiteY32" fmla="*/ 60480 h 124703"/>
                <a:gd name="connsiteX33" fmla="*/ 24932 w 87309"/>
                <a:gd name="connsiteY33" fmla="*/ 76068 h 124703"/>
                <a:gd name="connsiteX34" fmla="*/ 42501 w 87309"/>
                <a:gd name="connsiteY34" fmla="*/ 5391 h 12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309" h="124703">
                  <a:moveTo>
                    <a:pt x="42501" y="5391"/>
                  </a:moveTo>
                  <a:cubicBezTo>
                    <a:pt x="42678" y="5036"/>
                    <a:pt x="43211" y="2734"/>
                    <a:pt x="43211" y="2556"/>
                  </a:cubicBezTo>
                  <a:cubicBezTo>
                    <a:pt x="43211" y="1671"/>
                    <a:pt x="42501" y="77"/>
                    <a:pt x="40371" y="77"/>
                  </a:cubicBezTo>
                  <a:cubicBezTo>
                    <a:pt x="36822" y="77"/>
                    <a:pt x="22093" y="1494"/>
                    <a:pt x="17657" y="1848"/>
                  </a:cubicBezTo>
                  <a:cubicBezTo>
                    <a:pt x="16237" y="2025"/>
                    <a:pt x="13752" y="2202"/>
                    <a:pt x="13752" y="5922"/>
                  </a:cubicBezTo>
                  <a:cubicBezTo>
                    <a:pt x="13752" y="8402"/>
                    <a:pt x="16237" y="8402"/>
                    <a:pt x="18366" y="8402"/>
                  </a:cubicBezTo>
                  <a:cubicBezTo>
                    <a:pt x="26884" y="8402"/>
                    <a:pt x="26884" y="9642"/>
                    <a:pt x="26884" y="11059"/>
                  </a:cubicBezTo>
                  <a:cubicBezTo>
                    <a:pt x="26884" y="12299"/>
                    <a:pt x="26529" y="13362"/>
                    <a:pt x="26175" y="14956"/>
                  </a:cubicBezTo>
                  <a:lnTo>
                    <a:pt x="1153" y="115215"/>
                  </a:lnTo>
                  <a:cubicBezTo>
                    <a:pt x="266" y="118403"/>
                    <a:pt x="266" y="118757"/>
                    <a:pt x="266" y="119112"/>
                  </a:cubicBezTo>
                  <a:cubicBezTo>
                    <a:pt x="266" y="121769"/>
                    <a:pt x="2395" y="124780"/>
                    <a:pt x="6299" y="124780"/>
                  </a:cubicBezTo>
                  <a:cubicBezTo>
                    <a:pt x="11091" y="124780"/>
                    <a:pt x="13397" y="121237"/>
                    <a:pt x="14462" y="117340"/>
                  </a:cubicBezTo>
                  <a:cubicBezTo>
                    <a:pt x="14817" y="116632"/>
                    <a:pt x="22448" y="85456"/>
                    <a:pt x="23158" y="82976"/>
                  </a:cubicBezTo>
                  <a:cubicBezTo>
                    <a:pt x="35757" y="84216"/>
                    <a:pt x="45872" y="88290"/>
                    <a:pt x="45872" y="97501"/>
                  </a:cubicBezTo>
                  <a:cubicBezTo>
                    <a:pt x="45872" y="98387"/>
                    <a:pt x="45872" y="99273"/>
                    <a:pt x="45518" y="101044"/>
                  </a:cubicBezTo>
                  <a:cubicBezTo>
                    <a:pt x="44808" y="103701"/>
                    <a:pt x="44808" y="104587"/>
                    <a:pt x="44808" y="106535"/>
                  </a:cubicBezTo>
                  <a:cubicBezTo>
                    <a:pt x="44808" y="119112"/>
                    <a:pt x="55100" y="124780"/>
                    <a:pt x="63618" y="124780"/>
                  </a:cubicBezTo>
                  <a:cubicBezTo>
                    <a:pt x="80832" y="124780"/>
                    <a:pt x="86156" y="97855"/>
                    <a:pt x="86156" y="97678"/>
                  </a:cubicBezTo>
                  <a:cubicBezTo>
                    <a:pt x="86156" y="95376"/>
                    <a:pt x="83849" y="95376"/>
                    <a:pt x="83316" y="95376"/>
                  </a:cubicBezTo>
                  <a:cubicBezTo>
                    <a:pt x="80832" y="95376"/>
                    <a:pt x="80654" y="96261"/>
                    <a:pt x="79767" y="99627"/>
                  </a:cubicBezTo>
                  <a:cubicBezTo>
                    <a:pt x="77638" y="107244"/>
                    <a:pt x="72846" y="119820"/>
                    <a:pt x="64151" y="119820"/>
                  </a:cubicBezTo>
                  <a:cubicBezTo>
                    <a:pt x="59359" y="119820"/>
                    <a:pt x="57940" y="115392"/>
                    <a:pt x="57940" y="110609"/>
                  </a:cubicBezTo>
                  <a:cubicBezTo>
                    <a:pt x="57940" y="107598"/>
                    <a:pt x="57940" y="107244"/>
                    <a:pt x="59004" y="102638"/>
                  </a:cubicBezTo>
                  <a:cubicBezTo>
                    <a:pt x="59182" y="102107"/>
                    <a:pt x="59892" y="99095"/>
                    <a:pt x="59892" y="97147"/>
                  </a:cubicBezTo>
                  <a:cubicBezTo>
                    <a:pt x="59892" y="81382"/>
                    <a:pt x="38597" y="78902"/>
                    <a:pt x="31143" y="78371"/>
                  </a:cubicBezTo>
                  <a:cubicBezTo>
                    <a:pt x="36290" y="75182"/>
                    <a:pt x="42856" y="69337"/>
                    <a:pt x="45872" y="66680"/>
                  </a:cubicBezTo>
                  <a:cubicBezTo>
                    <a:pt x="54923" y="58177"/>
                    <a:pt x="63796" y="49852"/>
                    <a:pt x="73734" y="49852"/>
                  </a:cubicBezTo>
                  <a:cubicBezTo>
                    <a:pt x="75863" y="49852"/>
                    <a:pt x="78170" y="50383"/>
                    <a:pt x="79590" y="52154"/>
                  </a:cubicBezTo>
                  <a:cubicBezTo>
                    <a:pt x="71959" y="53394"/>
                    <a:pt x="70362" y="59417"/>
                    <a:pt x="70362" y="62074"/>
                  </a:cubicBezTo>
                  <a:cubicBezTo>
                    <a:pt x="70362" y="65971"/>
                    <a:pt x="73379" y="68628"/>
                    <a:pt x="77460" y="68628"/>
                  </a:cubicBezTo>
                  <a:cubicBezTo>
                    <a:pt x="82252" y="68628"/>
                    <a:pt x="87575" y="64731"/>
                    <a:pt x="87575" y="57291"/>
                  </a:cubicBezTo>
                  <a:cubicBezTo>
                    <a:pt x="87575" y="51446"/>
                    <a:pt x="83316" y="44892"/>
                    <a:pt x="73911" y="44892"/>
                  </a:cubicBezTo>
                  <a:cubicBezTo>
                    <a:pt x="63796" y="44892"/>
                    <a:pt x="54568" y="52154"/>
                    <a:pt x="45518" y="60480"/>
                  </a:cubicBezTo>
                  <a:cubicBezTo>
                    <a:pt x="38064" y="67565"/>
                    <a:pt x="32208" y="73056"/>
                    <a:pt x="24932" y="76068"/>
                  </a:cubicBezTo>
                  <a:lnTo>
                    <a:pt x="42501" y="5391"/>
                  </a:lnTo>
                  <a:close/>
                </a:path>
              </a:pathLst>
            </a:custGeom>
            <a:solidFill>
              <a:srgbClr val="000000"/>
            </a:solidFill>
            <a:ln w="252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B1BF850-95F5-4015-975B-29304B731D3E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571693" y="3608444"/>
              <a:ext cx="45961" cy="176958"/>
            </a:xfrm>
            <a:custGeom>
              <a:avLst/>
              <a:gdLst>
                <a:gd name="connsiteX0" fmla="*/ 3642 w 45961"/>
                <a:gd name="connsiteY0" fmla="*/ 77 h 176958"/>
                <a:gd name="connsiteX1" fmla="*/ 270 w 45961"/>
                <a:gd name="connsiteY1" fmla="*/ 2202 h 176958"/>
                <a:gd name="connsiteX2" fmla="*/ 1867 w 45961"/>
                <a:gd name="connsiteY2" fmla="*/ 4859 h 176958"/>
                <a:gd name="connsiteX3" fmla="*/ 34165 w 45961"/>
                <a:gd name="connsiteY3" fmla="*/ 88467 h 176958"/>
                <a:gd name="connsiteX4" fmla="*/ 3464 w 45961"/>
                <a:gd name="connsiteY4" fmla="*/ 170835 h 176958"/>
                <a:gd name="connsiteX5" fmla="*/ 270 w 45961"/>
                <a:gd name="connsiteY5" fmla="*/ 174909 h 176958"/>
                <a:gd name="connsiteX6" fmla="*/ 2577 w 45961"/>
                <a:gd name="connsiteY6" fmla="*/ 177035 h 176958"/>
                <a:gd name="connsiteX7" fmla="*/ 33277 w 45961"/>
                <a:gd name="connsiteY7" fmla="*/ 143202 h 176958"/>
                <a:gd name="connsiteX8" fmla="*/ 46232 w 45961"/>
                <a:gd name="connsiteY8" fmla="*/ 88644 h 176958"/>
                <a:gd name="connsiteX9" fmla="*/ 3642 w 45961"/>
                <a:gd name="connsiteY9" fmla="*/ 77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61" h="176958">
                  <a:moveTo>
                    <a:pt x="3642" y="77"/>
                  </a:moveTo>
                  <a:cubicBezTo>
                    <a:pt x="2399" y="77"/>
                    <a:pt x="270" y="77"/>
                    <a:pt x="270" y="2202"/>
                  </a:cubicBezTo>
                  <a:cubicBezTo>
                    <a:pt x="270" y="3088"/>
                    <a:pt x="802" y="3619"/>
                    <a:pt x="1867" y="4859"/>
                  </a:cubicBezTo>
                  <a:cubicBezTo>
                    <a:pt x="17129" y="18853"/>
                    <a:pt x="34165" y="42766"/>
                    <a:pt x="34165" y="88467"/>
                  </a:cubicBezTo>
                  <a:cubicBezTo>
                    <a:pt x="34165" y="125489"/>
                    <a:pt x="22630" y="153476"/>
                    <a:pt x="3464" y="170835"/>
                  </a:cubicBezTo>
                  <a:cubicBezTo>
                    <a:pt x="447" y="173847"/>
                    <a:pt x="270" y="174024"/>
                    <a:pt x="270" y="174909"/>
                  </a:cubicBezTo>
                  <a:cubicBezTo>
                    <a:pt x="270" y="175795"/>
                    <a:pt x="802" y="177035"/>
                    <a:pt x="2577" y="177035"/>
                  </a:cubicBezTo>
                  <a:cubicBezTo>
                    <a:pt x="4706" y="177035"/>
                    <a:pt x="21565" y="165344"/>
                    <a:pt x="33277" y="143202"/>
                  </a:cubicBezTo>
                  <a:cubicBezTo>
                    <a:pt x="41086" y="128500"/>
                    <a:pt x="46232" y="109369"/>
                    <a:pt x="46232" y="88644"/>
                  </a:cubicBezTo>
                  <a:cubicBezTo>
                    <a:pt x="46232" y="63668"/>
                    <a:pt x="38779" y="24876"/>
                    <a:pt x="3642" y="77"/>
                  </a:cubicBezTo>
                  <a:close/>
                </a:path>
              </a:pathLst>
            </a:custGeom>
            <a:solidFill>
              <a:srgbClr val="000000"/>
            </a:solidFill>
            <a:ln w="252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EF00375C-BD0D-FA1B-CAE1-78F4510FCE3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721269" y="3548077"/>
              <a:ext cx="169093" cy="168531"/>
            </a:xfrm>
            <a:custGeom>
              <a:avLst/>
              <a:gdLst>
                <a:gd name="connsiteX0" fmla="*/ 169369 w 169093"/>
                <a:gd name="connsiteY0" fmla="*/ 84341 h 168531"/>
                <a:gd name="connsiteX1" fmla="*/ 84949 w 169093"/>
                <a:gd name="connsiteY1" fmla="*/ 75 h 168531"/>
                <a:gd name="connsiteX2" fmla="*/ 276 w 169093"/>
                <a:gd name="connsiteY2" fmla="*/ 84341 h 168531"/>
                <a:gd name="connsiteX3" fmla="*/ 84696 w 169093"/>
                <a:gd name="connsiteY3" fmla="*/ 168607 h 168531"/>
                <a:gd name="connsiteX4" fmla="*/ 169369 w 169093"/>
                <a:gd name="connsiteY4" fmla="*/ 84341 h 168531"/>
                <a:gd name="connsiteX5" fmla="*/ 34500 w 169093"/>
                <a:gd name="connsiteY5" fmla="*/ 29935 h 168531"/>
                <a:gd name="connsiteX6" fmla="*/ 32218 w 169093"/>
                <a:gd name="connsiteY6" fmla="*/ 27151 h 168531"/>
                <a:gd name="connsiteX7" fmla="*/ 84696 w 169093"/>
                <a:gd name="connsiteY7" fmla="*/ 6401 h 168531"/>
                <a:gd name="connsiteX8" fmla="*/ 137680 w 169093"/>
                <a:gd name="connsiteY8" fmla="*/ 27151 h 168531"/>
                <a:gd name="connsiteX9" fmla="*/ 84949 w 169093"/>
                <a:gd name="connsiteY9" fmla="*/ 80039 h 168531"/>
                <a:gd name="connsiteX10" fmla="*/ 34500 w 169093"/>
                <a:gd name="connsiteY10" fmla="*/ 29935 h 168531"/>
                <a:gd name="connsiteX11" fmla="*/ 27148 w 169093"/>
                <a:gd name="connsiteY11" fmla="*/ 137228 h 168531"/>
                <a:gd name="connsiteX12" fmla="*/ 6614 w 169093"/>
                <a:gd name="connsiteY12" fmla="*/ 84341 h 168531"/>
                <a:gd name="connsiteX13" fmla="*/ 27148 w 169093"/>
                <a:gd name="connsiteY13" fmla="*/ 31453 h 168531"/>
                <a:gd name="connsiteX14" fmla="*/ 80132 w 169093"/>
                <a:gd name="connsiteY14" fmla="*/ 84341 h 168531"/>
                <a:gd name="connsiteX15" fmla="*/ 27148 w 169093"/>
                <a:gd name="connsiteY15" fmla="*/ 137228 h 168531"/>
                <a:gd name="connsiteX16" fmla="*/ 142243 w 169093"/>
                <a:gd name="connsiteY16" fmla="*/ 31453 h 168531"/>
                <a:gd name="connsiteX17" fmla="*/ 163031 w 169093"/>
                <a:gd name="connsiteY17" fmla="*/ 84341 h 168531"/>
                <a:gd name="connsiteX18" fmla="*/ 142496 w 169093"/>
                <a:gd name="connsiteY18" fmla="*/ 137228 h 168531"/>
                <a:gd name="connsiteX19" fmla="*/ 89512 w 169093"/>
                <a:gd name="connsiteY19" fmla="*/ 84341 h 168531"/>
                <a:gd name="connsiteX20" fmla="*/ 142243 w 169093"/>
                <a:gd name="connsiteY20" fmla="*/ 31453 h 168531"/>
                <a:gd name="connsiteX21" fmla="*/ 135145 w 169093"/>
                <a:gd name="connsiteY21" fmla="*/ 138747 h 168531"/>
                <a:gd name="connsiteX22" fmla="*/ 137426 w 169093"/>
                <a:gd name="connsiteY22" fmla="*/ 141530 h 168531"/>
                <a:gd name="connsiteX23" fmla="*/ 84949 w 169093"/>
                <a:gd name="connsiteY23" fmla="*/ 162280 h 168531"/>
                <a:gd name="connsiteX24" fmla="*/ 31965 w 169093"/>
                <a:gd name="connsiteY24" fmla="*/ 141530 h 168531"/>
                <a:gd name="connsiteX25" fmla="*/ 84696 w 169093"/>
                <a:gd name="connsiteY25" fmla="*/ 88643 h 168531"/>
                <a:gd name="connsiteX26" fmla="*/ 135145 w 169093"/>
                <a:gd name="connsiteY26" fmla="*/ 138747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9093" h="168531">
                  <a:moveTo>
                    <a:pt x="169369" y="84341"/>
                  </a:moveTo>
                  <a:cubicBezTo>
                    <a:pt x="169369" y="37779"/>
                    <a:pt x="131342" y="75"/>
                    <a:pt x="84949" y="75"/>
                  </a:cubicBezTo>
                  <a:cubicBezTo>
                    <a:pt x="37796" y="75"/>
                    <a:pt x="276" y="38285"/>
                    <a:pt x="276" y="84341"/>
                  </a:cubicBezTo>
                  <a:cubicBezTo>
                    <a:pt x="276" y="130902"/>
                    <a:pt x="38303" y="168607"/>
                    <a:pt x="84696" y="168607"/>
                  </a:cubicBezTo>
                  <a:cubicBezTo>
                    <a:pt x="131849" y="168607"/>
                    <a:pt x="169369" y="130396"/>
                    <a:pt x="169369" y="84341"/>
                  </a:cubicBezTo>
                  <a:close/>
                  <a:moveTo>
                    <a:pt x="34500" y="29935"/>
                  </a:moveTo>
                  <a:cubicBezTo>
                    <a:pt x="33993" y="29429"/>
                    <a:pt x="32218" y="27657"/>
                    <a:pt x="32218" y="27151"/>
                  </a:cubicBezTo>
                  <a:cubicBezTo>
                    <a:pt x="32218" y="26139"/>
                    <a:pt x="52753" y="6401"/>
                    <a:pt x="84696" y="6401"/>
                  </a:cubicBezTo>
                  <a:cubicBezTo>
                    <a:pt x="93569" y="6401"/>
                    <a:pt x="116892" y="7666"/>
                    <a:pt x="137680" y="27151"/>
                  </a:cubicBezTo>
                  <a:lnTo>
                    <a:pt x="84949" y="80039"/>
                  </a:lnTo>
                  <a:lnTo>
                    <a:pt x="34500" y="29935"/>
                  </a:lnTo>
                  <a:close/>
                  <a:moveTo>
                    <a:pt x="27148" y="137228"/>
                  </a:moveTo>
                  <a:cubicBezTo>
                    <a:pt x="11684" y="120021"/>
                    <a:pt x="6614" y="100536"/>
                    <a:pt x="6614" y="84341"/>
                  </a:cubicBezTo>
                  <a:cubicBezTo>
                    <a:pt x="6614" y="64856"/>
                    <a:pt x="13965" y="46383"/>
                    <a:pt x="27148" y="31453"/>
                  </a:cubicBezTo>
                  <a:lnTo>
                    <a:pt x="80132" y="84341"/>
                  </a:lnTo>
                  <a:lnTo>
                    <a:pt x="27148" y="137228"/>
                  </a:lnTo>
                  <a:close/>
                  <a:moveTo>
                    <a:pt x="142243" y="31453"/>
                  </a:moveTo>
                  <a:cubicBezTo>
                    <a:pt x="154412" y="44359"/>
                    <a:pt x="163031" y="63591"/>
                    <a:pt x="163031" y="84341"/>
                  </a:cubicBezTo>
                  <a:cubicBezTo>
                    <a:pt x="163031" y="103826"/>
                    <a:pt x="155679" y="122298"/>
                    <a:pt x="142496" y="137228"/>
                  </a:cubicBezTo>
                  <a:lnTo>
                    <a:pt x="89512" y="84341"/>
                  </a:lnTo>
                  <a:lnTo>
                    <a:pt x="142243" y="31453"/>
                  </a:lnTo>
                  <a:close/>
                  <a:moveTo>
                    <a:pt x="135145" y="138747"/>
                  </a:moveTo>
                  <a:cubicBezTo>
                    <a:pt x="135652" y="139253"/>
                    <a:pt x="137426" y="141024"/>
                    <a:pt x="137426" y="141530"/>
                  </a:cubicBezTo>
                  <a:cubicBezTo>
                    <a:pt x="137426" y="142542"/>
                    <a:pt x="116892" y="162280"/>
                    <a:pt x="84949" y="162280"/>
                  </a:cubicBezTo>
                  <a:cubicBezTo>
                    <a:pt x="76076" y="162280"/>
                    <a:pt x="52753" y="161015"/>
                    <a:pt x="31965" y="141530"/>
                  </a:cubicBezTo>
                  <a:lnTo>
                    <a:pt x="84696" y="88643"/>
                  </a:lnTo>
                  <a:lnTo>
                    <a:pt x="135145" y="138747"/>
                  </a:lnTo>
                  <a:close/>
                </a:path>
              </a:pathLst>
            </a:custGeom>
            <a:solidFill>
              <a:srgbClr val="000000"/>
            </a:solidFill>
            <a:ln w="252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A72F1091-C14F-6F1C-BE2D-63035E10EF6A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039685" y="3482340"/>
              <a:ext cx="91518" cy="7844"/>
            </a:xfrm>
            <a:custGeom>
              <a:avLst/>
              <a:gdLst>
                <a:gd name="connsiteX0" fmla="*/ 91806 w 91518"/>
                <a:gd name="connsiteY0" fmla="*/ 7917 h 7844"/>
                <a:gd name="connsiteX1" fmla="*/ 91806 w 91518"/>
                <a:gd name="connsiteY1" fmla="*/ 72 h 7844"/>
                <a:gd name="connsiteX2" fmla="*/ 288 w 91518"/>
                <a:gd name="connsiteY2" fmla="*/ 72 h 7844"/>
                <a:gd name="connsiteX3" fmla="*/ 288 w 91518"/>
                <a:gd name="connsiteY3" fmla="*/ 7917 h 7844"/>
                <a:gd name="connsiteX4" fmla="*/ 91806 w 91518"/>
                <a:gd name="connsiteY4" fmla="*/ 7917 h 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18" h="7844">
                  <a:moveTo>
                    <a:pt x="91806" y="7917"/>
                  </a:moveTo>
                  <a:lnTo>
                    <a:pt x="91806" y="72"/>
                  </a:lnTo>
                  <a:lnTo>
                    <a:pt x="288" y="72"/>
                  </a:lnTo>
                  <a:lnTo>
                    <a:pt x="288" y="7917"/>
                  </a:lnTo>
                  <a:lnTo>
                    <a:pt x="91806" y="7917"/>
                  </a:lnTo>
                  <a:close/>
                </a:path>
              </a:pathLst>
            </a:custGeom>
            <a:solidFill>
              <a:srgbClr val="000000"/>
            </a:solidFill>
            <a:ln w="252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2EBB0BE-EAEE-54A8-28B6-39D6CA064AEF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978838" y="3522772"/>
              <a:ext cx="142474" cy="178400"/>
            </a:xfrm>
            <a:custGeom>
              <a:avLst/>
              <a:gdLst>
                <a:gd name="connsiteX0" fmla="*/ 119437 w 142474"/>
                <a:gd name="connsiteY0" fmla="*/ 18547 h 178400"/>
                <a:gd name="connsiteX1" fmla="*/ 135915 w 142474"/>
                <a:gd name="connsiteY1" fmla="*/ 7919 h 178400"/>
                <a:gd name="connsiteX2" fmla="*/ 142760 w 142474"/>
                <a:gd name="connsiteY2" fmla="*/ 3111 h 178400"/>
                <a:gd name="connsiteX3" fmla="*/ 139211 w 142474"/>
                <a:gd name="connsiteY3" fmla="*/ 75 h 178400"/>
                <a:gd name="connsiteX4" fmla="*/ 111071 w 142474"/>
                <a:gd name="connsiteY4" fmla="*/ 834 h 178400"/>
                <a:gd name="connsiteX5" fmla="*/ 73804 w 142474"/>
                <a:gd name="connsiteY5" fmla="*/ 75 h 178400"/>
                <a:gd name="connsiteX6" fmla="*/ 68481 w 142474"/>
                <a:gd name="connsiteY6" fmla="*/ 5136 h 178400"/>
                <a:gd name="connsiteX7" fmla="*/ 77100 w 142474"/>
                <a:gd name="connsiteY7" fmla="*/ 7919 h 178400"/>
                <a:gd name="connsiteX8" fmla="*/ 91804 w 142474"/>
                <a:gd name="connsiteY8" fmla="*/ 8425 h 178400"/>
                <a:gd name="connsiteX9" fmla="*/ 99663 w 142474"/>
                <a:gd name="connsiteY9" fmla="*/ 13486 h 178400"/>
                <a:gd name="connsiteX10" fmla="*/ 98649 w 142474"/>
                <a:gd name="connsiteY10" fmla="*/ 18800 h 178400"/>
                <a:gd name="connsiteX11" fmla="*/ 69495 w 142474"/>
                <a:gd name="connsiteY11" fmla="*/ 134951 h 178400"/>
                <a:gd name="connsiteX12" fmla="*/ 32989 w 142474"/>
                <a:gd name="connsiteY12" fmla="*/ 172909 h 178400"/>
                <a:gd name="connsiteX13" fmla="*/ 8905 w 142474"/>
                <a:gd name="connsiteY13" fmla="*/ 157219 h 178400"/>
                <a:gd name="connsiteX14" fmla="*/ 11947 w 142474"/>
                <a:gd name="connsiteY14" fmla="*/ 157472 h 178400"/>
                <a:gd name="connsiteX15" fmla="*/ 28426 w 142474"/>
                <a:gd name="connsiteY15" fmla="*/ 141277 h 178400"/>
                <a:gd name="connsiteX16" fmla="*/ 17271 w 142474"/>
                <a:gd name="connsiteY16" fmla="*/ 130649 h 178400"/>
                <a:gd name="connsiteX17" fmla="*/ 286 w 142474"/>
                <a:gd name="connsiteY17" fmla="*/ 150893 h 178400"/>
                <a:gd name="connsiteX18" fmla="*/ 33749 w 142474"/>
                <a:gd name="connsiteY18" fmla="*/ 178476 h 178400"/>
                <a:gd name="connsiteX19" fmla="*/ 89776 w 142474"/>
                <a:gd name="connsiteY19" fmla="*/ 136722 h 178400"/>
                <a:gd name="connsiteX20" fmla="*/ 119437 w 142474"/>
                <a:gd name="connsiteY20" fmla="*/ 18547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474" h="178400">
                  <a:moveTo>
                    <a:pt x="119437" y="18547"/>
                  </a:moveTo>
                  <a:cubicBezTo>
                    <a:pt x="121465" y="10197"/>
                    <a:pt x="121972" y="7919"/>
                    <a:pt x="135915" y="7919"/>
                  </a:cubicBezTo>
                  <a:cubicBezTo>
                    <a:pt x="139971" y="7919"/>
                    <a:pt x="142760" y="7919"/>
                    <a:pt x="142760" y="3111"/>
                  </a:cubicBezTo>
                  <a:cubicBezTo>
                    <a:pt x="142760" y="834"/>
                    <a:pt x="141239" y="75"/>
                    <a:pt x="139211" y="75"/>
                  </a:cubicBezTo>
                  <a:cubicBezTo>
                    <a:pt x="132873" y="75"/>
                    <a:pt x="117409" y="834"/>
                    <a:pt x="111071" y="834"/>
                  </a:cubicBezTo>
                  <a:cubicBezTo>
                    <a:pt x="102705" y="834"/>
                    <a:pt x="82170" y="75"/>
                    <a:pt x="73804" y="75"/>
                  </a:cubicBezTo>
                  <a:cubicBezTo>
                    <a:pt x="71523" y="75"/>
                    <a:pt x="68481" y="75"/>
                    <a:pt x="68481" y="5136"/>
                  </a:cubicBezTo>
                  <a:cubicBezTo>
                    <a:pt x="68481" y="7919"/>
                    <a:pt x="70509" y="7919"/>
                    <a:pt x="77100" y="7919"/>
                  </a:cubicBezTo>
                  <a:cubicBezTo>
                    <a:pt x="82931" y="7919"/>
                    <a:pt x="85466" y="7919"/>
                    <a:pt x="91804" y="8425"/>
                  </a:cubicBezTo>
                  <a:cubicBezTo>
                    <a:pt x="97888" y="9185"/>
                    <a:pt x="99663" y="9944"/>
                    <a:pt x="99663" y="13486"/>
                  </a:cubicBezTo>
                  <a:cubicBezTo>
                    <a:pt x="99663" y="15005"/>
                    <a:pt x="99156" y="16776"/>
                    <a:pt x="98649" y="18800"/>
                  </a:cubicBezTo>
                  <a:lnTo>
                    <a:pt x="69495" y="134951"/>
                  </a:lnTo>
                  <a:cubicBezTo>
                    <a:pt x="63410" y="159497"/>
                    <a:pt x="46172" y="172909"/>
                    <a:pt x="32989" y="172909"/>
                  </a:cubicBezTo>
                  <a:cubicBezTo>
                    <a:pt x="26398" y="172909"/>
                    <a:pt x="12961" y="170378"/>
                    <a:pt x="8905" y="157219"/>
                  </a:cubicBezTo>
                  <a:cubicBezTo>
                    <a:pt x="9666" y="157472"/>
                    <a:pt x="11440" y="157472"/>
                    <a:pt x="11947" y="157472"/>
                  </a:cubicBezTo>
                  <a:cubicBezTo>
                    <a:pt x="21834" y="157472"/>
                    <a:pt x="28426" y="148869"/>
                    <a:pt x="28426" y="141277"/>
                  </a:cubicBezTo>
                  <a:cubicBezTo>
                    <a:pt x="28426" y="133180"/>
                    <a:pt x="21581" y="130649"/>
                    <a:pt x="17271" y="130649"/>
                  </a:cubicBezTo>
                  <a:cubicBezTo>
                    <a:pt x="12708" y="130649"/>
                    <a:pt x="286" y="133686"/>
                    <a:pt x="286" y="150893"/>
                  </a:cubicBezTo>
                  <a:cubicBezTo>
                    <a:pt x="286" y="166582"/>
                    <a:pt x="13722" y="178476"/>
                    <a:pt x="33749" y="178476"/>
                  </a:cubicBezTo>
                  <a:cubicBezTo>
                    <a:pt x="57073" y="178476"/>
                    <a:pt x="83438" y="161774"/>
                    <a:pt x="89776" y="136722"/>
                  </a:cubicBezTo>
                  <a:lnTo>
                    <a:pt x="119437" y="18547"/>
                  </a:lnTo>
                  <a:close/>
                </a:path>
              </a:pathLst>
            </a:custGeom>
            <a:solidFill>
              <a:srgbClr val="000000"/>
            </a:solidFill>
            <a:ln w="252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6AFA6E55-A283-11FF-A209-7D3D1B873C1A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121822" y="3608444"/>
              <a:ext cx="46139" cy="176958"/>
            </a:xfrm>
            <a:custGeom>
              <a:avLst/>
              <a:gdLst>
                <a:gd name="connsiteX0" fmla="*/ 42881 w 46139"/>
                <a:gd name="connsiteY0" fmla="*/ 77 h 176958"/>
                <a:gd name="connsiteX1" fmla="*/ 291 w 46139"/>
                <a:gd name="connsiteY1" fmla="*/ 88467 h 176958"/>
                <a:gd name="connsiteX2" fmla="*/ 42881 w 46139"/>
                <a:gd name="connsiteY2" fmla="*/ 177035 h 176958"/>
                <a:gd name="connsiteX3" fmla="*/ 46431 w 46139"/>
                <a:gd name="connsiteY3" fmla="*/ 174909 h 176958"/>
                <a:gd name="connsiteX4" fmla="*/ 44656 w 46139"/>
                <a:gd name="connsiteY4" fmla="*/ 172252 h 176958"/>
                <a:gd name="connsiteX5" fmla="*/ 12358 w 46139"/>
                <a:gd name="connsiteY5" fmla="*/ 88644 h 176958"/>
                <a:gd name="connsiteX6" fmla="*/ 45188 w 46139"/>
                <a:gd name="connsiteY6" fmla="*/ 4328 h 176958"/>
                <a:gd name="connsiteX7" fmla="*/ 46431 w 46139"/>
                <a:gd name="connsiteY7" fmla="*/ 2202 h 176958"/>
                <a:gd name="connsiteX8" fmla="*/ 42881 w 46139"/>
                <a:gd name="connsiteY8" fmla="*/ 77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" h="176958">
                  <a:moveTo>
                    <a:pt x="42881" y="77"/>
                  </a:moveTo>
                  <a:cubicBezTo>
                    <a:pt x="9164" y="23813"/>
                    <a:pt x="291" y="61365"/>
                    <a:pt x="291" y="88467"/>
                  </a:cubicBezTo>
                  <a:cubicBezTo>
                    <a:pt x="291" y="113443"/>
                    <a:pt x="7745" y="152236"/>
                    <a:pt x="42881" y="177035"/>
                  </a:cubicBezTo>
                  <a:cubicBezTo>
                    <a:pt x="44301" y="177035"/>
                    <a:pt x="46431" y="177035"/>
                    <a:pt x="46431" y="174909"/>
                  </a:cubicBezTo>
                  <a:cubicBezTo>
                    <a:pt x="46431" y="173847"/>
                    <a:pt x="45898" y="173492"/>
                    <a:pt x="44656" y="172252"/>
                  </a:cubicBezTo>
                  <a:cubicBezTo>
                    <a:pt x="21054" y="150996"/>
                    <a:pt x="12358" y="120883"/>
                    <a:pt x="12358" y="88644"/>
                  </a:cubicBezTo>
                  <a:cubicBezTo>
                    <a:pt x="12358" y="40818"/>
                    <a:pt x="30637" y="17436"/>
                    <a:pt x="45188" y="4328"/>
                  </a:cubicBezTo>
                  <a:cubicBezTo>
                    <a:pt x="45898" y="3619"/>
                    <a:pt x="46431" y="3088"/>
                    <a:pt x="46431" y="2202"/>
                  </a:cubicBezTo>
                  <a:cubicBezTo>
                    <a:pt x="46431" y="77"/>
                    <a:pt x="44301" y="77"/>
                    <a:pt x="42881" y="77"/>
                  </a:cubicBezTo>
                  <a:close/>
                </a:path>
              </a:pathLst>
            </a:custGeom>
            <a:solidFill>
              <a:srgbClr val="000000"/>
            </a:solidFill>
            <a:ln w="252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A2DB57E-9D02-9E3B-D51C-6FCC5F1D82B0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193947" y="3618363"/>
              <a:ext cx="87309" cy="124703"/>
            </a:xfrm>
            <a:custGeom>
              <a:avLst/>
              <a:gdLst>
                <a:gd name="connsiteX0" fmla="*/ 42530 w 87309"/>
                <a:gd name="connsiteY0" fmla="*/ 5391 h 124703"/>
                <a:gd name="connsiteX1" fmla="*/ 43239 w 87309"/>
                <a:gd name="connsiteY1" fmla="*/ 2556 h 124703"/>
                <a:gd name="connsiteX2" fmla="*/ 40400 w 87309"/>
                <a:gd name="connsiteY2" fmla="*/ 77 h 124703"/>
                <a:gd name="connsiteX3" fmla="*/ 17685 w 87309"/>
                <a:gd name="connsiteY3" fmla="*/ 1848 h 124703"/>
                <a:gd name="connsiteX4" fmla="*/ 13781 w 87309"/>
                <a:gd name="connsiteY4" fmla="*/ 5922 h 124703"/>
                <a:gd name="connsiteX5" fmla="*/ 18395 w 87309"/>
                <a:gd name="connsiteY5" fmla="*/ 8402 h 124703"/>
                <a:gd name="connsiteX6" fmla="*/ 26913 w 87309"/>
                <a:gd name="connsiteY6" fmla="*/ 11059 h 124703"/>
                <a:gd name="connsiteX7" fmla="*/ 26203 w 87309"/>
                <a:gd name="connsiteY7" fmla="*/ 14956 h 124703"/>
                <a:gd name="connsiteX8" fmla="*/ 1182 w 87309"/>
                <a:gd name="connsiteY8" fmla="*/ 115215 h 124703"/>
                <a:gd name="connsiteX9" fmla="*/ 294 w 87309"/>
                <a:gd name="connsiteY9" fmla="*/ 119112 h 124703"/>
                <a:gd name="connsiteX10" fmla="*/ 6328 w 87309"/>
                <a:gd name="connsiteY10" fmla="*/ 124780 h 124703"/>
                <a:gd name="connsiteX11" fmla="*/ 14491 w 87309"/>
                <a:gd name="connsiteY11" fmla="*/ 117340 h 124703"/>
                <a:gd name="connsiteX12" fmla="*/ 23187 w 87309"/>
                <a:gd name="connsiteY12" fmla="*/ 82976 h 124703"/>
                <a:gd name="connsiteX13" fmla="*/ 45901 w 87309"/>
                <a:gd name="connsiteY13" fmla="*/ 97501 h 124703"/>
                <a:gd name="connsiteX14" fmla="*/ 45546 w 87309"/>
                <a:gd name="connsiteY14" fmla="*/ 101044 h 124703"/>
                <a:gd name="connsiteX15" fmla="*/ 44837 w 87309"/>
                <a:gd name="connsiteY15" fmla="*/ 106535 h 124703"/>
                <a:gd name="connsiteX16" fmla="*/ 63647 w 87309"/>
                <a:gd name="connsiteY16" fmla="*/ 124780 h 124703"/>
                <a:gd name="connsiteX17" fmla="*/ 86185 w 87309"/>
                <a:gd name="connsiteY17" fmla="*/ 97678 h 124703"/>
                <a:gd name="connsiteX18" fmla="*/ 83345 w 87309"/>
                <a:gd name="connsiteY18" fmla="*/ 95376 h 124703"/>
                <a:gd name="connsiteX19" fmla="*/ 79796 w 87309"/>
                <a:gd name="connsiteY19" fmla="*/ 99627 h 124703"/>
                <a:gd name="connsiteX20" fmla="*/ 64180 w 87309"/>
                <a:gd name="connsiteY20" fmla="*/ 119820 h 124703"/>
                <a:gd name="connsiteX21" fmla="*/ 57969 w 87309"/>
                <a:gd name="connsiteY21" fmla="*/ 110609 h 124703"/>
                <a:gd name="connsiteX22" fmla="*/ 59033 w 87309"/>
                <a:gd name="connsiteY22" fmla="*/ 102638 h 124703"/>
                <a:gd name="connsiteX23" fmla="*/ 59921 w 87309"/>
                <a:gd name="connsiteY23" fmla="*/ 97147 h 124703"/>
                <a:gd name="connsiteX24" fmla="*/ 31172 w 87309"/>
                <a:gd name="connsiteY24" fmla="*/ 78371 h 124703"/>
                <a:gd name="connsiteX25" fmla="*/ 45901 w 87309"/>
                <a:gd name="connsiteY25" fmla="*/ 66680 h 124703"/>
                <a:gd name="connsiteX26" fmla="*/ 73762 w 87309"/>
                <a:gd name="connsiteY26" fmla="*/ 49852 h 124703"/>
                <a:gd name="connsiteX27" fmla="*/ 79619 w 87309"/>
                <a:gd name="connsiteY27" fmla="*/ 52154 h 124703"/>
                <a:gd name="connsiteX28" fmla="*/ 70391 w 87309"/>
                <a:gd name="connsiteY28" fmla="*/ 62074 h 124703"/>
                <a:gd name="connsiteX29" fmla="*/ 77489 w 87309"/>
                <a:gd name="connsiteY29" fmla="*/ 68628 h 124703"/>
                <a:gd name="connsiteX30" fmla="*/ 87604 w 87309"/>
                <a:gd name="connsiteY30" fmla="*/ 57291 h 124703"/>
                <a:gd name="connsiteX31" fmla="*/ 73940 w 87309"/>
                <a:gd name="connsiteY31" fmla="*/ 44892 h 124703"/>
                <a:gd name="connsiteX32" fmla="*/ 45546 w 87309"/>
                <a:gd name="connsiteY32" fmla="*/ 60480 h 124703"/>
                <a:gd name="connsiteX33" fmla="*/ 24961 w 87309"/>
                <a:gd name="connsiteY33" fmla="*/ 76068 h 124703"/>
                <a:gd name="connsiteX34" fmla="*/ 42530 w 87309"/>
                <a:gd name="connsiteY34" fmla="*/ 5391 h 12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309" h="124703">
                  <a:moveTo>
                    <a:pt x="42530" y="5391"/>
                  </a:moveTo>
                  <a:cubicBezTo>
                    <a:pt x="42707" y="5036"/>
                    <a:pt x="43239" y="2734"/>
                    <a:pt x="43239" y="2556"/>
                  </a:cubicBezTo>
                  <a:cubicBezTo>
                    <a:pt x="43239" y="1671"/>
                    <a:pt x="42530" y="77"/>
                    <a:pt x="40400" y="77"/>
                  </a:cubicBezTo>
                  <a:cubicBezTo>
                    <a:pt x="36851" y="77"/>
                    <a:pt x="22122" y="1494"/>
                    <a:pt x="17685" y="1848"/>
                  </a:cubicBezTo>
                  <a:cubicBezTo>
                    <a:pt x="16266" y="2025"/>
                    <a:pt x="13781" y="2202"/>
                    <a:pt x="13781" y="5922"/>
                  </a:cubicBezTo>
                  <a:cubicBezTo>
                    <a:pt x="13781" y="8402"/>
                    <a:pt x="16266" y="8402"/>
                    <a:pt x="18395" y="8402"/>
                  </a:cubicBezTo>
                  <a:cubicBezTo>
                    <a:pt x="26913" y="8402"/>
                    <a:pt x="26913" y="9642"/>
                    <a:pt x="26913" y="11059"/>
                  </a:cubicBezTo>
                  <a:cubicBezTo>
                    <a:pt x="26913" y="12299"/>
                    <a:pt x="26558" y="13362"/>
                    <a:pt x="26203" y="14956"/>
                  </a:cubicBezTo>
                  <a:lnTo>
                    <a:pt x="1182" y="115215"/>
                  </a:lnTo>
                  <a:cubicBezTo>
                    <a:pt x="294" y="118403"/>
                    <a:pt x="294" y="118757"/>
                    <a:pt x="294" y="119112"/>
                  </a:cubicBezTo>
                  <a:cubicBezTo>
                    <a:pt x="294" y="121769"/>
                    <a:pt x="2424" y="124780"/>
                    <a:pt x="6328" y="124780"/>
                  </a:cubicBezTo>
                  <a:cubicBezTo>
                    <a:pt x="11119" y="124780"/>
                    <a:pt x="13426" y="121237"/>
                    <a:pt x="14491" y="117340"/>
                  </a:cubicBezTo>
                  <a:cubicBezTo>
                    <a:pt x="14846" y="116632"/>
                    <a:pt x="22477" y="85456"/>
                    <a:pt x="23187" y="82976"/>
                  </a:cubicBezTo>
                  <a:cubicBezTo>
                    <a:pt x="35786" y="84216"/>
                    <a:pt x="45901" y="88290"/>
                    <a:pt x="45901" y="97501"/>
                  </a:cubicBezTo>
                  <a:cubicBezTo>
                    <a:pt x="45901" y="98387"/>
                    <a:pt x="45901" y="99273"/>
                    <a:pt x="45546" y="101044"/>
                  </a:cubicBezTo>
                  <a:cubicBezTo>
                    <a:pt x="44837" y="103701"/>
                    <a:pt x="44837" y="104587"/>
                    <a:pt x="44837" y="106535"/>
                  </a:cubicBezTo>
                  <a:cubicBezTo>
                    <a:pt x="44837" y="119112"/>
                    <a:pt x="55129" y="124780"/>
                    <a:pt x="63647" y="124780"/>
                  </a:cubicBezTo>
                  <a:cubicBezTo>
                    <a:pt x="80861" y="124780"/>
                    <a:pt x="86185" y="97855"/>
                    <a:pt x="86185" y="97678"/>
                  </a:cubicBezTo>
                  <a:cubicBezTo>
                    <a:pt x="86185" y="95376"/>
                    <a:pt x="83878" y="95376"/>
                    <a:pt x="83345" y="95376"/>
                  </a:cubicBezTo>
                  <a:cubicBezTo>
                    <a:pt x="80861" y="95376"/>
                    <a:pt x="80683" y="96261"/>
                    <a:pt x="79796" y="99627"/>
                  </a:cubicBezTo>
                  <a:cubicBezTo>
                    <a:pt x="77666" y="107244"/>
                    <a:pt x="72875" y="119820"/>
                    <a:pt x="64180" y="119820"/>
                  </a:cubicBezTo>
                  <a:cubicBezTo>
                    <a:pt x="59388" y="119820"/>
                    <a:pt x="57969" y="115392"/>
                    <a:pt x="57969" y="110609"/>
                  </a:cubicBezTo>
                  <a:cubicBezTo>
                    <a:pt x="57969" y="107598"/>
                    <a:pt x="57969" y="107244"/>
                    <a:pt x="59033" y="102638"/>
                  </a:cubicBezTo>
                  <a:cubicBezTo>
                    <a:pt x="59211" y="102107"/>
                    <a:pt x="59921" y="99095"/>
                    <a:pt x="59921" y="97147"/>
                  </a:cubicBezTo>
                  <a:cubicBezTo>
                    <a:pt x="59921" y="81382"/>
                    <a:pt x="38626" y="78902"/>
                    <a:pt x="31172" y="78371"/>
                  </a:cubicBezTo>
                  <a:cubicBezTo>
                    <a:pt x="36319" y="75182"/>
                    <a:pt x="42885" y="69337"/>
                    <a:pt x="45901" y="66680"/>
                  </a:cubicBezTo>
                  <a:cubicBezTo>
                    <a:pt x="54952" y="58177"/>
                    <a:pt x="63825" y="49852"/>
                    <a:pt x="73762" y="49852"/>
                  </a:cubicBezTo>
                  <a:cubicBezTo>
                    <a:pt x="75892" y="49852"/>
                    <a:pt x="78199" y="50383"/>
                    <a:pt x="79619" y="52154"/>
                  </a:cubicBezTo>
                  <a:cubicBezTo>
                    <a:pt x="71988" y="53394"/>
                    <a:pt x="70391" y="59417"/>
                    <a:pt x="70391" y="62074"/>
                  </a:cubicBezTo>
                  <a:cubicBezTo>
                    <a:pt x="70391" y="65971"/>
                    <a:pt x="73407" y="68628"/>
                    <a:pt x="77489" y="68628"/>
                  </a:cubicBezTo>
                  <a:cubicBezTo>
                    <a:pt x="82280" y="68628"/>
                    <a:pt x="87604" y="64731"/>
                    <a:pt x="87604" y="57291"/>
                  </a:cubicBezTo>
                  <a:cubicBezTo>
                    <a:pt x="87604" y="51446"/>
                    <a:pt x="83345" y="44892"/>
                    <a:pt x="73940" y="44892"/>
                  </a:cubicBezTo>
                  <a:cubicBezTo>
                    <a:pt x="63825" y="44892"/>
                    <a:pt x="54597" y="52154"/>
                    <a:pt x="45546" y="60480"/>
                  </a:cubicBezTo>
                  <a:cubicBezTo>
                    <a:pt x="38093" y="67565"/>
                    <a:pt x="32237" y="73056"/>
                    <a:pt x="24961" y="76068"/>
                  </a:cubicBezTo>
                  <a:lnTo>
                    <a:pt x="42530" y="5391"/>
                  </a:lnTo>
                  <a:close/>
                </a:path>
              </a:pathLst>
            </a:custGeom>
            <a:solidFill>
              <a:srgbClr val="000000"/>
            </a:solidFill>
            <a:ln w="252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A863AE37-DB4B-89E7-FB27-162D07322C2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305294" y="3608444"/>
              <a:ext cx="45961" cy="176958"/>
            </a:xfrm>
            <a:custGeom>
              <a:avLst/>
              <a:gdLst>
                <a:gd name="connsiteX0" fmla="*/ 3670 w 45961"/>
                <a:gd name="connsiteY0" fmla="*/ 77 h 176958"/>
                <a:gd name="connsiteX1" fmla="*/ 299 w 45961"/>
                <a:gd name="connsiteY1" fmla="*/ 2202 h 176958"/>
                <a:gd name="connsiteX2" fmla="*/ 1896 w 45961"/>
                <a:gd name="connsiteY2" fmla="*/ 4859 h 176958"/>
                <a:gd name="connsiteX3" fmla="*/ 34193 w 45961"/>
                <a:gd name="connsiteY3" fmla="*/ 88467 h 176958"/>
                <a:gd name="connsiteX4" fmla="*/ 3493 w 45961"/>
                <a:gd name="connsiteY4" fmla="*/ 170835 h 176958"/>
                <a:gd name="connsiteX5" fmla="*/ 299 w 45961"/>
                <a:gd name="connsiteY5" fmla="*/ 174909 h 176958"/>
                <a:gd name="connsiteX6" fmla="*/ 2606 w 45961"/>
                <a:gd name="connsiteY6" fmla="*/ 177035 h 176958"/>
                <a:gd name="connsiteX7" fmla="*/ 33306 w 45961"/>
                <a:gd name="connsiteY7" fmla="*/ 143202 h 176958"/>
                <a:gd name="connsiteX8" fmla="*/ 46261 w 45961"/>
                <a:gd name="connsiteY8" fmla="*/ 88644 h 176958"/>
                <a:gd name="connsiteX9" fmla="*/ 3670 w 45961"/>
                <a:gd name="connsiteY9" fmla="*/ 77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61" h="176958">
                  <a:moveTo>
                    <a:pt x="3670" y="77"/>
                  </a:moveTo>
                  <a:cubicBezTo>
                    <a:pt x="2428" y="77"/>
                    <a:pt x="299" y="77"/>
                    <a:pt x="299" y="2202"/>
                  </a:cubicBezTo>
                  <a:cubicBezTo>
                    <a:pt x="299" y="3088"/>
                    <a:pt x="831" y="3619"/>
                    <a:pt x="1896" y="4859"/>
                  </a:cubicBezTo>
                  <a:cubicBezTo>
                    <a:pt x="17157" y="18853"/>
                    <a:pt x="34193" y="42766"/>
                    <a:pt x="34193" y="88467"/>
                  </a:cubicBezTo>
                  <a:cubicBezTo>
                    <a:pt x="34193" y="125489"/>
                    <a:pt x="22659" y="153476"/>
                    <a:pt x="3493" y="170835"/>
                  </a:cubicBezTo>
                  <a:cubicBezTo>
                    <a:pt x="476" y="173847"/>
                    <a:pt x="299" y="174024"/>
                    <a:pt x="299" y="174909"/>
                  </a:cubicBezTo>
                  <a:cubicBezTo>
                    <a:pt x="299" y="175795"/>
                    <a:pt x="831" y="177035"/>
                    <a:pt x="2606" y="177035"/>
                  </a:cubicBezTo>
                  <a:cubicBezTo>
                    <a:pt x="4735" y="177035"/>
                    <a:pt x="21594" y="165344"/>
                    <a:pt x="33306" y="143202"/>
                  </a:cubicBezTo>
                  <a:cubicBezTo>
                    <a:pt x="41114" y="128500"/>
                    <a:pt x="46261" y="109369"/>
                    <a:pt x="46261" y="88644"/>
                  </a:cubicBezTo>
                  <a:cubicBezTo>
                    <a:pt x="46261" y="63668"/>
                    <a:pt x="38807" y="24876"/>
                    <a:pt x="3670" y="77"/>
                  </a:cubicBezTo>
                  <a:close/>
                </a:path>
              </a:pathLst>
            </a:custGeom>
            <a:solidFill>
              <a:srgbClr val="000000"/>
            </a:solidFill>
            <a:ln w="252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87" name="Content Placeholder 2 2">
            <a:extLst>
              <a:ext uri="{FF2B5EF4-FFF2-40B4-BE49-F238E27FC236}">
                <a16:creationId xmlns:a16="http://schemas.microsoft.com/office/drawing/2014/main" id="{3830AE9A-6C5B-65D0-70A3-18718EF51AC5}"/>
              </a:ext>
            </a:extLst>
          </p:cNvPr>
          <p:cNvSpPr txBox="1">
            <a:spLocks/>
          </p:cNvSpPr>
          <p:nvPr/>
        </p:nvSpPr>
        <p:spPr>
          <a:xfrm>
            <a:off x="8289454" y="4402574"/>
            <a:ext cx="2569895" cy="1200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Gluon Regge Trajectory</a:t>
            </a:r>
          </a:p>
          <a:p>
            <a:pPr marL="0" indent="0">
              <a:buNone/>
            </a:pP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BFKL Equation</a:t>
            </a:r>
          </a:p>
        </p:txBody>
      </p:sp>
      <p:grpSp>
        <p:nvGrpSpPr>
          <p:cNvPr id="29" name="Group 28" descr="\documentclass{article}&#10;\usepackage{amsmath, physics}&#10;\usepackage{tikz-feynman}&#10;\usepackage{xcolor}&#10;\pagestyle{empty}&#10;\definecolor{SGreen}{rgb}{0.0547,0.613,0.328}&#10;\definecolor{NodeBlue}{rgb}{0.0547,0.148,0.578}&#10;\begin{document}&#10;&#10;$$\nu\frac{d}{d\nu} J_{(j)} = \sum_{k}\gamma_{(j,k)}\otimes J_{(k)}$$&#10;&#10;&#10;&#10;\end{document}" title="IguanaTex Vector Display">
            <a:extLst>
              <a:ext uri="{FF2B5EF4-FFF2-40B4-BE49-F238E27FC236}">
                <a16:creationId xmlns:a16="http://schemas.microsoft.com/office/drawing/2014/main" id="{788F4DBD-2037-1096-51FA-F1D2AD106882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28700" y="4038600"/>
            <a:ext cx="2867288" cy="640388"/>
            <a:chOff x="5513160" y="5623645"/>
            <a:chExt cx="2867288" cy="64038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9663A00-E375-94E4-05AC-787F047998A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513160" y="5854086"/>
              <a:ext cx="119187" cy="109697"/>
            </a:xfrm>
            <a:custGeom>
              <a:avLst/>
              <a:gdLst>
                <a:gd name="connsiteX0" fmla="*/ 43448 w 119187"/>
                <a:gd name="connsiteY0" fmla="*/ 2807 h 109697"/>
                <a:gd name="connsiteX1" fmla="*/ 40158 w 119187"/>
                <a:gd name="connsiteY1" fmla="*/ 77 h 109697"/>
                <a:gd name="connsiteX2" fmla="*/ 9286 w 119187"/>
                <a:gd name="connsiteY2" fmla="*/ 2559 h 109697"/>
                <a:gd name="connsiteX3" fmla="*/ 4478 w 119187"/>
                <a:gd name="connsiteY3" fmla="*/ 7523 h 109697"/>
                <a:gd name="connsiteX4" fmla="*/ 10551 w 119187"/>
                <a:gd name="connsiteY4" fmla="*/ 10501 h 109697"/>
                <a:gd name="connsiteX5" fmla="*/ 23204 w 119187"/>
                <a:gd name="connsiteY5" fmla="*/ 14720 h 109697"/>
                <a:gd name="connsiteX6" fmla="*/ 18396 w 119187"/>
                <a:gd name="connsiteY6" fmla="*/ 34823 h 109697"/>
                <a:gd name="connsiteX7" fmla="*/ 2960 w 119187"/>
                <a:gd name="connsiteY7" fmla="*/ 95629 h 109697"/>
                <a:gd name="connsiteX8" fmla="*/ 176 w 119187"/>
                <a:gd name="connsiteY8" fmla="*/ 106797 h 109697"/>
                <a:gd name="connsiteX9" fmla="*/ 4225 w 119187"/>
                <a:gd name="connsiteY9" fmla="*/ 109775 h 109697"/>
                <a:gd name="connsiteX10" fmla="*/ 7768 w 119187"/>
                <a:gd name="connsiteY10" fmla="*/ 109775 h 109697"/>
                <a:gd name="connsiteX11" fmla="*/ 79128 w 119187"/>
                <a:gd name="connsiteY11" fmla="*/ 73292 h 109697"/>
                <a:gd name="connsiteX12" fmla="*/ 119363 w 119187"/>
                <a:gd name="connsiteY12" fmla="*/ 6778 h 109697"/>
                <a:gd name="connsiteX13" fmla="*/ 112025 w 119187"/>
                <a:gd name="connsiteY13" fmla="*/ 77 h 109697"/>
                <a:gd name="connsiteX14" fmla="*/ 102156 w 119187"/>
                <a:gd name="connsiteY14" fmla="*/ 8268 h 109697"/>
                <a:gd name="connsiteX15" fmla="*/ 18649 w 119187"/>
                <a:gd name="connsiteY15" fmla="*/ 101585 h 109697"/>
                <a:gd name="connsiteX16" fmla="*/ 43448 w 119187"/>
                <a:gd name="connsiteY16" fmla="*/ 2807 h 10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187" h="109697">
                  <a:moveTo>
                    <a:pt x="43448" y="2807"/>
                  </a:moveTo>
                  <a:cubicBezTo>
                    <a:pt x="43448" y="2559"/>
                    <a:pt x="43448" y="77"/>
                    <a:pt x="40158" y="77"/>
                  </a:cubicBezTo>
                  <a:cubicBezTo>
                    <a:pt x="34338" y="77"/>
                    <a:pt x="15865" y="2063"/>
                    <a:pt x="9286" y="2559"/>
                  </a:cubicBezTo>
                  <a:cubicBezTo>
                    <a:pt x="7262" y="2807"/>
                    <a:pt x="4478" y="3056"/>
                    <a:pt x="4478" y="7523"/>
                  </a:cubicBezTo>
                  <a:cubicBezTo>
                    <a:pt x="4478" y="10501"/>
                    <a:pt x="6756" y="10501"/>
                    <a:pt x="10551" y="10501"/>
                  </a:cubicBezTo>
                  <a:cubicBezTo>
                    <a:pt x="22698" y="10501"/>
                    <a:pt x="23204" y="12238"/>
                    <a:pt x="23204" y="14720"/>
                  </a:cubicBezTo>
                  <a:cubicBezTo>
                    <a:pt x="23204" y="16458"/>
                    <a:pt x="20167" y="28122"/>
                    <a:pt x="18396" y="34823"/>
                  </a:cubicBezTo>
                  <a:lnTo>
                    <a:pt x="2960" y="95629"/>
                  </a:lnTo>
                  <a:cubicBezTo>
                    <a:pt x="1948" y="99351"/>
                    <a:pt x="176" y="106300"/>
                    <a:pt x="176" y="106797"/>
                  </a:cubicBezTo>
                  <a:cubicBezTo>
                    <a:pt x="176" y="109527"/>
                    <a:pt x="2707" y="109775"/>
                    <a:pt x="4225" y="109775"/>
                  </a:cubicBezTo>
                  <a:lnTo>
                    <a:pt x="7768" y="109775"/>
                  </a:lnTo>
                  <a:cubicBezTo>
                    <a:pt x="25481" y="106797"/>
                    <a:pt x="53064" y="97118"/>
                    <a:pt x="79128" y="73292"/>
                  </a:cubicBezTo>
                  <a:cubicBezTo>
                    <a:pt x="112531" y="42765"/>
                    <a:pt x="119363" y="9012"/>
                    <a:pt x="119363" y="6778"/>
                  </a:cubicBezTo>
                  <a:cubicBezTo>
                    <a:pt x="119363" y="2559"/>
                    <a:pt x="116327" y="77"/>
                    <a:pt x="112025" y="77"/>
                  </a:cubicBezTo>
                  <a:cubicBezTo>
                    <a:pt x="110000" y="77"/>
                    <a:pt x="104180" y="1070"/>
                    <a:pt x="102156" y="8268"/>
                  </a:cubicBezTo>
                  <a:cubicBezTo>
                    <a:pt x="85961" y="64605"/>
                    <a:pt x="47497" y="92402"/>
                    <a:pt x="18649" y="101585"/>
                  </a:cubicBezTo>
                  <a:lnTo>
                    <a:pt x="43448" y="280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BAF998-D3BD-892B-1E3F-40B67FEAEF0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751903" y="5623645"/>
              <a:ext cx="120452" cy="174970"/>
            </a:xfrm>
            <a:custGeom>
              <a:avLst/>
              <a:gdLst>
                <a:gd name="connsiteX0" fmla="*/ 120638 w 120452"/>
                <a:gd name="connsiteY0" fmla="*/ 2801 h 174970"/>
                <a:gd name="connsiteX1" fmla="*/ 117348 w 120452"/>
                <a:gd name="connsiteY1" fmla="*/ 71 h 174970"/>
                <a:gd name="connsiteX2" fmla="*/ 85211 w 120452"/>
                <a:gd name="connsiteY2" fmla="*/ 2801 h 174970"/>
                <a:gd name="connsiteX3" fmla="*/ 81668 w 120452"/>
                <a:gd name="connsiteY3" fmla="*/ 7516 h 174970"/>
                <a:gd name="connsiteX4" fmla="*/ 87741 w 120452"/>
                <a:gd name="connsiteY4" fmla="*/ 10494 h 174970"/>
                <a:gd name="connsiteX5" fmla="*/ 100394 w 120452"/>
                <a:gd name="connsiteY5" fmla="*/ 14714 h 174970"/>
                <a:gd name="connsiteX6" fmla="*/ 99635 w 120452"/>
                <a:gd name="connsiteY6" fmla="*/ 19677 h 174970"/>
                <a:gd name="connsiteX7" fmla="*/ 84452 w 120452"/>
                <a:gd name="connsiteY7" fmla="*/ 78497 h 174970"/>
                <a:gd name="connsiteX8" fmla="*/ 61171 w 120452"/>
                <a:gd name="connsiteY8" fmla="*/ 62613 h 174970"/>
                <a:gd name="connsiteX9" fmla="*/ 186 w 120452"/>
                <a:gd name="connsiteY9" fmla="*/ 135331 h 174970"/>
                <a:gd name="connsiteX10" fmla="*/ 33842 w 120452"/>
                <a:gd name="connsiteY10" fmla="*/ 175041 h 174970"/>
                <a:gd name="connsiteX11" fmla="*/ 66738 w 120452"/>
                <a:gd name="connsiteY11" fmla="*/ 156427 h 174970"/>
                <a:gd name="connsiteX12" fmla="*/ 89766 w 120452"/>
                <a:gd name="connsiteY12" fmla="*/ 175041 h 174970"/>
                <a:gd name="connsiteX13" fmla="*/ 108492 w 120452"/>
                <a:gd name="connsiteY13" fmla="*/ 161391 h 174970"/>
                <a:gd name="connsiteX14" fmla="*/ 116083 w 120452"/>
                <a:gd name="connsiteY14" fmla="*/ 136820 h 174970"/>
                <a:gd name="connsiteX15" fmla="*/ 113047 w 120452"/>
                <a:gd name="connsiteY15" fmla="*/ 134339 h 174970"/>
                <a:gd name="connsiteX16" fmla="*/ 109504 w 120452"/>
                <a:gd name="connsiteY16" fmla="*/ 138806 h 174970"/>
                <a:gd name="connsiteX17" fmla="*/ 90272 w 120452"/>
                <a:gd name="connsiteY17" fmla="*/ 169581 h 174970"/>
                <a:gd name="connsiteX18" fmla="*/ 82680 w 120452"/>
                <a:gd name="connsiteY18" fmla="*/ 158164 h 174970"/>
                <a:gd name="connsiteX19" fmla="*/ 84199 w 120452"/>
                <a:gd name="connsiteY19" fmla="*/ 146251 h 174970"/>
                <a:gd name="connsiteX20" fmla="*/ 120638 w 120452"/>
                <a:gd name="connsiteY20" fmla="*/ 2801 h 174970"/>
                <a:gd name="connsiteX21" fmla="*/ 68003 w 120452"/>
                <a:gd name="connsiteY21" fmla="*/ 142777 h 174970"/>
                <a:gd name="connsiteX22" fmla="*/ 62942 w 120452"/>
                <a:gd name="connsiteY22" fmla="*/ 151960 h 174970"/>
                <a:gd name="connsiteX23" fmla="*/ 34348 w 120452"/>
                <a:gd name="connsiteY23" fmla="*/ 169581 h 174970"/>
                <a:gd name="connsiteX24" fmla="*/ 18152 w 120452"/>
                <a:gd name="connsiteY24" fmla="*/ 146251 h 174970"/>
                <a:gd name="connsiteX25" fmla="*/ 32070 w 120452"/>
                <a:gd name="connsiteY25" fmla="*/ 91899 h 174970"/>
                <a:gd name="connsiteX26" fmla="*/ 61424 w 120452"/>
                <a:gd name="connsiteY26" fmla="*/ 68073 h 174970"/>
                <a:gd name="connsiteX27" fmla="*/ 81415 w 120452"/>
                <a:gd name="connsiteY27" fmla="*/ 89914 h 174970"/>
                <a:gd name="connsiteX28" fmla="*/ 80656 w 120452"/>
                <a:gd name="connsiteY28" fmla="*/ 94133 h 174970"/>
                <a:gd name="connsiteX29" fmla="*/ 68003 w 120452"/>
                <a:gd name="connsiteY29" fmla="*/ 142777 h 17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452" h="174970">
                  <a:moveTo>
                    <a:pt x="120638" y="2801"/>
                  </a:moveTo>
                  <a:cubicBezTo>
                    <a:pt x="120638" y="2553"/>
                    <a:pt x="120638" y="71"/>
                    <a:pt x="117348" y="71"/>
                  </a:cubicBezTo>
                  <a:cubicBezTo>
                    <a:pt x="113553" y="71"/>
                    <a:pt x="89513" y="2304"/>
                    <a:pt x="85211" y="2801"/>
                  </a:cubicBezTo>
                  <a:cubicBezTo>
                    <a:pt x="83187" y="3049"/>
                    <a:pt x="81668" y="4290"/>
                    <a:pt x="81668" y="7516"/>
                  </a:cubicBezTo>
                  <a:cubicBezTo>
                    <a:pt x="81668" y="10494"/>
                    <a:pt x="83946" y="10494"/>
                    <a:pt x="87741" y="10494"/>
                  </a:cubicBezTo>
                  <a:cubicBezTo>
                    <a:pt x="99888" y="10494"/>
                    <a:pt x="100394" y="12232"/>
                    <a:pt x="100394" y="14714"/>
                  </a:cubicBezTo>
                  <a:lnTo>
                    <a:pt x="99635" y="19677"/>
                  </a:lnTo>
                  <a:lnTo>
                    <a:pt x="84452" y="78497"/>
                  </a:lnTo>
                  <a:cubicBezTo>
                    <a:pt x="79897" y="69314"/>
                    <a:pt x="72558" y="62613"/>
                    <a:pt x="61171" y="62613"/>
                  </a:cubicBezTo>
                  <a:cubicBezTo>
                    <a:pt x="31564" y="62613"/>
                    <a:pt x="186" y="99096"/>
                    <a:pt x="186" y="135331"/>
                  </a:cubicBezTo>
                  <a:cubicBezTo>
                    <a:pt x="186" y="158661"/>
                    <a:pt x="14104" y="175041"/>
                    <a:pt x="33842" y="175041"/>
                  </a:cubicBezTo>
                  <a:cubicBezTo>
                    <a:pt x="38903" y="175041"/>
                    <a:pt x="51555" y="174048"/>
                    <a:pt x="66738" y="156427"/>
                  </a:cubicBezTo>
                  <a:cubicBezTo>
                    <a:pt x="68763" y="166851"/>
                    <a:pt x="77619" y="175041"/>
                    <a:pt x="89766" y="175041"/>
                  </a:cubicBezTo>
                  <a:cubicBezTo>
                    <a:pt x="98623" y="175041"/>
                    <a:pt x="104443" y="169333"/>
                    <a:pt x="108492" y="161391"/>
                  </a:cubicBezTo>
                  <a:cubicBezTo>
                    <a:pt x="112793" y="152456"/>
                    <a:pt x="116083" y="137317"/>
                    <a:pt x="116083" y="136820"/>
                  </a:cubicBezTo>
                  <a:cubicBezTo>
                    <a:pt x="116083" y="134339"/>
                    <a:pt x="113806" y="134339"/>
                    <a:pt x="113047" y="134339"/>
                  </a:cubicBezTo>
                  <a:cubicBezTo>
                    <a:pt x="110516" y="134339"/>
                    <a:pt x="110263" y="135331"/>
                    <a:pt x="109504" y="138806"/>
                  </a:cubicBezTo>
                  <a:cubicBezTo>
                    <a:pt x="105202" y="154938"/>
                    <a:pt x="100647" y="169581"/>
                    <a:pt x="90272" y="169581"/>
                  </a:cubicBezTo>
                  <a:cubicBezTo>
                    <a:pt x="83440" y="169581"/>
                    <a:pt x="82680" y="163128"/>
                    <a:pt x="82680" y="158164"/>
                  </a:cubicBezTo>
                  <a:cubicBezTo>
                    <a:pt x="82680" y="152208"/>
                    <a:pt x="83187" y="150471"/>
                    <a:pt x="84199" y="146251"/>
                  </a:cubicBezTo>
                  <a:lnTo>
                    <a:pt x="120638" y="2801"/>
                  </a:lnTo>
                  <a:close/>
                  <a:moveTo>
                    <a:pt x="68003" y="142777"/>
                  </a:moveTo>
                  <a:cubicBezTo>
                    <a:pt x="66738" y="147244"/>
                    <a:pt x="66738" y="147741"/>
                    <a:pt x="62942" y="151960"/>
                  </a:cubicBezTo>
                  <a:cubicBezTo>
                    <a:pt x="51808" y="165610"/>
                    <a:pt x="41433" y="169581"/>
                    <a:pt x="34348" y="169581"/>
                  </a:cubicBezTo>
                  <a:cubicBezTo>
                    <a:pt x="21695" y="169581"/>
                    <a:pt x="18152" y="155931"/>
                    <a:pt x="18152" y="146251"/>
                  </a:cubicBezTo>
                  <a:cubicBezTo>
                    <a:pt x="18152" y="133842"/>
                    <a:pt x="26250" y="103316"/>
                    <a:pt x="32070" y="91899"/>
                  </a:cubicBezTo>
                  <a:cubicBezTo>
                    <a:pt x="39915" y="77256"/>
                    <a:pt x="51302" y="68073"/>
                    <a:pt x="61424" y="68073"/>
                  </a:cubicBezTo>
                  <a:cubicBezTo>
                    <a:pt x="77872" y="68073"/>
                    <a:pt x="81415" y="88424"/>
                    <a:pt x="81415" y="89914"/>
                  </a:cubicBezTo>
                  <a:cubicBezTo>
                    <a:pt x="81415" y="91403"/>
                    <a:pt x="80909" y="92892"/>
                    <a:pt x="80656" y="94133"/>
                  </a:cubicBezTo>
                  <a:lnTo>
                    <a:pt x="68003" y="14277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3591B0-FA30-C895-D6D1-116D6CE3545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671226" y="5896774"/>
              <a:ext cx="272820" cy="9926"/>
            </a:xfrm>
            <a:custGeom>
              <a:avLst/>
              <a:gdLst>
                <a:gd name="connsiteX0" fmla="*/ 0 w 272820"/>
                <a:gd name="connsiteY0" fmla="*/ 0 h 9926"/>
                <a:gd name="connsiteX1" fmla="*/ 272821 w 272820"/>
                <a:gd name="connsiteY1" fmla="*/ 0 h 9926"/>
                <a:gd name="connsiteX2" fmla="*/ 272821 w 272820"/>
                <a:gd name="connsiteY2" fmla="*/ 9927 h 9926"/>
                <a:gd name="connsiteX3" fmla="*/ 0 w 272820"/>
                <a:gd name="connsiteY3" fmla="*/ 9927 h 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820" h="9926">
                  <a:moveTo>
                    <a:pt x="0" y="0"/>
                  </a:moveTo>
                  <a:lnTo>
                    <a:pt x="272821" y="0"/>
                  </a:lnTo>
                  <a:lnTo>
                    <a:pt x="272821" y="9927"/>
                  </a:lnTo>
                  <a:lnTo>
                    <a:pt x="0" y="992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BEFC98D-E6AD-2103-F7F0-5AA184619A8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681348" y="5961786"/>
              <a:ext cx="120452" cy="174970"/>
            </a:xfrm>
            <a:custGeom>
              <a:avLst/>
              <a:gdLst>
                <a:gd name="connsiteX0" fmla="*/ 120635 w 120452"/>
                <a:gd name="connsiteY0" fmla="*/ 2814 h 174970"/>
                <a:gd name="connsiteX1" fmla="*/ 117346 w 120452"/>
                <a:gd name="connsiteY1" fmla="*/ 84 h 174970"/>
                <a:gd name="connsiteX2" fmla="*/ 85208 w 120452"/>
                <a:gd name="connsiteY2" fmla="*/ 2814 h 174970"/>
                <a:gd name="connsiteX3" fmla="*/ 81665 w 120452"/>
                <a:gd name="connsiteY3" fmla="*/ 7530 h 174970"/>
                <a:gd name="connsiteX4" fmla="*/ 87739 w 120452"/>
                <a:gd name="connsiteY4" fmla="*/ 10508 h 174970"/>
                <a:gd name="connsiteX5" fmla="*/ 100391 w 120452"/>
                <a:gd name="connsiteY5" fmla="*/ 14727 h 174970"/>
                <a:gd name="connsiteX6" fmla="*/ 99632 w 120452"/>
                <a:gd name="connsiteY6" fmla="*/ 19691 h 174970"/>
                <a:gd name="connsiteX7" fmla="*/ 84449 w 120452"/>
                <a:gd name="connsiteY7" fmla="*/ 78511 h 174970"/>
                <a:gd name="connsiteX8" fmla="*/ 61168 w 120452"/>
                <a:gd name="connsiteY8" fmla="*/ 62627 h 174970"/>
                <a:gd name="connsiteX9" fmla="*/ 183 w 120452"/>
                <a:gd name="connsiteY9" fmla="*/ 135345 h 174970"/>
                <a:gd name="connsiteX10" fmla="*/ 33839 w 120452"/>
                <a:gd name="connsiteY10" fmla="*/ 175054 h 174970"/>
                <a:gd name="connsiteX11" fmla="*/ 66735 w 120452"/>
                <a:gd name="connsiteY11" fmla="*/ 156441 h 174970"/>
                <a:gd name="connsiteX12" fmla="*/ 89763 w 120452"/>
                <a:gd name="connsiteY12" fmla="*/ 175054 h 174970"/>
                <a:gd name="connsiteX13" fmla="*/ 108489 w 120452"/>
                <a:gd name="connsiteY13" fmla="*/ 161404 h 174970"/>
                <a:gd name="connsiteX14" fmla="*/ 116080 w 120452"/>
                <a:gd name="connsiteY14" fmla="*/ 136834 h 174970"/>
                <a:gd name="connsiteX15" fmla="*/ 113044 w 120452"/>
                <a:gd name="connsiteY15" fmla="*/ 134352 h 174970"/>
                <a:gd name="connsiteX16" fmla="*/ 109501 w 120452"/>
                <a:gd name="connsiteY16" fmla="*/ 138820 h 174970"/>
                <a:gd name="connsiteX17" fmla="*/ 90269 w 120452"/>
                <a:gd name="connsiteY17" fmla="*/ 169594 h 174970"/>
                <a:gd name="connsiteX18" fmla="*/ 82678 w 120452"/>
                <a:gd name="connsiteY18" fmla="*/ 158178 h 174970"/>
                <a:gd name="connsiteX19" fmla="*/ 84196 w 120452"/>
                <a:gd name="connsiteY19" fmla="*/ 146265 h 174970"/>
                <a:gd name="connsiteX20" fmla="*/ 120635 w 120452"/>
                <a:gd name="connsiteY20" fmla="*/ 2814 h 174970"/>
                <a:gd name="connsiteX21" fmla="*/ 68001 w 120452"/>
                <a:gd name="connsiteY21" fmla="*/ 142790 h 174970"/>
                <a:gd name="connsiteX22" fmla="*/ 62940 w 120452"/>
                <a:gd name="connsiteY22" fmla="*/ 151973 h 174970"/>
                <a:gd name="connsiteX23" fmla="*/ 34345 w 120452"/>
                <a:gd name="connsiteY23" fmla="*/ 169594 h 174970"/>
                <a:gd name="connsiteX24" fmla="*/ 18150 w 120452"/>
                <a:gd name="connsiteY24" fmla="*/ 146265 h 174970"/>
                <a:gd name="connsiteX25" fmla="*/ 32067 w 120452"/>
                <a:gd name="connsiteY25" fmla="*/ 91913 h 174970"/>
                <a:gd name="connsiteX26" fmla="*/ 61421 w 120452"/>
                <a:gd name="connsiteY26" fmla="*/ 68087 h 174970"/>
                <a:gd name="connsiteX27" fmla="*/ 81412 w 120452"/>
                <a:gd name="connsiteY27" fmla="*/ 89927 h 174970"/>
                <a:gd name="connsiteX28" fmla="*/ 80653 w 120452"/>
                <a:gd name="connsiteY28" fmla="*/ 94146 h 174970"/>
                <a:gd name="connsiteX29" fmla="*/ 68001 w 120452"/>
                <a:gd name="connsiteY29" fmla="*/ 142790 h 17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452" h="174970">
                  <a:moveTo>
                    <a:pt x="120635" y="2814"/>
                  </a:moveTo>
                  <a:cubicBezTo>
                    <a:pt x="120635" y="2566"/>
                    <a:pt x="120635" y="84"/>
                    <a:pt x="117346" y="84"/>
                  </a:cubicBezTo>
                  <a:cubicBezTo>
                    <a:pt x="113550" y="84"/>
                    <a:pt x="89510" y="2318"/>
                    <a:pt x="85208" y="2814"/>
                  </a:cubicBezTo>
                  <a:cubicBezTo>
                    <a:pt x="83184" y="3062"/>
                    <a:pt x="81665" y="4303"/>
                    <a:pt x="81665" y="7530"/>
                  </a:cubicBezTo>
                  <a:cubicBezTo>
                    <a:pt x="81665" y="10508"/>
                    <a:pt x="83943" y="10508"/>
                    <a:pt x="87739" y="10508"/>
                  </a:cubicBezTo>
                  <a:cubicBezTo>
                    <a:pt x="99885" y="10508"/>
                    <a:pt x="100391" y="12245"/>
                    <a:pt x="100391" y="14727"/>
                  </a:cubicBezTo>
                  <a:lnTo>
                    <a:pt x="99632" y="19691"/>
                  </a:lnTo>
                  <a:lnTo>
                    <a:pt x="84449" y="78511"/>
                  </a:lnTo>
                  <a:cubicBezTo>
                    <a:pt x="79894" y="69328"/>
                    <a:pt x="72556" y="62627"/>
                    <a:pt x="61168" y="62627"/>
                  </a:cubicBezTo>
                  <a:cubicBezTo>
                    <a:pt x="31561" y="62627"/>
                    <a:pt x="183" y="99110"/>
                    <a:pt x="183" y="135345"/>
                  </a:cubicBezTo>
                  <a:cubicBezTo>
                    <a:pt x="183" y="158674"/>
                    <a:pt x="14101" y="175054"/>
                    <a:pt x="33839" y="175054"/>
                  </a:cubicBezTo>
                  <a:cubicBezTo>
                    <a:pt x="38900" y="175054"/>
                    <a:pt x="51552" y="174062"/>
                    <a:pt x="66735" y="156441"/>
                  </a:cubicBezTo>
                  <a:cubicBezTo>
                    <a:pt x="68760" y="166864"/>
                    <a:pt x="77617" y="175054"/>
                    <a:pt x="89763" y="175054"/>
                  </a:cubicBezTo>
                  <a:cubicBezTo>
                    <a:pt x="98620" y="175054"/>
                    <a:pt x="104440" y="169346"/>
                    <a:pt x="108489" y="161404"/>
                  </a:cubicBezTo>
                  <a:cubicBezTo>
                    <a:pt x="112791" y="152470"/>
                    <a:pt x="116080" y="137330"/>
                    <a:pt x="116080" y="136834"/>
                  </a:cubicBezTo>
                  <a:cubicBezTo>
                    <a:pt x="116080" y="134352"/>
                    <a:pt x="113803" y="134352"/>
                    <a:pt x="113044" y="134352"/>
                  </a:cubicBezTo>
                  <a:cubicBezTo>
                    <a:pt x="110513" y="134352"/>
                    <a:pt x="110260" y="135345"/>
                    <a:pt x="109501" y="138820"/>
                  </a:cubicBezTo>
                  <a:cubicBezTo>
                    <a:pt x="105199" y="154951"/>
                    <a:pt x="100644" y="169594"/>
                    <a:pt x="90269" y="169594"/>
                  </a:cubicBezTo>
                  <a:cubicBezTo>
                    <a:pt x="83437" y="169594"/>
                    <a:pt x="82678" y="163142"/>
                    <a:pt x="82678" y="158178"/>
                  </a:cubicBezTo>
                  <a:cubicBezTo>
                    <a:pt x="82678" y="152221"/>
                    <a:pt x="83184" y="150484"/>
                    <a:pt x="84196" y="146265"/>
                  </a:cubicBezTo>
                  <a:lnTo>
                    <a:pt x="120635" y="2814"/>
                  </a:lnTo>
                  <a:close/>
                  <a:moveTo>
                    <a:pt x="68001" y="142790"/>
                  </a:moveTo>
                  <a:cubicBezTo>
                    <a:pt x="66735" y="147258"/>
                    <a:pt x="66735" y="147754"/>
                    <a:pt x="62940" y="151973"/>
                  </a:cubicBezTo>
                  <a:cubicBezTo>
                    <a:pt x="51805" y="165623"/>
                    <a:pt x="41430" y="169594"/>
                    <a:pt x="34345" y="169594"/>
                  </a:cubicBezTo>
                  <a:cubicBezTo>
                    <a:pt x="21692" y="169594"/>
                    <a:pt x="18150" y="155944"/>
                    <a:pt x="18150" y="146265"/>
                  </a:cubicBezTo>
                  <a:cubicBezTo>
                    <a:pt x="18150" y="133856"/>
                    <a:pt x="26247" y="103329"/>
                    <a:pt x="32067" y="91913"/>
                  </a:cubicBezTo>
                  <a:cubicBezTo>
                    <a:pt x="39912" y="77270"/>
                    <a:pt x="51299" y="68087"/>
                    <a:pt x="61421" y="68087"/>
                  </a:cubicBezTo>
                  <a:cubicBezTo>
                    <a:pt x="77870" y="68087"/>
                    <a:pt x="81412" y="88438"/>
                    <a:pt x="81412" y="89927"/>
                  </a:cubicBezTo>
                  <a:cubicBezTo>
                    <a:pt x="81412" y="91416"/>
                    <a:pt x="80906" y="92905"/>
                    <a:pt x="80653" y="94146"/>
                  </a:cubicBezTo>
                  <a:lnTo>
                    <a:pt x="68001" y="14279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802CC2B-7B1A-E4F2-17D0-8868E99E3CD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816347" y="6024328"/>
              <a:ext cx="119187" cy="109697"/>
            </a:xfrm>
            <a:custGeom>
              <a:avLst/>
              <a:gdLst>
                <a:gd name="connsiteX0" fmla="*/ 43460 w 119187"/>
                <a:gd name="connsiteY0" fmla="*/ 2814 h 109697"/>
                <a:gd name="connsiteX1" fmla="*/ 40170 w 119187"/>
                <a:gd name="connsiteY1" fmla="*/ 84 h 109697"/>
                <a:gd name="connsiteX2" fmla="*/ 9298 w 119187"/>
                <a:gd name="connsiteY2" fmla="*/ 2566 h 109697"/>
                <a:gd name="connsiteX3" fmla="*/ 4490 w 119187"/>
                <a:gd name="connsiteY3" fmla="*/ 7530 h 109697"/>
                <a:gd name="connsiteX4" fmla="*/ 10563 w 119187"/>
                <a:gd name="connsiteY4" fmla="*/ 10508 h 109697"/>
                <a:gd name="connsiteX5" fmla="*/ 23216 w 119187"/>
                <a:gd name="connsiteY5" fmla="*/ 14727 h 109697"/>
                <a:gd name="connsiteX6" fmla="*/ 18408 w 119187"/>
                <a:gd name="connsiteY6" fmla="*/ 34830 h 109697"/>
                <a:gd name="connsiteX7" fmla="*/ 2972 w 119187"/>
                <a:gd name="connsiteY7" fmla="*/ 95635 h 109697"/>
                <a:gd name="connsiteX8" fmla="*/ 188 w 119187"/>
                <a:gd name="connsiteY8" fmla="*/ 106804 h 109697"/>
                <a:gd name="connsiteX9" fmla="*/ 4237 w 119187"/>
                <a:gd name="connsiteY9" fmla="*/ 109782 h 109697"/>
                <a:gd name="connsiteX10" fmla="*/ 7780 w 119187"/>
                <a:gd name="connsiteY10" fmla="*/ 109782 h 109697"/>
                <a:gd name="connsiteX11" fmla="*/ 79140 w 119187"/>
                <a:gd name="connsiteY11" fmla="*/ 73299 h 109697"/>
                <a:gd name="connsiteX12" fmla="*/ 119375 w 119187"/>
                <a:gd name="connsiteY12" fmla="*/ 6785 h 109697"/>
                <a:gd name="connsiteX13" fmla="*/ 112037 w 119187"/>
                <a:gd name="connsiteY13" fmla="*/ 84 h 109697"/>
                <a:gd name="connsiteX14" fmla="*/ 102168 w 119187"/>
                <a:gd name="connsiteY14" fmla="*/ 8274 h 109697"/>
                <a:gd name="connsiteX15" fmla="*/ 18661 w 119187"/>
                <a:gd name="connsiteY15" fmla="*/ 101592 h 109697"/>
                <a:gd name="connsiteX16" fmla="*/ 43460 w 119187"/>
                <a:gd name="connsiteY16" fmla="*/ 2814 h 10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187" h="109697">
                  <a:moveTo>
                    <a:pt x="43460" y="2814"/>
                  </a:moveTo>
                  <a:cubicBezTo>
                    <a:pt x="43460" y="2566"/>
                    <a:pt x="43460" y="84"/>
                    <a:pt x="40170" y="84"/>
                  </a:cubicBezTo>
                  <a:cubicBezTo>
                    <a:pt x="34350" y="84"/>
                    <a:pt x="15877" y="2070"/>
                    <a:pt x="9298" y="2566"/>
                  </a:cubicBezTo>
                  <a:cubicBezTo>
                    <a:pt x="7274" y="2814"/>
                    <a:pt x="4490" y="3062"/>
                    <a:pt x="4490" y="7530"/>
                  </a:cubicBezTo>
                  <a:cubicBezTo>
                    <a:pt x="4490" y="10508"/>
                    <a:pt x="6768" y="10508"/>
                    <a:pt x="10563" y="10508"/>
                  </a:cubicBezTo>
                  <a:cubicBezTo>
                    <a:pt x="22710" y="10508"/>
                    <a:pt x="23216" y="12245"/>
                    <a:pt x="23216" y="14727"/>
                  </a:cubicBezTo>
                  <a:cubicBezTo>
                    <a:pt x="23216" y="16464"/>
                    <a:pt x="20179" y="28129"/>
                    <a:pt x="18408" y="34830"/>
                  </a:cubicBezTo>
                  <a:lnTo>
                    <a:pt x="2972" y="95635"/>
                  </a:lnTo>
                  <a:cubicBezTo>
                    <a:pt x="1960" y="99358"/>
                    <a:pt x="188" y="106307"/>
                    <a:pt x="188" y="106804"/>
                  </a:cubicBezTo>
                  <a:cubicBezTo>
                    <a:pt x="188" y="109534"/>
                    <a:pt x="2719" y="109782"/>
                    <a:pt x="4237" y="109782"/>
                  </a:cubicBezTo>
                  <a:lnTo>
                    <a:pt x="7780" y="109782"/>
                  </a:lnTo>
                  <a:cubicBezTo>
                    <a:pt x="25493" y="106804"/>
                    <a:pt x="53076" y="97124"/>
                    <a:pt x="79140" y="73299"/>
                  </a:cubicBezTo>
                  <a:cubicBezTo>
                    <a:pt x="112543" y="42772"/>
                    <a:pt x="119375" y="9019"/>
                    <a:pt x="119375" y="6785"/>
                  </a:cubicBezTo>
                  <a:cubicBezTo>
                    <a:pt x="119375" y="2566"/>
                    <a:pt x="116339" y="84"/>
                    <a:pt x="112037" y="84"/>
                  </a:cubicBezTo>
                  <a:cubicBezTo>
                    <a:pt x="110012" y="84"/>
                    <a:pt x="104192" y="1077"/>
                    <a:pt x="102168" y="8274"/>
                  </a:cubicBezTo>
                  <a:cubicBezTo>
                    <a:pt x="85973" y="64612"/>
                    <a:pt x="47509" y="92409"/>
                    <a:pt x="18661" y="101592"/>
                  </a:cubicBezTo>
                  <a:lnTo>
                    <a:pt x="43460" y="281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98B9A9C-E54D-F2D4-603F-61EA6DDEC1B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992379" y="5794274"/>
              <a:ext cx="142214" cy="174970"/>
            </a:xfrm>
            <a:custGeom>
              <a:avLst/>
              <a:gdLst>
                <a:gd name="connsiteX0" fmla="*/ 119129 w 142214"/>
                <a:gd name="connsiteY0" fmla="*/ 18195 h 174970"/>
                <a:gd name="connsiteX1" fmla="*/ 135577 w 142214"/>
                <a:gd name="connsiteY1" fmla="*/ 7771 h 174970"/>
                <a:gd name="connsiteX2" fmla="*/ 142410 w 142214"/>
                <a:gd name="connsiteY2" fmla="*/ 3056 h 174970"/>
                <a:gd name="connsiteX3" fmla="*/ 138867 w 142214"/>
                <a:gd name="connsiteY3" fmla="*/ 77 h 174970"/>
                <a:gd name="connsiteX4" fmla="*/ 110778 w 142214"/>
                <a:gd name="connsiteY4" fmla="*/ 822 h 174970"/>
                <a:gd name="connsiteX5" fmla="*/ 73580 w 142214"/>
                <a:gd name="connsiteY5" fmla="*/ 77 h 174970"/>
                <a:gd name="connsiteX6" fmla="*/ 68266 w 142214"/>
                <a:gd name="connsiteY6" fmla="*/ 5041 h 174970"/>
                <a:gd name="connsiteX7" fmla="*/ 76869 w 142214"/>
                <a:gd name="connsiteY7" fmla="*/ 7771 h 174970"/>
                <a:gd name="connsiteX8" fmla="*/ 91546 w 142214"/>
                <a:gd name="connsiteY8" fmla="*/ 8268 h 174970"/>
                <a:gd name="connsiteX9" fmla="*/ 99391 w 142214"/>
                <a:gd name="connsiteY9" fmla="*/ 13231 h 174970"/>
                <a:gd name="connsiteX10" fmla="*/ 98379 w 142214"/>
                <a:gd name="connsiteY10" fmla="*/ 18443 h 174970"/>
                <a:gd name="connsiteX11" fmla="*/ 69278 w 142214"/>
                <a:gd name="connsiteY11" fmla="*/ 132360 h 174970"/>
                <a:gd name="connsiteX12" fmla="*/ 32839 w 142214"/>
                <a:gd name="connsiteY12" fmla="*/ 169588 h 174970"/>
                <a:gd name="connsiteX13" fmla="*/ 8799 w 142214"/>
                <a:gd name="connsiteY13" fmla="*/ 154200 h 174970"/>
                <a:gd name="connsiteX14" fmla="*/ 11835 w 142214"/>
                <a:gd name="connsiteY14" fmla="*/ 154448 h 174970"/>
                <a:gd name="connsiteX15" fmla="*/ 28284 w 142214"/>
                <a:gd name="connsiteY15" fmla="*/ 138564 h 174970"/>
                <a:gd name="connsiteX16" fmla="*/ 17149 w 142214"/>
                <a:gd name="connsiteY16" fmla="*/ 128141 h 174970"/>
                <a:gd name="connsiteX17" fmla="*/ 195 w 142214"/>
                <a:gd name="connsiteY17" fmla="*/ 147995 h 174970"/>
                <a:gd name="connsiteX18" fmla="*/ 33598 w 142214"/>
                <a:gd name="connsiteY18" fmla="*/ 175048 h 174970"/>
                <a:gd name="connsiteX19" fmla="*/ 89522 w 142214"/>
                <a:gd name="connsiteY19" fmla="*/ 134097 h 174970"/>
                <a:gd name="connsiteX20" fmla="*/ 119129 w 142214"/>
                <a:gd name="connsiteY20" fmla="*/ 18195 h 17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214" h="174970">
                  <a:moveTo>
                    <a:pt x="119129" y="18195"/>
                  </a:moveTo>
                  <a:cubicBezTo>
                    <a:pt x="121153" y="10005"/>
                    <a:pt x="121659" y="7771"/>
                    <a:pt x="135577" y="7771"/>
                  </a:cubicBezTo>
                  <a:cubicBezTo>
                    <a:pt x="139626" y="7771"/>
                    <a:pt x="142410" y="7771"/>
                    <a:pt x="142410" y="3056"/>
                  </a:cubicBezTo>
                  <a:cubicBezTo>
                    <a:pt x="142410" y="822"/>
                    <a:pt x="140891" y="77"/>
                    <a:pt x="138867" y="77"/>
                  </a:cubicBezTo>
                  <a:cubicBezTo>
                    <a:pt x="132541" y="77"/>
                    <a:pt x="117105" y="822"/>
                    <a:pt x="110778" y="822"/>
                  </a:cubicBezTo>
                  <a:cubicBezTo>
                    <a:pt x="102428" y="822"/>
                    <a:pt x="81930" y="77"/>
                    <a:pt x="73580" y="77"/>
                  </a:cubicBezTo>
                  <a:cubicBezTo>
                    <a:pt x="71302" y="77"/>
                    <a:pt x="68266" y="77"/>
                    <a:pt x="68266" y="5041"/>
                  </a:cubicBezTo>
                  <a:cubicBezTo>
                    <a:pt x="68266" y="7771"/>
                    <a:pt x="70290" y="7771"/>
                    <a:pt x="76869" y="7771"/>
                  </a:cubicBezTo>
                  <a:cubicBezTo>
                    <a:pt x="82690" y="7771"/>
                    <a:pt x="85220" y="7771"/>
                    <a:pt x="91546" y="8268"/>
                  </a:cubicBezTo>
                  <a:cubicBezTo>
                    <a:pt x="97620" y="9012"/>
                    <a:pt x="99391" y="9757"/>
                    <a:pt x="99391" y="13231"/>
                  </a:cubicBezTo>
                  <a:cubicBezTo>
                    <a:pt x="99391" y="14720"/>
                    <a:pt x="98885" y="16458"/>
                    <a:pt x="98379" y="18443"/>
                  </a:cubicBezTo>
                  <a:lnTo>
                    <a:pt x="69278" y="132360"/>
                  </a:lnTo>
                  <a:cubicBezTo>
                    <a:pt x="63205" y="156434"/>
                    <a:pt x="45997" y="169588"/>
                    <a:pt x="32839" y="169588"/>
                  </a:cubicBezTo>
                  <a:cubicBezTo>
                    <a:pt x="26259" y="169588"/>
                    <a:pt x="12848" y="167106"/>
                    <a:pt x="8799" y="154200"/>
                  </a:cubicBezTo>
                  <a:cubicBezTo>
                    <a:pt x="9558" y="154448"/>
                    <a:pt x="11329" y="154448"/>
                    <a:pt x="11835" y="154448"/>
                  </a:cubicBezTo>
                  <a:cubicBezTo>
                    <a:pt x="21704" y="154448"/>
                    <a:pt x="28284" y="146010"/>
                    <a:pt x="28284" y="138564"/>
                  </a:cubicBezTo>
                  <a:cubicBezTo>
                    <a:pt x="28284" y="130623"/>
                    <a:pt x="21451" y="128141"/>
                    <a:pt x="17149" y="128141"/>
                  </a:cubicBezTo>
                  <a:cubicBezTo>
                    <a:pt x="12594" y="128141"/>
                    <a:pt x="195" y="131119"/>
                    <a:pt x="195" y="147995"/>
                  </a:cubicBezTo>
                  <a:cubicBezTo>
                    <a:pt x="195" y="163383"/>
                    <a:pt x="13607" y="175048"/>
                    <a:pt x="33598" y="175048"/>
                  </a:cubicBezTo>
                  <a:cubicBezTo>
                    <a:pt x="56878" y="175048"/>
                    <a:pt x="83196" y="158667"/>
                    <a:pt x="89522" y="134097"/>
                  </a:cubicBezTo>
                  <a:lnTo>
                    <a:pt x="119129" y="1819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902253-54C9-32D4-8817-F9DDD9CA0650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135103" y="5878298"/>
              <a:ext cx="46055" cy="173555"/>
            </a:xfrm>
            <a:custGeom>
              <a:avLst/>
              <a:gdLst>
                <a:gd name="connsiteX0" fmla="*/ 42713 w 46055"/>
                <a:gd name="connsiteY0" fmla="*/ 79 h 173555"/>
                <a:gd name="connsiteX1" fmla="*/ 200 w 46055"/>
                <a:gd name="connsiteY1" fmla="*/ 86770 h 173555"/>
                <a:gd name="connsiteX2" fmla="*/ 42713 w 46055"/>
                <a:gd name="connsiteY2" fmla="*/ 173635 h 173555"/>
                <a:gd name="connsiteX3" fmla="*/ 46256 w 46055"/>
                <a:gd name="connsiteY3" fmla="*/ 171550 h 173555"/>
                <a:gd name="connsiteX4" fmla="*/ 44484 w 46055"/>
                <a:gd name="connsiteY4" fmla="*/ 168944 h 173555"/>
                <a:gd name="connsiteX5" fmla="*/ 12246 w 46055"/>
                <a:gd name="connsiteY5" fmla="*/ 86944 h 173555"/>
                <a:gd name="connsiteX6" fmla="*/ 45016 w 46055"/>
                <a:gd name="connsiteY6" fmla="*/ 4249 h 173555"/>
                <a:gd name="connsiteX7" fmla="*/ 46256 w 46055"/>
                <a:gd name="connsiteY7" fmla="*/ 2164 h 173555"/>
                <a:gd name="connsiteX8" fmla="*/ 42713 w 46055"/>
                <a:gd name="connsiteY8" fmla="*/ 79 h 17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3555">
                  <a:moveTo>
                    <a:pt x="42713" y="79"/>
                  </a:moveTo>
                  <a:cubicBezTo>
                    <a:pt x="9057" y="23359"/>
                    <a:pt x="200" y="60190"/>
                    <a:pt x="200" y="86770"/>
                  </a:cubicBezTo>
                  <a:cubicBezTo>
                    <a:pt x="200" y="111266"/>
                    <a:pt x="7640" y="149313"/>
                    <a:pt x="42713" y="173635"/>
                  </a:cubicBezTo>
                  <a:cubicBezTo>
                    <a:pt x="44130" y="173635"/>
                    <a:pt x="46256" y="173635"/>
                    <a:pt x="46256" y="171550"/>
                  </a:cubicBezTo>
                  <a:cubicBezTo>
                    <a:pt x="46256" y="170508"/>
                    <a:pt x="45724" y="170160"/>
                    <a:pt x="44484" y="168944"/>
                  </a:cubicBezTo>
                  <a:cubicBezTo>
                    <a:pt x="20925" y="148097"/>
                    <a:pt x="12246" y="118563"/>
                    <a:pt x="12246" y="86944"/>
                  </a:cubicBezTo>
                  <a:cubicBezTo>
                    <a:pt x="12246" y="40037"/>
                    <a:pt x="30491" y="17105"/>
                    <a:pt x="45016" y="4249"/>
                  </a:cubicBezTo>
                  <a:cubicBezTo>
                    <a:pt x="45724" y="3554"/>
                    <a:pt x="46256" y="3033"/>
                    <a:pt x="46256" y="2164"/>
                  </a:cubicBezTo>
                  <a:cubicBezTo>
                    <a:pt x="46256" y="79"/>
                    <a:pt x="44130" y="79"/>
                    <a:pt x="42713" y="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DE4DE53-D4FD-68D3-D855-13EE3716128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193811" y="5893413"/>
              <a:ext cx="77762" cy="150623"/>
            </a:xfrm>
            <a:custGeom>
              <a:avLst/>
              <a:gdLst>
                <a:gd name="connsiteX0" fmla="*/ 77966 w 77762"/>
                <a:gd name="connsiteY0" fmla="*/ 6681 h 150623"/>
                <a:gd name="connsiteX1" fmla="*/ 70881 w 77762"/>
                <a:gd name="connsiteY1" fmla="*/ 79 h 150623"/>
                <a:gd name="connsiteX2" fmla="*/ 60961 w 77762"/>
                <a:gd name="connsiteY2" fmla="*/ 9634 h 150623"/>
                <a:gd name="connsiteX3" fmla="*/ 68047 w 77762"/>
                <a:gd name="connsiteY3" fmla="*/ 16236 h 150623"/>
                <a:gd name="connsiteX4" fmla="*/ 77966 w 77762"/>
                <a:gd name="connsiteY4" fmla="*/ 6681 h 150623"/>
                <a:gd name="connsiteX5" fmla="*/ 40413 w 77762"/>
                <a:gd name="connsiteY5" fmla="*/ 123774 h 150623"/>
                <a:gd name="connsiteX6" fmla="*/ 17563 w 77762"/>
                <a:gd name="connsiteY6" fmla="*/ 145838 h 150623"/>
                <a:gd name="connsiteX7" fmla="*/ 11186 w 77762"/>
                <a:gd name="connsiteY7" fmla="*/ 144796 h 150623"/>
                <a:gd name="connsiteX8" fmla="*/ 17209 w 77762"/>
                <a:gd name="connsiteY8" fmla="*/ 135936 h 150623"/>
                <a:gd name="connsiteX9" fmla="*/ 10300 w 77762"/>
                <a:gd name="connsiteY9" fmla="*/ 129508 h 150623"/>
                <a:gd name="connsiteX10" fmla="*/ 204 w 77762"/>
                <a:gd name="connsiteY10" fmla="*/ 139758 h 150623"/>
                <a:gd name="connsiteX11" fmla="*/ 17740 w 77762"/>
                <a:gd name="connsiteY11" fmla="*/ 150703 h 150623"/>
                <a:gd name="connsiteX12" fmla="*/ 54584 w 77762"/>
                <a:gd name="connsiteY12" fmla="*/ 123253 h 150623"/>
                <a:gd name="connsiteX13" fmla="*/ 70526 w 77762"/>
                <a:gd name="connsiteY13" fmla="*/ 61058 h 150623"/>
                <a:gd name="connsiteX14" fmla="*/ 71412 w 77762"/>
                <a:gd name="connsiteY14" fmla="*/ 54978 h 150623"/>
                <a:gd name="connsiteX15" fmla="*/ 52459 w 77762"/>
                <a:gd name="connsiteY15" fmla="*/ 38647 h 150623"/>
                <a:gd name="connsiteX16" fmla="*/ 21460 w 77762"/>
                <a:gd name="connsiteY16" fmla="*/ 65228 h 150623"/>
                <a:gd name="connsiteX17" fmla="*/ 24471 w 77762"/>
                <a:gd name="connsiteY17" fmla="*/ 67486 h 150623"/>
                <a:gd name="connsiteX18" fmla="*/ 28014 w 77762"/>
                <a:gd name="connsiteY18" fmla="*/ 64359 h 150623"/>
                <a:gd name="connsiteX19" fmla="*/ 51927 w 77762"/>
                <a:gd name="connsiteY19" fmla="*/ 43512 h 150623"/>
                <a:gd name="connsiteX20" fmla="*/ 57950 w 77762"/>
                <a:gd name="connsiteY20" fmla="*/ 52024 h 150623"/>
                <a:gd name="connsiteX21" fmla="*/ 57418 w 77762"/>
                <a:gd name="connsiteY21" fmla="*/ 57236 h 150623"/>
                <a:gd name="connsiteX22" fmla="*/ 40413 w 77762"/>
                <a:gd name="connsiteY22" fmla="*/ 123774 h 15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62" h="150623">
                  <a:moveTo>
                    <a:pt x="77966" y="6681"/>
                  </a:moveTo>
                  <a:cubicBezTo>
                    <a:pt x="77966" y="3728"/>
                    <a:pt x="75663" y="79"/>
                    <a:pt x="70881" y="79"/>
                  </a:cubicBezTo>
                  <a:cubicBezTo>
                    <a:pt x="65744" y="79"/>
                    <a:pt x="60961" y="4944"/>
                    <a:pt x="60961" y="9634"/>
                  </a:cubicBezTo>
                  <a:cubicBezTo>
                    <a:pt x="60961" y="12414"/>
                    <a:pt x="63087" y="16236"/>
                    <a:pt x="68047" y="16236"/>
                  </a:cubicBezTo>
                  <a:cubicBezTo>
                    <a:pt x="72829" y="16236"/>
                    <a:pt x="77966" y="11719"/>
                    <a:pt x="77966" y="6681"/>
                  </a:cubicBezTo>
                  <a:close/>
                  <a:moveTo>
                    <a:pt x="40413" y="123774"/>
                  </a:moveTo>
                  <a:cubicBezTo>
                    <a:pt x="37402" y="135762"/>
                    <a:pt x="28014" y="145838"/>
                    <a:pt x="17563" y="145838"/>
                  </a:cubicBezTo>
                  <a:cubicBezTo>
                    <a:pt x="15260" y="145838"/>
                    <a:pt x="13134" y="145491"/>
                    <a:pt x="11186" y="144796"/>
                  </a:cubicBezTo>
                  <a:cubicBezTo>
                    <a:pt x="15792" y="142711"/>
                    <a:pt x="17209" y="138541"/>
                    <a:pt x="17209" y="135936"/>
                  </a:cubicBezTo>
                  <a:cubicBezTo>
                    <a:pt x="17209" y="131766"/>
                    <a:pt x="13843" y="129508"/>
                    <a:pt x="10300" y="129508"/>
                  </a:cubicBezTo>
                  <a:cubicBezTo>
                    <a:pt x="4809" y="129508"/>
                    <a:pt x="204" y="134198"/>
                    <a:pt x="204" y="139758"/>
                  </a:cubicBezTo>
                  <a:cubicBezTo>
                    <a:pt x="204" y="146359"/>
                    <a:pt x="7112" y="150703"/>
                    <a:pt x="17740" y="150703"/>
                  </a:cubicBezTo>
                  <a:cubicBezTo>
                    <a:pt x="28368" y="150703"/>
                    <a:pt x="49093" y="144448"/>
                    <a:pt x="54584" y="123253"/>
                  </a:cubicBezTo>
                  <a:lnTo>
                    <a:pt x="70526" y="61058"/>
                  </a:lnTo>
                  <a:cubicBezTo>
                    <a:pt x="71058" y="59147"/>
                    <a:pt x="71412" y="57584"/>
                    <a:pt x="71412" y="54978"/>
                  </a:cubicBezTo>
                  <a:cubicBezTo>
                    <a:pt x="71412" y="45423"/>
                    <a:pt x="63087" y="38647"/>
                    <a:pt x="52459" y="38647"/>
                  </a:cubicBezTo>
                  <a:cubicBezTo>
                    <a:pt x="32797" y="38647"/>
                    <a:pt x="21460" y="62795"/>
                    <a:pt x="21460" y="65228"/>
                  </a:cubicBezTo>
                  <a:cubicBezTo>
                    <a:pt x="21460" y="67486"/>
                    <a:pt x="23940" y="67486"/>
                    <a:pt x="24471" y="67486"/>
                  </a:cubicBezTo>
                  <a:cubicBezTo>
                    <a:pt x="26597" y="67486"/>
                    <a:pt x="26774" y="66965"/>
                    <a:pt x="28014" y="64359"/>
                  </a:cubicBezTo>
                  <a:cubicBezTo>
                    <a:pt x="32442" y="54283"/>
                    <a:pt x="41653" y="43512"/>
                    <a:pt x="51927" y="43512"/>
                  </a:cubicBezTo>
                  <a:cubicBezTo>
                    <a:pt x="56356" y="43512"/>
                    <a:pt x="57950" y="46465"/>
                    <a:pt x="57950" y="52024"/>
                  </a:cubicBezTo>
                  <a:cubicBezTo>
                    <a:pt x="57950" y="53935"/>
                    <a:pt x="57596" y="56368"/>
                    <a:pt x="57418" y="57236"/>
                  </a:cubicBezTo>
                  <a:lnTo>
                    <a:pt x="40413" y="12377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08687A3-C0BD-49F1-C785-1BFFBA9E6E7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300360" y="5878298"/>
              <a:ext cx="45878" cy="173555"/>
            </a:xfrm>
            <a:custGeom>
              <a:avLst/>
              <a:gdLst>
                <a:gd name="connsiteX0" fmla="*/ 3573 w 45878"/>
                <a:gd name="connsiteY0" fmla="*/ 79 h 173555"/>
                <a:gd name="connsiteX1" fmla="*/ 207 w 45878"/>
                <a:gd name="connsiteY1" fmla="*/ 2164 h 173555"/>
                <a:gd name="connsiteX2" fmla="*/ 1802 w 45878"/>
                <a:gd name="connsiteY2" fmla="*/ 4770 h 173555"/>
                <a:gd name="connsiteX3" fmla="*/ 34040 w 45878"/>
                <a:gd name="connsiteY3" fmla="*/ 86770 h 173555"/>
                <a:gd name="connsiteX4" fmla="*/ 3396 w 45878"/>
                <a:gd name="connsiteY4" fmla="*/ 167554 h 173555"/>
                <a:gd name="connsiteX5" fmla="*/ 207 w 45878"/>
                <a:gd name="connsiteY5" fmla="*/ 171550 h 173555"/>
                <a:gd name="connsiteX6" fmla="*/ 2510 w 45878"/>
                <a:gd name="connsiteY6" fmla="*/ 173635 h 173555"/>
                <a:gd name="connsiteX7" fmla="*/ 33155 w 45878"/>
                <a:gd name="connsiteY7" fmla="*/ 140452 h 173555"/>
                <a:gd name="connsiteX8" fmla="*/ 46085 w 45878"/>
                <a:gd name="connsiteY8" fmla="*/ 86944 h 173555"/>
                <a:gd name="connsiteX9" fmla="*/ 3573 w 45878"/>
                <a:gd name="connsiteY9" fmla="*/ 79 h 17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3555">
                  <a:moveTo>
                    <a:pt x="3573" y="79"/>
                  </a:moveTo>
                  <a:cubicBezTo>
                    <a:pt x="2333" y="79"/>
                    <a:pt x="207" y="79"/>
                    <a:pt x="207" y="2164"/>
                  </a:cubicBezTo>
                  <a:cubicBezTo>
                    <a:pt x="207" y="3033"/>
                    <a:pt x="739" y="3554"/>
                    <a:pt x="1802" y="4770"/>
                  </a:cubicBezTo>
                  <a:cubicBezTo>
                    <a:pt x="17035" y="18495"/>
                    <a:pt x="34040" y="41948"/>
                    <a:pt x="34040" y="86770"/>
                  </a:cubicBezTo>
                  <a:cubicBezTo>
                    <a:pt x="34040" y="123080"/>
                    <a:pt x="22526" y="150529"/>
                    <a:pt x="3396" y="167554"/>
                  </a:cubicBezTo>
                  <a:cubicBezTo>
                    <a:pt x="384" y="170508"/>
                    <a:pt x="207" y="170681"/>
                    <a:pt x="207" y="171550"/>
                  </a:cubicBezTo>
                  <a:cubicBezTo>
                    <a:pt x="207" y="172419"/>
                    <a:pt x="739" y="173635"/>
                    <a:pt x="2510" y="173635"/>
                  </a:cubicBezTo>
                  <a:cubicBezTo>
                    <a:pt x="4636" y="173635"/>
                    <a:pt x="21464" y="162169"/>
                    <a:pt x="33155" y="140452"/>
                  </a:cubicBezTo>
                  <a:cubicBezTo>
                    <a:pt x="40949" y="126033"/>
                    <a:pt x="46085" y="107270"/>
                    <a:pt x="46085" y="86944"/>
                  </a:cubicBezTo>
                  <a:cubicBezTo>
                    <a:pt x="46085" y="62448"/>
                    <a:pt x="38646" y="24401"/>
                    <a:pt x="3573" y="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8FE8E1-4D73-0A0B-0B92-454AF4FEFBD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463976" y="5872700"/>
              <a:ext cx="168278" cy="58075"/>
            </a:xfrm>
            <a:custGeom>
              <a:avLst/>
              <a:gdLst>
                <a:gd name="connsiteX0" fmla="*/ 159889 w 168278"/>
                <a:gd name="connsiteY0" fmla="*/ 10005 h 58075"/>
                <a:gd name="connsiteX1" fmla="*/ 168493 w 168278"/>
                <a:gd name="connsiteY1" fmla="*/ 5041 h 58075"/>
                <a:gd name="connsiteX2" fmla="*/ 160142 w 168278"/>
                <a:gd name="connsiteY2" fmla="*/ 77 h 58075"/>
                <a:gd name="connsiteX3" fmla="*/ 8564 w 168278"/>
                <a:gd name="connsiteY3" fmla="*/ 77 h 58075"/>
                <a:gd name="connsiteX4" fmla="*/ 214 w 168278"/>
                <a:gd name="connsiteY4" fmla="*/ 5041 h 58075"/>
                <a:gd name="connsiteX5" fmla="*/ 8817 w 168278"/>
                <a:gd name="connsiteY5" fmla="*/ 10005 h 58075"/>
                <a:gd name="connsiteX6" fmla="*/ 159889 w 168278"/>
                <a:gd name="connsiteY6" fmla="*/ 10005 h 58075"/>
                <a:gd name="connsiteX7" fmla="*/ 160142 w 168278"/>
                <a:gd name="connsiteY7" fmla="*/ 58153 h 58075"/>
                <a:gd name="connsiteX8" fmla="*/ 168493 w 168278"/>
                <a:gd name="connsiteY8" fmla="*/ 53189 h 58075"/>
                <a:gd name="connsiteX9" fmla="*/ 159889 w 168278"/>
                <a:gd name="connsiteY9" fmla="*/ 48225 h 58075"/>
                <a:gd name="connsiteX10" fmla="*/ 8817 w 168278"/>
                <a:gd name="connsiteY10" fmla="*/ 48225 h 58075"/>
                <a:gd name="connsiteX11" fmla="*/ 214 w 168278"/>
                <a:gd name="connsiteY11" fmla="*/ 53189 h 58075"/>
                <a:gd name="connsiteX12" fmla="*/ 8564 w 168278"/>
                <a:gd name="connsiteY12" fmla="*/ 58153 h 58075"/>
                <a:gd name="connsiteX13" fmla="*/ 160142 w 168278"/>
                <a:gd name="connsiteY13" fmla="*/ 58153 h 5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8075">
                  <a:moveTo>
                    <a:pt x="159889" y="10005"/>
                  </a:moveTo>
                  <a:cubicBezTo>
                    <a:pt x="163685" y="10005"/>
                    <a:pt x="168493" y="10005"/>
                    <a:pt x="168493" y="5041"/>
                  </a:cubicBezTo>
                  <a:cubicBezTo>
                    <a:pt x="168493" y="77"/>
                    <a:pt x="163685" y="77"/>
                    <a:pt x="160142" y="77"/>
                  </a:cubicBezTo>
                  <a:lnTo>
                    <a:pt x="8564" y="77"/>
                  </a:lnTo>
                  <a:cubicBezTo>
                    <a:pt x="5022" y="77"/>
                    <a:pt x="214" y="77"/>
                    <a:pt x="214" y="5041"/>
                  </a:cubicBezTo>
                  <a:cubicBezTo>
                    <a:pt x="214" y="10005"/>
                    <a:pt x="5022" y="10005"/>
                    <a:pt x="8817" y="10005"/>
                  </a:cubicBezTo>
                  <a:lnTo>
                    <a:pt x="159889" y="10005"/>
                  </a:lnTo>
                  <a:close/>
                  <a:moveTo>
                    <a:pt x="160142" y="58153"/>
                  </a:moveTo>
                  <a:cubicBezTo>
                    <a:pt x="163685" y="58153"/>
                    <a:pt x="168493" y="58153"/>
                    <a:pt x="168493" y="53189"/>
                  </a:cubicBezTo>
                  <a:cubicBezTo>
                    <a:pt x="168493" y="48225"/>
                    <a:pt x="163685" y="48225"/>
                    <a:pt x="159889" y="48225"/>
                  </a:cubicBezTo>
                  <a:lnTo>
                    <a:pt x="8817" y="48225"/>
                  </a:lnTo>
                  <a:cubicBezTo>
                    <a:pt x="5022" y="48225"/>
                    <a:pt x="214" y="48225"/>
                    <a:pt x="214" y="53189"/>
                  </a:cubicBezTo>
                  <a:cubicBezTo>
                    <a:pt x="214" y="58153"/>
                    <a:pt x="5022" y="58153"/>
                    <a:pt x="8564" y="58153"/>
                  </a:cubicBezTo>
                  <a:lnTo>
                    <a:pt x="160142" y="5815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DB57160-1B23-B6A8-7FEE-0644EE1C96E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731084" y="5728007"/>
              <a:ext cx="336810" cy="347458"/>
            </a:xfrm>
            <a:custGeom>
              <a:avLst/>
              <a:gdLst>
                <a:gd name="connsiteX0" fmla="*/ 306416 w 336810"/>
                <a:gd name="connsiteY0" fmla="*/ 347527 h 347458"/>
                <a:gd name="connsiteX1" fmla="*/ 337035 w 336810"/>
                <a:gd name="connsiteY1" fmla="*/ 268107 h 347458"/>
                <a:gd name="connsiteX2" fmla="*/ 330709 w 336810"/>
                <a:gd name="connsiteY2" fmla="*/ 268107 h 347458"/>
                <a:gd name="connsiteX3" fmla="*/ 264916 w 336810"/>
                <a:gd name="connsiteY3" fmla="*/ 318241 h 347458"/>
                <a:gd name="connsiteX4" fmla="*/ 186217 w 336810"/>
                <a:gd name="connsiteY4" fmla="*/ 325934 h 347458"/>
                <a:gd name="connsiteX5" fmla="*/ 33627 w 336810"/>
                <a:gd name="connsiteY5" fmla="*/ 325934 h 347458"/>
                <a:gd name="connsiteX6" fmla="*/ 162430 w 336810"/>
                <a:gd name="connsiteY6" fmla="*/ 177768 h 347458"/>
                <a:gd name="connsiteX7" fmla="*/ 164707 w 336810"/>
                <a:gd name="connsiteY7" fmla="*/ 173797 h 347458"/>
                <a:gd name="connsiteX8" fmla="*/ 162936 w 336810"/>
                <a:gd name="connsiteY8" fmla="*/ 170074 h 347458"/>
                <a:gd name="connsiteX9" fmla="*/ 45014 w 336810"/>
                <a:gd name="connsiteY9" fmla="*/ 11981 h 347458"/>
                <a:gd name="connsiteX10" fmla="*/ 183686 w 336810"/>
                <a:gd name="connsiteY10" fmla="*/ 11981 h 347458"/>
                <a:gd name="connsiteX11" fmla="*/ 242900 w 336810"/>
                <a:gd name="connsiteY11" fmla="*/ 15952 h 347458"/>
                <a:gd name="connsiteX12" fmla="*/ 298571 w 336810"/>
                <a:gd name="connsiteY12" fmla="*/ 34566 h 347458"/>
                <a:gd name="connsiteX13" fmla="*/ 330709 w 336810"/>
                <a:gd name="connsiteY13" fmla="*/ 69808 h 347458"/>
                <a:gd name="connsiteX14" fmla="*/ 337035 w 336810"/>
                <a:gd name="connsiteY14" fmla="*/ 69808 h 347458"/>
                <a:gd name="connsiteX15" fmla="*/ 306416 w 336810"/>
                <a:gd name="connsiteY15" fmla="*/ 68 h 347458"/>
                <a:gd name="connsiteX16" fmla="*/ 7310 w 336810"/>
                <a:gd name="connsiteY16" fmla="*/ 68 h 347458"/>
                <a:gd name="connsiteX17" fmla="*/ 477 w 336810"/>
                <a:gd name="connsiteY17" fmla="*/ 1805 h 347458"/>
                <a:gd name="connsiteX18" fmla="*/ 224 w 336810"/>
                <a:gd name="connsiteY18" fmla="*/ 9995 h 347458"/>
                <a:gd name="connsiteX19" fmla="*/ 134088 w 336810"/>
                <a:gd name="connsiteY19" fmla="*/ 189681 h 347458"/>
                <a:gd name="connsiteX20" fmla="*/ 3008 w 336810"/>
                <a:gd name="connsiteY20" fmla="*/ 340329 h 347458"/>
                <a:gd name="connsiteX21" fmla="*/ 477 w 336810"/>
                <a:gd name="connsiteY21" fmla="*/ 344797 h 347458"/>
                <a:gd name="connsiteX22" fmla="*/ 7310 w 336810"/>
                <a:gd name="connsiteY22" fmla="*/ 347527 h 347458"/>
                <a:gd name="connsiteX23" fmla="*/ 306416 w 336810"/>
                <a:gd name="connsiteY23" fmla="*/ 347527 h 34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6810" h="347458">
                  <a:moveTo>
                    <a:pt x="306416" y="347527"/>
                  </a:moveTo>
                  <a:lnTo>
                    <a:pt x="337035" y="268107"/>
                  </a:lnTo>
                  <a:lnTo>
                    <a:pt x="330709" y="268107"/>
                  </a:lnTo>
                  <a:cubicBezTo>
                    <a:pt x="320840" y="293919"/>
                    <a:pt x="294016" y="310795"/>
                    <a:pt x="264916" y="318241"/>
                  </a:cubicBezTo>
                  <a:cubicBezTo>
                    <a:pt x="259602" y="319482"/>
                    <a:pt x="234803" y="325934"/>
                    <a:pt x="186217" y="325934"/>
                  </a:cubicBezTo>
                  <a:lnTo>
                    <a:pt x="33627" y="325934"/>
                  </a:lnTo>
                  <a:lnTo>
                    <a:pt x="162430" y="177768"/>
                  </a:lnTo>
                  <a:cubicBezTo>
                    <a:pt x="164201" y="175783"/>
                    <a:pt x="164707" y="175038"/>
                    <a:pt x="164707" y="173797"/>
                  </a:cubicBezTo>
                  <a:cubicBezTo>
                    <a:pt x="164707" y="173301"/>
                    <a:pt x="164707" y="172556"/>
                    <a:pt x="162936" y="170074"/>
                  </a:cubicBezTo>
                  <a:lnTo>
                    <a:pt x="45014" y="11981"/>
                  </a:lnTo>
                  <a:lnTo>
                    <a:pt x="183686" y="11981"/>
                  </a:lnTo>
                  <a:cubicBezTo>
                    <a:pt x="217595" y="11981"/>
                    <a:pt x="240623" y="15455"/>
                    <a:pt x="242900" y="15952"/>
                  </a:cubicBezTo>
                  <a:cubicBezTo>
                    <a:pt x="256565" y="17937"/>
                    <a:pt x="278580" y="22156"/>
                    <a:pt x="298571" y="34566"/>
                  </a:cubicBezTo>
                  <a:cubicBezTo>
                    <a:pt x="304898" y="38537"/>
                    <a:pt x="322105" y="49705"/>
                    <a:pt x="330709" y="69808"/>
                  </a:cubicBezTo>
                  <a:lnTo>
                    <a:pt x="337035" y="69808"/>
                  </a:lnTo>
                  <a:lnTo>
                    <a:pt x="306416" y="68"/>
                  </a:lnTo>
                  <a:lnTo>
                    <a:pt x="7310" y="68"/>
                  </a:lnTo>
                  <a:cubicBezTo>
                    <a:pt x="1489" y="68"/>
                    <a:pt x="1236" y="316"/>
                    <a:pt x="477" y="1805"/>
                  </a:cubicBezTo>
                  <a:cubicBezTo>
                    <a:pt x="224" y="2550"/>
                    <a:pt x="224" y="7265"/>
                    <a:pt x="224" y="9995"/>
                  </a:cubicBezTo>
                  <a:lnTo>
                    <a:pt x="134088" y="189681"/>
                  </a:lnTo>
                  <a:lnTo>
                    <a:pt x="3008" y="340329"/>
                  </a:lnTo>
                  <a:cubicBezTo>
                    <a:pt x="477" y="343307"/>
                    <a:pt x="477" y="344548"/>
                    <a:pt x="477" y="344797"/>
                  </a:cubicBezTo>
                  <a:cubicBezTo>
                    <a:pt x="477" y="347527"/>
                    <a:pt x="2755" y="347527"/>
                    <a:pt x="7310" y="347527"/>
                  </a:cubicBezTo>
                  <a:lnTo>
                    <a:pt x="306416" y="34752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1F28711-F3FC-1105-AC0B-78FE10BC1D6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857032" y="6141728"/>
              <a:ext cx="87150" cy="122305"/>
            </a:xfrm>
            <a:custGeom>
              <a:avLst/>
              <a:gdLst>
                <a:gd name="connsiteX0" fmla="*/ 42387 w 87150"/>
                <a:gd name="connsiteY0" fmla="*/ 5301 h 122305"/>
                <a:gd name="connsiteX1" fmla="*/ 43096 w 87150"/>
                <a:gd name="connsiteY1" fmla="*/ 2522 h 122305"/>
                <a:gd name="connsiteX2" fmla="*/ 40262 w 87150"/>
                <a:gd name="connsiteY2" fmla="*/ 89 h 122305"/>
                <a:gd name="connsiteX3" fmla="*/ 17588 w 87150"/>
                <a:gd name="connsiteY3" fmla="*/ 1827 h 122305"/>
                <a:gd name="connsiteX4" fmla="*/ 13691 w 87150"/>
                <a:gd name="connsiteY4" fmla="*/ 5822 h 122305"/>
                <a:gd name="connsiteX5" fmla="*/ 18297 w 87150"/>
                <a:gd name="connsiteY5" fmla="*/ 8255 h 122305"/>
                <a:gd name="connsiteX6" fmla="*/ 26800 w 87150"/>
                <a:gd name="connsiteY6" fmla="*/ 10861 h 122305"/>
                <a:gd name="connsiteX7" fmla="*/ 26091 w 87150"/>
                <a:gd name="connsiteY7" fmla="*/ 14683 h 122305"/>
                <a:gd name="connsiteX8" fmla="*/ 1115 w 87150"/>
                <a:gd name="connsiteY8" fmla="*/ 113013 h 122305"/>
                <a:gd name="connsiteX9" fmla="*/ 229 w 87150"/>
                <a:gd name="connsiteY9" fmla="*/ 116835 h 122305"/>
                <a:gd name="connsiteX10" fmla="*/ 6252 w 87150"/>
                <a:gd name="connsiteY10" fmla="*/ 122395 h 122305"/>
                <a:gd name="connsiteX11" fmla="*/ 14400 w 87150"/>
                <a:gd name="connsiteY11" fmla="*/ 115098 h 122305"/>
                <a:gd name="connsiteX12" fmla="*/ 23080 w 87150"/>
                <a:gd name="connsiteY12" fmla="*/ 81395 h 122305"/>
                <a:gd name="connsiteX13" fmla="*/ 45753 w 87150"/>
                <a:gd name="connsiteY13" fmla="*/ 95641 h 122305"/>
                <a:gd name="connsiteX14" fmla="*/ 45399 w 87150"/>
                <a:gd name="connsiteY14" fmla="*/ 99115 h 122305"/>
                <a:gd name="connsiteX15" fmla="*/ 44690 w 87150"/>
                <a:gd name="connsiteY15" fmla="*/ 104501 h 122305"/>
                <a:gd name="connsiteX16" fmla="*/ 63467 w 87150"/>
                <a:gd name="connsiteY16" fmla="*/ 122395 h 122305"/>
                <a:gd name="connsiteX17" fmla="*/ 85963 w 87150"/>
                <a:gd name="connsiteY17" fmla="*/ 95814 h 122305"/>
                <a:gd name="connsiteX18" fmla="*/ 83129 w 87150"/>
                <a:gd name="connsiteY18" fmla="*/ 93556 h 122305"/>
                <a:gd name="connsiteX19" fmla="*/ 79586 w 87150"/>
                <a:gd name="connsiteY19" fmla="*/ 97725 h 122305"/>
                <a:gd name="connsiteX20" fmla="*/ 63998 w 87150"/>
                <a:gd name="connsiteY20" fmla="*/ 117530 h 122305"/>
                <a:gd name="connsiteX21" fmla="*/ 57798 w 87150"/>
                <a:gd name="connsiteY21" fmla="*/ 108496 h 122305"/>
                <a:gd name="connsiteX22" fmla="*/ 58861 w 87150"/>
                <a:gd name="connsiteY22" fmla="*/ 100679 h 122305"/>
                <a:gd name="connsiteX23" fmla="*/ 59747 w 87150"/>
                <a:gd name="connsiteY23" fmla="*/ 95293 h 122305"/>
                <a:gd name="connsiteX24" fmla="*/ 31051 w 87150"/>
                <a:gd name="connsiteY24" fmla="*/ 76878 h 122305"/>
                <a:gd name="connsiteX25" fmla="*/ 45753 w 87150"/>
                <a:gd name="connsiteY25" fmla="*/ 65412 h 122305"/>
                <a:gd name="connsiteX26" fmla="*/ 73563 w 87150"/>
                <a:gd name="connsiteY26" fmla="*/ 48907 h 122305"/>
                <a:gd name="connsiteX27" fmla="*/ 79409 w 87150"/>
                <a:gd name="connsiteY27" fmla="*/ 51166 h 122305"/>
                <a:gd name="connsiteX28" fmla="*/ 70198 w 87150"/>
                <a:gd name="connsiteY28" fmla="*/ 60895 h 122305"/>
                <a:gd name="connsiteX29" fmla="*/ 77283 w 87150"/>
                <a:gd name="connsiteY29" fmla="*/ 67323 h 122305"/>
                <a:gd name="connsiteX30" fmla="*/ 87380 w 87150"/>
                <a:gd name="connsiteY30" fmla="*/ 56204 h 122305"/>
                <a:gd name="connsiteX31" fmla="*/ 73741 w 87150"/>
                <a:gd name="connsiteY31" fmla="*/ 44043 h 122305"/>
                <a:gd name="connsiteX32" fmla="*/ 45399 w 87150"/>
                <a:gd name="connsiteY32" fmla="*/ 59331 h 122305"/>
                <a:gd name="connsiteX33" fmla="*/ 24851 w 87150"/>
                <a:gd name="connsiteY33" fmla="*/ 74619 h 122305"/>
                <a:gd name="connsiteX34" fmla="*/ 42387 w 87150"/>
                <a:gd name="connsiteY34" fmla="*/ 5301 h 12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150" h="122305">
                  <a:moveTo>
                    <a:pt x="42387" y="5301"/>
                  </a:moveTo>
                  <a:cubicBezTo>
                    <a:pt x="42565" y="4954"/>
                    <a:pt x="43096" y="2695"/>
                    <a:pt x="43096" y="2522"/>
                  </a:cubicBezTo>
                  <a:cubicBezTo>
                    <a:pt x="43096" y="1653"/>
                    <a:pt x="42387" y="89"/>
                    <a:pt x="40262" y="89"/>
                  </a:cubicBezTo>
                  <a:cubicBezTo>
                    <a:pt x="36719" y="89"/>
                    <a:pt x="22017" y="1479"/>
                    <a:pt x="17588" y="1827"/>
                  </a:cubicBezTo>
                  <a:cubicBezTo>
                    <a:pt x="16171" y="2000"/>
                    <a:pt x="13691" y="2174"/>
                    <a:pt x="13691" y="5822"/>
                  </a:cubicBezTo>
                  <a:cubicBezTo>
                    <a:pt x="13691" y="8255"/>
                    <a:pt x="16171" y="8255"/>
                    <a:pt x="18297" y="8255"/>
                  </a:cubicBezTo>
                  <a:cubicBezTo>
                    <a:pt x="26800" y="8255"/>
                    <a:pt x="26800" y="9471"/>
                    <a:pt x="26800" y="10861"/>
                  </a:cubicBezTo>
                  <a:cubicBezTo>
                    <a:pt x="26800" y="12077"/>
                    <a:pt x="26445" y="13119"/>
                    <a:pt x="26091" y="14683"/>
                  </a:cubicBezTo>
                  <a:lnTo>
                    <a:pt x="1115" y="113013"/>
                  </a:lnTo>
                  <a:cubicBezTo>
                    <a:pt x="229" y="116141"/>
                    <a:pt x="229" y="116488"/>
                    <a:pt x="229" y="116835"/>
                  </a:cubicBezTo>
                  <a:cubicBezTo>
                    <a:pt x="229" y="119441"/>
                    <a:pt x="2355" y="122395"/>
                    <a:pt x="6252" y="122395"/>
                  </a:cubicBezTo>
                  <a:cubicBezTo>
                    <a:pt x="11034" y="122395"/>
                    <a:pt x="13337" y="118920"/>
                    <a:pt x="14400" y="115098"/>
                  </a:cubicBezTo>
                  <a:cubicBezTo>
                    <a:pt x="14754" y="114403"/>
                    <a:pt x="22371" y="83827"/>
                    <a:pt x="23080" y="81395"/>
                  </a:cubicBezTo>
                  <a:cubicBezTo>
                    <a:pt x="35656" y="82611"/>
                    <a:pt x="45753" y="86607"/>
                    <a:pt x="45753" y="95641"/>
                  </a:cubicBezTo>
                  <a:cubicBezTo>
                    <a:pt x="45753" y="96509"/>
                    <a:pt x="45753" y="97378"/>
                    <a:pt x="45399" y="99115"/>
                  </a:cubicBezTo>
                  <a:cubicBezTo>
                    <a:pt x="44690" y="101721"/>
                    <a:pt x="44690" y="102590"/>
                    <a:pt x="44690" y="104501"/>
                  </a:cubicBezTo>
                  <a:cubicBezTo>
                    <a:pt x="44690" y="116835"/>
                    <a:pt x="54964" y="122395"/>
                    <a:pt x="63467" y="122395"/>
                  </a:cubicBezTo>
                  <a:cubicBezTo>
                    <a:pt x="80649" y="122395"/>
                    <a:pt x="85963" y="95988"/>
                    <a:pt x="85963" y="95814"/>
                  </a:cubicBezTo>
                  <a:cubicBezTo>
                    <a:pt x="85963" y="93556"/>
                    <a:pt x="83660" y="93556"/>
                    <a:pt x="83129" y="93556"/>
                  </a:cubicBezTo>
                  <a:cubicBezTo>
                    <a:pt x="80649" y="93556"/>
                    <a:pt x="80472" y="94424"/>
                    <a:pt x="79586" y="97725"/>
                  </a:cubicBezTo>
                  <a:cubicBezTo>
                    <a:pt x="77460" y="105196"/>
                    <a:pt x="72678" y="117530"/>
                    <a:pt x="63998" y="117530"/>
                  </a:cubicBezTo>
                  <a:cubicBezTo>
                    <a:pt x="59215" y="117530"/>
                    <a:pt x="57798" y="113187"/>
                    <a:pt x="57798" y="108496"/>
                  </a:cubicBezTo>
                  <a:cubicBezTo>
                    <a:pt x="57798" y="105543"/>
                    <a:pt x="57798" y="105196"/>
                    <a:pt x="58861" y="100679"/>
                  </a:cubicBezTo>
                  <a:cubicBezTo>
                    <a:pt x="59038" y="100157"/>
                    <a:pt x="59747" y="97204"/>
                    <a:pt x="59747" y="95293"/>
                  </a:cubicBezTo>
                  <a:cubicBezTo>
                    <a:pt x="59747" y="79831"/>
                    <a:pt x="38490" y="77399"/>
                    <a:pt x="31051" y="76878"/>
                  </a:cubicBezTo>
                  <a:cubicBezTo>
                    <a:pt x="36188" y="73751"/>
                    <a:pt x="42742" y="68018"/>
                    <a:pt x="45753" y="65412"/>
                  </a:cubicBezTo>
                  <a:cubicBezTo>
                    <a:pt x="54787" y="57073"/>
                    <a:pt x="63644" y="48907"/>
                    <a:pt x="73563" y="48907"/>
                  </a:cubicBezTo>
                  <a:cubicBezTo>
                    <a:pt x="75689" y="48907"/>
                    <a:pt x="77992" y="49429"/>
                    <a:pt x="79409" y="51166"/>
                  </a:cubicBezTo>
                  <a:cubicBezTo>
                    <a:pt x="71792" y="52382"/>
                    <a:pt x="70198" y="58289"/>
                    <a:pt x="70198" y="60895"/>
                  </a:cubicBezTo>
                  <a:cubicBezTo>
                    <a:pt x="70198" y="64717"/>
                    <a:pt x="73209" y="67323"/>
                    <a:pt x="77283" y="67323"/>
                  </a:cubicBezTo>
                  <a:cubicBezTo>
                    <a:pt x="82066" y="67323"/>
                    <a:pt x="87380" y="63501"/>
                    <a:pt x="87380" y="56204"/>
                  </a:cubicBezTo>
                  <a:cubicBezTo>
                    <a:pt x="87380" y="50471"/>
                    <a:pt x="83129" y="44043"/>
                    <a:pt x="73741" y="44043"/>
                  </a:cubicBezTo>
                  <a:cubicBezTo>
                    <a:pt x="63644" y="44043"/>
                    <a:pt x="54433" y="51166"/>
                    <a:pt x="45399" y="59331"/>
                  </a:cubicBezTo>
                  <a:cubicBezTo>
                    <a:pt x="37959" y="66280"/>
                    <a:pt x="32114" y="71666"/>
                    <a:pt x="24851" y="74619"/>
                  </a:cubicBezTo>
                  <a:lnTo>
                    <a:pt x="42387" y="530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643DBE8-9AC2-18C6-BC14-B330061EC4B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129162" y="5854086"/>
              <a:ext cx="132851" cy="163057"/>
            </a:xfrm>
            <a:custGeom>
              <a:avLst/>
              <a:gdLst>
                <a:gd name="connsiteX0" fmla="*/ 6060 w 132851"/>
                <a:gd name="connsiteY0" fmla="*/ 46736 h 163057"/>
                <a:gd name="connsiteX1" fmla="*/ 46296 w 132851"/>
                <a:gd name="connsiteY1" fmla="*/ 17947 h 163057"/>
                <a:gd name="connsiteX2" fmla="*/ 87290 w 132851"/>
                <a:gd name="connsiteY2" fmla="*/ 80986 h 163057"/>
                <a:gd name="connsiteX3" fmla="*/ 84253 w 132851"/>
                <a:gd name="connsiteY3" fmla="*/ 105308 h 163057"/>
                <a:gd name="connsiteX4" fmla="*/ 71095 w 132851"/>
                <a:gd name="connsiteY4" fmla="*/ 158667 h 163057"/>
                <a:gd name="connsiteX5" fmla="*/ 74384 w 132851"/>
                <a:gd name="connsiteY5" fmla="*/ 163135 h 163057"/>
                <a:gd name="connsiteX6" fmla="*/ 82482 w 132851"/>
                <a:gd name="connsiteY6" fmla="*/ 148244 h 163057"/>
                <a:gd name="connsiteX7" fmla="*/ 91845 w 132851"/>
                <a:gd name="connsiteY7" fmla="*/ 105556 h 163057"/>
                <a:gd name="connsiteX8" fmla="*/ 93869 w 132851"/>
                <a:gd name="connsiteY8" fmla="*/ 95877 h 163057"/>
                <a:gd name="connsiteX9" fmla="*/ 128284 w 132851"/>
                <a:gd name="connsiteY9" fmla="*/ 14720 h 163057"/>
                <a:gd name="connsiteX10" fmla="*/ 133092 w 132851"/>
                <a:gd name="connsiteY10" fmla="*/ 5289 h 163057"/>
                <a:gd name="connsiteX11" fmla="*/ 130055 w 132851"/>
                <a:gd name="connsiteY11" fmla="*/ 2807 h 163057"/>
                <a:gd name="connsiteX12" fmla="*/ 127019 w 132851"/>
                <a:gd name="connsiteY12" fmla="*/ 4545 h 163057"/>
                <a:gd name="connsiteX13" fmla="*/ 93616 w 132851"/>
                <a:gd name="connsiteY13" fmla="*/ 78007 h 163057"/>
                <a:gd name="connsiteX14" fmla="*/ 83241 w 132851"/>
                <a:gd name="connsiteY14" fmla="*/ 27378 h 163057"/>
                <a:gd name="connsiteX15" fmla="*/ 49585 w 132851"/>
                <a:gd name="connsiteY15" fmla="*/ 77 h 163057"/>
                <a:gd name="connsiteX16" fmla="*/ 240 w 132851"/>
                <a:gd name="connsiteY16" fmla="*/ 45495 h 163057"/>
                <a:gd name="connsiteX17" fmla="*/ 5048 w 132851"/>
                <a:gd name="connsiteY17" fmla="*/ 47977 h 163057"/>
                <a:gd name="connsiteX18" fmla="*/ 6060 w 132851"/>
                <a:gd name="connsiteY18" fmla="*/ 46736 h 16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851" h="163057">
                  <a:moveTo>
                    <a:pt x="6060" y="46736"/>
                  </a:moveTo>
                  <a:cubicBezTo>
                    <a:pt x="15929" y="18195"/>
                    <a:pt x="43512" y="17947"/>
                    <a:pt x="46296" y="17947"/>
                  </a:cubicBezTo>
                  <a:cubicBezTo>
                    <a:pt x="84506" y="17947"/>
                    <a:pt x="87290" y="61379"/>
                    <a:pt x="87290" y="80986"/>
                  </a:cubicBezTo>
                  <a:cubicBezTo>
                    <a:pt x="87290" y="96125"/>
                    <a:pt x="86025" y="100344"/>
                    <a:pt x="84253" y="105308"/>
                  </a:cubicBezTo>
                  <a:cubicBezTo>
                    <a:pt x="78686" y="123425"/>
                    <a:pt x="71095" y="152215"/>
                    <a:pt x="71095" y="158667"/>
                  </a:cubicBezTo>
                  <a:cubicBezTo>
                    <a:pt x="71095" y="161397"/>
                    <a:pt x="72360" y="163135"/>
                    <a:pt x="74384" y="163135"/>
                  </a:cubicBezTo>
                  <a:cubicBezTo>
                    <a:pt x="77674" y="163135"/>
                    <a:pt x="79698" y="157675"/>
                    <a:pt x="82482" y="148244"/>
                  </a:cubicBezTo>
                  <a:cubicBezTo>
                    <a:pt x="88302" y="127396"/>
                    <a:pt x="90833" y="113250"/>
                    <a:pt x="91845" y="105556"/>
                  </a:cubicBezTo>
                  <a:cubicBezTo>
                    <a:pt x="92351" y="102330"/>
                    <a:pt x="92857" y="99103"/>
                    <a:pt x="93869" y="95877"/>
                  </a:cubicBezTo>
                  <a:cubicBezTo>
                    <a:pt x="101967" y="71306"/>
                    <a:pt x="118162" y="34327"/>
                    <a:pt x="128284" y="14720"/>
                  </a:cubicBezTo>
                  <a:cubicBezTo>
                    <a:pt x="130055" y="11742"/>
                    <a:pt x="133092" y="6282"/>
                    <a:pt x="133092" y="5289"/>
                  </a:cubicBezTo>
                  <a:cubicBezTo>
                    <a:pt x="133092" y="2807"/>
                    <a:pt x="130562" y="2807"/>
                    <a:pt x="130055" y="2807"/>
                  </a:cubicBezTo>
                  <a:cubicBezTo>
                    <a:pt x="129296" y="2807"/>
                    <a:pt x="127778" y="2807"/>
                    <a:pt x="127019" y="4545"/>
                  </a:cubicBezTo>
                  <a:cubicBezTo>
                    <a:pt x="113860" y="28122"/>
                    <a:pt x="103738" y="52941"/>
                    <a:pt x="93616" y="78007"/>
                  </a:cubicBezTo>
                  <a:cubicBezTo>
                    <a:pt x="93363" y="70314"/>
                    <a:pt x="93110" y="51452"/>
                    <a:pt x="83241" y="27378"/>
                  </a:cubicBezTo>
                  <a:cubicBezTo>
                    <a:pt x="77168" y="12238"/>
                    <a:pt x="67046" y="77"/>
                    <a:pt x="49585" y="77"/>
                  </a:cubicBezTo>
                  <a:cubicBezTo>
                    <a:pt x="17954" y="77"/>
                    <a:pt x="240" y="37801"/>
                    <a:pt x="240" y="45495"/>
                  </a:cubicBezTo>
                  <a:cubicBezTo>
                    <a:pt x="240" y="47977"/>
                    <a:pt x="2518" y="47977"/>
                    <a:pt x="5048" y="47977"/>
                  </a:cubicBezTo>
                  <a:lnTo>
                    <a:pt x="6060" y="4673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7789C3B-13D3-E962-9B88-E530537CAEA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275990" y="5878298"/>
              <a:ext cx="46055" cy="173555"/>
            </a:xfrm>
            <a:custGeom>
              <a:avLst/>
              <a:gdLst>
                <a:gd name="connsiteX0" fmla="*/ 42758 w 46055"/>
                <a:gd name="connsiteY0" fmla="*/ 79 h 173555"/>
                <a:gd name="connsiteX1" fmla="*/ 245 w 46055"/>
                <a:gd name="connsiteY1" fmla="*/ 86770 h 173555"/>
                <a:gd name="connsiteX2" fmla="*/ 42758 w 46055"/>
                <a:gd name="connsiteY2" fmla="*/ 173635 h 173555"/>
                <a:gd name="connsiteX3" fmla="*/ 46301 w 46055"/>
                <a:gd name="connsiteY3" fmla="*/ 171550 h 173555"/>
                <a:gd name="connsiteX4" fmla="*/ 44529 w 46055"/>
                <a:gd name="connsiteY4" fmla="*/ 168944 h 173555"/>
                <a:gd name="connsiteX5" fmla="*/ 12291 w 46055"/>
                <a:gd name="connsiteY5" fmla="*/ 86944 h 173555"/>
                <a:gd name="connsiteX6" fmla="*/ 45061 w 46055"/>
                <a:gd name="connsiteY6" fmla="*/ 4249 h 173555"/>
                <a:gd name="connsiteX7" fmla="*/ 46301 w 46055"/>
                <a:gd name="connsiteY7" fmla="*/ 2164 h 173555"/>
                <a:gd name="connsiteX8" fmla="*/ 42758 w 46055"/>
                <a:gd name="connsiteY8" fmla="*/ 79 h 17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3555">
                  <a:moveTo>
                    <a:pt x="42758" y="79"/>
                  </a:moveTo>
                  <a:cubicBezTo>
                    <a:pt x="9102" y="23359"/>
                    <a:pt x="245" y="60190"/>
                    <a:pt x="245" y="86770"/>
                  </a:cubicBezTo>
                  <a:cubicBezTo>
                    <a:pt x="245" y="111266"/>
                    <a:pt x="7685" y="149313"/>
                    <a:pt x="42758" y="173635"/>
                  </a:cubicBezTo>
                  <a:cubicBezTo>
                    <a:pt x="44175" y="173635"/>
                    <a:pt x="46301" y="173635"/>
                    <a:pt x="46301" y="171550"/>
                  </a:cubicBezTo>
                  <a:cubicBezTo>
                    <a:pt x="46301" y="170508"/>
                    <a:pt x="45769" y="170160"/>
                    <a:pt x="44529" y="168944"/>
                  </a:cubicBezTo>
                  <a:cubicBezTo>
                    <a:pt x="20970" y="148097"/>
                    <a:pt x="12291" y="118563"/>
                    <a:pt x="12291" y="86944"/>
                  </a:cubicBezTo>
                  <a:cubicBezTo>
                    <a:pt x="12291" y="40037"/>
                    <a:pt x="30536" y="17105"/>
                    <a:pt x="45061" y="4249"/>
                  </a:cubicBezTo>
                  <a:cubicBezTo>
                    <a:pt x="45769" y="3554"/>
                    <a:pt x="46301" y="3033"/>
                    <a:pt x="46301" y="2164"/>
                  </a:cubicBezTo>
                  <a:cubicBezTo>
                    <a:pt x="46301" y="79"/>
                    <a:pt x="44175" y="79"/>
                    <a:pt x="42758" y="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2B0070-1A6A-7ED9-54E6-F84C32A3ED0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334698" y="5893413"/>
              <a:ext cx="77762" cy="150623"/>
            </a:xfrm>
            <a:custGeom>
              <a:avLst/>
              <a:gdLst>
                <a:gd name="connsiteX0" fmla="*/ 78011 w 77762"/>
                <a:gd name="connsiteY0" fmla="*/ 6681 h 150623"/>
                <a:gd name="connsiteX1" fmla="*/ 70926 w 77762"/>
                <a:gd name="connsiteY1" fmla="*/ 79 h 150623"/>
                <a:gd name="connsiteX2" fmla="*/ 61006 w 77762"/>
                <a:gd name="connsiteY2" fmla="*/ 9634 h 150623"/>
                <a:gd name="connsiteX3" fmla="*/ 68092 w 77762"/>
                <a:gd name="connsiteY3" fmla="*/ 16236 h 150623"/>
                <a:gd name="connsiteX4" fmla="*/ 78011 w 77762"/>
                <a:gd name="connsiteY4" fmla="*/ 6681 h 150623"/>
                <a:gd name="connsiteX5" fmla="*/ 40458 w 77762"/>
                <a:gd name="connsiteY5" fmla="*/ 123774 h 150623"/>
                <a:gd name="connsiteX6" fmla="*/ 17608 w 77762"/>
                <a:gd name="connsiteY6" fmla="*/ 145838 h 150623"/>
                <a:gd name="connsiteX7" fmla="*/ 11231 w 77762"/>
                <a:gd name="connsiteY7" fmla="*/ 144796 h 150623"/>
                <a:gd name="connsiteX8" fmla="*/ 17254 w 77762"/>
                <a:gd name="connsiteY8" fmla="*/ 135936 h 150623"/>
                <a:gd name="connsiteX9" fmla="*/ 10345 w 77762"/>
                <a:gd name="connsiteY9" fmla="*/ 129508 h 150623"/>
                <a:gd name="connsiteX10" fmla="*/ 249 w 77762"/>
                <a:gd name="connsiteY10" fmla="*/ 139758 h 150623"/>
                <a:gd name="connsiteX11" fmla="*/ 17785 w 77762"/>
                <a:gd name="connsiteY11" fmla="*/ 150703 h 150623"/>
                <a:gd name="connsiteX12" fmla="*/ 54629 w 77762"/>
                <a:gd name="connsiteY12" fmla="*/ 123253 h 150623"/>
                <a:gd name="connsiteX13" fmla="*/ 70571 w 77762"/>
                <a:gd name="connsiteY13" fmla="*/ 61058 h 150623"/>
                <a:gd name="connsiteX14" fmla="*/ 71457 w 77762"/>
                <a:gd name="connsiteY14" fmla="*/ 54978 h 150623"/>
                <a:gd name="connsiteX15" fmla="*/ 52504 w 77762"/>
                <a:gd name="connsiteY15" fmla="*/ 38647 h 150623"/>
                <a:gd name="connsiteX16" fmla="*/ 21505 w 77762"/>
                <a:gd name="connsiteY16" fmla="*/ 65228 h 150623"/>
                <a:gd name="connsiteX17" fmla="*/ 24516 w 77762"/>
                <a:gd name="connsiteY17" fmla="*/ 67486 h 150623"/>
                <a:gd name="connsiteX18" fmla="*/ 28059 w 77762"/>
                <a:gd name="connsiteY18" fmla="*/ 64359 h 150623"/>
                <a:gd name="connsiteX19" fmla="*/ 51972 w 77762"/>
                <a:gd name="connsiteY19" fmla="*/ 43512 h 150623"/>
                <a:gd name="connsiteX20" fmla="*/ 57995 w 77762"/>
                <a:gd name="connsiteY20" fmla="*/ 52024 h 150623"/>
                <a:gd name="connsiteX21" fmla="*/ 57463 w 77762"/>
                <a:gd name="connsiteY21" fmla="*/ 57236 h 150623"/>
                <a:gd name="connsiteX22" fmla="*/ 40458 w 77762"/>
                <a:gd name="connsiteY22" fmla="*/ 123774 h 15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62" h="150623">
                  <a:moveTo>
                    <a:pt x="78011" y="6681"/>
                  </a:moveTo>
                  <a:cubicBezTo>
                    <a:pt x="78011" y="3728"/>
                    <a:pt x="75708" y="79"/>
                    <a:pt x="70926" y="79"/>
                  </a:cubicBezTo>
                  <a:cubicBezTo>
                    <a:pt x="65789" y="79"/>
                    <a:pt x="61006" y="4944"/>
                    <a:pt x="61006" y="9634"/>
                  </a:cubicBezTo>
                  <a:cubicBezTo>
                    <a:pt x="61006" y="12414"/>
                    <a:pt x="63132" y="16236"/>
                    <a:pt x="68092" y="16236"/>
                  </a:cubicBezTo>
                  <a:cubicBezTo>
                    <a:pt x="72874" y="16236"/>
                    <a:pt x="78011" y="11719"/>
                    <a:pt x="78011" y="6681"/>
                  </a:cubicBezTo>
                  <a:close/>
                  <a:moveTo>
                    <a:pt x="40458" y="123774"/>
                  </a:moveTo>
                  <a:cubicBezTo>
                    <a:pt x="37447" y="135762"/>
                    <a:pt x="28059" y="145838"/>
                    <a:pt x="17608" y="145838"/>
                  </a:cubicBezTo>
                  <a:cubicBezTo>
                    <a:pt x="15305" y="145838"/>
                    <a:pt x="13179" y="145491"/>
                    <a:pt x="11231" y="144796"/>
                  </a:cubicBezTo>
                  <a:cubicBezTo>
                    <a:pt x="15836" y="142711"/>
                    <a:pt x="17254" y="138541"/>
                    <a:pt x="17254" y="135936"/>
                  </a:cubicBezTo>
                  <a:cubicBezTo>
                    <a:pt x="17254" y="131766"/>
                    <a:pt x="13888" y="129508"/>
                    <a:pt x="10345" y="129508"/>
                  </a:cubicBezTo>
                  <a:cubicBezTo>
                    <a:pt x="4854" y="129508"/>
                    <a:pt x="249" y="134198"/>
                    <a:pt x="249" y="139758"/>
                  </a:cubicBezTo>
                  <a:cubicBezTo>
                    <a:pt x="249" y="146359"/>
                    <a:pt x="7157" y="150703"/>
                    <a:pt x="17785" y="150703"/>
                  </a:cubicBezTo>
                  <a:cubicBezTo>
                    <a:pt x="28413" y="150703"/>
                    <a:pt x="49138" y="144448"/>
                    <a:pt x="54629" y="123253"/>
                  </a:cubicBezTo>
                  <a:lnTo>
                    <a:pt x="70571" y="61058"/>
                  </a:lnTo>
                  <a:cubicBezTo>
                    <a:pt x="71103" y="59147"/>
                    <a:pt x="71457" y="57584"/>
                    <a:pt x="71457" y="54978"/>
                  </a:cubicBezTo>
                  <a:cubicBezTo>
                    <a:pt x="71457" y="45423"/>
                    <a:pt x="63132" y="38647"/>
                    <a:pt x="52504" y="38647"/>
                  </a:cubicBezTo>
                  <a:cubicBezTo>
                    <a:pt x="32841" y="38647"/>
                    <a:pt x="21505" y="62795"/>
                    <a:pt x="21505" y="65228"/>
                  </a:cubicBezTo>
                  <a:cubicBezTo>
                    <a:pt x="21505" y="67486"/>
                    <a:pt x="23985" y="67486"/>
                    <a:pt x="24516" y="67486"/>
                  </a:cubicBezTo>
                  <a:cubicBezTo>
                    <a:pt x="26642" y="67486"/>
                    <a:pt x="26819" y="66965"/>
                    <a:pt x="28059" y="64359"/>
                  </a:cubicBezTo>
                  <a:cubicBezTo>
                    <a:pt x="32487" y="54283"/>
                    <a:pt x="41698" y="43512"/>
                    <a:pt x="51972" y="43512"/>
                  </a:cubicBezTo>
                  <a:cubicBezTo>
                    <a:pt x="56401" y="43512"/>
                    <a:pt x="57995" y="46465"/>
                    <a:pt x="57995" y="52024"/>
                  </a:cubicBezTo>
                  <a:cubicBezTo>
                    <a:pt x="57995" y="53935"/>
                    <a:pt x="57640" y="56368"/>
                    <a:pt x="57463" y="57236"/>
                  </a:cubicBezTo>
                  <a:lnTo>
                    <a:pt x="40458" y="12377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9808C04-6613-0889-3B01-D6F26FA485D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437614" y="5988616"/>
              <a:ext cx="22496" cy="53508"/>
            </a:xfrm>
            <a:custGeom>
              <a:avLst/>
              <a:gdLst>
                <a:gd name="connsiteX0" fmla="*/ 17788 w 22496"/>
                <a:gd name="connsiteY0" fmla="*/ 17278 h 53508"/>
                <a:gd name="connsiteX1" fmla="*/ 3972 w 22496"/>
                <a:gd name="connsiteY1" fmla="*/ 49071 h 53508"/>
                <a:gd name="connsiteX2" fmla="*/ 2732 w 22496"/>
                <a:gd name="connsiteY2" fmla="*/ 51156 h 53508"/>
                <a:gd name="connsiteX3" fmla="*/ 5212 w 22496"/>
                <a:gd name="connsiteY3" fmla="*/ 53588 h 53508"/>
                <a:gd name="connsiteX4" fmla="*/ 22748 w 22496"/>
                <a:gd name="connsiteY4" fmla="*/ 19016 h 53508"/>
                <a:gd name="connsiteX5" fmla="*/ 10349 w 22496"/>
                <a:gd name="connsiteY5" fmla="*/ 79 h 53508"/>
                <a:gd name="connsiteX6" fmla="*/ 252 w 22496"/>
                <a:gd name="connsiteY6" fmla="*/ 9982 h 53508"/>
                <a:gd name="connsiteX7" fmla="*/ 10526 w 22496"/>
                <a:gd name="connsiteY7" fmla="*/ 20058 h 53508"/>
                <a:gd name="connsiteX8" fmla="*/ 17788 w 22496"/>
                <a:gd name="connsiteY8" fmla="*/ 17278 h 53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3508">
                  <a:moveTo>
                    <a:pt x="17788" y="17278"/>
                  </a:moveTo>
                  <a:cubicBezTo>
                    <a:pt x="17788" y="26834"/>
                    <a:pt x="16017" y="37952"/>
                    <a:pt x="3972" y="49071"/>
                  </a:cubicBezTo>
                  <a:cubicBezTo>
                    <a:pt x="3263" y="49766"/>
                    <a:pt x="2732" y="50287"/>
                    <a:pt x="2732" y="51156"/>
                  </a:cubicBezTo>
                  <a:cubicBezTo>
                    <a:pt x="2732" y="52372"/>
                    <a:pt x="4149" y="53588"/>
                    <a:pt x="5212" y="53588"/>
                  </a:cubicBezTo>
                  <a:cubicBezTo>
                    <a:pt x="7691" y="53588"/>
                    <a:pt x="22748" y="39690"/>
                    <a:pt x="22748" y="19016"/>
                  </a:cubicBezTo>
                  <a:cubicBezTo>
                    <a:pt x="22748" y="8244"/>
                    <a:pt x="18497" y="79"/>
                    <a:pt x="10349" y="79"/>
                  </a:cubicBezTo>
                  <a:cubicBezTo>
                    <a:pt x="4503" y="79"/>
                    <a:pt x="252" y="4596"/>
                    <a:pt x="252" y="9982"/>
                  </a:cubicBezTo>
                  <a:cubicBezTo>
                    <a:pt x="252" y="15541"/>
                    <a:pt x="4326" y="20058"/>
                    <a:pt x="10526" y="20058"/>
                  </a:cubicBezTo>
                  <a:cubicBezTo>
                    <a:pt x="14777" y="20058"/>
                    <a:pt x="17611" y="17278"/>
                    <a:pt x="17788" y="172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7D8856-920D-BACA-1FB2-45C6ACCB2B4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491160" y="5888027"/>
              <a:ext cx="87150" cy="122305"/>
            </a:xfrm>
            <a:custGeom>
              <a:avLst/>
              <a:gdLst>
                <a:gd name="connsiteX0" fmla="*/ 42412 w 87150"/>
                <a:gd name="connsiteY0" fmla="*/ 5291 h 122305"/>
                <a:gd name="connsiteX1" fmla="*/ 43121 w 87150"/>
                <a:gd name="connsiteY1" fmla="*/ 2511 h 122305"/>
                <a:gd name="connsiteX2" fmla="*/ 40287 w 87150"/>
                <a:gd name="connsiteY2" fmla="*/ 79 h 122305"/>
                <a:gd name="connsiteX3" fmla="*/ 17613 w 87150"/>
                <a:gd name="connsiteY3" fmla="*/ 1817 h 122305"/>
                <a:gd name="connsiteX4" fmla="*/ 13716 w 87150"/>
                <a:gd name="connsiteY4" fmla="*/ 5812 h 122305"/>
                <a:gd name="connsiteX5" fmla="*/ 18322 w 87150"/>
                <a:gd name="connsiteY5" fmla="*/ 8244 h 122305"/>
                <a:gd name="connsiteX6" fmla="*/ 26824 w 87150"/>
                <a:gd name="connsiteY6" fmla="*/ 10850 h 122305"/>
                <a:gd name="connsiteX7" fmla="*/ 26116 w 87150"/>
                <a:gd name="connsiteY7" fmla="*/ 14672 h 122305"/>
                <a:gd name="connsiteX8" fmla="*/ 1140 w 87150"/>
                <a:gd name="connsiteY8" fmla="*/ 113003 h 122305"/>
                <a:gd name="connsiteX9" fmla="*/ 254 w 87150"/>
                <a:gd name="connsiteY9" fmla="*/ 116825 h 122305"/>
                <a:gd name="connsiteX10" fmla="*/ 6277 w 87150"/>
                <a:gd name="connsiteY10" fmla="*/ 122385 h 122305"/>
                <a:gd name="connsiteX11" fmla="*/ 14425 w 87150"/>
                <a:gd name="connsiteY11" fmla="*/ 115088 h 122305"/>
                <a:gd name="connsiteX12" fmla="*/ 23105 w 87150"/>
                <a:gd name="connsiteY12" fmla="*/ 81385 h 122305"/>
                <a:gd name="connsiteX13" fmla="*/ 45778 w 87150"/>
                <a:gd name="connsiteY13" fmla="*/ 95630 h 122305"/>
                <a:gd name="connsiteX14" fmla="*/ 45424 w 87150"/>
                <a:gd name="connsiteY14" fmla="*/ 99105 h 122305"/>
                <a:gd name="connsiteX15" fmla="*/ 44715 w 87150"/>
                <a:gd name="connsiteY15" fmla="*/ 104491 h 122305"/>
                <a:gd name="connsiteX16" fmla="*/ 63492 w 87150"/>
                <a:gd name="connsiteY16" fmla="*/ 122385 h 122305"/>
                <a:gd name="connsiteX17" fmla="*/ 85988 w 87150"/>
                <a:gd name="connsiteY17" fmla="*/ 95804 h 122305"/>
                <a:gd name="connsiteX18" fmla="*/ 83154 w 87150"/>
                <a:gd name="connsiteY18" fmla="*/ 93546 h 122305"/>
                <a:gd name="connsiteX19" fmla="*/ 79611 w 87150"/>
                <a:gd name="connsiteY19" fmla="*/ 97715 h 122305"/>
                <a:gd name="connsiteX20" fmla="*/ 64023 w 87150"/>
                <a:gd name="connsiteY20" fmla="*/ 117520 h 122305"/>
                <a:gd name="connsiteX21" fmla="*/ 57823 w 87150"/>
                <a:gd name="connsiteY21" fmla="*/ 108486 h 122305"/>
                <a:gd name="connsiteX22" fmla="*/ 58886 w 87150"/>
                <a:gd name="connsiteY22" fmla="*/ 100668 h 122305"/>
                <a:gd name="connsiteX23" fmla="*/ 59772 w 87150"/>
                <a:gd name="connsiteY23" fmla="*/ 95283 h 122305"/>
                <a:gd name="connsiteX24" fmla="*/ 31076 w 87150"/>
                <a:gd name="connsiteY24" fmla="*/ 76868 h 122305"/>
                <a:gd name="connsiteX25" fmla="*/ 45778 w 87150"/>
                <a:gd name="connsiteY25" fmla="*/ 65401 h 122305"/>
                <a:gd name="connsiteX26" fmla="*/ 73588 w 87150"/>
                <a:gd name="connsiteY26" fmla="*/ 48897 h 122305"/>
                <a:gd name="connsiteX27" fmla="*/ 79434 w 87150"/>
                <a:gd name="connsiteY27" fmla="*/ 51156 h 122305"/>
                <a:gd name="connsiteX28" fmla="*/ 70223 w 87150"/>
                <a:gd name="connsiteY28" fmla="*/ 60884 h 122305"/>
                <a:gd name="connsiteX29" fmla="*/ 77308 w 87150"/>
                <a:gd name="connsiteY29" fmla="*/ 67312 h 122305"/>
                <a:gd name="connsiteX30" fmla="*/ 87405 w 87150"/>
                <a:gd name="connsiteY30" fmla="*/ 56194 h 122305"/>
                <a:gd name="connsiteX31" fmla="*/ 73765 w 87150"/>
                <a:gd name="connsiteY31" fmla="*/ 44033 h 122305"/>
                <a:gd name="connsiteX32" fmla="*/ 45424 w 87150"/>
                <a:gd name="connsiteY32" fmla="*/ 59321 h 122305"/>
                <a:gd name="connsiteX33" fmla="*/ 24876 w 87150"/>
                <a:gd name="connsiteY33" fmla="*/ 74609 h 122305"/>
                <a:gd name="connsiteX34" fmla="*/ 42412 w 87150"/>
                <a:gd name="connsiteY34" fmla="*/ 5291 h 12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150" h="122305">
                  <a:moveTo>
                    <a:pt x="42412" y="5291"/>
                  </a:moveTo>
                  <a:cubicBezTo>
                    <a:pt x="42590" y="4944"/>
                    <a:pt x="43121" y="2685"/>
                    <a:pt x="43121" y="2511"/>
                  </a:cubicBezTo>
                  <a:cubicBezTo>
                    <a:pt x="43121" y="1643"/>
                    <a:pt x="42412" y="79"/>
                    <a:pt x="40287" y="79"/>
                  </a:cubicBezTo>
                  <a:cubicBezTo>
                    <a:pt x="36744" y="79"/>
                    <a:pt x="22042" y="1469"/>
                    <a:pt x="17613" y="1817"/>
                  </a:cubicBezTo>
                  <a:cubicBezTo>
                    <a:pt x="16196" y="1990"/>
                    <a:pt x="13716" y="2164"/>
                    <a:pt x="13716" y="5812"/>
                  </a:cubicBezTo>
                  <a:cubicBezTo>
                    <a:pt x="13716" y="8244"/>
                    <a:pt x="16196" y="8244"/>
                    <a:pt x="18322" y="8244"/>
                  </a:cubicBezTo>
                  <a:cubicBezTo>
                    <a:pt x="26824" y="8244"/>
                    <a:pt x="26824" y="9461"/>
                    <a:pt x="26824" y="10850"/>
                  </a:cubicBezTo>
                  <a:cubicBezTo>
                    <a:pt x="26824" y="12067"/>
                    <a:pt x="26470" y="13109"/>
                    <a:pt x="26116" y="14672"/>
                  </a:cubicBezTo>
                  <a:lnTo>
                    <a:pt x="1140" y="113003"/>
                  </a:lnTo>
                  <a:cubicBezTo>
                    <a:pt x="254" y="116130"/>
                    <a:pt x="254" y="116478"/>
                    <a:pt x="254" y="116825"/>
                  </a:cubicBezTo>
                  <a:cubicBezTo>
                    <a:pt x="254" y="119431"/>
                    <a:pt x="2380" y="122385"/>
                    <a:pt x="6277" y="122385"/>
                  </a:cubicBezTo>
                  <a:cubicBezTo>
                    <a:pt x="11059" y="122385"/>
                    <a:pt x="13362" y="118910"/>
                    <a:pt x="14425" y="115088"/>
                  </a:cubicBezTo>
                  <a:cubicBezTo>
                    <a:pt x="14779" y="114393"/>
                    <a:pt x="22396" y="83817"/>
                    <a:pt x="23105" y="81385"/>
                  </a:cubicBezTo>
                  <a:cubicBezTo>
                    <a:pt x="35681" y="82601"/>
                    <a:pt x="45778" y="86596"/>
                    <a:pt x="45778" y="95630"/>
                  </a:cubicBezTo>
                  <a:cubicBezTo>
                    <a:pt x="45778" y="96499"/>
                    <a:pt x="45778" y="97368"/>
                    <a:pt x="45424" y="99105"/>
                  </a:cubicBezTo>
                  <a:cubicBezTo>
                    <a:pt x="44715" y="101711"/>
                    <a:pt x="44715" y="102580"/>
                    <a:pt x="44715" y="104491"/>
                  </a:cubicBezTo>
                  <a:cubicBezTo>
                    <a:pt x="44715" y="116825"/>
                    <a:pt x="54989" y="122385"/>
                    <a:pt x="63492" y="122385"/>
                  </a:cubicBezTo>
                  <a:cubicBezTo>
                    <a:pt x="80674" y="122385"/>
                    <a:pt x="85988" y="95978"/>
                    <a:pt x="85988" y="95804"/>
                  </a:cubicBezTo>
                  <a:cubicBezTo>
                    <a:pt x="85988" y="93546"/>
                    <a:pt x="83685" y="93546"/>
                    <a:pt x="83154" y="93546"/>
                  </a:cubicBezTo>
                  <a:cubicBezTo>
                    <a:pt x="80674" y="93546"/>
                    <a:pt x="80497" y="94414"/>
                    <a:pt x="79611" y="97715"/>
                  </a:cubicBezTo>
                  <a:cubicBezTo>
                    <a:pt x="77485" y="105185"/>
                    <a:pt x="72703" y="117520"/>
                    <a:pt x="64023" y="117520"/>
                  </a:cubicBezTo>
                  <a:cubicBezTo>
                    <a:pt x="59240" y="117520"/>
                    <a:pt x="57823" y="113177"/>
                    <a:pt x="57823" y="108486"/>
                  </a:cubicBezTo>
                  <a:cubicBezTo>
                    <a:pt x="57823" y="105533"/>
                    <a:pt x="57823" y="105185"/>
                    <a:pt x="58886" y="100668"/>
                  </a:cubicBezTo>
                  <a:cubicBezTo>
                    <a:pt x="59063" y="100147"/>
                    <a:pt x="59772" y="97194"/>
                    <a:pt x="59772" y="95283"/>
                  </a:cubicBezTo>
                  <a:cubicBezTo>
                    <a:pt x="59772" y="79821"/>
                    <a:pt x="38515" y="77389"/>
                    <a:pt x="31076" y="76868"/>
                  </a:cubicBezTo>
                  <a:cubicBezTo>
                    <a:pt x="36213" y="73740"/>
                    <a:pt x="42767" y="68007"/>
                    <a:pt x="45778" y="65401"/>
                  </a:cubicBezTo>
                  <a:cubicBezTo>
                    <a:pt x="54812" y="57062"/>
                    <a:pt x="63669" y="48897"/>
                    <a:pt x="73588" y="48897"/>
                  </a:cubicBezTo>
                  <a:cubicBezTo>
                    <a:pt x="75714" y="48897"/>
                    <a:pt x="78017" y="49418"/>
                    <a:pt x="79434" y="51156"/>
                  </a:cubicBezTo>
                  <a:cubicBezTo>
                    <a:pt x="71817" y="52372"/>
                    <a:pt x="70223" y="58279"/>
                    <a:pt x="70223" y="60884"/>
                  </a:cubicBezTo>
                  <a:cubicBezTo>
                    <a:pt x="70223" y="64707"/>
                    <a:pt x="73234" y="67312"/>
                    <a:pt x="77308" y="67312"/>
                  </a:cubicBezTo>
                  <a:cubicBezTo>
                    <a:pt x="82091" y="67312"/>
                    <a:pt x="87405" y="63490"/>
                    <a:pt x="87405" y="56194"/>
                  </a:cubicBezTo>
                  <a:cubicBezTo>
                    <a:pt x="87405" y="50461"/>
                    <a:pt x="83154" y="44033"/>
                    <a:pt x="73765" y="44033"/>
                  </a:cubicBezTo>
                  <a:cubicBezTo>
                    <a:pt x="63669" y="44033"/>
                    <a:pt x="54458" y="51156"/>
                    <a:pt x="45424" y="59321"/>
                  </a:cubicBezTo>
                  <a:cubicBezTo>
                    <a:pt x="37984" y="66270"/>
                    <a:pt x="32139" y="71656"/>
                    <a:pt x="24876" y="74609"/>
                  </a:cubicBezTo>
                  <a:lnTo>
                    <a:pt x="42412" y="529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5F0239A-CAF9-3850-EE1E-F4F3A3F127D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602304" y="5878298"/>
              <a:ext cx="45878" cy="173555"/>
            </a:xfrm>
            <a:custGeom>
              <a:avLst/>
              <a:gdLst>
                <a:gd name="connsiteX0" fmla="*/ 3624 w 45878"/>
                <a:gd name="connsiteY0" fmla="*/ 79 h 173555"/>
                <a:gd name="connsiteX1" fmla="*/ 259 w 45878"/>
                <a:gd name="connsiteY1" fmla="*/ 2164 h 173555"/>
                <a:gd name="connsiteX2" fmla="*/ 1853 w 45878"/>
                <a:gd name="connsiteY2" fmla="*/ 4770 h 173555"/>
                <a:gd name="connsiteX3" fmla="*/ 34091 w 45878"/>
                <a:gd name="connsiteY3" fmla="*/ 86770 h 173555"/>
                <a:gd name="connsiteX4" fmla="*/ 3447 w 45878"/>
                <a:gd name="connsiteY4" fmla="*/ 167554 h 173555"/>
                <a:gd name="connsiteX5" fmla="*/ 259 w 45878"/>
                <a:gd name="connsiteY5" fmla="*/ 171550 h 173555"/>
                <a:gd name="connsiteX6" fmla="*/ 2561 w 45878"/>
                <a:gd name="connsiteY6" fmla="*/ 173635 h 173555"/>
                <a:gd name="connsiteX7" fmla="*/ 33206 w 45878"/>
                <a:gd name="connsiteY7" fmla="*/ 140452 h 173555"/>
                <a:gd name="connsiteX8" fmla="*/ 46137 w 45878"/>
                <a:gd name="connsiteY8" fmla="*/ 86944 h 173555"/>
                <a:gd name="connsiteX9" fmla="*/ 3624 w 45878"/>
                <a:gd name="connsiteY9" fmla="*/ 79 h 17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3555">
                  <a:moveTo>
                    <a:pt x="3624" y="79"/>
                  </a:moveTo>
                  <a:cubicBezTo>
                    <a:pt x="2384" y="79"/>
                    <a:pt x="259" y="79"/>
                    <a:pt x="259" y="2164"/>
                  </a:cubicBezTo>
                  <a:cubicBezTo>
                    <a:pt x="259" y="3033"/>
                    <a:pt x="790" y="3554"/>
                    <a:pt x="1853" y="4770"/>
                  </a:cubicBezTo>
                  <a:cubicBezTo>
                    <a:pt x="17086" y="18495"/>
                    <a:pt x="34091" y="41948"/>
                    <a:pt x="34091" y="86770"/>
                  </a:cubicBezTo>
                  <a:cubicBezTo>
                    <a:pt x="34091" y="123080"/>
                    <a:pt x="22578" y="150529"/>
                    <a:pt x="3447" y="167554"/>
                  </a:cubicBezTo>
                  <a:cubicBezTo>
                    <a:pt x="436" y="170508"/>
                    <a:pt x="259" y="170681"/>
                    <a:pt x="259" y="171550"/>
                  </a:cubicBezTo>
                  <a:cubicBezTo>
                    <a:pt x="259" y="172419"/>
                    <a:pt x="790" y="173635"/>
                    <a:pt x="2561" y="173635"/>
                  </a:cubicBezTo>
                  <a:cubicBezTo>
                    <a:pt x="4687" y="173635"/>
                    <a:pt x="21515" y="162169"/>
                    <a:pt x="33206" y="140452"/>
                  </a:cubicBezTo>
                  <a:cubicBezTo>
                    <a:pt x="41000" y="126033"/>
                    <a:pt x="46137" y="107270"/>
                    <a:pt x="46137" y="86944"/>
                  </a:cubicBezTo>
                  <a:cubicBezTo>
                    <a:pt x="46137" y="62448"/>
                    <a:pt x="38697" y="24401"/>
                    <a:pt x="3624" y="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346062B-656C-D952-0E5F-52C9AC4FD70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751608" y="5819092"/>
              <a:ext cx="168785" cy="165290"/>
            </a:xfrm>
            <a:custGeom>
              <a:avLst/>
              <a:gdLst>
                <a:gd name="connsiteX0" fmla="*/ 169049 w 168785"/>
                <a:gd name="connsiteY0" fmla="*/ 82723 h 165290"/>
                <a:gd name="connsiteX1" fmla="*/ 84783 w 168785"/>
                <a:gd name="connsiteY1" fmla="*/ 77 h 165290"/>
                <a:gd name="connsiteX2" fmla="*/ 264 w 168785"/>
                <a:gd name="connsiteY2" fmla="*/ 82723 h 165290"/>
                <a:gd name="connsiteX3" fmla="*/ 84530 w 168785"/>
                <a:gd name="connsiteY3" fmla="*/ 165368 h 165290"/>
                <a:gd name="connsiteX4" fmla="*/ 169049 w 168785"/>
                <a:gd name="connsiteY4" fmla="*/ 82723 h 165290"/>
                <a:gd name="connsiteX5" fmla="*/ 34426 w 168785"/>
                <a:gd name="connsiteY5" fmla="*/ 29363 h 165290"/>
                <a:gd name="connsiteX6" fmla="*/ 32149 w 168785"/>
                <a:gd name="connsiteY6" fmla="*/ 26633 h 165290"/>
                <a:gd name="connsiteX7" fmla="*/ 84530 w 168785"/>
                <a:gd name="connsiteY7" fmla="*/ 6282 h 165290"/>
                <a:gd name="connsiteX8" fmla="*/ 137418 w 168785"/>
                <a:gd name="connsiteY8" fmla="*/ 26633 h 165290"/>
                <a:gd name="connsiteX9" fmla="*/ 84783 w 168785"/>
                <a:gd name="connsiteY9" fmla="*/ 78504 h 165290"/>
                <a:gd name="connsiteX10" fmla="*/ 34426 w 168785"/>
                <a:gd name="connsiteY10" fmla="*/ 29363 h 165290"/>
                <a:gd name="connsiteX11" fmla="*/ 27088 w 168785"/>
                <a:gd name="connsiteY11" fmla="*/ 134594 h 165290"/>
                <a:gd name="connsiteX12" fmla="*/ 6591 w 168785"/>
                <a:gd name="connsiteY12" fmla="*/ 82723 h 165290"/>
                <a:gd name="connsiteX13" fmla="*/ 27088 w 168785"/>
                <a:gd name="connsiteY13" fmla="*/ 30852 h 165290"/>
                <a:gd name="connsiteX14" fmla="*/ 79975 w 168785"/>
                <a:gd name="connsiteY14" fmla="*/ 82723 h 165290"/>
                <a:gd name="connsiteX15" fmla="*/ 27088 w 168785"/>
                <a:gd name="connsiteY15" fmla="*/ 134594 h 165290"/>
                <a:gd name="connsiteX16" fmla="*/ 141973 w 168785"/>
                <a:gd name="connsiteY16" fmla="*/ 30852 h 165290"/>
                <a:gd name="connsiteX17" fmla="*/ 162723 w 168785"/>
                <a:gd name="connsiteY17" fmla="*/ 82723 h 165290"/>
                <a:gd name="connsiteX18" fmla="*/ 142226 w 168785"/>
                <a:gd name="connsiteY18" fmla="*/ 134594 h 165290"/>
                <a:gd name="connsiteX19" fmla="*/ 89338 w 168785"/>
                <a:gd name="connsiteY19" fmla="*/ 82723 h 165290"/>
                <a:gd name="connsiteX20" fmla="*/ 141973 w 168785"/>
                <a:gd name="connsiteY20" fmla="*/ 30852 h 165290"/>
                <a:gd name="connsiteX21" fmla="*/ 134888 w 168785"/>
                <a:gd name="connsiteY21" fmla="*/ 136083 h 165290"/>
                <a:gd name="connsiteX22" fmla="*/ 137165 w 168785"/>
                <a:gd name="connsiteY22" fmla="*/ 138813 h 165290"/>
                <a:gd name="connsiteX23" fmla="*/ 84783 w 168785"/>
                <a:gd name="connsiteY23" fmla="*/ 159164 h 165290"/>
                <a:gd name="connsiteX24" fmla="*/ 31896 w 168785"/>
                <a:gd name="connsiteY24" fmla="*/ 138813 h 165290"/>
                <a:gd name="connsiteX25" fmla="*/ 84530 w 168785"/>
                <a:gd name="connsiteY25" fmla="*/ 86942 h 165290"/>
                <a:gd name="connsiteX26" fmla="*/ 134888 w 168785"/>
                <a:gd name="connsiteY26" fmla="*/ 136083 h 16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785" h="165290">
                  <a:moveTo>
                    <a:pt x="169049" y="82723"/>
                  </a:moveTo>
                  <a:cubicBezTo>
                    <a:pt x="169049" y="37057"/>
                    <a:pt x="131092" y="77"/>
                    <a:pt x="84783" y="77"/>
                  </a:cubicBezTo>
                  <a:cubicBezTo>
                    <a:pt x="37716" y="77"/>
                    <a:pt x="264" y="37553"/>
                    <a:pt x="264" y="82723"/>
                  </a:cubicBezTo>
                  <a:cubicBezTo>
                    <a:pt x="264" y="128389"/>
                    <a:pt x="38222" y="165368"/>
                    <a:pt x="84530" y="165368"/>
                  </a:cubicBezTo>
                  <a:cubicBezTo>
                    <a:pt x="131598" y="165368"/>
                    <a:pt x="169049" y="127893"/>
                    <a:pt x="169049" y="82723"/>
                  </a:cubicBezTo>
                  <a:close/>
                  <a:moveTo>
                    <a:pt x="34426" y="29363"/>
                  </a:moveTo>
                  <a:cubicBezTo>
                    <a:pt x="33920" y="28867"/>
                    <a:pt x="32149" y="27130"/>
                    <a:pt x="32149" y="26633"/>
                  </a:cubicBezTo>
                  <a:cubicBezTo>
                    <a:pt x="32149" y="25640"/>
                    <a:pt x="52646" y="6282"/>
                    <a:pt x="84530" y="6282"/>
                  </a:cubicBezTo>
                  <a:cubicBezTo>
                    <a:pt x="93387" y="6282"/>
                    <a:pt x="116668" y="7523"/>
                    <a:pt x="137418" y="26633"/>
                  </a:cubicBezTo>
                  <a:lnTo>
                    <a:pt x="84783" y="78504"/>
                  </a:lnTo>
                  <a:lnTo>
                    <a:pt x="34426" y="29363"/>
                  </a:lnTo>
                  <a:close/>
                  <a:moveTo>
                    <a:pt x="27088" y="134594"/>
                  </a:moveTo>
                  <a:cubicBezTo>
                    <a:pt x="11652" y="117717"/>
                    <a:pt x="6591" y="98607"/>
                    <a:pt x="6591" y="82723"/>
                  </a:cubicBezTo>
                  <a:cubicBezTo>
                    <a:pt x="6591" y="63613"/>
                    <a:pt x="13929" y="45495"/>
                    <a:pt x="27088" y="30852"/>
                  </a:cubicBezTo>
                  <a:lnTo>
                    <a:pt x="79975" y="82723"/>
                  </a:lnTo>
                  <a:lnTo>
                    <a:pt x="27088" y="134594"/>
                  </a:lnTo>
                  <a:close/>
                  <a:moveTo>
                    <a:pt x="141973" y="30852"/>
                  </a:moveTo>
                  <a:cubicBezTo>
                    <a:pt x="154119" y="43510"/>
                    <a:pt x="162723" y="62372"/>
                    <a:pt x="162723" y="82723"/>
                  </a:cubicBezTo>
                  <a:cubicBezTo>
                    <a:pt x="162723" y="101833"/>
                    <a:pt x="155385" y="119951"/>
                    <a:pt x="142226" y="134594"/>
                  </a:cubicBezTo>
                  <a:lnTo>
                    <a:pt x="89338" y="82723"/>
                  </a:lnTo>
                  <a:lnTo>
                    <a:pt x="141973" y="30852"/>
                  </a:lnTo>
                  <a:close/>
                  <a:moveTo>
                    <a:pt x="134888" y="136083"/>
                  </a:moveTo>
                  <a:cubicBezTo>
                    <a:pt x="135394" y="136579"/>
                    <a:pt x="137165" y="138316"/>
                    <a:pt x="137165" y="138813"/>
                  </a:cubicBezTo>
                  <a:cubicBezTo>
                    <a:pt x="137165" y="139805"/>
                    <a:pt x="116668" y="159164"/>
                    <a:pt x="84783" y="159164"/>
                  </a:cubicBezTo>
                  <a:cubicBezTo>
                    <a:pt x="75927" y="159164"/>
                    <a:pt x="52646" y="157923"/>
                    <a:pt x="31896" y="138813"/>
                  </a:cubicBezTo>
                  <a:lnTo>
                    <a:pt x="84530" y="86942"/>
                  </a:lnTo>
                  <a:lnTo>
                    <a:pt x="134888" y="13608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FAF0677-1DE4-AEFB-7081-B97F1D86F99D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008708" y="5794274"/>
              <a:ext cx="142214" cy="174970"/>
            </a:xfrm>
            <a:custGeom>
              <a:avLst/>
              <a:gdLst>
                <a:gd name="connsiteX0" fmla="*/ 119208 w 142214"/>
                <a:gd name="connsiteY0" fmla="*/ 18195 h 174970"/>
                <a:gd name="connsiteX1" fmla="*/ 135657 w 142214"/>
                <a:gd name="connsiteY1" fmla="*/ 7771 h 174970"/>
                <a:gd name="connsiteX2" fmla="*/ 142489 w 142214"/>
                <a:gd name="connsiteY2" fmla="*/ 3056 h 174970"/>
                <a:gd name="connsiteX3" fmla="*/ 138946 w 142214"/>
                <a:gd name="connsiteY3" fmla="*/ 77 h 174970"/>
                <a:gd name="connsiteX4" fmla="*/ 110858 w 142214"/>
                <a:gd name="connsiteY4" fmla="*/ 822 h 174970"/>
                <a:gd name="connsiteX5" fmla="*/ 73659 w 142214"/>
                <a:gd name="connsiteY5" fmla="*/ 77 h 174970"/>
                <a:gd name="connsiteX6" fmla="*/ 68345 w 142214"/>
                <a:gd name="connsiteY6" fmla="*/ 5041 h 174970"/>
                <a:gd name="connsiteX7" fmla="*/ 76949 w 142214"/>
                <a:gd name="connsiteY7" fmla="*/ 7771 h 174970"/>
                <a:gd name="connsiteX8" fmla="*/ 91626 w 142214"/>
                <a:gd name="connsiteY8" fmla="*/ 8268 h 174970"/>
                <a:gd name="connsiteX9" fmla="*/ 99470 w 142214"/>
                <a:gd name="connsiteY9" fmla="*/ 13231 h 174970"/>
                <a:gd name="connsiteX10" fmla="*/ 98458 w 142214"/>
                <a:gd name="connsiteY10" fmla="*/ 18443 h 174970"/>
                <a:gd name="connsiteX11" fmla="*/ 69357 w 142214"/>
                <a:gd name="connsiteY11" fmla="*/ 132360 h 174970"/>
                <a:gd name="connsiteX12" fmla="*/ 32918 w 142214"/>
                <a:gd name="connsiteY12" fmla="*/ 169588 h 174970"/>
                <a:gd name="connsiteX13" fmla="*/ 8878 w 142214"/>
                <a:gd name="connsiteY13" fmla="*/ 154200 h 174970"/>
                <a:gd name="connsiteX14" fmla="*/ 11915 w 142214"/>
                <a:gd name="connsiteY14" fmla="*/ 154448 h 174970"/>
                <a:gd name="connsiteX15" fmla="*/ 28363 w 142214"/>
                <a:gd name="connsiteY15" fmla="*/ 138564 h 174970"/>
                <a:gd name="connsiteX16" fmla="*/ 17229 w 142214"/>
                <a:gd name="connsiteY16" fmla="*/ 128141 h 174970"/>
                <a:gd name="connsiteX17" fmla="*/ 274 w 142214"/>
                <a:gd name="connsiteY17" fmla="*/ 147995 h 174970"/>
                <a:gd name="connsiteX18" fmla="*/ 33677 w 142214"/>
                <a:gd name="connsiteY18" fmla="*/ 175048 h 174970"/>
                <a:gd name="connsiteX19" fmla="*/ 89601 w 142214"/>
                <a:gd name="connsiteY19" fmla="*/ 134097 h 174970"/>
                <a:gd name="connsiteX20" fmla="*/ 119208 w 142214"/>
                <a:gd name="connsiteY20" fmla="*/ 18195 h 17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214" h="174970">
                  <a:moveTo>
                    <a:pt x="119208" y="18195"/>
                  </a:moveTo>
                  <a:cubicBezTo>
                    <a:pt x="121233" y="10005"/>
                    <a:pt x="121739" y="7771"/>
                    <a:pt x="135657" y="7771"/>
                  </a:cubicBezTo>
                  <a:cubicBezTo>
                    <a:pt x="139705" y="7771"/>
                    <a:pt x="142489" y="7771"/>
                    <a:pt x="142489" y="3056"/>
                  </a:cubicBezTo>
                  <a:cubicBezTo>
                    <a:pt x="142489" y="822"/>
                    <a:pt x="140971" y="77"/>
                    <a:pt x="138946" y="77"/>
                  </a:cubicBezTo>
                  <a:cubicBezTo>
                    <a:pt x="132620" y="77"/>
                    <a:pt x="117184" y="822"/>
                    <a:pt x="110858" y="822"/>
                  </a:cubicBezTo>
                  <a:cubicBezTo>
                    <a:pt x="102507" y="822"/>
                    <a:pt x="82010" y="77"/>
                    <a:pt x="73659" y="77"/>
                  </a:cubicBezTo>
                  <a:cubicBezTo>
                    <a:pt x="71382" y="77"/>
                    <a:pt x="68345" y="77"/>
                    <a:pt x="68345" y="5041"/>
                  </a:cubicBezTo>
                  <a:cubicBezTo>
                    <a:pt x="68345" y="7771"/>
                    <a:pt x="70369" y="7771"/>
                    <a:pt x="76949" y="7771"/>
                  </a:cubicBezTo>
                  <a:cubicBezTo>
                    <a:pt x="82769" y="7771"/>
                    <a:pt x="85300" y="7771"/>
                    <a:pt x="91626" y="8268"/>
                  </a:cubicBezTo>
                  <a:cubicBezTo>
                    <a:pt x="97699" y="9012"/>
                    <a:pt x="99470" y="9757"/>
                    <a:pt x="99470" y="13231"/>
                  </a:cubicBezTo>
                  <a:cubicBezTo>
                    <a:pt x="99470" y="14720"/>
                    <a:pt x="98964" y="16458"/>
                    <a:pt x="98458" y="18443"/>
                  </a:cubicBezTo>
                  <a:lnTo>
                    <a:pt x="69357" y="132360"/>
                  </a:lnTo>
                  <a:cubicBezTo>
                    <a:pt x="63284" y="156434"/>
                    <a:pt x="46077" y="169588"/>
                    <a:pt x="32918" y="169588"/>
                  </a:cubicBezTo>
                  <a:cubicBezTo>
                    <a:pt x="26339" y="169588"/>
                    <a:pt x="12927" y="167106"/>
                    <a:pt x="8878" y="154200"/>
                  </a:cubicBezTo>
                  <a:cubicBezTo>
                    <a:pt x="9637" y="154448"/>
                    <a:pt x="11409" y="154448"/>
                    <a:pt x="11915" y="154448"/>
                  </a:cubicBezTo>
                  <a:cubicBezTo>
                    <a:pt x="21784" y="154448"/>
                    <a:pt x="28363" y="146010"/>
                    <a:pt x="28363" y="138564"/>
                  </a:cubicBezTo>
                  <a:cubicBezTo>
                    <a:pt x="28363" y="130623"/>
                    <a:pt x="21531" y="128141"/>
                    <a:pt x="17229" y="128141"/>
                  </a:cubicBezTo>
                  <a:cubicBezTo>
                    <a:pt x="12674" y="128141"/>
                    <a:pt x="274" y="131119"/>
                    <a:pt x="274" y="147995"/>
                  </a:cubicBezTo>
                  <a:cubicBezTo>
                    <a:pt x="274" y="163383"/>
                    <a:pt x="13686" y="175048"/>
                    <a:pt x="33677" y="175048"/>
                  </a:cubicBezTo>
                  <a:cubicBezTo>
                    <a:pt x="56958" y="175048"/>
                    <a:pt x="83275" y="158667"/>
                    <a:pt x="89601" y="134097"/>
                  </a:cubicBezTo>
                  <a:lnTo>
                    <a:pt x="119208" y="1819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23A36E3-E66A-9D3F-6477-9785AFE84F0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151432" y="5878298"/>
              <a:ext cx="46055" cy="173555"/>
            </a:xfrm>
            <a:custGeom>
              <a:avLst/>
              <a:gdLst>
                <a:gd name="connsiteX0" fmla="*/ 42792 w 46055"/>
                <a:gd name="connsiteY0" fmla="*/ 79 h 173555"/>
                <a:gd name="connsiteX1" fmla="*/ 280 w 46055"/>
                <a:gd name="connsiteY1" fmla="*/ 86770 h 173555"/>
                <a:gd name="connsiteX2" fmla="*/ 42792 w 46055"/>
                <a:gd name="connsiteY2" fmla="*/ 173635 h 173555"/>
                <a:gd name="connsiteX3" fmla="*/ 46335 w 46055"/>
                <a:gd name="connsiteY3" fmla="*/ 171550 h 173555"/>
                <a:gd name="connsiteX4" fmla="*/ 44564 w 46055"/>
                <a:gd name="connsiteY4" fmla="*/ 168944 h 173555"/>
                <a:gd name="connsiteX5" fmla="*/ 12325 w 46055"/>
                <a:gd name="connsiteY5" fmla="*/ 86944 h 173555"/>
                <a:gd name="connsiteX6" fmla="*/ 45095 w 46055"/>
                <a:gd name="connsiteY6" fmla="*/ 4249 h 173555"/>
                <a:gd name="connsiteX7" fmla="*/ 46335 w 46055"/>
                <a:gd name="connsiteY7" fmla="*/ 2164 h 173555"/>
                <a:gd name="connsiteX8" fmla="*/ 42792 w 46055"/>
                <a:gd name="connsiteY8" fmla="*/ 79 h 17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3555">
                  <a:moveTo>
                    <a:pt x="42792" y="79"/>
                  </a:moveTo>
                  <a:cubicBezTo>
                    <a:pt x="9137" y="23359"/>
                    <a:pt x="280" y="60190"/>
                    <a:pt x="280" y="86770"/>
                  </a:cubicBezTo>
                  <a:cubicBezTo>
                    <a:pt x="280" y="111266"/>
                    <a:pt x="7720" y="149313"/>
                    <a:pt x="42792" y="173635"/>
                  </a:cubicBezTo>
                  <a:cubicBezTo>
                    <a:pt x="44210" y="173635"/>
                    <a:pt x="46335" y="173635"/>
                    <a:pt x="46335" y="171550"/>
                  </a:cubicBezTo>
                  <a:cubicBezTo>
                    <a:pt x="46335" y="170508"/>
                    <a:pt x="45804" y="170160"/>
                    <a:pt x="44564" y="168944"/>
                  </a:cubicBezTo>
                  <a:cubicBezTo>
                    <a:pt x="21005" y="148097"/>
                    <a:pt x="12325" y="118563"/>
                    <a:pt x="12325" y="86944"/>
                  </a:cubicBezTo>
                  <a:cubicBezTo>
                    <a:pt x="12325" y="40037"/>
                    <a:pt x="30570" y="17105"/>
                    <a:pt x="45095" y="4249"/>
                  </a:cubicBezTo>
                  <a:cubicBezTo>
                    <a:pt x="45804" y="3554"/>
                    <a:pt x="46335" y="3033"/>
                    <a:pt x="46335" y="2164"/>
                  </a:cubicBezTo>
                  <a:cubicBezTo>
                    <a:pt x="46335" y="79"/>
                    <a:pt x="44210" y="79"/>
                    <a:pt x="42792" y="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E9C7965-F4CE-11E1-1787-C6DDB400B7F2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223425" y="5888027"/>
              <a:ext cx="87150" cy="122305"/>
            </a:xfrm>
            <a:custGeom>
              <a:avLst/>
              <a:gdLst>
                <a:gd name="connsiteX0" fmla="*/ 42441 w 87150"/>
                <a:gd name="connsiteY0" fmla="*/ 5291 h 122305"/>
                <a:gd name="connsiteX1" fmla="*/ 43150 w 87150"/>
                <a:gd name="connsiteY1" fmla="*/ 2511 h 122305"/>
                <a:gd name="connsiteX2" fmla="*/ 40316 w 87150"/>
                <a:gd name="connsiteY2" fmla="*/ 79 h 122305"/>
                <a:gd name="connsiteX3" fmla="*/ 17642 w 87150"/>
                <a:gd name="connsiteY3" fmla="*/ 1817 h 122305"/>
                <a:gd name="connsiteX4" fmla="*/ 13745 w 87150"/>
                <a:gd name="connsiteY4" fmla="*/ 5812 h 122305"/>
                <a:gd name="connsiteX5" fmla="*/ 18351 w 87150"/>
                <a:gd name="connsiteY5" fmla="*/ 8244 h 122305"/>
                <a:gd name="connsiteX6" fmla="*/ 26853 w 87150"/>
                <a:gd name="connsiteY6" fmla="*/ 10850 h 122305"/>
                <a:gd name="connsiteX7" fmla="*/ 26145 w 87150"/>
                <a:gd name="connsiteY7" fmla="*/ 14672 h 122305"/>
                <a:gd name="connsiteX8" fmla="*/ 1169 w 87150"/>
                <a:gd name="connsiteY8" fmla="*/ 113003 h 122305"/>
                <a:gd name="connsiteX9" fmla="*/ 283 w 87150"/>
                <a:gd name="connsiteY9" fmla="*/ 116825 h 122305"/>
                <a:gd name="connsiteX10" fmla="*/ 6306 w 87150"/>
                <a:gd name="connsiteY10" fmla="*/ 122385 h 122305"/>
                <a:gd name="connsiteX11" fmla="*/ 14454 w 87150"/>
                <a:gd name="connsiteY11" fmla="*/ 115088 h 122305"/>
                <a:gd name="connsiteX12" fmla="*/ 23133 w 87150"/>
                <a:gd name="connsiteY12" fmla="*/ 81385 h 122305"/>
                <a:gd name="connsiteX13" fmla="*/ 45807 w 87150"/>
                <a:gd name="connsiteY13" fmla="*/ 95630 h 122305"/>
                <a:gd name="connsiteX14" fmla="*/ 45453 w 87150"/>
                <a:gd name="connsiteY14" fmla="*/ 99105 h 122305"/>
                <a:gd name="connsiteX15" fmla="*/ 44744 w 87150"/>
                <a:gd name="connsiteY15" fmla="*/ 104491 h 122305"/>
                <a:gd name="connsiteX16" fmla="*/ 63520 w 87150"/>
                <a:gd name="connsiteY16" fmla="*/ 122385 h 122305"/>
                <a:gd name="connsiteX17" fmla="*/ 86017 w 87150"/>
                <a:gd name="connsiteY17" fmla="*/ 95804 h 122305"/>
                <a:gd name="connsiteX18" fmla="*/ 83183 w 87150"/>
                <a:gd name="connsiteY18" fmla="*/ 93546 h 122305"/>
                <a:gd name="connsiteX19" fmla="*/ 79640 w 87150"/>
                <a:gd name="connsiteY19" fmla="*/ 97715 h 122305"/>
                <a:gd name="connsiteX20" fmla="*/ 64052 w 87150"/>
                <a:gd name="connsiteY20" fmla="*/ 117520 h 122305"/>
                <a:gd name="connsiteX21" fmla="*/ 57852 w 87150"/>
                <a:gd name="connsiteY21" fmla="*/ 108486 h 122305"/>
                <a:gd name="connsiteX22" fmla="*/ 58915 w 87150"/>
                <a:gd name="connsiteY22" fmla="*/ 100668 h 122305"/>
                <a:gd name="connsiteX23" fmla="*/ 59801 w 87150"/>
                <a:gd name="connsiteY23" fmla="*/ 95283 h 122305"/>
                <a:gd name="connsiteX24" fmla="*/ 31105 w 87150"/>
                <a:gd name="connsiteY24" fmla="*/ 76868 h 122305"/>
                <a:gd name="connsiteX25" fmla="*/ 45807 w 87150"/>
                <a:gd name="connsiteY25" fmla="*/ 65401 h 122305"/>
                <a:gd name="connsiteX26" fmla="*/ 73617 w 87150"/>
                <a:gd name="connsiteY26" fmla="*/ 48897 h 122305"/>
                <a:gd name="connsiteX27" fmla="*/ 79463 w 87150"/>
                <a:gd name="connsiteY27" fmla="*/ 51156 h 122305"/>
                <a:gd name="connsiteX28" fmla="*/ 70252 w 87150"/>
                <a:gd name="connsiteY28" fmla="*/ 60884 h 122305"/>
                <a:gd name="connsiteX29" fmla="*/ 77337 w 87150"/>
                <a:gd name="connsiteY29" fmla="*/ 67312 h 122305"/>
                <a:gd name="connsiteX30" fmla="*/ 87434 w 87150"/>
                <a:gd name="connsiteY30" fmla="*/ 56194 h 122305"/>
                <a:gd name="connsiteX31" fmla="*/ 73794 w 87150"/>
                <a:gd name="connsiteY31" fmla="*/ 44033 h 122305"/>
                <a:gd name="connsiteX32" fmla="*/ 45453 w 87150"/>
                <a:gd name="connsiteY32" fmla="*/ 59321 h 122305"/>
                <a:gd name="connsiteX33" fmla="*/ 24905 w 87150"/>
                <a:gd name="connsiteY33" fmla="*/ 74609 h 122305"/>
                <a:gd name="connsiteX34" fmla="*/ 42441 w 87150"/>
                <a:gd name="connsiteY34" fmla="*/ 5291 h 12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150" h="122305">
                  <a:moveTo>
                    <a:pt x="42441" y="5291"/>
                  </a:moveTo>
                  <a:cubicBezTo>
                    <a:pt x="42618" y="4944"/>
                    <a:pt x="43150" y="2685"/>
                    <a:pt x="43150" y="2511"/>
                  </a:cubicBezTo>
                  <a:cubicBezTo>
                    <a:pt x="43150" y="1643"/>
                    <a:pt x="42441" y="79"/>
                    <a:pt x="40316" y="79"/>
                  </a:cubicBezTo>
                  <a:cubicBezTo>
                    <a:pt x="36773" y="79"/>
                    <a:pt x="22071" y="1469"/>
                    <a:pt x="17642" y="1817"/>
                  </a:cubicBezTo>
                  <a:cubicBezTo>
                    <a:pt x="16225" y="1990"/>
                    <a:pt x="13745" y="2164"/>
                    <a:pt x="13745" y="5812"/>
                  </a:cubicBezTo>
                  <a:cubicBezTo>
                    <a:pt x="13745" y="8244"/>
                    <a:pt x="16225" y="8244"/>
                    <a:pt x="18351" y="8244"/>
                  </a:cubicBezTo>
                  <a:cubicBezTo>
                    <a:pt x="26853" y="8244"/>
                    <a:pt x="26853" y="9461"/>
                    <a:pt x="26853" y="10850"/>
                  </a:cubicBezTo>
                  <a:cubicBezTo>
                    <a:pt x="26853" y="12067"/>
                    <a:pt x="26499" y="13109"/>
                    <a:pt x="26145" y="14672"/>
                  </a:cubicBezTo>
                  <a:lnTo>
                    <a:pt x="1169" y="113003"/>
                  </a:lnTo>
                  <a:cubicBezTo>
                    <a:pt x="283" y="116130"/>
                    <a:pt x="283" y="116478"/>
                    <a:pt x="283" y="116825"/>
                  </a:cubicBezTo>
                  <a:cubicBezTo>
                    <a:pt x="283" y="119431"/>
                    <a:pt x="2409" y="122385"/>
                    <a:pt x="6306" y="122385"/>
                  </a:cubicBezTo>
                  <a:cubicBezTo>
                    <a:pt x="11088" y="122385"/>
                    <a:pt x="13391" y="118910"/>
                    <a:pt x="14454" y="115088"/>
                  </a:cubicBezTo>
                  <a:cubicBezTo>
                    <a:pt x="14808" y="114393"/>
                    <a:pt x="22425" y="83817"/>
                    <a:pt x="23133" y="81385"/>
                  </a:cubicBezTo>
                  <a:cubicBezTo>
                    <a:pt x="35710" y="82601"/>
                    <a:pt x="45807" y="86596"/>
                    <a:pt x="45807" y="95630"/>
                  </a:cubicBezTo>
                  <a:cubicBezTo>
                    <a:pt x="45807" y="96499"/>
                    <a:pt x="45807" y="97368"/>
                    <a:pt x="45453" y="99105"/>
                  </a:cubicBezTo>
                  <a:cubicBezTo>
                    <a:pt x="44744" y="101711"/>
                    <a:pt x="44744" y="102580"/>
                    <a:pt x="44744" y="104491"/>
                  </a:cubicBezTo>
                  <a:cubicBezTo>
                    <a:pt x="44744" y="116825"/>
                    <a:pt x="55018" y="122385"/>
                    <a:pt x="63520" y="122385"/>
                  </a:cubicBezTo>
                  <a:cubicBezTo>
                    <a:pt x="80703" y="122385"/>
                    <a:pt x="86017" y="95978"/>
                    <a:pt x="86017" y="95804"/>
                  </a:cubicBezTo>
                  <a:cubicBezTo>
                    <a:pt x="86017" y="93546"/>
                    <a:pt x="83714" y="93546"/>
                    <a:pt x="83183" y="93546"/>
                  </a:cubicBezTo>
                  <a:cubicBezTo>
                    <a:pt x="80703" y="93546"/>
                    <a:pt x="80525" y="94414"/>
                    <a:pt x="79640" y="97715"/>
                  </a:cubicBezTo>
                  <a:cubicBezTo>
                    <a:pt x="77514" y="105185"/>
                    <a:pt x="72731" y="117520"/>
                    <a:pt x="64052" y="117520"/>
                  </a:cubicBezTo>
                  <a:cubicBezTo>
                    <a:pt x="59269" y="117520"/>
                    <a:pt x="57852" y="113177"/>
                    <a:pt x="57852" y="108486"/>
                  </a:cubicBezTo>
                  <a:cubicBezTo>
                    <a:pt x="57852" y="105533"/>
                    <a:pt x="57852" y="105185"/>
                    <a:pt x="58915" y="100668"/>
                  </a:cubicBezTo>
                  <a:cubicBezTo>
                    <a:pt x="59092" y="100147"/>
                    <a:pt x="59801" y="97194"/>
                    <a:pt x="59801" y="95283"/>
                  </a:cubicBezTo>
                  <a:cubicBezTo>
                    <a:pt x="59801" y="79821"/>
                    <a:pt x="38544" y="77389"/>
                    <a:pt x="31105" y="76868"/>
                  </a:cubicBezTo>
                  <a:cubicBezTo>
                    <a:pt x="36242" y="73740"/>
                    <a:pt x="42796" y="68007"/>
                    <a:pt x="45807" y="65401"/>
                  </a:cubicBezTo>
                  <a:cubicBezTo>
                    <a:pt x="54841" y="57062"/>
                    <a:pt x="63698" y="48897"/>
                    <a:pt x="73617" y="48897"/>
                  </a:cubicBezTo>
                  <a:cubicBezTo>
                    <a:pt x="75743" y="48897"/>
                    <a:pt x="78046" y="49418"/>
                    <a:pt x="79463" y="51156"/>
                  </a:cubicBezTo>
                  <a:cubicBezTo>
                    <a:pt x="71846" y="52372"/>
                    <a:pt x="70252" y="58279"/>
                    <a:pt x="70252" y="60884"/>
                  </a:cubicBezTo>
                  <a:cubicBezTo>
                    <a:pt x="70252" y="64707"/>
                    <a:pt x="73263" y="67312"/>
                    <a:pt x="77337" y="67312"/>
                  </a:cubicBezTo>
                  <a:cubicBezTo>
                    <a:pt x="82120" y="67312"/>
                    <a:pt x="87434" y="63490"/>
                    <a:pt x="87434" y="56194"/>
                  </a:cubicBezTo>
                  <a:cubicBezTo>
                    <a:pt x="87434" y="50461"/>
                    <a:pt x="83183" y="44033"/>
                    <a:pt x="73794" y="44033"/>
                  </a:cubicBezTo>
                  <a:cubicBezTo>
                    <a:pt x="63698" y="44033"/>
                    <a:pt x="54486" y="51156"/>
                    <a:pt x="45453" y="59321"/>
                  </a:cubicBezTo>
                  <a:cubicBezTo>
                    <a:pt x="38013" y="66270"/>
                    <a:pt x="32167" y="71656"/>
                    <a:pt x="24905" y="74609"/>
                  </a:cubicBezTo>
                  <a:lnTo>
                    <a:pt x="42441" y="529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BAF4176-BEDD-2A7C-20F5-B4C0BC5A319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334570" y="5878298"/>
              <a:ext cx="45878" cy="173555"/>
            </a:xfrm>
            <a:custGeom>
              <a:avLst/>
              <a:gdLst>
                <a:gd name="connsiteX0" fmla="*/ 3653 w 45878"/>
                <a:gd name="connsiteY0" fmla="*/ 79 h 173555"/>
                <a:gd name="connsiteX1" fmla="*/ 287 w 45878"/>
                <a:gd name="connsiteY1" fmla="*/ 2164 h 173555"/>
                <a:gd name="connsiteX2" fmla="*/ 1882 w 45878"/>
                <a:gd name="connsiteY2" fmla="*/ 4770 h 173555"/>
                <a:gd name="connsiteX3" fmla="*/ 34120 w 45878"/>
                <a:gd name="connsiteY3" fmla="*/ 86770 h 173555"/>
                <a:gd name="connsiteX4" fmla="*/ 3476 w 45878"/>
                <a:gd name="connsiteY4" fmla="*/ 167554 h 173555"/>
                <a:gd name="connsiteX5" fmla="*/ 287 w 45878"/>
                <a:gd name="connsiteY5" fmla="*/ 171550 h 173555"/>
                <a:gd name="connsiteX6" fmla="*/ 2590 w 45878"/>
                <a:gd name="connsiteY6" fmla="*/ 173635 h 173555"/>
                <a:gd name="connsiteX7" fmla="*/ 33235 w 45878"/>
                <a:gd name="connsiteY7" fmla="*/ 140452 h 173555"/>
                <a:gd name="connsiteX8" fmla="*/ 46166 w 45878"/>
                <a:gd name="connsiteY8" fmla="*/ 86944 h 173555"/>
                <a:gd name="connsiteX9" fmla="*/ 3653 w 45878"/>
                <a:gd name="connsiteY9" fmla="*/ 79 h 17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3555">
                  <a:moveTo>
                    <a:pt x="3653" y="79"/>
                  </a:moveTo>
                  <a:cubicBezTo>
                    <a:pt x="2413" y="79"/>
                    <a:pt x="287" y="79"/>
                    <a:pt x="287" y="2164"/>
                  </a:cubicBezTo>
                  <a:cubicBezTo>
                    <a:pt x="287" y="3033"/>
                    <a:pt x="819" y="3554"/>
                    <a:pt x="1882" y="4770"/>
                  </a:cubicBezTo>
                  <a:cubicBezTo>
                    <a:pt x="17115" y="18495"/>
                    <a:pt x="34120" y="41948"/>
                    <a:pt x="34120" y="86770"/>
                  </a:cubicBezTo>
                  <a:cubicBezTo>
                    <a:pt x="34120" y="123080"/>
                    <a:pt x="22606" y="150529"/>
                    <a:pt x="3476" y="167554"/>
                  </a:cubicBezTo>
                  <a:cubicBezTo>
                    <a:pt x="465" y="170508"/>
                    <a:pt x="287" y="170681"/>
                    <a:pt x="287" y="171550"/>
                  </a:cubicBezTo>
                  <a:cubicBezTo>
                    <a:pt x="287" y="172419"/>
                    <a:pt x="819" y="173635"/>
                    <a:pt x="2590" y="173635"/>
                  </a:cubicBezTo>
                  <a:cubicBezTo>
                    <a:pt x="4716" y="173635"/>
                    <a:pt x="21544" y="162169"/>
                    <a:pt x="33235" y="140452"/>
                  </a:cubicBezTo>
                  <a:cubicBezTo>
                    <a:pt x="41029" y="126033"/>
                    <a:pt x="46166" y="107270"/>
                    <a:pt x="46166" y="86944"/>
                  </a:cubicBezTo>
                  <a:cubicBezTo>
                    <a:pt x="46166" y="62448"/>
                    <a:pt x="38726" y="24401"/>
                    <a:pt x="3653" y="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12" name="Group 211" descr="\documentclass{article}&#10;\usepackage{amsmath, physics}&#10;\usepackage{tikz-feynman}&#10;\usepackage{xcolor}&#10;\pagestyle{empty}&#10;\definecolor{SGreen}{rgb}{0.0547,0.613,0.328}&#10;\definecolor{NodeBlue}{rgb}{0.0547,0.148,0.578}&#10;\begin{document}&#10;&#10;$$\nu\frac{d}{d\nu}S_{(i,j)} = \sum_{k}-\gamma_{(i,k)}\otimes S_{(k,j)} - S_{(i,k)}\otimes\gamma_{(k,i)}$$&#10;&#10;&#10;&#10;\end{document}" title="IguanaTex Vector Display">
            <a:extLst>
              <a:ext uri="{FF2B5EF4-FFF2-40B4-BE49-F238E27FC236}">
                <a16:creationId xmlns:a16="http://schemas.microsoft.com/office/drawing/2014/main" id="{A809D81B-23ED-2C13-5277-9D994E6C89B4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040511" y="4902718"/>
            <a:ext cx="5114180" cy="640388"/>
            <a:chOff x="4521327" y="5041762"/>
            <a:chExt cx="5114180" cy="640388"/>
          </a:xfrm>
        </p:grpSpPr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C41BDC94-1986-47A0-B458-2A9DD1F8192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521327" y="5272203"/>
              <a:ext cx="119482" cy="109697"/>
            </a:xfrm>
            <a:custGeom>
              <a:avLst/>
              <a:gdLst>
                <a:gd name="connsiteX0" fmla="*/ 43511 w 119482"/>
                <a:gd name="connsiteY0" fmla="*/ 2807 h 109697"/>
                <a:gd name="connsiteX1" fmla="*/ 40213 w 119482"/>
                <a:gd name="connsiteY1" fmla="*/ 77 h 109697"/>
                <a:gd name="connsiteX2" fmla="*/ 9265 w 119482"/>
                <a:gd name="connsiteY2" fmla="*/ 2559 h 109697"/>
                <a:gd name="connsiteX3" fmla="*/ 4445 w 119482"/>
                <a:gd name="connsiteY3" fmla="*/ 7523 h 109697"/>
                <a:gd name="connsiteX4" fmla="*/ 10533 w 119482"/>
                <a:gd name="connsiteY4" fmla="*/ 10501 h 109697"/>
                <a:gd name="connsiteX5" fmla="*/ 23217 w 119482"/>
                <a:gd name="connsiteY5" fmla="*/ 14720 h 109697"/>
                <a:gd name="connsiteX6" fmla="*/ 18397 w 119482"/>
                <a:gd name="connsiteY6" fmla="*/ 34823 h 109697"/>
                <a:gd name="connsiteX7" fmla="*/ 2923 w 119482"/>
                <a:gd name="connsiteY7" fmla="*/ 95629 h 109697"/>
                <a:gd name="connsiteX8" fmla="*/ 132 w 119482"/>
                <a:gd name="connsiteY8" fmla="*/ 106797 h 109697"/>
                <a:gd name="connsiteX9" fmla="*/ 4191 w 119482"/>
                <a:gd name="connsiteY9" fmla="*/ 109775 h 109697"/>
                <a:gd name="connsiteX10" fmla="*/ 7743 w 119482"/>
                <a:gd name="connsiteY10" fmla="*/ 109775 h 109697"/>
                <a:gd name="connsiteX11" fmla="*/ 79280 w 119482"/>
                <a:gd name="connsiteY11" fmla="*/ 73292 h 109697"/>
                <a:gd name="connsiteX12" fmla="*/ 119614 w 119482"/>
                <a:gd name="connsiteY12" fmla="*/ 6778 h 109697"/>
                <a:gd name="connsiteX13" fmla="*/ 112258 w 119482"/>
                <a:gd name="connsiteY13" fmla="*/ 77 h 109697"/>
                <a:gd name="connsiteX14" fmla="*/ 102364 w 119482"/>
                <a:gd name="connsiteY14" fmla="*/ 8268 h 109697"/>
                <a:gd name="connsiteX15" fmla="*/ 18651 w 119482"/>
                <a:gd name="connsiteY15" fmla="*/ 101585 h 109697"/>
                <a:gd name="connsiteX16" fmla="*/ 43511 w 119482"/>
                <a:gd name="connsiteY16" fmla="*/ 2807 h 10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482" h="109697">
                  <a:moveTo>
                    <a:pt x="43511" y="2807"/>
                  </a:moveTo>
                  <a:cubicBezTo>
                    <a:pt x="43511" y="2559"/>
                    <a:pt x="43511" y="77"/>
                    <a:pt x="40213" y="77"/>
                  </a:cubicBezTo>
                  <a:cubicBezTo>
                    <a:pt x="34379" y="77"/>
                    <a:pt x="15860" y="2063"/>
                    <a:pt x="9265" y="2559"/>
                  </a:cubicBezTo>
                  <a:cubicBezTo>
                    <a:pt x="7235" y="2807"/>
                    <a:pt x="4445" y="3056"/>
                    <a:pt x="4445" y="7523"/>
                  </a:cubicBezTo>
                  <a:cubicBezTo>
                    <a:pt x="4445" y="10501"/>
                    <a:pt x="6728" y="10501"/>
                    <a:pt x="10533" y="10501"/>
                  </a:cubicBezTo>
                  <a:cubicBezTo>
                    <a:pt x="22710" y="10501"/>
                    <a:pt x="23217" y="12238"/>
                    <a:pt x="23217" y="14720"/>
                  </a:cubicBezTo>
                  <a:cubicBezTo>
                    <a:pt x="23217" y="16458"/>
                    <a:pt x="20173" y="28122"/>
                    <a:pt x="18397" y="34823"/>
                  </a:cubicBezTo>
                  <a:lnTo>
                    <a:pt x="2923" y="95629"/>
                  </a:lnTo>
                  <a:cubicBezTo>
                    <a:pt x="1908" y="99351"/>
                    <a:pt x="132" y="106300"/>
                    <a:pt x="132" y="106797"/>
                  </a:cubicBezTo>
                  <a:cubicBezTo>
                    <a:pt x="132" y="109527"/>
                    <a:pt x="2669" y="109775"/>
                    <a:pt x="4191" y="109775"/>
                  </a:cubicBezTo>
                  <a:lnTo>
                    <a:pt x="7743" y="109775"/>
                  </a:lnTo>
                  <a:cubicBezTo>
                    <a:pt x="25500" y="106797"/>
                    <a:pt x="53151" y="97118"/>
                    <a:pt x="79280" y="73292"/>
                  </a:cubicBezTo>
                  <a:cubicBezTo>
                    <a:pt x="112765" y="42765"/>
                    <a:pt x="119614" y="9012"/>
                    <a:pt x="119614" y="6778"/>
                  </a:cubicBezTo>
                  <a:cubicBezTo>
                    <a:pt x="119614" y="2559"/>
                    <a:pt x="116570" y="77"/>
                    <a:pt x="112258" y="77"/>
                  </a:cubicBezTo>
                  <a:cubicBezTo>
                    <a:pt x="110228" y="77"/>
                    <a:pt x="104394" y="1070"/>
                    <a:pt x="102364" y="8268"/>
                  </a:cubicBezTo>
                  <a:cubicBezTo>
                    <a:pt x="86129" y="64605"/>
                    <a:pt x="47570" y="92402"/>
                    <a:pt x="18651" y="101585"/>
                  </a:cubicBezTo>
                  <a:lnTo>
                    <a:pt x="43511" y="2807"/>
                  </a:ln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526F74E6-5398-93E8-503E-535333370C4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760661" y="5041762"/>
              <a:ext cx="120750" cy="174970"/>
            </a:xfrm>
            <a:custGeom>
              <a:avLst/>
              <a:gdLst>
                <a:gd name="connsiteX0" fmla="*/ 120892 w 120750"/>
                <a:gd name="connsiteY0" fmla="*/ 2801 h 174970"/>
                <a:gd name="connsiteX1" fmla="*/ 117594 w 120750"/>
                <a:gd name="connsiteY1" fmla="*/ 71 h 174970"/>
                <a:gd name="connsiteX2" fmla="*/ 85377 w 120750"/>
                <a:gd name="connsiteY2" fmla="*/ 2801 h 174970"/>
                <a:gd name="connsiteX3" fmla="*/ 81826 w 120750"/>
                <a:gd name="connsiteY3" fmla="*/ 7516 h 174970"/>
                <a:gd name="connsiteX4" fmla="*/ 87914 w 120750"/>
                <a:gd name="connsiteY4" fmla="*/ 10494 h 174970"/>
                <a:gd name="connsiteX5" fmla="*/ 100598 w 120750"/>
                <a:gd name="connsiteY5" fmla="*/ 14714 h 174970"/>
                <a:gd name="connsiteX6" fmla="*/ 99837 w 120750"/>
                <a:gd name="connsiteY6" fmla="*/ 19677 h 174970"/>
                <a:gd name="connsiteX7" fmla="*/ 84616 w 120750"/>
                <a:gd name="connsiteY7" fmla="*/ 78497 h 174970"/>
                <a:gd name="connsiteX8" fmla="*/ 61278 w 120750"/>
                <a:gd name="connsiteY8" fmla="*/ 62613 h 174970"/>
                <a:gd name="connsiteX9" fmla="*/ 142 w 120750"/>
                <a:gd name="connsiteY9" fmla="*/ 135331 h 174970"/>
                <a:gd name="connsiteX10" fmla="*/ 33881 w 120750"/>
                <a:gd name="connsiteY10" fmla="*/ 175041 h 174970"/>
                <a:gd name="connsiteX11" fmla="*/ 66859 w 120750"/>
                <a:gd name="connsiteY11" fmla="*/ 156427 h 174970"/>
                <a:gd name="connsiteX12" fmla="*/ 89944 w 120750"/>
                <a:gd name="connsiteY12" fmla="*/ 175041 h 174970"/>
                <a:gd name="connsiteX13" fmla="*/ 108716 w 120750"/>
                <a:gd name="connsiteY13" fmla="*/ 161391 h 174970"/>
                <a:gd name="connsiteX14" fmla="*/ 116326 w 120750"/>
                <a:gd name="connsiteY14" fmla="*/ 136820 h 174970"/>
                <a:gd name="connsiteX15" fmla="*/ 113282 w 120750"/>
                <a:gd name="connsiteY15" fmla="*/ 134339 h 174970"/>
                <a:gd name="connsiteX16" fmla="*/ 109730 w 120750"/>
                <a:gd name="connsiteY16" fmla="*/ 138806 h 174970"/>
                <a:gd name="connsiteX17" fmla="*/ 90451 w 120750"/>
                <a:gd name="connsiteY17" fmla="*/ 169581 h 174970"/>
                <a:gd name="connsiteX18" fmla="*/ 82841 w 120750"/>
                <a:gd name="connsiteY18" fmla="*/ 158164 h 174970"/>
                <a:gd name="connsiteX19" fmla="*/ 84363 w 120750"/>
                <a:gd name="connsiteY19" fmla="*/ 146251 h 174970"/>
                <a:gd name="connsiteX20" fmla="*/ 120892 w 120750"/>
                <a:gd name="connsiteY20" fmla="*/ 2801 h 174970"/>
                <a:gd name="connsiteX21" fmla="*/ 68127 w 120750"/>
                <a:gd name="connsiteY21" fmla="*/ 142777 h 174970"/>
                <a:gd name="connsiteX22" fmla="*/ 63054 w 120750"/>
                <a:gd name="connsiteY22" fmla="*/ 151960 h 174970"/>
                <a:gd name="connsiteX23" fmla="*/ 34388 w 120750"/>
                <a:gd name="connsiteY23" fmla="*/ 169581 h 174970"/>
                <a:gd name="connsiteX24" fmla="*/ 18153 w 120750"/>
                <a:gd name="connsiteY24" fmla="*/ 146251 h 174970"/>
                <a:gd name="connsiteX25" fmla="*/ 32105 w 120750"/>
                <a:gd name="connsiteY25" fmla="*/ 91899 h 174970"/>
                <a:gd name="connsiteX26" fmla="*/ 61532 w 120750"/>
                <a:gd name="connsiteY26" fmla="*/ 68073 h 174970"/>
                <a:gd name="connsiteX27" fmla="*/ 81572 w 120750"/>
                <a:gd name="connsiteY27" fmla="*/ 89914 h 174970"/>
                <a:gd name="connsiteX28" fmla="*/ 80811 w 120750"/>
                <a:gd name="connsiteY28" fmla="*/ 94133 h 174970"/>
                <a:gd name="connsiteX29" fmla="*/ 68127 w 120750"/>
                <a:gd name="connsiteY29" fmla="*/ 142777 h 17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750" h="174970">
                  <a:moveTo>
                    <a:pt x="120892" y="2801"/>
                  </a:moveTo>
                  <a:cubicBezTo>
                    <a:pt x="120892" y="2553"/>
                    <a:pt x="120892" y="71"/>
                    <a:pt x="117594" y="71"/>
                  </a:cubicBezTo>
                  <a:cubicBezTo>
                    <a:pt x="113789" y="71"/>
                    <a:pt x="89690" y="2304"/>
                    <a:pt x="85377" y="2801"/>
                  </a:cubicBezTo>
                  <a:cubicBezTo>
                    <a:pt x="83348" y="3049"/>
                    <a:pt x="81826" y="4290"/>
                    <a:pt x="81826" y="7516"/>
                  </a:cubicBezTo>
                  <a:cubicBezTo>
                    <a:pt x="81826" y="10494"/>
                    <a:pt x="84109" y="10494"/>
                    <a:pt x="87914" y="10494"/>
                  </a:cubicBezTo>
                  <a:cubicBezTo>
                    <a:pt x="100091" y="10494"/>
                    <a:pt x="100598" y="12232"/>
                    <a:pt x="100598" y="14714"/>
                  </a:cubicBezTo>
                  <a:lnTo>
                    <a:pt x="99837" y="19677"/>
                  </a:lnTo>
                  <a:lnTo>
                    <a:pt x="84616" y="78497"/>
                  </a:lnTo>
                  <a:cubicBezTo>
                    <a:pt x="80050" y="69314"/>
                    <a:pt x="72694" y="62613"/>
                    <a:pt x="61278" y="62613"/>
                  </a:cubicBezTo>
                  <a:cubicBezTo>
                    <a:pt x="31598" y="62613"/>
                    <a:pt x="142" y="99096"/>
                    <a:pt x="142" y="135331"/>
                  </a:cubicBezTo>
                  <a:cubicBezTo>
                    <a:pt x="142" y="158661"/>
                    <a:pt x="14094" y="175041"/>
                    <a:pt x="33881" y="175041"/>
                  </a:cubicBezTo>
                  <a:cubicBezTo>
                    <a:pt x="38954" y="175041"/>
                    <a:pt x="51638" y="174048"/>
                    <a:pt x="66859" y="156427"/>
                  </a:cubicBezTo>
                  <a:cubicBezTo>
                    <a:pt x="68888" y="166851"/>
                    <a:pt x="77767" y="175041"/>
                    <a:pt x="89944" y="175041"/>
                  </a:cubicBezTo>
                  <a:cubicBezTo>
                    <a:pt x="98822" y="175041"/>
                    <a:pt x="104657" y="169333"/>
                    <a:pt x="108716" y="161391"/>
                  </a:cubicBezTo>
                  <a:cubicBezTo>
                    <a:pt x="113028" y="152456"/>
                    <a:pt x="116326" y="137317"/>
                    <a:pt x="116326" y="136820"/>
                  </a:cubicBezTo>
                  <a:cubicBezTo>
                    <a:pt x="116326" y="134339"/>
                    <a:pt x="114043" y="134339"/>
                    <a:pt x="113282" y="134339"/>
                  </a:cubicBezTo>
                  <a:cubicBezTo>
                    <a:pt x="110745" y="134339"/>
                    <a:pt x="110491" y="135331"/>
                    <a:pt x="109730" y="138806"/>
                  </a:cubicBezTo>
                  <a:cubicBezTo>
                    <a:pt x="105418" y="154938"/>
                    <a:pt x="100852" y="169581"/>
                    <a:pt x="90451" y="169581"/>
                  </a:cubicBezTo>
                  <a:cubicBezTo>
                    <a:pt x="83602" y="169581"/>
                    <a:pt x="82841" y="163128"/>
                    <a:pt x="82841" y="158164"/>
                  </a:cubicBezTo>
                  <a:cubicBezTo>
                    <a:pt x="82841" y="152208"/>
                    <a:pt x="83348" y="150471"/>
                    <a:pt x="84363" y="146251"/>
                  </a:cubicBezTo>
                  <a:lnTo>
                    <a:pt x="120892" y="2801"/>
                  </a:lnTo>
                  <a:close/>
                  <a:moveTo>
                    <a:pt x="68127" y="142777"/>
                  </a:moveTo>
                  <a:cubicBezTo>
                    <a:pt x="66859" y="147244"/>
                    <a:pt x="66859" y="147741"/>
                    <a:pt x="63054" y="151960"/>
                  </a:cubicBezTo>
                  <a:cubicBezTo>
                    <a:pt x="51892" y="165610"/>
                    <a:pt x="41491" y="169581"/>
                    <a:pt x="34388" y="169581"/>
                  </a:cubicBezTo>
                  <a:cubicBezTo>
                    <a:pt x="21704" y="169581"/>
                    <a:pt x="18153" y="155931"/>
                    <a:pt x="18153" y="146251"/>
                  </a:cubicBezTo>
                  <a:cubicBezTo>
                    <a:pt x="18153" y="133842"/>
                    <a:pt x="26271" y="103316"/>
                    <a:pt x="32105" y="91899"/>
                  </a:cubicBezTo>
                  <a:cubicBezTo>
                    <a:pt x="39969" y="77256"/>
                    <a:pt x="51385" y="68073"/>
                    <a:pt x="61532" y="68073"/>
                  </a:cubicBezTo>
                  <a:cubicBezTo>
                    <a:pt x="78021" y="68073"/>
                    <a:pt x="81572" y="88424"/>
                    <a:pt x="81572" y="89914"/>
                  </a:cubicBezTo>
                  <a:cubicBezTo>
                    <a:pt x="81572" y="91403"/>
                    <a:pt x="81065" y="92892"/>
                    <a:pt x="80811" y="94133"/>
                  </a:cubicBezTo>
                  <a:lnTo>
                    <a:pt x="68127" y="142777"/>
                  </a:ln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AD49CAE5-24CA-9F8F-A367-5B3A4BB785E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679784" y="5314891"/>
              <a:ext cx="273495" cy="9926"/>
            </a:xfrm>
            <a:custGeom>
              <a:avLst/>
              <a:gdLst>
                <a:gd name="connsiteX0" fmla="*/ 0 w 273495"/>
                <a:gd name="connsiteY0" fmla="*/ 0 h 9926"/>
                <a:gd name="connsiteX1" fmla="*/ 273496 w 273495"/>
                <a:gd name="connsiteY1" fmla="*/ 0 h 9926"/>
                <a:gd name="connsiteX2" fmla="*/ 273496 w 273495"/>
                <a:gd name="connsiteY2" fmla="*/ 9927 h 9926"/>
                <a:gd name="connsiteX3" fmla="*/ 0 w 273495"/>
                <a:gd name="connsiteY3" fmla="*/ 9927 h 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495" h="9926">
                  <a:moveTo>
                    <a:pt x="0" y="0"/>
                  </a:moveTo>
                  <a:lnTo>
                    <a:pt x="273496" y="0"/>
                  </a:lnTo>
                  <a:lnTo>
                    <a:pt x="273496" y="9927"/>
                  </a:lnTo>
                  <a:lnTo>
                    <a:pt x="0" y="9927"/>
                  </a:ln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29A4777A-7D5F-6F52-7C4E-8F10C5E7300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689931" y="5379903"/>
              <a:ext cx="120750" cy="174970"/>
            </a:xfrm>
            <a:custGeom>
              <a:avLst/>
              <a:gdLst>
                <a:gd name="connsiteX0" fmla="*/ 120889 w 120750"/>
                <a:gd name="connsiteY0" fmla="*/ 2814 h 174970"/>
                <a:gd name="connsiteX1" fmla="*/ 117592 w 120750"/>
                <a:gd name="connsiteY1" fmla="*/ 84 h 174970"/>
                <a:gd name="connsiteX2" fmla="*/ 85375 w 120750"/>
                <a:gd name="connsiteY2" fmla="*/ 2814 h 174970"/>
                <a:gd name="connsiteX3" fmla="*/ 81823 w 120750"/>
                <a:gd name="connsiteY3" fmla="*/ 7530 h 174970"/>
                <a:gd name="connsiteX4" fmla="*/ 87911 w 120750"/>
                <a:gd name="connsiteY4" fmla="*/ 10508 h 174970"/>
                <a:gd name="connsiteX5" fmla="*/ 100595 w 120750"/>
                <a:gd name="connsiteY5" fmla="*/ 14727 h 174970"/>
                <a:gd name="connsiteX6" fmla="*/ 99834 w 120750"/>
                <a:gd name="connsiteY6" fmla="*/ 19691 h 174970"/>
                <a:gd name="connsiteX7" fmla="*/ 84614 w 120750"/>
                <a:gd name="connsiteY7" fmla="*/ 78511 h 174970"/>
                <a:gd name="connsiteX8" fmla="*/ 61275 w 120750"/>
                <a:gd name="connsiteY8" fmla="*/ 62627 h 174970"/>
                <a:gd name="connsiteX9" fmla="*/ 139 w 120750"/>
                <a:gd name="connsiteY9" fmla="*/ 135345 h 174970"/>
                <a:gd name="connsiteX10" fmla="*/ 33878 w 120750"/>
                <a:gd name="connsiteY10" fmla="*/ 175054 h 174970"/>
                <a:gd name="connsiteX11" fmla="*/ 66856 w 120750"/>
                <a:gd name="connsiteY11" fmla="*/ 156441 h 174970"/>
                <a:gd name="connsiteX12" fmla="*/ 89941 w 120750"/>
                <a:gd name="connsiteY12" fmla="*/ 175054 h 174970"/>
                <a:gd name="connsiteX13" fmla="*/ 108713 w 120750"/>
                <a:gd name="connsiteY13" fmla="*/ 161404 h 174970"/>
                <a:gd name="connsiteX14" fmla="*/ 116323 w 120750"/>
                <a:gd name="connsiteY14" fmla="*/ 136834 h 174970"/>
                <a:gd name="connsiteX15" fmla="*/ 113279 w 120750"/>
                <a:gd name="connsiteY15" fmla="*/ 134352 h 174970"/>
                <a:gd name="connsiteX16" fmla="*/ 109728 w 120750"/>
                <a:gd name="connsiteY16" fmla="*/ 138820 h 174970"/>
                <a:gd name="connsiteX17" fmla="*/ 90448 w 120750"/>
                <a:gd name="connsiteY17" fmla="*/ 169594 h 174970"/>
                <a:gd name="connsiteX18" fmla="*/ 82838 w 120750"/>
                <a:gd name="connsiteY18" fmla="*/ 158178 h 174970"/>
                <a:gd name="connsiteX19" fmla="*/ 84360 w 120750"/>
                <a:gd name="connsiteY19" fmla="*/ 146265 h 174970"/>
                <a:gd name="connsiteX20" fmla="*/ 120889 w 120750"/>
                <a:gd name="connsiteY20" fmla="*/ 2814 h 174970"/>
                <a:gd name="connsiteX21" fmla="*/ 68125 w 120750"/>
                <a:gd name="connsiteY21" fmla="*/ 142790 h 174970"/>
                <a:gd name="connsiteX22" fmla="*/ 63051 w 120750"/>
                <a:gd name="connsiteY22" fmla="*/ 151973 h 174970"/>
                <a:gd name="connsiteX23" fmla="*/ 34385 w 120750"/>
                <a:gd name="connsiteY23" fmla="*/ 169594 h 174970"/>
                <a:gd name="connsiteX24" fmla="*/ 18150 w 120750"/>
                <a:gd name="connsiteY24" fmla="*/ 146265 h 174970"/>
                <a:gd name="connsiteX25" fmla="*/ 32102 w 120750"/>
                <a:gd name="connsiteY25" fmla="*/ 91913 h 174970"/>
                <a:gd name="connsiteX26" fmla="*/ 61529 w 120750"/>
                <a:gd name="connsiteY26" fmla="*/ 68087 h 174970"/>
                <a:gd name="connsiteX27" fmla="*/ 81569 w 120750"/>
                <a:gd name="connsiteY27" fmla="*/ 89927 h 174970"/>
                <a:gd name="connsiteX28" fmla="*/ 80808 w 120750"/>
                <a:gd name="connsiteY28" fmla="*/ 94146 h 174970"/>
                <a:gd name="connsiteX29" fmla="*/ 68125 w 120750"/>
                <a:gd name="connsiteY29" fmla="*/ 142790 h 17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750" h="174970">
                  <a:moveTo>
                    <a:pt x="120889" y="2814"/>
                  </a:moveTo>
                  <a:cubicBezTo>
                    <a:pt x="120889" y="2566"/>
                    <a:pt x="120889" y="84"/>
                    <a:pt x="117592" y="84"/>
                  </a:cubicBezTo>
                  <a:cubicBezTo>
                    <a:pt x="113786" y="84"/>
                    <a:pt x="89687" y="2318"/>
                    <a:pt x="85375" y="2814"/>
                  </a:cubicBezTo>
                  <a:cubicBezTo>
                    <a:pt x="83345" y="3062"/>
                    <a:pt x="81823" y="4303"/>
                    <a:pt x="81823" y="7530"/>
                  </a:cubicBezTo>
                  <a:cubicBezTo>
                    <a:pt x="81823" y="10508"/>
                    <a:pt x="84106" y="10508"/>
                    <a:pt x="87911" y="10508"/>
                  </a:cubicBezTo>
                  <a:cubicBezTo>
                    <a:pt x="100088" y="10508"/>
                    <a:pt x="100595" y="12245"/>
                    <a:pt x="100595" y="14727"/>
                  </a:cubicBezTo>
                  <a:lnTo>
                    <a:pt x="99834" y="19691"/>
                  </a:lnTo>
                  <a:lnTo>
                    <a:pt x="84614" y="78511"/>
                  </a:lnTo>
                  <a:cubicBezTo>
                    <a:pt x="80047" y="69328"/>
                    <a:pt x="72691" y="62627"/>
                    <a:pt x="61275" y="62627"/>
                  </a:cubicBezTo>
                  <a:cubicBezTo>
                    <a:pt x="31595" y="62627"/>
                    <a:pt x="139" y="99110"/>
                    <a:pt x="139" y="135345"/>
                  </a:cubicBezTo>
                  <a:cubicBezTo>
                    <a:pt x="139" y="158674"/>
                    <a:pt x="14091" y="175054"/>
                    <a:pt x="33878" y="175054"/>
                  </a:cubicBezTo>
                  <a:cubicBezTo>
                    <a:pt x="38952" y="175054"/>
                    <a:pt x="51636" y="174062"/>
                    <a:pt x="66856" y="156441"/>
                  </a:cubicBezTo>
                  <a:cubicBezTo>
                    <a:pt x="68886" y="166864"/>
                    <a:pt x="77764" y="175054"/>
                    <a:pt x="89941" y="175054"/>
                  </a:cubicBezTo>
                  <a:cubicBezTo>
                    <a:pt x="98820" y="175054"/>
                    <a:pt x="104654" y="169346"/>
                    <a:pt x="108713" y="161404"/>
                  </a:cubicBezTo>
                  <a:cubicBezTo>
                    <a:pt x="113025" y="152470"/>
                    <a:pt x="116323" y="137330"/>
                    <a:pt x="116323" y="136834"/>
                  </a:cubicBezTo>
                  <a:cubicBezTo>
                    <a:pt x="116323" y="134352"/>
                    <a:pt x="114040" y="134352"/>
                    <a:pt x="113279" y="134352"/>
                  </a:cubicBezTo>
                  <a:cubicBezTo>
                    <a:pt x="110742" y="134352"/>
                    <a:pt x="110489" y="135345"/>
                    <a:pt x="109728" y="138820"/>
                  </a:cubicBezTo>
                  <a:cubicBezTo>
                    <a:pt x="105415" y="154951"/>
                    <a:pt x="100849" y="169594"/>
                    <a:pt x="90448" y="169594"/>
                  </a:cubicBezTo>
                  <a:cubicBezTo>
                    <a:pt x="83599" y="169594"/>
                    <a:pt x="82838" y="163142"/>
                    <a:pt x="82838" y="158178"/>
                  </a:cubicBezTo>
                  <a:cubicBezTo>
                    <a:pt x="82838" y="152221"/>
                    <a:pt x="83345" y="150484"/>
                    <a:pt x="84360" y="146265"/>
                  </a:cubicBezTo>
                  <a:lnTo>
                    <a:pt x="120889" y="2814"/>
                  </a:lnTo>
                  <a:close/>
                  <a:moveTo>
                    <a:pt x="68125" y="142790"/>
                  </a:moveTo>
                  <a:cubicBezTo>
                    <a:pt x="66856" y="147258"/>
                    <a:pt x="66856" y="147754"/>
                    <a:pt x="63051" y="151973"/>
                  </a:cubicBezTo>
                  <a:cubicBezTo>
                    <a:pt x="51889" y="165623"/>
                    <a:pt x="41488" y="169594"/>
                    <a:pt x="34385" y="169594"/>
                  </a:cubicBezTo>
                  <a:cubicBezTo>
                    <a:pt x="21702" y="169594"/>
                    <a:pt x="18150" y="155944"/>
                    <a:pt x="18150" y="146265"/>
                  </a:cubicBezTo>
                  <a:cubicBezTo>
                    <a:pt x="18150" y="133856"/>
                    <a:pt x="26268" y="103329"/>
                    <a:pt x="32102" y="91913"/>
                  </a:cubicBezTo>
                  <a:cubicBezTo>
                    <a:pt x="39966" y="77270"/>
                    <a:pt x="51382" y="68087"/>
                    <a:pt x="61529" y="68087"/>
                  </a:cubicBezTo>
                  <a:cubicBezTo>
                    <a:pt x="78018" y="68087"/>
                    <a:pt x="81569" y="88438"/>
                    <a:pt x="81569" y="89927"/>
                  </a:cubicBezTo>
                  <a:cubicBezTo>
                    <a:pt x="81569" y="91416"/>
                    <a:pt x="81062" y="92905"/>
                    <a:pt x="80808" y="94146"/>
                  </a:cubicBezTo>
                  <a:lnTo>
                    <a:pt x="68125" y="142790"/>
                  </a:ln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B166AFBA-F150-C1FA-6C7B-DF1E28BBC53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825265" y="5442445"/>
              <a:ext cx="119482" cy="109697"/>
            </a:xfrm>
            <a:custGeom>
              <a:avLst/>
              <a:gdLst>
                <a:gd name="connsiteX0" fmla="*/ 43523 w 119482"/>
                <a:gd name="connsiteY0" fmla="*/ 2814 h 109697"/>
                <a:gd name="connsiteX1" fmla="*/ 40225 w 119482"/>
                <a:gd name="connsiteY1" fmla="*/ 84 h 109697"/>
                <a:gd name="connsiteX2" fmla="*/ 9277 w 119482"/>
                <a:gd name="connsiteY2" fmla="*/ 2566 h 109697"/>
                <a:gd name="connsiteX3" fmla="*/ 4457 w 119482"/>
                <a:gd name="connsiteY3" fmla="*/ 7530 h 109697"/>
                <a:gd name="connsiteX4" fmla="*/ 10545 w 119482"/>
                <a:gd name="connsiteY4" fmla="*/ 10508 h 109697"/>
                <a:gd name="connsiteX5" fmla="*/ 23229 w 119482"/>
                <a:gd name="connsiteY5" fmla="*/ 14727 h 109697"/>
                <a:gd name="connsiteX6" fmla="*/ 18409 w 119482"/>
                <a:gd name="connsiteY6" fmla="*/ 34830 h 109697"/>
                <a:gd name="connsiteX7" fmla="*/ 2935 w 119482"/>
                <a:gd name="connsiteY7" fmla="*/ 95635 h 109697"/>
                <a:gd name="connsiteX8" fmla="*/ 144 w 119482"/>
                <a:gd name="connsiteY8" fmla="*/ 106804 h 109697"/>
                <a:gd name="connsiteX9" fmla="*/ 4203 w 119482"/>
                <a:gd name="connsiteY9" fmla="*/ 109782 h 109697"/>
                <a:gd name="connsiteX10" fmla="*/ 7755 w 119482"/>
                <a:gd name="connsiteY10" fmla="*/ 109782 h 109697"/>
                <a:gd name="connsiteX11" fmla="*/ 79292 w 119482"/>
                <a:gd name="connsiteY11" fmla="*/ 73299 h 109697"/>
                <a:gd name="connsiteX12" fmla="*/ 119626 w 119482"/>
                <a:gd name="connsiteY12" fmla="*/ 6785 h 109697"/>
                <a:gd name="connsiteX13" fmla="*/ 112270 w 119482"/>
                <a:gd name="connsiteY13" fmla="*/ 84 h 109697"/>
                <a:gd name="connsiteX14" fmla="*/ 102376 w 119482"/>
                <a:gd name="connsiteY14" fmla="*/ 8274 h 109697"/>
                <a:gd name="connsiteX15" fmla="*/ 18663 w 119482"/>
                <a:gd name="connsiteY15" fmla="*/ 101592 h 109697"/>
                <a:gd name="connsiteX16" fmla="*/ 43523 w 119482"/>
                <a:gd name="connsiteY16" fmla="*/ 2814 h 10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482" h="109697">
                  <a:moveTo>
                    <a:pt x="43523" y="2814"/>
                  </a:moveTo>
                  <a:cubicBezTo>
                    <a:pt x="43523" y="2566"/>
                    <a:pt x="43523" y="84"/>
                    <a:pt x="40225" y="84"/>
                  </a:cubicBezTo>
                  <a:cubicBezTo>
                    <a:pt x="34391" y="84"/>
                    <a:pt x="15872" y="2070"/>
                    <a:pt x="9277" y="2566"/>
                  </a:cubicBezTo>
                  <a:cubicBezTo>
                    <a:pt x="7247" y="2814"/>
                    <a:pt x="4457" y="3062"/>
                    <a:pt x="4457" y="7530"/>
                  </a:cubicBezTo>
                  <a:cubicBezTo>
                    <a:pt x="4457" y="10508"/>
                    <a:pt x="6740" y="10508"/>
                    <a:pt x="10545" y="10508"/>
                  </a:cubicBezTo>
                  <a:cubicBezTo>
                    <a:pt x="22722" y="10508"/>
                    <a:pt x="23229" y="12245"/>
                    <a:pt x="23229" y="14727"/>
                  </a:cubicBezTo>
                  <a:cubicBezTo>
                    <a:pt x="23229" y="16464"/>
                    <a:pt x="20185" y="28129"/>
                    <a:pt x="18409" y="34830"/>
                  </a:cubicBezTo>
                  <a:lnTo>
                    <a:pt x="2935" y="95635"/>
                  </a:lnTo>
                  <a:cubicBezTo>
                    <a:pt x="1920" y="99358"/>
                    <a:pt x="144" y="106307"/>
                    <a:pt x="144" y="106804"/>
                  </a:cubicBezTo>
                  <a:cubicBezTo>
                    <a:pt x="144" y="109534"/>
                    <a:pt x="2681" y="109782"/>
                    <a:pt x="4203" y="109782"/>
                  </a:cubicBezTo>
                  <a:lnTo>
                    <a:pt x="7755" y="109782"/>
                  </a:lnTo>
                  <a:cubicBezTo>
                    <a:pt x="25512" y="106804"/>
                    <a:pt x="53163" y="97124"/>
                    <a:pt x="79292" y="73299"/>
                  </a:cubicBezTo>
                  <a:cubicBezTo>
                    <a:pt x="112777" y="42772"/>
                    <a:pt x="119626" y="9019"/>
                    <a:pt x="119626" y="6785"/>
                  </a:cubicBezTo>
                  <a:cubicBezTo>
                    <a:pt x="119626" y="2566"/>
                    <a:pt x="116582" y="84"/>
                    <a:pt x="112270" y="84"/>
                  </a:cubicBezTo>
                  <a:cubicBezTo>
                    <a:pt x="110240" y="84"/>
                    <a:pt x="104406" y="1077"/>
                    <a:pt x="102376" y="8274"/>
                  </a:cubicBezTo>
                  <a:cubicBezTo>
                    <a:pt x="86141" y="64612"/>
                    <a:pt x="47582" y="92409"/>
                    <a:pt x="18663" y="101592"/>
                  </a:cubicBezTo>
                  <a:lnTo>
                    <a:pt x="43523" y="2814"/>
                  </a:ln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F3903D46-F756-45E4-4ABF-9B0890DC693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996912" y="5206931"/>
              <a:ext cx="150430" cy="180430"/>
            </a:xfrm>
            <a:custGeom>
              <a:avLst/>
              <a:gdLst>
                <a:gd name="connsiteX0" fmla="*/ 150582 w 150430"/>
                <a:gd name="connsiteY0" fmla="*/ 2559 h 180430"/>
                <a:gd name="connsiteX1" fmla="*/ 147791 w 150430"/>
                <a:gd name="connsiteY1" fmla="*/ 77 h 180430"/>
                <a:gd name="connsiteX2" fmla="*/ 143225 w 150430"/>
                <a:gd name="connsiteY2" fmla="*/ 3800 h 180430"/>
                <a:gd name="connsiteX3" fmla="*/ 131049 w 150430"/>
                <a:gd name="connsiteY3" fmla="*/ 17947 h 180430"/>
                <a:gd name="connsiteX4" fmla="*/ 94773 w 150430"/>
                <a:gd name="connsiteY4" fmla="*/ 77 h 180430"/>
                <a:gd name="connsiteX5" fmla="*/ 32114 w 150430"/>
                <a:gd name="connsiteY5" fmla="*/ 58649 h 180430"/>
                <a:gd name="connsiteX6" fmla="*/ 58497 w 150430"/>
                <a:gd name="connsiteY6" fmla="*/ 93891 h 180430"/>
                <a:gd name="connsiteX7" fmla="*/ 85640 w 150430"/>
                <a:gd name="connsiteY7" fmla="*/ 100840 h 180430"/>
                <a:gd name="connsiteX8" fmla="*/ 108979 w 150430"/>
                <a:gd name="connsiteY8" fmla="*/ 127148 h 180430"/>
                <a:gd name="connsiteX9" fmla="*/ 63317 w 150430"/>
                <a:gd name="connsiteY9" fmla="*/ 172814 h 180430"/>
                <a:gd name="connsiteX10" fmla="*/ 18923 w 150430"/>
                <a:gd name="connsiteY10" fmla="*/ 136579 h 180430"/>
                <a:gd name="connsiteX11" fmla="*/ 20445 w 150430"/>
                <a:gd name="connsiteY11" fmla="*/ 123177 h 180430"/>
                <a:gd name="connsiteX12" fmla="*/ 20953 w 150430"/>
                <a:gd name="connsiteY12" fmla="*/ 121440 h 180430"/>
                <a:gd name="connsiteX13" fmla="*/ 17908 w 150430"/>
                <a:gd name="connsiteY13" fmla="*/ 118710 h 180430"/>
                <a:gd name="connsiteX14" fmla="*/ 15372 w 150430"/>
                <a:gd name="connsiteY14" fmla="*/ 119702 h 180430"/>
                <a:gd name="connsiteX15" fmla="*/ 151 w 150430"/>
                <a:gd name="connsiteY15" fmla="*/ 178026 h 180430"/>
                <a:gd name="connsiteX16" fmla="*/ 2941 w 150430"/>
                <a:gd name="connsiteY16" fmla="*/ 180508 h 180430"/>
                <a:gd name="connsiteX17" fmla="*/ 7508 w 150430"/>
                <a:gd name="connsiteY17" fmla="*/ 176785 h 180430"/>
                <a:gd name="connsiteX18" fmla="*/ 19938 w 150430"/>
                <a:gd name="connsiteY18" fmla="*/ 162638 h 180430"/>
                <a:gd name="connsiteX19" fmla="*/ 62809 w 150430"/>
                <a:gd name="connsiteY19" fmla="*/ 180508 h 180430"/>
                <a:gd name="connsiteX20" fmla="*/ 127243 w 150430"/>
                <a:gd name="connsiteY20" fmla="*/ 116724 h 180430"/>
                <a:gd name="connsiteX21" fmla="*/ 114813 w 150430"/>
                <a:gd name="connsiteY21" fmla="*/ 87687 h 180430"/>
                <a:gd name="connsiteX22" fmla="*/ 82596 w 150430"/>
                <a:gd name="connsiteY22" fmla="*/ 75277 h 180430"/>
                <a:gd name="connsiteX23" fmla="*/ 65600 w 150430"/>
                <a:gd name="connsiteY23" fmla="*/ 70810 h 180430"/>
                <a:gd name="connsiteX24" fmla="*/ 50125 w 150430"/>
                <a:gd name="connsiteY24" fmla="*/ 48225 h 180430"/>
                <a:gd name="connsiteX25" fmla="*/ 94519 w 150430"/>
                <a:gd name="connsiteY25" fmla="*/ 7027 h 180430"/>
                <a:gd name="connsiteX26" fmla="*/ 131049 w 150430"/>
                <a:gd name="connsiteY26" fmla="*/ 45495 h 180430"/>
                <a:gd name="connsiteX27" fmla="*/ 130034 w 150430"/>
                <a:gd name="connsiteY27" fmla="*/ 59394 h 180430"/>
                <a:gd name="connsiteX28" fmla="*/ 133078 w 150430"/>
                <a:gd name="connsiteY28" fmla="*/ 61875 h 180430"/>
                <a:gd name="connsiteX29" fmla="*/ 136883 w 150430"/>
                <a:gd name="connsiteY29" fmla="*/ 56912 h 180430"/>
                <a:gd name="connsiteX30" fmla="*/ 150582 w 150430"/>
                <a:gd name="connsiteY30" fmla="*/ 2559 h 18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0430" h="180430">
                  <a:moveTo>
                    <a:pt x="150582" y="2559"/>
                  </a:moveTo>
                  <a:cubicBezTo>
                    <a:pt x="150582" y="1815"/>
                    <a:pt x="150074" y="77"/>
                    <a:pt x="147791" y="77"/>
                  </a:cubicBezTo>
                  <a:cubicBezTo>
                    <a:pt x="146523" y="77"/>
                    <a:pt x="146269" y="326"/>
                    <a:pt x="143225" y="3800"/>
                  </a:cubicBezTo>
                  <a:lnTo>
                    <a:pt x="131049" y="17947"/>
                  </a:lnTo>
                  <a:cubicBezTo>
                    <a:pt x="124453" y="6282"/>
                    <a:pt x="111262" y="77"/>
                    <a:pt x="94773" y="77"/>
                  </a:cubicBezTo>
                  <a:cubicBezTo>
                    <a:pt x="62556" y="77"/>
                    <a:pt x="32114" y="28619"/>
                    <a:pt x="32114" y="58649"/>
                  </a:cubicBezTo>
                  <a:cubicBezTo>
                    <a:pt x="32114" y="78752"/>
                    <a:pt x="45559" y="90168"/>
                    <a:pt x="58497" y="93891"/>
                  </a:cubicBezTo>
                  <a:lnTo>
                    <a:pt x="85640" y="100840"/>
                  </a:lnTo>
                  <a:cubicBezTo>
                    <a:pt x="95026" y="103074"/>
                    <a:pt x="108979" y="106797"/>
                    <a:pt x="108979" y="127148"/>
                  </a:cubicBezTo>
                  <a:cubicBezTo>
                    <a:pt x="108979" y="149485"/>
                    <a:pt x="88177" y="172814"/>
                    <a:pt x="63317" y="172814"/>
                  </a:cubicBezTo>
                  <a:cubicBezTo>
                    <a:pt x="47081" y="172814"/>
                    <a:pt x="18923" y="167354"/>
                    <a:pt x="18923" y="136579"/>
                  </a:cubicBezTo>
                  <a:cubicBezTo>
                    <a:pt x="18923" y="130623"/>
                    <a:pt x="20191" y="124666"/>
                    <a:pt x="20445" y="123177"/>
                  </a:cubicBezTo>
                  <a:cubicBezTo>
                    <a:pt x="20699" y="122184"/>
                    <a:pt x="20953" y="121936"/>
                    <a:pt x="20953" y="121440"/>
                  </a:cubicBezTo>
                  <a:cubicBezTo>
                    <a:pt x="20953" y="118958"/>
                    <a:pt x="19177" y="118710"/>
                    <a:pt x="17908" y="118710"/>
                  </a:cubicBezTo>
                  <a:cubicBezTo>
                    <a:pt x="16640" y="118710"/>
                    <a:pt x="16133" y="118958"/>
                    <a:pt x="15372" y="119702"/>
                  </a:cubicBezTo>
                  <a:cubicBezTo>
                    <a:pt x="14357" y="120695"/>
                    <a:pt x="151" y="177281"/>
                    <a:pt x="151" y="178026"/>
                  </a:cubicBezTo>
                  <a:cubicBezTo>
                    <a:pt x="151" y="179515"/>
                    <a:pt x="1419" y="180508"/>
                    <a:pt x="2941" y="180508"/>
                  </a:cubicBezTo>
                  <a:cubicBezTo>
                    <a:pt x="4210" y="180508"/>
                    <a:pt x="4463" y="180259"/>
                    <a:pt x="7508" y="176785"/>
                  </a:cubicBezTo>
                  <a:lnTo>
                    <a:pt x="19938" y="162638"/>
                  </a:lnTo>
                  <a:cubicBezTo>
                    <a:pt x="30846" y="177033"/>
                    <a:pt x="48096" y="180508"/>
                    <a:pt x="62809" y="180508"/>
                  </a:cubicBezTo>
                  <a:cubicBezTo>
                    <a:pt x="97309" y="180508"/>
                    <a:pt x="127243" y="147499"/>
                    <a:pt x="127243" y="116724"/>
                  </a:cubicBezTo>
                  <a:cubicBezTo>
                    <a:pt x="127243" y="99599"/>
                    <a:pt x="118618" y="91161"/>
                    <a:pt x="114813" y="87687"/>
                  </a:cubicBezTo>
                  <a:cubicBezTo>
                    <a:pt x="108979" y="81978"/>
                    <a:pt x="105173" y="80986"/>
                    <a:pt x="82596" y="75277"/>
                  </a:cubicBezTo>
                  <a:cubicBezTo>
                    <a:pt x="77015" y="73788"/>
                    <a:pt x="67883" y="71306"/>
                    <a:pt x="65600" y="70810"/>
                  </a:cubicBezTo>
                  <a:cubicBezTo>
                    <a:pt x="58750" y="68576"/>
                    <a:pt x="50125" y="61379"/>
                    <a:pt x="50125" y="48225"/>
                  </a:cubicBezTo>
                  <a:cubicBezTo>
                    <a:pt x="50125" y="28122"/>
                    <a:pt x="70420" y="7027"/>
                    <a:pt x="94519" y="7027"/>
                  </a:cubicBezTo>
                  <a:cubicBezTo>
                    <a:pt x="115574" y="7027"/>
                    <a:pt x="131049" y="17699"/>
                    <a:pt x="131049" y="45495"/>
                  </a:cubicBezTo>
                  <a:cubicBezTo>
                    <a:pt x="131049" y="53437"/>
                    <a:pt x="130034" y="57904"/>
                    <a:pt x="130034" y="59394"/>
                  </a:cubicBezTo>
                  <a:cubicBezTo>
                    <a:pt x="130034" y="59642"/>
                    <a:pt x="130034" y="61875"/>
                    <a:pt x="133078" y="61875"/>
                  </a:cubicBezTo>
                  <a:cubicBezTo>
                    <a:pt x="135615" y="61875"/>
                    <a:pt x="135868" y="61131"/>
                    <a:pt x="136883" y="56912"/>
                  </a:cubicBezTo>
                  <a:lnTo>
                    <a:pt x="150582" y="2559"/>
                  </a:ln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56DC00FA-E8B3-8BED-BD5C-E4542CA22A9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159696" y="5296415"/>
              <a:ext cx="46169" cy="173555"/>
            </a:xfrm>
            <a:custGeom>
              <a:avLst/>
              <a:gdLst>
                <a:gd name="connsiteX0" fmla="*/ 42775 w 46169"/>
                <a:gd name="connsiteY0" fmla="*/ 79 h 173555"/>
                <a:gd name="connsiteX1" fmla="*/ 157 w 46169"/>
                <a:gd name="connsiteY1" fmla="*/ 86770 h 173555"/>
                <a:gd name="connsiteX2" fmla="*/ 42775 w 46169"/>
                <a:gd name="connsiteY2" fmla="*/ 173635 h 173555"/>
                <a:gd name="connsiteX3" fmla="*/ 46326 w 46169"/>
                <a:gd name="connsiteY3" fmla="*/ 171550 h 173555"/>
                <a:gd name="connsiteX4" fmla="*/ 44551 w 46169"/>
                <a:gd name="connsiteY4" fmla="*/ 168944 h 173555"/>
                <a:gd name="connsiteX5" fmla="*/ 12232 w 46169"/>
                <a:gd name="connsiteY5" fmla="*/ 86944 h 173555"/>
                <a:gd name="connsiteX6" fmla="*/ 45083 w 46169"/>
                <a:gd name="connsiteY6" fmla="*/ 4249 h 173555"/>
                <a:gd name="connsiteX7" fmla="*/ 46326 w 46169"/>
                <a:gd name="connsiteY7" fmla="*/ 2164 h 173555"/>
                <a:gd name="connsiteX8" fmla="*/ 42775 w 46169"/>
                <a:gd name="connsiteY8" fmla="*/ 79 h 17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69" h="173555">
                  <a:moveTo>
                    <a:pt x="42775" y="79"/>
                  </a:moveTo>
                  <a:cubicBezTo>
                    <a:pt x="9036" y="23359"/>
                    <a:pt x="157" y="60190"/>
                    <a:pt x="157" y="86770"/>
                  </a:cubicBezTo>
                  <a:cubicBezTo>
                    <a:pt x="157" y="111266"/>
                    <a:pt x="7615" y="149313"/>
                    <a:pt x="42775" y="173635"/>
                  </a:cubicBezTo>
                  <a:cubicBezTo>
                    <a:pt x="44195" y="173635"/>
                    <a:pt x="46326" y="173635"/>
                    <a:pt x="46326" y="171550"/>
                  </a:cubicBezTo>
                  <a:cubicBezTo>
                    <a:pt x="46326" y="170508"/>
                    <a:pt x="45794" y="170160"/>
                    <a:pt x="44551" y="168944"/>
                  </a:cubicBezTo>
                  <a:cubicBezTo>
                    <a:pt x="20933" y="148097"/>
                    <a:pt x="12232" y="118563"/>
                    <a:pt x="12232" y="86944"/>
                  </a:cubicBezTo>
                  <a:cubicBezTo>
                    <a:pt x="12232" y="40037"/>
                    <a:pt x="30522" y="17105"/>
                    <a:pt x="45083" y="4249"/>
                  </a:cubicBezTo>
                  <a:cubicBezTo>
                    <a:pt x="45794" y="3554"/>
                    <a:pt x="46326" y="3033"/>
                    <a:pt x="46326" y="2164"/>
                  </a:cubicBezTo>
                  <a:cubicBezTo>
                    <a:pt x="46326" y="79"/>
                    <a:pt x="44195" y="79"/>
                    <a:pt x="42775" y="79"/>
                  </a:cubicBez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CB0DDC4-4ACC-54D5-A065-3A99A36E446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226895" y="5311530"/>
              <a:ext cx="53804" cy="116919"/>
            </a:xfrm>
            <a:custGeom>
              <a:avLst/>
              <a:gdLst>
                <a:gd name="connsiteX0" fmla="*/ 49348 w 53804"/>
                <a:gd name="connsiteY0" fmla="*/ 6681 h 116919"/>
                <a:gd name="connsiteX1" fmla="*/ 42245 w 53804"/>
                <a:gd name="connsiteY1" fmla="*/ 79 h 116919"/>
                <a:gd name="connsiteX2" fmla="*/ 32301 w 53804"/>
                <a:gd name="connsiteY2" fmla="*/ 9634 h 116919"/>
                <a:gd name="connsiteX3" fmla="*/ 39404 w 53804"/>
                <a:gd name="connsiteY3" fmla="*/ 16236 h 116919"/>
                <a:gd name="connsiteX4" fmla="*/ 49348 w 53804"/>
                <a:gd name="connsiteY4" fmla="*/ 6681 h 116919"/>
                <a:gd name="connsiteX5" fmla="*/ 13123 w 53804"/>
                <a:gd name="connsiteY5" fmla="*/ 94935 h 116919"/>
                <a:gd name="connsiteX6" fmla="*/ 11525 w 53804"/>
                <a:gd name="connsiteY6" fmla="*/ 102232 h 116919"/>
                <a:gd name="connsiteX7" fmla="*/ 28394 w 53804"/>
                <a:gd name="connsiteY7" fmla="*/ 116999 h 116919"/>
                <a:gd name="connsiteX8" fmla="*/ 53965 w 53804"/>
                <a:gd name="connsiteY8" fmla="*/ 90418 h 116919"/>
                <a:gd name="connsiteX9" fmla="*/ 51124 w 53804"/>
                <a:gd name="connsiteY9" fmla="*/ 88160 h 116919"/>
                <a:gd name="connsiteX10" fmla="*/ 47750 w 53804"/>
                <a:gd name="connsiteY10" fmla="*/ 91113 h 116919"/>
                <a:gd name="connsiteX11" fmla="*/ 28927 w 53804"/>
                <a:gd name="connsiteY11" fmla="*/ 112135 h 116919"/>
                <a:gd name="connsiteX12" fmla="*/ 24488 w 53804"/>
                <a:gd name="connsiteY12" fmla="*/ 106054 h 116919"/>
                <a:gd name="connsiteX13" fmla="*/ 27329 w 53804"/>
                <a:gd name="connsiteY13" fmla="*/ 94935 h 116919"/>
                <a:gd name="connsiteX14" fmla="*/ 33011 w 53804"/>
                <a:gd name="connsiteY14" fmla="*/ 81037 h 116919"/>
                <a:gd name="connsiteX15" fmla="*/ 41713 w 53804"/>
                <a:gd name="connsiteY15" fmla="*/ 58973 h 116919"/>
                <a:gd name="connsiteX16" fmla="*/ 42778 w 53804"/>
                <a:gd name="connsiteY16" fmla="*/ 53414 h 116919"/>
                <a:gd name="connsiteX17" fmla="*/ 25908 w 53804"/>
                <a:gd name="connsiteY17" fmla="*/ 38647 h 116919"/>
                <a:gd name="connsiteX18" fmla="*/ 160 w 53804"/>
                <a:gd name="connsiteY18" fmla="*/ 65228 h 116919"/>
                <a:gd name="connsiteX19" fmla="*/ 3179 w 53804"/>
                <a:gd name="connsiteY19" fmla="*/ 67486 h 116919"/>
                <a:gd name="connsiteX20" fmla="*/ 6375 w 53804"/>
                <a:gd name="connsiteY20" fmla="*/ 64707 h 116919"/>
                <a:gd name="connsiteX21" fmla="*/ 25376 w 53804"/>
                <a:gd name="connsiteY21" fmla="*/ 43512 h 116919"/>
                <a:gd name="connsiteX22" fmla="*/ 29815 w 53804"/>
                <a:gd name="connsiteY22" fmla="*/ 49592 h 116919"/>
                <a:gd name="connsiteX23" fmla="*/ 24310 w 53804"/>
                <a:gd name="connsiteY23" fmla="*/ 66965 h 116919"/>
                <a:gd name="connsiteX24" fmla="*/ 13123 w 53804"/>
                <a:gd name="connsiteY24" fmla="*/ 94935 h 11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804" h="116919">
                  <a:moveTo>
                    <a:pt x="49348" y="6681"/>
                  </a:moveTo>
                  <a:cubicBezTo>
                    <a:pt x="49348" y="3901"/>
                    <a:pt x="47217" y="79"/>
                    <a:pt x="42245" y="79"/>
                  </a:cubicBezTo>
                  <a:cubicBezTo>
                    <a:pt x="37451" y="79"/>
                    <a:pt x="32301" y="4596"/>
                    <a:pt x="32301" y="9634"/>
                  </a:cubicBezTo>
                  <a:cubicBezTo>
                    <a:pt x="32301" y="12588"/>
                    <a:pt x="34610" y="16236"/>
                    <a:pt x="39404" y="16236"/>
                  </a:cubicBezTo>
                  <a:cubicBezTo>
                    <a:pt x="44554" y="16236"/>
                    <a:pt x="49348" y="11372"/>
                    <a:pt x="49348" y="6681"/>
                  </a:cubicBezTo>
                  <a:close/>
                  <a:moveTo>
                    <a:pt x="13123" y="94935"/>
                  </a:moveTo>
                  <a:cubicBezTo>
                    <a:pt x="12413" y="97194"/>
                    <a:pt x="11525" y="99279"/>
                    <a:pt x="11525" y="102232"/>
                  </a:cubicBezTo>
                  <a:cubicBezTo>
                    <a:pt x="11525" y="110397"/>
                    <a:pt x="18628" y="116999"/>
                    <a:pt x="28394" y="116999"/>
                  </a:cubicBezTo>
                  <a:cubicBezTo>
                    <a:pt x="46152" y="116999"/>
                    <a:pt x="53965" y="93024"/>
                    <a:pt x="53965" y="90418"/>
                  </a:cubicBezTo>
                  <a:cubicBezTo>
                    <a:pt x="53965" y="88160"/>
                    <a:pt x="51657" y="88160"/>
                    <a:pt x="51124" y="88160"/>
                  </a:cubicBezTo>
                  <a:cubicBezTo>
                    <a:pt x="48638" y="88160"/>
                    <a:pt x="48460" y="89202"/>
                    <a:pt x="47750" y="91113"/>
                  </a:cubicBezTo>
                  <a:cubicBezTo>
                    <a:pt x="43666" y="105012"/>
                    <a:pt x="35853" y="112135"/>
                    <a:pt x="28927" y="112135"/>
                  </a:cubicBezTo>
                  <a:cubicBezTo>
                    <a:pt x="25376" y="112135"/>
                    <a:pt x="24488" y="109876"/>
                    <a:pt x="24488" y="106054"/>
                  </a:cubicBezTo>
                  <a:cubicBezTo>
                    <a:pt x="24488" y="102058"/>
                    <a:pt x="25731" y="98757"/>
                    <a:pt x="27329" y="94935"/>
                  </a:cubicBezTo>
                  <a:cubicBezTo>
                    <a:pt x="29105" y="90245"/>
                    <a:pt x="31058" y="85554"/>
                    <a:pt x="33011" y="81037"/>
                  </a:cubicBezTo>
                  <a:cubicBezTo>
                    <a:pt x="34610" y="76868"/>
                    <a:pt x="41002" y="61058"/>
                    <a:pt x="41713" y="58973"/>
                  </a:cubicBezTo>
                  <a:cubicBezTo>
                    <a:pt x="42245" y="57236"/>
                    <a:pt x="42778" y="55151"/>
                    <a:pt x="42778" y="53414"/>
                  </a:cubicBezTo>
                  <a:cubicBezTo>
                    <a:pt x="42778" y="45249"/>
                    <a:pt x="35675" y="38647"/>
                    <a:pt x="25908" y="38647"/>
                  </a:cubicBezTo>
                  <a:cubicBezTo>
                    <a:pt x="8329" y="38647"/>
                    <a:pt x="160" y="62274"/>
                    <a:pt x="160" y="65228"/>
                  </a:cubicBezTo>
                  <a:cubicBezTo>
                    <a:pt x="160" y="67486"/>
                    <a:pt x="2646" y="67486"/>
                    <a:pt x="3179" y="67486"/>
                  </a:cubicBezTo>
                  <a:cubicBezTo>
                    <a:pt x="5665" y="67486"/>
                    <a:pt x="5843" y="66618"/>
                    <a:pt x="6375" y="64707"/>
                  </a:cubicBezTo>
                  <a:cubicBezTo>
                    <a:pt x="10992" y="49766"/>
                    <a:pt x="18805" y="43512"/>
                    <a:pt x="25376" y="43512"/>
                  </a:cubicBezTo>
                  <a:cubicBezTo>
                    <a:pt x="28217" y="43512"/>
                    <a:pt x="29815" y="44901"/>
                    <a:pt x="29815" y="49592"/>
                  </a:cubicBezTo>
                  <a:cubicBezTo>
                    <a:pt x="29815" y="53588"/>
                    <a:pt x="28750" y="56194"/>
                    <a:pt x="24310" y="66965"/>
                  </a:cubicBezTo>
                  <a:lnTo>
                    <a:pt x="13123" y="94935"/>
                  </a:ln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B0A6EE4B-BB76-4FE6-9397-011C747B379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310210" y="5406733"/>
              <a:ext cx="22551" cy="53508"/>
            </a:xfrm>
            <a:custGeom>
              <a:avLst/>
              <a:gdLst>
                <a:gd name="connsiteX0" fmla="*/ 17743 w 22551"/>
                <a:gd name="connsiteY0" fmla="*/ 17278 h 53508"/>
                <a:gd name="connsiteX1" fmla="*/ 3892 w 22551"/>
                <a:gd name="connsiteY1" fmla="*/ 49071 h 53508"/>
                <a:gd name="connsiteX2" fmla="*/ 2649 w 22551"/>
                <a:gd name="connsiteY2" fmla="*/ 51156 h 53508"/>
                <a:gd name="connsiteX3" fmla="*/ 5135 w 22551"/>
                <a:gd name="connsiteY3" fmla="*/ 53588 h 53508"/>
                <a:gd name="connsiteX4" fmla="*/ 22715 w 22551"/>
                <a:gd name="connsiteY4" fmla="*/ 19016 h 53508"/>
                <a:gd name="connsiteX5" fmla="*/ 10285 w 22551"/>
                <a:gd name="connsiteY5" fmla="*/ 79 h 53508"/>
                <a:gd name="connsiteX6" fmla="*/ 163 w 22551"/>
                <a:gd name="connsiteY6" fmla="*/ 9982 h 53508"/>
                <a:gd name="connsiteX7" fmla="*/ 10462 w 22551"/>
                <a:gd name="connsiteY7" fmla="*/ 20058 h 53508"/>
                <a:gd name="connsiteX8" fmla="*/ 17743 w 22551"/>
                <a:gd name="connsiteY8" fmla="*/ 17278 h 53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51" h="53508">
                  <a:moveTo>
                    <a:pt x="17743" y="17278"/>
                  </a:moveTo>
                  <a:cubicBezTo>
                    <a:pt x="17743" y="26834"/>
                    <a:pt x="15967" y="37952"/>
                    <a:pt x="3892" y="49071"/>
                  </a:cubicBezTo>
                  <a:cubicBezTo>
                    <a:pt x="3182" y="49766"/>
                    <a:pt x="2649" y="50287"/>
                    <a:pt x="2649" y="51156"/>
                  </a:cubicBezTo>
                  <a:cubicBezTo>
                    <a:pt x="2649" y="52372"/>
                    <a:pt x="4070" y="53588"/>
                    <a:pt x="5135" y="53588"/>
                  </a:cubicBezTo>
                  <a:cubicBezTo>
                    <a:pt x="7621" y="53588"/>
                    <a:pt x="22715" y="39690"/>
                    <a:pt x="22715" y="19016"/>
                  </a:cubicBezTo>
                  <a:cubicBezTo>
                    <a:pt x="22715" y="8244"/>
                    <a:pt x="18453" y="79"/>
                    <a:pt x="10285" y="79"/>
                  </a:cubicBezTo>
                  <a:cubicBezTo>
                    <a:pt x="4425" y="79"/>
                    <a:pt x="163" y="4596"/>
                    <a:pt x="163" y="9982"/>
                  </a:cubicBezTo>
                  <a:cubicBezTo>
                    <a:pt x="163" y="15541"/>
                    <a:pt x="4247" y="20058"/>
                    <a:pt x="10462" y="20058"/>
                  </a:cubicBezTo>
                  <a:cubicBezTo>
                    <a:pt x="14724" y="20058"/>
                    <a:pt x="17565" y="17278"/>
                    <a:pt x="17743" y="17278"/>
                  </a:cubicBez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B272193-B7B8-83EC-8915-D2936D3E450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350571" y="5311530"/>
              <a:ext cx="77955" cy="150623"/>
            </a:xfrm>
            <a:custGeom>
              <a:avLst/>
              <a:gdLst>
                <a:gd name="connsiteX0" fmla="*/ 78120 w 77955"/>
                <a:gd name="connsiteY0" fmla="*/ 6681 h 150623"/>
                <a:gd name="connsiteX1" fmla="*/ 71017 w 77955"/>
                <a:gd name="connsiteY1" fmla="*/ 79 h 150623"/>
                <a:gd name="connsiteX2" fmla="*/ 61073 w 77955"/>
                <a:gd name="connsiteY2" fmla="*/ 9634 h 150623"/>
                <a:gd name="connsiteX3" fmla="*/ 68176 w 77955"/>
                <a:gd name="connsiteY3" fmla="*/ 16236 h 150623"/>
                <a:gd name="connsiteX4" fmla="*/ 78120 w 77955"/>
                <a:gd name="connsiteY4" fmla="*/ 6681 h 150623"/>
                <a:gd name="connsiteX5" fmla="*/ 40475 w 77955"/>
                <a:gd name="connsiteY5" fmla="*/ 123774 h 150623"/>
                <a:gd name="connsiteX6" fmla="*/ 17568 w 77955"/>
                <a:gd name="connsiteY6" fmla="*/ 145838 h 150623"/>
                <a:gd name="connsiteX7" fmla="*/ 11175 w 77955"/>
                <a:gd name="connsiteY7" fmla="*/ 144796 h 150623"/>
                <a:gd name="connsiteX8" fmla="*/ 17212 w 77955"/>
                <a:gd name="connsiteY8" fmla="*/ 135936 h 150623"/>
                <a:gd name="connsiteX9" fmla="*/ 10287 w 77955"/>
                <a:gd name="connsiteY9" fmla="*/ 129508 h 150623"/>
                <a:gd name="connsiteX10" fmla="*/ 165 w 77955"/>
                <a:gd name="connsiteY10" fmla="*/ 139758 h 150623"/>
                <a:gd name="connsiteX11" fmla="*/ 17745 w 77955"/>
                <a:gd name="connsiteY11" fmla="*/ 150703 h 150623"/>
                <a:gd name="connsiteX12" fmla="*/ 54681 w 77955"/>
                <a:gd name="connsiteY12" fmla="*/ 123253 h 150623"/>
                <a:gd name="connsiteX13" fmla="*/ 70662 w 77955"/>
                <a:gd name="connsiteY13" fmla="*/ 61058 h 150623"/>
                <a:gd name="connsiteX14" fmla="*/ 71550 w 77955"/>
                <a:gd name="connsiteY14" fmla="*/ 54978 h 150623"/>
                <a:gd name="connsiteX15" fmla="*/ 52550 w 77955"/>
                <a:gd name="connsiteY15" fmla="*/ 38647 h 150623"/>
                <a:gd name="connsiteX16" fmla="*/ 21474 w 77955"/>
                <a:gd name="connsiteY16" fmla="*/ 65228 h 150623"/>
                <a:gd name="connsiteX17" fmla="*/ 24493 w 77955"/>
                <a:gd name="connsiteY17" fmla="*/ 67486 h 150623"/>
                <a:gd name="connsiteX18" fmla="*/ 28045 w 77955"/>
                <a:gd name="connsiteY18" fmla="*/ 64359 h 150623"/>
                <a:gd name="connsiteX19" fmla="*/ 52017 w 77955"/>
                <a:gd name="connsiteY19" fmla="*/ 43512 h 150623"/>
                <a:gd name="connsiteX20" fmla="*/ 58055 w 77955"/>
                <a:gd name="connsiteY20" fmla="*/ 52024 h 150623"/>
                <a:gd name="connsiteX21" fmla="*/ 57522 w 77955"/>
                <a:gd name="connsiteY21" fmla="*/ 57236 h 150623"/>
                <a:gd name="connsiteX22" fmla="*/ 40475 w 77955"/>
                <a:gd name="connsiteY22" fmla="*/ 123774 h 15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955" h="150623">
                  <a:moveTo>
                    <a:pt x="78120" y="6681"/>
                  </a:moveTo>
                  <a:cubicBezTo>
                    <a:pt x="78120" y="3728"/>
                    <a:pt x="75812" y="79"/>
                    <a:pt x="71017" y="79"/>
                  </a:cubicBezTo>
                  <a:cubicBezTo>
                    <a:pt x="65868" y="79"/>
                    <a:pt x="61073" y="4944"/>
                    <a:pt x="61073" y="9634"/>
                  </a:cubicBezTo>
                  <a:cubicBezTo>
                    <a:pt x="61073" y="12414"/>
                    <a:pt x="63204" y="16236"/>
                    <a:pt x="68176" y="16236"/>
                  </a:cubicBezTo>
                  <a:cubicBezTo>
                    <a:pt x="72971" y="16236"/>
                    <a:pt x="78120" y="11719"/>
                    <a:pt x="78120" y="6681"/>
                  </a:cubicBezTo>
                  <a:close/>
                  <a:moveTo>
                    <a:pt x="40475" y="123774"/>
                  </a:moveTo>
                  <a:cubicBezTo>
                    <a:pt x="37456" y="135762"/>
                    <a:pt x="28045" y="145838"/>
                    <a:pt x="17568" y="145838"/>
                  </a:cubicBezTo>
                  <a:cubicBezTo>
                    <a:pt x="15259" y="145838"/>
                    <a:pt x="13128" y="145491"/>
                    <a:pt x="11175" y="144796"/>
                  </a:cubicBezTo>
                  <a:cubicBezTo>
                    <a:pt x="15792" y="142711"/>
                    <a:pt x="17212" y="138541"/>
                    <a:pt x="17212" y="135936"/>
                  </a:cubicBezTo>
                  <a:cubicBezTo>
                    <a:pt x="17212" y="131766"/>
                    <a:pt x="13839" y="129508"/>
                    <a:pt x="10287" y="129508"/>
                  </a:cubicBezTo>
                  <a:cubicBezTo>
                    <a:pt x="4782" y="129508"/>
                    <a:pt x="165" y="134198"/>
                    <a:pt x="165" y="139758"/>
                  </a:cubicBezTo>
                  <a:cubicBezTo>
                    <a:pt x="165" y="146359"/>
                    <a:pt x="7091" y="150703"/>
                    <a:pt x="17745" y="150703"/>
                  </a:cubicBezTo>
                  <a:cubicBezTo>
                    <a:pt x="28400" y="150703"/>
                    <a:pt x="49176" y="144448"/>
                    <a:pt x="54681" y="123253"/>
                  </a:cubicBezTo>
                  <a:lnTo>
                    <a:pt x="70662" y="61058"/>
                  </a:lnTo>
                  <a:cubicBezTo>
                    <a:pt x="71195" y="59147"/>
                    <a:pt x="71550" y="57584"/>
                    <a:pt x="71550" y="54978"/>
                  </a:cubicBezTo>
                  <a:cubicBezTo>
                    <a:pt x="71550" y="45423"/>
                    <a:pt x="63204" y="38647"/>
                    <a:pt x="52550" y="38647"/>
                  </a:cubicBezTo>
                  <a:cubicBezTo>
                    <a:pt x="32839" y="38647"/>
                    <a:pt x="21474" y="62795"/>
                    <a:pt x="21474" y="65228"/>
                  </a:cubicBezTo>
                  <a:cubicBezTo>
                    <a:pt x="21474" y="67486"/>
                    <a:pt x="23960" y="67486"/>
                    <a:pt x="24493" y="67486"/>
                  </a:cubicBezTo>
                  <a:cubicBezTo>
                    <a:pt x="26624" y="67486"/>
                    <a:pt x="26801" y="66965"/>
                    <a:pt x="28045" y="64359"/>
                  </a:cubicBezTo>
                  <a:cubicBezTo>
                    <a:pt x="32484" y="54283"/>
                    <a:pt x="41718" y="43512"/>
                    <a:pt x="52017" y="43512"/>
                  </a:cubicBezTo>
                  <a:cubicBezTo>
                    <a:pt x="56456" y="43512"/>
                    <a:pt x="58055" y="46465"/>
                    <a:pt x="58055" y="52024"/>
                  </a:cubicBezTo>
                  <a:cubicBezTo>
                    <a:pt x="58055" y="53935"/>
                    <a:pt x="57699" y="56368"/>
                    <a:pt x="57522" y="57236"/>
                  </a:cubicBezTo>
                  <a:lnTo>
                    <a:pt x="40475" y="123774"/>
                  </a:ln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30F90224-C5A0-5648-51C2-CEDF25FA993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457383" y="5296415"/>
              <a:ext cx="45991" cy="173555"/>
            </a:xfrm>
            <a:custGeom>
              <a:avLst/>
              <a:gdLst>
                <a:gd name="connsiteX0" fmla="*/ 3543 w 45991"/>
                <a:gd name="connsiteY0" fmla="*/ 79 h 173555"/>
                <a:gd name="connsiteX1" fmla="*/ 169 w 45991"/>
                <a:gd name="connsiteY1" fmla="*/ 2164 h 173555"/>
                <a:gd name="connsiteX2" fmla="*/ 1767 w 45991"/>
                <a:gd name="connsiteY2" fmla="*/ 4770 h 173555"/>
                <a:gd name="connsiteX3" fmla="*/ 34086 w 45991"/>
                <a:gd name="connsiteY3" fmla="*/ 86770 h 173555"/>
                <a:gd name="connsiteX4" fmla="*/ 3365 w 45991"/>
                <a:gd name="connsiteY4" fmla="*/ 167554 h 173555"/>
                <a:gd name="connsiteX5" fmla="*/ 169 w 45991"/>
                <a:gd name="connsiteY5" fmla="*/ 171550 h 173555"/>
                <a:gd name="connsiteX6" fmla="*/ 2478 w 45991"/>
                <a:gd name="connsiteY6" fmla="*/ 173635 h 173555"/>
                <a:gd name="connsiteX7" fmla="*/ 33198 w 45991"/>
                <a:gd name="connsiteY7" fmla="*/ 140452 h 173555"/>
                <a:gd name="connsiteX8" fmla="*/ 46161 w 45991"/>
                <a:gd name="connsiteY8" fmla="*/ 86944 h 173555"/>
                <a:gd name="connsiteX9" fmla="*/ 3543 w 45991"/>
                <a:gd name="connsiteY9" fmla="*/ 79 h 17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91" h="173555">
                  <a:moveTo>
                    <a:pt x="3543" y="79"/>
                  </a:moveTo>
                  <a:cubicBezTo>
                    <a:pt x="2300" y="79"/>
                    <a:pt x="169" y="79"/>
                    <a:pt x="169" y="2164"/>
                  </a:cubicBezTo>
                  <a:cubicBezTo>
                    <a:pt x="169" y="3033"/>
                    <a:pt x="702" y="3554"/>
                    <a:pt x="1767" y="4770"/>
                  </a:cubicBezTo>
                  <a:cubicBezTo>
                    <a:pt x="17039" y="18495"/>
                    <a:pt x="34086" y="41948"/>
                    <a:pt x="34086" y="86770"/>
                  </a:cubicBezTo>
                  <a:cubicBezTo>
                    <a:pt x="34086" y="123080"/>
                    <a:pt x="22543" y="150529"/>
                    <a:pt x="3365" y="167554"/>
                  </a:cubicBezTo>
                  <a:cubicBezTo>
                    <a:pt x="347" y="170508"/>
                    <a:pt x="169" y="170681"/>
                    <a:pt x="169" y="171550"/>
                  </a:cubicBezTo>
                  <a:cubicBezTo>
                    <a:pt x="169" y="172419"/>
                    <a:pt x="702" y="173635"/>
                    <a:pt x="2478" y="173635"/>
                  </a:cubicBezTo>
                  <a:cubicBezTo>
                    <a:pt x="4608" y="173635"/>
                    <a:pt x="21478" y="162169"/>
                    <a:pt x="33198" y="140452"/>
                  </a:cubicBezTo>
                  <a:cubicBezTo>
                    <a:pt x="41011" y="126033"/>
                    <a:pt x="46161" y="107270"/>
                    <a:pt x="46161" y="86944"/>
                  </a:cubicBezTo>
                  <a:cubicBezTo>
                    <a:pt x="46161" y="62448"/>
                    <a:pt x="38703" y="24401"/>
                    <a:pt x="3543" y="79"/>
                  </a:cubicBez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350CE60C-F0EB-982E-8D48-14763F8C339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621403" y="5290817"/>
              <a:ext cx="168695" cy="58075"/>
            </a:xfrm>
            <a:custGeom>
              <a:avLst/>
              <a:gdLst>
                <a:gd name="connsiteX0" fmla="*/ 160246 w 168695"/>
                <a:gd name="connsiteY0" fmla="*/ 10005 h 58075"/>
                <a:gd name="connsiteX1" fmla="*/ 168871 w 168695"/>
                <a:gd name="connsiteY1" fmla="*/ 5041 h 58075"/>
                <a:gd name="connsiteX2" fmla="*/ 160500 w 168695"/>
                <a:gd name="connsiteY2" fmla="*/ 77 h 58075"/>
                <a:gd name="connsiteX3" fmla="*/ 8547 w 168695"/>
                <a:gd name="connsiteY3" fmla="*/ 77 h 58075"/>
                <a:gd name="connsiteX4" fmla="*/ 175 w 168695"/>
                <a:gd name="connsiteY4" fmla="*/ 5041 h 58075"/>
                <a:gd name="connsiteX5" fmla="*/ 8800 w 168695"/>
                <a:gd name="connsiteY5" fmla="*/ 10005 h 58075"/>
                <a:gd name="connsiteX6" fmla="*/ 160246 w 168695"/>
                <a:gd name="connsiteY6" fmla="*/ 10005 h 58075"/>
                <a:gd name="connsiteX7" fmla="*/ 160500 w 168695"/>
                <a:gd name="connsiteY7" fmla="*/ 58153 h 58075"/>
                <a:gd name="connsiteX8" fmla="*/ 168871 w 168695"/>
                <a:gd name="connsiteY8" fmla="*/ 53189 h 58075"/>
                <a:gd name="connsiteX9" fmla="*/ 160246 w 168695"/>
                <a:gd name="connsiteY9" fmla="*/ 48225 h 58075"/>
                <a:gd name="connsiteX10" fmla="*/ 8800 w 168695"/>
                <a:gd name="connsiteY10" fmla="*/ 48225 h 58075"/>
                <a:gd name="connsiteX11" fmla="*/ 175 w 168695"/>
                <a:gd name="connsiteY11" fmla="*/ 53189 h 58075"/>
                <a:gd name="connsiteX12" fmla="*/ 8547 w 168695"/>
                <a:gd name="connsiteY12" fmla="*/ 58153 h 58075"/>
                <a:gd name="connsiteX13" fmla="*/ 160500 w 168695"/>
                <a:gd name="connsiteY13" fmla="*/ 58153 h 5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695" h="58075">
                  <a:moveTo>
                    <a:pt x="160246" y="10005"/>
                  </a:moveTo>
                  <a:cubicBezTo>
                    <a:pt x="164051" y="10005"/>
                    <a:pt x="168871" y="10005"/>
                    <a:pt x="168871" y="5041"/>
                  </a:cubicBezTo>
                  <a:cubicBezTo>
                    <a:pt x="168871" y="77"/>
                    <a:pt x="164051" y="77"/>
                    <a:pt x="160500" y="77"/>
                  </a:cubicBezTo>
                  <a:lnTo>
                    <a:pt x="8547" y="77"/>
                  </a:lnTo>
                  <a:cubicBezTo>
                    <a:pt x="4995" y="77"/>
                    <a:pt x="175" y="77"/>
                    <a:pt x="175" y="5041"/>
                  </a:cubicBezTo>
                  <a:cubicBezTo>
                    <a:pt x="175" y="10005"/>
                    <a:pt x="4995" y="10005"/>
                    <a:pt x="8800" y="10005"/>
                  </a:cubicBezTo>
                  <a:lnTo>
                    <a:pt x="160246" y="10005"/>
                  </a:lnTo>
                  <a:close/>
                  <a:moveTo>
                    <a:pt x="160500" y="58153"/>
                  </a:moveTo>
                  <a:cubicBezTo>
                    <a:pt x="164051" y="58153"/>
                    <a:pt x="168871" y="58153"/>
                    <a:pt x="168871" y="53189"/>
                  </a:cubicBezTo>
                  <a:cubicBezTo>
                    <a:pt x="168871" y="48225"/>
                    <a:pt x="164051" y="48225"/>
                    <a:pt x="160246" y="48225"/>
                  </a:cubicBezTo>
                  <a:lnTo>
                    <a:pt x="8800" y="48225"/>
                  </a:lnTo>
                  <a:cubicBezTo>
                    <a:pt x="4995" y="48225"/>
                    <a:pt x="175" y="48225"/>
                    <a:pt x="175" y="53189"/>
                  </a:cubicBezTo>
                  <a:cubicBezTo>
                    <a:pt x="175" y="58153"/>
                    <a:pt x="4995" y="58153"/>
                    <a:pt x="8547" y="58153"/>
                  </a:cubicBezTo>
                  <a:lnTo>
                    <a:pt x="160500" y="58153"/>
                  </a:ln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49033017-A7F0-1069-F76C-36F0DD7D5C4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889173" y="5146124"/>
              <a:ext cx="337644" cy="347458"/>
            </a:xfrm>
            <a:custGeom>
              <a:avLst/>
              <a:gdLst>
                <a:gd name="connsiteX0" fmla="*/ 307136 w 337644"/>
                <a:gd name="connsiteY0" fmla="*/ 347527 h 347458"/>
                <a:gd name="connsiteX1" fmla="*/ 337831 w 337644"/>
                <a:gd name="connsiteY1" fmla="*/ 268107 h 347458"/>
                <a:gd name="connsiteX2" fmla="*/ 331489 w 337644"/>
                <a:gd name="connsiteY2" fmla="*/ 268107 h 347458"/>
                <a:gd name="connsiteX3" fmla="*/ 265533 w 337644"/>
                <a:gd name="connsiteY3" fmla="*/ 318241 h 347458"/>
                <a:gd name="connsiteX4" fmla="*/ 186639 w 337644"/>
                <a:gd name="connsiteY4" fmla="*/ 325934 h 347458"/>
                <a:gd name="connsiteX5" fmla="*/ 33671 w 337644"/>
                <a:gd name="connsiteY5" fmla="*/ 325934 h 347458"/>
                <a:gd name="connsiteX6" fmla="*/ 162793 w 337644"/>
                <a:gd name="connsiteY6" fmla="*/ 177768 h 347458"/>
                <a:gd name="connsiteX7" fmla="*/ 165076 w 337644"/>
                <a:gd name="connsiteY7" fmla="*/ 173797 h 347458"/>
                <a:gd name="connsiteX8" fmla="*/ 163301 w 337644"/>
                <a:gd name="connsiteY8" fmla="*/ 170074 h 347458"/>
                <a:gd name="connsiteX9" fmla="*/ 45087 w 337644"/>
                <a:gd name="connsiteY9" fmla="*/ 11981 h 347458"/>
                <a:gd name="connsiteX10" fmla="*/ 184102 w 337644"/>
                <a:gd name="connsiteY10" fmla="*/ 11981 h 347458"/>
                <a:gd name="connsiteX11" fmla="*/ 243463 w 337644"/>
                <a:gd name="connsiteY11" fmla="*/ 15952 h 347458"/>
                <a:gd name="connsiteX12" fmla="*/ 299272 w 337644"/>
                <a:gd name="connsiteY12" fmla="*/ 34566 h 347458"/>
                <a:gd name="connsiteX13" fmla="*/ 331489 w 337644"/>
                <a:gd name="connsiteY13" fmla="*/ 69808 h 347458"/>
                <a:gd name="connsiteX14" fmla="*/ 337831 w 337644"/>
                <a:gd name="connsiteY14" fmla="*/ 69808 h 347458"/>
                <a:gd name="connsiteX15" fmla="*/ 307136 w 337644"/>
                <a:gd name="connsiteY15" fmla="*/ 68 h 347458"/>
                <a:gd name="connsiteX16" fmla="*/ 7289 w 337644"/>
                <a:gd name="connsiteY16" fmla="*/ 68 h 347458"/>
                <a:gd name="connsiteX17" fmla="*/ 440 w 337644"/>
                <a:gd name="connsiteY17" fmla="*/ 1805 h 347458"/>
                <a:gd name="connsiteX18" fmla="*/ 186 w 337644"/>
                <a:gd name="connsiteY18" fmla="*/ 9995 h 347458"/>
                <a:gd name="connsiteX19" fmla="*/ 134381 w 337644"/>
                <a:gd name="connsiteY19" fmla="*/ 189681 h 347458"/>
                <a:gd name="connsiteX20" fmla="*/ 2976 w 337644"/>
                <a:gd name="connsiteY20" fmla="*/ 340329 h 347458"/>
                <a:gd name="connsiteX21" fmla="*/ 440 w 337644"/>
                <a:gd name="connsiteY21" fmla="*/ 344797 h 347458"/>
                <a:gd name="connsiteX22" fmla="*/ 7289 w 337644"/>
                <a:gd name="connsiteY22" fmla="*/ 347527 h 347458"/>
                <a:gd name="connsiteX23" fmla="*/ 307136 w 337644"/>
                <a:gd name="connsiteY23" fmla="*/ 347527 h 34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7644" h="347458">
                  <a:moveTo>
                    <a:pt x="307136" y="347527"/>
                  </a:moveTo>
                  <a:lnTo>
                    <a:pt x="337831" y="268107"/>
                  </a:lnTo>
                  <a:lnTo>
                    <a:pt x="331489" y="268107"/>
                  </a:lnTo>
                  <a:cubicBezTo>
                    <a:pt x="321595" y="293919"/>
                    <a:pt x="294705" y="310795"/>
                    <a:pt x="265533" y="318241"/>
                  </a:cubicBezTo>
                  <a:cubicBezTo>
                    <a:pt x="260205" y="319482"/>
                    <a:pt x="235345" y="325934"/>
                    <a:pt x="186639" y="325934"/>
                  </a:cubicBezTo>
                  <a:lnTo>
                    <a:pt x="33671" y="325934"/>
                  </a:lnTo>
                  <a:lnTo>
                    <a:pt x="162793" y="177768"/>
                  </a:lnTo>
                  <a:cubicBezTo>
                    <a:pt x="164569" y="175783"/>
                    <a:pt x="165076" y="175038"/>
                    <a:pt x="165076" y="173797"/>
                  </a:cubicBezTo>
                  <a:cubicBezTo>
                    <a:pt x="165076" y="173301"/>
                    <a:pt x="165076" y="172556"/>
                    <a:pt x="163301" y="170074"/>
                  </a:cubicBezTo>
                  <a:lnTo>
                    <a:pt x="45087" y="11981"/>
                  </a:lnTo>
                  <a:lnTo>
                    <a:pt x="184102" y="11981"/>
                  </a:lnTo>
                  <a:cubicBezTo>
                    <a:pt x="218095" y="11981"/>
                    <a:pt x="241179" y="15455"/>
                    <a:pt x="243463" y="15952"/>
                  </a:cubicBezTo>
                  <a:cubicBezTo>
                    <a:pt x="257161" y="17937"/>
                    <a:pt x="279231" y="22156"/>
                    <a:pt x="299272" y="34566"/>
                  </a:cubicBezTo>
                  <a:cubicBezTo>
                    <a:pt x="305614" y="38537"/>
                    <a:pt x="322864" y="49705"/>
                    <a:pt x="331489" y="69808"/>
                  </a:cubicBezTo>
                  <a:lnTo>
                    <a:pt x="337831" y="69808"/>
                  </a:lnTo>
                  <a:lnTo>
                    <a:pt x="307136" y="68"/>
                  </a:lnTo>
                  <a:lnTo>
                    <a:pt x="7289" y="68"/>
                  </a:lnTo>
                  <a:cubicBezTo>
                    <a:pt x="1454" y="68"/>
                    <a:pt x="1201" y="316"/>
                    <a:pt x="440" y="1805"/>
                  </a:cubicBezTo>
                  <a:cubicBezTo>
                    <a:pt x="186" y="2550"/>
                    <a:pt x="186" y="7265"/>
                    <a:pt x="186" y="9995"/>
                  </a:cubicBezTo>
                  <a:lnTo>
                    <a:pt x="134381" y="189681"/>
                  </a:lnTo>
                  <a:lnTo>
                    <a:pt x="2976" y="340329"/>
                  </a:lnTo>
                  <a:cubicBezTo>
                    <a:pt x="440" y="343307"/>
                    <a:pt x="440" y="344548"/>
                    <a:pt x="440" y="344797"/>
                  </a:cubicBezTo>
                  <a:cubicBezTo>
                    <a:pt x="440" y="347527"/>
                    <a:pt x="2723" y="347527"/>
                    <a:pt x="7289" y="347527"/>
                  </a:cubicBezTo>
                  <a:lnTo>
                    <a:pt x="307136" y="347527"/>
                  </a:ln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02A83F5E-EBC7-3E2D-FFDE-685CFD961CF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015432" y="5559845"/>
              <a:ext cx="87366" cy="122305"/>
            </a:xfrm>
            <a:custGeom>
              <a:avLst/>
              <a:gdLst>
                <a:gd name="connsiteX0" fmla="*/ 42454 w 87366"/>
                <a:gd name="connsiteY0" fmla="*/ 5301 h 122305"/>
                <a:gd name="connsiteX1" fmla="*/ 43164 w 87366"/>
                <a:gd name="connsiteY1" fmla="*/ 2522 h 122305"/>
                <a:gd name="connsiteX2" fmla="*/ 40323 w 87366"/>
                <a:gd name="connsiteY2" fmla="*/ 89 h 122305"/>
                <a:gd name="connsiteX3" fmla="*/ 17593 w 87366"/>
                <a:gd name="connsiteY3" fmla="*/ 1827 h 122305"/>
                <a:gd name="connsiteX4" fmla="*/ 13687 w 87366"/>
                <a:gd name="connsiteY4" fmla="*/ 5822 h 122305"/>
                <a:gd name="connsiteX5" fmla="*/ 18304 w 87366"/>
                <a:gd name="connsiteY5" fmla="*/ 8255 h 122305"/>
                <a:gd name="connsiteX6" fmla="*/ 26827 w 87366"/>
                <a:gd name="connsiteY6" fmla="*/ 10861 h 122305"/>
                <a:gd name="connsiteX7" fmla="*/ 26117 w 87366"/>
                <a:gd name="connsiteY7" fmla="*/ 14683 h 122305"/>
                <a:gd name="connsiteX8" fmla="*/ 1079 w 87366"/>
                <a:gd name="connsiteY8" fmla="*/ 113013 h 122305"/>
                <a:gd name="connsiteX9" fmla="*/ 191 w 87366"/>
                <a:gd name="connsiteY9" fmla="*/ 116835 h 122305"/>
                <a:gd name="connsiteX10" fmla="*/ 6228 w 87366"/>
                <a:gd name="connsiteY10" fmla="*/ 122395 h 122305"/>
                <a:gd name="connsiteX11" fmla="*/ 14397 w 87366"/>
                <a:gd name="connsiteY11" fmla="*/ 115098 h 122305"/>
                <a:gd name="connsiteX12" fmla="*/ 23098 w 87366"/>
                <a:gd name="connsiteY12" fmla="*/ 81395 h 122305"/>
                <a:gd name="connsiteX13" fmla="*/ 45828 w 87366"/>
                <a:gd name="connsiteY13" fmla="*/ 95641 h 122305"/>
                <a:gd name="connsiteX14" fmla="*/ 45472 w 87366"/>
                <a:gd name="connsiteY14" fmla="*/ 99115 h 122305"/>
                <a:gd name="connsiteX15" fmla="*/ 44762 w 87366"/>
                <a:gd name="connsiteY15" fmla="*/ 104501 h 122305"/>
                <a:gd name="connsiteX16" fmla="*/ 63585 w 87366"/>
                <a:gd name="connsiteY16" fmla="*/ 122395 h 122305"/>
                <a:gd name="connsiteX17" fmla="*/ 86137 w 87366"/>
                <a:gd name="connsiteY17" fmla="*/ 95814 h 122305"/>
                <a:gd name="connsiteX18" fmla="*/ 83296 w 87366"/>
                <a:gd name="connsiteY18" fmla="*/ 93556 h 122305"/>
                <a:gd name="connsiteX19" fmla="*/ 79744 w 87366"/>
                <a:gd name="connsiteY19" fmla="*/ 97725 h 122305"/>
                <a:gd name="connsiteX20" fmla="*/ 64118 w 87366"/>
                <a:gd name="connsiteY20" fmla="*/ 117530 h 122305"/>
                <a:gd name="connsiteX21" fmla="*/ 57903 w 87366"/>
                <a:gd name="connsiteY21" fmla="*/ 108496 h 122305"/>
                <a:gd name="connsiteX22" fmla="*/ 58968 w 87366"/>
                <a:gd name="connsiteY22" fmla="*/ 100679 h 122305"/>
                <a:gd name="connsiteX23" fmla="*/ 59856 w 87366"/>
                <a:gd name="connsiteY23" fmla="*/ 95293 h 122305"/>
                <a:gd name="connsiteX24" fmla="*/ 31089 w 87366"/>
                <a:gd name="connsiteY24" fmla="*/ 76878 h 122305"/>
                <a:gd name="connsiteX25" fmla="*/ 45828 w 87366"/>
                <a:gd name="connsiteY25" fmla="*/ 65412 h 122305"/>
                <a:gd name="connsiteX26" fmla="*/ 73707 w 87366"/>
                <a:gd name="connsiteY26" fmla="*/ 48907 h 122305"/>
                <a:gd name="connsiteX27" fmla="*/ 79567 w 87366"/>
                <a:gd name="connsiteY27" fmla="*/ 51166 h 122305"/>
                <a:gd name="connsiteX28" fmla="*/ 70333 w 87366"/>
                <a:gd name="connsiteY28" fmla="*/ 60895 h 122305"/>
                <a:gd name="connsiteX29" fmla="*/ 77436 w 87366"/>
                <a:gd name="connsiteY29" fmla="*/ 67323 h 122305"/>
                <a:gd name="connsiteX30" fmla="*/ 87557 w 87366"/>
                <a:gd name="connsiteY30" fmla="*/ 56204 h 122305"/>
                <a:gd name="connsiteX31" fmla="*/ 73884 w 87366"/>
                <a:gd name="connsiteY31" fmla="*/ 44043 h 122305"/>
                <a:gd name="connsiteX32" fmla="*/ 45472 w 87366"/>
                <a:gd name="connsiteY32" fmla="*/ 59331 h 122305"/>
                <a:gd name="connsiteX33" fmla="*/ 24874 w 87366"/>
                <a:gd name="connsiteY33" fmla="*/ 74619 h 122305"/>
                <a:gd name="connsiteX34" fmla="*/ 42454 w 87366"/>
                <a:gd name="connsiteY34" fmla="*/ 5301 h 12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366" h="122305">
                  <a:moveTo>
                    <a:pt x="42454" y="5301"/>
                  </a:moveTo>
                  <a:cubicBezTo>
                    <a:pt x="42631" y="4954"/>
                    <a:pt x="43164" y="2695"/>
                    <a:pt x="43164" y="2522"/>
                  </a:cubicBezTo>
                  <a:cubicBezTo>
                    <a:pt x="43164" y="1653"/>
                    <a:pt x="42454" y="89"/>
                    <a:pt x="40323" y="89"/>
                  </a:cubicBezTo>
                  <a:cubicBezTo>
                    <a:pt x="36771" y="89"/>
                    <a:pt x="22033" y="1479"/>
                    <a:pt x="17593" y="1827"/>
                  </a:cubicBezTo>
                  <a:cubicBezTo>
                    <a:pt x="16173" y="2000"/>
                    <a:pt x="13687" y="2174"/>
                    <a:pt x="13687" y="5822"/>
                  </a:cubicBezTo>
                  <a:cubicBezTo>
                    <a:pt x="13687" y="8255"/>
                    <a:pt x="16173" y="8255"/>
                    <a:pt x="18304" y="8255"/>
                  </a:cubicBezTo>
                  <a:cubicBezTo>
                    <a:pt x="26827" y="8255"/>
                    <a:pt x="26827" y="9471"/>
                    <a:pt x="26827" y="10861"/>
                  </a:cubicBezTo>
                  <a:cubicBezTo>
                    <a:pt x="26827" y="12077"/>
                    <a:pt x="26472" y="13119"/>
                    <a:pt x="26117" y="14683"/>
                  </a:cubicBezTo>
                  <a:lnTo>
                    <a:pt x="1079" y="113013"/>
                  </a:lnTo>
                  <a:cubicBezTo>
                    <a:pt x="191" y="116141"/>
                    <a:pt x="191" y="116488"/>
                    <a:pt x="191" y="116835"/>
                  </a:cubicBezTo>
                  <a:cubicBezTo>
                    <a:pt x="191" y="119441"/>
                    <a:pt x="2322" y="122395"/>
                    <a:pt x="6228" y="122395"/>
                  </a:cubicBezTo>
                  <a:cubicBezTo>
                    <a:pt x="11023" y="122395"/>
                    <a:pt x="13331" y="118920"/>
                    <a:pt x="14397" y="115098"/>
                  </a:cubicBezTo>
                  <a:cubicBezTo>
                    <a:pt x="14752" y="114403"/>
                    <a:pt x="22388" y="83827"/>
                    <a:pt x="23098" y="81395"/>
                  </a:cubicBezTo>
                  <a:cubicBezTo>
                    <a:pt x="35706" y="82611"/>
                    <a:pt x="45828" y="86607"/>
                    <a:pt x="45828" y="95641"/>
                  </a:cubicBezTo>
                  <a:cubicBezTo>
                    <a:pt x="45828" y="96509"/>
                    <a:pt x="45828" y="97378"/>
                    <a:pt x="45472" y="99115"/>
                  </a:cubicBezTo>
                  <a:cubicBezTo>
                    <a:pt x="44762" y="101721"/>
                    <a:pt x="44762" y="102590"/>
                    <a:pt x="44762" y="104501"/>
                  </a:cubicBezTo>
                  <a:cubicBezTo>
                    <a:pt x="44762" y="116835"/>
                    <a:pt x="55061" y="122395"/>
                    <a:pt x="63585" y="122395"/>
                  </a:cubicBezTo>
                  <a:cubicBezTo>
                    <a:pt x="80810" y="122395"/>
                    <a:pt x="86137" y="95988"/>
                    <a:pt x="86137" y="95814"/>
                  </a:cubicBezTo>
                  <a:cubicBezTo>
                    <a:pt x="86137" y="93556"/>
                    <a:pt x="83828" y="93556"/>
                    <a:pt x="83296" y="93556"/>
                  </a:cubicBezTo>
                  <a:cubicBezTo>
                    <a:pt x="80810" y="93556"/>
                    <a:pt x="80632" y="94424"/>
                    <a:pt x="79744" y="97725"/>
                  </a:cubicBezTo>
                  <a:cubicBezTo>
                    <a:pt x="77613" y="105196"/>
                    <a:pt x="72819" y="117530"/>
                    <a:pt x="64118" y="117530"/>
                  </a:cubicBezTo>
                  <a:cubicBezTo>
                    <a:pt x="59323" y="117530"/>
                    <a:pt x="57903" y="113187"/>
                    <a:pt x="57903" y="108496"/>
                  </a:cubicBezTo>
                  <a:cubicBezTo>
                    <a:pt x="57903" y="105543"/>
                    <a:pt x="57903" y="105196"/>
                    <a:pt x="58968" y="100679"/>
                  </a:cubicBezTo>
                  <a:cubicBezTo>
                    <a:pt x="59146" y="100157"/>
                    <a:pt x="59856" y="97204"/>
                    <a:pt x="59856" y="95293"/>
                  </a:cubicBezTo>
                  <a:cubicBezTo>
                    <a:pt x="59856" y="79831"/>
                    <a:pt x="38547" y="77399"/>
                    <a:pt x="31089" y="76878"/>
                  </a:cubicBezTo>
                  <a:cubicBezTo>
                    <a:pt x="36239" y="73751"/>
                    <a:pt x="42809" y="68018"/>
                    <a:pt x="45828" y="65412"/>
                  </a:cubicBezTo>
                  <a:cubicBezTo>
                    <a:pt x="54884" y="57073"/>
                    <a:pt x="63762" y="48907"/>
                    <a:pt x="73707" y="48907"/>
                  </a:cubicBezTo>
                  <a:cubicBezTo>
                    <a:pt x="75838" y="48907"/>
                    <a:pt x="78146" y="49429"/>
                    <a:pt x="79567" y="51166"/>
                  </a:cubicBezTo>
                  <a:cubicBezTo>
                    <a:pt x="71931" y="52382"/>
                    <a:pt x="70333" y="58289"/>
                    <a:pt x="70333" y="60895"/>
                  </a:cubicBezTo>
                  <a:cubicBezTo>
                    <a:pt x="70333" y="64717"/>
                    <a:pt x="73352" y="67323"/>
                    <a:pt x="77436" y="67323"/>
                  </a:cubicBezTo>
                  <a:cubicBezTo>
                    <a:pt x="82230" y="67323"/>
                    <a:pt x="87557" y="63501"/>
                    <a:pt x="87557" y="56204"/>
                  </a:cubicBezTo>
                  <a:cubicBezTo>
                    <a:pt x="87557" y="50471"/>
                    <a:pt x="83296" y="44043"/>
                    <a:pt x="73884" y="44043"/>
                  </a:cubicBezTo>
                  <a:cubicBezTo>
                    <a:pt x="63762" y="44043"/>
                    <a:pt x="54529" y="51166"/>
                    <a:pt x="45472" y="59331"/>
                  </a:cubicBezTo>
                  <a:cubicBezTo>
                    <a:pt x="38014" y="66280"/>
                    <a:pt x="32154" y="71666"/>
                    <a:pt x="24874" y="74619"/>
                  </a:cubicBezTo>
                  <a:lnTo>
                    <a:pt x="42454" y="5301"/>
                  </a:ln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5D3D908-4CFD-7107-D8FA-01047ACAD28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304724" y="5314891"/>
              <a:ext cx="154996" cy="9927"/>
            </a:xfrm>
            <a:custGeom>
              <a:avLst/>
              <a:gdLst>
                <a:gd name="connsiteX0" fmla="*/ 146320 w 154996"/>
                <a:gd name="connsiteY0" fmla="*/ 10005 h 9927"/>
                <a:gd name="connsiteX1" fmla="*/ 155199 w 154996"/>
                <a:gd name="connsiteY1" fmla="*/ 5041 h 9927"/>
                <a:gd name="connsiteX2" fmla="*/ 146320 w 154996"/>
                <a:gd name="connsiteY2" fmla="*/ 77 h 9927"/>
                <a:gd name="connsiteX3" fmla="*/ 9081 w 154996"/>
                <a:gd name="connsiteY3" fmla="*/ 77 h 9927"/>
                <a:gd name="connsiteX4" fmla="*/ 202 w 154996"/>
                <a:gd name="connsiteY4" fmla="*/ 5041 h 9927"/>
                <a:gd name="connsiteX5" fmla="*/ 9081 w 154996"/>
                <a:gd name="connsiteY5" fmla="*/ 10005 h 9927"/>
                <a:gd name="connsiteX6" fmla="*/ 146320 w 154996"/>
                <a:gd name="connsiteY6" fmla="*/ 10005 h 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996" h="9927">
                  <a:moveTo>
                    <a:pt x="146320" y="10005"/>
                  </a:moveTo>
                  <a:cubicBezTo>
                    <a:pt x="150633" y="10005"/>
                    <a:pt x="155199" y="10005"/>
                    <a:pt x="155199" y="5041"/>
                  </a:cubicBezTo>
                  <a:cubicBezTo>
                    <a:pt x="155199" y="77"/>
                    <a:pt x="150633" y="77"/>
                    <a:pt x="146320" y="77"/>
                  </a:cubicBezTo>
                  <a:lnTo>
                    <a:pt x="9081" y="77"/>
                  </a:lnTo>
                  <a:cubicBezTo>
                    <a:pt x="4768" y="77"/>
                    <a:pt x="202" y="77"/>
                    <a:pt x="202" y="5041"/>
                  </a:cubicBezTo>
                  <a:cubicBezTo>
                    <a:pt x="202" y="10005"/>
                    <a:pt x="4768" y="10005"/>
                    <a:pt x="9081" y="10005"/>
                  </a:cubicBezTo>
                  <a:lnTo>
                    <a:pt x="146320" y="10005"/>
                  </a:ln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B3117A23-4CB0-9EE1-21A6-7DC3B2A2D44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485541" y="5272203"/>
              <a:ext cx="133180" cy="163057"/>
            </a:xfrm>
            <a:custGeom>
              <a:avLst/>
              <a:gdLst>
                <a:gd name="connsiteX0" fmla="*/ 6044 w 133180"/>
                <a:gd name="connsiteY0" fmla="*/ 46736 h 163057"/>
                <a:gd name="connsiteX1" fmla="*/ 46379 w 133180"/>
                <a:gd name="connsiteY1" fmla="*/ 17947 h 163057"/>
                <a:gd name="connsiteX2" fmla="*/ 87475 w 133180"/>
                <a:gd name="connsiteY2" fmla="*/ 80986 h 163057"/>
                <a:gd name="connsiteX3" fmla="*/ 84431 w 133180"/>
                <a:gd name="connsiteY3" fmla="*/ 105308 h 163057"/>
                <a:gd name="connsiteX4" fmla="*/ 71239 w 133180"/>
                <a:gd name="connsiteY4" fmla="*/ 158667 h 163057"/>
                <a:gd name="connsiteX5" fmla="*/ 74537 w 133180"/>
                <a:gd name="connsiteY5" fmla="*/ 163135 h 163057"/>
                <a:gd name="connsiteX6" fmla="*/ 82655 w 133180"/>
                <a:gd name="connsiteY6" fmla="*/ 148244 h 163057"/>
                <a:gd name="connsiteX7" fmla="*/ 92041 w 133180"/>
                <a:gd name="connsiteY7" fmla="*/ 105556 h 163057"/>
                <a:gd name="connsiteX8" fmla="*/ 94070 w 133180"/>
                <a:gd name="connsiteY8" fmla="*/ 95877 h 163057"/>
                <a:gd name="connsiteX9" fmla="*/ 128571 w 133180"/>
                <a:gd name="connsiteY9" fmla="*/ 14720 h 163057"/>
                <a:gd name="connsiteX10" fmla="*/ 133390 w 133180"/>
                <a:gd name="connsiteY10" fmla="*/ 5289 h 163057"/>
                <a:gd name="connsiteX11" fmla="*/ 130346 w 133180"/>
                <a:gd name="connsiteY11" fmla="*/ 2807 h 163057"/>
                <a:gd name="connsiteX12" fmla="*/ 127302 w 133180"/>
                <a:gd name="connsiteY12" fmla="*/ 4545 h 163057"/>
                <a:gd name="connsiteX13" fmla="*/ 93817 w 133180"/>
                <a:gd name="connsiteY13" fmla="*/ 78007 h 163057"/>
                <a:gd name="connsiteX14" fmla="*/ 83416 w 133180"/>
                <a:gd name="connsiteY14" fmla="*/ 27378 h 163057"/>
                <a:gd name="connsiteX15" fmla="*/ 49677 w 133180"/>
                <a:gd name="connsiteY15" fmla="*/ 77 h 163057"/>
                <a:gd name="connsiteX16" fmla="*/ 210 w 133180"/>
                <a:gd name="connsiteY16" fmla="*/ 45495 h 163057"/>
                <a:gd name="connsiteX17" fmla="*/ 5030 w 133180"/>
                <a:gd name="connsiteY17" fmla="*/ 47977 h 163057"/>
                <a:gd name="connsiteX18" fmla="*/ 6044 w 133180"/>
                <a:gd name="connsiteY18" fmla="*/ 46736 h 16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180" h="163057">
                  <a:moveTo>
                    <a:pt x="6044" y="46736"/>
                  </a:moveTo>
                  <a:cubicBezTo>
                    <a:pt x="15938" y="18195"/>
                    <a:pt x="43589" y="17947"/>
                    <a:pt x="46379" y="17947"/>
                  </a:cubicBezTo>
                  <a:cubicBezTo>
                    <a:pt x="84684" y="17947"/>
                    <a:pt x="87475" y="61379"/>
                    <a:pt x="87475" y="80986"/>
                  </a:cubicBezTo>
                  <a:cubicBezTo>
                    <a:pt x="87475" y="96125"/>
                    <a:pt x="86206" y="100344"/>
                    <a:pt x="84431" y="105308"/>
                  </a:cubicBezTo>
                  <a:cubicBezTo>
                    <a:pt x="78850" y="123425"/>
                    <a:pt x="71239" y="152215"/>
                    <a:pt x="71239" y="158667"/>
                  </a:cubicBezTo>
                  <a:cubicBezTo>
                    <a:pt x="71239" y="161397"/>
                    <a:pt x="72508" y="163135"/>
                    <a:pt x="74537" y="163135"/>
                  </a:cubicBezTo>
                  <a:cubicBezTo>
                    <a:pt x="77835" y="163135"/>
                    <a:pt x="79864" y="157675"/>
                    <a:pt x="82655" y="148244"/>
                  </a:cubicBezTo>
                  <a:cubicBezTo>
                    <a:pt x="88489" y="127396"/>
                    <a:pt x="91026" y="113250"/>
                    <a:pt x="92041" y="105556"/>
                  </a:cubicBezTo>
                  <a:cubicBezTo>
                    <a:pt x="92548" y="102330"/>
                    <a:pt x="93056" y="99103"/>
                    <a:pt x="94070" y="95877"/>
                  </a:cubicBezTo>
                  <a:cubicBezTo>
                    <a:pt x="102188" y="71306"/>
                    <a:pt x="118423" y="34327"/>
                    <a:pt x="128571" y="14720"/>
                  </a:cubicBezTo>
                  <a:cubicBezTo>
                    <a:pt x="130346" y="11742"/>
                    <a:pt x="133390" y="6282"/>
                    <a:pt x="133390" y="5289"/>
                  </a:cubicBezTo>
                  <a:cubicBezTo>
                    <a:pt x="133390" y="2807"/>
                    <a:pt x="130854" y="2807"/>
                    <a:pt x="130346" y="2807"/>
                  </a:cubicBezTo>
                  <a:cubicBezTo>
                    <a:pt x="129585" y="2807"/>
                    <a:pt x="128063" y="2807"/>
                    <a:pt x="127302" y="4545"/>
                  </a:cubicBezTo>
                  <a:cubicBezTo>
                    <a:pt x="114111" y="28122"/>
                    <a:pt x="103964" y="52941"/>
                    <a:pt x="93817" y="78007"/>
                  </a:cubicBezTo>
                  <a:cubicBezTo>
                    <a:pt x="93563" y="70314"/>
                    <a:pt x="93309" y="51452"/>
                    <a:pt x="83416" y="27378"/>
                  </a:cubicBezTo>
                  <a:cubicBezTo>
                    <a:pt x="77328" y="12238"/>
                    <a:pt x="67181" y="77"/>
                    <a:pt x="49677" y="77"/>
                  </a:cubicBezTo>
                  <a:cubicBezTo>
                    <a:pt x="17967" y="77"/>
                    <a:pt x="210" y="37801"/>
                    <a:pt x="210" y="45495"/>
                  </a:cubicBezTo>
                  <a:cubicBezTo>
                    <a:pt x="210" y="47977"/>
                    <a:pt x="2493" y="47977"/>
                    <a:pt x="5030" y="47977"/>
                  </a:cubicBezTo>
                  <a:lnTo>
                    <a:pt x="6044" y="46736"/>
                  </a:ln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E3529C39-FDAA-69DB-0B93-2269BE8D4E0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632732" y="5296415"/>
              <a:ext cx="46169" cy="173555"/>
            </a:xfrm>
            <a:custGeom>
              <a:avLst/>
              <a:gdLst>
                <a:gd name="connsiteX0" fmla="*/ 42833 w 46169"/>
                <a:gd name="connsiteY0" fmla="*/ 79 h 173555"/>
                <a:gd name="connsiteX1" fmla="*/ 215 w 46169"/>
                <a:gd name="connsiteY1" fmla="*/ 86770 h 173555"/>
                <a:gd name="connsiteX2" fmla="*/ 42833 w 46169"/>
                <a:gd name="connsiteY2" fmla="*/ 173635 h 173555"/>
                <a:gd name="connsiteX3" fmla="*/ 46384 w 46169"/>
                <a:gd name="connsiteY3" fmla="*/ 171550 h 173555"/>
                <a:gd name="connsiteX4" fmla="*/ 44608 w 46169"/>
                <a:gd name="connsiteY4" fmla="*/ 168944 h 173555"/>
                <a:gd name="connsiteX5" fmla="*/ 12290 w 46169"/>
                <a:gd name="connsiteY5" fmla="*/ 86944 h 173555"/>
                <a:gd name="connsiteX6" fmla="*/ 45141 w 46169"/>
                <a:gd name="connsiteY6" fmla="*/ 4249 h 173555"/>
                <a:gd name="connsiteX7" fmla="*/ 46384 w 46169"/>
                <a:gd name="connsiteY7" fmla="*/ 2164 h 173555"/>
                <a:gd name="connsiteX8" fmla="*/ 42833 w 46169"/>
                <a:gd name="connsiteY8" fmla="*/ 79 h 17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69" h="173555">
                  <a:moveTo>
                    <a:pt x="42833" y="79"/>
                  </a:moveTo>
                  <a:cubicBezTo>
                    <a:pt x="9094" y="23359"/>
                    <a:pt x="215" y="60190"/>
                    <a:pt x="215" y="86770"/>
                  </a:cubicBezTo>
                  <a:cubicBezTo>
                    <a:pt x="215" y="111266"/>
                    <a:pt x="7673" y="149313"/>
                    <a:pt x="42833" y="173635"/>
                  </a:cubicBezTo>
                  <a:cubicBezTo>
                    <a:pt x="44253" y="173635"/>
                    <a:pt x="46384" y="173635"/>
                    <a:pt x="46384" y="171550"/>
                  </a:cubicBezTo>
                  <a:cubicBezTo>
                    <a:pt x="46384" y="170508"/>
                    <a:pt x="45851" y="170160"/>
                    <a:pt x="44608" y="168944"/>
                  </a:cubicBezTo>
                  <a:cubicBezTo>
                    <a:pt x="20991" y="148097"/>
                    <a:pt x="12290" y="118563"/>
                    <a:pt x="12290" y="86944"/>
                  </a:cubicBezTo>
                  <a:cubicBezTo>
                    <a:pt x="12290" y="40037"/>
                    <a:pt x="30580" y="17105"/>
                    <a:pt x="45141" y="4249"/>
                  </a:cubicBezTo>
                  <a:cubicBezTo>
                    <a:pt x="45851" y="3554"/>
                    <a:pt x="46384" y="3033"/>
                    <a:pt x="46384" y="2164"/>
                  </a:cubicBezTo>
                  <a:cubicBezTo>
                    <a:pt x="46384" y="79"/>
                    <a:pt x="44253" y="79"/>
                    <a:pt x="42833" y="79"/>
                  </a:cubicBez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609EEBCB-3003-14A4-8643-2FD5E1D9866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699932" y="5311530"/>
              <a:ext cx="53804" cy="116919"/>
            </a:xfrm>
            <a:custGeom>
              <a:avLst/>
              <a:gdLst>
                <a:gd name="connsiteX0" fmla="*/ 49406 w 53804"/>
                <a:gd name="connsiteY0" fmla="*/ 6681 h 116919"/>
                <a:gd name="connsiteX1" fmla="*/ 42303 w 53804"/>
                <a:gd name="connsiteY1" fmla="*/ 79 h 116919"/>
                <a:gd name="connsiteX2" fmla="*/ 32359 w 53804"/>
                <a:gd name="connsiteY2" fmla="*/ 9634 h 116919"/>
                <a:gd name="connsiteX3" fmla="*/ 39462 w 53804"/>
                <a:gd name="connsiteY3" fmla="*/ 16236 h 116919"/>
                <a:gd name="connsiteX4" fmla="*/ 49406 w 53804"/>
                <a:gd name="connsiteY4" fmla="*/ 6681 h 116919"/>
                <a:gd name="connsiteX5" fmla="*/ 13181 w 53804"/>
                <a:gd name="connsiteY5" fmla="*/ 94935 h 116919"/>
                <a:gd name="connsiteX6" fmla="*/ 11583 w 53804"/>
                <a:gd name="connsiteY6" fmla="*/ 102232 h 116919"/>
                <a:gd name="connsiteX7" fmla="*/ 28452 w 53804"/>
                <a:gd name="connsiteY7" fmla="*/ 116999 h 116919"/>
                <a:gd name="connsiteX8" fmla="*/ 54023 w 53804"/>
                <a:gd name="connsiteY8" fmla="*/ 90418 h 116919"/>
                <a:gd name="connsiteX9" fmla="*/ 51182 w 53804"/>
                <a:gd name="connsiteY9" fmla="*/ 88160 h 116919"/>
                <a:gd name="connsiteX10" fmla="*/ 47808 w 53804"/>
                <a:gd name="connsiteY10" fmla="*/ 91113 h 116919"/>
                <a:gd name="connsiteX11" fmla="*/ 28985 w 53804"/>
                <a:gd name="connsiteY11" fmla="*/ 112135 h 116919"/>
                <a:gd name="connsiteX12" fmla="*/ 24546 w 53804"/>
                <a:gd name="connsiteY12" fmla="*/ 106054 h 116919"/>
                <a:gd name="connsiteX13" fmla="*/ 27387 w 53804"/>
                <a:gd name="connsiteY13" fmla="*/ 94935 h 116919"/>
                <a:gd name="connsiteX14" fmla="*/ 33069 w 53804"/>
                <a:gd name="connsiteY14" fmla="*/ 81037 h 116919"/>
                <a:gd name="connsiteX15" fmla="*/ 41770 w 53804"/>
                <a:gd name="connsiteY15" fmla="*/ 58973 h 116919"/>
                <a:gd name="connsiteX16" fmla="*/ 42836 w 53804"/>
                <a:gd name="connsiteY16" fmla="*/ 53414 h 116919"/>
                <a:gd name="connsiteX17" fmla="*/ 25966 w 53804"/>
                <a:gd name="connsiteY17" fmla="*/ 38647 h 116919"/>
                <a:gd name="connsiteX18" fmla="*/ 218 w 53804"/>
                <a:gd name="connsiteY18" fmla="*/ 65228 h 116919"/>
                <a:gd name="connsiteX19" fmla="*/ 3237 w 53804"/>
                <a:gd name="connsiteY19" fmla="*/ 67486 h 116919"/>
                <a:gd name="connsiteX20" fmla="*/ 6433 w 53804"/>
                <a:gd name="connsiteY20" fmla="*/ 64707 h 116919"/>
                <a:gd name="connsiteX21" fmla="*/ 25434 w 53804"/>
                <a:gd name="connsiteY21" fmla="*/ 43512 h 116919"/>
                <a:gd name="connsiteX22" fmla="*/ 29873 w 53804"/>
                <a:gd name="connsiteY22" fmla="*/ 49592 h 116919"/>
                <a:gd name="connsiteX23" fmla="*/ 24368 w 53804"/>
                <a:gd name="connsiteY23" fmla="*/ 66965 h 116919"/>
                <a:gd name="connsiteX24" fmla="*/ 13181 w 53804"/>
                <a:gd name="connsiteY24" fmla="*/ 94935 h 11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804" h="116919">
                  <a:moveTo>
                    <a:pt x="49406" y="6681"/>
                  </a:moveTo>
                  <a:cubicBezTo>
                    <a:pt x="49406" y="3901"/>
                    <a:pt x="47275" y="79"/>
                    <a:pt x="42303" y="79"/>
                  </a:cubicBezTo>
                  <a:cubicBezTo>
                    <a:pt x="37509" y="79"/>
                    <a:pt x="32359" y="4596"/>
                    <a:pt x="32359" y="9634"/>
                  </a:cubicBezTo>
                  <a:cubicBezTo>
                    <a:pt x="32359" y="12588"/>
                    <a:pt x="34667" y="16236"/>
                    <a:pt x="39462" y="16236"/>
                  </a:cubicBezTo>
                  <a:cubicBezTo>
                    <a:pt x="44612" y="16236"/>
                    <a:pt x="49406" y="11372"/>
                    <a:pt x="49406" y="6681"/>
                  </a:cubicBezTo>
                  <a:close/>
                  <a:moveTo>
                    <a:pt x="13181" y="94935"/>
                  </a:moveTo>
                  <a:cubicBezTo>
                    <a:pt x="12471" y="97194"/>
                    <a:pt x="11583" y="99279"/>
                    <a:pt x="11583" y="102232"/>
                  </a:cubicBezTo>
                  <a:cubicBezTo>
                    <a:pt x="11583" y="110397"/>
                    <a:pt x="18686" y="116999"/>
                    <a:pt x="28452" y="116999"/>
                  </a:cubicBezTo>
                  <a:cubicBezTo>
                    <a:pt x="46210" y="116999"/>
                    <a:pt x="54023" y="93024"/>
                    <a:pt x="54023" y="90418"/>
                  </a:cubicBezTo>
                  <a:cubicBezTo>
                    <a:pt x="54023" y="88160"/>
                    <a:pt x="51715" y="88160"/>
                    <a:pt x="51182" y="88160"/>
                  </a:cubicBezTo>
                  <a:cubicBezTo>
                    <a:pt x="48696" y="88160"/>
                    <a:pt x="48518" y="89202"/>
                    <a:pt x="47808" y="91113"/>
                  </a:cubicBezTo>
                  <a:cubicBezTo>
                    <a:pt x="43724" y="105012"/>
                    <a:pt x="35910" y="112135"/>
                    <a:pt x="28985" y="112135"/>
                  </a:cubicBezTo>
                  <a:cubicBezTo>
                    <a:pt x="25434" y="112135"/>
                    <a:pt x="24546" y="109876"/>
                    <a:pt x="24546" y="106054"/>
                  </a:cubicBezTo>
                  <a:cubicBezTo>
                    <a:pt x="24546" y="102058"/>
                    <a:pt x="25789" y="98757"/>
                    <a:pt x="27387" y="94935"/>
                  </a:cubicBezTo>
                  <a:cubicBezTo>
                    <a:pt x="29163" y="90245"/>
                    <a:pt x="31116" y="85554"/>
                    <a:pt x="33069" y="81037"/>
                  </a:cubicBezTo>
                  <a:cubicBezTo>
                    <a:pt x="34667" y="76868"/>
                    <a:pt x="41060" y="61058"/>
                    <a:pt x="41770" y="58973"/>
                  </a:cubicBezTo>
                  <a:cubicBezTo>
                    <a:pt x="42303" y="57236"/>
                    <a:pt x="42836" y="55151"/>
                    <a:pt x="42836" y="53414"/>
                  </a:cubicBezTo>
                  <a:cubicBezTo>
                    <a:pt x="42836" y="45249"/>
                    <a:pt x="35733" y="38647"/>
                    <a:pt x="25966" y="38647"/>
                  </a:cubicBezTo>
                  <a:cubicBezTo>
                    <a:pt x="8386" y="38647"/>
                    <a:pt x="218" y="62274"/>
                    <a:pt x="218" y="65228"/>
                  </a:cubicBezTo>
                  <a:cubicBezTo>
                    <a:pt x="218" y="67486"/>
                    <a:pt x="2704" y="67486"/>
                    <a:pt x="3237" y="67486"/>
                  </a:cubicBezTo>
                  <a:cubicBezTo>
                    <a:pt x="5723" y="67486"/>
                    <a:pt x="5900" y="66618"/>
                    <a:pt x="6433" y="64707"/>
                  </a:cubicBezTo>
                  <a:cubicBezTo>
                    <a:pt x="11050" y="49766"/>
                    <a:pt x="18863" y="43512"/>
                    <a:pt x="25434" y="43512"/>
                  </a:cubicBezTo>
                  <a:cubicBezTo>
                    <a:pt x="28275" y="43512"/>
                    <a:pt x="29873" y="44901"/>
                    <a:pt x="29873" y="49592"/>
                  </a:cubicBezTo>
                  <a:cubicBezTo>
                    <a:pt x="29873" y="53588"/>
                    <a:pt x="28807" y="56194"/>
                    <a:pt x="24368" y="66965"/>
                  </a:cubicBezTo>
                  <a:lnTo>
                    <a:pt x="13181" y="94935"/>
                  </a:ln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A6564765-AC1A-8D49-E5D8-704E0526B33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783247" y="5406733"/>
              <a:ext cx="22551" cy="53508"/>
            </a:xfrm>
            <a:custGeom>
              <a:avLst/>
              <a:gdLst>
                <a:gd name="connsiteX0" fmla="*/ 17801 w 22551"/>
                <a:gd name="connsiteY0" fmla="*/ 17278 h 53508"/>
                <a:gd name="connsiteX1" fmla="*/ 3950 w 22551"/>
                <a:gd name="connsiteY1" fmla="*/ 49071 h 53508"/>
                <a:gd name="connsiteX2" fmla="*/ 2707 w 22551"/>
                <a:gd name="connsiteY2" fmla="*/ 51156 h 53508"/>
                <a:gd name="connsiteX3" fmla="*/ 5193 w 22551"/>
                <a:gd name="connsiteY3" fmla="*/ 53588 h 53508"/>
                <a:gd name="connsiteX4" fmla="*/ 22773 w 22551"/>
                <a:gd name="connsiteY4" fmla="*/ 19016 h 53508"/>
                <a:gd name="connsiteX5" fmla="*/ 10343 w 22551"/>
                <a:gd name="connsiteY5" fmla="*/ 79 h 53508"/>
                <a:gd name="connsiteX6" fmla="*/ 221 w 22551"/>
                <a:gd name="connsiteY6" fmla="*/ 9982 h 53508"/>
                <a:gd name="connsiteX7" fmla="*/ 10520 w 22551"/>
                <a:gd name="connsiteY7" fmla="*/ 20058 h 53508"/>
                <a:gd name="connsiteX8" fmla="*/ 17801 w 22551"/>
                <a:gd name="connsiteY8" fmla="*/ 17278 h 53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51" h="53508">
                  <a:moveTo>
                    <a:pt x="17801" y="17278"/>
                  </a:moveTo>
                  <a:cubicBezTo>
                    <a:pt x="17801" y="26834"/>
                    <a:pt x="16025" y="37952"/>
                    <a:pt x="3950" y="49071"/>
                  </a:cubicBezTo>
                  <a:cubicBezTo>
                    <a:pt x="3240" y="49766"/>
                    <a:pt x="2707" y="50287"/>
                    <a:pt x="2707" y="51156"/>
                  </a:cubicBezTo>
                  <a:cubicBezTo>
                    <a:pt x="2707" y="52372"/>
                    <a:pt x="4127" y="53588"/>
                    <a:pt x="5193" y="53588"/>
                  </a:cubicBezTo>
                  <a:cubicBezTo>
                    <a:pt x="7679" y="53588"/>
                    <a:pt x="22773" y="39690"/>
                    <a:pt x="22773" y="19016"/>
                  </a:cubicBezTo>
                  <a:cubicBezTo>
                    <a:pt x="22773" y="8244"/>
                    <a:pt x="18511" y="79"/>
                    <a:pt x="10343" y="79"/>
                  </a:cubicBezTo>
                  <a:cubicBezTo>
                    <a:pt x="4483" y="79"/>
                    <a:pt x="221" y="4596"/>
                    <a:pt x="221" y="9982"/>
                  </a:cubicBezTo>
                  <a:cubicBezTo>
                    <a:pt x="221" y="15541"/>
                    <a:pt x="4305" y="20058"/>
                    <a:pt x="10520" y="20058"/>
                  </a:cubicBezTo>
                  <a:cubicBezTo>
                    <a:pt x="14782" y="20058"/>
                    <a:pt x="17623" y="17278"/>
                    <a:pt x="17801" y="17278"/>
                  </a:cubicBez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649A1E5E-0B66-3FF8-8B2B-AE66C188CA2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836925" y="5306144"/>
              <a:ext cx="87366" cy="122305"/>
            </a:xfrm>
            <a:custGeom>
              <a:avLst/>
              <a:gdLst>
                <a:gd name="connsiteX0" fmla="*/ 42486 w 87366"/>
                <a:gd name="connsiteY0" fmla="*/ 5291 h 122305"/>
                <a:gd name="connsiteX1" fmla="*/ 43196 w 87366"/>
                <a:gd name="connsiteY1" fmla="*/ 2511 h 122305"/>
                <a:gd name="connsiteX2" fmla="*/ 40355 w 87366"/>
                <a:gd name="connsiteY2" fmla="*/ 79 h 122305"/>
                <a:gd name="connsiteX3" fmla="*/ 17625 w 87366"/>
                <a:gd name="connsiteY3" fmla="*/ 1817 h 122305"/>
                <a:gd name="connsiteX4" fmla="*/ 13719 w 87366"/>
                <a:gd name="connsiteY4" fmla="*/ 5812 h 122305"/>
                <a:gd name="connsiteX5" fmla="*/ 18336 w 87366"/>
                <a:gd name="connsiteY5" fmla="*/ 8244 h 122305"/>
                <a:gd name="connsiteX6" fmla="*/ 26859 w 87366"/>
                <a:gd name="connsiteY6" fmla="*/ 10850 h 122305"/>
                <a:gd name="connsiteX7" fmla="*/ 26149 w 87366"/>
                <a:gd name="connsiteY7" fmla="*/ 14672 h 122305"/>
                <a:gd name="connsiteX8" fmla="*/ 1111 w 87366"/>
                <a:gd name="connsiteY8" fmla="*/ 113003 h 122305"/>
                <a:gd name="connsiteX9" fmla="*/ 223 w 87366"/>
                <a:gd name="connsiteY9" fmla="*/ 116825 h 122305"/>
                <a:gd name="connsiteX10" fmla="*/ 6261 w 87366"/>
                <a:gd name="connsiteY10" fmla="*/ 122385 h 122305"/>
                <a:gd name="connsiteX11" fmla="*/ 14429 w 87366"/>
                <a:gd name="connsiteY11" fmla="*/ 115088 h 122305"/>
                <a:gd name="connsiteX12" fmla="*/ 23130 w 87366"/>
                <a:gd name="connsiteY12" fmla="*/ 81385 h 122305"/>
                <a:gd name="connsiteX13" fmla="*/ 45860 w 87366"/>
                <a:gd name="connsiteY13" fmla="*/ 95630 h 122305"/>
                <a:gd name="connsiteX14" fmla="*/ 45505 w 87366"/>
                <a:gd name="connsiteY14" fmla="*/ 99105 h 122305"/>
                <a:gd name="connsiteX15" fmla="*/ 44794 w 87366"/>
                <a:gd name="connsiteY15" fmla="*/ 104491 h 122305"/>
                <a:gd name="connsiteX16" fmla="*/ 63617 w 87366"/>
                <a:gd name="connsiteY16" fmla="*/ 122385 h 122305"/>
                <a:gd name="connsiteX17" fmla="*/ 86169 w 87366"/>
                <a:gd name="connsiteY17" fmla="*/ 95804 h 122305"/>
                <a:gd name="connsiteX18" fmla="*/ 83328 w 87366"/>
                <a:gd name="connsiteY18" fmla="*/ 93546 h 122305"/>
                <a:gd name="connsiteX19" fmla="*/ 79776 w 87366"/>
                <a:gd name="connsiteY19" fmla="*/ 97715 h 122305"/>
                <a:gd name="connsiteX20" fmla="*/ 64150 w 87366"/>
                <a:gd name="connsiteY20" fmla="*/ 117520 h 122305"/>
                <a:gd name="connsiteX21" fmla="*/ 57935 w 87366"/>
                <a:gd name="connsiteY21" fmla="*/ 108486 h 122305"/>
                <a:gd name="connsiteX22" fmla="*/ 59000 w 87366"/>
                <a:gd name="connsiteY22" fmla="*/ 100668 h 122305"/>
                <a:gd name="connsiteX23" fmla="*/ 59888 w 87366"/>
                <a:gd name="connsiteY23" fmla="*/ 95283 h 122305"/>
                <a:gd name="connsiteX24" fmla="*/ 31121 w 87366"/>
                <a:gd name="connsiteY24" fmla="*/ 76868 h 122305"/>
                <a:gd name="connsiteX25" fmla="*/ 45860 w 87366"/>
                <a:gd name="connsiteY25" fmla="*/ 65401 h 122305"/>
                <a:gd name="connsiteX26" fmla="*/ 73739 w 87366"/>
                <a:gd name="connsiteY26" fmla="*/ 48897 h 122305"/>
                <a:gd name="connsiteX27" fmla="*/ 79599 w 87366"/>
                <a:gd name="connsiteY27" fmla="*/ 51156 h 122305"/>
                <a:gd name="connsiteX28" fmla="*/ 70365 w 87366"/>
                <a:gd name="connsiteY28" fmla="*/ 60884 h 122305"/>
                <a:gd name="connsiteX29" fmla="*/ 77468 w 87366"/>
                <a:gd name="connsiteY29" fmla="*/ 67312 h 122305"/>
                <a:gd name="connsiteX30" fmla="*/ 87590 w 87366"/>
                <a:gd name="connsiteY30" fmla="*/ 56194 h 122305"/>
                <a:gd name="connsiteX31" fmla="*/ 73917 w 87366"/>
                <a:gd name="connsiteY31" fmla="*/ 44033 h 122305"/>
                <a:gd name="connsiteX32" fmla="*/ 45505 w 87366"/>
                <a:gd name="connsiteY32" fmla="*/ 59321 h 122305"/>
                <a:gd name="connsiteX33" fmla="*/ 24906 w 87366"/>
                <a:gd name="connsiteY33" fmla="*/ 74609 h 122305"/>
                <a:gd name="connsiteX34" fmla="*/ 42486 w 87366"/>
                <a:gd name="connsiteY34" fmla="*/ 5291 h 12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366" h="122305">
                  <a:moveTo>
                    <a:pt x="42486" y="5291"/>
                  </a:moveTo>
                  <a:cubicBezTo>
                    <a:pt x="42663" y="4944"/>
                    <a:pt x="43196" y="2685"/>
                    <a:pt x="43196" y="2511"/>
                  </a:cubicBezTo>
                  <a:cubicBezTo>
                    <a:pt x="43196" y="1643"/>
                    <a:pt x="42486" y="79"/>
                    <a:pt x="40355" y="79"/>
                  </a:cubicBezTo>
                  <a:cubicBezTo>
                    <a:pt x="36803" y="79"/>
                    <a:pt x="22065" y="1469"/>
                    <a:pt x="17625" y="1817"/>
                  </a:cubicBezTo>
                  <a:cubicBezTo>
                    <a:pt x="16205" y="1990"/>
                    <a:pt x="13719" y="2164"/>
                    <a:pt x="13719" y="5812"/>
                  </a:cubicBezTo>
                  <a:cubicBezTo>
                    <a:pt x="13719" y="8244"/>
                    <a:pt x="16205" y="8244"/>
                    <a:pt x="18336" y="8244"/>
                  </a:cubicBezTo>
                  <a:cubicBezTo>
                    <a:pt x="26859" y="8244"/>
                    <a:pt x="26859" y="9461"/>
                    <a:pt x="26859" y="10850"/>
                  </a:cubicBezTo>
                  <a:cubicBezTo>
                    <a:pt x="26859" y="12067"/>
                    <a:pt x="26504" y="13109"/>
                    <a:pt x="26149" y="14672"/>
                  </a:cubicBezTo>
                  <a:lnTo>
                    <a:pt x="1111" y="113003"/>
                  </a:lnTo>
                  <a:cubicBezTo>
                    <a:pt x="223" y="116130"/>
                    <a:pt x="223" y="116478"/>
                    <a:pt x="223" y="116825"/>
                  </a:cubicBezTo>
                  <a:cubicBezTo>
                    <a:pt x="223" y="119431"/>
                    <a:pt x="2354" y="122385"/>
                    <a:pt x="6261" y="122385"/>
                  </a:cubicBezTo>
                  <a:cubicBezTo>
                    <a:pt x="11055" y="122385"/>
                    <a:pt x="13364" y="118910"/>
                    <a:pt x="14429" y="115088"/>
                  </a:cubicBezTo>
                  <a:cubicBezTo>
                    <a:pt x="14784" y="114393"/>
                    <a:pt x="22420" y="83817"/>
                    <a:pt x="23130" y="81385"/>
                  </a:cubicBezTo>
                  <a:cubicBezTo>
                    <a:pt x="35738" y="82601"/>
                    <a:pt x="45860" y="86596"/>
                    <a:pt x="45860" y="95630"/>
                  </a:cubicBezTo>
                  <a:cubicBezTo>
                    <a:pt x="45860" y="96499"/>
                    <a:pt x="45860" y="97368"/>
                    <a:pt x="45505" y="99105"/>
                  </a:cubicBezTo>
                  <a:cubicBezTo>
                    <a:pt x="44794" y="101711"/>
                    <a:pt x="44794" y="102580"/>
                    <a:pt x="44794" y="104491"/>
                  </a:cubicBezTo>
                  <a:cubicBezTo>
                    <a:pt x="44794" y="116825"/>
                    <a:pt x="55094" y="122385"/>
                    <a:pt x="63617" y="122385"/>
                  </a:cubicBezTo>
                  <a:cubicBezTo>
                    <a:pt x="80842" y="122385"/>
                    <a:pt x="86169" y="95978"/>
                    <a:pt x="86169" y="95804"/>
                  </a:cubicBezTo>
                  <a:cubicBezTo>
                    <a:pt x="86169" y="93546"/>
                    <a:pt x="83861" y="93546"/>
                    <a:pt x="83328" y="93546"/>
                  </a:cubicBezTo>
                  <a:cubicBezTo>
                    <a:pt x="80842" y="93546"/>
                    <a:pt x="80664" y="94414"/>
                    <a:pt x="79776" y="97715"/>
                  </a:cubicBezTo>
                  <a:cubicBezTo>
                    <a:pt x="77646" y="105185"/>
                    <a:pt x="72851" y="117520"/>
                    <a:pt x="64150" y="117520"/>
                  </a:cubicBezTo>
                  <a:cubicBezTo>
                    <a:pt x="59355" y="117520"/>
                    <a:pt x="57935" y="113177"/>
                    <a:pt x="57935" y="108486"/>
                  </a:cubicBezTo>
                  <a:cubicBezTo>
                    <a:pt x="57935" y="105533"/>
                    <a:pt x="57935" y="105185"/>
                    <a:pt x="59000" y="100668"/>
                  </a:cubicBezTo>
                  <a:cubicBezTo>
                    <a:pt x="59178" y="100147"/>
                    <a:pt x="59888" y="97194"/>
                    <a:pt x="59888" y="95283"/>
                  </a:cubicBezTo>
                  <a:cubicBezTo>
                    <a:pt x="59888" y="79821"/>
                    <a:pt x="38579" y="77389"/>
                    <a:pt x="31121" y="76868"/>
                  </a:cubicBezTo>
                  <a:cubicBezTo>
                    <a:pt x="36271" y="73740"/>
                    <a:pt x="42841" y="68007"/>
                    <a:pt x="45860" y="65401"/>
                  </a:cubicBezTo>
                  <a:cubicBezTo>
                    <a:pt x="54916" y="57062"/>
                    <a:pt x="63795" y="48897"/>
                    <a:pt x="73739" y="48897"/>
                  </a:cubicBezTo>
                  <a:cubicBezTo>
                    <a:pt x="75870" y="48897"/>
                    <a:pt x="78178" y="49418"/>
                    <a:pt x="79599" y="51156"/>
                  </a:cubicBezTo>
                  <a:cubicBezTo>
                    <a:pt x="71963" y="52372"/>
                    <a:pt x="70365" y="58279"/>
                    <a:pt x="70365" y="60884"/>
                  </a:cubicBezTo>
                  <a:cubicBezTo>
                    <a:pt x="70365" y="64707"/>
                    <a:pt x="73384" y="67312"/>
                    <a:pt x="77468" y="67312"/>
                  </a:cubicBezTo>
                  <a:cubicBezTo>
                    <a:pt x="82262" y="67312"/>
                    <a:pt x="87590" y="63490"/>
                    <a:pt x="87590" y="56194"/>
                  </a:cubicBezTo>
                  <a:cubicBezTo>
                    <a:pt x="87590" y="50461"/>
                    <a:pt x="83328" y="44033"/>
                    <a:pt x="73917" y="44033"/>
                  </a:cubicBezTo>
                  <a:cubicBezTo>
                    <a:pt x="63795" y="44033"/>
                    <a:pt x="54561" y="51156"/>
                    <a:pt x="45505" y="59321"/>
                  </a:cubicBezTo>
                  <a:cubicBezTo>
                    <a:pt x="38047" y="66270"/>
                    <a:pt x="32187" y="71656"/>
                    <a:pt x="24906" y="74609"/>
                  </a:cubicBezTo>
                  <a:lnTo>
                    <a:pt x="42486" y="5291"/>
                  </a:ln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BE0DF004-56E5-DA07-B592-66BFB61207F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948345" y="5296415"/>
              <a:ext cx="45991" cy="173555"/>
            </a:xfrm>
            <a:custGeom>
              <a:avLst/>
              <a:gdLst>
                <a:gd name="connsiteX0" fmla="*/ 3602 w 45991"/>
                <a:gd name="connsiteY0" fmla="*/ 79 h 173555"/>
                <a:gd name="connsiteX1" fmla="*/ 228 w 45991"/>
                <a:gd name="connsiteY1" fmla="*/ 2164 h 173555"/>
                <a:gd name="connsiteX2" fmla="*/ 1826 w 45991"/>
                <a:gd name="connsiteY2" fmla="*/ 4770 h 173555"/>
                <a:gd name="connsiteX3" fmla="*/ 34144 w 45991"/>
                <a:gd name="connsiteY3" fmla="*/ 86770 h 173555"/>
                <a:gd name="connsiteX4" fmla="*/ 3424 w 45991"/>
                <a:gd name="connsiteY4" fmla="*/ 167554 h 173555"/>
                <a:gd name="connsiteX5" fmla="*/ 228 w 45991"/>
                <a:gd name="connsiteY5" fmla="*/ 171550 h 173555"/>
                <a:gd name="connsiteX6" fmla="*/ 2536 w 45991"/>
                <a:gd name="connsiteY6" fmla="*/ 173635 h 173555"/>
                <a:gd name="connsiteX7" fmla="*/ 33256 w 45991"/>
                <a:gd name="connsiteY7" fmla="*/ 140452 h 173555"/>
                <a:gd name="connsiteX8" fmla="*/ 46219 w 45991"/>
                <a:gd name="connsiteY8" fmla="*/ 86944 h 173555"/>
                <a:gd name="connsiteX9" fmla="*/ 3602 w 45991"/>
                <a:gd name="connsiteY9" fmla="*/ 79 h 17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91" h="173555">
                  <a:moveTo>
                    <a:pt x="3602" y="79"/>
                  </a:moveTo>
                  <a:cubicBezTo>
                    <a:pt x="2359" y="79"/>
                    <a:pt x="228" y="79"/>
                    <a:pt x="228" y="2164"/>
                  </a:cubicBezTo>
                  <a:cubicBezTo>
                    <a:pt x="228" y="3033"/>
                    <a:pt x="760" y="3554"/>
                    <a:pt x="1826" y="4770"/>
                  </a:cubicBezTo>
                  <a:cubicBezTo>
                    <a:pt x="17097" y="18495"/>
                    <a:pt x="34144" y="41948"/>
                    <a:pt x="34144" y="86770"/>
                  </a:cubicBezTo>
                  <a:cubicBezTo>
                    <a:pt x="34144" y="123080"/>
                    <a:pt x="22602" y="150529"/>
                    <a:pt x="3424" y="167554"/>
                  </a:cubicBezTo>
                  <a:cubicBezTo>
                    <a:pt x="405" y="170508"/>
                    <a:pt x="228" y="170681"/>
                    <a:pt x="228" y="171550"/>
                  </a:cubicBezTo>
                  <a:cubicBezTo>
                    <a:pt x="228" y="172419"/>
                    <a:pt x="760" y="173635"/>
                    <a:pt x="2536" y="173635"/>
                  </a:cubicBezTo>
                  <a:cubicBezTo>
                    <a:pt x="4667" y="173635"/>
                    <a:pt x="21537" y="162169"/>
                    <a:pt x="33256" y="140452"/>
                  </a:cubicBezTo>
                  <a:cubicBezTo>
                    <a:pt x="41070" y="126033"/>
                    <a:pt x="46219" y="107270"/>
                    <a:pt x="46219" y="86944"/>
                  </a:cubicBezTo>
                  <a:cubicBezTo>
                    <a:pt x="46219" y="62448"/>
                    <a:pt x="38761" y="24401"/>
                    <a:pt x="3602" y="79"/>
                  </a:cubicBez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C27AD9F4-7AF7-B409-6414-2C5CF696469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098018" y="5237209"/>
              <a:ext cx="169202" cy="165290"/>
            </a:xfrm>
            <a:custGeom>
              <a:avLst/>
              <a:gdLst>
                <a:gd name="connsiteX0" fmla="*/ 169436 w 169202"/>
                <a:gd name="connsiteY0" fmla="*/ 82723 h 165290"/>
                <a:gd name="connsiteX1" fmla="*/ 84962 w 169202"/>
                <a:gd name="connsiteY1" fmla="*/ 77 h 165290"/>
                <a:gd name="connsiteX2" fmla="*/ 233 w 169202"/>
                <a:gd name="connsiteY2" fmla="*/ 82723 h 165290"/>
                <a:gd name="connsiteX3" fmla="*/ 84708 w 169202"/>
                <a:gd name="connsiteY3" fmla="*/ 165368 h 165290"/>
                <a:gd name="connsiteX4" fmla="*/ 169436 w 169202"/>
                <a:gd name="connsiteY4" fmla="*/ 82723 h 165290"/>
                <a:gd name="connsiteX5" fmla="*/ 34480 w 169202"/>
                <a:gd name="connsiteY5" fmla="*/ 29363 h 165290"/>
                <a:gd name="connsiteX6" fmla="*/ 32197 w 169202"/>
                <a:gd name="connsiteY6" fmla="*/ 26633 h 165290"/>
                <a:gd name="connsiteX7" fmla="*/ 84708 w 169202"/>
                <a:gd name="connsiteY7" fmla="*/ 6282 h 165290"/>
                <a:gd name="connsiteX8" fmla="*/ 137727 w 169202"/>
                <a:gd name="connsiteY8" fmla="*/ 26633 h 165290"/>
                <a:gd name="connsiteX9" fmla="*/ 84962 w 169202"/>
                <a:gd name="connsiteY9" fmla="*/ 78504 h 165290"/>
                <a:gd name="connsiteX10" fmla="*/ 34480 w 169202"/>
                <a:gd name="connsiteY10" fmla="*/ 29363 h 165290"/>
                <a:gd name="connsiteX11" fmla="*/ 27123 w 169202"/>
                <a:gd name="connsiteY11" fmla="*/ 134594 h 165290"/>
                <a:gd name="connsiteX12" fmla="*/ 6575 w 169202"/>
                <a:gd name="connsiteY12" fmla="*/ 82723 h 165290"/>
                <a:gd name="connsiteX13" fmla="*/ 27123 w 169202"/>
                <a:gd name="connsiteY13" fmla="*/ 30852 h 165290"/>
                <a:gd name="connsiteX14" fmla="*/ 80142 w 169202"/>
                <a:gd name="connsiteY14" fmla="*/ 82723 h 165290"/>
                <a:gd name="connsiteX15" fmla="*/ 27123 w 169202"/>
                <a:gd name="connsiteY15" fmla="*/ 134594 h 165290"/>
                <a:gd name="connsiteX16" fmla="*/ 142293 w 169202"/>
                <a:gd name="connsiteY16" fmla="*/ 30852 h 165290"/>
                <a:gd name="connsiteX17" fmla="*/ 163094 w 169202"/>
                <a:gd name="connsiteY17" fmla="*/ 82723 h 165290"/>
                <a:gd name="connsiteX18" fmla="*/ 142546 w 169202"/>
                <a:gd name="connsiteY18" fmla="*/ 134594 h 165290"/>
                <a:gd name="connsiteX19" fmla="*/ 89528 w 169202"/>
                <a:gd name="connsiteY19" fmla="*/ 82723 h 165290"/>
                <a:gd name="connsiteX20" fmla="*/ 142293 w 169202"/>
                <a:gd name="connsiteY20" fmla="*/ 30852 h 165290"/>
                <a:gd name="connsiteX21" fmla="*/ 135190 w 169202"/>
                <a:gd name="connsiteY21" fmla="*/ 136083 h 165290"/>
                <a:gd name="connsiteX22" fmla="*/ 137473 w 169202"/>
                <a:gd name="connsiteY22" fmla="*/ 138813 h 165290"/>
                <a:gd name="connsiteX23" fmla="*/ 84962 w 169202"/>
                <a:gd name="connsiteY23" fmla="*/ 159164 h 165290"/>
                <a:gd name="connsiteX24" fmla="*/ 31943 w 169202"/>
                <a:gd name="connsiteY24" fmla="*/ 138813 h 165290"/>
                <a:gd name="connsiteX25" fmla="*/ 84708 w 169202"/>
                <a:gd name="connsiteY25" fmla="*/ 86942 h 165290"/>
                <a:gd name="connsiteX26" fmla="*/ 135190 w 169202"/>
                <a:gd name="connsiteY26" fmla="*/ 136083 h 16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9202" h="165290">
                  <a:moveTo>
                    <a:pt x="169436" y="82723"/>
                  </a:moveTo>
                  <a:cubicBezTo>
                    <a:pt x="169436" y="37057"/>
                    <a:pt x="131385" y="77"/>
                    <a:pt x="84962" y="77"/>
                  </a:cubicBezTo>
                  <a:cubicBezTo>
                    <a:pt x="37778" y="77"/>
                    <a:pt x="233" y="37553"/>
                    <a:pt x="233" y="82723"/>
                  </a:cubicBezTo>
                  <a:cubicBezTo>
                    <a:pt x="233" y="128389"/>
                    <a:pt x="38285" y="165368"/>
                    <a:pt x="84708" y="165368"/>
                  </a:cubicBezTo>
                  <a:cubicBezTo>
                    <a:pt x="131892" y="165368"/>
                    <a:pt x="169436" y="127893"/>
                    <a:pt x="169436" y="82723"/>
                  </a:cubicBezTo>
                  <a:close/>
                  <a:moveTo>
                    <a:pt x="34480" y="29363"/>
                  </a:moveTo>
                  <a:cubicBezTo>
                    <a:pt x="33973" y="28867"/>
                    <a:pt x="32197" y="27130"/>
                    <a:pt x="32197" y="26633"/>
                  </a:cubicBezTo>
                  <a:cubicBezTo>
                    <a:pt x="32197" y="25640"/>
                    <a:pt x="52745" y="6282"/>
                    <a:pt x="84708" y="6282"/>
                  </a:cubicBezTo>
                  <a:cubicBezTo>
                    <a:pt x="93587" y="6282"/>
                    <a:pt x="116925" y="7523"/>
                    <a:pt x="137727" y="26633"/>
                  </a:cubicBezTo>
                  <a:lnTo>
                    <a:pt x="84962" y="78504"/>
                  </a:lnTo>
                  <a:lnTo>
                    <a:pt x="34480" y="29363"/>
                  </a:lnTo>
                  <a:close/>
                  <a:moveTo>
                    <a:pt x="27123" y="134594"/>
                  </a:moveTo>
                  <a:cubicBezTo>
                    <a:pt x="11649" y="117717"/>
                    <a:pt x="6575" y="98607"/>
                    <a:pt x="6575" y="82723"/>
                  </a:cubicBezTo>
                  <a:cubicBezTo>
                    <a:pt x="6575" y="63613"/>
                    <a:pt x="13932" y="45495"/>
                    <a:pt x="27123" y="30852"/>
                  </a:cubicBezTo>
                  <a:lnTo>
                    <a:pt x="80142" y="82723"/>
                  </a:lnTo>
                  <a:lnTo>
                    <a:pt x="27123" y="134594"/>
                  </a:lnTo>
                  <a:close/>
                  <a:moveTo>
                    <a:pt x="142293" y="30852"/>
                  </a:moveTo>
                  <a:cubicBezTo>
                    <a:pt x="154469" y="43510"/>
                    <a:pt x="163094" y="62372"/>
                    <a:pt x="163094" y="82723"/>
                  </a:cubicBezTo>
                  <a:cubicBezTo>
                    <a:pt x="163094" y="101833"/>
                    <a:pt x="155738" y="119951"/>
                    <a:pt x="142546" y="134594"/>
                  </a:cubicBezTo>
                  <a:lnTo>
                    <a:pt x="89528" y="82723"/>
                  </a:lnTo>
                  <a:lnTo>
                    <a:pt x="142293" y="30852"/>
                  </a:lnTo>
                  <a:close/>
                  <a:moveTo>
                    <a:pt x="135190" y="136083"/>
                  </a:moveTo>
                  <a:cubicBezTo>
                    <a:pt x="135697" y="136579"/>
                    <a:pt x="137473" y="138316"/>
                    <a:pt x="137473" y="138813"/>
                  </a:cubicBezTo>
                  <a:cubicBezTo>
                    <a:pt x="137473" y="139805"/>
                    <a:pt x="116925" y="159164"/>
                    <a:pt x="84962" y="159164"/>
                  </a:cubicBezTo>
                  <a:cubicBezTo>
                    <a:pt x="76083" y="159164"/>
                    <a:pt x="52745" y="157923"/>
                    <a:pt x="31943" y="138813"/>
                  </a:cubicBezTo>
                  <a:lnTo>
                    <a:pt x="84708" y="86942"/>
                  </a:lnTo>
                  <a:lnTo>
                    <a:pt x="135190" y="136083"/>
                  </a:ln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7DF82108-247E-EA5B-712C-A6C320A54A9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350934" y="5206931"/>
              <a:ext cx="150430" cy="180430"/>
            </a:xfrm>
            <a:custGeom>
              <a:avLst/>
              <a:gdLst>
                <a:gd name="connsiteX0" fmla="*/ 150674 w 150430"/>
                <a:gd name="connsiteY0" fmla="*/ 2559 h 180430"/>
                <a:gd name="connsiteX1" fmla="*/ 147884 w 150430"/>
                <a:gd name="connsiteY1" fmla="*/ 77 h 180430"/>
                <a:gd name="connsiteX2" fmla="*/ 143317 w 150430"/>
                <a:gd name="connsiteY2" fmla="*/ 3800 h 180430"/>
                <a:gd name="connsiteX3" fmla="*/ 131141 w 150430"/>
                <a:gd name="connsiteY3" fmla="*/ 17947 h 180430"/>
                <a:gd name="connsiteX4" fmla="*/ 94865 w 150430"/>
                <a:gd name="connsiteY4" fmla="*/ 77 h 180430"/>
                <a:gd name="connsiteX5" fmla="*/ 32207 w 150430"/>
                <a:gd name="connsiteY5" fmla="*/ 58649 h 180430"/>
                <a:gd name="connsiteX6" fmla="*/ 58589 w 150430"/>
                <a:gd name="connsiteY6" fmla="*/ 93891 h 180430"/>
                <a:gd name="connsiteX7" fmla="*/ 85733 w 150430"/>
                <a:gd name="connsiteY7" fmla="*/ 100840 h 180430"/>
                <a:gd name="connsiteX8" fmla="*/ 109071 w 150430"/>
                <a:gd name="connsiteY8" fmla="*/ 127148 h 180430"/>
                <a:gd name="connsiteX9" fmla="*/ 63409 w 150430"/>
                <a:gd name="connsiteY9" fmla="*/ 172814 h 180430"/>
                <a:gd name="connsiteX10" fmla="*/ 19016 w 150430"/>
                <a:gd name="connsiteY10" fmla="*/ 136579 h 180430"/>
                <a:gd name="connsiteX11" fmla="*/ 20538 w 150430"/>
                <a:gd name="connsiteY11" fmla="*/ 123177 h 180430"/>
                <a:gd name="connsiteX12" fmla="*/ 21045 w 150430"/>
                <a:gd name="connsiteY12" fmla="*/ 121440 h 180430"/>
                <a:gd name="connsiteX13" fmla="*/ 18001 w 150430"/>
                <a:gd name="connsiteY13" fmla="*/ 118710 h 180430"/>
                <a:gd name="connsiteX14" fmla="*/ 15464 w 150430"/>
                <a:gd name="connsiteY14" fmla="*/ 119702 h 180430"/>
                <a:gd name="connsiteX15" fmla="*/ 243 w 150430"/>
                <a:gd name="connsiteY15" fmla="*/ 178026 h 180430"/>
                <a:gd name="connsiteX16" fmla="*/ 3034 w 150430"/>
                <a:gd name="connsiteY16" fmla="*/ 180508 h 180430"/>
                <a:gd name="connsiteX17" fmla="*/ 7600 w 150430"/>
                <a:gd name="connsiteY17" fmla="*/ 176785 h 180430"/>
                <a:gd name="connsiteX18" fmla="*/ 20030 w 150430"/>
                <a:gd name="connsiteY18" fmla="*/ 162638 h 180430"/>
                <a:gd name="connsiteX19" fmla="*/ 62902 w 150430"/>
                <a:gd name="connsiteY19" fmla="*/ 180508 h 180430"/>
                <a:gd name="connsiteX20" fmla="*/ 127336 w 150430"/>
                <a:gd name="connsiteY20" fmla="*/ 116724 h 180430"/>
                <a:gd name="connsiteX21" fmla="*/ 114906 w 150430"/>
                <a:gd name="connsiteY21" fmla="*/ 87687 h 180430"/>
                <a:gd name="connsiteX22" fmla="*/ 82689 w 150430"/>
                <a:gd name="connsiteY22" fmla="*/ 75277 h 180430"/>
                <a:gd name="connsiteX23" fmla="*/ 65692 w 150430"/>
                <a:gd name="connsiteY23" fmla="*/ 70810 h 180430"/>
                <a:gd name="connsiteX24" fmla="*/ 50218 w 150430"/>
                <a:gd name="connsiteY24" fmla="*/ 48225 h 180430"/>
                <a:gd name="connsiteX25" fmla="*/ 94611 w 150430"/>
                <a:gd name="connsiteY25" fmla="*/ 7027 h 180430"/>
                <a:gd name="connsiteX26" fmla="*/ 131141 w 150430"/>
                <a:gd name="connsiteY26" fmla="*/ 45495 h 180430"/>
                <a:gd name="connsiteX27" fmla="*/ 130126 w 150430"/>
                <a:gd name="connsiteY27" fmla="*/ 59394 h 180430"/>
                <a:gd name="connsiteX28" fmla="*/ 133170 w 150430"/>
                <a:gd name="connsiteY28" fmla="*/ 61875 h 180430"/>
                <a:gd name="connsiteX29" fmla="*/ 136976 w 150430"/>
                <a:gd name="connsiteY29" fmla="*/ 56912 h 180430"/>
                <a:gd name="connsiteX30" fmla="*/ 150674 w 150430"/>
                <a:gd name="connsiteY30" fmla="*/ 2559 h 18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0430" h="180430">
                  <a:moveTo>
                    <a:pt x="150674" y="2559"/>
                  </a:moveTo>
                  <a:cubicBezTo>
                    <a:pt x="150674" y="1815"/>
                    <a:pt x="150167" y="77"/>
                    <a:pt x="147884" y="77"/>
                  </a:cubicBezTo>
                  <a:cubicBezTo>
                    <a:pt x="146615" y="77"/>
                    <a:pt x="146362" y="326"/>
                    <a:pt x="143317" y="3800"/>
                  </a:cubicBezTo>
                  <a:lnTo>
                    <a:pt x="131141" y="17947"/>
                  </a:lnTo>
                  <a:cubicBezTo>
                    <a:pt x="124545" y="6282"/>
                    <a:pt x="111354" y="77"/>
                    <a:pt x="94865" y="77"/>
                  </a:cubicBezTo>
                  <a:cubicBezTo>
                    <a:pt x="62648" y="77"/>
                    <a:pt x="32207" y="28619"/>
                    <a:pt x="32207" y="58649"/>
                  </a:cubicBezTo>
                  <a:cubicBezTo>
                    <a:pt x="32207" y="78752"/>
                    <a:pt x="45652" y="90168"/>
                    <a:pt x="58589" y="93891"/>
                  </a:cubicBezTo>
                  <a:lnTo>
                    <a:pt x="85733" y="100840"/>
                  </a:lnTo>
                  <a:cubicBezTo>
                    <a:pt x="95119" y="103074"/>
                    <a:pt x="109071" y="106797"/>
                    <a:pt x="109071" y="127148"/>
                  </a:cubicBezTo>
                  <a:cubicBezTo>
                    <a:pt x="109071" y="149485"/>
                    <a:pt x="88269" y="172814"/>
                    <a:pt x="63409" y="172814"/>
                  </a:cubicBezTo>
                  <a:cubicBezTo>
                    <a:pt x="47174" y="172814"/>
                    <a:pt x="19016" y="167354"/>
                    <a:pt x="19016" y="136579"/>
                  </a:cubicBezTo>
                  <a:cubicBezTo>
                    <a:pt x="19016" y="130623"/>
                    <a:pt x="20284" y="124666"/>
                    <a:pt x="20538" y="123177"/>
                  </a:cubicBezTo>
                  <a:cubicBezTo>
                    <a:pt x="20791" y="122184"/>
                    <a:pt x="21045" y="121936"/>
                    <a:pt x="21045" y="121440"/>
                  </a:cubicBezTo>
                  <a:cubicBezTo>
                    <a:pt x="21045" y="118958"/>
                    <a:pt x="19269" y="118710"/>
                    <a:pt x="18001" y="118710"/>
                  </a:cubicBezTo>
                  <a:cubicBezTo>
                    <a:pt x="16732" y="118710"/>
                    <a:pt x="16225" y="118958"/>
                    <a:pt x="15464" y="119702"/>
                  </a:cubicBezTo>
                  <a:cubicBezTo>
                    <a:pt x="14449" y="120695"/>
                    <a:pt x="243" y="177281"/>
                    <a:pt x="243" y="178026"/>
                  </a:cubicBezTo>
                  <a:cubicBezTo>
                    <a:pt x="243" y="179515"/>
                    <a:pt x="1512" y="180508"/>
                    <a:pt x="3034" y="180508"/>
                  </a:cubicBezTo>
                  <a:cubicBezTo>
                    <a:pt x="4302" y="180508"/>
                    <a:pt x="4556" y="180259"/>
                    <a:pt x="7600" y="176785"/>
                  </a:cubicBezTo>
                  <a:lnTo>
                    <a:pt x="20030" y="162638"/>
                  </a:lnTo>
                  <a:cubicBezTo>
                    <a:pt x="30938" y="177033"/>
                    <a:pt x="48188" y="180508"/>
                    <a:pt x="62902" y="180508"/>
                  </a:cubicBezTo>
                  <a:cubicBezTo>
                    <a:pt x="97402" y="180508"/>
                    <a:pt x="127336" y="147499"/>
                    <a:pt x="127336" y="116724"/>
                  </a:cubicBezTo>
                  <a:cubicBezTo>
                    <a:pt x="127336" y="99599"/>
                    <a:pt x="118711" y="91161"/>
                    <a:pt x="114906" y="87687"/>
                  </a:cubicBezTo>
                  <a:cubicBezTo>
                    <a:pt x="109071" y="81978"/>
                    <a:pt x="105266" y="80986"/>
                    <a:pt x="82689" y="75277"/>
                  </a:cubicBezTo>
                  <a:cubicBezTo>
                    <a:pt x="77108" y="73788"/>
                    <a:pt x="67975" y="71306"/>
                    <a:pt x="65692" y="70810"/>
                  </a:cubicBezTo>
                  <a:cubicBezTo>
                    <a:pt x="58843" y="68576"/>
                    <a:pt x="50218" y="61379"/>
                    <a:pt x="50218" y="48225"/>
                  </a:cubicBezTo>
                  <a:cubicBezTo>
                    <a:pt x="50218" y="28122"/>
                    <a:pt x="70512" y="7027"/>
                    <a:pt x="94611" y="7027"/>
                  </a:cubicBezTo>
                  <a:cubicBezTo>
                    <a:pt x="115667" y="7027"/>
                    <a:pt x="131141" y="17699"/>
                    <a:pt x="131141" y="45495"/>
                  </a:cubicBezTo>
                  <a:cubicBezTo>
                    <a:pt x="131141" y="53437"/>
                    <a:pt x="130126" y="57904"/>
                    <a:pt x="130126" y="59394"/>
                  </a:cubicBezTo>
                  <a:cubicBezTo>
                    <a:pt x="130126" y="59642"/>
                    <a:pt x="130126" y="61875"/>
                    <a:pt x="133170" y="61875"/>
                  </a:cubicBezTo>
                  <a:cubicBezTo>
                    <a:pt x="135707" y="61875"/>
                    <a:pt x="135961" y="61131"/>
                    <a:pt x="136976" y="56912"/>
                  </a:cubicBezTo>
                  <a:lnTo>
                    <a:pt x="150674" y="2559"/>
                  </a:ln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DF05E2AC-DAF6-FC13-C274-14037D3B032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513717" y="5296415"/>
              <a:ext cx="46169" cy="173555"/>
            </a:xfrm>
            <a:custGeom>
              <a:avLst/>
              <a:gdLst>
                <a:gd name="connsiteX0" fmla="*/ 42867 w 46169"/>
                <a:gd name="connsiteY0" fmla="*/ 79 h 173555"/>
                <a:gd name="connsiteX1" fmla="*/ 250 w 46169"/>
                <a:gd name="connsiteY1" fmla="*/ 86770 h 173555"/>
                <a:gd name="connsiteX2" fmla="*/ 42867 w 46169"/>
                <a:gd name="connsiteY2" fmla="*/ 173635 h 173555"/>
                <a:gd name="connsiteX3" fmla="*/ 46419 w 46169"/>
                <a:gd name="connsiteY3" fmla="*/ 171550 h 173555"/>
                <a:gd name="connsiteX4" fmla="*/ 44643 w 46169"/>
                <a:gd name="connsiteY4" fmla="*/ 168944 h 173555"/>
                <a:gd name="connsiteX5" fmla="*/ 12325 w 46169"/>
                <a:gd name="connsiteY5" fmla="*/ 86944 h 173555"/>
                <a:gd name="connsiteX6" fmla="*/ 45176 w 46169"/>
                <a:gd name="connsiteY6" fmla="*/ 4249 h 173555"/>
                <a:gd name="connsiteX7" fmla="*/ 46419 w 46169"/>
                <a:gd name="connsiteY7" fmla="*/ 2164 h 173555"/>
                <a:gd name="connsiteX8" fmla="*/ 42867 w 46169"/>
                <a:gd name="connsiteY8" fmla="*/ 79 h 17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69" h="173555">
                  <a:moveTo>
                    <a:pt x="42867" y="79"/>
                  </a:moveTo>
                  <a:cubicBezTo>
                    <a:pt x="9128" y="23359"/>
                    <a:pt x="250" y="60190"/>
                    <a:pt x="250" y="86770"/>
                  </a:cubicBezTo>
                  <a:cubicBezTo>
                    <a:pt x="250" y="111266"/>
                    <a:pt x="7708" y="149313"/>
                    <a:pt x="42867" y="173635"/>
                  </a:cubicBezTo>
                  <a:cubicBezTo>
                    <a:pt x="44288" y="173635"/>
                    <a:pt x="46419" y="173635"/>
                    <a:pt x="46419" y="171550"/>
                  </a:cubicBezTo>
                  <a:cubicBezTo>
                    <a:pt x="46419" y="170508"/>
                    <a:pt x="45886" y="170160"/>
                    <a:pt x="44643" y="168944"/>
                  </a:cubicBezTo>
                  <a:cubicBezTo>
                    <a:pt x="21026" y="148097"/>
                    <a:pt x="12325" y="118563"/>
                    <a:pt x="12325" y="86944"/>
                  </a:cubicBezTo>
                  <a:cubicBezTo>
                    <a:pt x="12325" y="40037"/>
                    <a:pt x="30615" y="17105"/>
                    <a:pt x="45176" y="4249"/>
                  </a:cubicBezTo>
                  <a:cubicBezTo>
                    <a:pt x="45886" y="3554"/>
                    <a:pt x="46419" y="3033"/>
                    <a:pt x="46419" y="2164"/>
                  </a:cubicBezTo>
                  <a:cubicBezTo>
                    <a:pt x="46419" y="79"/>
                    <a:pt x="44288" y="79"/>
                    <a:pt x="42867" y="79"/>
                  </a:cubicBez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5762ED7B-2C9F-3DBC-14F0-A761C6FE4A3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585889" y="5306144"/>
              <a:ext cx="87366" cy="122305"/>
            </a:xfrm>
            <a:custGeom>
              <a:avLst/>
              <a:gdLst>
                <a:gd name="connsiteX0" fmla="*/ 42515 w 87366"/>
                <a:gd name="connsiteY0" fmla="*/ 5291 h 122305"/>
                <a:gd name="connsiteX1" fmla="*/ 43226 w 87366"/>
                <a:gd name="connsiteY1" fmla="*/ 2511 h 122305"/>
                <a:gd name="connsiteX2" fmla="*/ 40384 w 87366"/>
                <a:gd name="connsiteY2" fmla="*/ 79 h 122305"/>
                <a:gd name="connsiteX3" fmla="*/ 17655 w 87366"/>
                <a:gd name="connsiteY3" fmla="*/ 1817 h 122305"/>
                <a:gd name="connsiteX4" fmla="*/ 13748 w 87366"/>
                <a:gd name="connsiteY4" fmla="*/ 5812 h 122305"/>
                <a:gd name="connsiteX5" fmla="*/ 18365 w 87366"/>
                <a:gd name="connsiteY5" fmla="*/ 8244 h 122305"/>
                <a:gd name="connsiteX6" fmla="*/ 26889 w 87366"/>
                <a:gd name="connsiteY6" fmla="*/ 10850 h 122305"/>
                <a:gd name="connsiteX7" fmla="*/ 26178 w 87366"/>
                <a:gd name="connsiteY7" fmla="*/ 14672 h 122305"/>
                <a:gd name="connsiteX8" fmla="*/ 1141 w 87366"/>
                <a:gd name="connsiteY8" fmla="*/ 113003 h 122305"/>
                <a:gd name="connsiteX9" fmla="*/ 253 w 87366"/>
                <a:gd name="connsiteY9" fmla="*/ 116825 h 122305"/>
                <a:gd name="connsiteX10" fmla="*/ 6290 w 87366"/>
                <a:gd name="connsiteY10" fmla="*/ 122385 h 122305"/>
                <a:gd name="connsiteX11" fmla="*/ 14459 w 87366"/>
                <a:gd name="connsiteY11" fmla="*/ 115088 h 122305"/>
                <a:gd name="connsiteX12" fmla="*/ 23160 w 87366"/>
                <a:gd name="connsiteY12" fmla="*/ 81385 h 122305"/>
                <a:gd name="connsiteX13" fmla="*/ 45889 w 87366"/>
                <a:gd name="connsiteY13" fmla="*/ 95630 h 122305"/>
                <a:gd name="connsiteX14" fmla="*/ 45534 w 87366"/>
                <a:gd name="connsiteY14" fmla="*/ 99105 h 122305"/>
                <a:gd name="connsiteX15" fmla="*/ 44824 w 87366"/>
                <a:gd name="connsiteY15" fmla="*/ 104491 h 122305"/>
                <a:gd name="connsiteX16" fmla="*/ 63647 w 87366"/>
                <a:gd name="connsiteY16" fmla="*/ 122385 h 122305"/>
                <a:gd name="connsiteX17" fmla="*/ 86199 w 87366"/>
                <a:gd name="connsiteY17" fmla="*/ 95804 h 122305"/>
                <a:gd name="connsiteX18" fmla="*/ 83357 w 87366"/>
                <a:gd name="connsiteY18" fmla="*/ 93546 h 122305"/>
                <a:gd name="connsiteX19" fmla="*/ 79806 w 87366"/>
                <a:gd name="connsiteY19" fmla="*/ 97715 h 122305"/>
                <a:gd name="connsiteX20" fmla="*/ 64179 w 87366"/>
                <a:gd name="connsiteY20" fmla="*/ 117520 h 122305"/>
                <a:gd name="connsiteX21" fmla="*/ 57964 w 87366"/>
                <a:gd name="connsiteY21" fmla="*/ 108486 h 122305"/>
                <a:gd name="connsiteX22" fmla="*/ 59030 w 87366"/>
                <a:gd name="connsiteY22" fmla="*/ 100668 h 122305"/>
                <a:gd name="connsiteX23" fmla="*/ 59918 w 87366"/>
                <a:gd name="connsiteY23" fmla="*/ 95283 h 122305"/>
                <a:gd name="connsiteX24" fmla="*/ 31151 w 87366"/>
                <a:gd name="connsiteY24" fmla="*/ 76868 h 122305"/>
                <a:gd name="connsiteX25" fmla="*/ 45889 w 87366"/>
                <a:gd name="connsiteY25" fmla="*/ 65401 h 122305"/>
                <a:gd name="connsiteX26" fmla="*/ 73768 w 87366"/>
                <a:gd name="connsiteY26" fmla="*/ 48897 h 122305"/>
                <a:gd name="connsiteX27" fmla="*/ 79628 w 87366"/>
                <a:gd name="connsiteY27" fmla="*/ 51156 h 122305"/>
                <a:gd name="connsiteX28" fmla="*/ 70394 w 87366"/>
                <a:gd name="connsiteY28" fmla="*/ 60884 h 122305"/>
                <a:gd name="connsiteX29" fmla="*/ 77497 w 87366"/>
                <a:gd name="connsiteY29" fmla="*/ 67312 h 122305"/>
                <a:gd name="connsiteX30" fmla="*/ 87619 w 87366"/>
                <a:gd name="connsiteY30" fmla="*/ 56194 h 122305"/>
                <a:gd name="connsiteX31" fmla="*/ 73946 w 87366"/>
                <a:gd name="connsiteY31" fmla="*/ 44033 h 122305"/>
                <a:gd name="connsiteX32" fmla="*/ 45534 w 87366"/>
                <a:gd name="connsiteY32" fmla="*/ 59321 h 122305"/>
                <a:gd name="connsiteX33" fmla="*/ 24935 w 87366"/>
                <a:gd name="connsiteY33" fmla="*/ 74609 h 122305"/>
                <a:gd name="connsiteX34" fmla="*/ 42515 w 87366"/>
                <a:gd name="connsiteY34" fmla="*/ 5291 h 12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366" h="122305">
                  <a:moveTo>
                    <a:pt x="42515" y="5291"/>
                  </a:moveTo>
                  <a:cubicBezTo>
                    <a:pt x="42693" y="4944"/>
                    <a:pt x="43226" y="2685"/>
                    <a:pt x="43226" y="2511"/>
                  </a:cubicBezTo>
                  <a:cubicBezTo>
                    <a:pt x="43226" y="1643"/>
                    <a:pt x="42515" y="79"/>
                    <a:pt x="40384" y="79"/>
                  </a:cubicBezTo>
                  <a:cubicBezTo>
                    <a:pt x="36833" y="79"/>
                    <a:pt x="22094" y="1469"/>
                    <a:pt x="17655" y="1817"/>
                  </a:cubicBezTo>
                  <a:cubicBezTo>
                    <a:pt x="16234" y="1990"/>
                    <a:pt x="13748" y="2164"/>
                    <a:pt x="13748" y="5812"/>
                  </a:cubicBezTo>
                  <a:cubicBezTo>
                    <a:pt x="13748" y="8244"/>
                    <a:pt x="16234" y="8244"/>
                    <a:pt x="18365" y="8244"/>
                  </a:cubicBezTo>
                  <a:cubicBezTo>
                    <a:pt x="26889" y="8244"/>
                    <a:pt x="26889" y="9461"/>
                    <a:pt x="26889" y="10850"/>
                  </a:cubicBezTo>
                  <a:cubicBezTo>
                    <a:pt x="26889" y="12067"/>
                    <a:pt x="26534" y="13109"/>
                    <a:pt x="26178" y="14672"/>
                  </a:cubicBezTo>
                  <a:lnTo>
                    <a:pt x="1141" y="113003"/>
                  </a:lnTo>
                  <a:cubicBezTo>
                    <a:pt x="253" y="116130"/>
                    <a:pt x="253" y="116478"/>
                    <a:pt x="253" y="116825"/>
                  </a:cubicBezTo>
                  <a:cubicBezTo>
                    <a:pt x="253" y="119431"/>
                    <a:pt x="2384" y="122385"/>
                    <a:pt x="6290" y="122385"/>
                  </a:cubicBezTo>
                  <a:cubicBezTo>
                    <a:pt x="11085" y="122385"/>
                    <a:pt x="13393" y="118910"/>
                    <a:pt x="14459" y="115088"/>
                  </a:cubicBezTo>
                  <a:cubicBezTo>
                    <a:pt x="14814" y="114393"/>
                    <a:pt x="22449" y="83817"/>
                    <a:pt x="23160" y="81385"/>
                  </a:cubicBezTo>
                  <a:cubicBezTo>
                    <a:pt x="35767" y="82601"/>
                    <a:pt x="45889" y="86596"/>
                    <a:pt x="45889" y="95630"/>
                  </a:cubicBezTo>
                  <a:cubicBezTo>
                    <a:pt x="45889" y="96499"/>
                    <a:pt x="45889" y="97368"/>
                    <a:pt x="45534" y="99105"/>
                  </a:cubicBezTo>
                  <a:cubicBezTo>
                    <a:pt x="44824" y="101711"/>
                    <a:pt x="44824" y="102580"/>
                    <a:pt x="44824" y="104491"/>
                  </a:cubicBezTo>
                  <a:cubicBezTo>
                    <a:pt x="44824" y="116825"/>
                    <a:pt x="55123" y="122385"/>
                    <a:pt x="63647" y="122385"/>
                  </a:cubicBezTo>
                  <a:cubicBezTo>
                    <a:pt x="80871" y="122385"/>
                    <a:pt x="86199" y="95978"/>
                    <a:pt x="86199" y="95804"/>
                  </a:cubicBezTo>
                  <a:cubicBezTo>
                    <a:pt x="86199" y="93546"/>
                    <a:pt x="83890" y="93546"/>
                    <a:pt x="83357" y="93546"/>
                  </a:cubicBezTo>
                  <a:cubicBezTo>
                    <a:pt x="80871" y="93546"/>
                    <a:pt x="80694" y="94414"/>
                    <a:pt x="79806" y="97715"/>
                  </a:cubicBezTo>
                  <a:cubicBezTo>
                    <a:pt x="77675" y="105185"/>
                    <a:pt x="72880" y="117520"/>
                    <a:pt x="64179" y="117520"/>
                  </a:cubicBezTo>
                  <a:cubicBezTo>
                    <a:pt x="59385" y="117520"/>
                    <a:pt x="57964" y="113177"/>
                    <a:pt x="57964" y="108486"/>
                  </a:cubicBezTo>
                  <a:cubicBezTo>
                    <a:pt x="57964" y="105533"/>
                    <a:pt x="57964" y="105185"/>
                    <a:pt x="59030" y="100668"/>
                  </a:cubicBezTo>
                  <a:cubicBezTo>
                    <a:pt x="59207" y="100147"/>
                    <a:pt x="59918" y="97194"/>
                    <a:pt x="59918" y="95283"/>
                  </a:cubicBezTo>
                  <a:cubicBezTo>
                    <a:pt x="59918" y="79821"/>
                    <a:pt x="38609" y="77389"/>
                    <a:pt x="31151" y="76868"/>
                  </a:cubicBezTo>
                  <a:cubicBezTo>
                    <a:pt x="36300" y="73740"/>
                    <a:pt x="42870" y="68007"/>
                    <a:pt x="45889" y="65401"/>
                  </a:cubicBezTo>
                  <a:cubicBezTo>
                    <a:pt x="54945" y="57062"/>
                    <a:pt x="63824" y="48897"/>
                    <a:pt x="73768" y="48897"/>
                  </a:cubicBezTo>
                  <a:cubicBezTo>
                    <a:pt x="75899" y="48897"/>
                    <a:pt x="78208" y="49418"/>
                    <a:pt x="79628" y="51156"/>
                  </a:cubicBezTo>
                  <a:cubicBezTo>
                    <a:pt x="71993" y="52372"/>
                    <a:pt x="70394" y="58279"/>
                    <a:pt x="70394" y="60884"/>
                  </a:cubicBezTo>
                  <a:cubicBezTo>
                    <a:pt x="70394" y="64707"/>
                    <a:pt x="73413" y="67312"/>
                    <a:pt x="77497" y="67312"/>
                  </a:cubicBezTo>
                  <a:cubicBezTo>
                    <a:pt x="82292" y="67312"/>
                    <a:pt x="87619" y="63490"/>
                    <a:pt x="87619" y="56194"/>
                  </a:cubicBezTo>
                  <a:cubicBezTo>
                    <a:pt x="87619" y="50461"/>
                    <a:pt x="83357" y="44033"/>
                    <a:pt x="73946" y="44033"/>
                  </a:cubicBezTo>
                  <a:cubicBezTo>
                    <a:pt x="63824" y="44033"/>
                    <a:pt x="54590" y="51156"/>
                    <a:pt x="45534" y="59321"/>
                  </a:cubicBezTo>
                  <a:cubicBezTo>
                    <a:pt x="38076" y="66270"/>
                    <a:pt x="32216" y="71656"/>
                    <a:pt x="24935" y="74609"/>
                  </a:cubicBezTo>
                  <a:lnTo>
                    <a:pt x="42515" y="5291"/>
                  </a:ln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C8623335-6DE8-2A79-9B7F-BCA6DB0C141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704589" y="5406733"/>
              <a:ext cx="22551" cy="53508"/>
            </a:xfrm>
            <a:custGeom>
              <a:avLst/>
              <a:gdLst>
                <a:gd name="connsiteX0" fmla="*/ 17837 w 22551"/>
                <a:gd name="connsiteY0" fmla="*/ 17278 h 53508"/>
                <a:gd name="connsiteX1" fmla="*/ 3986 w 22551"/>
                <a:gd name="connsiteY1" fmla="*/ 49071 h 53508"/>
                <a:gd name="connsiteX2" fmla="*/ 2743 w 22551"/>
                <a:gd name="connsiteY2" fmla="*/ 51156 h 53508"/>
                <a:gd name="connsiteX3" fmla="*/ 5229 w 22551"/>
                <a:gd name="connsiteY3" fmla="*/ 53588 h 53508"/>
                <a:gd name="connsiteX4" fmla="*/ 22809 w 22551"/>
                <a:gd name="connsiteY4" fmla="*/ 19016 h 53508"/>
                <a:gd name="connsiteX5" fmla="*/ 10379 w 22551"/>
                <a:gd name="connsiteY5" fmla="*/ 79 h 53508"/>
                <a:gd name="connsiteX6" fmla="*/ 257 w 22551"/>
                <a:gd name="connsiteY6" fmla="*/ 9982 h 53508"/>
                <a:gd name="connsiteX7" fmla="*/ 10556 w 22551"/>
                <a:gd name="connsiteY7" fmla="*/ 20058 h 53508"/>
                <a:gd name="connsiteX8" fmla="*/ 17837 w 22551"/>
                <a:gd name="connsiteY8" fmla="*/ 17278 h 53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51" h="53508">
                  <a:moveTo>
                    <a:pt x="17837" y="17278"/>
                  </a:moveTo>
                  <a:cubicBezTo>
                    <a:pt x="17837" y="26834"/>
                    <a:pt x="16061" y="37952"/>
                    <a:pt x="3986" y="49071"/>
                  </a:cubicBezTo>
                  <a:cubicBezTo>
                    <a:pt x="3276" y="49766"/>
                    <a:pt x="2743" y="50287"/>
                    <a:pt x="2743" y="51156"/>
                  </a:cubicBezTo>
                  <a:cubicBezTo>
                    <a:pt x="2743" y="52372"/>
                    <a:pt x="4164" y="53588"/>
                    <a:pt x="5229" y="53588"/>
                  </a:cubicBezTo>
                  <a:cubicBezTo>
                    <a:pt x="7715" y="53588"/>
                    <a:pt x="22809" y="39690"/>
                    <a:pt x="22809" y="19016"/>
                  </a:cubicBezTo>
                  <a:cubicBezTo>
                    <a:pt x="22809" y="8244"/>
                    <a:pt x="18547" y="79"/>
                    <a:pt x="10379" y="79"/>
                  </a:cubicBezTo>
                  <a:cubicBezTo>
                    <a:pt x="4519" y="79"/>
                    <a:pt x="257" y="4596"/>
                    <a:pt x="257" y="9982"/>
                  </a:cubicBezTo>
                  <a:cubicBezTo>
                    <a:pt x="257" y="15541"/>
                    <a:pt x="4341" y="20058"/>
                    <a:pt x="10556" y="20058"/>
                  </a:cubicBezTo>
                  <a:cubicBezTo>
                    <a:pt x="14818" y="20058"/>
                    <a:pt x="17659" y="17278"/>
                    <a:pt x="17837" y="17278"/>
                  </a:cubicBez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3DD8508-5CEF-389A-8427-A66E5B3F1B0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744949" y="5311530"/>
              <a:ext cx="77955" cy="150623"/>
            </a:xfrm>
            <a:custGeom>
              <a:avLst/>
              <a:gdLst>
                <a:gd name="connsiteX0" fmla="*/ 78214 w 77955"/>
                <a:gd name="connsiteY0" fmla="*/ 6681 h 150623"/>
                <a:gd name="connsiteX1" fmla="*/ 71111 w 77955"/>
                <a:gd name="connsiteY1" fmla="*/ 79 h 150623"/>
                <a:gd name="connsiteX2" fmla="*/ 61167 w 77955"/>
                <a:gd name="connsiteY2" fmla="*/ 9634 h 150623"/>
                <a:gd name="connsiteX3" fmla="*/ 68270 w 77955"/>
                <a:gd name="connsiteY3" fmla="*/ 16236 h 150623"/>
                <a:gd name="connsiteX4" fmla="*/ 78214 w 77955"/>
                <a:gd name="connsiteY4" fmla="*/ 6681 h 150623"/>
                <a:gd name="connsiteX5" fmla="*/ 40569 w 77955"/>
                <a:gd name="connsiteY5" fmla="*/ 123774 h 150623"/>
                <a:gd name="connsiteX6" fmla="*/ 17662 w 77955"/>
                <a:gd name="connsiteY6" fmla="*/ 145838 h 150623"/>
                <a:gd name="connsiteX7" fmla="*/ 11269 w 77955"/>
                <a:gd name="connsiteY7" fmla="*/ 144796 h 150623"/>
                <a:gd name="connsiteX8" fmla="*/ 17307 w 77955"/>
                <a:gd name="connsiteY8" fmla="*/ 135936 h 150623"/>
                <a:gd name="connsiteX9" fmla="*/ 10381 w 77955"/>
                <a:gd name="connsiteY9" fmla="*/ 129508 h 150623"/>
                <a:gd name="connsiteX10" fmla="*/ 259 w 77955"/>
                <a:gd name="connsiteY10" fmla="*/ 139758 h 150623"/>
                <a:gd name="connsiteX11" fmla="*/ 17839 w 77955"/>
                <a:gd name="connsiteY11" fmla="*/ 150703 h 150623"/>
                <a:gd name="connsiteX12" fmla="*/ 54775 w 77955"/>
                <a:gd name="connsiteY12" fmla="*/ 123253 h 150623"/>
                <a:gd name="connsiteX13" fmla="*/ 70756 w 77955"/>
                <a:gd name="connsiteY13" fmla="*/ 61058 h 150623"/>
                <a:gd name="connsiteX14" fmla="*/ 71644 w 77955"/>
                <a:gd name="connsiteY14" fmla="*/ 54978 h 150623"/>
                <a:gd name="connsiteX15" fmla="*/ 52644 w 77955"/>
                <a:gd name="connsiteY15" fmla="*/ 38647 h 150623"/>
                <a:gd name="connsiteX16" fmla="*/ 21568 w 77955"/>
                <a:gd name="connsiteY16" fmla="*/ 65228 h 150623"/>
                <a:gd name="connsiteX17" fmla="*/ 24587 w 77955"/>
                <a:gd name="connsiteY17" fmla="*/ 67486 h 150623"/>
                <a:gd name="connsiteX18" fmla="*/ 28139 w 77955"/>
                <a:gd name="connsiteY18" fmla="*/ 64359 h 150623"/>
                <a:gd name="connsiteX19" fmla="*/ 52111 w 77955"/>
                <a:gd name="connsiteY19" fmla="*/ 43512 h 150623"/>
                <a:gd name="connsiteX20" fmla="*/ 58149 w 77955"/>
                <a:gd name="connsiteY20" fmla="*/ 52024 h 150623"/>
                <a:gd name="connsiteX21" fmla="*/ 57616 w 77955"/>
                <a:gd name="connsiteY21" fmla="*/ 57236 h 150623"/>
                <a:gd name="connsiteX22" fmla="*/ 40569 w 77955"/>
                <a:gd name="connsiteY22" fmla="*/ 123774 h 15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955" h="150623">
                  <a:moveTo>
                    <a:pt x="78214" y="6681"/>
                  </a:moveTo>
                  <a:cubicBezTo>
                    <a:pt x="78214" y="3728"/>
                    <a:pt x="75906" y="79"/>
                    <a:pt x="71111" y="79"/>
                  </a:cubicBezTo>
                  <a:cubicBezTo>
                    <a:pt x="65962" y="79"/>
                    <a:pt x="61167" y="4944"/>
                    <a:pt x="61167" y="9634"/>
                  </a:cubicBezTo>
                  <a:cubicBezTo>
                    <a:pt x="61167" y="12414"/>
                    <a:pt x="63298" y="16236"/>
                    <a:pt x="68270" y="16236"/>
                  </a:cubicBezTo>
                  <a:cubicBezTo>
                    <a:pt x="73065" y="16236"/>
                    <a:pt x="78214" y="11719"/>
                    <a:pt x="78214" y="6681"/>
                  </a:cubicBezTo>
                  <a:close/>
                  <a:moveTo>
                    <a:pt x="40569" y="123774"/>
                  </a:moveTo>
                  <a:cubicBezTo>
                    <a:pt x="37550" y="135762"/>
                    <a:pt x="28139" y="145838"/>
                    <a:pt x="17662" y="145838"/>
                  </a:cubicBezTo>
                  <a:cubicBezTo>
                    <a:pt x="15353" y="145838"/>
                    <a:pt x="13222" y="145491"/>
                    <a:pt x="11269" y="144796"/>
                  </a:cubicBezTo>
                  <a:cubicBezTo>
                    <a:pt x="15886" y="142711"/>
                    <a:pt x="17307" y="138541"/>
                    <a:pt x="17307" y="135936"/>
                  </a:cubicBezTo>
                  <a:cubicBezTo>
                    <a:pt x="17307" y="131766"/>
                    <a:pt x="13933" y="129508"/>
                    <a:pt x="10381" y="129508"/>
                  </a:cubicBezTo>
                  <a:cubicBezTo>
                    <a:pt x="4876" y="129508"/>
                    <a:pt x="259" y="134198"/>
                    <a:pt x="259" y="139758"/>
                  </a:cubicBezTo>
                  <a:cubicBezTo>
                    <a:pt x="259" y="146359"/>
                    <a:pt x="7185" y="150703"/>
                    <a:pt x="17839" y="150703"/>
                  </a:cubicBezTo>
                  <a:cubicBezTo>
                    <a:pt x="28494" y="150703"/>
                    <a:pt x="49270" y="144448"/>
                    <a:pt x="54775" y="123253"/>
                  </a:cubicBezTo>
                  <a:lnTo>
                    <a:pt x="70756" y="61058"/>
                  </a:lnTo>
                  <a:cubicBezTo>
                    <a:pt x="71289" y="59147"/>
                    <a:pt x="71644" y="57584"/>
                    <a:pt x="71644" y="54978"/>
                  </a:cubicBezTo>
                  <a:cubicBezTo>
                    <a:pt x="71644" y="45423"/>
                    <a:pt x="63298" y="38647"/>
                    <a:pt x="52644" y="38647"/>
                  </a:cubicBezTo>
                  <a:cubicBezTo>
                    <a:pt x="32933" y="38647"/>
                    <a:pt x="21568" y="62795"/>
                    <a:pt x="21568" y="65228"/>
                  </a:cubicBezTo>
                  <a:cubicBezTo>
                    <a:pt x="21568" y="67486"/>
                    <a:pt x="24054" y="67486"/>
                    <a:pt x="24587" y="67486"/>
                  </a:cubicBezTo>
                  <a:cubicBezTo>
                    <a:pt x="26718" y="67486"/>
                    <a:pt x="26896" y="66965"/>
                    <a:pt x="28139" y="64359"/>
                  </a:cubicBezTo>
                  <a:cubicBezTo>
                    <a:pt x="32578" y="54283"/>
                    <a:pt x="41812" y="43512"/>
                    <a:pt x="52111" y="43512"/>
                  </a:cubicBezTo>
                  <a:cubicBezTo>
                    <a:pt x="56550" y="43512"/>
                    <a:pt x="58149" y="46465"/>
                    <a:pt x="58149" y="52024"/>
                  </a:cubicBezTo>
                  <a:cubicBezTo>
                    <a:pt x="58149" y="53935"/>
                    <a:pt x="57793" y="56368"/>
                    <a:pt x="57616" y="57236"/>
                  </a:cubicBezTo>
                  <a:lnTo>
                    <a:pt x="40569" y="123774"/>
                  </a:ln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7C33995F-6AF3-F1C8-D36A-0BC107084E3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851762" y="5296415"/>
              <a:ext cx="45991" cy="173555"/>
            </a:xfrm>
            <a:custGeom>
              <a:avLst/>
              <a:gdLst>
                <a:gd name="connsiteX0" fmla="*/ 3637 w 45991"/>
                <a:gd name="connsiteY0" fmla="*/ 79 h 173555"/>
                <a:gd name="connsiteX1" fmla="*/ 263 w 45991"/>
                <a:gd name="connsiteY1" fmla="*/ 2164 h 173555"/>
                <a:gd name="connsiteX2" fmla="*/ 1861 w 45991"/>
                <a:gd name="connsiteY2" fmla="*/ 4770 h 173555"/>
                <a:gd name="connsiteX3" fmla="*/ 34180 w 45991"/>
                <a:gd name="connsiteY3" fmla="*/ 86770 h 173555"/>
                <a:gd name="connsiteX4" fmla="*/ 3459 w 45991"/>
                <a:gd name="connsiteY4" fmla="*/ 167554 h 173555"/>
                <a:gd name="connsiteX5" fmla="*/ 263 w 45991"/>
                <a:gd name="connsiteY5" fmla="*/ 171550 h 173555"/>
                <a:gd name="connsiteX6" fmla="*/ 2572 w 45991"/>
                <a:gd name="connsiteY6" fmla="*/ 173635 h 173555"/>
                <a:gd name="connsiteX7" fmla="*/ 33292 w 45991"/>
                <a:gd name="connsiteY7" fmla="*/ 140452 h 173555"/>
                <a:gd name="connsiteX8" fmla="*/ 46255 w 45991"/>
                <a:gd name="connsiteY8" fmla="*/ 86944 h 173555"/>
                <a:gd name="connsiteX9" fmla="*/ 3637 w 45991"/>
                <a:gd name="connsiteY9" fmla="*/ 79 h 17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91" h="173555">
                  <a:moveTo>
                    <a:pt x="3637" y="79"/>
                  </a:moveTo>
                  <a:cubicBezTo>
                    <a:pt x="2394" y="79"/>
                    <a:pt x="263" y="79"/>
                    <a:pt x="263" y="2164"/>
                  </a:cubicBezTo>
                  <a:cubicBezTo>
                    <a:pt x="263" y="3033"/>
                    <a:pt x="796" y="3554"/>
                    <a:pt x="1861" y="4770"/>
                  </a:cubicBezTo>
                  <a:cubicBezTo>
                    <a:pt x="17133" y="18495"/>
                    <a:pt x="34180" y="41948"/>
                    <a:pt x="34180" y="86770"/>
                  </a:cubicBezTo>
                  <a:cubicBezTo>
                    <a:pt x="34180" y="123080"/>
                    <a:pt x="22637" y="150529"/>
                    <a:pt x="3459" y="167554"/>
                  </a:cubicBezTo>
                  <a:cubicBezTo>
                    <a:pt x="441" y="170508"/>
                    <a:pt x="263" y="170681"/>
                    <a:pt x="263" y="171550"/>
                  </a:cubicBezTo>
                  <a:cubicBezTo>
                    <a:pt x="263" y="172419"/>
                    <a:pt x="796" y="173635"/>
                    <a:pt x="2572" y="173635"/>
                  </a:cubicBezTo>
                  <a:cubicBezTo>
                    <a:pt x="4702" y="173635"/>
                    <a:pt x="21572" y="162169"/>
                    <a:pt x="33292" y="140452"/>
                  </a:cubicBezTo>
                  <a:cubicBezTo>
                    <a:pt x="41105" y="126033"/>
                    <a:pt x="46255" y="107270"/>
                    <a:pt x="46255" y="86944"/>
                  </a:cubicBezTo>
                  <a:cubicBezTo>
                    <a:pt x="46255" y="62448"/>
                    <a:pt x="38797" y="24401"/>
                    <a:pt x="3637" y="79"/>
                  </a:cubicBez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BF1F4F55-975E-AA5B-349F-2E8DA14AB02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008539" y="5314891"/>
              <a:ext cx="154996" cy="9927"/>
            </a:xfrm>
            <a:custGeom>
              <a:avLst/>
              <a:gdLst>
                <a:gd name="connsiteX0" fmla="*/ 146387 w 154996"/>
                <a:gd name="connsiteY0" fmla="*/ 10005 h 9927"/>
                <a:gd name="connsiteX1" fmla="*/ 155266 w 154996"/>
                <a:gd name="connsiteY1" fmla="*/ 5041 h 9927"/>
                <a:gd name="connsiteX2" fmla="*/ 146387 w 154996"/>
                <a:gd name="connsiteY2" fmla="*/ 77 h 9927"/>
                <a:gd name="connsiteX3" fmla="*/ 9148 w 154996"/>
                <a:gd name="connsiteY3" fmla="*/ 77 h 9927"/>
                <a:gd name="connsiteX4" fmla="*/ 269 w 154996"/>
                <a:gd name="connsiteY4" fmla="*/ 5041 h 9927"/>
                <a:gd name="connsiteX5" fmla="*/ 9148 w 154996"/>
                <a:gd name="connsiteY5" fmla="*/ 10005 h 9927"/>
                <a:gd name="connsiteX6" fmla="*/ 146387 w 154996"/>
                <a:gd name="connsiteY6" fmla="*/ 10005 h 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996" h="9927">
                  <a:moveTo>
                    <a:pt x="146387" y="10005"/>
                  </a:moveTo>
                  <a:cubicBezTo>
                    <a:pt x="150700" y="10005"/>
                    <a:pt x="155266" y="10005"/>
                    <a:pt x="155266" y="5041"/>
                  </a:cubicBezTo>
                  <a:cubicBezTo>
                    <a:pt x="155266" y="77"/>
                    <a:pt x="150700" y="77"/>
                    <a:pt x="146387" y="77"/>
                  </a:cubicBezTo>
                  <a:lnTo>
                    <a:pt x="9148" y="77"/>
                  </a:lnTo>
                  <a:cubicBezTo>
                    <a:pt x="4835" y="77"/>
                    <a:pt x="269" y="77"/>
                    <a:pt x="269" y="5041"/>
                  </a:cubicBezTo>
                  <a:cubicBezTo>
                    <a:pt x="269" y="10005"/>
                    <a:pt x="4835" y="10005"/>
                    <a:pt x="9148" y="10005"/>
                  </a:cubicBezTo>
                  <a:lnTo>
                    <a:pt x="146387" y="10005"/>
                  </a:ln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C1CF5748-D1AE-39C8-D985-71F5648E963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254351" y="5206931"/>
              <a:ext cx="150430" cy="180430"/>
            </a:xfrm>
            <a:custGeom>
              <a:avLst/>
              <a:gdLst>
                <a:gd name="connsiteX0" fmla="*/ 150710 w 150430"/>
                <a:gd name="connsiteY0" fmla="*/ 2559 h 180430"/>
                <a:gd name="connsiteX1" fmla="*/ 147919 w 150430"/>
                <a:gd name="connsiteY1" fmla="*/ 77 h 180430"/>
                <a:gd name="connsiteX2" fmla="*/ 143353 w 150430"/>
                <a:gd name="connsiteY2" fmla="*/ 3800 h 180430"/>
                <a:gd name="connsiteX3" fmla="*/ 131176 w 150430"/>
                <a:gd name="connsiteY3" fmla="*/ 17947 h 180430"/>
                <a:gd name="connsiteX4" fmla="*/ 94901 w 150430"/>
                <a:gd name="connsiteY4" fmla="*/ 77 h 180430"/>
                <a:gd name="connsiteX5" fmla="*/ 32242 w 150430"/>
                <a:gd name="connsiteY5" fmla="*/ 58649 h 180430"/>
                <a:gd name="connsiteX6" fmla="*/ 58625 w 150430"/>
                <a:gd name="connsiteY6" fmla="*/ 93891 h 180430"/>
                <a:gd name="connsiteX7" fmla="*/ 85768 w 150430"/>
                <a:gd name="connsiteY7" fmla="*/ 100840 h 180430"/>
                <a:gd name="connsiteX8" fmla="*/ 109107 w 150430"/>
                <a:gd name="connsiteY8" fmla="*/ 127148 h 180430"/>
                <a:gd name="connsiteX9" fmla="*/ 63445 w 150430"/>
                <a:gd name="connsiteY9" fmla="*/ 172814 h 180430"/>
                <a:gd name="connsiteX10" fmla="*/ 19051 w 150430"/>
                <a:gd name="connsiteY10" fmla="*/ 136579 h 180430"/>
                <a:gd name="connsiteX11" fmla="*/ 20573 w 150430"/>
                <a:gd name="connsiteY11" fmla="*/ 123177 h 180430"/>
                <a:gd name="connsiteX12" fmla="*/ 21080 w 150430"/>
                <a:gd name="connsiteY12" fmla="*/ 121440 h 180430"/>
                <a:gd name="connsiteX13" fmla="*/ 18036 w 150430"/>
                <a:gd name="connsiteY13" fmla="*/ 118710 h 180430"/>
                <a:gd name="connsiteX14" fmla="*/ 15500 w 150430"/>
                <a:gd name="connsiteY14" fmla="*/ 119702 h 180430"/>
                <a:gd name="connsiteX15" fmla="*/ 279 w 150430"/>
                <a:gd name="connsiteY15" fmla="*/ 178026 h 180430"/>
                <a:gd name="connsiteX16" fmla="*/ 3069 w 150430"/>
                <a:gd name="connsiteY16" fmla="*/ 180508 h 180430"/>
                <a:gd name="connsiteX17" fmla="*/ 7636 w 150430"/>
                <a:gd name="connsiteY17" fmla="*/ 176785 h 180430"/>
                <a:gd name="connsiteX18" fmla="*/ 20066 w 150430"/>
                <a:gd name="connsiteY18" fmla="*/ 162638 h 180430"/>
                <a:gd name="connsiteX19" fmla="*/ 62937 w 150430"/>
                <a:gd name="connsiteY19" fmla="*/ 180508 h 180430"/>
                <a:gd name="connsiteX20" fmla="*/ 127371 w 150430"/>
                <a:gd name="connsiteY20" fmla="*/ 116724 h 180430"/>
                <a:gd name="connsiteX21" fmla="*/ 114941 w 150430"/>
                <a:gd name="connsiteY21" fmla="*/ 87687 h 180430"/>
                <a:gd name="connsiteX22" fmla="*/ 82724 w 150430"/>
                <a:gd name="connsiteY22" fmla="*/ 75277 h 180430"/>
                <a:gd name="connsiteX23" fmla="*/ 65728 w 150430"/>
                <a:gd name="connsiteY23" fmla="*/ 70810 h 180430"/>
                <a:gd name="connsiteX24" fmla="*/ 50253 w 150430"/>
                <a:gd name="connsiteY24" fmla="*/ 48225 h 180430"/>
                <a:gd name="connsiteX25" fmla="*/ 94647 w 150430"/>
                <a:gd name="connsiteY25" fmla="*/ 7027 h 180430"/>
                <a:gd name="connsiteX26" fmla="*/ 131176 w 150430"/>
                <a:gd name="connsiteY26" fmla="*/ 45495 h 180430"/>
                <a:gd name="connsiteX27" fmla="*/ 130162 w 150430"/>
                <a:gd name="connsiteY27" fmla="*/ 59394 h 180430"/>
                <a:gd name="connsiteX28" fmla="*/ 133206 w 150430"/>
                <a:gd name="connsiteY28" fmla="*/ 61875 h 180430"/>
                <a:gd name="connsiteX29" fmla="*/ 137011 w 150430"/>
                <a:gd name="connsiteY29" fmla="*/ 56912 h 180430"/>
                <a:gd name="connsiteX30" fmla="*/ 150710 w 150430"/>
                <a:gd name="connsiteY30" fmla="*/ 2559 h 18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0430" h="180430">
                  <a:moveTo>
                    <a:pt x="150710" y="2559"/>
                  </a:moveTo>
                  <a:cubicBezTo>
                    <a:pt x="150710" y="1815"/>
                    <a:pt x="150202" y="77"/>
                    <a:pt x="147919" y="77"/>
                  </a:cubicBezTo>
                  <a:cubicBezTo>
                    <a:pt x="146651" y="77"/>
                    <a:pt x="146397" y="326"/>
                    <a:pt x="143353" y="3800"/>
                  </a:cubicBezTo>
                  <a:lnTo>
                    <a:pt x="131176" y="17947"/>
                  </a:lnTo>
                  <a:cubicBezTo>
                    <a:pt x="124581" y="6282"/>
                    <a:pt x="111390" y="77"/>
                    <a:pt x="94901" y="77"/>
                  </a:cubicBezTo>
                  <a:cubicBezTo>
                    <a:pt x="62684" y="77"/>
                    <a:pt x="32242" y="28619"/>
                    <a:pt x="32242" y="58649"/>
                  </a:cubicBezTo>
                  <a:cubicBezTo>
                    <a:pt x="32242" y="78752"/>
                    <a:pt x="45687" y="90168"/>
                    <a:pt x="58625" y="93891"/>
                  </a:cubicBezTo>
                  <a:lnTo>
                    <a:pt x="85768" y="100840"/>
                  </a:lnTo>
                  <a:cubicBezTo>
                    <a:pt x="95154" y="103074"/>
                    <a:pt x="109107" y="106797"/>
                    <a:pt x="109107" y="127148"/>
                  </a:cubicBezTo>
                  <a:cubicBezTo>
                    <a:pt x="109107" y="149485"/>
                    <a:pt x="88305" y="172814"/>
                    <a:pt x="63445" y="172814"/>
                  </a:cubicBezTo>
                  <a:cubicBezTo>
                    <a:pt x="47209" y="172814"/>
                    <a:pt x="19051" y="167354"/>
                    <a:pt x="19051" y="136579"/>
                  </a:cubicBezTo>
                  <a:cubicBezTo>
                    <a:pt x="19051" y="130623"/>
                    <a:pt x="20319" y="124666"/>
                    <a:pt x="20573" y="123177"/>
                  </a:cubicBezTo>
                  <a:cubicBezTo>
                    <a:pt x="20827" y="122184"/>
                    <a:pt x="21080" y="121936"/>
                    <a:pt x="21080" y="121440"/>
                  </a:cubicBezTo>
                  <a:cubicBezTo>
                    <a:pt x="21080" y="118958"/>
                    <a:pt x="19305" y="118710"/>
                    <a:pt x="18036" y="118710"/>
                  </a:cubicBezTo>
                  <a:cubicBezTo>
                    <a:pt x="16768" y="118710"/>
                    <a:pt x="16261" y="118958"/>
                    <a:pt x="15500" y="119702"/>
                  </a:cubicBezTo>
                  <a:cubicBezTo>
                    <a:pt x="14485" y="120695"/>
                    <a:pt x="279" y="177281"/>
                    <a:pt x="279" y="178026"/>
                  </a:cubicBezTo>
                  <a:cubicBezTo>
                    <a:pt x="279" y="179515"/>
                    <a:pt x="1547" y="180508"/>
                    <a:pt x="3069" y="180508"/>
                  </a:cubicBezTo>
                  <a:cubicBezTo>
                    <a:pt x="4338" y="180508"/>
                    <a:pt x="4591" y="180259"/>
                    <a:pt x="7636" y="176785"/>
                  </a:cubicBezTo>
                  <a:lnTo>
                    <a:pt x="20066" y="162638"/>
                  </a:lnTo>
                  <a:cubicBezTo>
                    <a:pt x="30974" y="177033"/>
                    <a:pt x="48224" y="180508"/>
                    <a:pt x="62937" y="180508"/>
                  </a:cubicBezTo>
                  <a:cubicBezTo>
                    <a:pt x="97437" y="180508"/>
                    <a:pt x="127371" y="147499"/>
                    <a:pt x="127371" y="116724"/>
                  </a:cubicBezTo>
                  <a:cubicBezTo>
                    <a:pt x="127371" y="99599"/>
                    <a:pt x="118746" y="91161"/>
                    <a:pt x="114941" y="87687"/>
                  </a:cubicBezTo>
                  <a:cubicBezTo>
                    <a:pt x="109107" y="81978"/>
                    <a:pt x="105301" y="80986"/>
                    <a:pt x="82724" y="75277"/>
                  </a:cubicBezTo>
                  <a:cubicBezTo>
                    <a:pt x="77143" y="73788"/>
                    <a:pt x="68011" y="71306"/>
                    <a:pt x="65728" y="70810"/>
                  </a:cubicBezTo>
                  <a:cubicBezTo>
                    <a:pt x="58878" y="68576"/>
                    <a:pt x="50253" y="61379"/>
                    <a:pt x="50253" y="48225"/>
                  </a:cubicBezTo>
                  <a:cubicBezTo>
                    <a:pt x="50253" y="28122"/>
                    <a:pt x="70548" y="7027"/>
                    <a:pt x="94647" y="7027"/>
                  </a:cubicBezTo>
                  <a:cubicBezTo>
                    <a:pt x="115702" y="7027"/>
                    <a:pt x="131176" y="17699"/>
                    <a:pt x="131176" y="45495"/>
                  </a:cubicBezTo>
                  <a:cubicBezTo>
                    <a:pt x="131176" y="53437"/>
                    <a:pt x="130162" y="57904"/>
                    <a:pt x="130162" y="59394"/>
                  </a:cubicBezTo>
                  <a:cubicBezTo>
                    <a:pt x="130162" y="59642"/>
                    <a:pt x="130162" y="61875"/>
                    <a:pt x="133206" y="61875"/>
                  </a:cubicBezTo>
                  <a:cubicBezTo>
                    <a:pt x="135743" y="61875"/>
                    <a:pt x="135996" y="61131"/>
                    <a:pt x="137011" y="56912"/>
                  </a:cubicBezTo>
                  <a:lnTo>
                    <a:pt x="150710" y="2559"/>
                  </a:ln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7D7B06D1-AB8A-62AF-9135-8E124794B70D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417135" y="5296415"/>
              <a:ext cx="46169" cy="173555"/>
            </a:xfrm>
            <a:custGeom>
              <a:avLst/>
              <a:gdLst>
                <a:gd name="connsiteX0" fmla="*/ 42903 w 46169"/>
                <a:gd name="connsiteY0" fmla="*/ 79 h 173555"/>
                <a:gd name="connsiteX1" fmla="*/ 285 w 46169"/>
                <a:gd name="connsiteY1" fmla="*/ 86770 h 173555"/>
                <a:gd name="connsiteX2" fmla="*/ 42903 w 46169"/>
                <a:gd name="connsiteY2" fmla="*/ 173635 h 173555"/>
                <a:gd name="connsiteX3" fmla="*/ 46454 w 46169"/>
                <a:gd name="connsiteY3" fmla="*/ 171550 h 173555"/>
                <a:gd name="connsiteX4" fmla="*/ 44679 w 46169"/>
                <a:gd name="connsiteY4" fmla="*/ 168944 h 173555"/>
                <a:gd name="connsiteX5" fmla="*/ 12360 w 46169"/>
                <a:gd name="connsiteY5" fmla="*/ 86944 h 173555"/>
                <a:gd name="connsiteX6" fmla="*/ 45211 w 46169"/>
                <a:gd name="connsiteY6" fmla="*/ 4249 h 173555"/>
                <a:gd name="connsiteX7" fmla="*/ 46454 w 46169"/>
                <a:gd name="connsiteY7" fmla="*/ 2164 h 173555"/>
                <a:gd name="connsiteX8" fmla="*/ 42903 w 46169"/>
                <a:gd name="connsiteY8" fmla="*/ 79 h 17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69" h="173555">
                  <a:moveTo>
                    <a:pt x="42903" y="79"/>
                  </a:moveTo>
                  <a:cubicBezTo>
                    <a:pt x="9164" y="23359"/>
                    <a:pt x="285" y="60190"/>
                    <a:pt x="285" y="86770"/>
                  </a:cubicBezTo>
                  <a:cubicBezTo>
                    <a:pt x="285" y="111266"/>
                    <a:pt x="7743" y="149313"/>
                    <a:pt x="42903" y="173635"/>
                  </a:cubicBezTo>
                  <a:cubicBezTo>
                    <a:pt x="44323" y="173635"/>
                    <a:pt x="46454" y="173635"/>
                    <a:pt x="46454" y="171550"/>
                  </a:cubicBezTo>
                  <a:cubicBezTo>
                    <a:pt x="46454" y="170508"/>
                    <a:pt x="45922" y="170160"/>
                    <a:pt x="44679" y="168944"/>
                  </a:cubicBezTo>
                  <a:cubicBezTo>
                    <a:pt x="21061" y="148097"/>
                    <a:pt x="12360" y="118563"/>
                    <a:pt x="12360" y="86944"/>
                  </a:cubicBezTo>
                  <a:cubicBezTo>
                    <a:pt x="12360" y="40037"/>
                    <a:pt x="30650" y="17105"/>
                    <a:pt x="45211" y="4249"/>
                  </a:cubicBezTo>
                  <a:cubicBezTo>
                    <a:pt x="45922" y="3554"/>
                    <a:pt x="46454" y="3033"/>
                    <a:pt x="46454" y="2164"/>
                  </a:cubicBezTo>
                  <a:cubicBezTo>
                    <a:pt x="46454" y="79"/>
                    <a:pt x="44323" y="79"/>
                    <a:pt x="42903" y="79"/>
                  </a:cubicBez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AA6698C1-3363-CE96-3FE1-F484516DDD8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484335" y="5311530"/>
              <a:ext cx="53804" cy="116919"/>
            </a:xfrm>
            <a:custGeom>
              <a:avLst/>
              <a:gdLst>
                <a:gd name="connsiteX0" fmla="*/ 49476 w 53804"/>
                <a:gd name="connsiteY0" fmla="*/ 6681 h 116919"/>
                <a:gd name="connsiteX1" fmla="*/ 42373 w 53804"/>
                <a:gd name="connsiteY1" fmla="*/ 79 h 116919"/>
                <a:gd name="connsiteX2" fmla="*/ 32429 w 53804"/>
                <a:gd name="connsiteY2" fmla="*/ 9634 h 116919"/>
                <a:gd name="connsiteX3" fmla="*/ 39532 w 53804"/>
                <a:gd name="connsiteY3" fmla="*/ 16236 h 116919"/>
                <a:gd name="connsiteX4" fmla="*/ 49476 w 53804"/>
                <a:gd name="connsiteY4" fmla="*/ 6681 h 116919"/>
                <a:gd name="connsiteX5" fmla="*/ 13251 w 53804"/>
                <a:gd name="connsiteY5" fmla="*/ 94935 h 116919"/>
                <a:gd name="connsiteX6" fmla="*/ 11653 w 53804"/>
                <a:gd name="connsiteY6" fmla="*/ 102232 h 116919"/>
                <a:gd name="connsiteX7" fmla="*/ 28522 w 53804"/>
                <a:gd name="connsiteY7" fmla="*/ 116999 h 116919"/>
                <a:gd name="connsiteX8" fmla="*/ 54093 w 53804"/>
                <a:gd name="connsiteY8" fmla="*/ 90418 h 116919"/>
                <a:gd name="connsiteX9" fmla="*/ 51252 w 53804"/>
                <a:gd name="connsiteY9" fmla="*/ 88160 h 116919"/>
                <a:gd name="connsiteX10" fmla="*/ 47878 w 53804"/>
                <a:gd name="connsiteY10" fmla="*/ 91113 h 116919"/>
                <a:gd name="connsiteX11" fmla="*/ 29055 w 53804"/>
                <a:gd name="connsiteY11" fmla="*/ 112135 h 116919"/>
                <a:gd name="connsiteX12" fmla="*/ 24616 w 53804"/>
                <a:gd name="connsiteY12" fmla="*/ 106054 h 116919"/>
                <a:gd name="connsiteX13" fmla="*/ 27457 w 53804"/>
                <a:gd name="connsiteY13" fmla="*/ 94935 h 116919"/>
                <a:gd name="connsiteX14" fmla="*/ 33139 w 53804"/>
                <a:gd name="connsiteY14" fmla="*/ 81037 h 116919"/>
                <a:gd name="connsiteX15" fmla="*/ 41840 w 53804"/>
                <a:gd name="connsiteY15" fmla="*/ 58973 h 116919"/>
                <a:gd name="connsiteX16" fmla="*/ 42906 w 53804"/>
                <a:gd name="connsiteY16" fmla="*/ 53414 h 116919"/>
                <a:gd name="connsiteX17" fmla="*/ 26036 w 53804"/>
                <a:gd name="connsiteY17" fmla="*/ 38647 h 116919"/>
                <a:gd name="connsiteX18" fmla="*/ 288 w 53804"/>
                <a:gd name="connsiteY18" fmla="*/ 65228 h 116919"/>
                <a:gd name="connsiteX19" fmla="*/ 3307 w 53804"/>
                <a:gd name="connsiteY19" fmla="*/ 67486 h 116919"/>
                <a:gd name="connsiteX20" fmla="*/ 6503 w 53804"/>
                <a:gd name="connsiteY20" fmla="*/ 64707 h 116919"/>
                <a:gd name="connsiteX21" fmla="*/ 25504 w 53804"/>
                <a:gd name="connsiteY21" fmla="*/ 43512 h 116919"/>
                <a:gd name="connsiteX22" fmla="*/ 29943 w 53804"/>
                <a:gd name="connsiteY22" fmla="*/ 49592 h 116919"/>
                <a:gd name="connsiteX23" fmla="*/ 24438 w 53804"/>
                <a:gd name="connsiteY23" fmla="*/ 66965 h 116919"/>
                <a:gd name="connsiteX24" fmla="*/ 13251 w 53804"/>
                <a:gd name="connsiteY24" fmla="*/ 94935 h 11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804" h="116919">
                  <a:moveTo>
                    <a:pt x="49476" y="6681"/>
                  </a:moveTo>
                  <a:cubicBezTo>
                    <a:pt x="49476" y="3901"/>
                    <a:pt x="47345" y="79"/>
                    <a:pt x="42373" y="79"/>
                  </a:cubicBezTo>
                  <a:cubicBezTo>
                    <a:pt x="37579" y="79"/>
                    <a:pt x="32429" y="4596"/>
                    <a:pt x="32429" y="9634"/>
                  </a:cubicBezTo>
                  <a:cubicBezTo>
                    <a:pt x="32429" y="12588"/>
                    <a:pt x="34737" y="16236"/>
                    <a:pt x="39532" y="16236"/>
                  </a:cubicBezTo>
                  <a:cubicBezTo>
                    <a:pt x="44682" y="16236"/>
                    <a:pt x="49476" y="11372"/>
                    <a:pt x="49476" y="6681"/>
                  </a:cubicBezTo>
                  <a:close/>
                  <a:moveTo>
                    <a:pt x="13251" y="94935"/>
                  </a:moveTo>
                  <a:cubicBezTo>
                    <a:pt x="12541" y="97194"/>
                    <a:pt x="11653" y="99279"/>
                    <a:pt x="11653" y="102232"/>
                  </a:cubicBezTo>
                  <a:cubicBezTo>
                    <a:pt x="11653" y="110397"/>
                    <a:pt x="18756" y="116999"/>
                    <a:pt x="28522" y="116999"/>
                  </a:cubicBezTo>
                  <a:cubicBezTo>
                    <a:pt x="46280" y="116999"/>
                    <a:pt x="54093" y="93024"/>
                    <a:pt x="54093" y="90418"/>
                  </a:cubicBezTo>
                  <a:cubicBezTo>
                    <a:pt x="54093" y="88160"/>
                    <a:pt x="51785" y="88160"/>
                    <a:pt x="51252" y="88160"/>
                  </a:cubicBezTo>
                  <a:cubicBezTo>
                    <a:pt x="48766" y="88160"/>
                    <a:pt x="48588" y="89202"/>
                    <a:pt x="47878" y="91113"/>
                  </a:cubicBezTo>
                  <a:cubicBezTo>
                    <a:pt x="43794" y="105012"/>
                    <a:pt x="35981" y="112135"/>
                    <a:pt x="29055" y="112135"/>
                  </a:cubicBezTo>
                  <a:cubicBezTo>
                    <a:pt x="25504" y="112135"/>
                    <a:pt x="24616" y="109876"/>
                    <a:pt x="24616" y="106054"/>
                  </a:cubicBezTo>
                  <a:cubicBezTo>
                    <a:pt x="24616" y="102058"/>
                    <a:pt x="25859" y="98757"/>
                    <a:pt x="27457" y="94935"/>
                  </a:cubicBezTo>
                  <a:cubicBezTo>
                    <a:pt x="29233" y="90245"/>
                    <a:pt x="31186" y="85554"/>
                    <a:pt x="33139" y="81037"/>
                  </a:cubicBezTo>
                  <a:cubicBezTo>
                    <a:pt x="34737" y="76868"/>
                    <a:pt x="41130" y="61058"/>
                    <a:pt x="41840" y="58973"/>
                  </a:cubicBezTo>
                  <a:cubicBezTo>
                    <a:pt x="42373" y="57236"/>
                    <a:pt x="42906" y="55151"/>
                    <a:pt x="42906" y="53414"/>
                  </a:cubicBezTo>
                  <a:cubicBezTo>
                    <a:pt x="42906" y="45249"/>
                    <a:pt x="35803" y="38647"/>
                    <a:pt x="26036" y="38647"/>
                  </a:cubicBezTo>
                  <a:cubicBezTo>
                    <a:pt x="8457" y="38647"/>
                    <a:pt x="288" y="62274"/>
                    <a:pt x="288" y="65228"/>
                  </a:cubicBezTo>
                  <a:cubicBezTo>
                    <a:pt x="288" y="67486"/>
                    <a:pt x="2774" y="67486"/>
                    <a:pt x="3307" y="67486"/>
                  </a:cubicBezTo>
                  <a:cubicBezTo>
                    <a:pt x="5793" y="67486"/>
                    <a:pt x="5970" y="66618"/>
                    <a:pt x="6503" y="64707"/>
                  </a:cubicBezTo>
                  <a:cubicBezTo>
                    <a:pt x="11120" y="49766"/>
                    <a:pt x="18933" y="43512"/>
                    <a:pt x="25504" y="43512"/>
                  </a:cubicBezTo>
                  <a:cubicBezTo>
                    <a:pt x="28345" y="43512"/>
                    <a:pt x="29943" y="44901"/>
                    <a:pt x="29943" y="49592"/>
                  </a:cubicBezTo>
                  <a:cubicBezTo>
                    <a:pt x="29943" y="53588"/>
                    <a:pt x="28878" y="56194"/>
                    <a:pt x="24438" y="66965"/>
                  </a:cubicBezTo>
                  <a:lnTo>
                    <a:pt x="13251" y="94935"/>
                  </a:ln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0E90FAE3-4C0A-3079-0159-9867FAB1465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567650" y="5406733"/>
              <a:ext cx="22551" cy="53508"/>
            </a:xfrm>
            <a:custGeom>
              <a:avLst/>
              <a:gdLst>
                <a:gd name="connsiteX0" fmla="*/ 17871 w 22551"/>
                <a:gd name="connsiteY0" fmla="*/ 17278 h 53508"/>
                <a:gd name="connsiteX1" fmla="*/ 4020 w 22551"/>
                <a:gd name="connsiteY1" fmla="*/ 49071 h 53508"/>
                <a:gd name="connsiteX2" fmla="*/ 2777 w 22551"/>
                <a:gd name="connsiteY2" fmla="*/ 51156 h 53508"/>
                <a:gd name="connsiteX3" fmla="*/ 5263 w 22551"/>
                <a:gd name="connsiteY3" fmla="*/ 53588 h 53508"/>
                <a:gd name="connsiteX4" fmla="*/ 22843 w 22551"/>
                <a:gd name="connsiteY4" fmla="*/ 19016 h 53508"/>
                <a:gd name="connsiteX5" fmla="*/ 10413 w 22551"/>
                <a:gd name="connsiteY5" fmla="*/ 79 h 53508"/>
                <a:gd name="connsiteX6" fmla="*/ 291 w 22551"/>
                <a:gd name="connsiteY6" fmla="*/ 9982 h 53508"/>
                <a:gd name="connsiteX7" fmla="*/ 10590 w 22551"/>
                <a:gd name="connsiteY7" fmla="*/ 20058 h 53508"/>
                <a:gd name="connsiteX8" fmla="*/ 17871 w 22551"/>
                <a:gd name="connsiteY8" fmla="*/ 17278 h 53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51" h="53508">
                  <a:moveTo>
                    <a:pt x="17871" y="17278"/>
                  </a:moveTo>
                  <a:cubicBezTo>
                    <a:pt x="17871" y="26834"/>
                    <a:pt x="16095" y="37952"/>
                    <a:pt x="4020" y="49071"/>
                  </a:cubicBezTo>
                  <a:cubicBezTo>
                    <a:pt x="3310" y="49766"/>
                    <a:pt x="2777" y="50287"/>
                    <a:pt x="2777" y="51156"/>
                  </a:cubicBezTo>
                  <a:cubicBezTo>
                    <a:pt x="2777" y="52372"/>
                    <a:pt x="4198" y="53588"/>
                    <a:pt x="5263" y="53588"/>
                  </a:cubicBezTo>
                  <a:cubicBezTo>
                    <a:pt x="7749" y="53588"/>
                    <a:pt x="22843" y="39690"/>
                    <a:pt x="22843" y="19016"/>
                  </a:cubicBezTo>
                  <a:cubicBezTo>
                    <a:pt x="22843" y="8244"/>
                    <a:pt x="18581" y="79"/>
                    <a:pt x="10413" y="79"/>
                  </a:cubicBezTo>
                  <a:cubicBezTo>
                    <a:pt x="4553" y="79"/>
                    <a:pt x="291" y="4596"/>
                    <a:pt x="291" y="9982"/>
                  </a:cubicBezTo>
                  <a:cubicBezTo>
                    <a:pt x="291" y="15541"/>
                    <a:pt x="4375" y="20058"/>
                    <a:pt x="10590" y="20058"/>
                  </a:cubicBezTo>
                  <a:cubicBezTo>
                    <a:pt x="14852" y="20058"/>
                    <a:pt x="17693" y="17278"/>
                    <a:pt x="17871" y="17278"/>
                  </a:cubicBez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6F8C4352-9217-94D8-CCD0-403D58FF4AA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621328" y="5306144"/>
              <a:ext cx="87366" cy="122305"/>
            </a:xfrm>
            <a:custGeom>
              <a:avLst/>
              <a:gdLst>
                <a:gd name="connsiteX0" fmla="*/ 42556 w 87366"/>
                <a:gd name="connsiteY0" fmla="*/ 5291 h 122305"/>
                <a:gd name="connsiteX1" fmla="*/ 43266 w 87366"/>
                <a:gd name="connsiteY1" fmla="*/ 2511 h 122305"/>
                <a:gd name="connsiteX2" fmla="*/ 40425 w 87366"/>
                <a:gd name="connsiteY2" fmla="*/ 79 h 122305"/>
                <a:gd name="connsiteX3" fmla="*/ 17696 w 87366"/>
                <a:gd name="connsiteY3" fmla="*/ 1817 h 122305"/>
                <a:gd name="connsiteX4" fmla="*/ 13789 w 87366"/>
                <a:gd name="connsiteY4" fmla="*/ 5812 h 122305"/>
                <a:gd name="connsiteX5" fmla="*/ 18406 w 87366"/>
                <a:gd name="connsiteY5" fmla="*/ 8244 h 122305"/>
                <a:gd name="connsiteX6" fmla="*/ 26929 w 87366"/>
                <a:gd name="connsiteY6" fmla="*/ 10850 h 122305"/>
                <a:gd name="connsiteX7" fmla="*/ 26219 w 87366"/>
                <a:gd name="connsiteY7" fmla="*/ 14672 h 122305"/>
                <a:gd name="connsiteX8" fmla="*/ 1181 w 87366"/>
                <a:gd name="connsiteY8" fmla="*/ 113003 h 122305"/>
                <a:gd name="connsiteX9" fmla="*/ 293 w 87366"/>
                <a:gd name="connsiteY9" fmla="*/ 116825 h 122305"/>
                <a:gd name="connsiteX10" fmla="*/ 6331 w 87366"/>
                <a:gd name="connsiteY10" fmla="*/ 122385 h 122305"/>
                <a:gd name="connsiteX11" fmla="*/ 14499 w 87366"/>
                <a:gd name="connsiteY11" fmla="*/ 115088 h 122305"/>
                <a:gd name="connsiteX12" fmla="*/ 23200 w 87366"/>
                <a:gd name="connsiteY12" fmla="*/ 81385 h 122305"/>
                <a:gd name="connsiteX13" fmla="*/ 45930 w 87366"/>
                <a:gd name="connsiteY13" fmla="*/ 95630 h 122305"/>
                <a:gd name="connsiteX14" fmla="*/ 45575 w 87366"/>
                <a:gd name="connsiteY14" fmla="*/ 99105 h 122305"/>
                <a:gd name="connsiteX15" fmla="*/ 44864 w 87366"/>
                <a:gd name="connsiteY15" fmla="*/ 104491 h 122305"/>
                <a:gd name="connsiteX16" fmla="*/ 63687 w 87366"/>
                <a:gd name="connsiteY16" fmla="*/ 122385 h 122305"/>
                <a:gd name="connsiteX17" fmla="*/ 86239 w 87366"/>
                <a:gd name="connsiteY17" fmla="*/ 95804 h 122305"/>
                <a:gd name="connsiteX18" fmla="*/ 83398 w 87366"/>
                <a:gd name="connsiteY18" fmla="*/ 93546 h 122305"/>
                <a:gd name="connsiteX19" fmla="*/ 79847 w 87366"/>
                <a:gd name="connsiteY19" fmla="*/ 97715 h 122305"/>
                <a:gd name="connsiteX20" fmla="*/ 64220 w 87366"/>
                <a:gd name="connsiteY20" fmla="*/ 117520 h 122305"/>
                <a:gd name="connsiteX21" fmla="*/ 58005 w 87366"/>
                <a:gd name="connsiteY21" fmla="*/ 108486 h 122305"/>
                <a:gd name="connsiteX22" fmla="*/ 59070 w 87366"/>
                <a:gd name="connsiteY22" fmla="*/ 100668 h 122305"/>
                <a:gd name="connsiteX23" fmla="*/ 59958 w 87366"/>
                <a:gd name="connsiteY23" fmla="*/ 95283 h 122305"/>
                <a:gd name="connsiteX24" fmla="*/ 31191 w 87366"/>
                <a:gd name="connsiteY24" fmla="*/ 76868 h 122305"/>
                <a:gd name="connsiteX25" fmla="*/ 45930 w 87366"/>
                <a:gd name="connsiteY25" fmla="*/ 65401 h 122305"/>
                <a:gd name="connsiteX26" fmla="*/ 73809 w 87366"/>
                <a:gd name="connsiteY26" fmla="*/ 48897 h 122305"/>
                <a:gd name="connsiteX27" fmla="*/ 79669 w 87366"/>
                <a:gd name="connsiteY27" fmla="*/ 51156 h 122305"/>
                <a:gd name="connsiteX28" fmla="*/ 70435 w 87366"/>
                <a:gd name="connsiteY28" fmla="*/ 60884 h 122305"/>
                <a:gd name="connsiteX29" fmla="*/ 77538 w 87366"/>
                <a:gd name="connsiteY29" fmla="*/ 67312 h 122305"/>
                <a:gd name="connsiteX30" fmla="*/ 87660 w 87366"/>
                <a:gd name="connsiteY30" fmla="*/ 56194 h 122305"/>
                <a:gd name="connsiteX31" fmla="*/ 73987 w 87366"/>
                <a:gd name="connsiteY31" fmla="*/ 44033 h 122305"/>
                <a:gd name="connsiteX32" fmla="*/ 45575 w 87366"/>
                <a:gd name="connsiteY32" fmla="*/ 59321 h 122305"/>
                <a:gd name="connsiteX33" fmla="*/ 24976 w 87366"/>
                <a:gd name="connsiteY33" fmla="*/ 74609 h 122305"/>
                <a:gd name="connsiteX34" fmla="*/ 42556 w 87366"/>
                <a:gd name="connsiteY34" fmla="*/ 5291 h 12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366" h="122305">
                  <a:moveTo>
                    <a:pt x="42556" y="5291"/>
                  </a:moveTo>
                  <a:cubicBezTo>
                    <a:pt x="42734" y="4944"/>
                    <a:pt x="43266" y="2685"/>
                    <a:pt x="43266" y="2511"/>
                  </a:cubicBezTo>
                  <a:cubicBezTo>
                    <a:pt x="43266" y="1643"/>
                    <a:pt x="42556" y="79"/>
                    <a:pt x="40425" y="79"/>
                  </a:cubicBezTo>
                  <a:cubicBezTo>
                    <a:pt x="36874" y="79"/>
                    <a:pt x="22135" y="1469"/>
                    <a:pt x="17696" y="1817"/>
                  </a:cubicBezTo>
                  <a:cubicBezTo>
                    <a:pt x="16275" y="1990"/>
                    <a:pt x="13789" y="2164"/>
                    <a:pt x="13789" y="5812"/>
                  </a:cubicBezTo>
                  <a:cubicBezTo>
                    <a:pt x="13789" y="8244"/>
                    <a:pt x="16275" y="8244"/>
                    <a:pt x="18406" y="8244"/>
                  </a:cubicBezTo>
                  <a:cubicBezTo>
                    <a:pt x="26929" y="8244"/>
                    <a:pt x="26929" y="9461"/>
                    <a:pt x="26929" y="10850"/>
                  </a:cubicBezTo>
                  <a:cubicBezTo>
                    <a:pt x="26929" y="12067"/>
                    <a:pt x="26574" y="13109"/>
                    <a:pt x="26219" y="14672"/>
                  </a:cubicBezTo>
                  <a:lnTo>
                    <a:pt x="1181" y="113003"/>
                  </a:lnTo>
                  <a:cubicBezTo>
                    <a:pt x="293" y="116130"/>
                    <a:pt x="293" y="116478"/>
                    <a:pt x="293" y="116825"/>
                  </a:cubicBezTo>
                  <a:cubicBezTo>
                    <a:pt x="293" y="119431"/>
                    <a:pt x="2424" y="122385"/>
                    <a:pt x="6331" y="122385"/>
                  </a:cubicBezTo>
                  <a:cubicBezTo>
                    <a:pt x="11125" y="122385"/>
                    <a:pt x="13434" y="118910"/>
                    <a:pt x="14499" y="115088"/>
                  </a:cubicBezTo>
                  <a:cubicBezTo>
                    <a:pt x="14854" y="114393"/>
                    <a:pt x="22490" y="83817"/>
                    <a:pt x="23200" y="81385"/>
                  </a:cubicBezTo>
                  <a:cubicBezTo>
                    <a:pt x="35808" y="82601"/>
                    <a:pt x="45930" y="86596"/>
                    <a:pt x="45930" y="95630"/>
                  </a:cubicBezTo>
                  <a:cubicBezTo>
                    <a:pt x="45930" y="96499"/>
                    <a:pt x="45930" y="97368"/>
                    <a:pt x="45575" y="99105"/>
                  </a:cubicBezTo>
                  <a:cubicBezTo>
                    <a:pt x="44864" y="101711"/>
                    <a:pt x="44864" y="102580"/>
                    <a:pt x="44864" y="104491"/>
                  </a:cubicBezTo>
                  <a:cubicBezTo>
                    <a:pt x="44864" y="116825"/>
                    <a:pt x="55164" y="122385"/>
                    <a:pt x="63687" y="122385"/>
                  </a:cubicBezTo>
                  <a:cubicBezTo>
                    <a:pt x="80912" y="122385"/>
                    <a:pt x="86239" y="95978"/>
                    <a:pt x="86239" y="95804"/>
                  </a:cubicBezTo>
                  <a:cubicBezTo>
                    <a:pt x="86239" y="93546"/>
                    <a:pt x="83931" y="93546"/>
                    <a:pt x="83398" y="93546"/>
                  </a:cubicBezTo>
                  <a:cubicBezTo>
                    <a:pt x="80912" y="93546"/>
                    <a:pt x="80734" y="94414"/>
                    <a:pt x="79847" y="97715"/>
                  </a:cubicBezTo>
                  <a:cubicBezTo>
                    <a:pt x="77716" y="105185"/>
                    <a:pt x="72921" y="117520"/>
                    <a:pt x="64220" y="117520"/>
                  </a:cubicBezTo>
                  <a:cubicBezTo>
                    <a:pt x="59425" y="117520"/>
                    <a:pt x="58005" y="113177"/>
                    <a:pt x="58005" y="108486"/>
                  </a:cubicBezTo>
                  <a:cubicBezTo>
                    <a:pt x="58005" y="105533"/>
                    <a:pt x="58005" y="105185"/>
                    <a:pt x="59070" y="100668"/>
                  </a:cubicBezTo>
                  <a:cubicBezTo>
                    <a:pt x="59248" y="100147"/>
                    <a:pt x="59958" y="97194"/>
                    <a:pt x="59958" y="95283"/>
                  </a:cubicBezTo>
                  <a:cubicBezTo>
                    <a:pt x="59958" y="79821"/>
                    <a:pt x="38649" y="77389"/>
                    <a:pt x="31191" y="76868"/>
                  </a:cubicBezTo>
                  <a:cubicBezTo>
                    <a:pt x="36341" y="73740"/>
                    <a:pt x="42911" y="68007"/>
                    <a:pt x="45930" y="65401"/>
                  </a:cubicBezTo>
                  <a:cubicBezTo>
                    <a:pt x="54986" y="57062"/>
                    <a:pt x="63865" y="48897"/>
                    <a:pt x="73809" y="48897"/>
                  </a:cubicBezTo>
                  <a:cubicBezTo>
                    <a:pt x="75940" y="48897"/>
                    <a:pt x="78248" y="49418"/>
                    <a:pt x="79669" y="51156"/>
                  </a:cubicBezTo>
                  <a:cubicBezTo>
                    <a:pt x="72033" y="52372"/>
                    <a:pt x="70435" y="58279"/>
                    <a:pt x="70435" y="60884"/>
                  </a:cubicBezTo>
                  <a:cubicBezTo>
                    <a:pt x="70435" y="64707"/>
                    <a:pt x="73454" y="67312"/>
                    <a:pt x="77538" y="67312"/>
                  </a:cubicBezTo>
                  <a:cubicBezTo>
                    <a:pt x="82333" y="67312"/>
                    <a:pt x="87660" y="63490"/>
                    <a:pt x="87660" y="56194"/>
                  </a:cubicBezTo>
                  <a:cubicBezTo>
                    <a:pt x="87660" y="50461"/>
                    <a:pt x="83398" y="44033"/>
                    <a:pt x="73987" y="44033"/>
                  </a:cubicBezTo>
                  <a:cubicBezTo>
                    <a:pt x="63865" y="44033"/>
                    <a:pt x="54631" y="51156"/>
                    <a:pt x="45575" y="59321"/>
                  </a:cubicBezTo>
                  <a:cubicBezTo>
                    <a:pt x="38117" y="66270"/>
                    <a:pt x="32257" y="71656"/>
                    <a:pt x="24976" y="74609"/>
                  </a:cubicBezTo>
                  <a:lnTo>
                    <a:pt x="42556" y="5291"/>
                  </a:ln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484B9513-4187-F102-D7A7-ADFB4238DF7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732748" y="5296415"/>
              <a:ext cx="45991" cy="173555"/>
            </a:xfrm>
            <a:custGeom>
              <a:avLst/>
              <a:gdLst>
                <a:gd name="connsiteX0" fmla="*/ 3672 w 45991"/>
                <a:gd name="connsiteY0" fmla="*/ 79 h 173555"/>
                <a:gd name="connsiteX1" fmla="*/ 298 w 45991"/>
                <a:gd name="connsiteY1" fmla="*/ 2164 h 173555"/>
                <a:gd name="connsiteX2" fmla="*/ 1896 w 45991"/>
                <a:gd name="connsiteY2" fmla="*/ 4770 h 173555"/>
                <a:gd name="connsiteX3" fmla="*/ 34214 w 45991"/>
                <a:gd name="connsiteY3" fmla="*/ 86770 h 173555"/>
                <a:gd name="connsiteX4" fmla="*/ 3494 w 45991"/>
                <a:gd name="connsiteY4" fmla="*/ 167554 h 173555"/>
                <a:gd name="connsiteX5" fmla="*/ 298 w 45991"/>
                <a:gd name="connsiteY5" fmla="*/ 171550 h 173555"/>
                <a:gd name="connsiteX6" fmla="*/ 2606 w 45991"/>
                <a:gd name="connsiteY6" fmla="*/ 173635 h 173555"/>
                <a:gd name="connsiteX7" fmla="*/ 33327 w 45991"/>
                <a:gd name="connsiteY7" fmla="*/ 140452 h 173555"/>
                <a:gd name="connsiteX8" fmla="*/ 46289 w 45991"/>
                <a:gd name="connsiteY8" fmla="*/ 86944 h 173555"/>
                <a:gd name="connsiteX9" fmla="*/ 3672 w 45991"/>
                <a:gd name="connsiteY9" fmla="*/ 79 h 17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91" h="173555">
                  <a:moveTo>
                    <a:pt x="3672" y="79"/>
                  </a:moveTo>
                  <a:cubicBezTo>
                    <a:pt x="2429" y="79"/>
                    <a:pt x="298" y="79"/>
                    <a:pt x="298" y="2164"/>
                  </a:cubicBezTo>
                  <a:cubicBezTo>
                    <a:pt x="298" y="3033"/>
                    <a:pt x="830" y="3554"/>
                    <a:pt x="1896" y="4770"/>
                  </a:cubicBezTo>
                  <a:cubicBezTo>
                    <a:pt x="17167" y="18495"/>
                    <a:pt x="34214" y="41948"/>
                    <a:pt x="34214" y="86770"/>
                  </a:cubicBezTo>
                  <a:cubicBezTo>
                    <a:pt x="34214" y="123080"/>
                    <a:pt x="22672" y="150529"/>
                    <a:pt x="3494" y="167554"/>
                  </a:cubicBezTo>
                  <a:cubicBezTo>
                    <a:pt x="475" y="170508"/>
                    <a:pt x="298" y="170681"/>
                    <a:pt x="298" y="171550"/>
                  </a:cubicBezTo>
                  <a:cubicBezTo>
                    <a:pt x="298" y="172419"/>
                    <a:pt x="830" y="173635"/>
                    <a:pt x="2606" y="173635"/>
                  </a:cubicBezTo>
                  <a:cubicBezTo>
                    <a:pt x="4737" y="173635"/>
                    <a:pt x="21607" y="162169"/>
                    <a:pt x="33327" y="140452"/>
                  </a:cubicBezTo>
                  <a:cubicBezTo>
                    <a:pt x="41140" y="126033"/>
                    <a:pt x="46289" y="107270"/>
                    <a:pt x="46289" y="86944"/>
                  </a:cubicBezTo>
                  <a:cubicBezTo>
                    <a:pt x="46289" y="62448"/>
                    <a:pt x="38831" y="24401"/>
                    <a:pt x="3672" y="79"/>
                  </a:cubicBez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EEA01C6E-4B0B-1A67-A443-BD114ACB931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882421" y="5237209"/>
              <a:ext cx="169202" cy="165290"/>
            </a:xfrm>
            <a:custGeom>
              <a:avLst/>
              <a:gdLst>
                <a:gd name="connsiteX0" fmla="*/ 169506 w 169202"/>
                <a:gd name="connsiteY0" fmla="*/ 82723 h 165290"/>
                <a:gd name="connsiteX1" fmla="*/ 85032 w 169202"/>
                <a:gd name="connsiteY1" fmla="*/ 77 h 165290"/>
                <a:gd name="connsiteX2" fmla="*/ 304 w 169202"/>
                <a:gd name="connsiteY2" fmla="*/ 82723 h 165290"/>
                <a:gd name="connsiteX3" fmla="*/ 84778 w 169202"/>
                <a:gd name="connsiteY3" fmla="*/ 165368 h 165290"/>
                <a:gd name="connsiteX4" fmla="*/ 169506 w 169202"/>
                <a:gd name="connsiteY4" fmla="*/ 82723 h 165290"/>
                <a:gd name="connsiteX5" fmla="*/ 34550 w 169202"/>
                <a:gd name="connsiteY5" fmla="*/ 29363 h 165290"/>
                <a:gd name="connsiteX6" fmla="*/ 32267 w 169202"/>
                <a:gd name="connsiteY6" fmla="*/ 26633 h 165290"/>
                <a:gd name="connsiteX7" fmla="*/ 84778 w 169202"/>
                <a:gd name="connsiteY7" fmla="*/ 6282 h 165290"/>
                <a:gd name="connsiteX8" fmla="*/ 137797 w 169202"/>
                <a:gd name="connsiteY8" fmla="*/ 26633 h 165290"/>
                <a:gd name="connsiteX9" fmla="*/ 85032 w 169202"/>
                <a:gd name="connsiteY9" fmla="*/ 78504 h 165290"/>
                <a:gd name="connsiteX10" fmla="*/ 34550 w 169202"/>
                <a:gd name="connsiteY10" fmla="*/ 29363 h 165290"/>
                <a:gd name="connsiteX11" fmla="*/ 27193 w 169202"/>
                <a:gd name="connsiteY11" fmla="*/ 134594 h 165290"/>
                <a:gd name="connsiteX12" fmla="*/ 6645 w 169202"/>
                <a:gd name="connsiteY12" fmla="*/ 82723 h 165290"/>
                <a:gd name="connsiteX13" fmla="*/ 27193 w 169202"/>
                <a:gd name="connsiteY13" fmla="*/ 30852 h 165290"/>
                <a:gd name="connsiteX14" fmla="*/ 80212 w 169202"/>
                <a:gd name="connsiteY14" fmla="*/ 82723 h 165290"/>
                <a:gd name="connsiteX15" fmla="*/ 27193 w 169202"/>
                <a:gd name="connsiteY15" fmla="*/ 134594 h 165290"/>
                <a:gd name="connsiteX16" fmla="*/ 142363 w 169202"/>
                <a:gd name="connsiteY16" fmla="*/ 30852 h 165290"/>
                <a:gd name="connsiteX17" fmla="*/ 163164 w 169202"/>
                <a:gd name="connsiteY17" fmla="*/ 82723 h 165290"/>
                <a:gd name="connsiteX18" fmla="*/ 142617 w 169202"/>
                <a:gd name="connsiteY18" fmla="*/ 134594 h 165290"/>
                <a:gd name="connsiteX19" fmla="*/ 89598 w 169202"/>
                <a:gd name="connsiteY19" fmla="*/ 82723 h 165290"/>
                <a:gd name="connsiteX20" fmla="*/ 142363 w 169202"/>
                <a:gd name="connsiteY20" fmla="*/ 30852 h 165290"/>
                <a:gd name="connsiteX21" fmla="*/ 135260 w 169202"/>
                <a:gd name="connsiteY21" fmla="*/ 136083 h 165290"/>
                <a:gd name="connsiteX22" fmla="*/ 137543 w 169202"/>
                <a:gd name="connsiteY22" fmla="*/ 138813 h 165290"/>
                <a:gd name="connsiteX23" fmla="*/ 85032 w 169202"/>
                <a:gd name="connsiteY23" fmla="*/ 159164 h 165290"/>
                <a:gd name="connsiteX24" fmla="*/ 32013 w 169202"/>
                <a:gd name="connsiteY24" fmla="*/ 138813 h 165290"/>
                <a:gd name="connsiteX25" fmla="*/ 84778 w 169202"/>
                <a:gd name="connsiteY25" fmla="*/ 86942 h 165290"/>
                <a:gd name="connsiteX26" fmla="*/ 135260 w 169202"/>
                <a:gd name="connsiteY26" fmla="*/ 136083 h 16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9202" h="165290">
                  <a:moveTo>
                    <a:pt x="169506" y="82723"/>
                  </a:moveTo>
                  <a:cubicBezTo>
                    <a:pt x="169506" y="37057"/>
                    <a:pt x="131455" y="77"/>
                    <a:pt x="85032" y="77"/>
                  </a:cubicBezTo>
                  <a:cubicBezTo>
                    <a:pt x="37848" y="77"/>
                    <a:pt x="304" y="37553"/>
                    <a:pt x="304" y="82723"/>
                  </a:cubicBezTo>
                  <a:cubicBezTo>
                    <a:pt x="304" y="128389"/>
                    <a:pt x="38355" y="165368"/>
                    <a:pt x="84778" y="165368"/>
                  </a:cubicBezTo>
                  <a:cubicBezTo>
                    <a:pt x="131962" y="165368"/>
                    <a:pt x="169506" y="127893"/>
                    <a:pt x="169506" y="82723"/>
                  </a:cubicBezTo>
                  <a:close/>
                  <a:moveTo>
                    <a:pt x="34550" y="29363"/>
                  </a:moveTo>
                  <a:cubicBezTo>
                    <a:pt x="34043" y="28867"/>
                    <a:pt x="32267" y="27130"/>
                    <a:pt x="32267" y="26633"/>
                  </a:cubicBezTo>
                  <a:cubicBezTo>
                    <a:pt x="32267" y="25640"/>
                    <a:pt x="52815" y="6282"/>
                    <a:pt x="84778" y="6282"/>
                  </a:cubicBezTo>
                  <a:cubicBezTo>
                    <a:pt x="93657" y="6282"/>
                    <a:pt x="116995" y="7523"/>
                    <a:pt x="137797" y="26633"/>
                  </a:cubicBezTo>
                  <a:lnTo>
                    <a:pt x="85032" y="78504"/>
                  </a:lnTo>
                  <a:lnTo>
                    <a:pt x="34550" y="29363"/>
                  </a:lnTo>
                  <a:close/>
                  <a:moveTo>
                    <a:pt x="27193" y="134594"/>
                  </a:moveTo>
                  <a:cubicBezTo>
                    <a:pt x="11719" y="117717"/>
                    <a:pt x="6645" y="98607"/>
                    <a:pt x="6645" y="82723"/>
                  </a:cubicBezTo>
                  <a:cubicBezTo>
                    <a:pt x="6645" y="63613"/>
                    <a:pt x="14002" y="45495"/>
                    <a:pt x="27193" y="30852"/>
                  </a:cubicBezTo>
                  <a:lnTo>
                    <a:pt x="80212" y="82723"/>
                  </a:lnTo>
                  <a:lnTo>
                    <a:pt x="27193" y="134594"/>
                  </a:lnTo>
                  <a:close/>
                  <a:moveTo>
                    <a:pt x="142363" y="30852"/>
                  </a:moveTo>
                  <a:cubicBezTo>
                    <a:pt x="154539" y="43510"/>
                    <a:pt x="163164" y="62372"/>
                    <a:pt x="163164" y="82723"/>
                  </a:cubicBezTo>
                  <a:cubicBezTo>
                    <a:pt x="163164" y="101833"/>
                    <a:pt x="155808" y="119951"/>
                    <a:pt x="142617" y="134594"/>
                  </a:cubicBezTo>
                  <a:lnTo>
                    <a:pt x="89598" y="82723"/>
                  </a:lnTo>
                  <a:lnTo>
                    <a:pt x="142363" y="30852"/>
                  </a:lnTo>
                  <a:close/>
                  <a:moveTo>
                    <a:pt x="135260" y="136083"/>
                  </a:moveTo>
                  <a:cubicBezTo>
                    <a:pt x="135767" y="136579"/>
                    <a:pt x="137543" y="138316"/>
                    <a:pt x="137543" y="138813"/>
                  </a:cubicBezTo>
                  <a:cubicBezTo>
                    <a:pt x="137543" y="139805"/>
                    <a:pt x="116995" y="159164"/>
                    <a:pt x="85032" y="159164"/>
                  </a:cubicBezTo>
                  <a:cubicBezTo>
                    <a:pt x="76153" y="159164"/>
                    <a:pt x="52815" y="157923"/>
                    <a:pt x="32013" y="138813"/>
                  </a:cubicBezTo>
                  <a:lnTo>
                    <a:pt x="84778" y="86942"/>
                  </a:lnTo>
                  <a:lnTo>
                    <a:pt x="135260" y="136083"/>
                  </a:ln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304BB9E9-8D3F-B579-9FDF-1358EA7BA26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126712" y="5272203"/>
              <a:ext cx="133180" cy="163057"/>
            </a:xfrm>
            <a:custGeom>
              <a:avLst/>
              <a:gdLst>
                <a:gd name="connsiteX0" fmla="*/ 6148 w 133180"/>
                <a:gd name="connsiteY0" fmla="*/ 46736 h 163057"/>
                <a:gd name="connsiteX1" fmla="*/ 46483 w 133180"/>
                <a:gd name="connsiteY1" fmla="*/ 17947 h 163057"/>
                <a:gd name="connsiteX2" fmla="*/ 87579 w 133180"/>
                <a:gd name="connsiteY2" fmla="*/ 80986 h 163057"/>
                <a:gd name="connsiteX3" fmla="*/ 84534 w 133180"/>
                <a:gd name="connsiteY3" fmla="*/ 105308 h 163057"/>
                <a:gd name="connsiteX4" fmla="*/ 71343 w 133180"/>
                <a:gd name="connsiteY4" fmla="*/ 158667 h 163057"/>
                <a:gd name="connsiteX5" fmla="*/ 74641 w 133180"/>
                <a:gd name="connsiteY5" fmla="*/ 163135 h 163057"/>
                <a:gd name="connsiteX6" fmla="*/ 82759 w 133180"/>
                <a:gd name="connsiteY6" fmla="*/ 148244 h 163057"/>
                <a:gd name="connsiteX7" fmla="*/ 92145 w 133180"/>
                <a:gd name="connsiteY7" fmla="*/ 105556 h 163057"/>
                <a:gd name="connsiteX8" fmla="*/ 94174 w 133180"/>
                <a:gd name="connsiteY8" fmla="*/ 95877 h 163057"/>
                <a:gd name="connsiteX9" fmla="*/ 128674 w 133180"/>
                <a:gd name="connsiteY9" fmla="*/ 14720 h 163057"/>
                <a:gd name="connsiteX10" fmla="*/ 133494 w 133180"/>
                <a:gd name="connsiteY10" fmla="*/ 5289 h 163057"/>
                <a:gd name="connsiteX11" fmla="*/ 130450 w 133180"/>
                <a:gd name="connsiteY11" fmla="*/ 2807 h 163057"/>
                <a:gd name="connsiteX12" fmla="*/ 127406 w 133180"/>
                <a:gd name="connsiteY12" fmla="*/ 4545 h 163057"/>
                <a:gd name="connsiteX13" fmla="*/ 93920 w 133180"/>
                <a:gd name="connsiteY13" fmla="*/ 78007 h 163057"/>
                <a:gd name="connsiteX14" fmla="*/ 83520 w 133180"/>
                <a:gd name="connsiteY14" fmla="*/ 27378 h 163057"/>
                <a:gd name="connsiteX15" fmla="*/ 49781 w 133180"/>
                <a:gd name="connsiteY15" fmla="*/ 77 h 163057"/>
                <a:gd name="connsiteX16" fmla="*/ 313 w 133180"/>
                <a:gd name="connsiteY16" fmla="*/ 45495 h 163057"/>
                <a:gd name="connsiteX17" fmla="*/ 5133 w 133180"/>
                <a:gd name="connsiteY17" fmla="*/ 47977 h 163057"/>
                <a:gd name="connsiteX18" fmla="*/ 6148 w 133180"/>
                <a:gd name="connsiteY18" fmla="*/ 46736 h 16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180" h="163057">
                  <a:moveTo>
                    <a:pt x="6148" y="46736"/>
                  </a:moveTo>
                  <a:cubicBezTo>
                    <a:pt x="16041" y="18195"/>
                    <a:pt x="43692" y="17947"/>
                    <a:pt x="46483" y="17947"/>
                  </a:cubicBezTo>
                  <a:cubicBezTo>
                    <a:pt x="84788" y="17947"/>
                    <a:pt x="87579" y="61379"/>
                    <a:pt x="87579" y="80986"/>
                  </a:cubicBezTo>
                  <a:cubicBezTo>
                    <a:pt x="87579" y="96125"/>
                    <a:pt x="86310" y="100344"/>
                    <a:pt x="84534" y="105308"/>
                  </a:cubicBezTo>
                  <a:cubicBezTo>
                    <a:pt x="78953" y="123425"/>
                    <a:pt x="71343" y="152215"/>
                    <a:pt x="71343" y="158667"/>
                  </a:cubicBezTo>
                  <a:cubicBezTo>
                    <a:pt x="71343" y="161397"/>
                    <a:pt x="72612" y="163135"/>
                    <a:pt x="74641" y="163135"/>
                  </a:cubicBezTo>
                  <a:cubicBezTo>
                    <a:pt x="77939" y="163135"/>
                    <a:pt x="79968" y="157675"/>
                    <a:pt x="82759" y="148244"/>
                  </a:cubicBezTo>
                  <a:cubicBezTo>
                    <a:pt x="88593" y="127396"/>
                    <a:pt x="91130" y="113250"/>
                    <a:pt x="92145" y="105556"/>
                  </a:cubicBezTo>
                  <a:cubicBezTo>
                    <a:pt x="92652" y="102330"/>
                    <a:pt x="93159" y="99103"/>
                    <a:pt x="94174" y="95877"/>
                  </a:cubicBezTo>
                  <a:cubicBezTo>
                    <a:pt x="102292" y="71306"/>
                    <a:pt x="118527" y="34327"/>
                    <a:pt x="128674" y="14720"/>
                  </a:cubicBezTo>
                  <a:cubicBezTo>
                    <a:pt x="130450" y="11742"/>
                    <a:pt x="133494" y="6282"/>
                    <a:pt x="133494" y="5289"/>
                  </a:cubicBezTo>
                  <a:cubicBezTo>
                    <a:pt x="133494" y="2807"/>
                    <a:pt x="130957" y="2807"/>
                    <a:pt x="130450" y="2807"/>
                  </a:cubicBezTo>
                  <a:cubicBezTo>
                    <a:pt x="129689" y="2807"/>
                    <a:pt x="128167" y="2807"/>
                    <a:pt x="127406" y="4545"/>
                  </a:cubicBezTo>
                  <a:cubicBezTo>
                    <a:pt x="114215" y="28122"/>
                    <a:pt x="104068" y="52941"/>
                    <a:pt x="93920" y="78007"/>
                  </a:cubicBezTo>
                  <a:cubicBezTo>
                    <a:pt x="93667" y="70314"/>
                    <a:pt x="93413" y="51452"/>
                    <a:pt x="83520" y="27378"/>
                  </a:cubicBezTo>
                  <a:cubicBezTo>
                    <a:pt x="77431" y="12238"/>
                    <a:pt x="67284" y="77"/>
                    <a:pt x="49781" y="77"/>
                  </a:cubicBezTo>
                  <a:cubicBezTo>
                    <a:pt x="18071" y="77"/>
                    <a:pt x="313" y="37801"/>
                    <a:pt x="313" y="45495"/>
                  </a:cubicBezTo>
                  <a:cubicBezTo>
                    <a:pt x="313" y="47977"/>
                    <a:pt x="2597" y="47977"/>
                    <a:pt x="5133" y="47977"/>
                  </a:cubicBezTo>
                  <a:lnTo>
                    <a:pt x="6148" y="46736"/>
                  </a:ln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00D3B097-1439-E5EA-8478-0ABC91E7D2D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273903" y="5296415"/>
              <a:ext cx="46169" cy="173555"/>
            </a:xfrm>
            <a:custGeom>
              <a:avLst/>
              <a:gdLst>
                <a:gd name="connsiteX0" fmla="*/ 42936 w 46169"/>
                <a:gd name="connsiteY0" fmla="*/ 79 h 173555"/>
                <a:gd name="connsiteX1" fmla="*/ 319 w 46169"/>
                <a:gd name="connsiteY1" fmla="*/ 86770 h 173555"/>
                <a:gd name="connsiteX2" fmla="*/ 42936 w 46169"/>
                <a:gd name="connsiteY2" fmla="*/ 173635 h 173555"/>
                <a:gd name="connsiteX3" fmla="*/ 46488 w 46169"/>
                <a:gd name="connsiteY3" fmla="*/ 171550 h 173555"/>
                <a:gd name="connsiteX4" fmla="*/ 44712 w 46169"/>
                <a:gd name="connsiteY4" fmla="*/ 168944 h 173555"/>
                <a:gd name="connsiteX5" fmla="*/ 12394 w 46169"/>
                <a:gd name="connsiteY5" fmla="*/ 86944 h 173555"/>
                <a:gd name="connsiteX6" fmla="*/ 45245 w 46169"/>
                <a:gd name="connsiteY6" fmla="*/ 4249 h 173555"/>
                <a:gd name="connsiteX7" fmla="*/ 46488 w 46169"/>
                <a:gd name="connsiteY7" fmla="*/ 2164 h 173555"/>
                <a:gd name="connsiteX8" fmla="*/ 42936 w 46169"/>
                <a:gd name="connsiteY8" fmla="*/ 79 h 17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69" h="173555">
                  <a:moveTo>
                    <a:pt x="42936" y="79"/>
                  </a:moveTo>
                  <a:cubicBezTo>
                    <a:pt x="9197" y="23359"/>
                    <a:pt x="319" y="60190"/>
                    <a:pt x="319" y="86770"/>
                  </a:cubicBezTo>
                  <a:cubicBezTo>
                    <a:pt x="319" y="111266"/>
                    <a:pt x="7777" y="149313"/>
                    <a:pt x="42936" y="173635"/>
                  </a:cubicBezTo>
                  <a:cubicBezTo>
                    <a:pt x="44357" y="173635"/>
                    <a:pt x="46488" y="173635"/>
                    <a:pt x="46488" y="171550"/>
                  </a:cubicBezTo>
                  <a:cubicBezTo>
                    <a:pt x="46488" y="170508"/>
                    <a:pt x="45955" y="170160"/>
                    <a:pt x="44712" y="168944"/>
                  </a:cubicBezTo>
                  <a:cubicBezTo>
                    <a:pt x="21095" y="148097"/>
                    <a:pt x="12394" y="118563"/>
                    <a:pt x="12394" y="86944"/>
                  </a:cubicBezTo>
                  <a:cubicBezTo>
                    <a:pt x="12394" y="40037"/>
                    <a:pt x="30684" y="17105"/>
                    <a:pt x="45245" y="4249"/>
                  </a:cubicBezTo>
                  <a:cubicBezTo>
                    <a:pt x="45955" y="3554"/>
                    <a:pt x="46488" y="3033"/>
                    <a:pt x="46488" y="2164"/>
                  </a:cubicBezTo>
                  <a:cubicBezTo>
                    <a:pt x="46488" y="79"/>
                    <a:pt x="44357" y="79"/>
                    <a:pt x="42936" y="79"/>
                  </a:cubicBez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42314519-1F40-2A78-0D4F-9283A43B3B9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346075" y="5306144"/>
              <a:ext cx="87366" cy="122305"/>
            </a:xfrm>
            <a:custGeom>
              <a:avLst/>
              <a:gdLst>
                <a:gd name="connsiteX0" fmla="*/ 42584 w 87366"/>
                <a:gd name="connsiteY0" fmla="*/ 5291 h 122305"/>
                <a:gd name="connsiteX1" fmla="*/ 43295 w 87366"/>
                <a:gd name="connsiteY1" fmla="*/ 2511 h 122305"/>
                <a:gd name="connsiteX2" fmla="*/ 40454 w 87366"/>
                <a:gd name="connsiteY2" fmla="*/ 79 h 122305"/>
                <a:gd name="connsiteX3" fmla="*/ 17724 w 87366"/>
                <a:gd name="connsiteY3" fmla="*/ 1817 h 122305"/>
                <a:gd name="connsiteX4" fmla="*/ 13817 w 87366"/>
                <a:gd name="connsiteY4" fmla="*/ 5812 h 122305"/>
                <a:gd name="connsiteX5" fmla="*/ 18434 w 87366"/>
                <a:gd name="connsiteY5" fmla="*/ 8244 h 122305"/>
                <a:gd name="connsiteX6" fmla="*/ 26958 w 87366"/>
                <a:gd name="connsiteY6" fmla="*/ 10850 h 122305"/>
                <a:gd name="connsiteX7" fmla="*/ 26248 w 87366"/>
                <a:gd name="connsiteY7" fmla="*/ 14672 h 122305"/>
                <a:gd name="connsiteX8" fmla="*/ 1210 w 87366"/>
                <a:gd name="connsiteY8" fmla="*/ 113003 h 122305"/>
                <a:gd name="connsiteX9" fmla="*/ 322 w 87366"/>
                <a:gd name="connsiteY9" fmla="*/ 116825 h 122305"/>
                <a:gd name="connsiteX10" fmla="*/ 6359 w 87366"/>
                <a:gd name="connsiteY10" fmla="*/ 122385 h 122305"/>
                <a:gd name="connsiteX11" fmla="*/ 14528 w 87366"/>
                <a:gd name="connsiteY11" fmla="*/ 115088 h 122305"/>
                <a:gd name="connsiteX12" fmla="*/ 23229 w 87366"/>
                <a:gd name="connsiteY12" fmla="*/ 81385 h 122305"/>
                <a:gd name="connsiteX13" fmla="*/ 45958 w 87366"/>
                <a:gd name="connsiteY13" fmla="*/ 95630 h 122305"/>
                <a:gd name="connsiteX14" fmla="*/ 45603 w 87366"/>
                <a:gd name="connsiteY14" fmla="*/ 99105 h 122305"/>
                <a:gd name="connsiteX15" fmla="*/ 44893 w 87366"/>
                <a:gd name="connsiteY15" fmla="*/ 104491 h 122305"/>
                <a:gd name="connsiteX16" fmla="*/ 63716 w 87366"/>
                <a:gd name="connsiteY16" fmla="*/ 122385 h 122305"/>
                <a:gd name="connsiteX17" fmla="*/ 86268 w 87366"/>
                <a:gd name="connsiteY17" fmla="*/ 95804 h 122305"/>
                <a:gd name="connsiteX18" fmla="*/ 83426 w 87366"/>
                <a:gd name="connsiteY18" fmla="*/ 93546 h 122305"/>
                <a:gd name="connsiteX19" fmla="*/ 79875 w 87366"/>
                <a:gd name="connsiteY19" fmla="*/ 97715 h 122305"/>
                <a:gd name="connsiteX20" fmla="*/ 64248 w 87366"/>
                <a:gd name="connsiteY20" fmla="*/ 117520 h 122305"/>
                <a:gd name="connsiteX21" fmla="*/ 58033 w 87366"/>
                <a:gd name="connsiteY21" fmla="*/ 108486 h 122305"/>
                <a:gd name="connsiteX22" fmla="*/ 59099 w 87366"/>
                <a:gd name="connsiteY22" fmla="*/ 100668 h 122305"/>
                <a:gd name="connsiteX23" fmla="*/ 59987 w 87366"/>
                <a:gd name="connsiteY23" fmla="*/ 95283 h 122305"/>
                <a:gd name="connsiteX24" fmla="*/ 31220 w 87366"/>
                <a:gd name="connsiteY24" fmla="*/ 76868 h 122305"/>
                <a:gd name="connsiteX25" fmla="*/ 45958 w 87366"/>
                <a:gd name="connsiteY25" fmla="*/ 65401 h 122305"/>
                <a:gd name="connsiteX26" fmla="*/ 73837 w 87366"/>
                <a:gd name="connsiteY26" fmla="*/ 48897 h 122305"/>
                <a:gd name="connsiteX27" fmla="*/ 79697 w 87366"/>
                <a:gd name="connsiteY27" fmla="*/ 51156 h 122305"/>
                <a:gd name="connsiteX28" fmla="*/ 70464 w 87366"/>
                <a:gd name="connsiteY28" fmla="*/ 60884 h 122305"/>
                <a:gd name="connsiteX29" fmla="*/ 77567 w 87366"/>
                <a:gd name="connsiteY29" fmla="*/ 67312 h 122305"/>
                <a:gd name="connsiteX30" fmla="*/ 87688 w 87366"/>
                <a:gd name="connsiteY30" fmla="*/ 56194 h 122305"/>
                <a:gd name="connsiteX31" fmla="*/ 74015 w 87366"/>
                <a:gd name="connsiteY31" fmla="*/ 44033 h 122305"/>
                <a:gd name="connsiteX32" fmla="*/ 45603 w 87366"/>
                <a:gd name="connsiteY32" fmla="*/ 59321 h 122305"/>
                <a:gd name="connsiteX33" fmla="*/ 25005 w 87366"/>
                <a:gd name="connsiteY33" fmla="*/ 74609 h 122305"/>
                <a:gd name="connsiteX34" fmla="*/ 42584 w 87366"/>
                <a:gd name="connsiteY34" fmla="*/ 5291 h 12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366" h="122305">
                  <a:moveTo>
                    <a:pt x="42584" y="5291"/>
                  </a:moveTo>
                  <a:cubicBezTo>
                    <a:pt x="42762" y="4944"/>
                    <a:pt x="43295" y="2685"/>
                    <a:pt x="43295" y="2511"/>
                  </a:cubicBezTo>
                  <a:cubicBezTo>
                    <a:pt x="43295" y="1643"/>
                    <a:pt x="42584" y="79"/>
                    <a:pt x="40454" y="79"/>
                  </a:cubicBezTo>
                  <a:cubicBezTo>
                    <a:pt x="36902" y="79"/>
                    <a:pt x="22163" y="1469"/>
                    <a:pt x="17724" y="1817"/>
                  </a:cubicBezTo>
                  <a:cubicBezTo>
                    <a:pt x="16303" y="1990"/>
                    <a:pt x="13817" y="2164"/>
                    <a:pt x="13817" y="5812"/>
                  </a:cubicBezTo>
                  <a:cubicBezTo>
                    <a:pt x="13817" y="8244"/>
                    <a:pt x="16303" y="8244"/>
                    <a:pt x="18434" y="8244"/>
                  </a:cubicBezTo>
                  <a:cubicBezTo>
                    <a:pt x="26958" y="8244"/>
                    <a:pt x="26958" y="9461"/>
                    <a:pt x="26958" y="10850"/>
                  </a:cubicBezTo>
                  <a:cubicBezTo>
                    <a:pt x="26958" y="12067"/>
                    <a:pt x="26603" y="13109"/>
                    <a:pt x="26248" y="14672"/>
                  </a:cubicBezTo>
                  <a:lnTo>
                    <a:pt x="1210" y="113003"/>
                  </a:lnTo>
                  <a:cubicBezTo>
                    <a:pt x="322" y="116130"/>
                    <a:pt x="322" y="116478"/>
                    <a:pt x="322" y="116825"/>
                  </a:cubicBezTo>
                  <a:cubicBezTo>
                    <a:pt x="322" y="119431"/>
                    <a:pt x="2453" y="122385"/>
                    <a:pt x="6359" y="122385"/>
                  </a:cubicBezTo>
                  <a:cubicBezTo>
                    <a:pt x="11154" y="122385"/>
                    <a:pt x="13462" y="118910"/>
                    <a:pt x="14528" y="115088"/>
                  </a:cubicBezTo>
                  <a:cubicBezTo>
                    <a:pt x="14883" y="114393"/>
                    <a:pt x="22519" y="83817"/>
                    <a:pt x="23229" y="81385"/>
                  </a:cubicBezTo>
                  <a:cubicBezTo>
                    <a:pt x="35837" y="82601"/>
                    <a:pt x="45958" y="86596"/>
                    <a:pt x="45958" y="95630"/>
                  </a:cubicBezTo>
                  <a:cubicBezTo>
                    <a:pt x="45958" y="96499"/>
                    <a:pt x="45958" y="97368"/>
                    <a:pt x="45603" y="99105"/>
                  </a:cubicBezTo>
                  <a:cubicBezTo>
                    <a:pt x="44893" y="101711"/>
                    <a:pt x="44893" y="102580"/>
                    <a:pt x="44893" y="104491"/>
                  </a:cubicBezTo>
                  <a:cubicBezTo>
                    <a:pt x="44893" y="116825"/>
                    <a:pt x="55192" y="122385"/>
                    <a:pt x="63716" y="122385"/>
                  </a:cubicBezTo>
                  <a:cubicBezTo>
                    <a:pt x="80940" y="122385"/>
                    <a:pt x="86268" y="95978"/>
                    <a:pt x="86268" y="95804"/>
                  </a:cubicBezTo>
                  <a:cubicBezTo>
                    <a:pt x="86268" y="93546"/>
                    <a:pt x="83959" y="93546"/>
                    <a:pt x="83426" y="93546"/>
                  </a:cubicBezTo>
                  <a:cubicBezTo>
                    <a:pt x="80940" y="93546"/>
                    <a:pt x="80763" y="94414"/>
                    <a:pt x="79875" y="97715"/>
                  </a:cubicBezTo>
                  <a:cubicBezTo>
                    <a:pt x="77744" y="105185"/>
                    <a:pt x="72950" y="117520"/>
                    <a:pt x="64248" y="117520"/>
                  </a:cubicBezTo>
                  <a:cubicBezTo>
                    <a:pt x="59454" y="117520"/>
                    <a:pt x="58033" y="113177"/>
                    <a:pt x="58033" y="108486"/>
                  </a:cubicBezTo>
                  <a:cubicBezTo>
                    <a:pt x="58033" y="105533"/>
                    <a:pt x="58033" y="105185"/>
                    <a:pt x="59099" y="100668"/>
                  </a:cubicBezTo>
                  <a:cubicBezTo>
                    <a:pt x="59276" y="100147"/>
                    <a:pt x="59987" y="97194"/>
                    <a:pt x="59987" y="95283"/>
                  </a:cubicBezTo>
                  <a:cubicBezTo>
                    <a:pt x="59987" y="79821"/>
                    <a:pt x="38678" y="77389"/>
                    <a:pt x="31220" y="76868"/>
                  </a:cubicBezTo>
                  <a:cubicBezTo>
                    <a:pt x="36369" y="73740"/>
                    <a:pt x="42940" y="68007"/>
                    <a:pt x="45958" y="65401"/>
                  </a:cubicBezTo>
                  <a:cubicBezTo>
                    <a:pt x="55015" y="57062"/>
                    <a:pt x="63893" y="48897"/>
                    <a:pt x="73837" y="48897"/>
                  </a:cubicBezTo>
                  <a:cubicBezTo>
                    <a:pt x="75968" y="48897"/>
                    <a:pt x="78277" y="49418"/>
                    <a:pt x="79697" y="51156"/>
                  </a:cubicBezTo>
                  <a:cubicBezTo>
                    <a:pt x="72062" y="52372"/>
                    <a:pt x="70464" y="58279"/>
                    <a:pt x="70464" y="60884"/>
                  </a:cubicBezTo>
                  <a:cubicBezTo>
                    <a:pt x="70464" y="64707"/>
                    <a:pt x="73482" y="67312"/>
                    <a:pt x="77567" y="67312"/>
                  </a:cubicBezTo>
                  <a:cubicBezTo>
                    <a:pt x="82361" y="67312"/>
                    <a:pt x="87688" y="63490"/>
                    <a:pt x="87688" y="56194"/>
                  </a:cubicBezTo>
                  <a:cubicBezTo>
                    <a:pt x="87688" y="50461"/>
                    <a:pt x="83426" y="44033"/>
                    <a:pt x="74015" y="44033"/>
                  </a:cubicBezTo>
                  <a:cubicBezTo>
                    <a:pt x="63893" y="44033"/>
                    <a:pt x="54659" y="51156"/>
                    <a:pt x="45603" y="59321"/>
                  </a:cubicBezTo>
                  <a:cubicBezTo>
                    <a:pt x="38145" y="66270"/>
                    <a:pt x="32285" y="71656"/>
                    <a:pt x="25005" y="74609"/>
                  </a:cubicBezTo>
                  <a:lnTo>
                    <a:pt x="42584" y="5291"/>
                  </a:ln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15B946EC-F142-9FC3-46DA-908AF653A2A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464775" y="5406733"/>
              <a:ext cx="22551" cy="53508"/>
            </a:xfrm>
            <a:custGeom>
              <a:avLst/>
              <a:gdLst>
                <a:gd name="connsiteX0" fmla="*/ 17906 w 22551"/>
                <a:gd name="connsiteY0" fmla="*/ 17278 h 53508"/>
                <a:gd name="connsiteX1" fmla="*/ 4055 w 22551"/>
                <a:gd name="connsiteY1" fmla="*/ 49071 h 53508"/>
                <a:gd name="connsiteX2" fmla="*/ 2812 w 22551"/>
                <a:gd name="connsiteY2" fmla="*/ 51156 h 53508"/>
                <a:gd name="connsiteX3" fmla="*/ 5298 w 22551"/>
                <a:gd name="connsiteY3" fmla="*/ 53588 h 53508"/>
                <a:gd name="connsiteX4" fmla="*/ 22878 w 22551"/>
                <a:gd name="connsiteY4" fmla="*/ 19016 h 53508"/>
                <a:gd name="connsiteX5" fmla="*/ 10448 w 22551"/>
                <a:gd name="connsiteY5" fmla="*/ 79 h 53508"/>
                <a:gd name="connsiteX6" fmla="*/ 326 w 22551"/>
                <a:gd name="connsiteY6" fmla="*/ 9982 h 53508"/>
                <a:gd name="connsiteX7" fmla="*/ 10625 w 22551"/>
                <a:gd name="connsiteY7" fmla="*/ 20058 h 53508"/>
                <a:gd name="connsiteX8" fmla="*/ 17906 w 22551"/>
                <a:gd name="connsiteY8" fmla="*/ 17278 h 53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51" h="53508">
                  <a:moveTo>
                    <a:pt x="17906" y="17278"/>
                  </a:moveTo>
                  <a:cubicBezTo>
                    <a:pt x="17906" y="26834"/>
                    <a:pt x="16130" y="37952"/>
                    <a:pt x="4055" y="49071"/>
                  </a:cubicBezTo>
                  <a:cubicBezTo>
                    <a:pt x="3345" y="49766"/>
                    <a:pt x="2812" y="50287"/>
                    <a:pt x="2812" y="51156"/>
                  </a:cubicBezTo>
                  <a:cubicBezTo>
                    <a:pt x="2812" y="52372"/>
                    <a:pt x="4233" y="53588"/>
                    <a:pt x="5298" y="53588"/>
                  </a:cubicBezTo>
                  <a:cubicBezTo>
                    <a:pt x="7784" y="53588"/>
                    <a:pt x="22878" y="39690"/>
                    <a:pt x="22878" y="19016"/>
                  </a:cubicBezTo>
                  <a:cubicBezTo>
                    <a:pt x="22878" y="8244"/>
                    <a:pt x="18616" y="79"/>
                    <a:pt x="10448" y="79"/>
                  </a:cubicBezTo>
                  <a:cubicBezTo>
                    <a:pt x="4588" y="79"/>
                    <a:pt x="326" y="4596"/>
                    <a:pt x="326" y="9982"/>
                  </a:cubicBezTo>
                  <a:cubicBezTo>
                    <a:pt x="326" y="15541"/>
                    <a:pt x="4410" y="20058"/>
                    <a:pt x="10625" y="20058"/>
                  </a:cubicBezTo>
                  <a:cubicBezTo>
                    <a:pt x="14887" y="20058"/>
                    <a:pt x="17728" y="17278"/>
                    <a:pt x="17906" y="17278"/>
                  </a:cubicBez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2A257118-CC5D-DF73-9EA3-446085D33E0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513481" y="5311530"/>
              <a:ext cx="53804" cy="116919"/>
            </a:xfrm>
            <a:custGeom>
              <a:avLst/>
              <a:gdLst>
                <a:gd name="connsiteX0" fmla="*/ 49517 w 53804"/>
                <a:gd name="connsiteY0" fmla="*/ 6681 h 116919"/>
                <a:gd name="connsiteX1" fmla="*/ 42414 w 53804"/>
                <a:gd name="connsiteY1" fmla="*/ 79 h 116919"/>
                <a:gd name="connsiteX2" fmla="*/ 32469 w 53804"/>
                <a:gd name="connsiteY2" fmla="*/ 9634 h 116919"/>
                <a:gd name="connsiteX3" fmla="*/ 39572 w 53804"/>
                <a:gd name="connsiteY3" fmla="*/ 16236 h 116919"/>
                <a:gd name="connsiteX4" fmla="*/ 49517 w 53804"/>
                <a:gd name="connsiteY4" fmla="*/ 6681 h 116919"/>
                <a:gd name="connsiteX5" fmla="*/ 13291 w 53804"/>
                <a:gd name="connsiteY5" fmla="*/ 94935 h 116919"/>
                <a:gd name="connsiteX6" fmla="*/ 11693 w 53804"/>
                <a:gd name="connsiteY6" fmla="*/ 102232 h 116919"/>
                <a:gd name="connsiteX7" fmla="*/ 28563 w 53804"/>
                <a:gd name="connsiteY7" fmla="*/ 116999 h 116919"/>
                <a:gd name="connsiteX8" fmla="*/ 54134 w 53804"/>
                <a:gd name="connsiteY8" fmla="*/ 90418 h 116919"/>
                <a:gd name="connsiteX9" fmla="*/ 51292 w 53804"/>
                <a:gd name="connsiteY9" fmla="*/ 88160 h 116919"/>
                <a:gd name="connsiteX10" fmla="*/ 47918 w 53804"/>
                <a:gd name="connsiteY10" fmla="*/ 91113 h 116919"/>
                <a:gd name="connsiteX11" fmla="*/ 29096 w 53804"/>
                <a:gd name="connsiteY11" fmla="*/ 112135 h 116919"/>
                <a:gd name="connsiteX12" fmla="*/ 24656 w 53804"/>
                <a:gd name="connsiteY12" fmla="*/ 106054 h 116919"/>
                <a:gd name="connsiteX13" fmla="*/ 27497 w 53804"/>
                <a:gd name="connsiteY13" fmla="*/ 94935 h 116919"/>
                <a:gd name="connsiteX14" fmla="*/ 33180 w 53804"/>
                <a:gd name="connsiteY14" fmla="*/ 81037 h 116919"/>
                <a:gd name="connsiteX15" fmla="*/ 41881 w 53804"/>
                <a:gd name="connsiteY15" fmla="*/ 58973 h 116919"/>
                <a:gd name="connsiteX16" fmla="*/ 42946 w 53804"/>
                <a:gd name="connsiteY16" fmla="*/ 53414 h 116919"/>
                <a:gd name="connsiteX17" fmla="*/ 26077 w 53804"/>
                <a:gd name="connsiteY17" fmla="*/ 38647 h 116919"/>
                <a:gd name="connsiteX18" fmla="*/ 329 w 53804"/>
                <a:gd name="connsiteY18" fmla="*/ 65228 h 116919"/>
                <a:gd name="connsiteX19" fmla="*/ 3347 w 53804"/>
                <a:gd name="connsiteY19" fmla="*/ 67486 h 116919"/>
                <a:gd name="connsiteX20" fmla="*/ 6544 w 53804"/>
                <a:gd name="connsiteY20" fmla="*/ 64707 h 116919"/>
                <a:gd name="connsiteX21" fmla="*/ 25544 w 53804"/>
                <a:gd name="connsiteY21" fmla="*/ 43512 h 116919"/>
                <a:gd name="connsiteX22" fmla="*/ 29983 w 53804"/>
                <a:gd name="connsiteY22" fmla="*/ 49592 h 116919"/>
                <a:gd name="connsiteX23" fmla="*/ 24479 w 53804"/>
                <a:gd name="connsiteY23" fmla="*/ 66965 h 116919"/>
                <a:gd name="connsiteX24" fmla="*/ 13291 w 53804"/>
                <a:gd name="connsiteY24" fmla="*/ 94935 h 11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804" h="116919">
                  <a:moveTo>
                    <a:pt x="49517" y="6681"/>
                  </a:moveTo>
                  <a:cubicBezTo>
                    <a:pt x="49517" y="3901"/>
                    <a:pt x="47386" y="79"/>
                    <a:pt x="42414" y="79"/>
                  </a:cubicBezTo>
                  <a:cubicBezTo>
                    <a:pt x="37619" y="79"/>
                    <a:pt x="32469" y="4596"/>
                    <a:pt x="32469" y="9634"/>
                  </a:cubicBezTo>
                  <a:cubicBezTo>
                    <a:pt x="32469" y="12588"/>
                    <a:pt x="34778" y="16236"/>
                    <a:pt x="39572" y="16236"/>
                  </a:cubicBezTo>
                  <a:cubicBezTo>
                    <a:pt x="44722" y="16236"/>
                    <a:pt x="49517" y="11372"/>
                    <a:pt x="49517" y="6681"/>
                  </a:cubicBezTo>
                  <a:close/>
                  <a:moveTo>
                    <a:pt x="13291" y="94935"/>
                  </a:moveTo>
                  <a:cubicBezTo>
                    <a:pt x="12581" y="97194"/>
                    <a:pt x="11693" y="99279"/>
                    <a:pt x="11693" y="102232"/>
                  </a:cubicBezTo>
                  <a:cubicBezTo>
                    <a:pt x="11693" y="110397"/>
                    <a:pt x="18796" y="116999"/>
                    <a:pt x="28563" y="116999"/>
                  </a:cubicBezTo>
                  <a:cubicBezTo>
                    <a:pt x="46320" y="116999"/>
                    <a:pt x="54134" y="93024"/>
                    <a:pt x="54134" y="90418"/>
                  </a:cubicBezTo>
                  <a:cubicBezTo>
                    <a:pt x="54134" y="88160"/>
                    <a:pt x="51825" y="88160"/>
                    <a:pt x="51292" y="88160"/>
                  </a:cubicBezTo>
                  <a:cubicBezTo>
                    <a:pt x="48806" y="88160"/>
                    <a:pt x="48629" y="89202"/>
                    <a:pt x="47918" y="91113"/>
                  </a:cubicBezTo>
                  <a:cubicBezTo>
                    <a:pt x="43834" y="105012"/>
                    <a:pt x="36021" y="112135"/>
                    <a:pt x="29096" y="112135"/>
                  </a:cubicBezTo>
                  <a:cubicBezTo>
                    <a:pt x="25544" y="112135"/>
                    <a:pt x="24656" y="109876"/>
                    <a:pt x="24656" y="106054"/>
                  </a:cubicBezTo>
                  <a:cubicBezTo>
                    <a:pt x="24656" y="102058"/>
                    <a:pt x="25899" y="98757"/>
                    <a:pt x="27497" y="94935"/>
                  </a:cubicBezTo>
                  <a:cubicBezTo>
                    <a:pt x="29273" y="90245"/>
                    <a:pt x="31226" y="85554"/>
                    <a:pt x="33180" y="81037"/>
                  </a:cubicBezTo>
                  <a:cubicBezTo>
                    <a:pt x="34778" y="76868"/>
                    <a:pt x="41171" y="61058"/>
                    <a:pt x="41881" y="58973"/>
                  </a:cubicBezTo>
                  <a:cubicBezTo>
                    <a:pt x="42414" y="57236"/>
                    <a:pt x="42946" y="55151"/>
                    <a:pt x="42946" y="53414"/>
                  </a:cubicBezTo>
                  <a:cubicBezTo>
                    <a:pt x="42946" y="45249"/>
                    <a:pt x="35843" y="38647"/>
                    <a:pt x="26077" y="38647"/>
                  </a:cubicBezTo>
                  <a:cubicBezTo>
                    <a:pt x="8497" y="38647"/>
                    <a:pt x="329" y="62274"/>
                    <a:pt x="329" y="65228"/>
                  </a:cubicBezTo>
                  <a:cubicBezTo>
                    <a:pt x="329" y="67486"/>
                    <a:pt x="2815" y="67486"/>
                    <a:pt x="3347" y="67486"/>
                  </a:cubicBezTo>
                  <a:cubicBezTo>
                    <a:pt x="5833" y="67486"/>
                    <a:pt x="6011" y="66618"/>
                    <a:pt x="6544" y="64707"/>
                  </a:cubicBezTo>
                  <a:cubicBezTo>
                    <a:pt x="11161" y="49766"/>
                    <a:pt x="18974" y="43512"/>
                    <a:pt x="25544" y="43512"/>
                  </a:cubicBezTo>
                  <a:cubicBezTo>
                    <a:pt x="28385" y="43512"/>
                    <a:pt x="29983" y="44901"/>
                    <a:pt x="29983" y="49592"/>
                  </a:cubicBezTo>
                  <a:cubicBezTo>
                    <a:pt x="29983" y="53588"/>
                    <a:pt x="28918" y="56194"/>
                    <a:pt x="24479" y="66965"/>
                  </a:cubicBezTo>
                  <a:lnTo>
                    <a:pt x="13291" y="94935"/>
                  </a:ln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871CF348-BA86-3B05-6D49-FAC4C5702AD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589516" y="5296415"/>
              <a:ext cx="45991" cy="173555"/>
            </a:xfrm>
            <a:custGeom>
              <a:avLst/>
              <a:gdLst>
                <a:gd name="connsiteX0" fmla="*/ 3705 w 45991"/>
                <a:gd name="connsiteY0" fmla="*/ 79 h 173555"/>
                <a:gd name="connsiteX1" fmla="*/ 331 w 45991"/>
                <a:gd name="connsiteY1" fmla="*/ 2164 h 173555"/>
                <a:gd name="connsiteX2" fmla="*/ 1930 w 45991"/>
                <a:gd name="connsiteY2" fmla="*/ 4770 h 173555"/>
                <a:gd name="connsiteX3" fmla="*/ 34248 w 45991"/>
                <a:gd name="connsiteY3" fmla="*/ 86770 h 173555"/>
                <a:gd name="connsiteX4" fmla="*/ 3528 w 45991"/>
                <a:gd name="connsiteY4" fmla="*/ 167554 h 173555"/>
                <a:gd name="connsiteX5" fmla="*/ 331 w 45991"/>
                <a:gd name="connsiteY5" fmla="*/ 171550 h 173555"/>
                <a:gd name="connsiteX6" fmla="*/ 2640 w 45991"/>
                <a:gd name="connsiteY6" fmla="*/ 173635 h 173555"/>
                <a:gd name="connsiteX7" fmla="*/ 33360 w 45991"/>
                <a:gd name="connsiteY7" fmla="*/ 140452 h 173555"/>
                <a:gd name="connsiteX8" fmla="*/ 46323 w 45991"/>
                <a:gd name="connsiteY8" fmla="*/ 86944 h 173555"/>
                <a:gd name="connsiteX9" fmla="*/ 3705 w 45991"/>
                <a:gd name="connsiteY9" fmla="*/ 79 h 17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91" h="173555">
                  <a:moveTo>
                    <a:pt x="3705" y="79"/>
                  </a:moveTo>
                  <a:cubicBezTo>
                    <a:pt x="2462" y="79"/>
                    <a:pt x="331" y="79"/>
                    <a:pt x="331" y="2164"/>
                  </a:cubicBezTo>
                  <a:cubicBezTo>
                    <a:pt x="331" y="3033"/>
                    <a:pt x="864" y="3554"/>
                    <a:pt x="1930" y="4770"/>
                  </a:cubicBezTo>
                  <a:cubicBezTo>
                    <a:pt x="17201" y="18495"/>
                    <a:pt x="34248" y="41948"/>
                    <a:pt x="34248" y="86770"/>
                  </a:cubicBezTo>
                  <a:cubicBezTo>
                    <a:pt x="34248" y="123080"/>
                    <a:pt x="22706" y="150529"/>
                    <a:pt x="3528" y="167554"/>
                  </a:cubicBezTo>
                  <a:cubicBezTo>
                    <a:pt x="509" y="170508"/>
                    <a:pt x="331" y="170681"/>
                    <a:pt x="331" y="171550"/>
                  </a:cubicBezTo>
                  <a:cubicBezTo>
                    <a:pt x="331" y="172419"/>
                    <a:pt x="864" y="173635"/>
                    <a:pt x="2640" y="173635"/>
                  </a:cubicBezTo>
                  <a:cubicBezTo>
                    <a:pt x="4771" y="173635"/>
                    <a:pt x="21640" y="162169"/>
                    <a:pt x="33360" y="140452"/>
                  </a:cubicBezTo>
                  <a:cubicBezTo>
                    <a:pt x="41173" y="126033"/>
                    <a:pt x="46323" y="107270"/>
                    <a:pt x="46323" y="86944"/>
                  </a:cubicBezTo>
                  <a:cubicBezTo>
                    <a:pt x="46323" y="62448"/>
                    <a:pt x="38865" y="24401"/>
                    <a:pt x="3705" y="79"/>
                  </a:cubicBezTo>
                  <a:close/>
                </a:path>
              </a:pathLst>
            </a:custGeom>
            <a:solidFill>
              <a:srgbClr val="000000"/>
            </a:solidFill>
            <a:ln w="254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30" name="Group 129" descr="\documentclass{article}&#10;\usepackage{amsmath, physics}&#10;\usepackage{tikz-feynman}&#10;\usepackage{xcolor}&#10;\pagestyle{empty}&#10;\definecolor{SGreen}{rgb}{0.0547,0.613,0.328}&#10;\definecolor{NodeBlue}{rgb}{0.0547,0.148,0.578}&#10;\begin{document}&#10;&#10;$$\gamma_{(1,1)} \leftrightarrow $$&#10;&#10;&#10;&#10;\end{document}" title="IguanaTex Vector Display">
            <a:extLst>
              <a:ext uri="{FF2B5EF4-FFF2-40B4-BE49-F238E27FC236}">
                <a16:creationId xmlns:a16="http://schemas.microsoft.com/office/drawing/2014/main" id="{855F3C82-6838-0FCB-34D3-F113FFDC963B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7307076" y="4483100"/>
            <a:ext cx="874223" cy="205412"/>
            <a:chOff x="12666581" y="6135931"/>
            <a:chExt cx="874223" cy="205412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BBD80A9-D8AA-CB2B-72DA-4D1640F0E0B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2666581" y="6152301"/>
              <a:ext cx="133800" cy="155863"/>
            </a:xfrm>
            <a:custGeom>
              <a:avLst/>
              <a:gdLst>
                <a:gd name="connsiteX0" fmla="*/ 6078 w 133800"/>
                <a:gd name="connsiteY0" fmla="*/ 44675 h 155863"/>
                <a:gd name="connsiteX1" fmla="*/ 46600 w 133800"/>
                <a:gd name="connsiteY1" fmla="*/ 17156 h 155863"/>
                <a:gd name="connsiteX2" fmla="*/ 87888 w 133800"/>
                <a:gd name="connsiteY2" fmla="*/ 77413 h 155863"/>
                <a:gd name="connsiteX3" fmla="*/ 84829 w 133800"/>
                <a:gd name="connsiteY3" fmla="*/ 100663 h 155863"/>
                <a:gd name="connsiteX4" fmla="*/ 71577 w 133800"/>
                <a:gd name="connsiteY4" fmla="*/ 151668 h 155863"/>
                <a:gd name="connsiteX5" fmla="*/ 74890 w 133800"/>
                <a:gd name="connsiteY5" fmla="*/ 155938 h 155863"/>
                <a:gd name="connsiteX6" fmla="*/ 83045 w 133800"/>
                <a:gd name="connsiteY6" fmla="*/ 141704 h 155863"/>
                <a:gd name="connsiteX7" fmla="*/ 92475 w 133800"/>
                <a:gd name="connsiteY7" fmla="*/ 100900 h 155863"/>
                <a:gd name="connsiteX8" fmla="*/ 94514 w 133800"/>
                <a:gd name="connsiteY8" fmla="*/ 91648 h 155863"/>
                <a:gd name="connsiteX9" fmla="*/ 129175 w 133800"/>
                <a:gd name="connsiteY9" fmla="*/ 14072 h 155863"/>
                <a:gd name="connsiteX10" fmla="*/ 134017 w 133800"/>
                <a:gd name="connsiteY10" fmla="*/ 5057 h 155863"/>
                <a:gd name="connsiteX11" fmla="*/ 130959 w 133800"/>
                <a:gd name="connsiteY11" fmla="*/ 2684 h 155863"/>
                <a:gd name="connsiteX12" fmla="*/ 127900 w 133800"/>
                <a:gd name="connsiteY12" fmla="*/ 4345 h 155863"/>
                <a:gd name="connsiteX13" fmla="*/ 94259 w 133800"/>
                <a:gd name="connsiteY13" fmla="*/ 74567 h 155863"/>
                <a:gd name="connsiteX14" fmla="*/ 83810 w 133800"/>
                <a:gd name="connsiteY14" fmla="*/ 26171 h 155863"/>
                <a:gd name="connsiteX15" fmla="*/ 49914 w 133800"/>
                <a:gd name="connsiteY15" fmla="*/ 75 h 155863"/>
                <a:gd name="connsiteX16" fmla="*/ 216 w 133800"/>
                <a:gd name="connsiteY16" fmla="*/ 43489 h 155863"/>
                <a:gd name="connsiteX17" fmla="*/ 5058 w 133800"/>
                <a:gd name="connsiteY17" fmla="*/ 45861 h 155863"/>
                <a:gd name="connsiteX18" fmla="*/ 6078 w 133800"/>
                <a:gd name="connsiteY18" fmla="*/ 44675 h 15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800" h="155863">
                  <a:moveTo>
                    <a:pt x="6078" y="44675"/>
                  </a:moveTo>
                  <a:cubicBezTo>
                    <a:pt x="16017" y="17393"/>
                    <a:pt x="43797" y="17156"/>
                    <a:pt x="46600" y="17156"/>
                  </a:cubicBezTo>
                  <a:cubicBezTo>
                    <a:pt x="85084" y="17156"/>
                    <a:pt x="87888" y="58672"/>
                    <a:pt x="87888" y="77413"/>
                  </a:cubicBezTo>
                  <a:cubicBezTo>
                    <a:pt x="87888" y="91885"/>
                    <a:pt x="86613" y="95918"/>
                    <a:pt x="84829" y="100663"/>
                  </a:cubicBezTo>
                  <a:cubicBezTo>
                    <a:pt x="79222" y="117981"/>
                    <a:pt x="71577" y="145500"/>
                    <a:pt x="71577" y="151668"/>
                  </a:cubicBezTo>
                  <a:cubicBezTo>
                    <a:pt x="71577" y="154278"/>
                    <a:pt x="72851" y="155938"/>
                    <a:pt x="74890" y="155938"/>
                  </a:cubicBezTo>
                  <a:cubicBezTo>
                    <a:pt x="78203" y="155938"/>
                    <a:pt x="80242" y="150719"/>
                    <a:pt x="83045" y="141704"/>
                  </a:cubicBezTo>
                  <a:cubicBezTo>
                    <a:pt x="88907" y="121776"/>
                    <a:pt x="91456" y="108254"/>
                    <a:pt x="92475" y="100900"/>
                  </a:cubicBezTo>
                  <a:cubicBezTo>
                    <a:pt x="92985" y="97816"/>
                    <a:pt x="93494" y="94732"/>
                    <a:pt x="94514" y="91648"/>
                  </a:cubicBezTo>
                  <a:cubicBezTo>
                    <a:pt x="102669" y="68161"/>
                    <a:pt x="118980" y="32813"/>
                    <a:pt x="129175" y="14072"/>
                  </a:cubicBezTo>
                  <a:cubicBezTo>
                    <a:pt x="130959" y="11225"/>
                    <a:pt x="134017" y="6006"/>
                    <a:pt x="134017" y="5057"/>
                  </a:cubicBezTo>
                  <a:cubicBezTo>
                    <a:pt x="134017" y="2684"/>
                    <a:pt x="131468" y="2684"/>
                    <a:pt x="130959" y="2684"/>
                  </a:cubicBezTo>
                  <a:cubicBezTo>
                    <a:pt x="130194" y="2684"/>
                    <a:pt x="128665" y="2684"/>
                    <a:pt x="127900" y="4345"/>
                  </a:cubicBezTo>
                  <a:cubicBezTo>
                    <a:pt x="114648" y="26882"/>
                    <a:pt x="104453" y="50606"/>
                    <a:pt x="94259" y="74567"/>
                  </a:cubicBezTo>
                  <a:cubicBezTo>
                    <a:pt x="94004" y="67212"/>
                    <a:pt x="93749" y="49182"/>
                    <a:pt x="83810" y="26171"/>
                  </a:cubicBezTo>
                  <a:cubicBezTo>
                    <a:pt x="77693" y="11699"/>
                    <a:pt x="67499" y="75"/>
                    <a:pt x="49914" y="75"/>
                  </a:cubicBezTo>
                  <a:cubicBezTo>
                    <a:pt x="18056" y="75"/>
                    <a:pt x="216" y="36134"/>
                    <a:pt x="216" y="43489"/>
                  </a:cubicBezTo>
                  <a:cubicBezTo>
                    <a:pt x="216" y="45861"/>
                    <a:pt x="2510" y="45861"/>
                    <a:pt x="5058" y="45861"/>
                  </a:cubicBezTo>
                  <a:lnTo>
                    <a:pt x="6078" y="44675"/>
                  </a:lnTo>
                  <a:close/>
                </a:path>
              </a:pathLst>
            </a:custGeom>
            <a:solidFill>
              <a:srgbClr val="000000"/>
            </a:solidFill>
            <a:ln w="298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8551D9E-36CB-7558-BB73-83C598128EB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2814458" y="6175445"/>
              <a:ext cx="46384" cy="165898"/>
            </a:xfrm>
            <a:custGeom>
              <a:avLst/>
              <a:gdLst>
                <a:gd name="connsiteX0" fmla="*/ 43038 w 46384"/>
                <a:gd name="connsiteY0" fmla="*/ 77 h 165898"/>
                <a:gd name="connsiteX1" fmla="*/ 221 w 46384"/>
                <a:gd name="connsiteY1" fmla="*/ 82943 h 165898"/>
                <a:gd name="connsiteX2" fmla="*/ 43038 w 46384"/>
                <a:gd name="connsiteY2" fmla="*/ 165975 h 165898"/>
                <a:gd name="connsiteX3" fmla="*/ 46606 w 46384"/>
                <a:gd name="connsiteY3" fmla="*/ 163982 h 165898"/>
                <a:gd name="connsiteX4" fmla="*/ 44822 w 46384"/>
                <a:gd name="connsiteY4" fmla="*/ 161491 h 165898"/>
                <a:gd name="connsiteX5" fmla="*/ 12353 w 46384"/>
                <a:gd name="connsiteY5" fmla="*/ 83109 h 165898"/>
                <a:gd name="connsiteX6" fmla="*/ 45357 w 46384"/>
                <a:gd name="connsiteY6" fmla="*/ 4062 h 165898"/>
                <a:gd name="connsiteX7" fmla="*/ 46606 w 46384"/>
                <a:gd name="connsiteY7" fmla="*/ 2069 h 165898"/>
                <a:gd name="connsiteX8" fmla="*/ 43038 w 46384"/>
                <a:gd name="connsiteY8" fmla="*/ 77 h 16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84" h="165898">
                  <a:moveTo>
                    <a:pt x="43038" y="77"/>
                  </a:moveTo>
                  <a:cubicBezTo>
                    <a:pt x="9141" y="22329"/>
                    <a:pt x="221" y="57535"/>
                    <a:pt x="221" y="82943"/>
                  </a:cubicBezTo>
                  <a:cubicBezTo>
                    <a:pt x="221" y="106358"/>
                    <a:pt x="7714" y="142726"/>
                    <a:pt x="43038" y="165975"/>
                  </a:cubicBezTo>
                  <a:cubicBezTo>
                    <a:pt x="44465" y="165975"/>
                    <a:pt x="46606" y="165975"/>
                    <a:pt x="46606" y="163982"/>
                  </a:cubicBezTo>
                  <a:cubicBezTo>
                    <a:pt x="46606" y="162986"/>
                    <a:pt x="46070" y="162654"/>
                    <a:pt x="44822" y="161491"/>
                  </a:cubicBezTo>
                  <a:cubicBezTo>
                    <a:pt x="21094" y="141564"/>
                    <a:pt x="12353" y="113333"/>
                    <a:pt x="12353" y="83109"/>
                  </a:cubicBezTo>
                  <a:cubicBezTo>
                    <a:pt x="12353" y="38271"/>
                    <a:pt x="30728" y="16351"/>
                    <a:pt x="45357" y="4062"/>
                  </a:cubicBezTo>
                  <a:cubicBezTo>
                    <a:pt x="46070" y="3398"/>
                    <a:pt x="46606" y="2900"/>
                    <a:pt x="46606" y="2069"/>
                  </a:cubicBezTo>
                  <a:cubicBezTo>
                    <a:pt x="46606" y="77"/>
                    <a:pt x="44465" y="77"/>
                    <a:pt x="43038" y="77"/>
                  </a:cubicBezTo>
                  <a:close/>
                </a:path>
              </a:pathLst>
            </a:custGeom>
            <a:solidFill>
              <a:srgbClr val="000000"/>
            </a:solidFill>
            <a:ln w="298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41ACA71-9824-45BE-902C-1F7BC780CBE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2893031" y="6189726"/>
              <a:ext cx="64937" cy="110266"/>
            </a:xfrm>
            <a:custGeom>
              <a:avLst/>
              <a:gdLst>
                <a:gd name="connsiteX0" fmla="*/ 40543 w 64937"/>
                <a:gd name="connsiteY0" fmla="*/ 4726 h 110266"/>
                <a:gd name="connsiteX1" fmla="*/ 35191 w 64937"/>
                <a:gd name="connsiteY1" fmla="*/ 77 h 110266"/>
                <a:gd name="connsiteX2" fmla="*/ 224 w 64937"/>
                <a:gd name="connsiteY2" fmla="*/ 10705 h 110266"/>
                <a:gd name="connsiteX3" fmla="*/ 224 w 64937"/>
                <a:gd name="connsiteY3" fmla="*/ 16683 h 110266"/>
                <a:gd name="connsiteX4" fmla="*/ 26093 w 64937"/>
                <a:gd name="connsiteY4" fmla="*/ 12033 h 110266"/>
                <a:gd name="connsiteX5" fmla="*/ 26093 w 64937"/>
                <a:gd name="connsiteY5" fmla="*/ 96726 h 110266"/>
                <a:gd name="connsiteX6" fmla="*/ 8252 w 64937"/>
                <a:gd name="connsiteY6" fmla="*/ 104365 h 110266"/>
                <a:gd name="connsiteX7" fmla="*/ 1473 w 64937"/>
                <a:gd name="connsiteY7" fmla="*/ 104365 h 110266"/>
                <a:gd name="connsiteX8" fmla="*/ 1473 w 64937"/>
                <a:gd name="connsiteY8" fmla="*/ 110344 h 110266"/>
                <a:gd name="connsiteX9" fmla="*/ 33229 w 64937"/>
                <a:gd name="connsiteY9" fmla="*/ 109679 h 110266"/>
                <a:gd name="connsiteX10" fmla="*/ 65162 w 64937"/>
                <a:gd name="connsiteY10" fmla="*/ 110344 h 110266"/>
                <a:gd name="connsiteX11" fmla="*/ 65162 w 64937"/>
                <a:gd name="connsiteY11" fmla="*/ 104365 h 110266"/>
                <a:gd name="connsiteX12" fmla="*/ 58383 w 64937"/>
                <a:gd name="connsiteY12" fmla="*/ 104365 h 110266"/>
                <a:gd name="connsiteX13" fmla="*/ 40543 w 64937"/>
                <a:gd name="connsiteY13" fmla="*/ 96726 h 110266"/>
                <a:gd name="connsiteX14" fmla="*/ 40543 w 64937"/>
                <a:gd name="connsiteY14" fmla="*/ 4726 h 11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937" h="110266">
                  <a:moveTo>
                    <a:pt x="40543" y="4726"/>
                  </a:moveTo>
                  <a:cubicBezTo>
                    <a:pt x="40543" y="243"/>
                    <a:pt x="40186" y="77"/>
                    <a:pt x="35191" y="77"/>
                  </a:cubicBezTo>
                  <a:cubicBezTo>
                    <a:pt x="23773" y="10539"/>
                    <a:pt x="7539" y="10705"/>
                    <a:pt x="224" y="10705"/>
                  </a:cubicBezTo>
                  <a:lnTo>
                    <a:pt x="224" y="16683"/>
                  </a:lnTo>
                  <a:cubicBezTo>
                    <a:pt x="4506" y="16683"/>
                    <a:pt x="16281" y="16683"/>
                    <a:pt x="26093" y="12033"/>
                  </a:cubicBezTo>
                  <a:lnTo>
                    <a:pt x="26093" y="96726"/>
                  </a:lnTo>
                  <a:cubicBezTo>
                    <a:pt x="26093" y="102206"/>
                    <a:pt x="26093" y="104365"/>
                    <a:pt x="8252" y="104365"/>
                  </a:cubicBezTo>
                  <a:lnTo>
                    <a:pt x="1473" y="104365"/>
                  </a:lnTo>
                  <a:lnTo>
                    <a:pt x="1473" y="110344"/>
                  </a:lnTo>
                  <a:cubicBezTo>
                    <a:pt x="4684" y="110177"/>
                    <a:pt x="26628" y="109679"/>
                    <a:pt x="33229" y="109679"/>
                  </a:cubicBezTo>
                  <a:cubicBezTo>
                    <a:pt x="38759" y="109679"/>
                    <a:pt x="61238" y="110177"/>
                    <a:pt x="65162" y="110344"/>
                  </a:cubicBezTo>
                  <a:lnTo>
                    <a:pt x="65162" y="104365"/>
                  </a:lnTo>
                  <a:lnTo>
                    <a:pt x="58383" y="104365"/>
                  </a:lnTo>
                  <a:cubicBezTo>
                    <a:pt x="40543" y="104365"/>
                    <a:pt x="40543" y="102206"/>
                    <a:pt x="40543" y="96726"/>
                  </a:cubicBezTo>
                  <a:lnTo>
                    <a:pt x="40543" y="4726"/>
                  </a:lnTo>
                  <a:close/>
                </a:path>
              </a:pathLst>
            </a:custGeom>
            <a:solidFill>
              <a:srgbClr val="000000"/>
            </a:solidFill>
            <a:ln w="298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CC54CD5-E2EB-7318-4DC9-FFF7DFAB9CE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2995157" y="6280896"/>
              <a:ext cx="22656" cy="51147"/>
            </a:xfrm>
            <a:custGeom>
              <a:avLst/>
              <a:gdLst>
                <a:gd name="connsiteX0" fmla="*/ 17890 w 22656"/>
                <a:gd name="connsiteY0" fmla="*/ 16517 h 51147"/>
                <a:gd name="connsiteX1" fmla="*/ 3975 w 22656"/>
                <a:gd name="connsiteY1" fmla="*/ 46907 h 51147"/>
                <a:gd name="connsiteX2" fmla="*/ 2726 w 22656"/>
                <a:gd name="connsiteY2" fmla="*/ 48900 h 51147"/>
                <a:gd name="connsiteX3" fmla="*/ 5224 w 22656"/>
                <a:gd name="connsiteY3" fmla="*/ 51224 h 51147"/>
                <a:gd name="connsiteX4" fmla="*/ 22885 w 22656"/>
                <a:gd name="connsiteY4" fmla="*/ 18178 h 51147"/>
                <a:gd name="connsiteX5" fmla="*/ 10397 w 22656"/>
                <a:gd name="connsiteY5" fmla="*/ 77 h 51147"/>
                <a:gd name="connsiteX6" fmla="*/ 228 w 22656"/>
                <a:gd name="connsiteY6" fmla="*/ 9542 h 51147"/>
                <a:gd name="connsiteX7" fmla="*/ 10576 w 22656"/>
                <a:gd name="connsiteY7" fmla="*/ 19174 h 51147"/>
                <a:gd name="connsiteX8" fmla="*/ 17890 w 22656"/>
                <a:gd name="connsiteY8" fmla="*/ 16517 h 5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56" h="51147">
                  <a:moveTo>
                    <a:pt x="17890" y="16517"/>
                  </a:moveTo>
                  <a:cubicBezTo>
                    <a:pt x="17890" y="25651"/>
                    <a:pt x="16106" y="36279"/>
                    <a:pt x="3975" y="46907"/>
                  </a:cubicBezTo>
                  <a:cubicBezTo>
                    <a:pt x="3261" y="47571"/>
                    <a:pt x="2726" y="48069"/>
                    <a:pt x="2726" y="48900"/>
                  </a:cubicBezTo>
                  <a:cubicBezTo>
                    <a:pt x="2726" y="50062"/>
                    <a:pt x="4153" y="51224"/>
                    <a:pt x="5224" y="51224"/>
                  </a:cubicBezTo>
                  <a:cubicBezTo>
                    <a:pt x="7721" y="51224"/>
                    <a:pt x="22885" y="37939"/>
                    <a:pt x="22885" y="18178"/>
                  </a:cubicBezTo>
                  <a:cubicBezTo>
                    <a:pt x="22885" y="7882"/>
                    <a:pt x="18604" y="77"/>
                    <a:pt x="10397" y="77"/>
                  </a:cubicBezTo>
                  <a:cubicBezTo>
                    <a:pt x="4510" y="77"/>
                    <a:pt x="228" y="4394"/>
                    <a:pt x="228" y="9542"/>
                  </a:cubicBezTo>
                  <a:cubicBezTo>
                    <a:pt x="228" y="14856"/>
                    <a:pt x="4332" y="19174"/>
                    <a:pt x="10576" y="19174"/>
                  </a:cubicBezTo>
                  <a:cubicBezTo>
                    <a:pt x="14857" y="19174"/>
                    <a:pt x="17712" y="16517"/>
                    <a:pt x="17890" y="16517"/>
                  </a:cubicBezTo>
                  <a:close/>
                </a:path>
              </a:pathLst>
            </a:custGeom>
            <a:solidFill>
              <a:srgbClr val="000000"/>
            </a:solidFill>
            <a:ln w="298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4C721F8-FEB2-B653-DCBD-80707537F59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3055151" y="6189726"/>
              <a:ext cx="64937" cy="110266"/>
            </a:xfrm>
            <a:custGeom>
              <a:avLst/>
              <a:gdLst>
                <a:gd name="connsiteX0" fmla="*/ 40549 w 64937"/>
                <a:gd name="connsiteY0" fmla="*/ 4726 h 110266"/>
                <a:gd name="connsiteX1" fmla="*/ 35197 w 64937"/>
                <a:gd name="connsiteY1" fmla="*/ 77 h 110266"/>
                <a:gd name="connsiteX2" fmla="*/ 231 w 64937"/>
                <a:gd name="connsiteY2" fmla="*/ 10705 h 110266"/>
                <a:gd name="connsiteX3" fmla="*/ 231 w 64937"/>
                <a:gd name="connsiteY3" fmla="*/ 16683 h 110266"/>
                <a:gd name="connsiteX4" fmla="*/ 26099 w 64937"/>
                <a:gd name="connsiteY4" fmla="*/ 12033 h 110266"/>
                <a:gd name="connsiteX5" fmla="*/ 26099 w 64937"/>
                <a:gd name="connsiteY5" fmla="*/ 96726 h 110266"/>
                <a:gd name="connsiteX6" fmla="*/ 8259 w 64937"/>
                <a:gd name="connsiteY6" fmla="*/ 104365 h 110266"/>
                <a:gd name="connsiteX7" fmla="*/ 1480 w 64937"/>
                <a:gd name="connsiteY7" fmla="*/ 104365 h 110266"/>
                <a:gd name="connsiteX8" fmla="*/ 1480 w 64937"/>
                <a:gd name="connsiteY8" fmla="*/ 110344 h 110266"/>
                <a:gd name="connsiteX9" fmla="*/ 33235 w 64937"/>
                <a:gd name="connsiteY9" fmla="*/ 109679 h 110266"/>
                <a:gd name="connsiteX10" fmla="*/ 65169 w 64937"/>
                <a:gd name="connsiteY10" fmla="*/ 110344 h 110266"/>
                <a:gd name="connsiteX11" fmla="*/ 65169 w 64937"/>
                <a:gd name="connsiteY11" fmla="*/ 104365 h 110266"/>
                <a:gd name="connsiteX12" fmla="*/ 58390 w 64937"/>
                <a:gd name="connsiteY12" fmla="*/ 104365 h 110266"/>
                <a:gd name="connsiteX13" fmla="*/ 40549 w 64937"/>
                <a:gd name="connsiteY13" fmla="*/ 96726 h 110266"/>
                <a:gd name="connsiteX14" fmla="*/ 40549 w 64937"/>
                <a:gd name="connsiteY14" fmla="*/ 4726 h 11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937" h="110266">
                  <a:moveTo>
                    <a:pt x="40549" y="4726"/>
                  </a:moveTo>
                  <a:cubicBezTo>
                    <a:pt x="40549" y="243"/>
                    <a:pt x="40193" y="77"/>
                    <a:pt x="35197" y="77"/>
                  </a:cubicBezTo>
                  <a:cubicBezTo>
                    <a:pt x="23780" y="10539"/>
                    <a:pt x="7545" y="10705"/>
                    <a:pt x="231" y="10705"/>
                  </a:cubicBezTo>
                  <a:lnTo>
                    <a:pt x="231" y="16683"/>
                  </a:lnTo>
                  <a:cubicBezTo>
                    <a:pt x="4512" y="16683"/>
                    <a:pt x="16287" y="16683"/>
                    <a:pt x="26099" y="12033"/>
                  </a:cubicBezTo>
                  <a:lnTo>
                    <a:pt x="26099" y="96726"/>
                  </a:lnTo>
                  <a:cubicBezTo>
                    <a:pt x="26099" y="102206"/>
                    <a:pt x="26099" y="104365"/>
                    <a:pt x="8259" y="104365"/>
                  </a:cubicBezTo>
                  <a:lnTo>
                    <a:pt x="1480" y="104365"/>
                  </a:lnTo>
                  <a:lnTo>
                    <a:pt x="1480" y="110344"/>
                  </a:lnTo>
                  <a:cubicBezTo>
                    <a:pt x="4691" y="110177"/>
                    <a:pt x="26634" y="109679"/>
                    <a:pt x="33235" y="109679"/>
                  </a:cubicBezTo>
                  <a:cubicBezTo>
                    <a:pt x="38765" y="109679"/>
                    <a:pt x="61244" y="110177"/>
                    <a:pt x="65169" y="110344"/>
                  </a:cubicBezTo>
                  <a:lnTo>
                    <a:pt x="65169" y="104365"/>
                  </a:lnTo>
                  <a:lnTo>
                    <a:pt x="58390" y="104365"/>
                  </a:lnTo>
                  <a:cubicBezTo>
                    <a:pt x="40549" y="104365"/>
                    <a:pt x="40549" y="102206"/>
                    <a:pt x="40549" y="96726"/>
                  </a:cubicBezTo>
                  <a:lnTo>
                    <a:pt x="40549" y="4726"/>
                  </a:lnTo>
                  <a:close/>
                </a:path>
              </a:pathLst>
            </a:custGeom>
            <a:solidFill>
              <a:srgbClr val="000000"/>
            </a:solidFill>
            <a:ln w="298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8B8154A0-D960-A715-41B7-08A16818470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3149961" y="6175445"/>
              <a:ext cx="46205" cy="165898"/>
            </a:xfrm>
            <a:custGeom>
              <a:avLst/>
              <a:gdLst>
                <a:gd name="connsiteX0" fmla="*/ 3624 w 46205"/>
                <a:gd name="connsiteY0" fmla="*/ 77 h 165898"/>
                <a:gd name="connsiteX1" fmla="*/ 235 w 46205"/>
                <a:gd name="connsiteY1" fmla="*/ 2069 h 165898"/>
                <a:gd name="connsiteX2" fmla="*/ 1840 w 46205"/>
                <a:gd name="connsiteY2" fmla="*/ 4560 h 165898"/>
                <a:gd name="connsiteX3" fmla="*/ 34309 w 46205"/>
                <a:gd name="connsiteY3" fmla="*/ 82943 h 165898"/>
                <a:gd name="connsiteX4" fmla="*/ 3446 w 46205"/>
                <a:gd name="connsiteY4" fmla="*/ 160163 h 165898"/>
                <a:gd name="connsiteX5" fmla="*/ 235 w 46205"/>
                <a:gd name="connsiteY5" fmla="*/ 163982 h 165898"/>
                <a:gd name="connsiteX6" fmla="*/ 2554 w 46205"/>
                <a:gd name="connsiteY6" fmla="*/ 165975 h 165898"/>
                <a:gd name="connsiteX7" fmla="*/ 33417 w 46205"/>
                <a:gd name="connsiteY7" fmla="*/ 134257 h 165898"/>
                <a:gd name="connsiteX8" fmla="*/ 46441 w 46205"/>
                <a:gd name="connsiteY8" fmla="*/ 83109 h 165898"/>
                <a:gd name="connsiteX9" fmla="*/ 3624 w 46205"/>
                <a:gd name="connsiteY9" fmla="*/ 77 h 16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205" h="165898">
                  <a:moveTo>
                    <a:pt x="3624" y="77"/>
                  </a:moveTo>
                  <a:cubicBezTo>
                    <a:pt x="2376" y="77"/>
                    <a:pt x="235" y="77"/>
                    <a:pt x="235" y="2069"/>
                  </a:cubicBezTo>
                  <a:cubicBezTo>
                    <a:pt x="235" y="2900"/>
                    <a:pt x="770" y="3398"/>
                    <a:pt x="1840" y="4560"/>
                  </a:cubicBezTo>
                  <a:cubicBezTo>
                    <a:pt x="17183" y="17679"/>
                    <a:pt x="34309" y="40098"/>
                    <a:pt x="34309" y="82943"/>
                  </a:cubicBezTo>
                  <a:cubicBezTo>
                    <a:pt x="34309" y="117650"/>
                    <a:pt x="22713" y="143889"/>
                    <a:pt x="3446" y="160163"/>
                  </a:cubicBezTo>
                  <a:cubicBezTo>
                    <a:pt x="413" y="162986"/>
                    <a:pt x="235" y="163152"/>
                    <a:pt x="235" y="163982"/>
                  </a:cubicBezTo>
                  <a:cubicBezTo>
                    <a:pt x="235" y="164813"/>
                    <a:pt x="770" y="165975"/>
                    <a:pt x="2554" y="165975"/>
                  </a:cubicBezTo>
                  <a:cubicBezTo>
                    <a:pt x="4695" y="165975"/>
                    <a:pt x="21643" y="155015"/>
                    <a:pt x="33417" y="134257"/>
                  </a:cubicBezTo>
                  <a:cubicBezTo>
                    <a:pt x="41267" y="120473"/>
                    <a:pt x="46441" y="102538"/>
                    <a:pt x="46441" y="83109"/>
                  </a:cubicBezTo>
                  <a:cubicBezTo>
                    <a:pt x="46441" y="59694"/>
                    <a:pt x="38948" y="23326"/>
                    <a:pt x="3624" y="77"/>
                  </a:cubicBezTo>
                  <a:close/>
                </a:path>
              </a:pathLst>
            </a:custGeom>
            <a:solidFill>
              <a:srgbClr val="000000"/>
            </a:solidFill>
            <a:ln w="298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18A483B-771E-ACFE-970A-73857F54088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3314745" y="6135931"/>
              <a:ext cx="226059" cy="123836"/>
            </a:xfrm>
            <a:custGeom>
              <a:avLst/>
              <a:gdLst>
                <a:gd name="connsiteX0" fmla="*/ 28021 w 226059"/>
                <a:gd name="connsiteY0" fmla="*/ 57248 h 123836"/>
                <a:gd name="connsiteX1" fmla="*/ 50958 w 226059"/>
                <a:gd name="connsiteY1" fmla="*/ 34474 h 123836"/>
                <a:gd name="connsiteX2" fmla="*/ 64465 w 226059"/>
                <a:gd name="connsiteY2" fmla="*/ 2922 h 123836"/>
                <a:gd name="connsiteX3" fmla="*/ 59368 w 226059"/>
                <a:gd name="connsiteY3" fmla="*/ 75 h 123836"/>
                <a:gd name="connsiteX4" fmla="*/ 53761 w 226059"/>
                <a:gd name="connsiteY4" fmla="*/ 4819 h 123836"/>
                <a:gd name="connsiteX5" fmla="*/ 4064 w 226059"/>
                <a:gd name="connsiteY5" fmla="*/ 58909 h 123836"/>
                <a:gd name="connsiteX6" fmla="*/ 241 w 226059"/>
                <a:gd name="connsiteY6" fmla="*/ 61993 h 123836"/>
                <a:gd name="connsiteX7" fmla="*/ 4064 w 226059"/>
                <a:gd name="connsiteY7" fmla="*/ 65077 h 123836"/>
                <a:gd name="connsiteX8" fmla="*/ 54016 w 226059"/>
                <a:gd name="connsiteY8" fmla="*/ 120353 h 123836"/>
                <a:gd name="connsiteX9" fmla="*/ 59368 w 226059"/>
                <a:gd name="connsiteY9" fmla="*/ 123912 h 123836"/>
                <a:gd name="connsiteX10" fmla="*/ 64465 w 226059"/>
                <a:gd name="connsiteY10" fmla="*/ 121065 h 123836"/>
                <a:gd name="connsiteX11" fmla="*/ 51468 w 226059"/>
                <a:gd name="connsiteY11" fmla="*/ 89750 h 123836"/>
                <a:gd name="connsiteX12" fmla="*/ 28021 w 226059"/>
                <a:gd name="connsiteY12" fmla="*/ 66738 h 123836"/>
                <a:gd name="connsiteX13" fmla="*/ 198521 w 226059"/>
                <a:gd name="connsiteY13" fmla="*/ 66738 h 123836"/>
                <a:gd name="connsiteX14" fmla="*/ 175584 w 226059"/>
                <a:gd name="connsiteY14" fmla="*/ 89512 h 123836"/>
                <a:gd name="connsiteX15" fmla="*/ 162076 w 226059"/>
                <a:gd name="connsiteY15" fmla="*/ 121065 h 123836"/>
                <a:gd name="connsiteX16" fmla="*/ 167173 w 226059"/>
                <a:gd name="connsiteY16" fmla="*/ 123912 h 123836"/>
                <a:gd name="connsiteX17" fmla="*/ 172780 w 226059"/>
                <a:gd name="connsiteY17" fmla="*/ 119167 h 123836"/>
                <a:gd name="connsiteX18" fmla="*/ 222478 w 226059"/>
                <a:gd name="connsiteY18" fmla="*/ 65077 h 123836"/>
                <a:gd name="connsiteX19" fmla="*/ 226301 w 226059"/>
                <a:gd name="connsiteY19" fmla="*/ 61993 h 123836"/>
                <a:gd name="connsiteX20" fmla="*/ 224262 w 226059"/>
                <a:gd name="connsiteY20" fmla="*/ 59384 h 123836"/>
                <a:gd name="connsiteX21" fmla="*/ 172526 w 226059"/>
                <a:gd name="connsiteY21" fmla="*/ 3633 h 123836"/>
                <a:gd name="connsiteX22" fmla="*/ 167173 w 226059"/>
                <a:gd name="connsiteY22" fmla="*/ 75 h 123836"/>
                <a:gd name="connsiteX23" fmla="*/ 162076 w 226059"/>
                <a:gd name="connsiteY23" fmla="*/ 2922 h 123836"/>
                <a:gd name="connsiteX24" fmla="*/ 175074 w 226059"/>
                <a:gd name="connsiteY24" fmla="*/ 34237 h 123836"/>
                <a:gd name="connsiteX25" fmla="*/ 198521 w 226059"/>
                <a:gd name="connsiteY25" fmla="*/ 57248 h 123836"/>
                <a:gd name="connsiteX26" fmla="*/ 28021 w 226059"/>
                <a:gd name="connsiteY26" fmla="*/ 57248 h 12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6059" h="123836">
                  <a:moveTo>
                    <a:pt x="28021" y="57248"/>
                  </a:moveTo>
                  <a:cubicBezTo>
                    <a:pt x="42038" y="47285"/>
                    <a:pt x="48919" y="37558"/>
                    <a:pt x="50958" y="34474"/>
                  </a:cubicBezTo>
                  <a:cubicBezTo>
                    <a:pt x="62427" y="18105"/>
                    <a:pt x="64465" y="3159"/>
                    <a:pt x="64465" y="2922"/>
                  </a:cubicBezTo>
                  <a:cubicBezTo>
                    <a:pt x="64465" y="75"/>
                    <a:pt x="61407" y="75"/>
                    <a:pt x="59368" y="75"/>
                  </a:cubicBezTo>
                  <a:cubicBezTo>
                    <a:pt x="55036" y="75"/>
                    <a:pt x="54781" y="549"/>
                    <a:pt x="53761" y="4819"/>
                  </a:cubicBezTo>
                  <a:cubicBezTo>
                    <a:pt x="47900" y="28068"/>
                    <a:pt x="32863" y="47759"/>
                    <a:pt x="4064" y="58909"/>
                  </a:cubicBezTo>
                  <a:cubicBezTo>
                    <a:pt x="1261" y="59858"/>
                    <a:pt x="241" y="60332"/>
                    <a:pt x="241" y="61993"/>
                  </a:cubicBezTo>
                  <a:cubicBezTo>
                    <a:pt x="241" y="63654"/>
                    <a:pt x="1515" y="64128"/>
                    <a:pt x="4064" y="65077"/>
                  </a:cubicBezTo>
                  <a:cubicBezTo>
                    <a:pt x="30569" y="75278"/>
                    <a:pt x="47645" y="93783"/>
                    <a:pt x="54016" y="120353"/>
                  </a:cubicBezTo>
                  <a:cubicBezTo>
                    <a:pt x="54781" y="123200"/>
                    <a:pt x="55036" y="123912"/>
                    <a:pt x="59368" y="123912"/>
                  </a:cubicBezTo>
                  <a:cubicBezTo>
                    <a:pt x="61407" y="123912"/>
                    <a:pt x="64465" y="123912"/>
                    <a:pt x="64465" y="121065"/>
                  </a:cubicBezTo>
                  <a:cubicBezTo>
                    <a:pt x="64465" y="120590"/>
                    <a:pt x="62172" y="105644"/>
                    <a:pt x="51468" y="89750"/>
                  </a:cubicBezTo>
                  <a:cubicBezTo>
                    <a:pt x="46371" y="82633"/>
                    <a:pt x="38980" y="74329"/>
                    <a:pt x="28021" y="66738"/>
                  </a:cubicBezTo>
                  <a:lnTo>
                    <a:pt x="198521" y="66738"/>
                  </a:lnTo>
                  <a:cubicBezTo>
                    <a:pt x="184504" y="76702"/>
                    <a:pt x="177623" y="86428"/>
                    <a:pt x="175584" y="89512"/>
                  </a:cubicBezTo>
                  <a:cubicBezTo>
                    <a:pt x="164115" y="105882"/>
                    <a:pt x="162076" y="120828"/>
                    <a:pt x="162076" y="121065"/>
                  </a:cubicBezTo>
                  <a:cubicBezTo>
                    <a:pt x="162076" y="123912"/>
                    <a:pt x="165135" y="123912"/>
                    <a:pt x="167173" y="123912"/>
                  </a:cubicBezTo>
                  <a:cubicBezTo>
                    <a:pt x="171506" y="123912"/>
                    <a:pt x="171761" y="123437"/>
                    <a:pt x="172780" y="119167"/>
                  </a:cubicBezTo>
                  <a:cubicBezTo>
                    <a:pt x="178642" y="95918"/>
                    <a:pt x="193679" y="75990"/>
                    <a:pt x="222478" y="65077"/>
                  </a:cubicBezTo>
                  <a:cubicBezTo>
                    <a:pt x="225536" y="64128"/>
                    <a:pt x="226301" y="63654"/>
                    <a:pt x="226301" y="61993"/>
                  </a:cubicBezTo>
                  <a:cubicBezTo>
                    <a:pt x="226301" y="60333"/>
                    <a:pt x="224772" y="59621"/>
                    <a:pt x="224262" y="59384"/>
                  </a:cubicBezTo>
                  <a:cubicBezTo>
                    <a:pt x="213048" y="55351"/>
                    <a:pt x="182210" y="43489"/>
                    <a:pt x="172526" y="3633"/>
                  </a:cubicBezTo>
                  <a:cubicBezTo>
                    <a:pt x="171761" y="786"/>
                    <a:pt x="171506" y="75"/>
                    <a:pt x="167173" y="75"/>
                  </a:cubicBezTo>
                  <a:cubicBezTo>
                    <a:pt x="165135" y="75"/>
                    <a:pt x="162076" y="75"/>
                    <a:pt x="162076" y="2922"/>
                  </a:cubicBezTo>
                  <a:cubicBezTo>
                    <a:pt x="162076" y="3396"/>
                    <a:pt x="164370" y="18342"/>
                    <a:pt x="175074" y="34237"/>
                  </a:cubicBezTo>
                  <a:cubicBezTo>
                    <a:pt x="180171" y="41354"/>
                    <a:pt x="187562" y="49657"/>
                    <a:pt x="198521" y="57248"/>
                  </a:cubicBezTo>
                  <a:lnTo>
                    <a:pt x="28021" y="57248"/>
                  </a:lnTo>
                  <a:close/>
                </a:path>
              </a:pathLst>
            </a:custGeom>
            <a:solidFill>
              <a:srgbClr val="000000"/>
            </a:solidFill>
            <a:ln w="298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49" name="Group 148" descr="\documentclass{article}&#10;\usepackage{amsmath, physics}&#10;\usepackage{tikz-feynman}&#10;\usepackage{xcolor}&#10;\pagestyle{empty}&#10;\definecolor{SGreen}{rgb}{0.0547,0.613,0.328}&#10;\definecolor{NodeBlue}{rgb}{0.0547,0.148,0.578}&#10;\begin{document}&#10;&#10;$$\gamma_{(2,2)} \leftrightarrow$$&#10;&#10;&#10;&#10;\end{document}" title="IguanaTex Vector Display">
            <a:extLst>
              <a:ext uri="{FF2B5EF4-FFF2-40B4-BE49-F238E27FC236}">
                <a16:creationId xmlns:a16="http://schemas.microsoft.com/office/drawing/2014/main" id="{2CEC926E-A0D9-31A9-E476-FD814932BDB4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307076" y="5216442"/>
            <a:ext cx="874223" cy="205412"/>
            <a:chOff x="12666581" y="6846692"/>
            <a:chExt cx="874223" cy="205412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FADE2E8F-F9E2-EB56-5217-A66F8FF620C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2666581" y="6863062"/>
              <a:ext cx="133800" cy="155863"/>
            </a:xfrm>
            <a:custGeom>
              <a:avLst/>
              <a:gdLst>
                <a:gd name="connsiteX0" fmla="*/ 6078 w 133800"/>
                <a:gd name="connsiteY0" fmla="*/ 44675 h 155863"/>
                <a:gd name="connsiteX1" fmla="*/ 46600 w 133800"/>
                <a:gd name="connsiteY1" fmla="*/ 17156 h 155863"/>
                <a:gd name="connsiteX2" fmla="*/ 87888 w 133800"/>
                <a:gd name="connsiteY2" fmla="*/ 77413 h 155863"/>
                <a:gd name="connsiteX3" fmla="*/ 84829 w 133800"/>
                <a:gd name="connsiteY3" fmla="*/ 100663 h 155863"/>
                <a:gd name="connsiteX4" fmla="*/ 71577 w 133800"/>
                <a:gd name="connsiteY4" fmla="*/ 151668 h 155863"/>
                <a:gd name="connsiteX5" fmla="*/ 74890 w 133800"/>
                <a:gd name="connsiteY5" fmla="*/ 155938 h 155863"/>
                <a:gd name="connsiteX6" fmla="*/ 83045 w 133800"/>
                <a:gd name="connsiteY6" fmla="*/ 141704 h 155863"/>
                <a:gd name="connsiteX7" fmla="*/ 92475 w 133800"/>
                <a:gd name="connsiteY7" fmla="*/ 100900 h 155863"/>
                <a:gd name="connsiteX8" fmla="*/ 94514 w 133800"/>
                <a:gd name="connsiteY8" fmla="*/ 91648 h 155863"/>
                <a:gd name="connsiteX9" fmla="*/ 129175 w 133800"/>
                <a:gd name="connsiteY9" fmla="*/ 14072 h 155863"/>
                <a:gd name="connsiteX10" fmla="*/ 134017 w 133800"/>
                <a:gd name="connsiteY10" fmla="*/ 5057 h 155863"/>
                <a:gd name="connsiteX11" fmla="*/ 130959 w 133800"/>
                <a:gd name="connsiteY11" fmla="*/ 2684 h 155863"/>
                <a:gd name="connsiteX12" fmla="*/ 127900 w 133800"/>
                <a:gd name="connsiteY12" fmla="*/ 4345 h 155863"/>
                <a:gd name="connsiteX13" fmla="*/ 94259 w 133800"/>
                <a:gd name="connsiteY13" fmla="*/ 74567 h 155863"/>
                <a:gd name="connsiteX14" fmla="*/ 83810 w 133800"/>
                <a:gd name="connsiteY14" fmla="*/ 26171 h 155863"/>
                <a:gd name="connsiteX15" fmla="*/ 49914 w 133800"/>
                <a:gd name="connsiteY15" fmla="*/ 75 h 155863"/>
                <a:gd name="connsiteX16" fmla="*/ 216 w 133800"/>
                <a:gd name="connsiteY16" fmla="*/ 43489 h 155863"/>
                <a:gd name="connsiteX17" fmla="*/ 5058 w 133800"/>
                <a:gd name="connsiteY17" fmla="*/ 45861 h 155863"/>
                <a:gd name="connsiteX18" fmla="*/ 6078 w 133800"/>
                <a:gd name="connsiteY18" fmla="*/ 44675 h 15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800" h="155863">
                  <a:moveTo>
                    <a:pt x="6078" y="44675"/>
                  </a:moveTo>
                  <a:cubicBezTo>
                    <a:pt x="16017" y="17393"/>
                    <a:pt x="43797" y="17156"/>
                    <a:pt x="46600" y="17156"/>
                  </a:cubicBezTo>
                  <a:cubicBezTo>
                    <a:pt x="85084" y="17156"/>
                    <a:pt x="87888" y="58672"/>
                    <a:pt x="87888" y="77413"/>
                  </a:cubicBezTo>
                  <a:cubicBezTo>
                    <a:pt x="87888" y="91885"/>
                    <a:pt x="86613" y="95918"/>
                    <a:pt x="84829" y="100663"/>
                  </a:cubicBezTo>
                  <a:cubicBezTo>
                    <a:pt x="79222" y="117981"/>
                    <a:pt x="71577" y="145500"/>
                    <a:pt x="71577" y="151668"/>
                  </a:cubicBezTo>
                  <a:cubicBezTo>
                    <a:pt x="71577" y="154278"/>
                    <a:pt x="72851" y="155938"/>
                    <a:pt x="74890" y="155938"/>
                  </a:cubicBezTo>
                  <a:cubicBezTo>
                    <a:pt x="78203" y="155938"/>
                    <a:pt x="80242" y="150719"/>
                    <a:pt x="83045" y="141704"/>
                  </a:cubicBezTo>
                  <a:cubicBezTo>
                    <a:pt x="88907" y="121776"/>
                    <a:pt x="91456" y="108254"/>
                    <a:pt x="92475" y="100900"/>
                  </a:cubicBezTo>
                  <a:cubicBezTo>
                    <a:pt x="92985" y="97816"/>
                    <a:pt x="93494" y="94732"/>
                    <a:pt x="94514" y="91648"/>
                  </a:cubicBezTo>
                  <a:cubicBezTo>
                    <a:pt x="102669" y="68161"/>
                    <a:pt x="118980" y="32813"/>
                    <a:pt x="129175" y="14072"/>
                  </a:cubicBezTo>
                  <a:cubicBezTo>
                    <a:pt x="130959" y="11225"/>
                    <a:pt x="134017" y="6006"/>
                    <a:pt x="134017" y="5057"/>
                  </a:cubicBezTo>
                  <a:cubicBezTo>
                    <a:pt x="134017" y="2684"/>
                    <a:pt x="131468" y="2684"/>
                    <a:pt x="130959" y="2684"/>
                  </a:cubicBezTo>
                  <a:cubicBezTo>
                    <a:pt x="130194" y="2684"/>
                    <a:pt x="128665" y="2684"/>
                    <a:pt x="127900" y="4345"/>
                  </a:cubicBezTo>
                  <a:cubicBezTo>
                    <a:pt x="114648" y="26882"/>
                    <a:pt x="104453" y="50606"/>
                    <a:pt x="94259" y="74567"/>
                  </a:cubicBezTo>
                  <a:cubicBezTo>
                    <a:pt x="94004" y="67212"/>
                    <a:pt x="93749" y="49182"/>
                    <a:pt x="83810" y="26171"/>
                  </a:cubicBezTo>
                  <a:cubicBezTo>
                    <a:pt x="77693" y="11699"/>
                    <a:pt x="67499" y="75"/>
                    <a:pt x="49914" y="75"/>
                  </a:cubicBezTo>
                  <a:cubicBezTo>
                    <a:pt x="18056" y="75"/>
                    <a:pt x="216" y="36134"/>
                    <a:pt x="216" y="43489"/>
                  </a:cubicBezTo>
                  <a:cubicBezTo>
                    <a:pt x="216" y="45861"/>
                    <a:pt x="2510" y="45861"/>
                    <a:pt x="5058" y="45861"/>
                  </a:cubicBezTo>
                  <a:lnTo>
                    <a:pt x="6078" y="44675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BCDAE89E-408F-9595-7C79-60DD78BFD67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2814458" y="6886206"/>
              <a:ext cx="46384" cy="165898"/>
            </a:xfrm>
            <a:custGeom>
              <a:avLst/>
              <a:gdLst>
                <a:gd name="connsiteX0" fmla="*/ 43038 w 46384"/>
                <a:gd name="connsiteY0" fmla="*/ 77 h 165898"/>
                <a:gd name="connsiteX1" fmla="*/ 221 w 46384"/>
                <a:gd name="connsiteY1" fmla="*/ 82943 h 165898"/>
                <a:gd name="connsiteX2" fmla="*/ 43038 w 46384"/>
                <a:gd name="connsiteY2" fmla="*/ 165975 h 165898"/>
                <a:gd name="connsiteX3" fmla="*/ 46606 w 46384"/>
                <a:gd name="connsiteY3" fmla="*/ 163982 h 165898"/>
                <a:gd name="connsiteX4" fmla="*/ 44822 w 46384"/>
                <a:gd name="connsiteY4" fmla="*/ 161491 h 165898"/>
                <a:gd name="connsiteX5" fmla="*/ 12353 w 46384"/>
                <a:gd name="connsiteY5" fmla="*/ 83109 h 165898"/>
                <a:gd name="connsiteX6" fmla="*/ 45357 w 46384"/>
                <a:gd name="connsiteY6" fmla="*/ 4062 h 165898"/>
                <a:gd name="connsiteX7" fmla="*/ 46606 w 46384"/>
                <a:gd name="connsiteY7" fmla="*/ 2069 h 165898"/>
                <a:gd name="connsiteX8" fmla="*/ 43038 w 46384"/>
                <a:gd name="connsiteY8" fmla="*/ 77 h 16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84" h="165898">
                  <a:moveTo>
                    <a:pt x="43038" y="77"/>
                  </a:moveTo>
                  <a:cubicBezTo>
                    <a:pt x="9141" y="22329"/>
                    <a:pt x="221" y="57535"/>
                    <a:pt x="221" y="82943"/>
                  </a:cubicBezTo>
                  <a:cubicBezTo>
                    <a:pt x="221" y="106358"/>
                    <a:pt x="7714" y="142726"/>
                    <a:pt x="43038" y="165975"/>
                  </a:cubicBezTo>
                  <a:cubicBezTo>
                    <a:pt x="44465" y="165975"/>
                    <a:pt x="46606" y="165975"/>
                    <a:pt x="46606" y="163982"/>
                  </a:cubicBezTo>
                  <a:cubicBezTo>
                    <a:pt x="46606" y="162986"/>
                    <a:pt x="46070" y="162654"/>
                    <a:pt x="44822" y="161491"/>
                  </a:cubicBezTo>
                  <a:cubicBezTo>
                    <a:pt x="21094" y="141564"/>
                    <a:pt x="12353" y="113333"/>
                    <a:pt x="12353" y="83109"/>
                  </a:cubicBezTo>
                  <a:cubicBezTo>
                    <a:pt x="12353" y="38271"/>
                    <a:pt x="30728" y="16351"/>
                    <a:pt x="45357" y="4062"/>
                  </a:cubicBezTo>
                  <a:cubicBezTo>
                    <a:pt x="46070" y="3398"/>
                    <a:pt x="46606" y="2900"/>
                    <a:pt x="46606" y="2069"/>
                  </a:cubicBezTo>
                  <a:cubicBezTo>
                    <a:pt x="46606" y="77"/>
                    <a:pt x="44465" y="77"/>
                    <a:pt x="43038" y="77"/>
                  </a:cubicBez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78A92E0-3FC2-1DFB-E0B6-82ED4B42F4C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2884825" y="6900487"/>
              <a:ext cx="78853" cy="110266"/>
            </a:xfrm>
            <a:custGeom>
              <a:avLst/>
              <a:gdLst>
                <a:gd name="connsiteX0" fmla="*/ 79078 w 78853"/>
                <a:gd name="connsiteY0" fmla="*/ 80120 h 110266"/>
                <a:gd name="connsiteX1" fmla="*/ 73012 w 78853"/>
                <a:gd name="connsiteY1" fmla="*/ 80120 h 110266"/>
                <a:gd name="connsiteX2" fmla="*/ 68374 w 78853"/>
                <a:gd name="connsiteY2" fmla="*/ 95232 h 110266"/>
                <a:gd name="connsiteX3" fmla="*/ 50712 w 78853"/>
                <a:gd name="connsiteY3" fmla="*/ 96228 h 110266"/>
                <a:gd name="connsiteX4" fmla="*/ 17886 w 78853"/>
                <a:gd name="connsiteY4" fmla="*/ 96228 h 110266"/>
                <a:gd name="connsiteX5" fmla="*/ 53566 w 78853"/>
                <a:gd name="connsiteY5" fmla="*/ 68329 h 110266"/>
                <a:gd name="connsiteX6" fmla="*/ 79078 w 78853"/>
                <a:gd name="connsiteY6" fmla="*/ 32459 h 110266"/>
                <a:gd name="connsiteX7" fmla="*/ 37332 w 78853"/>
                <a:gd name="connsiteY7" fmla="*/ 77 h 110266"/>
                <a:gd name="connsiteX8" fmla="*/ 224 w 78853"/>
                <a:gd name="connsiteY8" fmla="*/ 29802 h 110266"/>
                <a:gd name="connsiteX9" fmla="*/ 9680 w 78853"/>
                <a:gd name="connsiteY9" fmla="*/ 39102 h 110266"/>
                <a:gd name="connsiteX10" fmla="*/ 19135 w 78853"/>
                <a:gd name="connsiteY10" fmla="*/ 30300 h 110266"/>
                <a:gd name="connsiteX11" fmla="*/ 8609 w 78853"/>
                <a:gd name="connsiteY11" fmla="*/ 21499 h 110266"/>
                <a:gd name="connsiteX12" fmla="*/ 34656 w 78853"/>
                <a:gd name="connsiteY12" fmla="*/ 6055 h 110266"/>
                <a:gd name="connsiteX13" fmla="*/ 61773 w 78853"/>
                <a:gd name="connsiteY13" fmla="*/ 32459 h 110266"/>
                <a:gd name="connsiteX14" fmla="*/ 45003 w 78853"/>
                <a:gd name="connsiteY14" fmla="*/ 64344 h 110266"/>
                <a:gd name="connsiteX15" fmla="*/ 2008 w 78853"/>
                <a:gd name="connsiteY15" fmla="*/ 103867 h 110266"/>
                <a:gd name="connsiteX16" fmla="*/ 224 w 78853"/>
                <a:gd name="connsiteY16" fmla="*/ 110344 h 110266"/>
                <a:gd name="connsiteX17" fmla="*/ 73726 w 78853"/>
                <a:gd name="connsiteY17" fmla="*/ 110344 h 110266"/>
                <a:gd name="connsiteX18" fmla="*/ 79078 w 78853"/>
                <a:gd name="connsiteY18" fmla="*/ 80120 h 11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853" h="110266">
                  <a:moveTo>
                    <a:pt x="79078" y="80120"/>
                  </a:moveTo>
                  <a:lnTo>
                    <a:pt x="73012" y="80120"/>
                  </a:lnTo>
                  <a:cubicBezTo>
                    <a:pt x="72477" y="83773"/>
                    <a:pt x="70693" y="93571"/>
                    <a:pt x="68374" y="95232"/>
                  </a:cubicBezTo>
                  <a:cubicBezTo>
                    <a:pt x="66946" y="96228"/>
                    <a:pt x="53210" y="96228"/>
                    <a:pt x="50712" y="96228"/>
                  </a:cubicBezTo>
                  <a:lnTo>
                    <a:pt x="17886" y="96228"/>
                  </a:lnTo>
                  <a:cubicBezTo>
                    <a:pt x="36618" y="80784"/>
                    <a:pt x="42862" y="76134"/>
                    <a:pt x="53566" y="68329"/>
                  </a:cubicBezTo>
                  <a:cubicBezTo>
                    <a:pt x="66768" y="58531"/>
                    <a:pt x="79078" y="48235"/>
                    <a:pt x="79078" y="32459"/>
                  </a:cubicBezTo>
                  <a:cubicBezTo>
                    <a:pt x="79078" y="12365"/>
                    <a:pt x="60167" y="77"/>
                    <a:pt x="37332" y="77"/>
                  </a:cubicBezTo>
                  <a:cubicBezTo>
                    <a:pt x="15210" y="77"/>
                    <a:pt x="224" y="14524"/>
                    <a:pt x="224" y="29802"/>
                  </a:cubicBezTo>
                  <a:cubicBezTo>
                    <a:pt x="224" y="38271"/>
                    <a:pt x="7896" y="39102"/>
                    <a:pt x="9680" y="39102"/>
                  </a:cubicBezTo>
                  <a:cubicBezTo>
                    <a:pt x="13961" y="39102"/>
                    <a:pt x="19135" y="36279"/>
                    <a:pt x="19135" y="30300"/>
                  </a:cubicBezTo>
                  <a:cubicBezTo>
                    <a:pt x="19135" y="27311"/>
                    <a:pt x="17886" y="21499"/>
                    <a:pt x="8609" y="21499"/>
                  </a:cubicBezTo>
                  <a:cubicBezTo>
                    <a:pt x="14140" y="9708"/>
                    <a:pt x="26271" y="6055"/>
                    <a:pt x="34656" y="6055"/>
                  </a:cubicBezTo>
                  <a:cubicBezTo>
                    <a:pt x="52496" y="6055"/>
                    <a:pt x="61773" y="19008"/>
                    <a:pt x="61773" y="32459"/>
                  </a:cubicBezTo>
                  <a:cubicBezTo>
                    <a:pt x="61773" y="46907"/>
                    <a:pt x="50712" y="58365"/>
                    <a:pt x="45003" y="64344"/>
                  </a:cubicBezTo>
                  <a:lnTo>
                    <a:pt x="2008" y="103867"/>
                  </a:lnTo>
                  <a:cubicBezTo>
                    <a:pt x="224" y="105362"/>
                    <a:pt x="224" y="105694"/>
                    <a:pt x="224" y="110344"/>
                  </a:cubicBezTo>
                  <a:lnTo>
                    <a:pt x="73726" y="110344"/>
                  </a:lnTo>
                  <a:lnTo>
                    <a:pt x="79078" y="80120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A100D72-B619-4ABC-06E0-BA96C232446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2995157" y="6991657"/>
              <a:ext cx="22656" cy="51147"/>
            </a:xfrm>
            <a:custGeom>
              <a:avLst/>
              <a:gdLst>
                <a:gd name="connsiteX0" fmla="*/ 17890 w 22656"/>
                <a:gd name="connsiteY0" fmla="*/ 16517 h 51147"/>
                <a:gd name="connsiteX1" fmla="*/ 3975 w 22656"/>
                <a:gd name="connsiteY1" fmla="*/ 46907 h 51147"/>
                <a:gd name="connsiteX2" fmla="*/ 2726 w 22656"/>
                <a:gd name="connsiteY2" fmla="*/ 48900 h 51147"/>
                <a:gd name="connsiteX3" fmla="*/ 5224 w 22656"/>
                <a:gd name="connsiteY3" fmla="*/ 51224 h 51147"/>
                <a:gd name="connsiteX4" fmla="*/ 22885 w 22656"/>
                <a:gd name="connsiteY4" fmla="*/ 18178 h 51147"/>
                <a:gd name="connsiteX5" fmla="*/ 10397 w 22656"/>
                <a:gd name="connsiteY5" fmla="*/ 77 h 51147"/>
                <a:gd name="connsiteX6" fmla="*/ 228 w 22656"/>
                <a:gd name="connsiteY6" fmla="*/ 9542 h 51147"/>
                <a:gd name="connsiteX7" fmla="*/ 10576 w 22656"/>
                <a:gd name="connsiteY7" fmla="*/ 19174 h 51147"/>
                <a:gd name="connsiteX8" fmla="*/ 17890 w 22656"/>
                <a:gd name="connsiteY8" fmla="*/ 16517 h 5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56" h="51147">
                  <a:moveTo>
                    <a:pt x="17890" y="16517"/>
                  </a:moveTo>
                  <a:cubicBezTo>
                    <a:pt x="17890" y="25651"/>
                    <a:pt x="16106" y="36279"/>
                    <a:pt x="3975" y="46907"/>
                  </a:cubicBezTo>
                  <a:cubicBezTo>
                    <a:pt x="3261" y="47571"/>
                    <a:pt x="2726" y="48069"/>
                    <a:pt x="2726" y="48900"/>
                  </a:cubicBezTo>
                  <a:cubicBezTo>
                    <a:pt x="2726" y="50062"/>
                    <a:pt x="4153" y="51224"/>
                    <a:pt x="5224" y="51224"/>
                  </a:cubicBezTo>
                  <a:cubicBezTo>
                    <a:pt x="7721" y="51224"/>
                    <a:pt x="22885" y="37939"/>
                    <a:pt x="22885" y="18178"/>
                  </a:cubicBezTo>
                  <a:cubicBezTo>
                    <a:pt x="22885" y="7882"/>
                    <a:pt x="18604" y="77"/>
                    <a:pt x="10397" y="77"/>
                  </a:cubicBezTo>
                  <a:cubicBezTo>
                    <a:pt x="4510" y="77"/>
                    <a:pt x="228" y="4394"/>
                    <a:pt x="228" y="9542"/>
                  </a:cubicBezTo>
                  <a:cubicBezTo>
                    <a:pt x="228" y="14856"/>
                    <a:pt x="4332" y="19174"/>
                    <a:pt x="10576" y="19174"/>
                  </a:cubicBezTo>
                  <a:cubicBezTo>
                    <a:pt x="14857" y="19174"/>
                    <a:pt x="17712" y="16517"/>
                    <a:pt x="17890" y="16517"/>
                  </a:cubicBez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FBA1E9E-0122-13C6-49D7-1662E7591DD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3046944" y="6900487"/>
              <a:ext cx="78853" cy="110266"/>
            </a:xfrm>
            <a:custGeom>
              <a:avLst/>
              <a:gdLst>
                <a:gd name="connsiteX0" fmla="*/ 79084 w 78853"/>
                <a:gd name="connsiteY0" fmla="*/ 80120 h 110266"/>
                <a:gd name="connsiteX1" fmla="*/ 73018 w 78853"/>
                <a:gd name="connsiteY1" fmla="*/ 80120 h 110266"/>
                <a:gd name="connsiteX2" fmla="*/ 68380 w 78853"/>
                <a:gd name="connsiteY2" fmla="*/ 95232 h 110266"/>
                <a:gd name="connsiteX3" fmla="*/ 50718 w 78853"/>
                <a:gd name="connsiteY3" fmla="*/ 96228 h 110266"/>
                <a:gd name="connsiteX4" fmla="*/ 17892 w 78853"/>
                <a:gd name="connsiteY4" fmla="*/ 96228 h 110266"/>
                <a:gd name="connsiteX5" fmla="*/ 53573 w 78853"/>
                <a:gd name="connsiteY5" fmla="*/ 68329 h 110266"/>
                <a:gd name="connsiteX6" fmla="*/ 79084 w 78853"/>
                <a:gd name="connsiteY6" fmla="*/ 32459 h 110266"/>
                <a:gd name="connsiteX7" fmla="*/ 37338 w 78853"/>
                <a:gd name="connsiteY7" fmla="*/ 77 h 110266"/>
                <a:gd name="connsiteX8" fmla="*/ 231 w 78853"/>
                <a:gd name="connsiteY8" fmla="*/ 29802 h 110266"/>
                <a:gd name="connsiteX9" fmla="*/ 9686 w 78853"/>
                <a:gd name="connsiteY9" fmla="*/ 39102 h 110266"/>
                <a:gd name="connsiteX10" fmla="*/ 19141 w 78853"/>
                <a:gd name="connsiteY10" fmla="*/ 30300 h 110266"/>
                <a:gd name="connsiteX11" fmla="*/ 8616 w 78853"/>
                <a:gd name="connsiteY11" fmla="*/ 21499 h 110266"/>
                <a:gd name="connsiteX12" fmla="*/ 34662 w 78853"/>
                <a:gd name="connsiteY12" fmla="*/ 6055 h 110266"/>
                <a:gd name="connsiteX13" fmla="*/ 61779 w 78853"/>
                <a:gd name="connsiteY13" fmla="*/ 32459 h 110266"/>
                <a:gd name="connsiteX14" fmla="*/ 45009 w 78853"/>
                <a:gd name="connsiteY14" fmla="*/ 64344 h 110266"/>
                <a:gd name="connsiteX15" fmla="*/ 2015 w 78853"/>
                <a:gd name="connsiteY15" fmla="*/ 103867 h 110266"/>
                <a:gd name="connsiteX16" fmla="*/ 231 w 78853"/>
                <a:gd name="connsiteY16" fmla="*/ 110344 h 110266"/>
                <a:gd name="connsiteX17" fmla="*/ 73732 w 78853"/>
                <a:gd name="connsiteY17" fmla="*/ 110344 h 110266"/>
                <a:gd name="connsiteX18" fmla="*/ 79084 w 78853"/>
                <a:gd name="connsiteY18" fmla="*/ 80120 h 11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853" h="110266">
                  <a:moveTo>
                    <a:pt x="79084" y="80120"/>
                  </a:moveTo>
                  <a:lnTo>
                    <a:pt x="73018" y="80120"/>
                  </a:lnTo>
                  <a:cubicBezTo>
                    <a:pt x="72483" y="83773"/>
                    <a:pt x="70699" y="93571"/>
                    <a:pt x="68380" y="95232"/>
                  </a:cubicBezTo>
                  <a:cubicBezTo>
                    <a:pt x="66953" y="96228"/>
                    <a:pt x="53216" y="96228"/>
                    <a:pt x="50718" y="96228"/>
                  </a:cubicBezTo>
                  <a:lnTo>
                    <a:pt x="17892" y="96228"/>
                  </a:lnTo>
                  <a:cubicBezTo>
                    <a:pt x="36625" y="80784"/>
                    <a:pt x="42869" y="76134"/>
                    <a:pt x="53573" y="68329"/>
                  </a:cubicBezTo>
                  <a:cubicBezTo>
                    <a:pt x="66774" y="58531"/>
                    <a:pt x="79084" y="48235"/>
                    <a:pt x="79084" y="32459"/>
                  </a:cubicBezTo>
                  <a:cubicBezTo>
                    <a:pt x="79084" y="12365"/>
                    <a:pt x="60174" y="77"/>
                    <a:pt x="37338" y="77"/>
                  </a:cubicBezTo>
                  <a:cubicBezTo>
                    <a:pt x="15216" y="77"/>
                    <a:pt x="231" y="14524"/>
                    <a:pt x="231" y="29802"/>
                  </a:cubicBezTo>
                  <a:cubicBezTo>
                    <a:pt x="231" y="38271"/>
                    <a:pt x="7902" y="39102"/>
                    <a:pt x="9686" y="39102"/>
                  </a:cubicBezTo>
                  <a:cubicBezTo>
                    <a:pt x="13968" y="39102"/>
                    <a:pt x="19141" y="36279"/>
                    <a:pt x="19141" y="30300"/>
                  </a:cubicBezTo>
                  <a:cubicBezTo>
                    <a:pt x="19141" y="27311"/>
                    <a:pt x="17892" y="21499"/>
                    <a:pt x="8616" y="21499"/>
                  </a:cubicBezTo>
                  <a:cubicBezTo>
                    <a:pt x="14146" y="9708"/>
                    <a:pt x="26277" y="6055"/>
                    <a:pt x="34662" y="6055"/>
                  </a:cubicBezTo>
                  <a:cubicBezTo>
                    <a:pt x="52502" y="6055"/>
                    <a:pt x="61779" y="19008"/>
                    <a:pt x="61779" y="32459"/>
                  </a:cubicBezTo>
                  <a:cubicBezTo>
                    <a:pt x="61779" y="46907"/>
                    <a:pt x="50718" y="58365"/>
                    <a:pt x="45009" y="64344"/>
                  </a:cubicBezTo>
                  <a:lnTo>
                    <a:pt x="2015" y="103867"/>
                  </a:lnTo>
                  <a:cubicBezTo>
                    <a:pt x="231" y="105362"/>
                    <a:pt x="231" y="105694"/>
                    <a:pt x="231" y="110344"/>
                  </a:cubicBezTo>
                  <a:lnTo>
                    <a:pt x="73732" y="110344"/>
                  </a:lnTo>
                  <a:lnTo>
                    <a:pt x="79084" y="80120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068EEC21-5D72-86C6-7F11-87F9C382F9B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3149961" y="6886206"/>
              <a:ext cx="46205" cy="165898"/>
            </a:xfrm>
            <a:custGeom>
              <a:avLst/>
              <a:gdLst>
                <a:gd name="connsiteX0" fmla="*/ 3624 w 46205"/>
                <a:gd name="connsiteY0" fmla="*/ 77 h 165898"/>
                <a:gd name="connsiteX1" fmla="*/ 235 w 46205"/>
                <a:gd name="connsiteY1" fmla="*/ 2069 h 165898"/>
                <a:gd name="connsiteX2" fmla="*/ 1840 w 46205"/>
                <a:gd name="connsiteY2" fmla="*/ 4560 h 165898"/>
                <a:gd name="connsiteX3" fmla="*/ 34309 w 46205"/>
                <a:gd name="connsiteY3" fmla="*/ 82943 h 165898"/>
                <a:gd name="connsiteX4" fmla="*/ 3446 w 46205"/>
                <a:gd name="connsiteY4" fmla="*/ 160163 h 165898"/>
                <a:gd name="connsiteX5" fmla="*/ 235 w 46205"/>
                <a:gd name="connsiteY5" fmla="*/ 163982 h 165898"/>
                <a:gd name="connsiteX6" fmla="*/ 2554 w 46205"/>
                <a:gd name="connsiteY6" fmla="*/ 165975 h 165898"/>
                <a:gd name="connsiteX7" fmla="*/ 33417 w 46205"/>
                <a:gd name="connsiteY7" fmla="*/ 134257 h 165898"/>
                <a:gd name="connsiteX8" fmla="*/ 46441 w 46205"/>
                <a:gd name="connsiteY8" fmla="*/ 83109 h 165898"/>
                <a:gd name="connsiteX9" fmla="*/ 3624 w 46205"/>
                <a:gd name="connsiteY9" fmla="*/ 77 h 16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205" h="165898">
                  <a:moveTo>
                    <a:pt x="3624" y="77"/>
                  </a:moveTo>
                  <a:cubicBezTo>
                    <a:pt x="2376" y="77"/>
                    <a:pt x="235" y="77"/>
                    <a:pt x="235" y="2069"/>
                  </a:cubicBezTo>
                  <a:cubicBezTo>
                    <a:pt x="235" y="2900"/>
                    <a:pt x="770" y="3398"/>
                    <a:pt x="1840" y="4560"/>
                  </a:cubicBezTo>
                  <a:cubicBezTo>
                    <a:pt x="17183" y="17679"/>
                    <a:pt x="34309" y="40098"/>
                    <a:pt x="34309" y="82943"/>
                  </a:cubicBezTo>
                  <a:cubicBezTo>
                    <a:pt x="34309" y="117650"/>
                    <a:pt x="22713" y="143889"/>
                    <a:pt x="3446" y="160163"/>
                  </a:cubicBezTo>
                  <a:cubicBezTo>
                    <a:pt x="413" y="162986"/>
                    <a:pt x="235" y="163152"/>
                    <a:pt x="235" y="163982"/>
                  </a:cubicBezTo>
                  <a:cubicBezTo>
                    <a:pt x="235" y="164813"/>
                    <a:pt x="770" y="165975"/>
                    <a:pt x="2554" y="165975"/>
                  </a:cubicBezTo>
                  <a:cubicBezTo>
                    <a:pt x="4695" y="165975"/>
                    <a:pt x="21643" y="155015"/>
                    <a:pt x="33417" y="134257"/>
                  </a:cubicBezTo>
                  <a:cubicBezTo>
                    <a:pt x="41267" y="120473"/>
                    <a:pt x="46441" y="102538"/>
                    <a:pt x="46441" y="83109"/>
                  </a:cubicBezTo>
                  <a:cubicBezTo>
                    <a:pt x="46441" y="59694"/>
                    <a:pt x="38948" y="23326"/>
                    <a:pt x="3624" y="77"/>
                  </a:cubicBez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1F90495-9B09-7E2E-4E31-9E5D8A21529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3314745" y="6846692"/>
              <a:ext cx="226059" cy="123836"/>
            </a:xfrm>
            <a:custGeom>
              <a:avLst/>
              <a:gdLst>
                <a:gd name="connsiteX0" fmla="*/ 28021 w 226059"/>
                <a:gd name="connsiteY0" fmla="*/ 57248 h 123836"/>
                <a:gd name="connsiteX1" fmla="*/ 50958 w 226059"/>
                <a:gd name="connsiteY1" fmla="*/ 34474 h 123836"/>
                <a:gd name="connsiteX2" fmla="*/ 64465 w 226059"/>
                <a:gd name="connsiteY2" fmla="*/ 2922 h 123836"/>
                <a:gd name="connsiteX3" fmla="*/ 59368 w 226059"/>
                <a:gd name="connsiteY3" fmla="*/ 75 h 123836"/>
                <a:gd name="connsiteX4" fmla="*/ 53761 w 226059"/>
                <a:gd name="connsiteY4" fmla="*/ 4819 h 123836"/>
                <a:gd name="connsiteX5" fmla="*/ 4064 w 226059"/>
                <a:gd name="connsiteY5" fmla="*/ 58909 h 123836"/>
                <a:gd name="connsiteX6" fmla="*/ 241 w 226059"/>
                <a:gd name="connsiteY6" fmla="*/ 61993 h 123836"/>
                <a:gd name="connsiteX7" fmla="*/ 4064 w 226059"/>
                <a:gd name="connsiteY7" fmla="*/ 65077 h 123836"/>
                <a:gd name="connsiteX8" fmla="*/ 54016 w 226059"/>
                <a:gd name="connsiteY8" fmla="*/ 120353 h 123836"/>
                <a:gd name="connsiteX9" fmla="*/ 59368 w 226059"/>
                <a:gd name="connsiteY9" fmla="*/ 123912 h 123836"/>
                <a:gd name="connsiteX10" fmla="*/ 64465 w 226059"/>
                <a:gd name="connsiteY10" fmla="*/ 121065 h 123836"/>
                <a:gd name="connsiteX11" fmla="*/ 51468 w 226059"/>
                <a:gd name="connsiteY11" fmla="*/ 89750 h 123836"/>
                <a:gd name="connsiteX12" fmla="*/ 28021 w 226059"/>
                <a:gd name="connsiteY12" fmla="*/ 66738 h 123836"/>
                <a:gd name="connsiteX13" fmla="*/ 198521 w 226059"/>
                <a:gd name="connsiteY13" fmla="*/ 66738 h 123836"/>
                <a:gd name="connsiteX14" fmla="*/ 175584 w 226059"/>
                <a:gd name="connsiteY14" fmla="*/ 89512 h 123836"/>
                <a:gd name="connsiteX15" fmla="*/ 162076 w 226059"/>
                <a:gd name="connsiteY15" fmla="*/ 121065 h 123836"/>
                <a:gd name="connsiteX16" fmla="*/ 167173 w 226059"/>
                <a:gd name="connsiteY16" fmla="*/ 123912 h 123836"/>
                <a:gd name="connsiteX17" fmla="*/ 172780 w 226059"/>
                <a:gd name="connsiteY17" fmla="*/ 119167 h 123836"/>
                <a:gd name="connsiteX18" fmla="*/ 222478 w 226059"/>
                <a:gd name="connsiteY18" fmla="*/ 65077 h 123836"/>
                <a:gd name="connsiteX19" fmla="*/ 226301 w 226059"/>
                <a:gd name="connsiteY19" fmla="*/ 61993 h 123836"/>
                <a:gd name="connsiteX20" fmla="*/ 224262 w 226059"/>
                <a:gd name="connsiteY20" fmla="*/ 59384 h 123836"/>
                <a:gd name="connsiteX21" fmla="*/ 172526 w 226059"/>
                <a:gd name="connsiteY21" fmla="*/ 3633 h 123836"/>
                <a:gd name="connsiteX22" fmla="*/ 167173 w 226059"/>
                <a:gd name="connsiteY22" fmla="*/ 75 h 123836"/>
                <a:gd name="connsiteX23" fmla="*/ 162076 w 226059"/>
                <a:gd name="connsiteY23" fmla="*/ 2922 h 123836"/>
                <a:gd name="connsiteX24" fmla="*/ 175074 w 226059"/>
                <a:gd name="connsiteY24" fmla="*/ 34237 h 123836"/>
                <a:gd name="connsiteX25" fmla="*/ 198521 w 226059"/>
                <a:gd name="connsiteY25" fmla="*/ 57248 h 123836"/>
                <a:gd name="connsiteX26" fmla="*/ 28021 w 226059"/>
                <a:gd name="connsiteY26" fmla="*/ 57248 h 12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6059" h="123836">
                  <a:moveTo>
                    <a:pt x="28021" y="57248"/>
                  </a:moveTo>
                  <a:cubicBezTo>
                    <a:pt x="42038" y="47285"/>
                    <a:pt x="48919" y="37558"/>
                    <a:pt x="50958" y="34474"/>
                  </a:cubicBezTo>
                  <a:cubicBezTo>
                    <a:pt x="62427" y="18105"/>
                    <a:pt x="64465" y="3159"/>
                    <a:pt x="64465" y="2922"/>
                  </a:cubicBezTo>
                  <a:cubicBezTo>
                    <a:pt x="64465" y="75"/>
                    <a:pt x="61407" y="75"/>
                    <a:pt x="59368" y="75"/>
                  </a:cubicBezTo>
                  <a:cubicBezTo>
                    <a:pt x="55036" y="75"/>
                    <a:pt x="54781" y="549"/>
                    <a:pt x="53761" y="4819"/>
                  </a:cubicBezTo>
                  <a:cubicBezTo>
                    <a:pt x="47900" y="28068"/>
                    <a:pt x="32863" y="47759"/>
                    <a:pt x="4064" y="58909"/>
                  </a:cubicBezTo>
                  <a:cubicBezTo>
                    <a:pt x="1261" y="59858"/>
                    <a:pt x="241" y="60332"/>
                    <a:pt x="241" y="61993"/>
                  </a:cubicBezTo>
                  <a:cubicBezTo>
                    <a:pt x="241" y="63654"/>
                    <a:pt x="1515" y="64128"/>
                    <a:pt x="4064" y="65077"/>
                  </a:cubicBezTo>
                  <a:cubicBezTo>
                    <a:pt x="30569" y="75278"/>
                    <a:pt x="47645" y="93783"/>
                    <a:pt x="54016" y="120353"/>
                  </a:cubicBezTo>
                  <a:cubicBezTo>
                    <a:pt x="54781" y="123200"/>
                    <a:pt x="55036" y="123912"/>
                    <a:pt x="59368" y="123912"/>
                  </a:cubicBezTo>
                  <a:cubicBezTo>
                    <a:pt x="61407" y="123912"/>
                    <a:pt x="64465" y="123912"/>
                    <a:pt x="64465" y="121065"/>
                  </a:cubicBezTo>
                  <a:cubicBezTo>
                    <a:pt x="64465" y="120590"/>
                    <a:pt x="62172" y="105644"/>
                    <a:pt x="51468" y="89750"/>
                  </a:cubicBezTo>
                  <a:cubicBezTo>
                    <a:pt x="46371" y="82633"/>
                    <a:pt x="38980" y="74329"/>
                    <a:pt x="28021" y="66738"/>
                  </a:cubicBezTo>
                  <a:lnTo>
                    <a:pt x="198521" y="66738"/>
                  </a:lnTo>
                  <a:cubicBezTo>
                    <a:pt x="184504" y="76702"/>
                    <a:pt x="177623" y="86428"/>
                    <a:pt x="175584" y="89512"/>
                  </a:cubicBezTo>
                  <a:cubicBezTo>
                    <a:pt x="164115" y="105882"/>
                    <a:pt x="162076" y="120828"/>
                    <a:pt x="162076" y="121065"/>
                  </a:cubicBezTo>
                  <a:cubicBezTo>
                    <a:pt x="162076" y="123912"/>
                    <a:pt x="165135" y="123912"/>
                    <a:pt x="167173" y="123912"/>
                  </a:cubicBezTo>
                  <a:cubicBezTo>
                    <a:pt x="171506" y="123912"/>
                    <a:pt x="171761" y="123437"/>
                    <a:pt x="172780" y="119167"/>
                  </a:cubicBezTo>
                  <a:cubicBezTo>
                    <a:pt x="178642" y="95918"/>
                    <a:pt x="193679" y="75990"/>
                    <a:pt x="222478" y="65077"/>
                  </a:cubicBezTo>
                  <a:cubicBezTo>
                    <a:pt x="225536" y="64128"/>
                    <a:pt x="226301" y="63654"/>
                    <a:pt x="226301" y="61993"/>
                  </a:cubicBezTo>
                  <a:cubicBezTo>
                    <a:pt x="226301" y="60333"/>
                    <a:pt x="224772" y="59621"/>
                    <a:pt x="224262" y="59384"/>
                  </a:cubicBezTo>
                  <a:cubicBezTo>
                    <a:pt x="213048" y="55351"/>
                    <a:pt x="182210" y="43489"/>
                    <a:pt x="172526" y="3633"/>
                  </a:cubicBezTo>
                  <a:cubicBezTo>
                    <a:pt x="171761" y="786"/>
                    <a:pt x="171506" y="75"/>
                    <a:pt x="167173" y="75"/>
                  </a:cubicBezTo>
                  <a:cubicBezTo>
                    <a:pt x="165135" y="75"/>
                    <a:pt x="162076" y="75"/>
                    <a:pt x="162076" y="2922"/>
                  </a:cubicBezTo>
                  <a:cubicBezTo>
                    <a:pt x="162076" y="3396"/>
                    <a:pt x="164370" y="18342"/>
                    <a:pt x="175074" y="34237"/>
                  </a:cubicBezTo>
                  <a:cubicBezTo>
                    <a:pt x="180171" y="41354"/>
                    <a:pt x="187562" y="49657"/>
                    <a:pt x="198521" y="57248"/>
                  </a:cubicBezTo>
                  <a:lnTo>
                    <a:pt x="28021" y="57248"/>
                  </a:lnTo>
                  <a:close/>
                </a:path>
              </a:pathLst>
            </a:custGeom>
            <a:solidFill>
              <a:srgbClr val="000000"/>
            </a:solidFill>
            <a:ln w="30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73249E6E-4B7A-773B-2C18-16FCEF72DAEE}"/>
              </a:ext>
            </a:extLst>
          </p:cNvPr>
          <p:cNvSpPr txBox="1"/>
          <p:nvPr/>
        </p:nvSpPr>
        <p:spPr>
          <a:xfrm>
            <a:off x="8426245" y="1117873"/>
            <a:ext cx="3097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[Gao, Moult, Raman, Ridgway, Stewart, 2024]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F82258A-B7A6-DB02-0A20-5F13CAC60214}"/>
              </a:ext>
            </a:extLst>
          </p:cNvPr>
          <p:cNvSpPr txBox="1"/>
          <p:nvPr/>
        </p:nvSpPr>
        <p:spPr>
          <a:xfrm>
            <a:off x="8426245" y="857096"/>
            <a:ext cx="30295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[Rothstein, Stewart, 2016]</a:t>
            </a:r>
          </a:p>
        </p:txBody>
      </p:sp>
      <p:sp>
        <p:nvSpPr>
          <p:cNvPr id="271" name="Slide Number Placeholder 270">
            <a:extLst>
              <a:ext uri="{FF2B5EF4-FFF2-40B4-BE49-F238E27FC236}">
                <a16:creationId xmlns:a16="http://schemas.microsoft.com/office/drawing/2014/main" id="{8EF8AB3E-79F7-5BD9-8346-E3F869AD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34D-3539-4717-B4DA-123AF72A9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3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 1">
            <a:extLst>
              <a:ext uri="{FF2B5EF4-FFF2-40B4-BE49-F238E27FC236}">
                <a16:creationId xmlns:a16="http://schemas.microsoft.com/office/drawing/2014/main" id="{DB5B09AA-9B8A-63AD-B129-20098786DAE4}"/>
              </a:ext>
            </a:extLst>
          </p:cNvPr>
          <p:cNvSpPr txBox="1">
            <a:spLocks/>
          </p:cNvSpPr>
          <p:nvPr/>
        </p:nvSpPr>
        <p:spPr>
          <a:xfrm>
            <a:off x="838200" y="4291499"/>
            <a:ext cx="10515600" cy="880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Each              comes from different Glauber operators</a:t>
            </a:r>
          </a:p>
          <a:p>
            <a:pPr lvl="1"/>
            <a:r>
              <a:rPr lang="en-US" dirty="0"/>
              <a:t>Anomalous dimensions must reduce to Regge trajectory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11659A-8B01-B42A-315B-69890680D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Hints of Structure</a:t>
            </a:r>
          </a:p>
        </p:txBody>
      </p:sp>
      <p:sp>
        <p:nvSpPr>
          <p:cNvPr id="3" name="Content Placeholder 2 2">
            <a:extLst>
              <a:ext uri="{FF2B5EF4-FFF2-40B4-BE49-F238E27FC236}">
                <a16:creationId xmlns:a16="http://schemas.microsoft.com/office/drawing/2014/main" id="{8BA0C120-A9F1-2213-10F9-7B7D3EACC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673793"/>
          </a:xfrm>
        </p:spPr>
        <p:txBody>
          <a:bodyPr>
            <a:normAutofit/>
          </a:bodyPr>
          <a:lstStyle/>
          <a:p>
            <a:r>
              <a:rPr lang="en-US" dirty="0"/>
              <a:t>Amplitude simplifies in the planar limit</a:t>
            </a:r>
          </a:p>
        </p:txBody>
      </p:sp>
      <p:grpSp>
        <p:nvGrpSpPr>
          <p:cNvPr id="411" name="Group 410" descr="\documentclass{article}&#10;\usepackage{amsmath, physics}&#10;\usepackage{tikz-feynman}&#10;\usepackage{xcolor}&#10;\pagestyle{empty}&#10;\definecolor{SGreen}{rgb}{0.0547,0.613,0.328}&#10;\definecolor{NodeBlue}{rgb}{0.0547,0.148,0.578}&#10;\begin{document}&#10;&#10;$$\mathcal{M}_{2\rightarrow 2} = C_1(t)\,C_2(t)\left[\left(\frac{-s}{-t}\right)^{\alpha_R(t)} +\left(\frac{s}{-t}\right)^{\alpha_R(t)} \right]$$&#10;&#10;&#10;&#10;\end{document}" title="IguanaTex Vector Display">
            <a:extLst>
              <a:ext uri="{FF2B5EF4-FFF2-40B4-BE49-F238E27FC236}">
                <a16:creationId xmlns:a16="http://schemas.microsoft.com/office/drawing/2014/main" id="{7B8BEAC9-2E8F-7B63-B4A8-9D980F3F517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933700" y="2006600"/>
            <a:ext cx="5151093" cy="731697"/>
            <a:chOff x="6041025" y="3565332"/>
            <a:chExt cx="5151093" cy="731697"/>
          </a:xfrm>
        </p:grpSpPr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57B092F2-E625-050B-FE20-BEFB4F413A6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041025" y="3820295"/>
              <a:ext cx="265384" cy="184205"/>
            </a:xfrm>
            <a:custGeom>
              <a:avLst/>
              <a:gdLst>
                <a:gd name="connsiteX0" fmla="*/ 87370 w 265384"/>
                <a:gd name="connsiteY0" fmla="*/ 35702 h 184205"/>
                <a:gd name="connsiteX1" fmla="*/ 118563 w 265384"/>
                <a:gd name="connsiteY1" fmla="*/ 147933 h 184205"/>
                <a:gd name="connsiteX2" fmla="*/ 129042 w 265384"/>
                <a:gd name="connsiteY2" fmla="*/ 163792 h 184205"/>
                <a:gd name="connsiteX3" fmla="*/ 134890 w 265384"/>
                <a:gd name="connsiteY3" fmla="*/ 159400 h 184205"/>
                <a:gd name="connsiteX4" fmla="*/ 183142 w 265384"/>
                <a:gd name="connsiteY4" fmla="*/ 107921 h 184205"/>
                <a:gd name="connsiteX5" fmla="*/ 236511 w 265384"/>
                <a:gd name="connsiteY5" fmla="*/ 45706 h 184205"/>
                <a:gd name="connsiteX6" fmla="*/ 224327 w 265384"/>
                <a:gd name="connsiteY6" fmla="*/ 149885 h 184205"/>
                <a:gd name="connsiteX7" fmla="*/ 225301 w 265384"/>
                <a:gd name="connsiteY7" fmla="*/ 169404 h 184205"/>
                <a:gd name="connsiteX8" fmla="*/ 236755 w 265384"/>
                <a:gd name="connsiteY8" fmla="*/ 179163 h 184205"/>
                <a:gd name="connsiteX9" fmla="*/ 265511 w 265384"/>
                <a:gd name="connsiteY9" fmla="*/ 163548 h 184205"/>
                <a:gd name="connsiteX10" fmla="*/ 263318 w 265384"/>
                <a:gd name="connsiteY10" fmla="*/ 161840 h 184205"/>
                <a:gd name="connsiteX11" fmla="*/ 252595 w 265384"/>
                <a:gd name="connsiteY11" fmla="*/ 165744 h 184205"/>
                <a:gd name="connsiteX12" fmla="*/ 245772 w 265384"/>
                <a:gd name="connsiteY12" fmla="*/ 155497 h 184205"/>
                <a:gd name="connsiteX13" fmla="*/ 245041 w 265384"/>
                <a:gd name="connsiteY13" fmla="*/ 139394 h 184205"/>
                <a:gd name="connsiteX14" fmla="*/ 262831 w 265384"/>
                <a:gd name="connsiteY14" fmla="*/ 8133 h 184205"/>
                <a:gd name="connsiteX15" fmla="*/ 263318 w 265384"/>
                <a:gd name="connsiteY15" fmla="*/ 3985 h 184205"/>
                <a:gd name="connsiteX16" fmla="*/ 261368 w 265384"/>
                <a:gd name="connsiteY16" fmla="*/ 325 h 184205"/>
                <a:gd name="connsiteX17" fmla="*/ 255520 w 265384"/>
                <a:gd name="connsiteY17" fmla="*/ 5937 h 184205"/>
                <a:gd name="connsiteX18" fmla="*/ 137327 w 265384"/>
                <a:gd name="connsiteY18" fmla="*/ 139638 h 184205"/>
                <a:gd name="connsiteX19" fmla="*/ 118319 w 265384"/>
                <a:gd name="connsiteY19" fmla="*/ 83279 h 184205"/>
                <a:gd name="connsiteX20" fmla="*/ 102966 w 265384"/>
                <a:gd name="connsiteY20" fmla="*/ 11792 h 184205"/>
                <a:gd name="connsiteX21" fmla="*/ 101017 w 265384"/>
                <a:gd name="connsiteY21" fmla="*/ 1301 h 184205"/>
                <a:gd name="connsiteX22" fmla="*/ 98336 w 265384"/>
                <a:gd name="connsiteY22" fmla="*/ 81 h 184205"/>
                <a:gd name="connsiteX23" fmla="*/ 82983 w 265384"/>
                <a:gd name="connsiteY23" fmla="*/ 10572 h 184205"/>
                <a:gd name="connsiteX24" fmla="*/ 58126 w 265384"/>
                <a:gd name="connsiteY24" fmla="*/ 109872 h 184205"/>
                <a:gd name="connsiteX25" fmla="*/ 28639 w 265384"/>
                <a:gd name="connsiteY25" fmla="*/ 161840 h 184205"/>
                <a:gd name="connsiteX26" fmla="*/ 11093 w 265384"/>
                <a:gd name="connsiteY26" fmla="*/ 155009 h 184205"/>
                <a:gd name="connsiteX27" fmla="*/ 8900 w 265384"/>
                <a:gd name="connsiteY27" fmla="*/ 153789 h 184205"/>
                <a:gd name="connsiteX28" fmla="*/ 127 w 265384"/>
                <a:gd name="connsiteY28" fmla="*/ 171599 h 184205"/>
                <a:gd name="connsiteX29" fmla="*/ 7925 w 265384"/>
                <a:gd name="connsiteY29" fmla="*/ 180871 h 184205"/>
                <a:gd name="connsiteX30" fmla="*/ 21085 w 265384"/>
                <a:gd name="connsiteY30" fmla="*/ 184286 h 184205"/>
                <a:gd name="connsiteX31" fmla="*/ 55446 w 265384"/>
                <a:gd name="connsiteY31" fmla="*/ 136954 h 184205"/>
                <a:gd name="connsiteX32" fmla="*/ 87370 w 265384"/>
                <a:gd name="connsiteY32" fmla="*/ 35702 h 18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5384" h="184205">
                  <a:moveTo>
                    <a:pt x="87370" y="35702"/>
                  </a:moveTo>
                  <a:cubicBezTo>
                    <a:pt x="93950" y="67420"/>
                    <a:pt x="104672" y="119632"/>
                    <a:pt x="118563" y="147933"/>
                  </a:cubicBezTo>
                  <a:cubicBezTo>
                    <a:pt x="123924" y="158424"/>
                    <a:pt x="126605" y="163792"/>
                    <a:pt x="129042" y="163792"/>
                  </a:cubicBezTo>
                  <a:cubicBezTo>
                    <a:pt x="130017" y="163792"/>
                    <a:pt x="130504" y="163792"/>
                    <a:pt x="134890" y="159400"/>
                  </a:cubicBezTo>
                  <a:cubicBezTo>
                    <a:pt x="153411" y="141590"/>
                    <a:pt x="166083" y="127439"/>
                    <a:pt x="183142" y="107921"/>
                  </a:cubicBezTo>
                  <a:lnTo>
                    <a:pt x="236511" y="45706"/>
                  </a:lnTo>
                  <a:cubicBezTo>
                    <a:pt x="233100" y="66444"/>
                    <a:pt x="224327" y="121339"/>
                    <a:pt x="224327" y="149885"/>
                  </a:cubicBezTo>
                  <a:cubicBezTo>
                    <a:pt x="224327" y="156473"/>
                    <a:pt x="224570" y="162816"/>
                    <a:pt x="225301" y="169404"/>
                  </a:cubicBezTo>
                  <a:cubicBezTo>
                    <a:pt x="225545" y="172087"/>
                    <a:pt x="226520" y="179163"/>
                    <a:pt x="236755" y="179163"/>
                  </a:cubicBezTo>
                  <a:cubicBezTo>
                    <a:pt x="246990" y="179163"/>
                    <a:pt x="265511" y="168428"/>
                    <a:pt x="265511" y="163548"/>
                  </a:cubicBezTo>
                  <a:cubicBezTo>
                    <a:pt x="265511" y="162084"/>
                    <a:pt x="264049" y="161840"/>
                    <a:pt x="263318" y="161840"/>
                  </a:cubicBezTo>
                  <a:cubicBezTo>
                    <a:pt x="260150" y="161840"/>
                    <a:pt x="255276" y="164036"/>
                    <a:pt x="252595" y="165744"/>
                  </a:cubicBezTo>
                  <a:cubicBezTo>
                    <a:pt x="246747" y="165012"/>
                    <a:pt x="246259" y="161108"/>
                    <a:pt x="245772" y="155497"/>
                  </a:cubicBezTo>
                  <a:cubicBezTo>
                    <a:pt x="245041" y="147689"/>
                    <a:pt x="245041" y="140370"/>
                    <a:pt x="245041" y="139394"/>
                  </a:cubicBezTo>
                  <a:cubicBezTo>
                    <a:pt x="245041" y="112312"/>
                    <a:pt x="255763" y="38386"/>
                    <a:pt x="262831" y="8133"/>
                  </a:cubicBezTo>
                  <a:cubicBezTo>
                    <a:pt x="263074" y="6425"/>
                    <a:pt x="263318" y="5937"/>
                    <a:pt x="263318" y="3985"/>
                  </a:cubicBezTo>
                  <a:cubicBezTo>
                    <a:pt x="263318" y="3009"/>
                    <a:pt x="263074" y="325"/>
                    <a:pt x="261368" y="325"/>
                  </a:cubicBezTo>
                  <a:cubicBezTo>
                    <a:pt x="260394" y="325"/>
                    <a:pt x="260150" y="569"/>
                    <a:pt x="255520" y="5937"/>
                  </a:cubicBezTo>
                  <a:cubicBezTo>
                    <a:pt x="232612" y="33750"/>
                    <a:pt x="161453" y="119144"/>
                    <a:pt x="137327" y="139638"/>
                  </a:cubicBezTo>
                  <a:cubicBezTo>
                    <a:pt x="131235" y="126707"/>
                    <a:pt x="126848" y="117436"/>
                    <a:pt x="118319" y="83279"/>
                  </a:cubicBezTo>
                  <a:cubicBezTo>
                    <a:pt x="111252" y="55709"/>
                    <a:pt x="107109" y="35458"/>
                    <a:pt x="102966" y="11792"/>
                  </a:cubicBezTo>
                  <a:cubicBezTo>
                    <a:pt x="102235" y="8377"/>
                    <a:pt x="101017" y="1789"/>
                    <a:pt x="101017" y="1301"/>
                  </a:cubicBezTo>
                  <a:cubicBezTo>
                    <a:pt x="100286" y="81"/>
                    <a:pt x="99067" y="81"/>
                    <a:pt x="98336" y="81"/>
                  </a:cubicBezTo>
                  <a:cubicBezTo>
                    <a:pt x="93950" y="81"/>
                    <a:pt x="83714" y="5449"/>
                    <a:pt x="82983" y="10572"/>
                  </a:cubicBezTo>
                  <a:cubicBezTo>
                    <a:pt x="80059" y="31067"/>
                    <a:pt x="75185" y="63272"/>
                    <a:pt x="58126" y="109872"/>
                  </a:cubicBezTo>
                  <a:cubicBezTo>
                    <a:pt x="38631" y="161840"/>
                    <a:pt x="33269" y="161840"/>
                    <a:pt x="28639" y="161840"/>
                  </a:cubicBezTo>
                  <a:cubicBezTo>
                    <a:pt x="25471" y="161840"/>
                    <a:pt x="16454" y="159888"/>
                    <a:pt x="11093" y="155009"/>
                  </a:cubicBezTo>
                  <a:cubicBezTo>
                    <a:pt x="9875" y="153789"/>
                    <a:pt x="9387" y="153789"/>
                    <a:pt x="8900" y="153789"/>
                  </a:cubicBezTo>
                  <a:cubicBezTo>
                    <a:pt x="5488" y="153789"/>
                    <a:pt x="127" y="164768"/>
                    <a:pt x="127" y="171599"/>
                  </a:cubicBezTo>
                  <a:cubicBezTo>
                    <a:pt x="127" y="173795"/>
                    <a:pt x="127" y="176723"/>
                    <a:pt x="7925" y="180871"/>
                  </a:cubicBezTo>
                  <a:cubicBezTo>
                    <a:pt x="14017" y="184042"/>
                    <a:pt x="19866" y="184286"/>
                    <a:pt x="21085" y="184286"/>
                  </a:cubicBezTo>
                  <a:cubicBezTo>
                    <a:pt x="36194" y="184286"/>
                    <a:pt x="50572" y="149397"/>
                    <a:pt x="55446" y="136954"/>
                  </a:cubicBezTo>
                  <a:cubicBezTo>
                    <a:pt x="66899" y="109384"/>
                    <a:pt x="80546" y="70836"/>
                    <a:pt x="87370" y="35702"/>
                  </a:cubicBez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ECA0BCA3-53FA-1A75-9A8E-A51F0FF3B98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337847" y="3915496"/>
              <a:ext cx="75399" cy="113402"/>
            </a:xfrm>
            <a:custGeom>
              <a:avLst/>
              <a:gdLst>
                <a:gd name="connsiteX0" fmla="*/ 75538 w 75399"/>
                <a:gd name="connsiteY0" fmla="*/ 82402 h 113402"/>
                <a:gd name="connsiteX1" fmla="*/ 69738 w 75399"/>
                <a:gd name="connsiteY1" fmla="*/ 82402 h 113402"/>
                <a:gd name="connsiteX2" fmla="*/ 65303 w 75399"/>
                <a:gd name="connsiteY2" fmla="*/ 97943 h 113402"/>
                <a:gd name="connsiteX3" fmla="*/ 48415 w 75399"/>
                <a:gd name="connsiteY3" fmla="*/ 98968 h 113402"/>
                <a:gd name="connsiteX4" fmla="*/ 17027 w 75399"/>
                <a:gd name="connsiteY4" fmla="*/ 98968 h 113402"/>
                <a:gd name="connsiteX5" fmla="*/ 51144 w 75399"/>
                <a:gd name="connsiteY5" fmla="*/ 70276 h 113402"/>
                <a:gd name="connsiteX6" fmla="*/ 75538 w 75399"/>
                <a:gd name="connsiteY6" fmla="*/ 33386 h 113402"/>
                <a:gd name="connsiteX7" fmla="*/ 35621 w 75399"/>
                <a:gd name="connsiteY7" fmla="*/ 83 h 113402"/>
                <a:gd name="connsiteX8" fmla="*/ 139 w 75399"/>
                <a:gd name="connsiteY8" fmla="*/ 30653 h 113402"/>
                <a:gd name="connsiteX9" fmla="*/ 9180 w 75399"/>
                <a:gd name="connsiteY9" fmla="*/ 40217 h 113402"/>
                <a:gd name="connsiteX10" fmla="*/ 18221 w 75399"/>
                <a:gd name="connsiteY10" fmla="*/ 31166 h 113402"/>
                <a:gd name="connsiteX11" fmla="*/ 8156 w 75399"/>
                <a:gd name="connsiteY11" fmla="*/ 22114 h 113402"/>
                <a:gd name="connsiteX12" fmla="*/ 33062 w 75399"/>
                <a:gd name="connsiteY12" fmla="*/ 6231 h 113402"/>
                <a:gd name="connsiteX13" fmla="*/ 58991 w 75399"/>
                <a:gd name="connsiteY13" fmla="*/ 33386 h 113402"/>
                <a:gd name="connsiteX14" fmla="*/ 42956 w 75399"/>
                <a:gd name="connsiteY14" fmla="*/ 66177 h 113402"/>
                <a:gd name="connsiteX15" fmla="*/ 1845 w 75399"/>
                <a:gd name="connsiteY15" fmla="*/ 106824 h 113402"/>
                <a:gd name="connsiteX16" fmla="*/ 139 w 75399"/>
                <a:gd name="connsiteY16" fmla="*/ 113485 h 113402"/>
                <a:gd name="connsiteX17" fmla="*/ 70421 w 75399"/>
                <a:gd name="connsiteY17" fmla="*/ 113485 h 113402"/>
                <a:gd name="connsiteX18" fmla="*/ 75538 w 75399"/>
                <a:gd name="connsiteY18" fmla="*/ 82402 h 113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399" h="113402">
                  <a:moveTo>
                    <a:pt x="75538" y="82402"/>
                  </a:moveTo>
                  <a:lnTo>
                    <a:pt x="69738" y="82402"/>
                  </a:lnTo>
                  <a:cubicBezTo>
                    <a:pt x="69226" y="86159"/>
                    <a:pt x="67521" y="96235"/>
                    <a:pt x="65303" y="97943"/>
                  </a:cubicBezTo>
                  <a:cubicBezTo>
                    <a:pt x="63938" y="98968"/>
                    <a:pt x="50803" y="98968"/>
                    <a:pt x="48415" y="98968"/>
                  </a:cubicBezTo>
                  <a:lnTo>
                    <a:pt x="17027" y="98968"/>
                  </a:lnTo>
                  <a:cubicBezTo>
                    <a:pt x="34939" y="83085"/>
                    <a:pt x="40909" y="78303"/>
                    <a:pt x="51144" y="70276"/>
                  </a:cubicBezTo>
                  <a:cubicBezTo>
                    <a:pt x="63768" y="60199"/>
                    <a:pt x="75538" y="49611"/>
                    <a:pt x="75538" y="33386"/>
                  </a:cubicBezTo>
                  <a:cubicBezTo>
                    <a:pt x="75538" y="12721"/>
                    <a:pt x="57456" y="83"/>
                    <a:pt x="35621" y="83"/>
                  </a:cubicBezTo>
                  <a:cubicBezTo>
                    <a:pt x="14468" y="83"/>
                    <a:pt x="139" y="14941"/>
                    <a:pt x="139" y="30653"/>
                  </a:cubicBezTo>
                  <a:cubicBezTo>
                    <a:pt x="139" y="39364"/>
                    <a:pt x="7474" y="40217"/>
                    <a:pt x="9180" y="40217"/>
                  </a:cubicBezTo>
                  <a:cubicBezTo>
                    <a:pt x="13274" y="40217"/>
                    <a:pt x="18221" y="37314"/>
                    <a:pt x="18221" y="31166"/>
                  </a:cubicBezTo>
                  <a:cubicBezTo>
                    <a:pt x="18221" y="28092"/>
                    <a:pt x="17027" y="22114"/>
                    <a:pt x="8156" y="22114"/>
                  </a:cubicBezTo>
                  <a:cubicBezTo>
                    <a:pt x="13445" y="9988"/>
                    <a:pt x="25044" y="6231"/>
                    <a:pt x="33062" y="6231"/>
                  </a:cubicBezTo>
                  <a:cubicBezTo>
                    <a:pt x="50121" y="6231"/>
                    <a:pt x="58991" y="19552"/>
                    <a:pt x="58991" y="33386"/>
                  </a:cubicBezTo>
                  <a:cubicBezTo>
                    <a:pt x="58991" y="48244"/>
                    <a:pt x="48415" y="60029"/>
                    <a:pt x="42956" y="66177"/>
                  </a:cubicBezTo>
                  <a:lnTo>
                    <a:pt x="1845" y="106824"/>
                  </a:lnTo>
                  <a:cubicBezTo>
                    <a:pt x="139" y="108361"/>
                    <a:pt x="139" y="108703"/>
                    <a:pt x="139" y="113485"/>
                  </a:cubicBezTo>
                  <a:lnTo>
                    <a:pt x="70421" y="113485"/>
                  </a:lnTo>
                  <a:lnTo>
                    <a:pt x="75538" y="82402"/>
                  </a:ln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FEF755AF-71A8-3627-0EAF-6D490416214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437375" y="3941114"/>
              <a:ext cx="167857" cy="90004"/>
            </a:xfrm>
            <a:custGeom>
              <a:avLst/>
              <a:gdLst>
                <a:gd name="connsiteX0" fmla="*/ 143947 w 167857"/>
                <a:gd name="connsiteY0" fmla="*/ 49269 h 90004"/>
                <a:gd name="connsiteX1" fmla="*/ 119554 w 167857"/>
                <a:gd name="connsiteY1" fmla="*/ 87525 h 90004"/>
                <a:gd name="connsiteX2" fmla="*/ 123648 w 167857"/>
                <a:gd name="connsiteY2" fmla="*/ 90087 h 90004"/>
                <a:gd name="connsiteX3" fmla="*/ 128083 w 167857"/>
                <a:gd name="connsiteY3" fmla="*/ 87184 h 90004"/>
                <a:gd name="connsiteX4" fmla="*/ 140706 w 167857"/>
                <a:gd name="connsiteY4" fmla="*/ 62590 h 90004"/>
                <a:gd name="connsiteX5" fmla="*/ 166294 w 167857"/>
                <a:gd name="connsiteY5" fmla="*/ 47390 h 90004"/>
                <a:gd name="connsiteX6" fmla="*/ 168000 w 167857"/>
                <a:gd name="connsiteY6" fmla="*/ 45170 h 90004"/>
                <a:gd name="connsiteX7" fmla="*/ 164759 w 167857"/>
                <a:gd name="connsiteY7" fmla="*/ 42438 h 90004"/>
                <a:gd name="connsiteX8" fmla="*/ 127912 w 167857"/>
                <a:gd name="connsiteY8" fmla="*/ 2132 h 90004"/>
                <a:gd name="connsiteX9" fmla="*/ 123648 w 167857"/>
                <a:gd name="connsiteY9" fmla="*/ 83 h 90004"/>
                <a:gd name="connsiteX10" fmla="*/ 119554 w 167857"/>
                <a:gd name="connsiteY10" fmla="*/ 2644 h 90004"/>
                <a:gd name="connsiteX11" fmla="*/ 129618 w 167857"/>
                <a:gd name="connsiteY11" fmla="*/ 26213 h 90004"/>
                <a:gd name="connsiteX12" fmla="*/ 143947 w 167857"/>
                <a:gd name="connsiteY12" fmla="*/ 40901 h 90004"/>
                <a:gd name="connsiteX13" fmla="*/ 6966 w 167857"/>
                <a:gd name="connsiteY13" fmla="*/ 40901 h 90004"/>
                <a:gd name="connsiteX14" fmla="*/ 143 w 167857"/>
                <a:gd name="connsiteY14" fmla="*/ 44999 h 90004"/>
                <a:gd name="connsiteX15" fmla="*/ 6966 w 167857"/>
                <a:gd name="connsiteY15" fmla="*/ 49269 h 90004"/>
                <a:gd name="connsiteX16" fmla="*/ 143947 w 167857"/>
                <a:gd name="connsiteY16" fmla="*/ 49269 h 9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857" h="90004">
                  <a:moveTo>
                    <a:pt x="143947" y="49269"/>
                  </a:moveTo>
                  <a:cubicBezTo>
                    <a:pt x="122454" y="64981"/>
                    <a:pt x="119554" y="87354"/>
                    <a:pt x="119554" y="87525"/>
                  </a:cubicBezTo>
                  <a:cubicBezTo>
                    <a:pt x="119554" y="90087"/>
                    <a:pt x="121259" y="90087"/>
                    <a:pt x="123648" y="90087"/>
                  </a:cubicBezTo>
                  <a:cubicBezTo>
                    <a:pt x="126718" y="90087"/>
                    <a:pt x="127230" y="90087"/>
                    <a:pt x="128083" y="87184"/>
                  </a:cubicBezTo>
                  <a:cubicBezTo>
                    <a:pt x="129106" y="82914"/>
                    <a:pt x="131836" y="71984"/>
                    <a:pt x="140706" y="62590"/>
                  </a:cubicBezTo>
                  <a:cubicBezTo>
                    <a:pt x="150600" y="52173"/>
                    <a:pt x="159130" y="49611"/>
                    <a:pt x="166294" y="47390"/>
                  </a:cubicBezTo>
                  <a:cubicBezTo>
                    <a:pt x="167318" y="47049"/>
                    <a:pt x="168000" y="46024"/>
                    <a:pt x="168000" y="45170"/>
                  </a:cubicBezTo>
                  <a:cubicBezTo>
                    <a:pt x="168000" y="43462"/>
                    <a:pt x="166977" y="43121"/>
                    <a:pt x="164759" y="42438"/>
                  </a:cubicBezTo>
                  <a:cubicBezTo>
                    <a:pt x="140195" y="34582"/>
                    <a:pt x="131495" y="17161"/>
                    <a:pt x="127912" y="2132"/>
                  </a:cubicBezTo>
                  <a:cubicBezTo>
                    <a:pt x="127230" y="83"/>
                    <a:pt x="126036" y="83"/>
                    <a:pt x="123648" y="83"/>
                  </a:cubicBezTo>
                  <a:cubicBezTo>
                    <a:pt x="121259" y="83"/>
                    <a:pt x="119554" y="83"/>
                    <a:pt x="119554" y="2644"/>
                  </a:cubicBezTo>
                  <a:cubicBezTo>
                    <a:pt x="119554" y="2986"/>
                    <a:pt x="121259" y="14429"/>
                    <a:pt x="129618" y="26213"/>
                  </a:cubicBezTo>
                  <a:cubicBezTo>
                    <a:pt x="133542" y="32020"/>
                    <a:pt x="138318" y="36802"/>
                    <a:pt x="143947" y="40901"/>
                  </a:cubicBezTo>
                  <a:lnTo>
                    <a:pt x="6966" y="40901"/>
                  </a:lnTo>
                  <a:cubicBezTo>
                    <a:pt x="4237" y="40901"/>
                    <a:pt x="143" y="40901"/>
                    <a:pt x="143" y="44999"/>
                  </a:cubicBezTo>
                  <a:cubicBezTo>
                    <a:pt x="143" y="49269"/>
                    <a:pt x="4066" y="49269"/>
                    <a:pt x="6966" y="49269"/>
                  </a:cubicBezTo>
                  <a:lnTo>
                    <a:pt x="143947" y="49269"/>
                  </a:ln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19F6C9A5-2077-0402-2984-DBC83C32CD7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629267" y="3915496"/>
              <a:ext cx="75399" cy="113402"/>
            </a:xfrm>
            <a:custGeom>
              <a:avLst/>
              <a:gdLst>
                <a:gd name="connsiteX0" fmla="*/ 75550 w 75399"/>
                <a:gd name="connsiteY0" fmla="*/ 82402 h 113402"/>
                <a:gd name="connsiteX1" fmla="*/ 69750 w 75399"/>
                <a:gd name="connsiteY1" fmla="*/ 82402 h 113402"/>
                <a:gd name="connsiteX2" fmla="*/ 65315 w 75399"/>
                <a:gd name="connsiteY2" fmla="*/ 97943 h 113402"/>
                <a:gd name="connsiteX3" fmla="*/ 48427 w 75399"/>
                <a:gd name="connsiteY3" fmla="*/ 98968 h 113402"/>
                <a:gd name="connsiteX4" fmla="*/ 17039 w 75399"/>
                <a:gd name="connsiteY4" fmla="*/ 98968 h 113402"/>
                <a:gd name="connsiteX5" fmla="*/ 51156 w 75399"/>
                <a:gd name="connsiteY5" fmla="*/ 70276 h 113402"/>
                <a:gd name="connsiteX6" fmla="*/ 75550 w 75399"/>
                <a:gd name="connsiteY6" fmla="*/ 33386 h 113402"/>
                <a:gd name="connsiteX7" fmla="*/ 35633 w 75399"/>
                <a:gd name="connsiteY7" fmla="*/ 83 h 113402"/>
                <a:gd name="connsiteX8" fmla="*/ 151 w 75399"/>
                <a:gd name="connsiteY8" fmla="*/ 30653 h 113402"/>
                <a:gd name="connsiteX9" fmla="*/ 9192 w 75399"/>
                <a:gd name="connsiteY9" fmla="*/ 40217 h 113402"/>
                <a:gd name="connsiteX10" fmla="*/ 18233 w 75399"/>
                <a:gd name="connsiteY10" fmla="*/ 31166 h 113402"/>
                <a:gd name="connsiteX11" fmla="*/ 8168 w 75399"/>
                <a:gd name="connsiteY11" fmla="*/ 22114 h 113402"/>
                <a:gd name="connsiteX12" fmla="*/ 33074 w 75399"/>
                <a:gd name="connsiteY12" fmla="*/ 6231 h 113402"/>
                <a:gd name="connsiteX13" fmla="*/ 59003 w 75399"/>
                <a:gd name="connsiteY13" fmla="*/ 33386 h 113402"/>
                <a:gd name="connsiteX14" fmla="*/ 42968 w 75399"/>
                <a:gd name="connsiteY14" fmla="*/ 66177 h 113402"/>
                <a:gd name="connsiteX15" fmla="*/ 1857 w 75399"/>
                <a:gd name="connsiteY15" fmla="*/ 106824 h 113402"/>
                <a:gd name="connsiteX16" fmla="*/ 151 w 75399"/>
                <a:gd name="connsiteY16" fmla="*/ 113485 h 113402"/>
                <a:gd name="connsiteX17" fmla="*/ 70432 w 75399"/>
                <a:gd name="connsiteY17" fmla="*/ 113485 h 113402"/>
                <a:gd name="connsiteX18" fmla="*/ 75550 w 75399"/>
                <a:gd name="connsiteY18" fmla="*/ 82402 h 113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399" h="113402">
                  <a:moveTo>
                    <a:pt x="75550" y="82402"/>
                  </a:moveTo>
                  <a:lnTo>
                    <a:pt x="69750" y="82402"/>
                  </a:lnTo>
                  <a:cubicBezTo>
                    <a:pt x="69238" y="86159"/>
                    <a:pt x="67533" y="96235"/>
                    <a:pt x="65315" y="97943"/>
                  </a:cubicBezTo>
                  <a:cubicBezTo>
                    <a:pt x="63950" y="98968"/>
                    <a:pt x="50815" y="98968"/>
                    <a:pt x="48427" y="98968"/>
                  </a:cubicBezTo>
                  <a:lnTo>
                    <a:pt x="17039" y="98968"/>
                  </a:lnTo>
                  <a:cubicBezTo>
                    <a:pt x="34950" y="83085"/>
                    <a:pt x="40921" y="78303"/>
                    <a:pt x="51156" y="70276"/>
                  </a:cubicBezTo>
                  <a:cubicBezTo>
                    <a:pt x="63780" y="60199"/>
                    <a:pt x="75550" y="49611"/>
                    <a:pt x="75550" y="33386"/>
                  </a:cubicBezTo>
                  <a:cubicBezTo>
                    <a:pt x="75550" y="12721"/>
                    <a:pt x="57468" y="83"/>
                    <a:pt x="35633" y="83"/>
                  </a:cubicBezTo>
                  <a:cubicBezTo>
                    <a:pt x="14480" y="83"/>
                    <a:pt x="151" y="14941"/>
                    <a:pt x="151" y="30653"/>
                  </a:cubicBezTo>
                  <a:cubicBezTo>
                    <a:pt x="151" y="39364"/>
                    <a:pt x="7486" y="40217"/>
                    <a:pt x="9192" y="40217"/>
                  </a:cubicBezTo>
                  <a:cubicBezTo>
                    <a:pt x="13286" y="40217"/>
                    <a:pt x="18233" y="37314"/>
                    <a:pt x="18233" y="31166"/>
                  </a:cubicBezTo>
                  <a:cubicBezTo>
                    <a:pt x="18233" y="28092"/>
                    <a:pt x="17039" y="22114"/>
                    <a:pt x="8168" y="22114"/>
                  </a:cubicBezTo>
                  <a:cubicBezTo>
                    <a:pt x="13456" y="9988"/>
                    <a:pt x="25056" y="6231"/>
                    <a:pt x="33074" y="6231"/>
                  </a:cubicBezTo>
                  <a:cubicBezTo>
                    <a:pt x="50133" y="6231"/>
                    <a:pt x="59003" y="19552"/>
                    <a:pt x="59003" y="33386"/>
                  </a:cubicBezTo>
                  <a:cubicBezTo>
                    <a:pt x="59003" y="48244"/>
                    <a:pt x="48427" y="60029"/>
                    <a:pt x="42968" y="66177"/>
                  </a:cubicBezTo>
                  <a:lnTo>
                    <a:pt x="1857" y="106824"/>
                  </a:lnTo>
                  <a:cubicBezTo>
                    <a:pt x="151" y="108361"/>
                    <a:pt x="151" y="108703"/>
                    <a:pt x="151" y="113485"/>
                  </a:cubicBezTo>
                  <a:lnTo>
                    <a:pt x="70432" y="113485"/>
                  </a:lnTo>
                  <a:lnTo>
                    <a:pt x="75550" y="82402"/>
                  </a:ln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6666CC63-1637-FA48-D577-05A493DCEDD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809183" y="3902760"/>
              <a:ext cx="162057" cy="57091"/>
            </a:xfrm>
            <a:custGeom>
              <a:avLst/>
              <a:gdLst>
                <a:gd name="connsiteX0" fmla="*/ 153930 w 162057"/>
                <a:gd name="connsiteY0" fmla="*/ 9840 h 57091"/>
                <a:gd name="connsiteX1" fmla="*/ 162215 w 162057"/>
                <a:gd name="connsiteY1" fmla="*/ 4961 h 57091"/>
                <a:gd name="connsiteX2" fmla="*/ 154173 w 162057"/>
                <a:gd name="connsiteY2" fmla="*/ 81 h 57091"/>
                <a:gd name="connsiteX3" fmla="*/ 8200 w 162057"/>
                <a:gd name="connsiteY3" fmla="*/ 81 h 57091"/>
                <a:gd name="connsiteX4" fmla="*/ 158 w 162057"/>
                <a:gd name="connsiteY4" fmla="*/ 4961 h 57091"/>
                <a:gd name="connsiteX5" fmla="*/ 8444 w 162057"/>
                <a:gd name="connsiteY5" fmla="*/ 9840 h 57091"/>
                <a:gd name="connsiteX6" fmla="*/ 153930 w 162057"/>
                <a:gd name="connsiteY6" fmla="*/ 9840 h 57091"/>
                <a:gd name="connsiteX7" fmla="*/ 154173 w 162057"/>
                <a:gd name="connsiteY7" fmla="*/ 57173 h 57091"/>
                <a:gd name="connsiteX8" fmla="*/ 162215 w 162057"/>
                <a:gd name="connsiteY8" fmla="*/ 52293 h 57091"/>
                <a:gd name="connsiteX9" fmla="*/ 153930 w 162057"/>
                <a:gd name="connsiteY9" fmla="*/ 47413 h 57091"/>
                <a:gd name="connsiteX10" fmla="*/ 8444 w 162057"/>
                <a:gd name="connsiteY10" fmla="*/ 47413 h 57091"/>
                <a:gd name="connsiteX11" fmla="*/ 158 w 162057"/>
                <a:gd name="connsiteY11" fmla="*/ 52293 h 57091"/>
                <a:gd name="connsiteX12" fmla="*/ 8200 w 162057"/>
                <a:gd name="connsiteY12" fmla="*/ 57173 h 57091"/>
                <a:gd name="connsiteX13" fmla="*/ 154173 w 162057"/>
                <a:gd name="connsiteY13" fmla="*/ 57173 h 5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057" h="57091">
                  <a:moveTo>
                    <a:pt x="153930" y="9840"/>
                  </a:moveTo>
                  <a:cubicBezTo>
                    <a:pt x="157585" y="9840"/>
                    <a:pt x="162215" y="9840"/>
                    <a:pt x="162215" y="4961"/>
                  </a:cubicBezTo>
                  <a:cubicBezTo>
                    <a:pt x="162215" y="81"/>
                    <a:pt x="157585" y="81"/>
                    <a:pt x="154173" y="81"/>
                  </a:cubicBezTo>
                  <a:lnTo>
                    <a:pt x="8200" y="81"/>
                  </a:lnTo>
                  <a:cubicBezTo>
                    <a:pt x="4788" y="81"/>
                    <a:pt x="158" y="81"/>
                    <a:pt x="158" y="4961"/>
                  </a:cubicBezTo>
                  <a:cubicBezTo>
                    <a:pt x="158" y="9840"/>
                    <a:pt x="4788" y="9840"/>
                    <a:pt x="8444" y="9840"/>
                  </a:cubicBezTo>
                  <a:lnTo>
                    <a:pt x="153930" y="9840"/>
                  </a:lnTo>
                  <a:close/>
                  <a:moveTo>
                    <a:pt x="154173" y="57173"/>
                  </a:moveTo>
                  <a:cubicBezTo>
                    <a:pt x="157585" y="57173"/>
                    <a:pt x="162215" y="57173"/>
                    <a:pt x="162215" y="52293"/>
                  </a:cubicBezTo>
                  <a:cubicBezTo>
                    <a:pt x="162215" y="47413"/>
                    <a:pt x="157585" y="47413"/>
                    <a:pt x="153930" y="47413"/>
                  </a:cubicBezTo>
                  <a:lnTo>
                    <a:pt x="8444" y="47413"/>
                  </a:lnTo>
                  <a:cubicBezTo>
                    <a:pt x="4788" y="47413"/>
                    <a:pt x="158" y="47413"/>
                    <a:pt x="158" y="52293"/>
                  </a:cubicBezTo>
                  <a:cubicBezTo>
                    <a:pt x="158" y="57173"/>
                    <a:pt x="4788" y="57173"/>
                    <a:pt x="8200" y="57173"/>
                  </a:cubicBezTo>
                  <a:lnTo>
                    <a:pt x="154173" y="57173"/>
                  </a:ln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9E07B8F6-192E-4034-2881-46EEDFED697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064954" y="3820295"/>
              <a:ext cx="173023" cy="177373"/>
            </a:xfrm>
            <a:custGeom>
              <a:avLst/>
              <a:gdLst>
                <a:gd name="connsiteX0" fmla="*/ 173192 w 173023"/>
                <a:gd name="connsiteY0" fmla="*/ 2521 h 177373"/>
                <a:gd name="connsiteX1" fmla="*/ 170512 w 173023"/>
                <a:gd name="connsiteY1" fmla="*/ 81 h 177373"/>
                <a:gd name="connsiteX2" fmla="*/ 166856 w 173023"/>
                <a:gd name="connsiteY2" fmla="*/ 3009 h 177373"/>
                <a:gd name="connsiteX3" fmla="*/ 149797 w 173023"/>
                <a:gd name="connsiteY3" fmla="*/ 21795 h 177373"/>
                <a:gd name="connsiteX4" fmla="*/ 109344 w 173023"/>
                <a:gd name="connsiteY4" fmla="*/ 81 h 177373"/>
                <a:gd name="connsiteX5" fmla="*/ 168 w 173023"/>
                <a:gd name="connsiteY5" fmla="*/ 110604 h 177373"/>
                <a:gd name="connsiteX6" fmla="*/ 66210 w 173023"/>
                <a:gd name="connsiteY6" fmla="*/ 177455 h 177373"/>
                <a:gd name="connsiteX7" fmla="*/ 118848 w 173023"/>
                <a:gd name="connsiteY7" fmla="*/ 156473 h 177373"/>
                <a:gd name="connsiteX8" fmla="*/ 145655 w 173023"/>
                <a:gd name="connsiteY8" fmla="*/ 113532 h 177373"/>
                <a:gd name="connsiteX9" fmla="*/ 142730 w 173023"/>
                <a:gd name="connsiteY9" fmla="*/ 111092 h 177373"/>
                <a:gd name="connsiteX10" fmla="*/ 139562 w 173023"/>
                <a:gd name="connsiteY10" fmla="*/ 113532 h 177373"/>
                <a:gd name="connsiteX11" fmla="*/ 114949 w 173023"/>
                <a:gd name="connsiteY11" fmla="*/ 152081 h 177373"/>
                <a:gd name="connsiteX12" fmla="*/ 70109 w 173023"/>
                <a:gd name="connsiteY12" fmla="*/ 169892 h 177373"/>
                <a:gd name="connsiteX13" fmla="*/ 22345 w 173023"/>
                <a:gd name="connsiteY13" fmla="*/ 119144 h 177373"/>
                <a:gd name="connsiteX14" fmla="*/ 51832 w 173023"/>
                <a:gd name="connsiteY14" fmla="*/ 37166 h 177373"/>
                <a:gd name="connsiteX15" fmla="*/ 111294 w 173023"/>
                <a:gd name="connsiteY15" fmla="*/ 7645 h 177373"/>
                <a:gd name="connsiteX16" fmla="*/ 150529 w 173023"/>
                <a:gd name="connsiteY16" fmla="*/ 54733 h 177373"/>
                <a:gd name="connsiteX17" fmla="*/ 149797 w 173023"/>
                <a:gd name="connsiteY17" fmla="*/ 67176 h 177373"/>
                <a:gd name="connsiteX18" fmla="*/ 153453 w 173023"/>
                <a:gd name="connsiteY18" fmla="*/ 69616 h 177373"/>
                <a:gd name="connsiteX19" fmla="*/ 157839 w 173023"/>
                <a:gd name="connsiteY19" fmla="*/ 64736 h 177373"/>
                <a:gd name="connsiteX20" fmla="*/ 173192 w 173023"/>
                <a:gd name="connsiteY20" fmla="*/ 2521 h 17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3023" h="177373">
                  <a:moveTo>
                    <a:pt x="173192" y="2521"/>
                  </a:moveTo>
                  <a:cubicBezTo>
                    <a:pt x="173192" y="1789"/>
                    <a:pt x="172705" y="81"/>
                    <a:pt x="170512" y="81"/>
                  </a:cubicBezTo>
                  <a:cubicBezTo>
                    <a:pt x="169781" y="81"/>
                    <a:pt x="169537" y="325"/>
                    <a:pt x="166856" y="3009"/>
                  </a:cubicBezTo>
                  <a:lnTo>
                    <a:pt x="149797" y="21795"/>
                  </a:lnTo>
                  <a:cubicBezTo>
                    <a:pt x="147604" y="18380"/>
                    <a:pt x="136394" y="81"/>
                    <a:pt x="109344" y="81"/>
                  </a:cubicBezTo>
                  <a:cubicBezTo>
                    <a:pt x="55000" y="81"/>
                    <a:pt x="168" y="54001"/>
                    <a:pt x="168" y="110604"/>
                  </a:cubicBezTo>
                  <a:cubicBezTo>
                    <a:pt x="168" y="150861"/>
                    <a:pt x="28925" y="177455"/>
                    <a:pt x="66210" y="177455"/>
                  </a:cubicBezTo>
                  <a:cubicBezTo>
                    <a:pt x="87411" y="177455"/>
                    <a:pt x="105932" y="167696"/>
                    <a:pt x="118848" y="156473"/>
                  </a:cubicBezTo>
                  <a:cubicBezTo>
                    <a:pt x="141512" y="136466"/>
                    <a:pt x="145655" y="114264"/>
                    <a:pt x="145655" y="113532"/>
                  </a:cubicBezTo>
                  <a:cubicBezTo>
                    <a:pt x="145655" y="111092"/>
                    <a:pt x="143218" y="111092"/>
                    <a:pt x="142730" y="111092"/>
                  </a:cubicBezTo>
                  <a:cubicBezTo>
                    <a:pt x="141268" y="111092"/>
                    <a:pt x="140050" y="111580"/>
                    <a:pt x="139562" y="113532"/>
                  </a:cubicBezTo>
                  <a:cubicBezTo>
                    <a:pt x="137369" y="120608"/>
                    <a:pt x="131764" y="137930"/>
                    <a:pt x="114949" y="152081"/>
                  </a:cubicBezTo>
                  <a:cubicBezTo>
                    <a:pt x="98134" y="165744"/>
                    <a:pt x="82781" y="169892"/>
                    <a:pt x="70109" y="169892"/>
                  </a:cubicBezTo>
                  <a:cubicBezTo>
                    <a:pt x="48176" y="169892"/>
                    <a:pt x="22345" y="157205"/>
                    <a:pt x="22345" y="119144"/>
                  </a:cubicBezTo>
                  <a:cubicBezTo>
                    <a:pt x="22345" y="105237"/>
                    <a:pt x="27462" y="65712"/>
                    <a:pt x="51832" y="37166"/>
                  </a:cubicBezTo>
                  <a:cubicBezTo>
                    <a:pt x="66697" y="19844"/>
                    <a:pt x="89605" y="7645"/>
                    <a:pt x="111294" y="7645"/>
                  </a:cubicBezTo>
                  <a:cubicBezTo>
                    <a:pt x="136151" y="7645"/>
                    <a:pt x="150529" y="26431"/>
                    <a:pt x="150529" y="54733"/>
                  </a:cubicBezTo>
                  <a:cubicBezTo>
                    <a:pt x="150529" y="64492"/>
                    <a:pt x="149797" y="64736"/>
                    <a:pt x="149797" y="67176"/>
                  </a:cubicBezTo>
                  <a:cubicBezTo>
                    <a:pt x="149797" y="69616"/>
                    <a:pt x="152478" y="69616"/>
                    <a:pt x="153453" y="69616"/>
                  </a:cubicBezTo>
                  <a:cubicBezTo>
                    <a:pt x="156621" y="69616"/>
                    <a:pt x="156621" y="69128"/>
                    <a:pt x="157839" y="64736"/>
                  </a:cubicBezTo>
                  <a:lnTo>
                    <a:pt x="173192" y="2521"/>
                  </a:ln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13A9BEFF-E56A-CC1C-DA4F-4B985AFE4B55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245538" y="3915496"/>
              <a:ext cx="62093" cy="113402"/>
            </a:xfrm>
            <a:custGeom>
              <a:avLst/>
              <a:gdLst>
                <a:gd name="connsiteX0" fmla="*/ 38728 w 62093"/>
                <a:gd name="connsiteY0" fmla="*/ 4865 h 113402"/>
                <a:gd name="connsiteX1" fmla="*/ 33611 w 62093"/>
                <a:gd name="connsiteY1" fmla="*/ 83 h 113402"/>
                <a:gd name="connsiteX2" fmla="*/ 176 w 62093"/>
                <a:gd name="connsiteY2" fmla="*/ 11013 h 113402"/>
                <a:gd name="connsiteX3" fmla="*/ 176 w 62093"/>
                <a:gd name="connsiteY3" fmla="*/ 17161 h 113402"/>
                <a:gd name="connsiteX4" fmla="*/ 24911 w 62093"/>
                <a:gd name="connsiteY4" fmla="*/ 12379 h 113402"/>
                <a:gd name="connsiteX5" fmla="*/ 24911 w 62093"/>
                <a:gd name="connsiteY5" fmla="*/ 99480 h 113402"/>
                <a:gd name="connsiteX6" fmla="*/ 7852 w 62093"/>
                <a:gd name="connsiteY6" fmla="*/ 107336 h 113402"/>
                <a:gd name="connsiteX7" fmla="*/ 1370 w 62093"/>
                <a:gd name="connsiteY7" fmla="*/ 107336 h 113402"/>
                <a:gd name="connsiteX8" fmla="*/ 1370 w 62093"/>
                <a:gd name="connsiteY8" fmla="*/ 113485 h 113402"/>
                <a:gd name="connsiteX9" fmla="*/ 31734 w 62093"/>
                <a:gd name="connsiteY9" fmla="*/ 112802 h 113402"/>
                <a:gd name="connsiteX10" fmla="*/ 62269 w 62093"/>
                <a:gd name="connsiteY10" fmla="*/ 113485 h 113402"/>
                <a:gd name="connsiteX11" fmla="*/ 62269 w 62093"/>
                <a:gd name="connsiteY11" fmla="*/ 107336 h 113402"/>
                <a:gd name="connsiteX12" fmla="*/ 55787 w 62093"/>
                <a:gd name="connsiteY12" fmla="*/ 107336 h 113402"/>
                <a:gd name="connsiteX13" fmla="*/ 38728 w 62093"/>
                <a:gd name="connsiteY13" fmla="*/ 99480 h 113402"/>
                <a:gd name="connsiteX14" fmla="*/ 38728 w 62093"/>
                <a:gd name="connsiteY14" fmla="*/ 4865 h 113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093" h="113402">
                  <a:moveTo>
                    <a:pt x="38728" y="4865"/>
                  </a:moveTo>
                  <a:cubicBezTo>
                    <a:pt x="38728" y="253"/>
                    <a:pt x="38387" y="83"/>
                    <a:pt x="33611" y="83"/>
                  </a:cubicBezTo>
                  <a:cubicBezTo>
                    <a:pt x="22693" y="10842"/>
                    <a:pt x="7170" y="11013"/>
                    <a:pt x="176" y="11013"/>
                  </a:cubicBezTo>
                  <a:lnTo>
                    <a:pt x="176" y="17161"/>
                  </a:lnTo>
                  <a:cubicBezTo>
                    <a:pt x="4270" y="17161"/>
                    <a:pt x="15528" y="17161"/>
                    <a:pt x="24911" y="12379"/>
                  </a:cubicBezTo>
                  <a:lnTo>
                    <a:pt x="24911" y="99480"/>
                  </a:lnTo>
                  <a:cubicBezTo>
                    <a:pt x="24911" y="105116"/>
                    <a:pt x="24911" y="107336"/>
                    <a:pt x="7852" y="107336"/>
                  </a:cubicBezTo>
                  <a:lnTo>
                    <a:pt x="1370" y="107336"/>
                  </a:lnTo>
                  <a:lnTo>
                    <a:pt x="1370" y="113485"/>
                  </a:lnTo>
                  <a:cubicBezTo>
                    <a:pt x="4440" y="113314"/>
                    <a:pt x="25422" y="112802"/>
                    <a:pt x="31734" y="112802"/>
                  </a:cubicBezTo>
                  <a:cubicBezTo>
                    <a:pt x="37022" y="112802"/>
                    <a:pt x="58516" y="113314"/>
                    <a:pt x="62269" y="113485"/>
                  </a:cubicBezTo>
                  <a:lnTo>
                    <a:pt x="62269" y="107336"/>
                  </a:lnTo>
                  <a:lnTo>
                    <a:pt x="55787" y="107336"/>
                  </a:lnTo>
                  <a:cubicBezTo>
                    <a:pt x="38728" y="107336"/>
                    <a:pt x="38728" y="105116"/>
                    <a:pt x="38728" y="99480"/>
                  </a:cubicBezTo>
                  <a:lnTo>
                    <a:pt x="38728" y="4865"/>
                  </a:ln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B7EB6675-71D3-AB89-61E5-F0D08092769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360395" y="3809316"/>
              <a:ext cx="56537" cy="243980"/>
            </a:xfrm>
            <a:custGeom>
              <a:avLst/>
              <a:gdLst>
                <a:gd name="connsiteX0" fmla="*/ 56717 w 56537"/>
                <a:gd name="connsiteY0" fmla="*/ 241622 h 243980"/>
                <a:gd name="connsiteX1" fmla="*/ 52575 w 56537"/>
                <a:gd name="connsiteY1" fmla="*/ 236254 h 243980"/>
                <a:gd name="connsiteX2" fmla="*/ 14314 w 56537"/>
                <a:gd name="connsiteY2" fmla="*/ 122071 h 243980"/>
                <a:gd name="connsiteX3" fmla="*/ 53549 w 56537"/>
                <a:gd name="connsiteY3" fmla="*/ 6669 h 243980"/>
                <a:gd name="connsiteX4" fmla="*/ 56717 w 56537"/>
                <a:gd name="connsiteY4" fmla="*/ 2521 h 243980"/>
                <a:gd name="connsiteX5" fmla="*/ 54280 w 56537"/>
                <a:gd name="connsiteY5" fmla="*/ 81 h 243980"/>
                <a:gd name="connsiteX6" fmla="*/ 15533 w 56537"/>
                <a:gd name="connsiteY6" fmla="*/ 47657 h 243980"/>
                <a:gd name="connsiteX7" fmla="*/ 180 w 56537"/>
                <a:gd name="connsiteY7" fmla="*/ 122071 h 243980"/>
                <a:gd name="connsiteX8" fmla="*/ 16264 w 56537"/>
                <a:gd name="connsiteY8" fmla="*/ 198193 h 243980"/>
                <a:gd name="connsiteX9" fmla="*/ 54280 w 56537"/>
                <a:gd name="connsiteY9" fmla="*/ 244062 h 243980"/>
                <a:gd name="connsiteX10" fmla="*/ 56717 w 56537"/>
                <a:gd name="connsiteY10" fmla="*/ 241622 h 24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37" h="243980">
                  <a:moveTo>
                    <a:pt x="56717" y="241622"/>
                  </a:moveTo>
                  <a:cubicBezTo>
                    <a:pt x="56717" y="240890"/>
                    <a:pt x="56717" y="240402"/>
                    <a:pt x="52575" y="236254"/>
                  </a:cubicBezTo>
                  <a:cubicBezTo>
                    <a:pt x="22113" y="205513"/>
                    <a:pt x="14314" y="159400"/>
                    <a:pt x="14314" y="122071"/>
                  </a:cubicBezTo>
                  <a:cubicBezTo>
                    <a:pt x="14314" y="79619"/>
                    <a:pt x="23575" y="37166"/>
                    <a:pt x="53549" y="6669"/>
                  </a:cubicBezTo>
                  <a:cubicBezTo>
                    <a:pt x="56717" y="3741"/>
                    <a:pt x="56717" y="3253"/>
                    <a:pt x="56717" y="2521"/>
                  </a:cubicBezTo>
                  <a:cubicBezTo>
                    <a:pt x="56717" y="813"/>
                    <a:pt x="55743" y="81"/>
                    <a:pt x="54280" y="81"/>
                  </a:cubicBezTo>
                  <a:cubicBezTo>
                    <a:pt x="51843" y="81"/>
                    <a:pt x="29911" y="16672"/>
                    <a:pt x="15533" y="47657"/>
                  </a:cubicBezTo>
                  <a:cubicBezTo>
                    <a:pt x="3104" y="74495"/>
                    <a:pt x="180" y="101577"/>
                    <a:pt x="180" y="122071"/>
                  </a:cubicBezTo>
                  <a:cubicBezTo>
                    <a:pt x="180" y="141102"/>
                    <a:pt x="2861" y="170623"/>
                    <a:pt x="16264" y="198193"/>
                  </a:cubicBezTo>
                  <a:cubicBezTo>
                    <a:pt x="30886" y="228203"/>
                    <a:pt x="51843" y="244062"/>
                    <a:pt x="54280" y="244062"/>
                  </a:cubicBezTo>
                  <a:cubicBezTo>
                    <a:pt x="55743" y="244062"/>
                    <a:pt x="56717" y="243330"/>
                    <a:pt x="56717" y="241622"/>
                  </a:cubicBez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AEF1F1CF-2ED6-27B9-02EE-6F53A349CC8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436645" y="3839569"/>
              <a:ext cx="74814" cy="155415"/>
            </a:xfrm>
            <a:custGeom>
              <a:avLst/>
              <a:gdLst>
                <a:gd name="connsiteX0" fmla="*/ 44780 w 74814"/>
                <a:gd name="connsiteY0" fmla="*/ 55221 h 155415"/>
                <a:gd name="connsiteX1" fmla="*/ 67688 w 74814"/>
                <a:gd name="connsiteY1" fmla="*/ 55221 h 155415"/>
                <a:gd name="connsiteX2" fmla="*/ 74998 w 74814"/>
                <a:gd name="connsiteY2" fmla="*/ 50341 h 155415"/>
                <a:gd name="connsiteX3" fmla="*/ 68175 w 74814"/>
                <a:gd name="connsiteY3" fmla="*/ 47657 h 155415"/>
                <a:gd name="connsiteX4" fmla="*/ 46730 w 74814"/>
                <a:gd name="connsiteY4" fmla="*/ 47657 h 155415"/>
                <a:gd name="connsiteX5" fmla="*/ 56721 w 74814"/>
                <a:gd name="connsiteY5" fmla="*/ 6669 h 155415"/>
                <a:gd name="connsiteX6" fmla="*/ 49654 w 74814"/>
                <a:gd name="connsiteY6" fmla="*/ 81 h 155415"/>
                <a:gd name="connsiteX7" fmla="*/ 39906 w 74814"/>
                <a:gd name="connsiteY7" fmla="*/ 8864 h 155415"/>
                <a:gd name="connsiteX8" fmla="*/ 30402 w 74814"/>
                <a:gd name="connsiteY8" fmla="*/ 47657 h 155415"/>
                <a:gd name="connsiteX9" fmla="*/ 7495 w 74814"/>
                <a:gd name="connsiteY9" fmla="*/ 47657 h 155415"/>
                <a:gd name="connsiteX10" fmla="*/ 184 w 74814"/>
                <a:gd name="connsiteY10" fmla="*/ 52293 h 155415"/>
                <a:gd name="connsiteX11" fmla="*/ 7007 w 74814"/>
                <a:gd name="connsiteY11" fmla="*/ 55221 h 155415"/>
                <a:gd name="connsiteX12" fmla="*/ 28453 w 74814"/>
                <a:gd name="connsiteY12" fmla="*/ 55221 h 155415"/>
                <a:gd name="connsiteX13" fmla="*/ 9932 w 74814"/>
                <a:gd name="connsiteY13" fmla="*/ 133051 h 155415"/>
                <a:gd name="connsiteX14" fmla="*/ 32352 w 74814"/>
                <a:gd name="connsiteY14" fmla="*/ 155497 h 155415"/>
                <a:gd name="connsiteX15" fmla="*/ 71099 w 74814"/>
                <a:gd name="connsiteY15" fmla="*/ 117924 h 155415"/>
                <a:gd name="connsiteX16" fmla="*/ 68175 w 74814"/>
                <a:gd name="connsiteY16" fmla="*/ 115484 h 155415"/>
                <a:gd name="connsiteX17" fmla="*/ 64520 w 74814"/>
                <a:gd name="connsiteY17" fmla="*/ 118900 h 155415"/>
                <a:gd name="connsiteX18" fmla="*/ 32839 w 74814"/>
                <a:gd name="connsiteY18" fmla="*/ 150129 h 155415"/>
                <a:gd name="connsiteX19" fmla="*/ 25285 w 74814"/>
                <a:gd name="connsiteY19" fmla="*/ 138906 h 155415"/>
                <a:gd name="connsiteX20" fmla="*/ 26747 w 74814"/>
                <a:gd name="connsiteY20" fmla="*/ 127195 h 155415"/>
                <a:gd name="connsiteX21" fmla="*/ 44780 w 74814"/>
                <a:gd name="connsiteY21" fmla="*/ 55221 h 15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814" h="155415">
                  <a:moveTo>
                    <a:pt x="44780" y="55221"/>
                  </a:moveTo>
                  <a:lnTo>
                    <a:pt x="67688" y="55221"/>
                  </a:lnTo>
                  <a:cubicBezTo>
                    <a:pt x="72561" y="55221"/>
                    <a:pt x="74998" y="55221"/>
                    <a:pt x="74998" y="50341"/>
                  </a:cubicBezTo>
                  <a:cubicBezTo>
                    <a:pt x="74998" y="47657"/>
                    <a:pt x="72561" y="47657"/>
                    <a:pt x="68175" y="47657"/>
                  </a:cubicBezTo>
                  <a:lnTo>
                    <a:pt x="46730" y="47657"/>
                  </a:lnTo>
                  <a:cubicBezTo>
                    <a:pt x="55503" y="13012"/>
                    <a:pt x="56721" y="8133"/>
                    <a:pt x="56721" y="6669"/>
                  </a:cubicBezTo>
                  <a:cubicBezTo>
                    <a:pt x="56721" y="2521"/>
                    <a:pt x="53797" y="81"/>
                    <a:pt x="49654" y="81"/>
                  </a:cubicBezTo>
                  <a:cubicBezTo>
                    <a:pt x="48923" y="81"/>
                    <a:pt x="42100" y="325"/>
                    <a:pt x="39906" y="8864"/>
                  </a:cubicBezTo>
                  <a:lnTo>
                    <a:pt x="30402" y="47657"/>
                  </a:lnTo>
                  <a:lnTo>
                    <a:pt x="7495" y="47657"/>
                  </a:lnTo>
                  <a:cubicBezTo>
                    <a:pt x="2621" y="47657"/>
                    <a:pt x="184" y="47657"/>
                    <a:pt x="184" y="52293"/>
                  </a:cubicBezTo>
                  <a:cubicBezTo>
                    <a:pt x="184" y="55221"/>
                    <a:pt x="2133" y="55221"/>
                    <a:pt x="7007" y="55221"/>
                  </a:cubicBezTo>
                  <a:lnTo>
                    <a:pt x="28453" y="55221"/>
                  </a:lnTo>
                  <a:cubicBezTo>
                    <a:pt x="10907" y="124511"/>
                    <a:pt x="9932" y="128659"/>
                    <a:pt x="9932" y="133051"/>
                  </a:cubicBezTo>
                  <a:cubicBezTo>
                    <a:pt x="9932" y="146225"/>
                    <a:pt x="19192" y="155497"/>
                    <a:pt x="32352" y="155497"/>
                  </a:cubicBezTo>
                  <a:cubicBezTo>
                    <a:pt x="57209" y="155497"/>
                    <a:pt x="71099" y="119876"/>
                    <a:pt x="71099" y="117924"/>
                  </a:cubicBezTo>
                  <a:cubicBezTo>
                    <a:pt x="71099" y="115484"/>
                    <a:pt x="69150" y="115484"/>
                    <a:pt x="68175" y="115484"/>
                  </a:cubicBezTo>
                  <a:cubicBezTo>
                    <a:pt x="65982" y="115484"/>
                    <a:pt x="65738" y="116216"/>
                    <a:pt x="64520" y="118900"/>
                  </a:cubicBezTo>
                  <a:cubicBezTo>
                    <a:pt x="54041" y="144274"/>
                    <a:pt x="41125" y="150129"/>
                    <a:pt x="32839" y="150129"/>
                  </a:cubicBezTo>
                  <a:cubicBezTo>
                    <a:pt x="27721" y="150129"/>
                    <a:pt x="25285" y="146957"/>
                    <a:pt x="25285" y="138906"/>
                  </a:cubicBezTo>
                  <a:cubicBezTo>
                    <a:pt x="25285" y="133051"/>
                    <a:pt x="25772" y="131343"/>
                    <a:pt x="26747" y="127195"/>
                  </a:cubicBezTo>
                  <a:lnTo>
                    <a:pt x="44780" y="55221"/>
                  </a:ln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B125D072-05F4-24DC-6D13-9527C20E189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532932" y="3809316"/>
              <a:ext cx="56537" cy="243980"/>
            </a:xfrm>
            <a:custGeom>
              <a:avLst/>
              <a:gdLst>
                <a:gd name="connsiteX0" fmla="*/ 56725 w 56537"/>
                <a:gd name="connsiteY0" fmla="*/ 122071 h 243980"/>
                <a:gd name="connsiteX1" fmla="*/ 40641 w 56537"/>
                <a:gd name="connsiteY1" fmla="*/ 45950 h 243980"/>
                <a:gd name="connsiteX2" fmla="*/ 2624 w 56537"/>
                <a:gd name="connsiteY2" fmla="*/ 81 h 243980"/>
                <a:gd name="connsiteX3" fmla="*/ 188 w 56537"/>
                <a:gd name="connsiteY3" fmla="*/ 2521 h 243980"/>
                <a:gd name="connsiteX4" fmla="*/ 4818 w 56537"/>
                <a:gd name="connsiteY4" fmla="*/ 8133 h 243980"/>
                <a:gd name="connsiteX5" fmla="*/ 42591 w 56537"/>
                <a:gd name="connsiteY5" fmla="*/ 122071 h 243980"/>
                <a:gd name="connsiteX6" fmla="*/ 3356 w 56537"/>
                <a:gd name="connsiteY6" fmla="*/ 237474 h 243980"/>
                <a:gd name="connsiteX7" fmla="*/ 188 w 56537"/>
                <a:gd name="connsiteY7" fmla="*/ 241622 h 243980"/>
                <a:gd name="connsiteX8" fmla="*/ 2624 w 56537"/>
                <a:gd name="connsiteY8" fmla="*/ 244062 h 243980"/>
                <a:gd name="connsiteX9" fmla="*/ 41372 w 56537"/>
                <a:gd name="connsiteY9" fmla="*/ 196485 h 243980"/>
                <a:gd name="connsiteX10" fmla="*/ 56725 w 56537"/>
                <a:gd name="connsiteY10" fmla="*/ 122071 h 24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37" h="243980">
                  <a:moveTo>
                    <a:pt x="56725" y="122071"/>
                  </a:moveTo>
                  <a:cubicBezTo>
                    <a:pt x="56725" y="103041"/>
                    <a:pt x="54044" y="73519"/>
                    <a:pt x="40641" y="45950"/>
                  </a:cubicBezTo>
                  <a:cubicBezTo>
                    <a:pt x="26019" y="15940"/>
                    <a:pt x="5061" y="81"/>
                    <a:pt x="2624" y="81"/>
                  </a:cubicBezTo>
                  <a:cubicBezTo>
                    <a:pt x="1162" y="81"/>
                    <a:pt x="188" y="1057"/>
                    <a:pt x="188" y="2521"/>
                  </a:cubicBezTo>
                  <a:cubicBezTo>
                    <a:pt x="188" y="3253"/>
                    <a:pt x="188" y="3741"/>
                    <a:pt x="4818" y="8133"/>
                  </a:cubicBezTo>
                  <a:cubicBezTo>
                    <a:pt x="28700" y="32287"/>
                    <a:pt x="42591" y="71079"/>
                    <a:pt x="42591" y="122071"/>
                  </a:cubicBezTo>
                  <a:cubicBezTo>
                    <a:pt x="42591" y="163792"/>
                    <a:pt x="33574" y="206733"/>
                    <a:pt x="3356" y="237474"/>
                  </a:cubicBezTo>
                  <a:cubicBezTo>
                    <a:pt x="188" y="240402"/>
                    <a:pt x="188" y="240890"/>
                    <a:pt x="188" y="241622"/>
                  </a:cubicBezTo>
                  <a:cubicBezTo>
                    <a:pt x="188" y="243086"/>
                    <a:pt x="1162" y="244062"/>
                    <a:pt x="2624" y="244062"/>
                  </a:cubicBezTo>
                  <a:cubicBezTo>
                    <a:pt x="5061" y="244062"/>
                    <a:pt x="26994" y="227471"/>
                    <a:pt x="41372" y="196485"/>
                  </a:cubicBezTo>
                  <a:cubicBezTo>
                    <a:pt x="53801" y="169648"/>
                    <a:pt x="56725" y="142566"/>
                    <a:pt x="56725" y="122071"/>
                  </a:cubicBez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EBF30EE4-7D1E-B43C-A8D8-D43749B2154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666612" y="3820295"/>
              <a:ext cx="173023" cy="177373"/>
            </a:xfrm>
            <a:custGeom>
              <a:avLst/>
              <a:gdLst>
                <a:gd name="connsiteX0" fmla="*/ 173217 w 173023"/>
                <a:gd name="connsiteY0" fmla="*/ 2521 h 177373"/>
                <a:gd name="connsiteX1" fmla="*/ 170536 w 173023"/>
                <a:gd name="connsiteY1" fmla="*/ 81 h 177373"/>
                <a:gd name="connsiteX2" fmla="*/ 166881 w 173023"/>
                <a:gd name="connsiteY2" fmla="*/ 3009 h 177373"/>
                <a:gd name="connsiteX3" fmla="*/ 149822 w 173023"/>
                <a:gd name="connsiteY3" fmla="*/ 21795 h 177373"/>
                <a:gd name="connsiteX4" fmla="*/ 109369 w 173023"/>
                <a:gd name="connsiteY4" fmla="*/ 81 h 177373"/>
                <a:gd name="connsiteX5" fmla="*/ 193 w 173023"/>
                <a:gd name="connsiteY5" fmla="*/ 110604 h 177373"/>
                <a:gd name="connsiteX6" fmla="*/ 66235 w 173023"/>
                <a:gd name="connsiteY6" fmla="*/ 177455 h 177373"/>
                <a:gd name="connsiteX7" fmla="*/ 118873 w 173023"/>
                <a:gd name="connsiteY7" fmla="*/ 156473 h 177373"/>
                <a:gd name="connsiteX8" fmla="*/ 145679 w 173023"/>
                <a:gd name="connsiteY8" fmla="*/ 113532 h 177373"/>
                <a:gd name="connsiteX9" fmla="*/ 142755 w 173023"/>
                <a:gd name="connsiteY9" fmla="*/ 111092 h 177373"/>
                <a:gd name="connsiteX10" fmla="*/ 139587 w 173023"/>
                <a:gd name="connsiteY10" fmla="*/ 113532 h 177373"/>
                <a:gd name="connsiteX11" fmla="*/ 114974 w 173023"/>
                <a:gd name="connsiteY11" fmla="*/ 152081 h 177373"/>
                <a:gd name="connsiteX12" fmla="*/ 70134 w 173023"/>
                <a:gd name="connsiteY12" fmla="*/ 169892 h 177373"/>
                <a:gd name="connsiteX13" fmla="*/ 22369 w 173023"/>
                <a:gd name="connsiteY13" fmla="*/ 119144 h 177373"/>
                <a:gd name="connsiteX14" fmla="*/ 51857 w 173023"/>
                <a:gd name="connsiteY14" fmla="*/ 37166 h 177373"/>
                <a:gd name="connsiteX15" fmla="*/ 111318 w 173023"/>
                <a:gd name="connsiteY15" fmla="*/ 7645 h 177373"/>
                <a:gd name="connsiteX16" fmla="*/ 150553 w 173023"/>
                <a:gd name="connsiteY16" fmla="*/ 54733 h 177373"/>
                <a:gd name="connsiteX17" fmla="*/ 149822 w 173023"/>
                <a:gd name="connsiteY17" fmla="*/ 67176 h 177373"/>
                <a:gd name="connsiteX18" fmla="*/ 153478 w 173023"/>
                <a:gd name="connsiteY18" fmla="*/ 69616 h 177373"/>
                <a:gd name="connsiteX19" fmla="*/ 157864 w 173023"/>
                <a:gd name="connsiteY19" fmla="*/ 64736 h 177373"/>
                <a:gd name="connsiteX20" fmla="*/ 173217 w 173023"/>
                <a:gd name="connsiteY20" fmla="*/ 2521 h 17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3023" h="177373">
                  <a:moveTo>
                    <a:pt x="173217" y="2521"/>
                  </a:moveTo>
                  <a:cubicBezTo>
                    <a:pt x="173217" y="1789"/>
                    <a:pt x="172729" y="81"/>
                    <a:pt x="170536" y="81"/>
                  </a:cubicBezTo>
                  <a:cubicBezTo>
                    <a:pt x="169805" y="81"/>
                    <a:pt x="169561" y="325"/>
                    <a:pt x="166881" y="3009"/>
                  </a:cubicBezTo>
                  <a:lnTo>
                    <a:pt x="149822" y="21795"/>
                  </a:lnTo>
                  <a:cubicBezTo>
                    <a:pt x="147629" y="18380"/>
                    <a:pt x="136419" y="81"/>
                    <a:pt x="109369" y="81"/>
                  </a:cubicBezTo>
                  <a:cubicBezTo>
                    <a:pt x="55025" y="81"/>
                    <a:pt x="193" y="54001"/>
                    <a:pt x="193" y="110604"/>
                  </a:cubicBezTo>
                  <a:cubicBezTo>
                    <a:pt x="193" y="150861"/>
                    <a:pt x="28949" y="177455"/>
                    <a:pt x="66235" y="177455"/>
                  </a:cubicBezTo>
                  <a:cubicBezTo>
                    <a:pt x="87436" y="177455"/>
                    <a:pt x="105957" y="167696"/>
                    <a:pt x="118873" y="156473"/>
                  </a:cubicBezTo>
                  <a:cubicBezTo>
                    <a:pt x="141536" y="136466"/>
                    <a:pt x="145679" y="114264"/>
                    <a:pt x="145679" y="113532"/>
                  </a:cubicBezTo>
                  <a:cubicBezTo>
                    <a:pt x="145679" y="111092"/>
                    <a:pt x="143242" y="111092"/>
                    <a:pt x="142755" y="111092"/>
                  </a:cubicBezTo>
                  <a:cubicBezTo>
                    <a:pt x="141293" y="111092"/>
                    <a:pt x="140074" y="111580"/>
                    <a:pt x="139587" y="113532"/>
                  </a:cubicBezTo>
                  <a:cubicBezTo>
                    <a:pt x="137394" y="120608"/>
                    <a:pt x="131789" y="137930"/>
                    <a:pt x="114974" y="152081"/>
                  </a:cubicBezTo>
                  <a:cubicBezTo>
                    <a:pt x="98159" y="165744"/>
                    <a:pt x="82806" y="169892"/>
                    <a:pt x="70134" y="169892"/>
                  </a:cubicBezTo>
                  <a:cubicBezTo>
                    <a:pt x="48201" y="169892"/>
                    <a:pt x="22369" y="157205"/>
                    <a:pt x="22369" y="119144"/>
                  </a:cubicBezTo>
                  <a:cubicBezTo>
                    <a:pt x="22369" y="105237"/>
                    <a:pt x="27487" y="65712"/>
                    <a:pt x="51857" y="37166"/>
                  </a:cubicBezTo>
                  <a:cubicBezTo>
                    <a:pt x="66722" y="19844"/>
                    <a:pt x="89629" y="7645"/>
                    <a:pt x="111318" y="7645"/>
                  </a:cubicBezTo>
                  <a:cubicBezTo>
                    <a:pt x="136175" y="7645"/>
                    <a:pt x="150553" y="26431"/>
                    <a:pt x="150553" y="54733"/>
                  </a:cubicBezTo>
                  <a:cubicBezTo>
                    <a:pt x="150553" y="64492"/>
                    <a:pt x="149822" y="64736"/>
                    <a:pt x="149822" y="67176"/>
                  </a:cubicBezTo>
                  <a:cubicBezTo>
                    <a:pt x="149822" y="69616"/>
                    <a:pt x="152503" y="69616"/>
                    <a:pt x="153478" y="69616"/>
                  </a:cubicBezTo>
                  <a:cubicBezTo>
                    <a:pt x="156646" y="69616"/>
                    <a:pt x="156646" y="69128"/>
                    <a:pt x="157864" y="64736"/>
                  </a:cubicBezTo>
                  <a:lnTo>
                    <a:pt x="173217" y="2521"/>
                  </a:ln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339EA909-6D02-B565-A750-5CCF68E18DE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839348" y="3915496"/>
              <a:ext cx="75399" cy="113402"/>
            </a:xfrm>
            <a:custGeom>
              <a:avLst/>
              <a:gdLst>
                <a:gd name="connsiteX0" fmla="*/ 75600 w 75399"/>
                <a:gd name="connsiteY0" fmla="*/ 82402 h 113402"/>
                <a:gd name="connsiteX1" fmla="*/ 69800 w 75399"/>
                <a:gd name="connsiteY1" fmla="*/ 82402 h 113402"/>
                <a:gd name="connsiteX2" fmla="*/ 65364 w 75399"/>
                <a:gd name="connsiteY2" fmla="*/ 97943 h 113402"/>
                <a:gd name="connsiteX3" fmla="*/ 48476 w 75399"/>
                <a:gd name="connsiteY3" fmla="*/ 98968 h 113402"/>
                <a:gd name="connsiteX4" fmla="*/ 17088 w 75399"/>
                <a:gd name="connsiteY4" fmla="*/ 98968 h 113402"/>
                <a:gd name="connsiteX5" fmla="*/ 51206 w 75399"/>
                <a:gd name="connsiteY5" fmla="*/ 70276 h 113402"/>
                <a:gd name="connsiteX6" fmla="*/ 75600 w 75399"/>
                <a:gd name="connsiteY6" fmla="*/ 33386 h 113402"/>
                <a:gd name="connsiteX7" fmla="*/ 35682 w 75399"/>
                <a:gd name="connsiteY7" fmla="*/ 83 h 113402"/>
                <a:gd name="connsiteX8" fmla="*/ 200 w 75399"/>
                <a:gd name="connsiteY8" fmla="*/ 30653 h 113402"/>
                <a:gd name="connsiteX9" fmla="*/ 9241 w 75399"/>
                <a:gd name="connsiteY9" fmla="*/ 40217 h 113402"/>
                <a:gd name="connsiteX10" fmla="*/ 18282 w 75399"/>
                <a:gd name="connsiteY10" fmla="*/ 31166 h 113402"/>
                <a:gd name="connsiteX11" fmla="*/ 8218 w 75399"/>
                <a:gd name="connsiteY11" fmla="*/ 22114 h 113402"/>
                <a:gd name="connsiteX12" fmla="*/ 33123 w 75399"/>
                <a:gd name="connsiteY12" fmla="*/ 6231 h 113402"/>
                <a:gd name="connsiteX13" fmla="*/ 59053 w 75399"/>
                <a:gd name="connsiteY13" fmla="*/ 33386 h 113402"/>
                <a:gd name="connsiteX14" fmla="*/ 43017 w 75399"/>
                <a:gd name="connsiteY14" fmla="*/ 66177 h 113402"/>
                <a:gd name="connsiteX15" fmla="*/ 1906 w 75399"/>
                <a:gd name="connsiteY15" fmla="*/ 106824 h 113402"/>
                <a:gd name="connsiteX16" fmla="*/ 200 w 75399"/>
                <a:gd name="connsiteY16" fmla="*/ 113485 h 113402"/>
                <a:gd name="connsiteX17" fmla="*/ 70482 w 75399"/>
                <a:gd name="connsiteY17" fmla="*/ 113485 h 113402"/>
                <a:gd name="connsiteX18" fmla="*/ 75600 w 75399"/>
                <a:gd name="connsiteY18" fmla="*/ 82402 h 113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399" h="113402">
                  <a:moveTo>
                    <a:pt x="75600" y="82402"/>
                  </a:moveTo>
                  <a:lnTo>
                    <a:pt x="69800" y="82402"/>
                  </a:lnTo>
                  <a:cubicBezTo>
                    <a:pt x="69288" y="86159"/>
                    <a:pt x="67582" y="96235"/>
                    <a:pt x="65364" y="97943"/>
                  </a:cubicBezTo>
                  <a:cubicBezTo>
                    <a:pt x="64000" y="98968"/>
                    <a:pt x="50864" y="98968"/>
                    <a:pt x="48476" y="98968"/>
                  </a:cubicBezTo>
                  <a:lnTo>
                    <a:pt x="17088" y="98968"/>
                  </a:lnTo>
                  <a:cubicBezTo>
                    <a:pt x="35000" y="83085"/>
                    <a:pt x="40970" y="78303"/>
                    <a:pt x="51206" y="70276"/>
                  </a:cubicBezTo>
                  <a:cubicBezTo>
                    <a:pt x="63829" y="60199"/>
                    <a:pt x="75600" y="49611"/>
                    <a:pt x="75600" y="33386"/>
                  </a:cubicBezTo>
                  <a:cubicBezTo>
                    <a:pt x="75600" y="12721"/>
                    <a:pt x="57517" y="83"/>
                    <a:pt x="35682" y="83"/>
                  </a:cubicBezTo>
                  <a:cubicBezTo>
                    <a:pt x="14529" y="83"/>
                    <a:pt x="200" y="14941"/>
                    <a:pt x="200" y="30653"/>
                  </a:cubicBezTo>
                  <a:cubicBezTo>
                    <a:pt x="200" y="39364"/>
                    <a:pt x="7535" y="40217"/>
                    <a:pt x="9241" y="40217"/>
                  </a:cubicBezTo>
                  <a:cubicBezTo>
                    <a:pt x="13335" y="40217"/>
                    <a:pt x="18282" y="37314"/>
                    <a:pt x="18282" y="31166"/>
                  </a:cubicBezTo>
                  <a:cubicBezTo>
                    <a:pt x="18282" y="28092"/>
                    <a:pt x="17088" y="22114"/>
                    <a:pt x="8218" y="22114"/>
                  </a:cubicBezTo>
                  <a:cubicBezTo>
                    <a:pt x="13506" y="9988"/>
                    <a:pt x="25106" y="6231"/>
                    <a:pt x="33123" y="6231"/>
                  </a:cubicBezTo>
                  <a:cubicBezTo>
                    <a:pt x="50182" y="6231"/>
                    <a:pt x="59053" y="19552"/>
                    <a:pt x="59053" y="33386"/>
                  </a:cubicBezTo>
                  <a:cubicBezTo>
                    <a:pt x="59053" y="48244"/>
                    <a:pt x="48476" y="60029"/>
                    <a:pt x="43017" y="66177"/>
                  </a:cubicBezTo>
                  <a:lnTo>
                    <a:pt x="1906" y="106824"/>
                  </a:lnTo>
                  <a:cubicBezTo>
                    <a:pt x="200" y="108361"/>
                    <a:pt x="200" y="108703"/>
                    <a:pt x="200" y="113485"/>
                  </a:cubicBezTo>
                  <a:lnTo>
                    <a:pt x="70482" y="113485"/>
                  </a:lnTo>
                  <a:lnTo>
                    <a:pt x="75600" y="82402"/>
                  </a:ln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F735464F-7B21-F18F-3472-E10617065B3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962052" y="3809316"/>
              <a:ext cx="56537" cy="243980"/>
            </a:xfrm>
            <a:custGeom>
              <a:avLst/>
              <a:gdLst>
                <a:gd name="connsiteX0" fmla="*/ 56742 w 56537"/>
                <a:gd name="connsiteY0" fmla="*/ 241622 h 243980"/>
                <a:gd name="connsiteX1" fmla="*/ 52599 w 56537"/>
                <a:gd name="connsiteY1" fmla="*/ 236254 h 243980"/>
                <a:gd name="connsiteX2" fmla="*/ 14339 w 56537"/>
                <a:gd name="connsiteY2" fmla="*/ 122071 h 243980"/>
                <a:gd name="connsiteX3" fmla="*/ 53574 w 56537"/>
                <a:gd name="connsiteY3" fmla="*/ 6669 h 243980"/>
                <a:gd name="connsiteX4" fmla="*/ 56742 w 56537"/>
                <a:gd name="connsiteY4" fmla="*/ 2521 h 243980"/>
                <a:gd name="connsiteX5" fmla="*/ 54305 w 56537"/>
                <a:gd name="connsiteY5" fmla="*/ 81 h 243980"/>
                <a:gd name="connsiteX6" fmla="*/ 15557 w 56537"/>
                <a:gd name="connsiteY6" fmla="*/ 47657 h 243980"/>
                <a:gd name="connsiteX7" fmla="*/ 205 w 56537"/>
                <a:gd name="connsiteY7" fmla="*/ 122071 h 243980"/>
                <a:gd name="connsiteX8" fmla="*/ 16289 w 56537"/>
                <a:gd name="connsiteY8" fmla="*/ 198193 h 243980"/>
                <a:gd name="connsiteX9" fmla="*/ 54305 w 56537"/>
                <a:gd name="connsiteY9" fmla="*/ 244062 h 243980"/>
                <a:gd name="connsiteX10" fmla="*/ 56742 w 56537"/>
                <a:gd name="connsiteY10" fmla="*/ 241622 h 24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37" h="243980">
                  <a:moveTo>
                    <a:pt x="56742" y="241622"/>
                  </a:moveTo>
                  <a:cubicBezTo>
                    <a:pt x="56742" y="240890"/>
                    <a:pt x="56742" y="240402"/>
                    <a:pt x="52599" y="236254"/>
                  </a:cubicBezTo>
                  <a:cubicBezTo>
                    <a:pt x="22137" y="205513"/>
                    <a:pt x="14339" y="159400"/>
                    <a:pt x="14339" y="122071"/>
                  </a:cubicBezTo>
                  <a:cubicBezTo>
                    <a:pt x="14339" y="79619"/>
                    <a:pt x="23599" y="37166"/>
                    <a:pt x="53574" y="6669"/>
                  </a:cubicBezTo>
                  <a:cubicBezTo>
                    <a:pt x="56742" y="3741"/>
                    <a:pt x="56742" y="3253"/>
                    <a:pt x="56742" y="2521"/>
                  </a:cubicBezTo>
                  <a:cubicBezTo>
                    <a:pt x="56742" y="813"/>
                    <a:pt x="55767" y="81"/>
                    <a:pt x="54305" y="81"/>
                  </a:cubicBezTo>
                  <a:cubicBezTo>
                    <a:pt x="51868" y="81"/>
                    <a:pt x="29935" y="16672"/>
                    <a:pt x="15557" y="47657"/>
                  </a:cubicBezTo>
                  <a:cubicBezTo>
                    <a:pt x="3129" y="74495"/>
                    <a:pt x="205" y="101577"/>
                    <a:pt x="205" y="122071"/>
                  </a:cubicBezTo>
                  <a:cubicBezTo>
                    <a:pt x="205" y="141102"/>
                    <a:pt x="2885" y="170623"/>
                    <a:pt x="16289" y="198193"/>
                  </a:cubicBezTo>
                  <a:cubicBezTo>
                    <a:pt x="30910" y="228203"/>
                    <a:pt x="51868" y="244062"/>
                    <a:pt x="54305" y="244062"/>
                  </a:cubicBezTo>
                  <a:cubicBezTo>
                    <a:pt x="55767" y="244062"/>
                    <a:pt x="56742" y="243330"/>
                    <a:pt x="56742" y="241622"/>
                  </a:cubicBez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5DEEB9A6-55B7-A84E-FEBE-CA162150D38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038302" y="3839569"/>
              <a:ext cx="74814" cy="155415"/>
            </a:xfrm>
            <a:custGeom>
              <a:avLst/>
              <a:gdLst>
                <a:gd name="connsiteX0" fmla="*/ 44805 w 74814"/>
                <a:gd name="connsiteY0" fmla="*/ 55221 h 155415"/>
                <a:gd name="connsiteX1" fmla="*/ 67712 w 74814"/>
                <a:gd name="connsiteY1" fmla="*/ 55221 h 155415"/>
                <a:gd name="connsiteX2" fmla="*/ 75023 w 74814"/>
                <a:gd name="connsiteY2" fmla="*/ 50341 h 155415"/>
                <a:gd name="connsiteX3" fmla="*/ 68200 w 74814"/>
                <a:gd name="connsiteY3" fmla="*/ 47657 h 155415"/>
                <a:gd name="connsiteX4" fmla="*/ 46754 w 74814"/>
                <a:gd name="connsiteY4" fmla="*/ 47657 h 155415"/>
                <a:gd name="connsiteX5" fmla="*/ 56746 w 74814"/>
                <a:gd name="connsiteY5" fmla="*/ 6669 h 155415"/>
                <a:gd name="connsiteX6" fmla="*/ 49679 w 74814"/>
                <a:gd name="connsiteY6" fmla="*/ 81 h 155415"/>
                <a:gd name="connsiteX7" fmla="*/ 39931 w 74814"/>
                <a:gd name="connsiteY7" fmla="*/ 8864 h 155415"/>
                <a:gd name="connsiteX8" fmla="*/ 30427 w 74814"/>
                <a:gd name="connsiteY8" fmla="*/ 47657 h 155415"/>
                <a:gd name="connsiteX9" fmla="*/ 7519 w 74814"/>
                <a:gd name="connsiteY9" fmla="*/ 47657 h 155415"/>
                <a:gd name="connsiteX10" fmla="*/ 209 w 74814"/>
                <a:gd name="connsiteY10" fmla="*/ 52293 h 155415"/>
                <a:gd name="connsiteX11" fmla="*/ 7032 w 74814"/>
                <a:gd name="connsiteY11" fmla="*/ 55221 h 155415"/>
                <a:gd name="connsiteX12" fmla="*/ 28477 w 74814"/>
                <a:gd name="connsiteY12" fmla="*/ 55221 h 155415"/>
                <a:gd name="connsiteX13" fmla="*/ 9956 w 74814"/>
                <a:gd name="connsiteY13" fmla="*/ 133051 h 155415"/>
                <a:gd name="connsiteX14" fmla="*/ 32376 w 74814"/>
                <a:gd name="connsiteY14" fmla="*/ 155497 h 155415"/>
                <a:gd name="connsiteX15" fmla="*/ 71124 w 74814"/>
                <a:gd name="connsiteY15" fmla="*/ 117924 h 155415"/>
                <a:gd name="connsiteX16" fmla="*/ 68200 w 74814"/>
                <a:gd name="connsiteY16" fmla="*/ 115484 h 155415"/>
                <a:gd name="connsiteX17" fmla="*/ 64544 w 74814"/>
                <a:gd name="connsiteY17" fmla="*/ 118900 h 155415"/>
                <a:gd name="connsiteX18" fmla="*/ 32864 w 74814"/>
                <a:gd name="connsiteY18" fmla="*/ 150129 h 155415"/>
                <a:gd name="connsiteX19" fmla="*/ 25309 w 74814"/>
                <a:gd name="connsiteY19" fmla="*/ 138906 h 155415"/>
                <a:gd name="connsiteX20" fmla="*/ 26771 w 74814"/>
                <a:gd name="connsiteY20" fmla="*/ 127195 h 155415"/>
                <a:gd name="connsiteX21" fmla="*/ 44805 w 74814"/>
                <a:gd name="connsiteY21" fmla="*/ 55221 h 15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814" h="155415">
                  <a:moveTo>
                    <a:pt x="44805" y="55221"/>
                  </a:moveTo>
                  <a:lnTo>
                    <a:pt x="67712" y="55221"/>
                  </a:lnTo>
                  <a:cubicBezTo>
                    <a:pt x="72586" y="55221"/>
                    <a:pt x="75023" y="55221"/>
                    <a:pt x="75023" y="50341"/>
                  </a:cubicBezTo>
                  <a:cubicBezTo>
                    <a:pt x="75023" y="47657"/>
                    <a:pt x="72586" y="47657"/>
                    <a:pt x="68200" y="47657"/>
                  </a:cubicBezTo>
                  <a:lnTo>
                    <a:pt x="46754" y="47657"/>
                  </a:lnTo>
                  <a:cubicBezTo>
                    <a:pt x="55527" y="13012"/>
                    <a:pt x="56746" y="8133"/>
                    <a:pt x="56746" y="6669"/>
                  </a:cubicBezTo>
                  <a:cubicBezTo>
                    <a:pt x="56746" y="2521"/>
                    <a:pt x="53822" y="81"/>
                    <a:pt x="49679" y="81"/>
                  </a:cubicBezTo>
                  <a:cubicBezTo>
                    <a:pt x="48948" y="81"/>
                    <a:pt x="42124" y="325"/>
                    <a:pt x="39931" y="8864"/>
                  </a:cubicBezTo>
                  <a:lnTo>
                    <a:pt x="30427" y="47657"/>
                  </a:lnTo>
                  <a:lnTo>
                    <a:pt x="7519" y="47657"/>
                  </a:lnTo>
                  <a:cubicBezTo>
                    <a:pt x="2645" y="47657"/>
                    <a:pt x="209" y="47657"/>
                    <a:pt x="209" y="52293"/>
                  </a:cubicBezTo>
                  <a:cubicBezTo>
                    <a:pt x="209" y="55221"/>
                    <a:pt x="2158" y="55221"/>
                    <a:pt x="7032" y="55221"/>
                  </a:cubicBezTo>
                  <a:lnTo>
                    <a:pt x="28477" y="55221"/>
                  </a:lnTo>
                  <a:cubicBezTo>
                    <a:pt x="10931" y="124511"/>
                    <a:pt x="9956" y="128659"/>
                    <a:pt x="9956" y="133051"/>
                  </a:cubicBezTo>
                  <a:cubicBezTo>
                    <a:pt x="9956" y="146225"/>
                    <a:pt x="19217" y="155497"/>
                    <a:pt x="32376" y="155497"/>
                  </a:cubicBezTo>
                  <a:cubicBezTo>
                    <a:pt x="57233" y="155497"/>
                    <a:pt x="71124" y="119876"/>
                    <a:pt x="71124" y="117924"/>
                  </a:cubicBezTo>
                  <a:cubicBezTo>
                    <a:pt x="71124" y="115484"/>
                    <a:pt x="69174" y="115484"/>
                    <a:pt x="68200" y="115484"/>
                  </a:cubicBezTo>
                  <a:cubicBezTo>
                    <a:pt x="66006" y="115484"/>
                    <a:pt x="65763" y="116216"/>
                    <a:pt x="64544" y="118900"/>
                  </a:cubicBezTo>
                  <a:cubicBezTo>
                    <a:pt x="54065" y="144274"/>
                    <a:pt x="41149" y="150129"/>
                    <a:pt x="32864" y="150129"/>
                  </a:cubicBezTo>
                  <a:cubicBezTo>
                    <a:pt x="27746" y="150129"/>
                    <a:pt x="25309" y="146957"/>
                    <a:pt x="25309" y="138906"/>
                  </a:cubicBezTo>
                  <a:cubicBezTo>
                    <a:pt x="25309" y="133051"/>
                    <a:pt x="25797" y="131343"/>
                    <a:pt x="26771" y="127195"/>
                  </a:cubicBezTo>
                  <a:lnTo>
                    <a:pt x="44805" y="55221"/>
                  </a:ln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EF678E14-B015-FE9F-AEB5-CB0F55578CC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134589" y="3809316"/>
              <a:ext cx="56537" cy="243980"/>
            </a:xfrm>
            <a:custGeom>
              <a:avLst/>
              <a:gdLst>
                <a:gd name="connsiteX0" fmla="*/ 56749 w 56537"/>
                <a:gd name="connsiteY0" fmla="*/ 122071 h 243980"/>
                <a:gd name="connsiteX1" fmla="*/ 40666 w 56537"/>
                <a:gd name="connsiteY1" fmla="*/ 45950 h 243980"/>
                <a:gd name="connsiteX2" fmla="*/ 2649 w 56537"/>
                <a:gd name="connsiteY2" fmla="*/ 81 h 243980"/>
                <a:gd name="connsiteX3" fmla="*/ 212 w 56537"/>
                <a:gd name="connsiteY3" fmla="*/ 2521 h 243980"/>
                <a:gd name="connsiteX4" fmla="*/ 4842 w 56537"/>
                <a:gd name="connsiteY4" fmla="*/ 8133 h 243980"/>
                <a:gd name="connsiteX5" fmla="*/ 42615 w 56537"/>
                <a:gd name="connsiteY5" fmla="*/ 122071 h 243980"/>
                <a:gd name="connsiteX6" fmla="*/ 3380 w 56537"/>
                <a:gd name="connsiteY6" fmla="*/ 237474 h 243980"/>
                <a:gd name="connsiteX7" fmla="*/ 212 w 56537"/>
                <a:gd name="connsiteY7" fmla="*/ 241622 h 243980"/>
                <a:gd name="connsiteX8" fmla="*/ 2649 w 56537"/>
                <a:gd name="connsiteY8" fmla="*/ 244062 h 243980"/>
                <a:gd name="connsiteX9" fmla="*/ 41397 w 56537"/>
                <a:gd name="connsiteY9" fmla="*/ 196485 h 243980"/>
                <a:gd name="connsiteX10" fmla="*/ 56749 w 56537"/>
                <a:gd name="connsiteY10" fmla="*/ 122071 h 24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37" h="243980">
                  <a:moveTo>
                    <a:pt x="56749" y="122071"/>
                  </a:moveTo>
                  <a:cubicBezTo>
                    <a:pt x="56749" y="103041"/>
                    <a:pt x="54069" y="73519"/>
                    <a:pt x="40666" y="45950"/>
                  </a:cubicBezTo>
                  <a:cubicBezTo>
                    <a:pt x="26044" y="15940"/>
                    <a:pt x="5086" y="81"/>
                    <a:pt x="2649" y="81"/>
                  </a:cubicBezTo>
                  <a:cubicBezTo>
                    <a:pt x="1187" y="81"/>
                    <a:pt x="212" y="1057"/>
                    <a:pt x="212" y="2521"/>
                  </a:cubicBezTo>
                  <a:cubicBezTo>
                    <a:pt x="212" y="3253"/>
                    <a:pt x="212" y="3741"/>
                    <a:pt x="4842" y="8133"/>
                  </a:cubicBezTo>
                  <a:cubicBezTo>
                    <a:pt x="28724" y="32287"/>
                    <a:pt x="42615" y="71079"/>
                    <a:pt x="42615" y="122071"/>
                  </a:cubicBezTo>
                  <a:cubicBezTo>
                    <a:pt x="42615" y="163792"/>
                    <a:pt x="33598" y="206733"/>
                    <a:pt x="3380" y="237474"/>
                  </a:cubicBezTo>
                  <a:cubicBezTo>
                    <a:pt x="212" y="240402"/>
                    <a:pt x="212" y="240890"/>
                    <a:pt x="212" y="241622"/>
                  </a:cubicBezTo>
                  <a:cubicBezTo>
                    <a:pt x="212" y="243086"/>
                    <a:pt x="1187" y="244062"/>
                    <a:pt x="2649" y="244062"/>
                  </a:cubicBezTo>
                  <a:cubicBezTo>
                    <a:pt x="5086" y="244062"/>
                    <a:pt x="27019" y="227471"/>
                    <a:pt x="41397" y="196485"/>
                  </a:cubicBezTo>
                  <a:cubicBezTo>
                    <a:pt x="53825" y="169648"/>
                    <a:pt x="56749" y="142566"/>
                    <a:pt x="56749" y="122071"/>
                  </a:cubicBez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B7FD9E5E-D1FB-2080-2DED-63C62BC0CF3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323101" y="3565332"/>
              <a:ext cx="72133" cy="731697"/>
            </a:xfrm>
            <a:custGeom>
              <a:avLst/>
              <a:gdLst>
                <a:gd name="connsiteX0" fmla="*/ 218 w 72133"/>
                <a:gd name="connsiteY0" fmla="*/ 731761 h 731697"/>
                <a:gd name="connsiteX1" fmla="*/ 72351 w 72133"/>
                <a:gd name="connsiteY1" fmla="*/ 731761 h 731697"/>
                <a:gd name="connsiteX2" fmla="*/ 72351 w 72133"/>
                <a:gd name="connsiteY2" fmla="*/ 716635 h 731697"/>
                <a:gd name="connsiteX3" fmla="*/ 15327 w 72133"/>
                <a:gd name="connsiteY3" fmla="*/ 716635 h 731697"/>
                <a:gd name="connsiteX4" fmla="*/ 15327 w 72133"/>
                <a:gd name="connsiteY4" fmla="*/ 15191 h 731697"/>
                <a:gd name="connsiteX5" fmla="*/ 72351 w 72133"/>
                <a:gd name="connsiteY5" fmla="*/ 15191 h 731697"/>
                <a:gd name="connsiteX6" fmla="*/ 72351 w 72133"/>
                <a:gd name="connsiteY6" fmla="*/ 64 h 731697"/>
                <a:gd name="connsiteX7" fmla="*/ 218 w 72133"/>
                <a:gd name="connsiteY7" fmla="*/ 64 h 731697"/>
                <a:gd name="connsiteX8" fmla="*/ 218 w 72133"/>
                <a:gd name="connsiteY8" fmla="*/ 731761 h 73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133" h="731697">
                  <a:moveTo>
                    <a:pt x="218" y="731761"/>
                  </a:moveTo>
                  <a:lnTo>
                    <a:pt x="72351" y="731761"/>
                  </a:lnTo>
                  <a:lnTo>
                    <a:pt x="72351" y="716635"/>
                  </a:lnTo>
                  <a:lnTo>
                    <a:pt x="15327" y="716635"/>
                  </a:lnTo>
                  <a:lnTo>
                    <a:pt x="15327" y="15191"/>
                  </a:lnTo>
                  <a:lnTo>
                    <a:pt x="72351" y="15191"/>
                  </a:lnTo>
                  <a:lnTo>
                    <a:pt x="72351" y="64"/>
                  </a:lnTo>
                  <a:lnTo>
                    <a:pt x="218" y="64"/>
                  </a:lnTo>
                  <a:lnTo>
                    <a:pt x="218" y="731761"/>
                  </a:ln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9779188B-3BD1-3114-1C40-D2DDF01C855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448929" y="3638526"/>
              <a:ext cx="119898" cy="585308"/>
            </a:xfrm>
            <a:custGeom>
              <a:avLst/>
              <a:gdLst>
                <a:gd name="connsiteX0" fmla="*/ 120122 w 119898"/>
                <a:gd name="connsiteY0" fmla="*/ 582936 h 585308"/>
                <a:gd name="connsiteX1" fmla="*/ 119147 w 119898"/>
                <a:gd name="connsiteY1" fmla="*/ 580741 h 585308"/>
                <a:gd name="connsiteX2" fmla="*/ 77475 w 119898"/>
                <a:gd name="connsiteY2" fmla="*/ 529017 h 585308"/>
                <a:gd name="connsiteX3" fmla="*/ 20450 w 119898"/>
                <a:gd name="connsiteY3" fmla="*/ 292844 h 585308"/>
                <a:gd name="connsiteX4" fmla="*/ 69433 w 119898"/>
                <a:gd name="connsiteY4" fmla="*/ 69846 h 585308"/>
                <a:gd name="connsiteX5" fmla="*/ 119391 w 119898"/>
                <a:gd name="connsiteY5" fmla="*/ 4459 h 585308"/>
                <a:gd name="connsiteX6" fmla="*/ 120122 w 119898"/>
                <a:gd name="connsiteY6" fmla="*/ 2507 h 585308"/>
                <a:gd name="connsiteX7" fmla="*/ 115004 w 119898"/>
                <a:gd name="connsiteY7" fmla="*/ 67 h 585308"/>
                <a:gd name="connsiteX8" fmla="*/ 107449 w 119898"/>
                <a:gd name="connsiteY8" fmla="*/ 3727 h 585308"/>
                <a:gd name="connsiteX9" fmla="*/ 223 w 119898"/>
                <a:gd name="connsiteY9" fmla="*/ 292600 h 585308"/>
                <a:gd name="connsiteX10" fmla="*/ 84055 w 119898"/>
                <a:gd name="connsiteY10" fmla="*/ 558050 h 585308"/>
                <a:gd name="connsiteX11" fmla="*/ 108181 w 119898"/>
                <a:gd name="connsiteY11" fmla="*/ 582448 h 585308"/>
                <a:gd name="connsiteX12" fmla="*/ 115004 w 119898"/>
                <a:gd name="connsiteY12" fmla="*/ 585376 h 585308"/>
                <a:gd name="connsiteX13" fmla="*/ 120122 w 119898"/>
                <a:gd name="connsiteY13" fmla="*/ 582936 h 58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898" h="585308">
                  <a:moveTo>
                    <a:pt x="120122" y="582936"/>
                  </a:moveTo>
                  <a:cubicBezTo>
                    <a:pt x="120122" y="581960"/>
                    <a:pt x="119634" y="581473"/>
                    <a:pt x="119147" y="580741"/>
                  </a:cubicBezTo>
                  <a:cubicBezTo>
                    <a:pt x="110130" y="571713"/>
                    <a:pt x="93803" y="555367"/>
                    <a:pt x="77475" y="529017"/>
                  </a:cubicBezTo>
                  <a:cubicBezTo>
                    <a:pt x="38240" y="466070"/>
                    <a:pt x="20450" y="386776"/>
                    <a:pt x="20450" y="292844"/>
                  </a:cubicBezTo>
                  <a:cubicBezTo>
                    <a:pt x="20450" y="227213"/>
                    <a:pt x="29223" y="142552"/>
                    <a:pt x="69433" y="69846"/>
                  </a:cubicBezTo>
                  <a:cubicBezTo>
                    <a:pt x="88685" y="35200"/>
                    <a:pt x="108668" y="15194"/>
                    <a:pt x="119391" y="4459"/>
                  </a:cubicBezTo>
                  <a:cubicBezTo>
                    <a:pt x="120122" y="3727"/>
                    <a:pt x="120122" y="3239"/>
                    <a:pt x="120122" y="2507"/>
                  </a:cubicBezTo>
                  <a:cubicBezTo>
                    <a:pt x="120122" y="67"/>
                    <a:pt x="118416" y="67"/>
                    <a:pt x="115004" y="67"/>
                  </a:cubicBezTo>
                  <a:cubicBezTo>
                    <a:pt x="111592" y="67"/>
                    <a:pt x="111105" y="67"/>
                    <a:pt x="107449" y="3727"/>
                  </a:cubicBezTo>
                  <a:cubicBezTo>
                    <a:pt x="25811" y="78141"/>
                    <a:pt x="223" y="189884"/>
                    <a:pt x="223" y="292600"/>
                  </a:cubicBezTo>
                  <a:cubicBezTo>
                    <a:pt x="223" y="388484"/>
                    <a:pt x="22156" y="485100"/>
                    <a:pt x="84055" y="558050"/>
                  </a:cubicBezTo>
                  <a:cubicBezTo>
                    <a:pt x="88929" y="563662"/>
                    <a:pt x="98189" y="573665"/>
                    <a:pt x="108181" y="582448"/>
                  </a:cubicBezTo>
                  <a:cubicBezTo>
                    <a:pt x="111105" y="585376"/>
                    <a:pt x="111592" y="585376"/>
                    <a:pt x="115004" y="585376"/>
                  </a:cubicBezTo>
                  <a:cubicBezTo>
                    <a:pt x="118416" y="585376"/>
                    <a:pt x="120122" y="585376"/>
                    <a:pt x="120122" y="582936"/>
                  </a:cubicBez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5FEDDAC4-99BF-205D-7D7A-F6B0AB43809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627099" y="3761372"/>
              <a:ext cx="148897" cy="9759"/>
            </a:xfrm>
            <a:custGeom>
              <a:avLst/>
              <a:gdLst>
                <a:gd name="connsiteX0" fmla="*/ 140601 w 148897"/>
                <a:gd name="connsiteY0" fmla="*/ 9834 h 9759"/>
                <a:gd name="connsiteX1" fmla="*/ 149130 w 148897"/>
                <a:gd name="connsiteY1" fmla="*/ 4954 h 9759"/>
                <a:gd name="connsiteX2" fmla="*/ 140601 w 148897"/>
                <a:gd name="connsiteY2" fmla="*/ 74 h 9759"/>
                <a:gd name="connsiteX3" fmla="*/ 8761 w 148897"/>
                <a:gd name="connsiteY3" fmla="*/ 74 h 9759"/>
                <a:gd name="connsiteX4" fmla="*/ 232 w 148897"/>
                <a:gd name="connsiteY4" fmla="*/ 4954 h 9759"/>
                <a:gd name="connsiteX5" fmla="*/ 8761 w 148897"/>
                <a:gd name="connsiteY5" fmla="*/ 9834 h 9759"/>
                <a:gd name="connsiteX6" fmla="*/ 140601 w 148897"/>
                <a:gd name="connsiteY6" fmla="*/ 9834 h 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97" h="9759">
                  <a:moveTo>
                    <a:pt x="140601" y="9834"/>
                  </a:moveTo>
                  <a:cubicBezTo>
                    <a:pt x="144743" y="9834"/>
                    <a:pt x="149130" y="9834"/>
                    <a:pt x="149130" y="4954"/>
                  </a:cubicBezTo>
                  <a:cubicBezTo>
                    <a:pt x="149130" y="74"/>
                    <a:pt x="144743" y="74"/>
                    <a:pt x="140601" y="74"/>
                  </a:cubicBezTo>
                  <a:lnTo>
                    <a:pt x="8761" y="74"/>
                  </a:lnTo>
                  <a:cubicBezTo>
                    <a:pt x="4619" y="74"/>
                    <a:pt x="232" y="74"/>
                    <a:pt x="232" y="4954"/>
                  </a:cubicBezTo>
                  <a:cubicBezTo>
                    <a:pt x="232" y="9834"/>
                    <a:pt x="4619" y="9834"/>
                    <a:pt x="8761" y="9834"/>
                  </a:cubicBezTo>
                  <a:lnTo>
                    <a:pt x="140601" y="9834"/>
                  </a:ln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FEFCCEFE-0306-2400-14D4-AAEAC6E6592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809086" y="3719407"/>
              <a:ext cx="89679" cy="110523"/>
            </a:xfrm>
            <a:custGeom>
              <a:avLst/>
              <a:gdLst>
                <a:gd name="connsiteX0" fmla="*/ 82853 w 89679"/>
                <a:gd name="connsiteY0" fmla="*/ 16665 h 110523"/>
                <a:gd name="connsiteX1" fmla="*/ 71155 w 89679"/>
                <a:gd name="connsiteY1" fmla="*/ 27644 h 110523"/>
                <a:gd name="connsiteX2" fmla="*/ 78710 w 89679"/>
                <a:gd name="connsiteY2" fmla="*/ 34720 h 110523"/>
                <a:gd name="connsiteX3" fmla="*/ 89920 w 89679"/>
                <a:gd name="connsiteY3" fmla="*/ 21057 h 110523"/>
                <a:gd name="connsiteX4" fmla="*/ 60920 w 89679"/>
                <a:gd name="connsiteY4" fmla="*/ 74 h 110523"/>
                <a:gd name="connsiteX5" fmla="*/ 19735 w 89679"/>
                <a:gd name="connsiteY5" fmla="*/ 35696 h 110523"/>
                <a:gd name="connsiteX6" fmla="*/ 44836 w 89679"/>
                <a:gd name="connsiteY6" fmla="*/ 59850 h 110523"/>
                <a:gd name="connsiteX7" fmla="*/ 70180 w 89679"/>
                <a:gd name="connsiteY7" fmla="*/ 78392 h 110523"/>
                <a:gd name="connsiteX8" fmla="*/ 35332 w 89679"/>
                <a:gd name="connsiteY8" fmla="*/ 105230 h 110523"/>
                <a:gd name="connsiteX9" fmla="*/ 7551 w 89679"/>
                <a:gd name="connsiteY9" fmla="*/ 92299 h 110523"/>
                <a:gd name="connsiteX10" fmla="*/ 22903 w 89679"/>
                <a:gd name="connsiteY10" fmla="*/ 79368 h 110523"/>
                <a:gd name="connsiteX11" fmla="*/ 13887 w 89679"/>
                <a:gd name="connsiteY11" fmla="*/ 70829 h 110523"/>
                <a:gd name="connsiteX12" fmla="*/ 240 w 89679"/>
                <a:gd name="connsiteY12" fmla="*/ 86931 h 110523"/>
                <a:gd name="connsiteX13" fmla="*/ 35088 w 89679"/>
                <a:gd name="connsiteY13" fmla="*/ 110598 h 110523"/>
                <a:gd name="connsiteX14" fmla="*/ 84071 w 89679"/>
                <a:gd name="connsiteY14" fmla="*/ 70097 h 110523"/>
                <a:gd name="connsiteX15" fmla="*/ 76516 w 89679"/>
                <a:gd name="connsiteY15" fmla="*/ 52286 h 110523"/>
                <a:gd name="connsiteX16" fmla="*/ 52147 w 89679"/>
                <a:gd name="connsiteY16" fmla="*/ 42039 h 110523"/>
                <a:gd name="connsiteX17" fmla="*/ 33626 w 89679"/>
                <a:gd name="connsiteY17" fmla="*/ 27400 h 110523"/>
                <a:gd name="connsiteX18" fmla="*/ 60920 w 89679"/>
                <a:gd name="connsiteY18" fmla="*/ 5442 h 110523"/>
                <a:gd name="connsiteX19" fmla="*/ 82853 w 89679"/>
                <a:gd name="connsiteY19" fmla="*/ 16665 h 11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679" h="110523">
                  <a:moveTo>
                    <a:pt x="82853" y="16665"/>
                  </a:moveTo>
                  <a:cubicBezTo>
                    <a:pt x="76029" y="16909"/>
                    <a:pt x="71155" y="22277"/>
                    <a:pt x="71155" y="27644"/>
                  </a:cubicBezTo>
                  <a:cubicBezTo>
                    <a:pt x="71155" y="31060"/>
                    <a:pt x="73348" y="34720"/>
                    <a:pt x="78710" y="34720"/>
                  </a:cubicBezTo>
                  <a:cubicBezTo>
                    <a:pt x="84071" y="34720"/>
                    <a:pt x="89920" y="30572"/>
                    <a:pt x="89920" y="21057"/>
                  </a:cubicBezTo>
                  <a:cubicBezTo>
                    <a:pt x="89920" y="10078"/>
                    <a:pt x="79441" y="74"/>
                    <a:pt x="60920" y="74"/>
                  </a:cubicBezTo>
                  <a:cubicBezTo>
                    <a:pt x="28752" y="74"/>
                    <a:pt x="19735" y="24960"/>
                    <a:pt x="19735" y="35696"/>
                  </a:cubicBezTo>
                  <a:cubicBezTo>
                    <a:pt x="19735" y="54726"/>
                    <a:pt x="37769" y="58386"/>
                    <a:pt x="44836" y="59850"/>
                  </a:cubicBezTo>
                  <a:cubicBezTo>
                    <a:pt x="57508" y="62289"/>
                    <a:pt x="70180" y="64973"/>
                    <a:pt x="70180" y="78392"/>
                  </a:cubicBezTo>
                  <a:cubicBezTo>
                    <a:pt x="70180" y="84736"/>
                    <a:pt x="64575" y="105230"/>
                    <a:pt x="35332" y="105230"/>
                  </a:cubicBezTo>
                  <a:cubicBezTo>
                    <a:pt x="31920" y="105230"/>
                    <a:pt x="13156" y="105230"/>
                    <a:pt x="7551" y="92299"/>
                  </a:cubicBezTo>
                  <a:cubicBezTo>
                    <a:pt x="16811" y="93519"/>
                    <a:pt x="22903" y="86200"/>
                    <a:pt x="22903" y="79368"/>
                  </a:cubicBezTo>
                  <a:cubicBezTo>
                    <a:pt x="22903" y="73757"/>
                    <a:pt x="19004" y="70829"/>
                    <a:pt x="13887" y="70829"/>
                  </a:cubicBezTo>
                  <a:cubicBezTo>
                    <a:pt x="7551" y="70829"/>
                    <a:pt x="240" y="75952"/>
                    <a:pt x="240" y="86931"/>
                  </a:cubicBezTo>
                  <a:cubicBezTo>
                    <a:pt x="240" y="100838"/>
                    <a:pt x="14130" y="110598"/>
                    <a:pt x="35088" y="110598"/>
                  </a:cubicBezTo>
                  <a:cubicBezTo>
                    <a:pt x="74567" y="110598"/>
                    <a:pt x="84071" y="81076"/>
                    <a:pt x="84071" y="70097"/>
                  </a:cubicBezTo>
                  <a:cubicBezTo>
                    <a:pt x="84071" y="61314"/>
                    <a:pt x="79441" y="55214"/>
                    <a:pt x="76516" y="52286"/>
                  </a:cubicBezTo>
                  <a:cubicBezTo>
                    <a:pt x="69937" y="45455"/>
                    <a:pt x="62869" y="44235"/>
                    <a:pt x="52147" y="42039"/>
                  </a:cubicBezTo>
                  <a:cubicBezTo>
                    <a:pt x="43374" y="40087"/>
                    <a:pt x="33626" y="38379"/>
                    <a:pt x="33626" y="27400"/>
                  </a:cubicBezTo>
                  <a:cubicBezTo>
                    <a:pt x="33626" y="20325"/>
                    <a:pt x="39475" y="5442"/>
                    <a:pt x="60920" y="5442"/>
                  </a:cubicBezTo>
                  <a:cubicBezTo>
                    <a:pt x="67012" y="5442"/>
                    <a:pt x="79197" y="7150"/>
                    <a:pt x="82853" y="16665"/>
                  </a:cubicBez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149EAC40-D3E2-906A-1538-835D77F41D7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606872" y="3926427"/>
              <a:ext cx="303773" cy="9758"/>
            </a:xfrm>
            <a:custGeom>
              <a:avLst/>
              <a:gdLst>
                <a:gd name="connsiteX0" fmla="*/ 0 w 303773"/>
                <a:gd name="connsiteY0" fmla="*/ 0 h 9758"/>
                <a:gd name="connsiteX1" fmla="*/ 303774 w 303773"/>
                <a:gd name="connsiteY1" fmla="*/ 0 h 9758"/>
                <a:gd name="connsiteX2" fmla="*/ 303774 w 303773"/>
                <a:gd name="connsiteY2" fmla="*/ 9759 h 9758"/>
                <a:gd name="connsiteX3" fmla="*/ 0 w 303773"/>
                <a:gd name="connsiteY3" fmla="*/ 9759 h 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773" h="9758">
                  <a:moveTo>
                    <a:pt x="0" y="0"/>
                  </a:moveTo>
                  <a:lnTo>
                    <a:pt x="303774" y="0"/>
                  </a:lnTo>
                  <a:lnTo>
                    <a:pt x="303774" y="9759"/>
                  </a:lnTo>
                  <a:lnTo>
                    <a:pt x="0" y="9759"/>
                  </a:ln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BB5A6953-EAE7-2D2B-3672-455C43A8207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640214" y="4093785"/>
              <a:ext cx="148897" cy="9759"/>
            </a:xfrm>
            <a:custGeom>
              <a:avLst/>
              <a:gdLst>
                <a:gd name="connsiteX0" fmla="*/ 140601 w 148897"/>
                <a:gd name="connsiteY0" fmla="*/ 9847 h 9759"/>
                <a:gd name="connsiteX1" fmla="*/ 149130 w 148897"/>
                <a:gd name="connsiteY1" fmla="*/ 4968 h 9759"/>
                <a:gd name="connsiteX2" fmla="*/ 140601 w 148897"/>
                <a:gd name="connsiteY2" fmla="*/ 88 h 9759"/>
                <a:gd name="connsiteX3" fmla="*/ 8762 w 148897"/>
                <a:gd name="connsiteY3" fmla="*/ 88 h 9759"/>
                <a:gd name="connsiteX4" fmla="*/ 233 w 148897"/>
                <a:gd name="connsiteY4" fmla="*/ 4968 h 9759"/>
                <a:gd name="connsiteX5" fmla="*/ 8762 w 148897"/>
                <a:gd name="connsiteY5" fmla="*/ 9847 h 9759"/>
                <a:gd name="connsiteX6" fmla="*/ 140601 w 148897"/>
                <a:gd name="connsiteY6" fmla="*/ 9847 h 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97" h="9759">
                  <a:moveTo>
                    <a:pt x="140601" y="9847"/>
                  </a:moveTo>
                  <a:cubicBezTo>
                    <a:pt x="144744" y="9847"/>
                    <a:pt x="149130" y="9847"/>
                    <a:pt x="149130" y="4968"/>
                  </a:cubicBezTo>
                  <a:cubicBezTo>
                    <a:pt x="149130" y="88"/>
                    <a:pt x="144744" y="88"/>
                    <a:pt x="140601" y="88"/>
                  </a:cubicBezTo>
                  <a:lnTo>
                    <a:pt x="8762" y="88"/>
                  </a:lnTo>
                  <a:cubicBezTo>
                    <a:pt x="4619" y="88"/>
                    <a:pt x="233" y="88"/>
                    <a:pt x="233" y="4968"/>
                  </a:cubicBezTo>
                  <a:cubicBezTo>
                    <a:pt x="233" y="9847"/>
                    <a:pt x="4619" y="9847"/>
                    <a:pt x="8762" y="9847"/>
                  </a:cubicBezTo>
                  <a:lnTo>
                    <a:pt x="140601" y="9847"/>
                  </a:ln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942DBA2D-6BDC-B433-CE3A-D3FCCD1DD8A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815134" y="4006928"/>
              <a:ext cx="74814" cy="155415"/>
            </a:xfrm>
            <a:custGeom>
              <a:avLst/>
              <a:gdLst>
                <a:gd name="connsiteX0" fmla="*/ 44837 w 74814"/>
                <a:gd name="connsiteY0" fmla="*/ 55228 h 155415"/>
                <a:gd name="connsiteX1" fmla="*/ 67744 w 74814"/>
                <a:gd name="connsiteY1" fmla="*/ 55228 h 155415"/>
                <a:gd name="connsiteX2" fmla="*/ 75055 w 74814"/>
                <a:gd name="connsiteY2" fmla="*/ 50348 h 155415"/>
                <a:gd name="connsiteX3" fmla="*/ 68231 w 74814"/>
                <a:gd name="connsiteY3" fmla="*/ 47664 h 155415"/>
                <a:gd name="connsiteX4" fmla="*/ 46786 w 74814"/>
                <a:gd name="connsiteY4" fmla="*/ 47664 h 155415"/>
                <a:gd name="connsiteX5" fmla="*/ 56778 w 74814"/>
                <a:gd name="connsiteY5" fmla="*/ 6676 h 155415"/>
                <a:gd name="connsiteX6" fmla="*/ 49710 w 74814"/>
                <a:gd name="connsiteY6" fmla="*/ 88 h 155415"/>
                <a:gd name="connsiteX7" fmla="*/ 39963 w 74814"/>
                <a:gd name="connsiteY7" fmla="*/ 8871 h 155415"/>
                <a:gd name="connsiteX8" fmla="*/ 30459 w 74814"/>
                <a:gd name="connsiteY8" fmla="*/ 47664 h 155415"/>
                <a:gd name="connsiteX9" fmla="*/ 7551 w 74814"/>
                <a:gd name="connsiteY9" fmla="*/ 47664 h 155415"/>
                <a:gd name="connsiteX10" fmla="*/ 240 w 74814"/>
                <a:gd name="connsiteY10" fmla="*/ 52300 h 155415"/>
                <a:gd name="connsiteX11" fmla="*/ 7064 w 74814"/>
                <a:gd name="connsiteY11" fmla="*/ 55228 h 155415"/>
                <a:gd name="connsiteX12" fmla="*/ 28509 w 74814"/>
                <a:gd name="connsiteY12" fmla="*/ 55228 h 155415"/>
                <a:gd name="connsiteX13" fmla="*/ 9988 w 74814"/>
                <a:gd name="connsiteY13" fmla="*/ 133057 h 155415"/>
                <a:gd name="connsiteX14" fmla="*/ 32408 w 74814"/>
                <a:gd name="connsiteY14" fmla="*/ 155504 h 155415"/>
                <a:gd name="connsiteX15" fmla="*/ 71156 w 74814"/>
                <a:gd name="connsiteY15" fmla="*/ 117931 h 155415"/>
                <a:gd name="connsiteX16" fmla="*/ 68231 w 74814"/>
                <a:gd name="connsiteY16" fmla="*/ 115491 h 155415"/>
                <a:gd name="connsiteX17" fmla="*/ 64576 w 74814"/>
                <a:gd name="connsiteY17" fmla="*/ 118906 h 155415"/>
                <a:gd name="connsiteX18" fmla="*/ 32895 w 74814"/>
                <a:gd name="connsiteY18" fmla="*/ 150136 h 155415"/>
                <a:gd name="connsiteX19" fmla="*/ 25341 w 74814"/>
                <a:gd name="connsiteY19" fmla="*/ 138913 h 155415"/>
                <a:gd name="connsiteX20" fmla="*/ 26803 w 74814"/>
                <a:gd name="connsiteY20" fmla="*/ 127202 h 155415"/>
                <a:gd name="connsiteX21" fmla="*/ 44837 w 74814"/>
                <a:gd name="connsiteY21" fmla="*/ 55228 h 15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814" h="155415">
                  <a:moveTo>
                    <a:pt x="44837" y="55228"/>
                  </a:moveTo>
                  <a:lnTo>
                    <a:pt x="67744" y="55228"/>
                  </a:lnTo>
                  <a:cubicBezTo>
                    <a:pt x="72618" y="55228"/>
                    <a:pt x="75055" y="55228"/>
                    <a:pt x="75055" y="50348"/>
                  </a:cubicBezTo>
                  <a:cubicBezTo>
                    <a:pt x="75055" y="47664"/>
                    <a:pt x="72618" y="47664"/>
                    <a:pt x="68231" y="47664"/>
                  </a:cubicBezTo>
                  <a:lnTo>
                    <a:pt x="46786" y="47664"/>
                  </a:lnTo>
                  <a:cubicBezTo>
                    <a:pt x="55559" y="13019"/>
                    <a:pt x="56778" y="8139"/>
                    <a:pt x="56778" y="6676"/>
                  </a:cubicBezTo>
                  <a:cubicBezTo>
                    <a:pt x="56778" y="2528"/>
                    <a:pt x="53853" y="88"/>
                    <a:pt x="49710" y="88"/>
                  </a:cubicBezTo>
                  <a:cubicBezTo>
                    <a:pt x="48979" y="88"/>
                    <a:pt x="42156" y="332"/>
                    <a:pt x="39963" y="8871"/>
                  </a:cubicBezTo>
                  <a:lnTo>
                    <a:pt x="30459" y="47664"/>
                  </a:lnTo>
                  <a:lnTo>
                    <a:pt x="7551" y="47664"/>
                  </a:lnTo>
                  <a:cubicBezTo>
                    <a:pt x="2677" y="47664"/>
                    <a:pt x="240" y="47664"/>
                    <a:pt x="240" y="52300"/>
                  </a:cubicBezTo>
                  <a:cubicBezTo>
                    <a:pt x="240" y="55228"/>
                    <a:pt x="2190" y="55228"/>
                    <a:pt x="7064" y="55228"/>
                  </a:cubicBezTo>
                  <a:lnTo>
                    <a:pt x="28509" y="55228"/>
                  </a:lnTo>
                  <a:cubicBezTo>
                    <a:pt x="10963" y="124518"/>
                    <a:pt x="9988" y="128666"/>
                    <a:pt x="9988" y="133057"/>
                  </a:cubicBezTo>
                  <a:cubicBezTo>
                    <a:pt x="9988" y="146232"/>
                    <a:pt x="19249" y="155504"/>
                    <a:pt x="32408" y="155504"/>
                  </a:cubicBezTo>
                  <a:cubicBezTo>
                    <a:pt x="57265" y="155504"/>
                    <a:pt x="71156" y="119882"/>
                    <a:pt x="71156" y="117931"/>
                  </a:cubicBezTo>
                  <a:cubicBezTo>
                    <a:pt x="71156" y="115491"/>
                    <a:pt x="69206" y="115491"/>
                    <a:pt x="68231" y="115491"/>
                  </a:cubicBezTo>
                  <a:cubicBezTo>
                    <a:pt x="66038" y="115491"/>
                    <a:pt x="65794" y="116223"/>
                    <a:pt x="64576" y="118906"/>
                  </a:cubicBezTo>
                  <a:cubicBezTo>
                    <a:pt x="54097" y="144280"/>
                    <a:pt x="41181" y="150136"/>
                    <a:pt x="32895" y="150136"/>
                  </a:cubicBezTo>
                  <a:cubicBezTo>
                    <a:pt x="27778" y="150136"/>
                    <a:pt x="25341" y="146964"/>
                    <a:pt x="25341" y="138913"/>
                  </a:cubicBezTo>
                  <a:cubicBezTo>
                    <a:pt x="25341" y="133057"/>
                    <a:pt x="25828" y="131350"/>
                    <a:pt x="26803" y="127202"/>
                  </a:cubicBezTo>
                  <a:lnTo>
                    <a:pt x="44837" y="55228"/>
                  </a:ln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F927E91A-9D04-CAE4-3E04-C94C71FEFA6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948418" y="3638526"/>
              <a:ext cx="119898" cy="585308"/>
            </a:xfrm>
            <a:custGeom>
              <a:avLst/>
              <a:gdLst>
                <a:gd name="connsiteX0" fmla="*/ 120144 w 119898"/>
                <a:gd name="connsiteY0" fmla="*/ 292844 h 585308"/>
                <a:gd name="connsiteX1" fmla="*/ 36313 w 119898"/>
                <a:gd name="connsiteY1" fmla="*/ 27393 h 585308"/>
                <a:gd name="connsiteX2" fmla="*/ 12187 w 119898"/>
                <a:gd name="connsiteY2" fmla="*/ 2995 h 585308"/>
                <a:gd name="connsiteX3" fmla="*/ 5363 w 119898"/>
                <a:gd name="connsiteY3" fmla="*/ 67 h 585308"/>
                <a:gd name="connsiteX4" fmla="*/ 246 w 119898"/>
                <a:gd name="connsiteY4" fmla="*/ 2507 h 585308"/>
                <a:gd name="connsiteX5" fmla="*/ 1708 w 119898"/>
                <a:gd name="connsiteY5" fmla="*/ 4947 h 585308"/>
                <a:gd name="connsiteX6" fmla="*/ 42892 w 119898"/>
                <a:gd name="connsiteY6" fmla="*/ 56427 h 585308"/>
                <a:gd name="connsiteX7" fmla="*/ 99917 w 119898"/>
                <a:gd name="connsiteY7" fmla="*/ 292600 h 585308"/>
                <a:gd name="connsiteX8" fmla="*/ 50934 w 119898"/>
                <a:gd name="connsiteY8" fmla="*/ 515598 h 585308"/>
                <a:gd name="connsiteX9" fmla="*/ 1220 w 119898"/>
                <a:gd name="connsiteY9" fmla="*/ 580741 h 585308"/>
                <a:gd name="connsiteX10" fmla="*/ 246 w 119898"/>
                <a:gd name="connsiteY10" fmla="*/ 582936 h 585308"/>
                <a:gd name="connsiteX11" fmla="*/ 5363 w 119898"/>
                <a:gd name="connsiteY11" fmla="*/ 585376 h 585308"/>
                <a:gd name="connsiteX12" fmla="*/ 12918 w 119898"/>
                <a:gd name="connsiteY12" fmla="*/ 581716 h 585308"/>
                <a:gd name="connsiteX13" fmla="*/ 120144 w 119898"/>
                <a:gd name="connsiteY13" fmla="*/ 292844 h 58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898" h="585308">
                  <a:moveTo>
                    <a:pt x="120144" y="292844"/>
                  </a:moveTo>
                  <a:cubicBezTo>
                    <a:pt x="120144" y="196959"/>
                    <a:pt x="98211" y="100343"/>
                    <a:pt x="36313" y="27393"/>
                  </a:cubicBezTo>
                  <a:cubicBezTo>
                    <a:pt x="31439" y="21781"/>
                    <a:pt x="22178" y="11778"/>
                    <a:pt x="12187" y="2995"/>
                  </a:cubicBezTo>
                  <a:cubicBezTo>
                    <a:pt x="9262" y="67"/>
                    <a:pt x="8775" y="67"/>
                    <a:pt x="5363" y="67"/>
                  </a:cubicBezTo>
                  <a:cubicBezTo>
                    <a:pt x="2439" y="67"/>
                    <a:pt x="246" y="67"/>
                    <a:pt x="246" y="2507"/>
                  </a:cubicBezTo>
                  <a:cubicBezTo>
                    <a:pt x="246" y="3483"/>
                    <a:pt x="1220" y="4459"/>
                    <a:pt x="1708" y="4947"/>
                  </a:cubicBezTo>
                  <a:cubicBezTo>
                    <a:pt x="10237" y="13730"/>
                    <a:pt x="26565" y="30077"/>
                    <a:pt x="42892" y="56427"/>
                  </a:cubicBezTo>
                  <a:cubicBezTo>
                    <a:pt x="82127" y="119374"/>
                    <a:pt x="99917" y="198667"/>
                    <a:pt x="99917" y="292600"/>
                  </a:cubicBezTo>
                  <a:cubicBezTo>
                    <a:pt x="99917" y="358230"/>
                    <a:pt x="91144" y="442892"/>
                    <a:pt x="50934" y="515598"/>
                  </a:cubicBezTo>
                  <a:cubicBezTo>
                    <a:pt x="31682" y="550243"/>
                    <a:pt x="11456" y="570493"/>
                    <a:pt x="1220" y="580741"/>
                  </a:cubicBezTo>
                  <a:cubicBezTo>
                    <a:pt x="733" y="581473"/>
                    <a:pt x="246" y="582204"/>
                    <a:pt x="246" y="582936"/>
                  </a:cubicBezTo>
                  <a:cubicBezTo>
                    <a:pt x="246" y="585376"/>
                    <a:pt x="2439" y="585376"/>
                    <a:pt x="5363" y="585376"/>
                  </a:cubicBezTo>
                  <a:cubicBezTo>
                    <a:pt x="8775" y="585376"/>
                    <a:pt x="9262" y="585376"/>
                    <a:pt x="12918" y="581716"/>
                  </a:cubicBezTo>
                  <a:cubicBezTo>
                    <a:pt x="94556" y="507302"/>
                    <a:pt x="120144" y="395559"/>
                    <a:pt x="120144" y="292844"/>
                  </a:cubicBez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8756EC0B-2C18-A14C-8335-E8DB8493DF0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129853" y="3623527"/>
              <a:ext cx="104740" cy="77024"/>
            </a:xfrm>
            <a:custGeom>
              <a:avLst/>
              <a:gdLst>
                <a:gd name="connsiteX0" fmla="*/ 82988 w 104740"/>
                <a:gd name="connsiteY0" fmla="*/ 51305 h 77024"/>
                <a:gd name="connsiteX1" fmla="*/ 104993 w 104740"/>
                <a:gd name="connsiteY1" fmla="*/ 10487 h 77024"/>
                <a:gd name="connsiteX2" fmla="*/ 102093 w 104740"/>
                <a:gd name="connsiteY2" fmla="*/ 8267 h 77024"/>
                <a:gd name="connsiteX3" fmla="*/ 98511 w 104740"/>
                <a:gd name="connsiteY3" fmla="*/ 12537 h 77024"/>
                <a:gd name="connsiteX4" fmla="*/ 82646 w 104740"/>
                <a:gd name="connsiteY4" fmla="*/ 43449 h 77024"/>
                <a:gd name="connsiteX5" fmla="*/ 81793 w 104740"/>
                <a:gd name="connsiteY5" fmla="*/ 27907 h 77024"/>
                <a:gd name="connsiteX6" fmla="*/ 49382 w 104740"/>
                <a:gd name="connsiteY6" fmla="*/ 69 h 77024"/>
                <a:gd name="connsiteX7" fmla="*/ 253 w 104740"/>
                <a:gd name="connsiteY7" fmla="*/ 47377 h 77024"/>
                <a:gd name="connsiteX8" fmla="*/ 31470 w 104740"/>
                <a:gd name="connsiteY8" fmla="*/ 77094 h 77024"/>
                <a:gd name="connsiteX9" fmla="*/ 70876 w 104740"/>
                <a:gd name="connsiteY9" fmla="*/ 62577 h 77024"/>
                <a:gd name="connsiteX10" fmla="*/ 88617 w 104740"/>
                <a:gd name="connsiteY10" fmla="*/ 77094 h 77024"/>
                <a:gd name="connsiteX11" fmla="*/ 104652 w 104740"/>
                <a:gd name="connsiteY11" fmla="*/ 65139 h 77024"/>
                <a:gd name="connsiteX12" fmla="*/ 101752 w 104740"/>
                <a:gd name="connsiteY12" fmla="*/ 63089 h 77024"/>
                <a:gd name="connsiteX13" fmla="*/ 98852 w 104740"/>
                <a:gd name="connsiteY13" fmla="*/ 64797 h 77024"/>
                <a:gd name="connsiteX14" fmla="*/ 89129 w 104740"/>
                <a:gd name="connsiteY14" fmla="*/ 72312 h 77024"/>
                <a:gd name="connsiteX15" fmla="*/ 82988 w 104740"/>
                <a:gd name="connsiteY15" fmla="*/ 51305 h 77024"/>
                <a:gd name="connsiteX16" fmla="*/ 69682 w 104740"/>
                <a:gd name="connsiteY16" fmla="*/ 57112 h 77024"/>
                <a:gd name="connsiteX17" fmla="*/ 31982 w 104740"/>
                <a:gd name="connsiteY17" fmla="*/ 72312 h 77024"/>
                <a:gd name="connsiteX18" fmla="*/ 14412 w 104740"/>
                <a:gd name="connsiteY18" fmla="*/ 53355 h 77024"/>
                <a:gd name="connsiteX19" fmla="*/ 25670 w 104740"/>
                <a:gd name="connsiteY19" fmla="*/ 18002 h 77024"/>
                <a:gd name="connsiteX20" fmla="*/ 49211 w 104740"/>
                <a:gd name="connsiteY20" fmla="*/ 4851 h 77024"/>
                <a:gd name="connsiteX21" fmla="*/ 68146 w 104740"/>
                <a:gd name="connsiteY21" fmla="*/ 28591 h 77024"/>
                <a:gd name="connsiteX22" fmla="*/ 69682 w 104740"/>
                <a:gd name="connsiteY22" fmla="*/ 57112 h 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4740" h="77024">
                  <a:moveTo>
                    <a:pt x="82988" y="51305"/>
                  </a:moveTo>
                  <a:cubicBezTo>
                    <a:pt x="98682" y="35080"/>
                    <a:pt x="104993" y="12366"/>
                    <a:pt x="104993" y="10487"/>
                  </a:cubicBezTo>
                  <a:cubicBezTo>
                    <a:pt x="104993" y="8267"/>
                    <a:pt x="102946" y="8267"/>
                    <a:pt x="102093" y="8267"/>
                  </a:cubicBezTo>
                  <a:cubicBezTo>
                    <a:pt x="99705" y="8267"/>
                    <a:pt x="99705" y="8779"/>
                    <a:pt x="98511" y="12537"/>
                  </a:cubicBezTo>
                  <a:cubicBezTo>
                    <a:pt x="95440" y="23809"/>
                    <a:pt x="89811" y="34226"/>
                    <a:pt x="82646" y="43449"/>
                  </a:cubicBezTo>
                  <a:cubicBezTo>
                    <a:pt x="82476" y="40887"/>
                    <a:pt x="82135" y="29444"/>
                    <a:pt x="81793" y="27907"/>
                  </a:cubicBezTo>
                  <a:cubicBezTo>
                    <a:pt x="79235" y="11000"/>
                    <a:pt x="66441" y="69"/>
                    <a:pt x="49382" y="69"/>
                  </a:cubicBezTo>
                  <a:cubicBezTo>
                    <a:pt x="24306" y="69"/>
                    <a:pt x="253" y="23467"/>
                    <a:pt x="253" y="47377"/>
                  </a:cubicBezTo>
                  <a:cubicBezTo>
                    <a:pt x="253" y="63089"/>
                    <a:pt x="11682" y="77094"/>
                    <a:pt x="31470" y="77094"/>
                  </a:cubicBezTo>
                  <a:cubicBezTo>
                    <a:pt x="47164" y="77094"/>
                    <a:pt x="61323" y="69921"/>
                    <a:pt x="70876" y="62577"/>
                  </a:cubicBezTo>
                  <a:cubicBezTo>
                    <a:pt x="74799" y="75044"/>
                    <a:pt x="83499" y="77094"/>
                    <a:pt x="88617" y="77094"/>
                  </a:cubicBezTo>
                  <a:cubicBezTo>
                    <a:pt x="98511" y="77094"/>
                    <a:pt x="104652" y="68725"/>
                    <a:pt x="104652" y="65139"/>
                  </a:cubicBezTo>
                  <a:cubicBezTo>
                    <a:pt x="104652" y="63089"/>
                    <a:pt x="102605" y="63089"/>
                    <a:pt x="101752" y="63089"/>
                  </a:cubicBezTo>
                  <a:cubicBezTo>
                    <a:pt x="99534" y="63089"/>
                    <a:pt x="99193" y="63772"/>
                    <a:pt x="98852" y="64797"/>
                  </a:cubicBezTo>
                  <a:cubicBezTo>
                    <a:pt x="96464" y="71287"/>
                    <a:pt x="91176" y="72312"/>
                    <a:pt x="89129" y="72312"/>
                  </a:cubicBezTo>
                  <a:cubicBezTo>
                    <a:pt x="86740" y="72312"/>
                    <a:pt x="83840" y="72312"/>
                    <a:pt x="82988" y="51305"/>
                  </a:cubicBezTo>
                  <a:close/>
                  <a:moveTo>
                    <a:pt x="69682" y="57112"/>
                  </a:moveTo>
                  <a:cubicBezTo>
                    <a:pt x="52964" y="70775"/>
                    <a:pt x="38464" y="72312"/>
                    <a:pt x="31982" y="72312"/>
                  </a:cubicBezTo>
                  <a:cubicBezTo>
                    <a:pt x="20723" y="72312"/>
                    <a:pt x="14412" y="64797"/>
                    <a:pt x="14412" y="53355"/>
                  </a:cubicBezTo>
                  <a:cubicBezTo>
                    <a:pt x="14412" y="48402"/>
                    <a:pt x="16800" y="29786"/>
                    <a:pt x="25670" y="18002"/>
                  </a:cubicBezTo>
                  <a:cubicBezTo>
                    <a:pt x="33517" y="7755"/>
                    <a:pt x="43241" y="4851"/>
                    <a:pt x="49211" y="4851"/>
                  </a:cubicBezTo>
                  <a:cubicBezTo>
                    <a:pt x="62858" y="4851"/>
                    <a:pt x="66782" y="18002"/>
                    <a:pt x="68146" y="28591"/>
                  </a:cubicBezTo>
                  <a:cubicBezTo>
                    <a:pt x="69170" y="35934"/>
                    <a:pt x="68829" y="48060"/>
                    <a:pt x="69682" y="57112"/>
                  </a:cubicBez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57F19DC3-4405-A555-0EEA-A7FA70B0788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260468" y="3640058"/>
              <a:ext cx="106129" cy="86003"/>
            </a:xfrm>
            <a:custGeom>
              <a:avLst/>
              <a:gdLst>
                <a:gd name="connsiteX0" fmla="*/ 43880 w 106129"/>
                <a:gd name="connsiteY0" fmla="*/ 9585 h 86003"/>
                <a:gd name="connsiteX1" fmla="*/ 49972 w 106129"/>
                <a:gd name="connsiteY1" fmla="*/ 5560 h 86003"/>
                <a:gd name="connsiteX2" fmla="*/ 63863 w 106129"/>
                <a:gd name="connsiteY2" fmla="*/ 5560 h 86003"/>
                <a:gd name="connsiteX3" fmla="*/ 86648 w 106129"/>
                <a:gd name="connsiteY3" fmla="*/ 18491 h 86003"/>
                <a:gd name="connsiteX4" fmla="*/ 77753 w 106129"/>
                <a:gd name="connsiteY4" fmla="*/ 34471 h 86003"/>
                <a:gd name="connsiteX5" fmla="*/ 55090 w 106129"/>
                <a:gd name="connsiteY5" fmla="*/ 39595 h 86003"/>
                <a:gd name="connsiteX6" fmla="*/ 36325 w 106129"/>
                <a:gd name="connsiteY6" fmla="*/ 39595 h 86003"/>
                <a:gd name="connsiteX7" fmla="*/ 43880 w 106129"/>
                <a:gd name="connsiteY7" fmla="*/ 9585 h 86003"/>
                <a:gd name="connsiteX8" fmla="*/ 72392 w 106129"/>
                <a:gd name="connsiteY8" fmla="*/ 41791 h 86003"/>
                <a:gd name="connsiteX9" fmla="*/ 100417 w 106129"/>
                <a:gd name="connsiteY9" fmla="*/ 19467 h 86003"/>
                <a:gd name="connsiteX10" fmla="*/ 66178 w 106129"/>
                <a:gd name="connsiteY10" fmla="*/ 70 h 86003"/>
                <a:gd name="connsiteX11" fmla="*/ 24018 w 106129"/>
                <a:gd name="connsiteY11" fmla="*/ 70 h 86003"/>
                <a:gd name="connsiteX12" fmla="*/ 19754 w 106129"/>
                <a:gd name="connsiteY12" fmla="*/ 3486 h 86003"/>
                <a:gd name="connsiteX13" fmla="*/ 24262 w 106129"/>
                <a:gd name="connsiteY13" fmla="*/ 5560 h 86003"/>
                <a:gd name="connsiteX14" fmla="*/ 32060 w 106129"/>
                <a:gd name="connsiteY14" fmla="*/ 6292 h 86003"/>
                <a:gd name="connsiteX15" fmla="*/ 31695 w 106129"/>
                <a:gd name="connsiteY15" fmla="*/ 9341 h 86003"/>
                <a:gd name="connsiteX16" fmla="*/ 15733 w 106129"/>
                <a:gd name="connsiteY16" fmla="*/ 73264 h 86003"/>
                <a:gd name="connsiteX17" fmla="*/ 5254 w 106129"/>
                <a:gd name="connsiteY17" fmla="*/ 77900 h 86003"/>
                <a:gd name="connsiteX18" fmla="*/ 258 w 106129"/>
                <a:gd name="connsiteY18" fmla="*/ 81316 h 86003"/>
                <a:gd name="connsiteX19" fmla="*/ 2451 w 106129"/>
                <a:gd name="connsiteY19" fmla="*/ 83390 h 86003"/>
                <a:gd name="connsiteX20" fmla="*/ 10615 w 106129"/>
                <a:gd name="connsiteY20" fmla="*/ 83024 h 86003"/>
                <a:gd name="connsiteX21" fmla="*/ 19388 w 106129"/>
                <a:gd name="connsiteY21" fmla="*/ 82902 h 86003"/>
                <a:gd name="connsiteX22" fmla="*/ 28405 w 106129"/>
                <a:gd name="connsiteY22" fmla="*/ 83024 h 86003"/>
                <a:gd name="connsiteX23" fmla="*/ 36691 w 106129"/>
                <a:gd name="connsiteY23" fmla="*/ 83390 h 86003"/>
                <a:gd name="connsiteX24" fmla="*/ 39737 w 106129"/>
                <a:gd name="connsiteY24" fmla="*/ 79974 h 86003"/>
                <a:gd name="connsiteX25" fmla="*/ 35716 w 106129"/>
                <a:gd name="connsiteY25" fmla="*/ 77900 h 86003"/>
                <a:gd name="connsiteX26" fmla="*/ 30476 w 106129"/>
                <a:gd name="connsiteY26" fmla="*/ 77656 h 86003"/>
                <a:gd name="connsiteX27" fmla="*/ 27308 w 106129"/>
                <a:gd name="connsiteY27" fmla="*/ 76314 h 86003"/>
                <a:gd name="connsiteX28" fmla="*/ 27674 w 106129"/>
                <a:gd name="connsiteY28" fmla="*/ 74606 h 86003"/>
                <a:gd name="connsiteX29" fmla="*/ 35350 w 106129"/>
                <a:gd name="connsiteY29" fmla="*/ 43743 h 86003"/>
                <a:gd name="connsiteX30" fmla="*/ 54602 w 106129"/>
                <a:gd name="connsiteY30" fmla="*/ 43743 h 86003"/>
                <a:gd name="connsiteX31" fmla="*/ 72148 w 106129"/>
                <a:gd name="connsiteY31" fmla="*/ 54478 h 86003"/>
                <a:gd name="connsiteX32" fmla="*/ 70321 w 106129"/>
                <a:gd name="connsiteY32" fmla="*/ 62895 h 86003"/>
                <a:gd name="connsiteX33" fmla="*/ 68615 w 106129"/>
                <a:gd name="connsiteY33" fmla="*/ 72166 h 86003"/>
                <a:gd name="connsiteX34" fmla="*/ 88598 w 106129"/>
                <a:gd name="connsiteY34" fmla="*/ 86073 h 86003"/>
                <a:gd name="connsiteX35" fmla="*/ 106388 w 106129"/>
                <a:gd name="connsiteY35" fmla="*/ 71556 h 86003"/>
                <a:gd name="connsiteX36" fmla="*/ 103829 w 106129"/>
                <a:gd name="connsiteY36" fmla="*/ 69483 h 86003"/>
                <a:gd name="connsiteX37" fmla="*/ 101148 w 106129"/>
                <a:gd name="connsiteY37" fmla="*/ 71800 h 86003"/>
                <a:gd name="connsiteX38" fmla="*/ 89207 w 106129"/>
                <a:gd name="connsiteY38" fmla="*/ 81926 h 86003"/>
                <a:gd name="connsiteX39" fmla="*/ 82627 w 106129"/>
                <a:gd name="connsiteY39" fmla="*/ 73142 h 86003"/>
                <a:gd name="connsiteX40" fmla="*/ 83968 w 106129"/>
                <a:gd name="connsiteY40" fmla="*/ 60577 h 86003"/>
                <a:gd name="connsiteX41" fmla="*/ 84455 w 106129"/>
                <a:gd name="connsiteY41" fmla="*/ 55820 h 86003"/>
                <a:gd name="connsiteX42" fmla="*/ 72392 w 106129"/>
                <a:gd name="connsiteY42" fmla="*/ 41791 h 8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6129" h="86003">
                  <a:moveTo>
                    <a:pt x="43880" y="9585"/>
                  </a:moveTo>
                  <a:cubicBezTo>
                    <a:pt x="44854" y="5804"/>
                    <a:pt x="44854" y="5560"/>
                    <a:pt x="49972" y="5560"/>
                  </a:cubicBezTo>
                  <a:lnTo>
                    <a:pt x="63863" y="5560"/>
                  </a:lnTo>
                  <a:cubicBezTo>
                    <a:pt x="77510" y="5560"/>
                    <a:pt x="86648" y="8854"/>
                    <a:pt x="86648" y="18491"/>
                  </a:cubicBezTo>
                  <a:cubicBezTo>
                    <a:pt x="86648" y="23736"/>
                    <a:pt x="83724" y="30446"/>
                    <a:pt x="77753" y="34471"/>
                  </a:cubicBezTo>
                  <a:cubicBezTo>
                    <a:pt x="76657" y="35081"/>
                    <a:pt x="69711" y="39595"/>
                    <a:pt x="55090" y="39595"/>
                  </a:cubicBezTo>
                  <a:lnTo>
                    <a:pt x="36325" y="39595"/>
                  </a:lnTo>
                  <a:lnTo>
                    <a:pt x="43880" y="9585"/>
                  </a:lnTo>
                  <a:close/>
                  <a:moveTo>
                    <a:pt x="72392" y="41791"/>
                  </a:moveTo>
                  <a:cubicBezTo>
                    <a:pt x="86161" y="38375"/>
                    <a:pt x="100417" y="30568"/>
                    <a:pt x="100417" y="19467"/>
                  </a:cubicBezTo>
                  <a:cubicBezTo>
                    <a:pt x="100417" y="8366"/>
                    <a:pt x="85430" y="70"/>
                    <a:pt x="66178" y="70"/>
                  </a:cubicBezTo>
                  <a:lnTo>
                    <a:pt x="24018" y="70"/>
                  </a:lnTo>
                  <a:cubicBezTo>
                    <a:pt x="21581" y="70"/>
                    <a:pt x="19754" y="70"/>
                    <a:pt x="19754" y="3486"/>
                  </a:cubicBezTo>
                  <a:cubicBezTo>
                    <a:pt x="19754" y="5560"/>
                    <a:pt x="21216" y="5560"/>
                    <a:pt x="24262" y="5560"/>
                  </a:cubicBezTo>
                  <a:cubicBezTo>
                    <a:pt x="25481" y="5560"/>
                    <a:pt x="29502" y="5560"/>
                    <a:pt x="32060" y="6292"/>
                  </a:cubicBezTo>
                  <a:cubicBezTo>
                    <a:pt x="32060" y="7756"/>
                    <a:pt x="32060" y="8000"/>
                    <a:pt x="31695" y="9341"/>
                  </a:cubicBezTo>
                  <a:lnTo>
                    <a:pt x="15733" y="73264"/>
                  </a:lnTo>
                  <a:cubicBezTo>
                    <a:pt x="14758" y="76924"/>
                    <a:pt x="14636" y="77900"/>
                    <a:pt x="5254" y="77900"/>
                  </a:cubicBezTo>
                  <a:cubicBezTo>
                    <a:pt x="2208" y="77900"/>
                    <a:pt x="258" y="77900"/>
                    <a:pt x="258" y="81316"/>
                  </a:cubicBezTo>
                  <a:cubicBezTo>
                    <a:pt x="258" y="82292"/>
                    <a:pt x="1111" y="83390"/>
                    <a:pt x="2451" y="83390"/>
                  </a:cubicBezTo>
                  <a:cubicBezTo>
                    <a:pt x="5010" y="83390"/>
                    <a:pt x="7935" y="83024"/>
                    <a:pt x="10615" y="83024"/>
                  </a:cubicBezTo>
                  <a:cubicBezTo>
                    <a:pt x="13540" y="83024"/>
                    <a:pt x="16464" y="82902"/>
                    <a:pt x="19388" y="82902"/>
                  </a:cubicBezTo>
                  <a:cubicBezTo>
                    <a:pt x="22434" y="82902"/>
                    <a:pt x="25359" y="83024"/>
                    <a:pt x="28405" y="83024"/>
                  </a:cubicBezTo>
                  <a:cubicBezTo>
                    <a:pt x="31086" y="83024"/>
                    <a:pt x="34132" y="83390"/>
                    <a:pt x="36691" y="83390"/>
                  </a:cubicBezTo>
                  <a:cubicBezTo>
                    <a:pt x="37422" y="83390"/>
                    <a:pt x="39737" y="83390"/>
                    <a:pt x="39737" y="79974"/>
                  </a:cubicBezTo>
                  <a:cubicBezTo>
                    <a:pt x="39737" y="77900"/>
                    <a:pt x="38031" y="77900"/>
                    <a:pt x="35716" y="77900"/>
                  </a:cubicBezTo>
                  <a:cubicBezTo>
                    <a:pt x="35472" y="77900"/>
                    <a:pt x="32548" y="77900"/>
                    <a:pt x="30476" y="77656"/>
                  </a:cubicBezTo>
                  <a:cubicBezTo>
                    <a:pt x="27430" y="77412"/>
                    <a:pt x="27308" y="77290"/>
                    <a:pt x="27308" y="76314"/>
                  </a:cubicBezTo>
                  <a:cubicBezTo>
                    <a:pt x="27308" y="76070"/>
                    <a:pt x="27308" y="75826"/>
                    <a:pt x="27674" y="74606"/>
                  </a:cubicBezTo>
                  <a:lnTo>
                    <a:pt x="35350" y="43743"/>
                  </a:lnTo>
                  <a:lnTo>
                    <a:pt x="54602" y="43743"/>
                  </a:lnTo>
                  <a:cubicBezTo>
                    <a:pt x="63497" y="43743"/>
                    <a:pt x="72148" y="46914"/>
                    <a:pt x="72148" y="54478"/>
                  </a:cubicBezTo>
                  <a:cubicBezTo>
                    <a:pt x="72148" y="55942"/>
                    <a:pt x="71052" y="60089"/>
                    <a:pt x="70321" y="62895"/>
                  </a:cubicBezTo>
                  <a:cubicBezTo>
                    <a:pt x="69589" y="65945"/>
                    <a:pt x="68615" y="69849"/>
                    <a:pt x="68615" y="72166"/>
                  </a:cubicBezTo>
                  <a:cubicBezTo>
                    <a:pt x="68615" y="83877"/>
                    <a:pt x="81043" y="86073"/>
                    <a:pt x="88598" y="86073"/>
                  </a:cubicBezTo>
                  <a:cubicBezTo>
                    <a:pt x="100661" y="86073"/>
                    <a:pt x="106388" y="74362"/>
                    <a:pt x="106388" y="71556"/>
                  </a:cubicBezTo>
                  <a:cubicBezTo>
                    <a:pt x="106388" y="69483"/>
                    <a:pt x="104560" y="69483"/>
                    <a:pt x="103829" y="69483"/>
                  </a:cubicBezTo>
                  <a:cubicBezTo>
                    <a:pt x="102001" y="69483"/>
                    <a:pt x="101757" y="70215"/>
                    <a:pt x="101148" y="71800"/>
                  </a:cubicBezTo>
                  <a:cubicBezTo>
                    <a:pt x="99077" y="78022"/>
                    <a:pt x="93715" y="81926"/>
                    <a:pt x="89207" y="81926"/>
                  </a:cubicBezTo>
                  <a:cubicBezTo>
                    <a:pt x="86039" y="81926"/>
                    <a:pt x="82627" y="80950"/>
                    <a:pt x="82627" y="73142"/>
                  </a:cubicBezTo>
                  <a:cubicBezTo>
                    <a:pt x="82627" y="70459"/>
                    <a:pt x="83602" y="63627"/>
                    <a:pt x="83968" y="60577"/>
                  </a:cubicBezTo>
                  <a:cubicBezTo>
                    <a:pt x="84455" y="57040"/>
                    <a:pt x="84455" y="56552"/>
                    <a:pt x="84455" y="55820"/>
                  </a:cubicBezTo>
                  <a:cubicBezTo>
                    <a:pt x="84455" y="46305"/>
                    <a:pt x="76169" y="43133"/>
                    <a:pt x="72392" y="41791"/>
                  </a:cubicBez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FF9E782C-4A08-F5BD-3DE2-809B7A8ACCB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403470" y="3570754"/>
              <a:ext cx="44352" cy="170615"/>
            </a:xfrm>
            <a:custGeom>
              <a:avLst/>
              <a:gdLst>
                <a:gd name="connsiteX0" fmla="*/ 41205 w 44352"/>
                <a:gd name="connsiteY0" fmla="*/ 69 h 170615"/>
                <a:gd name="connsiteX1" fmla="*/ 264 w 44352"/>
                <a:gd name="connsiteY1" fmla="*/ 85292 h 170615"/>
                <a:gd name="connsiteX2" fmla="*/ 41205 w 44352"/>
                <a:gd name="connsiteY2" fmla="*/ 170685 h 170615"/>
                <a:gd name="connsiteX3" fmla="*/ 44616 w 44352"/>
                <a:gd name="connsiteY3" fmla="*/ 168635 h 170615"/>
                <a:gd name="connsiteX4" fmla="*/ 42910 w 44352"/>
                <a:gd name="connsiteY4" fmla="*/ 166073 h 170615"/>
                <a:gd name="connsiteX5" fmla="*/ 11864 w 44352"/>
                <a:gd name="connsiteY5" fmla="*/ 85462 h 170615"/>
                <a:gd name="connsiteX6" fmla="*/ 43422 w 44352"/>
                <a:gd name="connsiteY6" fmla="*/ 4168 h 170615"/>
                <a:gd name="connsiteX7" fmla="*/ 44616 w 44352"/>
                <a:gd name="connsiteY7" fmla="*/ 2119 h 170615"/>
                <a:gd name="connsiteX8" fmla="*/ 41205 w 44352"/>
                <a:gd name="connsiteY8" fmla="*/ 69 h 17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52" h="170615">
                  <a:moveTo>
                    <a:pt x="41205" y="69"/>
                  </a:moveTo>
                  <a:cubicBezTo>
                    <a:pt x="8793" y="22955"/>
                    <a:pt x="264" y="59161"/>
                    <a:pt x="264" y="85292"/>
                  </a:cubicBezTo>
                  <a:cubicBezTo>
                    <a:pt x="264" y="109372"/>
                    <a:pt x="7428" y="146775"/>
                    <a:pt x="41205" y="170685"/>
                  </a:cubicBezTo>
                  <a:cubicBezTo>
                    <a:pt x="42569" y="170685"/>
                    <a:pt x="44616" y="170685"/>
                    <a:pt x="44616" y="168635"/>
                  </a:cubicBezTo>
                  <a:cubicBezTo>
                    <a:pt x="44616" y="167611"/>
                    <a:pt x="44105" y="167269"/>
                    <a:pt x="42910" y="166073"/>
                  </a:cubicBezTo>
                  <a:cubicBezTo>
                    <a:pt x="20222" y="145579"/>
                    <a:pt x="11864" y="116545"/>
                    <a:pt x="11864" y="85462"/>
                  </a:cubicBezTo>
                  <a:cubicBezTo>
                    <a:pt x="11864" y="39350"/>
                    <a:pt x="29434" y="16806"/>
                    <a:pt x="43422" y="4168"/>
                  </a:cubicBezTo>
                  <a:cubicBezTo>
                    <a:pt x="44105" y="3485"/>
                    <a:pt x="44616" y="2973"/>
                    <a:pt x="44616" y="2119"/>
                  </a:cubicBezTo>
                  <a:cubicBezTo>
                    <a:pt x="44616" y="69"/>
                    <a:pt x="42569" y="69"/>
                    <a:pt x="41205" y="69"/>
                  </a:cubicBez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FE08797D-BC8F-5E41-283C-2CC52F207D68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467172" y="3592102"/>
              <a:ext cx="57658" cy="108449"/>
            </a:xfrm>
            <a:custGeom>
              <a:avLst/>
              <a:gdLst>
                <a:gd name="connsiteX0" fmla="*/ 35067 w 57658"/>
                <a:gd name="connsiteY0" fmla="*/ 39350 h 108449"/>
                <a:gd name="connsiteX1" fmla="*/ 52466 w 57658"/>
                <a:gd name="connsiteY1" fmla="*/ 39350 h 108449"/>
                <a:gd name="connsiteX2" fmla="*/ 57925 w 57658"/>
                <a:gd name="connsiteY2" fmla="*/ 35593 h 108449"/>
                <a:gd name="connsiteX3" fmla="*/ 52808 w 57658"/>
                <a:gd name="connsiteY3" fmla="*/ 33202 h 108449"/>
                <a:gd name="connsiteX4" fmla="*/ 36602 w 57658"/>
                <a:gd name="connsiteY4" fmla="*/ 33202 h 108449"/>
                <a:gd name="connsiteX5" fmla="*/ 42914 w 57658"/>
                <a:gd name="connsiteY5" fmla="*/ 7925 h 108449"/>
                <a:gd name="connsiteX6" fmla="*/ 43425 w 57658"/>
                <a:gd name="connsiteY6" fmla="*/ 5534 h 108449"/>
                <a:gd name="connsiteX7" fmla="*/ 37625 w 57658"/>
                <a:gd name="connsiteY7" fmla="*/ 69 h 108449"/>
                <a:gd name="connsiteX8" fmla="*/ 29608 w 57658"/>
                <a:gd name="connsiteY8" fmla="*/ 7413 h 108449"/>
                <a:gd name="connsiteX9" fmla="*/ 23125 w 57658"/>
                <a:gd name="connsiteY9" fmla="*/ 33202 h 108449"/>
                <a:gd name="connsiteX10" fmla="*/ 5726 w 57658"/>
                <a:gd name="connsiteY10" fmla="*/ 33202 h 108449"/>
                <a:gd name="connsiteX11" fmla="*/ 267 w 57658"/>
                <a:gd name="connsiteY11" fmla="*/ 36959 h 108449"/>
                <a:gd name="connsiteX12" fmla="*/ 5384 w 57658"/>
                <a:gd name="connsiteY12" fmla="*/ 39350 h 108449"/>
                <a:gd name="connsiteX13" fmla="*/ 21590 w 57658"/>
                <a:gd name="connsiteY13" fmla="*/ 39350 h 108449"/>
                <a:gd name="connsiteX14" fmla="*/ 11526 w 57658"/>
                <a:gd name="connsiteY14" fmla="*/ 79656 h 108449"/>
                <a:gd name="connsiteX15" fmla="*/ 8967 w 57658"/>
                <a:gd name="connsiteY15" fmla="*/ 92294 h 108449"/>
                <a:gd name="connsiteX16" fmla="*/ 27220 w 57658"/>
                <a:gd name="connsiteY16" fmla="*/ 108518 h 108449"/>
                <a:gd name="connsiteX17" fmla="*/ 56902 w 57658"/>
                <a:gd name="connsiteY17" fmla="*/ 82388 h 108449"/>
                <a:gd name="connsiteX18" fmla="*/ 54172 w 57658"/>
                <a:gd name="connsiteY18" fmla="*/ 80168 h 108449"/>
                <a:gd name="connsiteX19" fmla="*/ 50590 w 57658"/>
                <a:gd name="connsiteY19" fmla="*/ 83413 h 108449"/>
                <a:gd name="connsiteX20" fmla="*/ 27731 w 57658"/>
                <a:gd name="connsiteY20" fmla="*/ 103736 h 108449"/>
                <a:gd name="connsiteX21" fmla="*/ 21761 w 57658"/>
                <a:gd name="connsiteY21" fmla="*/ 95368 h 108449"/>
                <a:gd name="connsiteX22" fmla="*/ 22784 w 57658"/>
                <a:gd name="connsiteY22" fmla="*/ 88366 h 108449"/>
                <a:gd name="connsiteX23" fmla="*/ 35067 w 57658"/>
                <a:gd name="connsiteY23" fmla="*/ 39350 h 108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658" h="108449">
                  <a:moveTo>
                    <a:pt x="35067" y="39350"/>
                  </a:moveTo>
                  <a:lnTo>
                    <a:pt x="52466" y="39350"/>
                  </a:lnTo>
                  <a:cubicBezTo>
                    <a:pt x="55708" y="39350"/>
                    <a:pt x="57925" y="39350"/>
                    <a:pt x="57925" y="35593"/>
                  </a:cubicBezTo>
                  <a:cubicBezTo>
                    <a:pt x="57925" y="33202"/>
                    <a:pt x="55708" y="33202"/>
                    <a:pt x="52808" y="33202"/>
                  </a:cubicBezTo>
                  <a:lnTo>
                    <a:pt x="36602" y="33202"/>
                  </a:lnTo>
                  <a:lnTo>
                    <a:pt x="42914" y="7925"/>
                  </a:lnTo>
                  <a:cubicBezTo>
                    <a:pt x="43084" y="7071"/>
                    <a:pt x="43425" y="6218"/>
                    <a:pt x="43425" y="5534"/>
                  </a:cubicBezTo>
                  <a:cubicBezTo>
                    <a:pt x="43425" y="2460"/>
                    <a:pt x="41037" y="69"/>
                    <a:pt x="37625" y="69"/>
                  </a:cubicBezTo>
                  <a:cubicBezTo>
                    <a:pt x="33361" y="69"/>
                    <a:pt x="30802" y="2973"/>
                    <a:pt x="29608" y="7413"/>
                  </a:cubicBezTo>
                  <a:cubicBezTo>
                    <a:pt x="28414" y="11683"/>
                    <a:pt x="30631" y="3485"/>
                    <a:pt x="23125" y="33202"/>
                  </a:cubicBezTo>
                  <a:lnTo>
                    <a:pt x="5726" y="33202"/>
                  </a:lnTo>
                  <a:cubicBezTo>
                    <a:pt x="2484" y="33202"/>
                    <a:pt x="267" y="33202"/>
                    <a:pt x="267" y="36959"/>
                  </a:cubicBezTo>
                  <a:cubicBezTo>
                    <a:pt x="267" y="39350"/>
                    <a:pt x="2314" y="39350"/>
                    <a:pt x="5384" y="39350"/>
                  </a:cubicBezTo>
                  <a:lnTo>
                    <a:pt x="21590" y="39350"/>
                  </a:lnTo>
                  <a:lnTo>
                    <a:pt x="11526" y="79656"/>
                  </a:lnTo>
                  <a:cubicBezTo>
                    <a:pt x="10502" y="83925"/>
                    <a:pt x="8967" y="90074"/>
                    <a:pt x="8967" y="92294"/>
                  </a:cubicBezTo>
                  <a:cubicBezTo>
                    <a:pt x="8967" y="102370"/>
                    <a:pt x="17496" y="108518"/>
                    <a:pt x="27220" y="108518"/>
                  </a:cubicBezTo>
                  <a:cubicBezTo>
                    <a:pt x="46155" y="108518"/>
                    <a:pt x="56902" y="84608"/>
                    <a:pt x="56902" y="82388"/>
                  </a:cubicBezTo>
                  <a:cubicBezTo>
                    <a:pt x="56902" y="80168"/>
                    <a:pt x="54684" y="80168"/>
                    <a:pt x="54172" y="80168"/>
                  </a:cubicBezTo>
                  <a:cubicBezTo>
                    <a:pt x="52125" y="80168"/>
                    <a:pt x="51955" y="80510"/>
                    <a:pt x="50590" y="83413"/>
                  </a:cubicBezTo>
                  <a:cubicBezTo>
                    <a:pt x="45814" y="94172"/>
                    <a:pt x="37114" y="103736"/>
                    <a:pt x="27731" y="103736"/>
                  </a:cubicBezTo>
                  <a:cubicBezTo>
                    <a:pt x="24149" y="103736"/>
                    <a:pt x="21761" y="101516"/>
                    <a:pt x="21761" y="95368"/>
                  </a:cubicBezTo>
                  <a:cubicBezTo>
                    <a:pt x="21761" y="93660"/>
                    <a:pt x="22443" y="90074"/>
                    <a:pt x="22784" y="88366"/>
                  </a:cubicBezTo>
                  <a:lnTo>
                    <a:pt x="35067" y="39350"/>
                  </a:ln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7A84DFB9-82D4-E62C-502F-C9D0F55CC43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545736" y="3570754"/>
              <a:ext cx="44181" cy="170615"/>
            </a:xfrm>
            <a:custGeom>
              <a:avLst/>
              <a:gdLst>
                <a:gd name="connsiteX0" fmla="*/ 3511 w 44181"/>
                <a:gd name="connsiteY0" fmla="*/ 69 h 170615"/>
                <a:gd name="connsiteX1" fmla="*/ 270 w 44181"/>
                <a:gd name="connsiteY1" fmla="*/ 2119 h 170615"/>
                <a:gd name="connsiteX2" fmla="*/ 1805 w 44181"/>
                <a:gd name="connsiteY2" fmla="*/ 4680 h 170615"/>
                <a:gd name="connsiteX3" fmla="*/ 32852 w 44181"/>
                <a:gd name="connsiteY3" fmla="*/ 85292 h 170615"/>
                <a:gd name="connsiteX4" fmla="*/ 3340 w 44181"/>
                <a:gd name="connsiteY4" fmla="*/ 164707 h 170615"/>
                <a:gd name="connsiteX5" fmla="*/ 270 w 44181"/>
                <a:gd name="connsiteY5" fmla="*/ 168635 h 170615"/>
                <a:gd name="connsiteX6" fmla="*/ 2488 w 44181"/>
                <a:gd name="connsiteY6" fmla="*/ 170685 h 170615"/>
                <a:gd name="connsiteX7" fmla="*/ 31999 w 44181"/>
                <a:gd name="connsiteY7" fmla="*/ 138065 h 170615"/>
                <a:gd name="connsiteX8" fmla="*/ 44452 w 44181"/>
                <a:gd name="connsiteY8" fmla="*/ 85462 h 170615"/>
                <a:gd name="connsiteX9" fmla="*/ 3511 w 44181"/>
                <a:gd name="connsiteY9" fmla="*/ 69 h 17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181" h="170615">
                  <a:moveTo>
                    <a:pt x="3511" y="69"/>
                  </a:moveTo>
                  <a:cubicBezTo>
                    <a:pt x="2317" y="69"/>
                    <a:pt x="270" y="69"/>
                    <a:pt x="270" y="2119"/>
                  </a:cubicBezTo>
                  <a:cubicBezTo>
                    <a:pt x="270" y="2973"/>
                    <a:pt x="782" y="3485"/>
                    <a:pt x="1805" y="4680"/>
                  </a:cubicBezTo>
                  <a:cubicBezTo>
                    <a:pt x="16476" y="18173"/>
                    <a:pt x="32852" y="41229"/>
                    <a:pt x="32852" y="85292"/>
                  </a:cubicBezTo>
                  <a:cubicBezTo>
                    <a:pt x="32852" y="120986"/>
                    <a:pt x="21764" y="147970"/>
                    <a:pt x="3340" y="164707"/>
                  </a:cubicBezTo>
                  <a:cubicBezTo>
                    <a:pt x="440" y="167611"/>
                    <a:pt x="270" y="167781"/>
                    <a:pt x="270" y="168635"/>
                  </a:cubicBezTo>
                  <a:cubicBezTo>
                    <a:pt x="270" y="169489"/>
                    <a:pt x="782" y="170685"/>
                    <a:pt x="2488" y="170685"/>
                  </a:cubicBezTo>
                  <a:cubicBezTo>
                    <a:pt x="4535" y="170685"/>
                    <a:pt x="20740" y="159413"/>
                    <a:pt x="31999" y="138065"/>
                  </a:cubicBezTo>
                  <a:cubicBezTo>
                    <a:pt x="39505" y="123889"/>
                    <a:pt x="44452" y="105444"/>
                    <a:pt x="44452" y="85462"/>
                  </a:cubicBezTo>
                  <a:cubicBezTo>
                    <a:pt x="44452" y="61381"/>
                    <a:pt x="37287" y="23979"/>
                    <a:pt x="3511" y="69"/>
                  </a:cubicBez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05BE76A0-F22F-04C4-B87F-EDAF5EAF8996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689764" y="3850061"/>
              <a:ext cx="162057" cy="162490"/>
            </a:xfrm>
            <a:custGeom>
              <a:avLst/>
              <a:gdLst>
                <a:gd name="connsiteX0" fmla="*/ 86300 w 162057"/>
                <a:gd name="connsiteY0" fmla="*/ 86206 h 162490"/>
                <a:gd name="connsiteX1" fmla="*/ 154291 w 162057"/>
                <a:gd name="connsiteY1" fmla="*/ 86206 h 162490"/>
                <a:gd name="connsiteX2" fmla="*/ 162333 w 162057"/>
                <a:gd name="connsiteY2" fmla="*/ 81327 h 162490"/>
                <a:gd name="connsiteX3" fmla="*/ 154291 w 162057"/>
                <a:gd name="connsiteY3" fmla="*/ 76447 h 162490"/>
                <a:gd name="connsiteX4" fmla="*/ 86300 w 162057"/>
                <a:gd name="connsiteY4" fmla="*/ 76447 h 162490"/>
                <a:gd name="connsiteX5" fmla="*/ 86300 w 162057"/>
                <a:gd name="connsiteY5" fmla="*/ 8133 h 162490"/>
                <a:gd name="connsiteX6" fmla="*/ 81426 w 162057"/>
                <a:gd name="connsiteY6" fmla="*/ 81 h 162490"/>
                <a:gd name="connsiteX7" fmla="*/ 76552 w 162057"/>
                <a:gd name="connsiteY7" fmla="*/ 8133 h 162490"/>
                <a:gd name="connsiteX8" fmla="*/ 76552 w 162057"/>
                <a:gd name="connsiteY8" fmla="*/ 76447 h 162490"/>
                <a:gd name="connsiteX9" fmla="*/ 8318 w 162057"/>
                <a:gd name="connsiteY9" fmla="*/ 76447 h 162490"/>
                <a:gd name="connsiteX10" fmla="*/ 276 w 162057"/>
                <a:gd name="connsiteY10" fmla="*/ 81327 h 162490"/>
                <a:gd name="connsiteX11" fmla="*/ 8318 w 162057"/>
                <a:gd name="connsiteY11" fmla="*/ 86206 h 162490"/>
                <a:gd name="connsiteX12" fmla="*/ 76552 w 162057"/>
                <a:gd name="connsiteY12" fmla="*/ 86206 h 162490"/>
                <a:gd name="connsiteX13" fmla="*/ 76552 w 162057"/>
                <a:gd name="connsiteY13" fmla="*/ 154521 h 162490"/>
                <a:gd name="connsiteX14" fmla="*/ 81426 w 162057"/>
                <a:gd name="connsiteY14" fmla="*/ 162572 h 162490"/>
                <a:gd name="connsiteX15" fmla="*/ 86300 w 162057"/>
                <a:gd name="connsiteY15" fmla="*/ 154521 h 162490"/>
                <a:gd name="connsiteX16" fmla="*/ 86300 w 162057"/>
                <a:gd name="connsiteY16" fmla="*/ 86206 h 16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057" h="162490">
                  <a:moveTo>
                    <a:pt x="86300" y="86206"/>
                  </a:moveTo>
                  <a:lnTo>
                    <a:pt x="154291" y="86206"/>
                  </a:lnTo>
                  <a:cubicBezTo>
                    <a:pt x="157703" y="86206"/>
                    <a:pt x="162333" y="86206"/>
                    <a:pt x="162333" y="81327"/>
                  </a:cubicBezTo>
                  <a:cubicBezTo>
                    <a:pt x="162333" y="76447"/>
                    <a:pt x="157703" y="76447"/>
                    <a:pt x="154291" y="76447"/>
                  </a:cubicBezTo>
                  <a:lnTo>
                    <a:pt x="86300" y="76447"/>
                  </a:lnTo>
                  <a:lnTo>
                    <a:pt x="86300" y="8133"/>
                  </a:lnTo>
                  <a:cubicBezTo>
                    <a:pt x="86300" y="4717"/>
                    <a:pt x="86300" y="81"/>
                    <a:pt x="81426" y="81"/>
                  </a:cubicBezTo>
                  <a:cubicBezTo>
                    <a:pt x="76552" y="81"/>
                    <a:pt x="76552" y="4717"/>
                    <a:pt x="76552" y="8133"/>
                  </a:cubicBezTo>
                  <a:lnTo>
                    <a:pt x="76552" y="76447"/>
                  </a:lnTo>
                  <a:lnTo>
                    <a:pt x="8318" y="76447"/>
                  </a:lnTo>
                  <a:cubicBezTo>
                    <a:pt x="4906" y="76447"/>
                    <a:pt x="276" y="76447"/>
                    <a:pt x="276" y="81327"/>
                  </a:cubicBezTo>
                  <a:cubicBezTo>
                    <a:pt x="276" y="86206"/>
                    <a:pt x="4906" y="86206"/>
                    <a:pt x="8318" y="86206"/>
                  </a:cubicBezTo>
                  <a:lnTo>
                    <a:pt x="76552" y="86206"/>
                  </a:lnTo>
                  <a:lnTo>
                    <a:pt x="76552" y="154521"/>
                  </a:lnTo>
                  <a:cubicBezTo>
                    <a:pt x="76552" y="157937"/>
                    <a:pt x="76552" y="162572"/>
                    <a:pt x="81426" y="162572"/>
                  </a:cubicBezTo>
                  <a:cubicBezTo>
                    <a:pt x="86300" y="162572"/>
                    <a:pt x="86300" y="157937"/>
                    <a:pt x="86300" y="154521"/>
                  </a:cubicBezTo>
                  <a:lnTo>
                    <a:pt x="86300" y="86206"/>
                  </a:ln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401D129B-79AB-D569-B9B3-C5DE7CF52D2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970501" y="3638526"/>
              <a:ext cx="119898" cy="585308"/>
            </a:xfrm>
            <a:custGeom>
              <a:avLst/>
              <a:gdLst>
                <a:gd name="connsiteX0" fmla="*/ 120184 w 119898"/>
                <a:gd name="connsiteY0" fmla="*/ 582936 h 585308"/>
                <a:gd name="connsiteX1" fmla="*/ 119209 w 119898"/>
                <a:gd name="connsiteY1" fmla="*/ 580741 h 585308"/>
                <a:gd name="connsiteX2" fmla="*/ 77537 w 119898"/>
                <a:gd name="connsiteY2" fmla="*/ 529017 h 585308"/>
                <a:gd name="connsiteX3" fmla="*/ 20512 w 119898"/>
                <a:gd name="connsiteY3" fmla="*/ 292844 h 585308"/>
                <a:gd name="connsiteX4" fmla="*/ 69495 w 119898"/>
                <a:gd name="connsiteY4" fmla="*/ 69846 h 585308"/>
                <a:gd name="connsiteX5" fmla="*/ 119453 w 119898"/>
                <a:gd name="connsiteY5" fmla="*/ 4459 h 585308"/>
                <a:gd name="connsiteX6" fmla="*/ 120184 w 119898"/>
                <a:gd name="connsiteY6" fmla="*/ 2507 h 585308"/>
                <a:gd name="connsiteX7" fmla="*/ 115066 w 119898"/>
                <a:gd name="connsiteY7" fmla="*/ 67 h 585308"/>
                <a:gd name="connsiteX8" fmla="*/ 107512 w 119898"/>
                <a:gd name="connsiteY8" fmla="*/ 3727 h 585308"/>
                <a:gd name="connsiteX9" fmla="*/ 286 w 119898"/>
                <a:gd name="connsiteY9" fmla="*/ 292600 h 585308"/>
                <a:gd name="connsiteX10" fmla="*/ 84117 w 119898"/>
                <a:gd name="connsiteY10" fmla="*/ 558050 h 585308"/>
                <a:gd name="connsiteX11" fmla="*/ 108243 w 119898"/>
                <a:gd name="connsiteY11" fmla="*/ 582448 h 585308"/>
                <a:gd name="connsiteX12" fmla="*/ 115066 w 119898"/>
                <a:gd name="connsiteY12" fmla="*/ 585376 h 585308"/>
                <a:gd name="connsiteX13" fmla="*/ 120184 w 119898"/>
                <a:gd name="connsiteY13" fmla="*/ 582936 h 58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898" h="585308">
                  <a:moveTo>
                    <a:pt x="120184" y="582936"/>
                  </a:moveTo>
                  <a:cubicBezTo>
                    <a:pt x="120184" y="581960"/>
                    <a:pt x="119696" y="581473"/>
                    <a:pt x="119209" y="580741"/>
                  </a:cubicBezTo>
                  <a:cubicBezTo>
                    <a:pt x="110192" y="571713"/>
                    <a:pt x="93865" y="555367"/>
                    <a:pt x="77537" y="529017"/>
                  </a:cubicBezTo>
                  <a:cubicBezTo>
                    <a:pt x="38302" y="466070"/>
                    <a:pt x="20512" y="386776"/>
                    <a:pt x="20512" y="292844"/>
                  </a:cubicBezTo>
                  <a:cubicBezTo>
                    <a:pt x="20512" y="227213"/>
                    <a:pt x="29285" y="142552"/>
                    <a:pt x="69495" y="69846"/>
                  </a:cubicBezTo>
                  <a:cubicBezTo>
                    <a:pt x="88747" y="35200"/>
                    <a:pt x="108730" y="15194"/>
                    <a:pt x="119453" y="4459"/>
                  </a:cubicBezTo>
                  <a:cubicBezTo>
                    <a:pt x="120184" y="3727"/>
                    <a:pt x="120184" y="3239"/>
                    <a:pt x="120184" y="2507"/>
                  </a:cubicBezTo>
                  <a:cubicBezTo>
                    <a:pt x="120184" y="67"/>
                    <a:pt x="118478" y="67"/>
                    <a:pt x="115066" y="67"/>
                  </a:cubicBezTo>
                  <a:cubicBezTo>
                    <a:pt x="111655" y="67"/>
                    <a:pt x="111167" y="67"/>
                    <a:pt x="107512" y="3727"/>
                  </a:cubicBezTo>
                  <a:cubicBezTo>
                    <a:pt x="25874" y="78141"/>
                    <a:pt x="286" y="189884"/>
                    <a:pt x="286" y="292600"/>
                  </a:cubicBezTo>
                  <a:cubicBezTo>
                    <a:pt x="286" y="388484"/>
                    <a:pt x="22218" y="485100"/>
                    <a:pt x="84117" y="558050"/>
                  </a:cubicBezTo>
                  <a:cubicBezTo>
                    <a:pt x="88991" y="563662"/>
                    <a:pt x="98251" y="573665"/>
                    <a:pt x="108243" y="582448"/>
                  </a:cubicBezTo>
                  <a:cubicBezTo>
                    <a:pt x="111167" y="585376"/>
                    <a:pt x="111655" y="585376"/>
                    <a:pt x="115066" y="585376"/>
                  </a:cubicBezTo>
                  <a:cubicBezTo>
                    <a:pt x="118478" y="585376"/>
                    <a:pt x="120184" y="585376"/>
                    <a:pt x="120184" y="582936"/>
                  </a:cubicBez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FA8CCBC6-61FE-02F2-2AC0-C3C6AAA3A26A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222771" y="3719407"/>
              <a:ext cx="89679" cy="110523"/>
            </a:xfrm>
            <a:custGeom>
              <a:avLst/>
              <a:gdLst>
                <a:gd name="connsiteX0" fmla="*/ 82910 w 89679"/>
                <a:gd name="connsiteY0" fmla="*/ 16665 h 110523"/>
                <a:gd name="connsiteX1" fmla="*/ 71213 w 89679"/>
                <a:gd name="connsiteY1" fmla="*/ 27644 h 110523"/>
                <a:gd name="connsiteX2" fmla="*/ 78767 w 89679"/>
                <a:gd name="connsiteY2" fmla="*/ 34720 h 110523"/>
                <a:gd name="connsiteX3" fmla="*/ 89977 w 89679"/>
                <a:gd name="connsiteY3" fmla="*/ 21057 h 110523"/>
                <a:gd name="connsiteX4" fmla="*/ 60978 w 89679"/>
                <a:gd name="connsiteY4" fmla="*/ 74 h 110523"/>
                <a:gd name="connsiteX5" fmla="*/ 19793 w 89679"/>
                <a:gd name="connsiteY5" fmla="*/ 35696 h 110523"/>
                <a:gd name="connsiteX6" fmla="*/ 44894 w 89679"/>
                <a:gd name="connsiteY6" fmla="*/ 59850 h 110523"/>
                <a:gd name="connsiteX7" fmla="*/ 70238 w 89679"/>
                <a:gd name="connsiteY7" fmla="*/ 78392 h 110523"/>
                <a:gd name="connsiteX8" fmla="*/ 35390 w 89679"/>
                <a:gd name="connsiteY8" fmla="*/ 105230 h 110523"/>
                <a:gd name="connsiteX9" fmla="*/ 7608 w 89679"/>
                <a:gd name="connsiteY9" fmla="*/ 92299 h 110523"/>
                <a:gd name="connsiteX10" fmla="*/ 22961 w 89679"/>
                <a:gd name="connsiteY10" fmla="*/ 79368 h 110523"/>
                <a:gd name="connsiteX11" fmla="*/ 13944 w 89679"/>
                <a:gd name="connsiteY11" fmla="*/ 70829 h 110523"/>
                <a:gd name="connsiteX12" fmla="*/ 298 w 89679"/>
                <a:gd name="connsiteY12" fmla="*/ 86931 h 110523"/>
                <a:gd name="connsiteX13" fmla="*/ 35146 w 89679"/>
                <a:gd name="connsiteY13" fmla="*/ 110598 h 110523"/>
                <a:gd name="connsiteX14" fmla="*/ 84129 w 89679"/>
                <a:gd name="connsiteY14" fmla="*/ 70097 h 110523"/>
                <a:gd name="connsiteX15" fmla="*/ 76574 w 89679"/>
                <a:gd name="connsiteY15" fmla="*/ 52286 h 110523"/>
                <a:gd name="connsiteX16" fmla="*/ 52205 w 89679"/>
                <a:gd name="connsiteY16" fmla="*/ 42039 h 110523"/>
                <a:gd name="connsiteX17" fmla="*/ 33684 w 89679"/>
                <a:gd name="connsiteY17" fmla="*/ 27400 h 110523"/>
                <a:gd name="connsiteX18" fmla="*/ 60978 w 89679"/>
                <a:gd name="connsiteY18" fmla="*/ 5442 h 110523"/>
                <a:gd name="connsiteX19" fmla="*/ 82910 w 89679"/>
                <a:gd name="connsiteY19" fmla="*/ 16665 h 11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679" h="110523">
                  <a:moveTo>
                    <a:pt x="82910" y="16665"/>
                  </a:moveTo>
                  <a:cubicBezTo>
                    <a:pt x="76087" y="16909"/>
                    <a:pt x="71213" y="22277"/>
                    <a:pt x="71213" y="27644"/>
                  </a:cubicBezTo>
                  <a:cubicBezTo>
                    <a:pt x="71213" y="31060"/>
                    <a:pt x="73406" y="34720"/>
                    <a:pt x="78767" y="34720"/>
                  </a:cubicBezTo>
                  <a:cubicBezTo>
                    <a:pt x="84129" y="34720"/>
                    <a:pt x="89977" y="30572"/>
                    <a:pt x="89977" y="21057"/>
                  </a:cubicBezTo>
                  <a:cubicBezTo>
                    <a:pt x="89977" y="10078"/>
                    <a:pt x="79499" y="74"/>
                    <a:pt x="60978" y="74"/>
                  </a:cubicBezTo>
                  <a:cubicBezTo>
                    <a:pt x="28810" y="74"/>
                    <a:pt x="19793" y="24960"/>
                    <a:pt x="19793" y="35696"/>
                  </a:cubicBezTo>
                  <a:cubicBezTo>
                    <a:pt x="19793" y="54726"/>
                    <a:pt x="37827" y="58386"/>
                    <a:pt x="44894" y="59850"/>
                  </a:cubicBezTo>
                  <a:cubicBezTo>
                    <a:pt x="57566" y="62289"/>
                    <a:pt x="70238" y="64973"/>
                    <a:pt x="70238" y="78392"/>
                  </a:cubicBezTo>
                  <a:cubicBezTo>
                    <a:pt x="70238" y="84736"/>
                    <a:pt x="64633" y="105230"/>
                    <a:pt x="35390" y="105230"/>
                  </a:cubicBezTo>
                  <a:cubicBezTo>
                    <a:pt x="31978" y="105230"/>
                    <a:pt x="13213" y="105230"/>
                    <a:pt x="7608" y="92299"/>
                  </a:cubicBezTo>
                  <a:cubicBezTo>
                    <a:pt x="16869" y="93519"/>
                    <a:pt x="22961" y="86200"/>
                    <a:pt x="22961" y="79368"/>
                  </a:cubicBezTo>
                  <a:cubicBezTo>
                    <a:pt x="22961" y="73757"/>
                    <a:pt x="19062" y="70829"/>
                    <a:pt x="13944" y="70829"/>
                  </a:cubicBezTo>
                  <a:cubicBezTo>
                    <a:pt x="7608" y="70829"/>
                    <a:pt x="298" y="75952"/>
                    <a:pt x="298" y="86931"/>
                  </a:cubicBezTo>
                  <a:cubicBezTo>
                    <a:pt x="298" y="100838"/>
                    <a:pt x="14188" y="110598"/>
                    <a:pt x="35146" y="110598"/>
                  </a:cubicBezTo>
                  <a:cubicBezTo>
                    <a:pt x="74625" y="110598"/>
                    <a:pt x="84129" y="81076"/>
                    <a:pt x="84129" y="70097"/>
                  </a:cubicBezTo>
                  <a:cubicBezTo>
                    <a:pt x="84129" y="61314"/>
                    <a:pt x="79499" y="55214"/>
                    <a:pt x="76574" y="52286"/>
                  </a:cubicBezTo>
                  <a:cubicBezTo>
                    <a:pt x="69994" y="45455"/>
                    <a:pt x="62927" y="44235"/>
                    <a:pt x="52205" y="42039"/>
                  </a:cubicBezTo>
                  <a:cubicBezTo>
                    <a:pt x="43432" y="40087"/>
                    <a:pt x="33684" y="38379"/>
                    <a:pt x="33684" y="27400"/>
                  </a:cubicBezTo>
                  <a:cubicBezTo>
                    <a:pt x="33684" y="20325"/>
                    <a:pt x="39533" y="5442"/>
                    <a:pt x="60978" y="5442"/>
                  </a:cubicBezTo>
                  <a:cubicBezTo>
                    <a:pt x="67070" y="5442"/>
                    <a:pt x="79255" y="7150"/>
                    <a:pt x="82910" y="16665"/>
                  </a:cubicBez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F35C4D92-BB92-BD51-79DC-9FD5076C090A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128443" y="3926427"/>
              <a:ext cx="277542" cy="9758"/>
            </a:xfrm>
            <a:custGeom>
              <a:avLst/>
              <a:gdLst>
                <a:gd name="connsiteX0" fmla="*/ 0 w 277542"/>
                <a:gd name="connsiteY0" fmla="*/ 0 h 9758"/>
                <a:gd name="connsiteX1" fmla="*/ 277543 w 277542"/>
                <a:gd name="connsiteY1" fmla="*/ 0 h 9758"/>
                <a:gd name="connsiteX2" fmla="*/ 277543 w 277542"/>
                <a:gd name="connsiteY2" fmla="*/ 9759 h 9758"/>
                <a:gd name="connsiteX3" fmla="*/ 0 w 277542"/>
                <a:gd name="connsiteY3" fmla="*/ 9759 h 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542" h="9758">
                  <a:moveTo>
                    <a:pt x="0" y="0"/>
                  </a:moveTo>
                  <a:lnTo>
                    <a:pt x="277543" y="0"/>
                  </a:lnTo>
                  <a:lnTo>
                    <a:pt x="277543" y="9759"/>
                  </a:lnTo>
                  <a:lnTo>
                    <a:pt x="0" y="9759"/>
                  </a:ln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2BA73060-88E2-7B65-F92B-F026042975D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0148670" y="4093785"/>
              <a:ext cx="148897" cy="9759"/>
            </a:xfrm>
            <a:custGeom>
              <a:avLst/>
              <a:gdLst>
                <a:gd name="connsiteX0" fmla="*/ 140663 w 148897"/>
                <a:gd name="connsiteY0" fmla="*/ 9847 h 9759"/>
                <a:gd name="connsiteX1" fmla="*/ 149192 w 148897"/>
                <a:gd name="connsiteY1" fmla="*/ 4968 h 9759"/>
                <a:gd name="connsiteX2" fmla="*/ 140663 w 148897"/>
                <a:gd name="connsiteY2" fmla="*/ 88 h 9759"/>
                <a:gd name="connsiteX3" fmla="*/ 8824 w 148897"/>
                <a:gd name="connsiteY3" fmla="*/ 88 h 9759"/>
                <a:gd name="connsiteX4" fmla="*/ 294 w 148897"/>
                <a:gd name="connsiteY4" fmla="*/ 4968 h 9759"/>
                <a:gd name="connsiteX5" fmla="*/ 8824 w 148897"/>
                <a:gd name="connsiteY5" fmla="*/ 9847 h 9759"/>
                <a:gd name="connsiteX6" fmla="*/ 140663 w 148897"/>
                <a:gd name="connsiteY6" fmla="*/ 9847 h 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97" h="9759">
                  <a:moveTo>
                    <a:pt x="140663" y="9847"/>
                  </a:moveTo>
                  <a:cubicBezTo>
                    <a:pt x="144806" y="9847"/>
                    <a:pt x="149192" y="9847"/>
                    <a:pt x="149192" y="4968"/>
                  </a:cubicBezTo>
                  <a:cubicBezTo>
                    <a:pt x="149192" y="88"/>
                    <a:pt x="144806" y="88"/>
                    <a:pt x="140663" y="88"/>
                  </a:cubicBezTo>
                  <a:lnTo>
                    <a:pt x="8824" y="88"/>
                  </a:lnTo>
                  <a:cubicBezTo>
                    <a:pt x="4681" y="88"/>
                    <a:pt x="294" y="88"/>
                    <a:pt x="294" y="4968"/>
                  </a:cubicBezTo>
                  <a:cubicBezTo>
                    <a:pt x="294" y="9847"/>
                    <a:pt x="4681" y="9847"/>
                    <a:pt x="8824" y="9847"/>
                  </a:cubicBezTo>
                  <a:lnTo>
                    <a:pt x="140663" y="9847"/>
                  </a:ln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3D0F7EED-6BC8-5405-C33E-749F3E6A3F10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0323590" y="4006928"/>
              <a:ext cx="74814" cy="155415"/>
            </a:xfrm>
            <a:custGeom>
              <a:avLst/>
              <a:gdLst>
                <a:gd name="connsiteX0" fmla="*/ 44898 w 74814"/>
                <a:gd name="connsiteY0" fmla="*/ 55228 h 155415"/>
                <a:gd name="connsiteX1" fmla="*/ 67806 w 74814"/>
                <a:gd name="connsiteY1" fmla="*/ 55228 h 155415"/>
                <a:gd name="connsiteX2" fmla="*/ 75116 w 74814"/>
                <a:gd name="connsiteY2" fmla="*/ 50348 h 155415"/>
                <a:gd name="connsiteX3" fmla="*/ 68293 w 74814"/>
                <a:gd name="connsiteY3" fmla="*/ 47664 h 155415"/>
                <a:gd name="connsiteX4" fmla="*/ 46848 w 74814"/>
                <a:gd name="connsiteY4" fmla="*/ 47664 h 155415"/>
                <a:gd name="connsiteX5" fmla="*/ 56839 w 74814"/>
                <a:gd name="connsiteY5" fmla="*/ 6676 h 155415"/>
                <a:gd name="connsiteX6" fmla="*/ 49772 w 74814"/>
                <a:gd name="connsiteY6" fmla="*/ 88 h 155415"/>
                <a:gd name="connsiteX7" fmla="*/ 40024 w 74814"/>
                <a:gd name="connsiteY7" fmla="*/ 8871 h 155415"/>
                <a:gd name="connsiteX8" fmla="*/ 30520 w 74814"/>
                <a:gd name="connsiteY8" fmla="*/ 47664 h 155415"/>
                <a:gd name="connsiteX9" fmla="*/ 7613 w 74814"/>
                <a:gd name="connsiteY9" fmla="*/ 47664 h 155415"/>
                <a:gd name="connsiteX10" fmla="*/ 302 w 74814"/>
                <a:gd name="connsiteY10" fmla="*/ 52300 h 155415"/>
                <a:gd name="connsiteX11" fmla="*/ 7125 w 74814"/>
                <a:gd name="connsiteY11" fmla="*/ 55228 h 155415"/>
                <a:gd name="connsiteX12" fmla="*/ 28571 w 74814"/>
                <a:gd name="connsiteY12" fmla="*/ 55228 h 155415"/>
                <a:gd name="connsiteX13" fmla="*/ 10050 w 74814"/>
                <a:gd name="connsiteY13" fmla="*/ 133057 h 155415"/>
                <a:gd name="connsiteX14" fmla="*/ 32470 w 74814"/>
                <a:gd name="connsiteY14" fmla="*/ 155504 h 155415"/>
                <a:gd name="connsiteX15" fmla="*/ 71217 w 74814"/>
                <a:gd name="connsiteY15" fmla="*/ 117931 h 155415"/>
                <a:gd name="connsiteX16" fmla="*/ 68293 w 74814"/>
                <a:gd name="connsiteY16" fmla="*/ 115491 h 155415"/>
                <a:gd name="connsiteX17" fmla="*/ 64638 w 74814"/>
                <a:gd name="connsiteY17" fmla="*/ 118906 h 155415"/>
                <a:gd name="connsiteX18" fmla="*/ 32957 w 74814"/>
                <a:gd name="connsiteY18" fmla="*/ 150136 h 155415"/>
                <a:gd name="connsiteX19" fmla="*/ 25403 w 74814"/>
                <a:gd name="connsiteY19" fmla="*/ 138913 h 155415"/>
                <a:gd name="connsiteX20" fmla="*/ 26865 w 74814"/>
                <a:gd name="connsiteY20" fmla="*/ 127202 h 155415"/>
                <a:gd name="connsiteX21" fmla="*/ 44898 w 74814"/>
                <a:gd name="connsiteY21" fmla="*/ 55228 h 15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814" h="155415">
                  <a:moveTo>
                    <a:pt x="44898" y="55228"/>
                  </a:moveTo>
                  <a:lnTo>
                    <a:pt x="67806" y="55228"/>
                  </a:lnTo>
                  <a:cubicBezTo>
                    <a:pt x="72679" y="55228"/>
                    <a:pt x="75116" y="55228"/>
                    <a:pt x="75116" y="50348"/>
                  </a:cubicBezTo>
                  <a:cubicBezTo>
                    <a:pt x="75116" y="47664"/>
                    <a:pt x="72679" y="47664"/>
                    <a:pt x="68293" y="47664"/>
                  </a:cubicBezTo>
                  <a:lnTo>
                    <a:pt x="46848" y="47664"/>
                  </a:lnTo>
                  <a:cubicBezTo>
                    <a:pt x="55621" y="13019"/>
                    <a:pt x="56839" y="8139"/>
                    <a:pt x="56839" y="6676"/>
                  </a:cubicBezTo>
                  <a:cubicBezTo>
                    <a:pt x="56839" y="2528"/>
                    <a:pt x="53915" y="88"/>
                    <a:pt x="49772" y="88"/>
                  </a:cubicBezTo>
                  <a:cubicBezTo>
                    <a:pt x="49041" y="88"/>
                    <a:pt x="42218" y="332"/>
                    <a:pt x="40024" y="8871"/>
                  </a:cubicBezTo>
                  <a:lnTo>
                    <a:pt x="30520" y="47664"/>
                  </a:lnTo>
                  <a:lnTo>
                    <a:pt x="7613" y="47664"/>
                  </a:lnTo>
                  <a:cubicBezTo>
                    <a:pt x="2739" y="47664"/>
                    <a:pt x="302" y="47664"/>
                    <a:pt x="302" y="52300"/>
                  </a:cubicBezTo>
                  <a:cubicBezTo>
                    <a:pt x="302" y="55228"/>
                    <a:pt x="2251" y="55228"/>
                    <a:pt x="7125" y="55228"/>
                  </a:cubicBezTo>
                  <a:lnTo>
                    <a:pt x="28571" y="55228"/>
                  </a:lnTo>
                  <a:cubicBezTo>
                    <a:pt x="11025" y="124518"/>
                    <a:pt x="10050" y="128666"/>
                    <a:pt x="10050" y="133057"/>
                  </a:cubicBezTo>
                  <a:cubicBezTo>
                    <a:pt x="10050" y="146232"/>
                    <a:pt x="19310" y="155504"/>
                    <a:pt x="32470" y="155504"/>
                  </a:cubicBezTo>
                  <a:cubicBezTo>
                    <a:pt x="57327" y="155504"/>
                    <a:pt x="71217" y="119882"/>
                    <a:pt x="71217" y="117931"/>
                  </a:cubicBezTo>
                  <a:cubicBezTo>
                    <a:pt x="71217" y="115491"/>
                    <a:pt x="69268" y="115491"/>
                    <a:pt x="68293" y="115491"/>
                  </a:cubicBezTo>
                  <a:cubicBezTo>
                    <a:pt x="66100" y="115491"/>
                    <a:pt x="65856" y="116223"/>
                    <a:pt x="64638" y="118906"/>
                  </a:cubicBezTo>
                  <a:cubicBezTo>
                    <a:pt x="54159" y="144280"/>
                    <a:pt x="41243" y="150136"/>
                    <a:pt x="32957" y="150136"/>
                  </a:cubicBezTo>
                  <a:cubicBezTo>
                    <a:pt x="27840" y="150136"/>
                    <a:pt x="25403" y="146964"/>
                    <a:pt x="25403" y="138913"/>
                  </a:cubicBezTo>
                  <a:cubicBezTo>
                    <a:pt x="25403" y="133057"/>
                    <a:pt x="25890" y="131350"/>
                    <a:pt x="26865" y="127202"/>
                  </a:cubicBezTo>
                  <a:lnTo>
                    <a:pt x="44898" y="55228"/>
                  </a:ln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88928B06-2274-E248-65E8-19A9B0A07FD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0443759" y="3638526"/>
              <a:ext cx="119898" cy="585308"/>
            </a:xfrm>
            <a:custGeom>
              <a:avLst/>
              <a:gdLst>
                <a:gd name="connsiteX0" fmla="*/ 120205 w 119898"/>
                <a:gd name="connsiteY0" fmla="*/ 292844 h 585308"/>
                <a:gd name="connsiteX1" fmla="*/ 36374 w 119898"/>
                <a:gd name="connsiteY1" fmla="*/ 27393 h 585308"/>
                <a:gd name="connsiteX2" fmla="*/ 12248 w 119898"/>
                <a:gd name="connsiteY2" fmla="*/ 2995 h 585308"/>
                <a:gd name="connsiteX3" fmla="*/ 5424 w 119898"/>
                <a:gd name="connsiteY3" fmla="*/ 67 h 585308"/>
                <a:gd name="connsiteX4" fmla="*/ 307 w 119898"/>
                <a:gd name="connsiteY4" fmla="*/ 2507 h 585308"/>
                <a:gd name="connsiteX5" fmla="*/ 1769 w 119898"/>
                <a:gd name="connsiteY5" fmla="*/ 4947 h 585308"/>
                <a:gd name="connsiteX6" fmla="*/ 42953 w 119898"/>
                <a:gd name="connsiteY6" fmla="*/ 56427 h 585308"/>
                <a:gd name="connsiteX7" fmla="*/ 99978 w 119898"/>
                <a:gd name="connsiteY7" fmla="*/ 292600 h 585308"/>
                <a:gd name="connsiteX8" fmla="*/ 50995 w 119898"/>
                <a:gd name="connsiteY8" fmla="*/ 515598 h 585308"/>
                <a:gd name="connsiteX9" fmla="*/ 1282 w 119898"/>
                <a:gd name="connsiteY9" fmla="*/ 580741 h 585308"/>
                <a:gd name="connsiteX10" fmla="*/ 307 w 119898"/>
                <a:gd name="connsiteY10" fmla="*/ 582936 h 585308"/>
                <a:gd name="connsiteX11" fmla="*/ 5424 w 119898"/>
                <a:gd name="connsiteY11" fmla="*/ 585376 h 585308"/>
                <a:gd name="connsiteX12" fmla="*/ 12979 w 119898"/>
                <a:gd name="connsiteY12" fmla="*/ 581716 h 585308"/>
                <a:gd name="connsiteX13" fmla="*/ 120205 w 119898"/>
                <a:gd name="connsiteY13" fmla="*/ 292844 h 58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898" h="585308">
                  <a:moveTo>
                    <a:pt x="120205" y="292844"/>
                  </a:moveTo>
                  <a:cubicBezTo>
                    <a:pt x="120205" y="196959"/>
                    <a:pt x="98272" y="100343"/>
                    <a:pt x="36374" y="27393"/>
                  </a:cubicBezTo>
                  <a:cubicBezTo>
                    <a:pt x="31500" y="21781"/>
                    <a:pt x="22239" y="11778"/>
                    <a:pt x="12248" y="2995"/>
                  </a:cubicBezTo>
                  <a:cubicBezTo>
                    <a:pt x="9323" y="67"/>
                    <a:pt x="8836" y="67"/>
                    <a:pt x="5424" y="67"/>
                  </a:cubicBezTo>
                  <a:cubicBezTo>
                    <a:pt x="2500" y="67"/>
                    <a:pt x="307" y="67"/>
                    <a:pt x="307" y="2507"/>
                  </a:cubicBezTo>
                  <a:cubicBezTo>
                    <a:pt x="307" y="3483"/>
                    <a:pt x="1282" y="4459"/>
                    <a:pt x="1769" y="4947"/>
                  </a:cubicBezTo>
                  <a:cubicBezTo>
                    <a:pt x="10298" y="13730"/>
                    <a:pt x="26626" y="30077"/>
                    <a:pt x="42953" y="56427"/>
                  </a:cubicBezTo>
                  <a:cubicBezTo>
                    <a:pt x="82188" y="119374"/>
                    <a:pt x="99978" y="198667"/>
                    <a:pt x="99978" y="292600"/>
                  </a:cubicBezTo>
                  <a:cubicBezTo>
                    <a:pt x="99978" y="358230"/>
                    <a:pt x="91205" y="442892"/>
                    <a:pt x="50995" y="515598"/>
                  </a:cubicBezTo>
                  <a:cubicBezTo>
                    <a:pt x="31743" y="550243"/>
                    <a:pt x="11517" y="570493"/>
                    <a:pt x="1282" y="580741"/>
                  </a:cubicBezTo>
                  <a:cubicBezTo>
                    <a:pt x="794" y="581473"/>
                    <a:pt x="307" y="582204"/>
                    <a:pt x="307" y="582936"/>
                  </a:cubicBezTo>
                  <a:cubicBezTo>
                    <a:pt x="307" y="585376"/>
                    <a:pt x="2500" y="585376"/>
                    <a:pt x="5424" y="585376"/>
                  </a:cubicBezTo>
                  <a:cubicBezTo>
                    <a:pt x="8836" y="585376"/>
                    <a:pt x="9323" y="585376"/>
                    <a:pt x="12979" y="581716"/>
                  </a:cubicBezTo>
                  <a:cubicBezTo>
                    <a:pt x="94617" y="507302"/>
                    <a:pt x="120205" y="395559"/>
                    <a:pt x="120205" y="292844"/>
                  </a:cubicBez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51017E26-050E-CF64-3627-CB54F4B6D732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0625194" y="3623527"/>
              <a:ext cx="104740" cy="77024"/>
            </a:xfrm>
            <a:custGeom>
              <a:avLst/>
              <a:gdLst>
                <a:gd name="connsiteX0" fmla="*/ 83049 w 104740"/>
                <a:gd name="connsiteY0" fmla="*/ 51305 h 77024"/>
                <a:gd name="connsiteX1" fmla="*/ 105054 w 104740"/>
                <a:gd name="connsiteY1" fmla="*/ 10487 h 77024"/>
                <a:gd name="connsiteX2" fmla="*/ 102154 w 104740"/>
                <a:gd name="connsiteY2" fmla="*/ 8267 h 77024"/>
                <a:gd name="connsiteX3" fmla="*/ 98572 w 104740"/>
                <a:gd name="connsiteY3" fmla="*/ 12537 h 77024"/>
                <a:gd name="connsiteX4" fmla="*/ 82707 w 104740"/>
                <a:gd name="connsiteY4" fmla="*/ 43449 h 77024"/>
                <a:gd name="connsiteX5" fmla="*/ 81855 w 104740"/>
                <a:gd name="connsiteY5" fmla="*/ 27907 h 77024"/>
                <a:gd name="connsiteX6" fmla="*/ 49443 w 104740"/>
                <a:gd name="connsiteY6" fmla="*/ 69 h 77024"/>
                <a:gd name="connsiteX7" fmla="*/ 314 w 104740"/>
                <a:gd name="connsiteY7" fmla="*/ 47377 h 77024"/>
                <a:gd name="connsiteX8" fmla="*/ 31531 w 104740"/>
                <a:gd name="connsiteY8" fmla="*/ 77094 h 77024"/>
                <a:gd name="connsiteX9" fmla="*/ 70937 w 104740"/>
                <a:gd name="connsiteY9" fmla="*/ 62577 h 77024"/>
                <a:gd name="connsiteX10" fmla="*/ 88678 w 104740"/>
                <a:gd name="connsiteY10" fmla="*/ 77094 h 77024"/>
                <a:gd name="connsiteX11" fmla="*/ 104713 w 104740"/>
                <a:gd name="connsiteY11" fmla="*/ 65139 h 77024"/>
                <a:gd name="connsiteX12" fmla="*/ 101813 w 104740"/>
                <a:gd name="connsiteY12" fmla="*/ 63089 h 77024"/>
                <a:gd name="connsiteX13" fmla="*/ 98913 w 104740"/>
                <a:gd name="connsiteY13" fmla="*/ 64797 h 77024"/>
                <a:gd name="connsiteX14" fmla="*/ 89190 w 104740"/>
                <a:gd name="connsiteY14" fmla="*/ 72312 h 77024"/>
                <a:gd name="connsiteX15" fmla="*/ 83049 w 104740"/>
                <a:gd name="connsiteY15" fmla="*/ 51305 h 77024"/>
                <a:gd name="connsiteX16" fmla="*/ 69743 w 104740"/>
                <a:gd name="connsiteY16" fmla="*/ 57112 h 77024"/>
                <a:gd name="connsiteX17" fmla="*/ 32043 w 104740"/>
                <a:gd name="connsiteY17" fmla="*/ 72312 h 77024"/>
                <a:gd name="connsiteX18" fmla="*/ 14473 w 104740"/>
                <a:gd name="connsiteY18" fmla="*/ 53355 h 77024"/>
                <a:gd name="connsiteX19" fmla="*/ 25731 w 104740"/>
                <a:gd name="connsiteY19" fmla="*/ 18002 h 77024"/>
                <a:gd name="connsiteX20" fmla="*/ 49272 w 104740"/>
                <a:gd name="connsiteY20" fmla="*/ 4851 h 77024"/>
                <a:gd name="connsiteX21" fmla="*/ 68208 w 104740"/>
                <a:gd name="connsiteY21" fmla="*/ 28591 h 77024"/>
                <a:gd name="connsiteX22" fmla="*/ 69743 w 104740"/>
                <a:gd name="connsiteY22" fmla="*/ 57112 h 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4740" h="77024">
                  <a:moveTo>
                    <a:pt x="83049" y="51305"/>
                  </a:moveTo>
                  <a:cubicBezTo>
                    <a:pt x="98743" y="35080"/>
                    <a:pt x="105054" y="12366"/>
                    <a:pt x="105054" y="10487"/>
                  </a:cubicBezTo>
                  <a:cubicBezTo>
                    <a:pt x="105054" y="8267"/>
                    <a:pt x="103007" y="8267"/>
                    <a:pt x="102154" y="8267"/>
                  </a:cubicBezTo>
                  <a:cubicBezTo>
                    <a:pt x="99766" y="8267"/>
                    <a:pt x="99766" y="8779"/>
                    <a:pt x="98572" y="12537"/>
                  </a:cubicBezTo>
                  <a:cubicBezTo>
                    <a:pt x="95502" y="23809"/>
                    <a:pt x="89872" y="34226"/>
                    <a:pt x="82707" y="43449"/>
                  </a:cubicBezTo>
                  <a:cubicBezTo>
                    <a:pt x="82537" y="40887"/>
                    <a:pt x="82196" y="29444"/>
                    <a:pt x="81855" y="27907"/>
                  </a:cubicBezTo>
                  <a:cubicBezTo>
                    <a:pt x="79296" y="11000"/>
                    <a:pt x="66502" y="69"/>
                    <a:pt x="49443" y="69"/>
                  </a:cubicBezTo>
                  <a:cubicBezTo>
                    <a:pt x="24367" y="69"/>
                    <a:pt x="314" y="23467"/>
                    <a:pt x="314" y="47377"/>
                  </a:cubicBezTo>
                  <a:cubicBezTo>
                    <a:pt x="314" y="63089"/>
                    <a:pt x="11743" y="77094"/>
                    <a:pt x="31531" y="77094"/>
                  </a:cubicBezTo>
                  <a:cubicBezTo>
                    <a:pt x="47225" y="77094"/>
                    <a:pt x="61384" y="69921"/>
                    <a:pt x="70937" y="62577"/>
                  </a:cubicBezTo>
                  <a:cubicBezTo>
                    <a:pt x="74861" y="75044"/>
                    <a:pt x="83560" y="77094"/>
                    <a:pt x="88678" y="77094"/>
                  </a:cubicBezTo>
                  <a:cubicBezTo>
                    <a:pt x="98572" y="77094"/>
                    <a:pt x="104713" y="68725"/>
                    <a:pt x="104713" y="65139"/>
                  </a:cubicBezTo>
                  <a:cubicBezTo>
                    <a:pt x="104713" y="63089"/>
                    <a:pt x="102666" y="63089"/>
                    <a:pt x="101813" y="63089"/>
                  </a:cubicBezTo>
                  <a:cubicBezTo>
                    <a:pt x="99596" y="63089"/>
                    <a:pt x="99254" y="63772"/>
                    <a:pt x="98913" y="64797"/>
                  </a:cubicBezTo>
                  <a:cubicBezTo>
                    <a:pt x="96525" y="71287"/>
                    <a:pt x="91237" y="72312"/>
                    <a:pt x="89190" y="72312"/>
                  </a:cubicBezTo>
                  <a:cubicBezTo>
                    <a:pt x="86802" y="72312"/>
                    <a:pt x="83902" y="72312"/>
                    <a:pt x="83049" y="51305"/>
                  </a:cubicBezTo>
                  <a:close/>
                  <a:moveTo>
                    <a:pt x="69743" y="57112"/>
                  </a:moveTo>
                  <a:cubicBezTo>
                    <a:pt x="53025" y="70775"/>
                    <a:pt x="38526" y="72312"/>
                    <a:pt x="32043" y="72312"/>
                  </a:cubicBezTo>
                  <a:cubicBezTo>
                    <a:pt x="20784" y="72312"/>
                    <a:pt x="14473" y="64797"/>
                    <a:pt x="14473" y="53355"/>
                  </a:cubicBezTo>
                  <a:cubicBezTo>
                    <a:pt x="14473" y="48402"/>
                    <a:pt x="16861" y="29786"/>
                    <a:pt x="25731" y="18002"/>
                  </a:cubicBezTo>
                  <a:cubicBezTo>
                    <a:pt x="33578" y="7755"/>
                    <a:pt x="43302" y="4851"/>
                    <a:pt x="49272" y="4851"/>
                  </a:cubicBezTo>
                  <a:cubicBezTo>
                    <a:pt x="62919" y="4851"/>
                    <a:pt x="66843" y="18002"/>
                    <a:pt x="68208" y="28591"/>
                  </a:cubicBezTo>
                  <a:cubicBezTo>
                    <a:pt x="69231" y="35934"/>
                    <a:pt x="68890" y="48060"/>
                    <a:pt x="69743" y="57112"/>
                  </a:cubicBez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B7F48B6C-BD78-BB6E-536C-7C650240F30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755809" y="3640058"/>
              <a:ext cx="106129" cy="86003"/>
            </a:xfrm>
            <a:custGeom>
              <a:avLst/>
              <a:gdLst>
                <a:gd name="connsiteX0" fmla="*/ 43941 w 106129"/>
                <a:gd name="connsiteY0" fmla="*/ 9585 h 86003"/>
                <a:gd name="connsiteX1" fmla="*/ 50033 w 106129"/>
                <a:gd name="connsiteY1" fmla="*/ 5560 h 86003"/>
                <a:gd name="connsiteX2" fmla="*/ 63924 w 106129"/>
                <a:gd name="connsiteY2" fmla="*/ 5560 h 86003"/>
                <a:gd name="connsiteX3" fmla="*/ 86709 w 106129"/>
                <a:gd name="connsiteY3" fmla="*/ 18491 h 86003"/>
                <a:gd name="connsiteX4" fmla="*/ 77814 w 106129"/>
                <a:gd name="connsiteY4" fmla="*/ 34471 h 86003"/>
                <a:gd name="connsiteX5" fmla="*/ 55151 w 106129"/>
                <a:gd name="connsiteY5" fmla="*/ 39595 h 86003"/>
                <a:gd name="connsiteX6" fmla="*/ 36386 w 106129"/>
                <a:gd name="connsiteY6" fmla="*/ 39595 h 86003"/>
                <a:gd name="connsiteX7" fmla="*/ 43941 w 106129"/>
                <a:gd name="connsiteY7" fmla="*/ 9585 h 86003"/>
                <a:gd name="connsiteX8" fmla="*/ 72453 w 106129"/>
                <a:gd name="connsiteY8" fmla="*/ 41791 h 86003"/>
                <a:gd name="connsiteX9" fmla="*/ 100478 w 106129"/>
                <a:gd name="connsiteY9" fmla="*/ 19467 h 86003"/>
                <a:gd name="connsiteX10" fmla="*/ 66239 w 106129"/>
                <a:gd name="connsiteY10" fmla="*/ 70 h 86003"/>
                <a:gd name="connsiteX11" fmla="*/ 24080 w 106129"/>
                <a:gd name="connsiteY11" fmla="*/ 70 h 86003"/>
                <a:gd name="connsiteX12" fmla="*/ 19815 w 106129"/>
                <a:gd name="connsiteY12" fmla="*/ 3486 h 86003"/>
                <a:gd name="connsiteX13" fmla="*/ 24323 w 106129"/>
                <a:gd name="connsiteY13" fmla="*/ 5560 h 86003"/>
                <a:gd name="connsiteX14" fmla="*/ 32122 w 106129"/>
                <a:gd name="connsiteY14" fmla="*/ 6292 h 86003"/>
                <a:gd name="connsiteX15" fmla="*/ 31756 w 106129"/>
                <a:gd name="connsiteY15" fmla="*/ 9341 h 86003"/>
                <a:gd name="connsiteX16" fmla="*/ 15794 w 106129"/>
                <a:gd name="connsiteY16" fmla="*/ 73264 h 86003"/>
                <a:gd name="connsiteX17" fmla="*/ 5315 w 106129"/>
                <a:gd name="connsiteY17" fmla="*/ 77900 h 86003"/>
                <a:gd name="connsiteX18" fmla="*/ 319 w 106129"/>
                <a:gd name="connsiteY18" fmla="*/ 81316 h 86003"/>
                <a:gd name="connsiteX19" fmla="*/ 2513 w 106129"/>
                <a:gd name="connsiteY19" fmla="*/ 83390 h 86003"/>
                <a:gd name="connsiteX20" fmla="*/ 10676 w 106129"/>
                <a:gd name="connsiteY20" fmla="*/ 83024 h 86003"/>
                <a:gd name="connsiteX21" fmla="*/ 19449 w 106129"/>
                <a:gd name="connsiteY21" fmla="*/ 82902 h 86003"/>
                <a:gd name="connsiteX22" fmla="*/ 28466 w 106129"/>
                <a:gd name="connsiteY22" fmla="*/ 83024 h 86003"/>
                <a:gd name="connsiteX23" fmla="*/ 36752 w 106129"/>
                <a:gd name="connsiteY23" fmla="*/ 83390 h 86003"/>
                <a:gd name="connsiteX24" fmla="*/ 39798 w 106129"/>
                <a:gd name="connsiteY24" fmla="*/ 79974 h 86003"/>
                <a:gd name="connsiteX25" fmla="*/ 35777 w 106129"/>
                <a:gd name="connsiteY25" fmla="*/ 77900 h 86003"/>
                <a:gd name="connsiteX26" fmla="*/ 30537 w 106129"/>
                <a:gd name="connsiteY26" fmla="*/ 77656 h 86003"/>
                <a:gd name="connsiteX27" fmla="*/ 27369 w 106129"/>
                <a:gd name="connsiteY27" fmla="*/ 76314 h 86003"/>
                <a:gd name="connsiteX28" fmla="*/ 27735 w 106129"/>
                <a:gd name="connsiteY28" fmla="*/ 74606 h 86003"/>
                <a:gd name="connsiteX29" fmla="*/ 35411 w 106129"/>
                <a:gd name="connsiteY29" fmla="*/ 43743 h 86003"/>
                <a:gd name="connsiteX30" fmla="*/ 54663 w 106129"/>
                <a:gd name="connsiteY30" fmla="*/ 43743 h 86003"/>
                <a:gd name="connsiteX31" fmla="*/ 72209 w 106129"/>
                <a:gd name="connsiteY31" fmla="*/ 54478 h 86003"/>
                <a:gd name="connsiteX32" fmla="*/ 70382 w 106129"/>
                <a:gd name="connsiteY32" fmla="*/ 62895 h 86003"/>
                <a:gd name="connsiteX33" fmla="*/ 68676 w 106129"/>
                <a:gd name="connsiteY33" fmla="*/ 72166 h 86003"/>
                <a:gd name="connsiteX34" fmla="*/ 88659 w 106129"/>
                <a:gd name="connsiteY34" fmla="*/ 86073 h 86003"/>
                <a:gd name="connsiteX35" fmla="*/ 106449 w 106129"/>
                <a:gd name="connsiteY35" fmla="*/ 71556 h 86003"/>
                <a:gd name="connsiteX36" fmla="*/ 103890 w 106129"/>
                <a:gd name="connsiteY36" fmla="*/ 69483 h 86003"/>
                <a:gd name="connsiteX37" fmla="*/ 101209 w 106129"/>
                <a:gd name="connsiteY37" fmla="*/ 71800 h 86003"/>
                <a:gd name="connsiteX38" fmla="*/ 89268 w 106129"/>
                <a:gd name="connsiteY38" fmla="*/ 81926 h 86003"/>
                <a:gd name="connsiteX39" fmla="*/ 82688 w 106129"/>
                <a:gd name="connsiteY39" fmla="*/ 73142 h 86003"/>
                <a:gd name="connsiteX40" fmla="*/ 84029 w 106129"/>
                <a:gd name="connsiteY40" fmla="*/ 60577 h 86003"/>
                <a:gd name="connsiteX41" fmla="*/ 84516 w 106129"/>
                <a:gd name="connsiteY41" fmla="*/ 55820 h 86003"/>
                <a:gd name="connsiteX42" fmla="*/ 72453 w 106129"/>
                <a:gd name="connsiteY42" fmla="*/ 41791 h 8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6129" h="86003">
                  <a:moveTo>
                    <a:pt x="43941" y="9585"/>
                  </a:moveTo>
                  <a:cubicBezTo>
                    <a:pt x="44916" y="5804"/>
                    <a:pt x="44916" y="5560"/>
                    <a:pt x="50033" y="5560"/>
                  </a:cubicBezTo>
                  <a:lnTo>
                    <a:pt x="63924" y="5560"/>
                  </a:lnTo>
                  <a:cubicBezTo>
                    <a:pt x="77571" y="5560"/>
                    <a:pt x="86709" y="8854"/>
                    <a:pt x="86709" y="18491"/>
                  </a:cubicBezTo>
                  <a:cubicBezTo>
                    <a:pt x="86709" y="23736"/>
                    <a:pt x="83785" y="30446"/>
                    <a:pt x="77814" y="34471"/>
                  </a:cubicBezTo>
                  <a:cubicBezTo>
                    <a:pt x="76718" y="35081"/>
                    <a:pt x="69772" y="39595"/>
                    <a:pt x="55151" y="39595"/>
                  </a:cubicBezTo>
                  <a:lnTo>
                    <a:pt x="36386" y="39595"/>
                  </a:lnTo>
                  <a:lnTo>
                    <a:pt x="43941" y="9585"/>
                  </a:lnTo>
                  <a:close/>
                  <a:moveTo>
                    <a:pt x="72453" y="41791"/>
                  </a:moveTo>
                  <a:cubicBezTo>
                    <a:pt x="86222" y="38375"/>
                    <a:pt x="100478" y="30568"/>
                    <a:pt x="100478" y="19467"/>
                  </a:cubicBezTo>
                  <a:cubicBezTo>
                    <a:pt x="100478" y="8366"/>
                    <a:pt x="85491" y="70"/>
                    <a:pt x="66239" y="70"/>
                  </a:cubicBezTo>
                  <a:lnTo>
                    <a:pt x="24080" y="70"/>
                  </a:lnTo>
                  <a:cubicBezTo>
                    <a:pt x="21643" y="70"/>
                    <a:pt x="19815" y="70"/>
                    <a:pt x="19815" y="3486"/>
                  </a:cubicBezTo>
                  <a:cubicBezTo>
                    <a:pt x="19815" y="5560"/>
                    <a:pt x="21277" y="5560"/>
                    <a:pt x="24323" y="5560"/>
                  </a:cubicBezTo>
                  <a:cubicBezTo>
                    <a:pt x="25542" y="5560"/>
                    <a:pt x="29563" y="5560"/>
                    <a:pt x="32122" y="6292"/>
                  </a:cubicBezTo>
                  <a:cubicBezTo>
                    <a:pt x="32122" y="7756"/>
                    <a:pt x="32122" y="8000"/>
                    <a:pt x="31756" y="9341"/>
                  </a:cubicBezTo>
                  <a:lnTo>
                    <a:pt x="15794" y="73264"/>
                  </a:lnTo>
                  <a:cubicBezTo>
                    <a:pt x="14819" y="76924"/>
                    <a:pt x="14697" y="77900"/>
                    <a:pt x="5315" y="77900"/>
                  </a:cubicBezTo>
                  <a:cubicBezTo>
                    <a:pt x="2269" y="77900"/>
                    <a:pt x="319" y="77900"/>
                    <a:pt x="319" y="81316"/>
                  </a:cubicBezTo>
                  <a:cubicBezTo>
                    <a:pt x="319" y="82292"/>
                    <a:pt x="1172" y="83390"/>
                    <a:pt x="2513" y="83390"/>
                  </a:cubicBezTo>
                  <a:cubicBezTo>
                    <a:pt x="5071" y="83390"/>
                    <a:pt x="7996" y="83024"/>
                    <a:pt x="10676" y="83024"/>
                  </a:cubicBezTo>
                  <a:cubicBezTo>
                    <a:pt x="13601" y="83024"/>
                    <a:pt x="16525" y="82902"/>
                    <a:pt x="19449" y="82902"/>
                  </a:cubicBezTo>
                  <a:cubicBezTo>
                    <a:pt x="22496" y="82902"/>
                    <a:pt x="25420" y="83024"/>
                    <a:pt x="28466" y="83024"/>
                  </a:cubicBezTo>
                  <a:cubicBezTo>
                    <a:pt x="31147" y="83024"/>
                    <a:pt x="34193" y="83390"/>
                    <a:pt x="36752" y="83390"/>
                  </a:cubicBezTo>
                  <a:cubicBezTo>
                    <a:pt x="37483" y="83390"/>
                    <a:pt x="39798" y="83390"/>
                    <a:pt x="39798" y="79974"/>
                  </a:cubicBezTo>
                  <a:cubicBezTo>
                    <a:pt x="39798" y="77900"/>
                    <a:pt x="38092" y="77900"/>
                    <a:pt x="35777" y="77900"/>
                  </a:cubicBezTo>
                  <a:cubicBezTo>
                    <a:pt x="35533" y="77900"/>
                    <a:pt x="32609" y="77900"/>
                    <a:pt x="30537" y="77656"/>
                  </a:cubicBezTo>
                  <a:cubicBezTo>
                    <a:pt x="27491" y="77412"/>
                    <a:pt x="27369" y="77290"/>
                    <a:pt x="27369" y="76314"/>
                  </a:cubicBezTo>
                  <a:cubicBezTo>
                    <a:pt x="27369" y="76070"/>
                    <a:pt x="27369" y="75826"/>
                    <a:pt x="27735" y="74606"/>
                  </a:cubicBezTo>
                  <a:lnTo>
                    <a:pt x="35411" y="43743"/>
                  </a:lnTo>
                  <a:lnTo>
                    <a:pt x="54663" y="43743"/>
                  </a:lnTo>
                  <a:cubicBezTo>
                    <a:pt x="63558" y="43743"/>
                    <a:pt x="72209" y="46914"/>
                    <a:pt x="72209" y="54478"/>
                  </a:cubicBezTo>
                  <a:cubicBezTo>
                    <a:pt x="72209" y="55942"/>
                    <a:pt x="71113" y="60089"/>
                    <a:pt x="70382" y="62895"/>
                  </a:cubicBezTo>
                  <a:cubicBezTo>
                    <a:pt x="69651" y="65945"/>
                    <a:pt x="68676" y="69849"/>
                    <a:pt x="68676" y="72166"/>
                  </a:cubicBezTo>
                  <a:cubicBezTo>
                    <a:pt x="68676" y="83877"/>
                    <a:pt x="81104" y="86073"/>
                    <a:pt x="88659" y="86073"/>
                  </a:cubicBezTo>
                  <a:cubicBezTo>
                    <a:pt x="100722" y="86073"/>
                    <a:pt x="106449" y="74362"/>
                    <a:pt x="106449" y="71556"/>
                  </a:cubicBezTo>
                  <a:cubicBezTo>
                    <a:pt x="106449" y="69483"/>
                    <a:pt x="104621" y="69483"/>
                    <a:pt x="103890" y="69483"/>
                  </a:cubicBezTo>
                  <a:cubicBezTo>
                    <a:pt x="102062" y="69483"/>
                    <a:pt x="101818" y="70215"/>
                    <a:pt x="101209" y="71800"/>
                  </a:cubicBezTo>
                  <a:cubicBezTo>
                    <a:pt x="99138" y="78022"/>
                    <a:pt x="93776" y="81926"/>
                    <a:pt x="89268" y="81926"/>
                  </a:cubicBezTo>
                  <a:cubicBezTo>
                    <a:pt x="86100" y="81926"/>
                    <a:pt x="82688" y="80950"/>
                    <a:pt x="82688" y="73142"/>
                  </a:cubicBezTo>
                  <a:cubicBezTo>
                    <a:pt x="82688" y="70459"/>
                    <a:pt x="83663" y="63627"/>
                    <a:pt x="84029" y="60577"/>
                  </a:cubicBezTo>
                  <a:cubicBezTo>
                    <a:pt x="84516" y="57040"/>
                    <a:pt x="84516" y="56552"/>
                    <a:pt x="84516" y="55820"/>
                  </a:cubicBezTo>
                  <a:cubicBezTo>
                    <a:pt x="84516" y="46305"/>
                    <a:pt x="76230" y="43133"/>
                    <a:pt x="72453" y="41791"/>
                  </a:cubicBez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ED32ACBB-FDFB-7ECD-1C87-C051F12EE31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0898810" y="3570754"/>
              <a:ext cx="44352" cy="170615"/>
            </a:xfrm>
            <a:custGeom>
              <a:avLst/>
              <a:gdLst>
                <a:gd name="connsiteX0" fmla="*/ 41266 w 44352"/>
                <a:gd name="connsiteY0" fmla="*/ 69 h 170615"/>
                <a:gd name="connsiteX1" fmla="*/ 325 w 44352"/>
                <a:gd name="connsiteY1" fmla="*/ 85292 h 170615"/>
                <a:gd name="connsiteX2" fmla="*/ 41266 w 44352"/>
                <a:gd name="connsiteY2" fmla="*/ 170685 h 170615"/>
                <a:gd name="connsiteX3" fmla="*/ 44677 w 44352"/>
                <a:gd name="connsiteY3" fmla="*/ 168635 h 170615"/>
                <a:gd name="connsiteX4" fmla="*/ 42972 w 44352"/>
                <a:gd name="connsiteY4" fmla="*/ 166073 h 170615"/>
                <a:gd name="connsiteX5" fmla="*/ 11925 w 44352"/>
                <a:gd name="connsiteY5" fmla="*/ 85462 h 170615"/>
                <a:gd name="connsiteX6" fmla="*/ 43483 w 44352"/>
                <a:gd name="connsiteY6" fmla="*/ 4168 h 170615"/>
                <a:gd name="connsiteX7" fmla="*/ 44677 w 44352"/>
                <a:gd name="connsiteY7" fmla="*/ 2119 h 170615"/>
                <a:gd name="connsiteX8" fmla="*/ 41266 w 44352"/>
                <a:gd name="connsiteY8" fmla="*/ 69 h 17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52" h="170615">
                  <a:moveTo>
                    <a:pt x="41266" y="69"/>
                  </a:moveTo>
                  <a:cubicBezTo>
                    <a:pt x="8854" y="22955"/>
                    <a:pt x="325" y="59161"/>
                    <a:pt x="325" y="85292"/>
                  </a:cubicBezTo>
                  <a:cubicBezTo>
                    <a:pt x="325" y="109372"/>
                    <a:pt x="7490" y="146775"/>
                    <a:pt x="41266" y="170685"/>
                  </a:cubicBezTo>
                  <a:cubicBezTo>
                    <a:pt x="42630" y="170685"/>
                    <a:pt x="44677" y="170685"/>
                    <a:pt x="44677" y="168635"/>
                  </a:cubicBezTo>
                  <a:cubicBezTo>
                    <a:pt x="44677" y="167611"/>
                    <a:pt x="44166" y="167269"/>
                    <a:pt x="42972" y="166073"/>
                  </a:cubicBezTo>
                  <a:cubicBezTo>
                    <a:pt x="20284" y="145579"/>
                    <a:pt x="11925" y="116545"/>
                    <a:pt x="11925" y="85462"/>
                  </a:cubicBezTo>
                  <a:cubicBezTo>
                    <a:pt x="11925" y="39350"/>
                    <a:pt x="29495" y="16806"/>
                    <a:pt x="43483" y="4168"/>
                  </a:cubicBezTo>
                  <a:cubicBezTo>
                    <a:pt x="44166" y="3485"/>
                    <a:pt x="44677" y="2973"/>
                    <a:pt x="44677" y="2119"/>
                  </a:cubicBezTo>
                  <a:cubicBezTo>
                    <a:pt x="44677" y="69"/>
                    <a:pt x="42630" y="69"/>
                    <a:pt x="41266" y="69"/>
                  </a:cubicBez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22C54DD6-A37C-5CC0-4C28-5EC12B914DCE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0962513" y="3592102"/>
              <a:ext cx="57658" cy="108449"/>
            </a:xfrm>
            <a:custGeom>
              <a:avLst/>
              <a:gdLst>
                <a:gd name="connsiteX0" fmla="*/ 35128 w 57658"/>
                <a:gd name="connsiteY0" fmla="*/ 39350 h 108449"/>
                <a:gd name="connsiteX1" fmla="*/ 52528 w 57658"/>
                <a:gd name="connsiteY1" fmla="*/ 39350 h 108449"/>
                <a:gd name="connsiteX2" fmla="*/ 57986 w 57658"/>
                <a:gd name="connsiteY2" fmla="*/ 35593 h 108449"/>
                <a:gd name="connsiteX3" fmla="*/ 52869 w 57658"/>
                <a:gd name="connsiteY3" fmla="*/ 33202 h 108449"/>
                <a:gd name="connsiteX4" fmla="*/ 36663 w 57658"/>
                <a:gd name="connsiteY4" fmla="*/ 33202 h 108449"/>
                <a:gd name="connsiteX5" fmla="*/ 42975 w 57658"/>
                <a:gd name="connsiteY5" fmla="*/ 7925 h 108449"/>
                <a:gd name="connsiteX6" fmla="*/ 43486 w 57658"/>
                <a:gd name="connsiteY6" fmla="*/ 5534 h 108449"/>
                <a:gd name="connsiteX7" fmla="*/ 37686 w 57658"/>
                <a:gd name="connsiteY7" fmla="*/ 69 h 108449"/>
                <a:gd name="connsiteX8" fmla="*/ 29669 w 57658"/>
                <a:gd name="connsiteY8" fmla="*/ 7413 h 108449"/>
                <a:gd name="connsiteX9" fmla="*/ 23187 w 57658"/>
                <a:gd name="connsiteY9" fmla="*/ 33202 h 108449"/>
                <a:gd name="connsiteX10" fmla="*/ 5787 w 57658"/>
                <a:gd name="connsiteY10" fmla="*/ 33202 h 108449"/>
                <a:gd name="connsiteX11" fmla="*/ 328 w 57658"/>
                <a:gd name="connsiteY11" fmla="*/ 36959 h 108449"/>
                <a:gd name="connsiteX12" fmla="*/ 5446 w 57658"/>
                <a:gd name="connsiteY12" fmla="*/ 39350 h 108449"/>
                <a:gd name="connsiteX13" fmla="*/ 21651 w 57658"/>
                <a:gd name="connsiteY13" fmla="*/ 39350 h 108449"/>
                <a:gd name="connsiteX14" fmla="*/ 11587 w 57658"/>
                <a:gd name="connsiteY14" fmla="*/ 79656 h 108449"/>
                <a:gd name="connsiteX15" fmla="*/ 9028 w 57658"/>
                <a:gd name="connsiteY15" fmla="*/ 92294 h 108449"/>
                <a:gd name="connsiteX16" fmla="*/ 27281 w 57658"/>
                <a:gd name="connsiteY16" fmla="*/ 108518 h 108449"/>
                <a:gd name="connsiteX17" fmla="*/ 56963 w 57658"/>
                <a:gd name="connsiteY17" fmla="*/ 82388 h 108449"/>
                <a:gd name="connsiteX18" fmla="*/ 54233 w 57658"/>
                <a:gd name="connsiteY18" fmla="*/ 80168 h 108449"/>
                <a:gd name="connsiteX19" fmla="*/ 50651 w 57658"/>
                <a:gd name="connsiteY19" fmla="*/ 83413 h 108449"/>
                <a:gd name="connsiteX20" fmla="*/ 27792 w 57658"/>
                <a:gd name="connsiteY20" fmla="*/ 103736 h 108449"/>
                <a:gd name="connsiteX21" fmla="*/ 21822 w 57658"/>
                <a:gd name="connsiteY21" fmla="*/ 95368 h 108449"/>
                <a:gd name="connsiteX22" fmla="*/ 22845 w 57658"/>
                <a:gd name="connsiteY22" fmla="*/ 88366 h 108449"/>
                <a:gd name="connsiteX23" fmla="*/ 35128 w 57658"/>
                <a:gd name="connsiteY23" fmla="*/ 39350 h 108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658" h="108449">
                  <a:moveTo>
                    <a:pt x="35128" y="39350"/>
                  </a:moveTo>
                  <a:lnTo>
                    <a:pt x="52528" y="39350"/>
                  </a:lnTo>
                  <a:cubicBezTo>
                    <a:pt x="55769" y="39350"/>
                    <a:pt x="57986" y="39350"/>
                    <a:pt x="57986" y="35593"/>
                  </a:cubicBezTo>
                  <a:cubicBezTo>
                    <a:pt x="57986" y="33202"/>
                    <a:pt x="55769" y="33202"/>
                    <a:pt x="52869" y="33202"/>
                  </a:cubicBezTo>
                  <a:lnTo>
                    <a:pt x="36663" y="33202"/>
                  </a:lnTo>
                  <a:lnTo>
                    <a:pt x="42975" y="7925"/>
                  </a:lnTo>
                  <a:cubicBezTo>
                    <a:pt x="43145" y="7071"/>
                    <a:pt x="43486" y="6218"/>
                    <a:pt x="43486" y="5534"/>
                  </a:cubicBezTo>
                  <a:cubicBezTo>
                    <a:pt x="43486" y="2460"/>
                    <a:pt x="41098" y="69"/>
                    <a:pt x="37686" y="69"/>
                  </a:cubicBezTo>
                  <a:cubicBezTo>
                    <a:pt x="33422" y="69"/>
                    <a:pt x="30863" y="2973"/>
                    <a:pt x="29669" y="7413"/>
                  </a:cubicBezTo>
                  <a:cubicBezTo>
                    <a:pt x="28475" y="11683"/>
                    <a:pt x="30692" y="3485"/>
                    <a:pt x="23187" y="33202"/>
                  </a:cubicBezTo>
                  <a:lnTo>
                    <a:pt x="5787" y="33202"/>
                  </a:lnTo>
                  <a:cubicBezTo>
                    <a:pt x="2546" y="33202"/>
                    <a:pt x="328" y="33202"/>
                    <a:pt x="328" y="36959"/>
                  </a:cubicBezTo>
                  <a:cubicBezTo>
                    <a:pt x="328" y="39350"/>
                    <a:pt x="2375" y="39350"/>
                    <a:pt x="5446" y="39350"/>
                  </a:cubicBezTo>
                  <a:lnTo>
                    <a:pt x="21651" y="39350"/>
                  </a:lnTo>
                  <a:lnTo>
                    <a:pt x="11587" y="79656"/>
                  </a:lnTo>
                  <a:cubicBezTo>
                    <a:pt x="10563" y="83925"/>
                    <a:pt x="9028" y="90074"/>
                    <a:pt x="9028" y="92294"/>
                  </a:cubicBezTo>
                  <a:cubicBezTo>
                    <a:pt x="9028" y="102370"/>
                    <a:pt x="17557" y="108518"/>
                    <a:pt x="27281" y="108518"/>
                  </a:cubicBezTo>
                  <a:cubicBezTo>
                    <a:pt x="46216" y="108518"/>
                    <a:pt x="56963" y="84608"/>
                    <a:pt x="56963" y="82388"/>
                  </a:cubicBezTo>
                  <a:cubicBezTo>
                    <a:pt x="56963" y="80168"/>
                    <a:pt x="54745" y="80168"/>
                    <a:pt x="54233" y="80168"/>
                  </a:cubicBezTo>
                  <a:cubicBezTo>
                    <a:pt x="52186" y="80168"/>
                    <a:pt x="52016" y="80510"/>
                    <a:pt x="50651" y="83413"/>
                  </a:cubicBezTo>
                  <a:cubicBezTo>
                    <a:pt x="45875" y="94172"/>
                    <a:pt x="37175" y="103736"/>
                    <a:pt x="27792" y="103736"/>
                  </a:cubicBezTo>
                  <a:cubicBezTo>
                    <a:pt x="24210" y="103736"/>
                    <a:pt x="21822" y="101516"/>
                    <a:pt x="21822" y="95368"/>
                  </a:cubicBezTo>
                  <a:cubicBezTo>
                    <a:pt x="21822" y="93660"/>
                    <a:pt x="22504" y="90074"/>
                    <a:pt x="22845" y="88366"/>
                  </a:cubicBezTo>
                  <a:lnTo>
                    <a:pt x="35128" y="39350"/>
                  </a:ln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470EF073-91D3-6303-FA6C-CB050B1FBBD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1041077" y="3570754"/>
              <a:ext cx="44181" cy="170615"/>
            </a:xfrm>
            <a:custGeom>
              <a:avLst/>
              <a:gdLst>
                <a:gd name="connsiteX0" fmla="*/ 3572 w 44181"/>
                <a:gd name="connsiteY0" fmla="*/ 69 h 170615"/>
                <a:gd name="connsiteX1" fmla="*/ 331 w 44181"/>
                <a:gd name="connsiteY1" fmla="*/ 2119 h 170615"/>
                <a:gd name="connsiteX2" fmla="*/ 1866 w 44181"/>
                <a:gd name="connsiteY2" fmla="*/ 4680 h 170615"/>
                <a:gd name="connsiteX3" fmla="*/ 32913 w 44181"/>
                <a:gd name="connsiteY3" fmla="*/ 85292 h 170615"/>
                <a:gd name="connsiteX4" fmla="*/ 3402 w 44181"/>
                <a:gd name="connsiteY4" fmla="*/ 164707 h 170615"/>
                <a:gd name="connsiteX5" fmla="*/ 331 w 44181"/>
                <a:gd name="connsiteY5" fmla="*/ 168635 h 170615"/>
                <a:gd name="connsiteX6" fmla="*/ 2549 w 44181"/>
                <a:gd name="connsiteY6" fmla="*/ 170685 h 170615"/>
                <a:gd name="connsiteX7" fmla="*/ 32060 w 44181"/>
                <a:gd name="connsiteY7" fmla="*/ 138065 h 170615"/>
                <a:gd name="connsiteX8" fmla="*/ 44513 w 44181"/>
                <a:gd name="connsiteY8" fmla="*/ 85462 h 170615"/>
                <a:gd name="connsiteX9" fmla="*/ 3572 w 44181"/>
                <a:gd name="connsiteY9" fmla="*/ 69 h 17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181" h="170615">
                  <a:moveTo>
                    <a:pt x="3572" y="69"/>
                  </a:moveTo>
                  <a:cubicBezTo>
                    <a:pt x="2378" y="69"/>
                    <a:pt x="331" y="69"/>
                    <a:pt x="331" y="2119"/>
                  </a:cubicBezTo>
                  <a:cubicBezTo>
                    <a:pt x="331" y="2973"/>
                    <a:pt x="843" y="3485"/>
                    <a:pt x="1866" y="4680"/>
                  </a:cubicBezTo>
                  <a:cubicBezTo>
                    <a:pt x="16537" y="18173"/>
                    <a:pt x="32913" y="41229"/>
                    <a:pt x="32913" y="85292"/>
                  </a:cubicBezTo>
                  <a:cubicBezTo>
                    <a:pt x="32913" y="120986"/>
                    <a:pt x="21825" y="147970"/>
                    <a:pt x="3402" y="164707"/>
                  </a:cubicBezTo>
                  <a:cubicBezTo>
                    <a:pt x="502" y="167611"/>
                    <a:pt x="331" y="167781"/>
                    <a:pt x="331" y="168635"/>
                  </a:cubicBezTo>
                  <a:cubicBezTo>
                    <a:pt x="331" y="169489"/>
                    <a:pt x="843" y="170685"/>
                    <a:pt x="2549" y="170685"/>
                  </a:cubicBezTo>
                  <a:cubicBezTo>
                    <a:pt x="4596" y="170685"/>
                    <a:pt x="20801" y="159413"/>
                    <a:pt x="32060" y="138065"/>
                  </a:cubicBezTo>
                  <a:cubicBezTo>
                    <a:pt x="39566" y="123889"/>
                    <a:pt x="44513" y="105444"/>
                    <a:pt x="44513" y="85462"/>
                  </a:cubicBezTo>
                  <a:cubicBezTo>
                    <a:pt x="44513" y="61381"/>
                    <a:pt x="37348" y="23979"/>
                    <a:pt x="3572" y="69"/>
                  </a:cubicBez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9AF1DE2D-F2C2-6E83-C01E-B36A07779A03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1119985" y="3565332"/>
              <a:ext cx="72133" cy="731697"/>
            </a:xfrm>
            <a:custGeom>
              <a:avLst/>
              <a:gdLst>
                <a:gd name="connsiteX0" fmla="*/ 57359 w 72133"/>
                <a:gd name="connsiteY0" fmla="*/ 716635 h 731697"/>
                <a:gd name="connsiteX1" fmla="*/ 335 w 72133"/>
                <a:gd name="connsiteY1" fmla="*/ 716635 h 731697"/>
                <a:gd name="connsiteX2" fmla="*/ 335 w 72133"/>
                <a:gd name="connsiteY2" fmla="*/ 731761 h 731697"/>
                <a:gd name="connsiteX3" fmla="*/ 72468 w 72133"/>
                <a:gd name="connsiteY3" fmla="*/ 731761 h 731697"/>
                <a:gd name="connsiteX4" fmla="*/ 72468 w 72133"/>
                <a:gd name="connsiteY4" fmla="*/ 64 h 731697"/>
                <a:gd name="connsiteX5" fmla="*/ 335 w 72133"/>
                <a:gd name="connsiteY5" fmla="*/ 64 h 731697"/>
                <a:gd name="connsiteX6" fmla="*/ 335 w 72133"/>
                <a:gd name="connsiteY6" fmla="*/ 15191 h 731697"/>
                <a:gd name="connsiteX7" fmla="*/ 57359 w 72133"/>
                <a:gd name="connsiteY7" fmla="*/ 15191 h 731697"/>
                <a:gd name="connsiteX8" fmla="*/ 57359 w 72133"/>
                <a:gd name="connsiteY8" fmla="*/ 716635 h 73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133" h="731697">
                  <a:moveTo>
                    <a:pt x="57359" y="716635"/>
                  </a:moveTo>
                  <a:lnTo>
                    <a:pt x="335" y="716635"/>
                  </a:lnTo>
                  <a:lnTo>
                    <a:pt x="335" y="731761"/>
                  </a:lnTo>
                  <a:lnTo>
                    <a:pt x="72468" y="731761"/>
                  </a:lnTo>
                  <a:lnTo>
                    <a:pt x="72468" y="64"/>
                  </a:lnTo>
                  <a:lnTo>
                    <a:pt x="335" y="64"/>
                  </a:lnTo>
                  <a:lnTo>
                    <a:pt x="335" y="15191"/>
                  </a:lnTo>
                  <a:lnTo>
                    <a:pt x="57359" y="15191"/>
                  </a:lnTo>
                  <a:lnTo>
                    <a:pt x="57359" y="716635"/>
                  </a:lnTo>
                  <a:close/>
                </a:path>
              </a:pathLst>
            </a:custGeom>
            <a:solidFill>
              <a:srgbClr val="000000"/>
            </a:solidFill>
            <a:ln w="355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00C6C436-F784-CCDC-CFC5-1CA7D19EAFB2}"/>
              </a:ext>
            </a:extLst>
          </p:cNvPr>
          <p:cNvCxnSpPr>
            <a:cxnSpLocks/>
          </p:cNvCxnSpPr>
          <p:nvPr/>
        </p:nvCxnSpPr>
        <p:spPr>
          <a:xfrm>
            <a:off x="5659038" y="2872961"/>
            <a:ext cx="0" cy="5560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3" name="Group 52" descr="\documentclass{article}&#10;\usepackage{amsmath, physics}&#10;\usepackage{tikz-feynman}&#10;\usepackage{xcolor}&#10;\pagestyle{empty}&#10;\definecolor{SGreen}{rgb}{0.0547,0.613,0.328}&#10;\definecolor{NodeBlue}{rgb}{0.0547,0.148,0.578}&#10;\begin{document}&#10;&#10;$$\left(\frac{-s}{-t}\right)^{\alpha_R} = \left(\frac{s}{-t}\right)^{\alpha_R}\left(1 + i\pi\, \alpha_R + \frac{1}{2!}(i\pi\, \alpha_R)^2 + ...\right)$$&#10;&#10;&#10;&#10;\end{document}" title="IguanaTex Vector Display">
            <a:extLst>
              <a:ext uri="{FF2B5EF4-FFF2-40B4-BE49-F238E27FC236}">
                <a16:creationId xmlns:a16="http://schemas.microsoft.com/office/drawing/2014/main" id="{D27088F8-CBC1-3216-CC3F-AB97DB7CCB0C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073400" y="3390900"/>
            <a:ext cx="5752042" cy="642084"/>
            <a:chOff x="6134897" y="5059793"/>
            <a:chExt cx="5752042" cy="64208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B27E99B-B52F-3D02-7439-E78A6B4E1EE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134897" y="5075837"/>
              <a:ext cx="124636" cy="626040"/>
            </a:xfrm>
            <a:custGeom>
              <a:avLst/>
              <a:gdLst>
                <a:gd name="connsiteX0" fmla="*/ 124755 w 124636"/>
                <a:gd name="connsiteY0" fmla="*/ 623496 h 626040"/>
                <a:gd name="connsiteX1" fmla="*/ 123742 w 124636"/>
                <a:gd name="connsiteY1" fmla="*/ 621147 h 626040"/>
                <a:gd name="connsiteX2" fmla="*/ 80423 w 124636"/>
                <a:gd name="connsiteY2" fmla="*/ 565824 h 626040"/>
                <a:gd name="connsiteX3" fmla="*/ 21145 w 124636"/>
                <a:gd name="connsiteY3" fmla="*/ 313215 h 626040"/>
                <a:gd name="connsiteX4" fmla="*/ 72063 w 124636"/>
                <a:gd name="connsiteY4" fmla="*/ 74699 h 626040"/>
                <a:gd name="connsiteX5" fmla="*/ 123995 w 124636"/>
                <a:gd name="connsiteY5" fmla="*/ 4762 h 626040"/>
                <a:gd name="connsiteX6" fmla="*/ 124755 w 124636"/>
                <a:gd name="connsiteY6" fmla="*/ 2674 h 626040"/>
                <a:gd name="connsiteX7" fmla="*/ 119435 w 124636"/>
                <a:gd name="connsiteY7" fmla="*/ 65 h 626040"/>
                <a:gd name="connsiteX8" fmla="*/ 111582 w 124636"/>
                <a:gd name="connsiteY8" fmla="*/ 3979 h 626040"/>
                <a:gd name="connsiteX9" fmla="*/ 118 w 124636"/>
                <a:gd name="connsiteY9" fmla="*/ 312954 h 626040"/>
                <a:gd name="connsiteX10" fmla="*/ 87263 w 124636"/>
                <a:gd name="connsiteY10" fmla="*/ 596878 h 626040"/>
                <a:gd name="connsiteX11" fmla="*/ 112342 w 124636"/>
                <a:gd name="connsiteY11" fmla="*/ 622974 h 626040"/>
                <a:gd name="connsiteX12" fmla="*/ 119435 w 124636"/>
                <a:gd name="connsiteY12" fmla="*/ 626105 h 626040"/>
                <a:gd name="connsiteX13" fmla="*/ 124755 w 124636"/>
                <a:gd name="connsiteY13" fmla="*/ 623496 h 62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636" h="626040">
                  <a:moveTo>
                    <a:pt x="124755" y="623496"/>
                  </a:moveTo>
                  <a:cubicBezTo>
                    <a:pt x="124755" y="622452"/>
                    <a:pt x="124248" y="621930"/>
                    <a:pt x="123742" y="621147"/>
                  </a:cubicBezTo>
                  <a:cubicBezTo>
                    <a:pt x="114369" y="611491"/>
                    <a:pt x="97396" y="594007"/>
                    <a:pt x="80423" y="565824"/>
                  </a:cubicBezTo>
                  <a:cubicBezTo>
                    <a:pt x="39637" y="498496"/>
                    <a:pt x="21145" y="413685"/>
                    <a:pt x="21145" y="313215"/>
                  </a:cubicBezTo>
                  <a:cubicBezTo>
                    <a:pt x="21145" y="243017"/>
                    <a:pt x="30264" y="152465"/>
                    <a:pt x="72063" y="74699"/>
                  </a:cubicBezTo>
                  <a:cubicBezTo>
                    <a:pt x="92076" y="37643"/>
                    <a:pt x="112849" y="16244"/>
                    <a:pt x="123995" y="4762"/>
                  </a:cubicBezTo>
                  <a:cubicBezTo>
                    <a:pt x="124755" y="3979"/>
                    <a:pt x="124755" y="3457"/>
                    <a:pt x="124755" y="2674"/>
                  </a:cubicBezTo>
                  <a:cubicBezTo>
                    <a:pt x="124755" y="65"/>
                    <a:pt x="122982" y="65"/>
                    <a:pt x="119435" y="65"/>
                  </a:cubicBezTo>
                  <a:cubicBezTo>
                    <a:pt x="115888" y="65"/>
                    <a:pt x="115382" y="65"/>
                    <a:pt x="111582" y="3979"/>
                  </a:cubicBezTo>
                  <a:cubicBezTo>
                    <a:pt x="26718" y="83572"/>
                    <a:pt x="118" y="203091"/>
                    <a:pt x="118" y="312954"/>
                  </a:cubicBezTo>
                  <a:cubicBezTo>
                    <a:pt x="118" y="415511"/>
                    <a:pt x="22918" y="518851"/>
                    <a:pt x="87263" y="596878"/>
                  </a:cubicBezTo>
                  <a:cubicBezTo>
                    <a:pt x="92329" y="602880"/>
                    <a:pt x="101956" y="613579"/>
                    <a:pt x="112342" y="622974"/>
                  </a:cubicBezTo>
                  <a:cubicBezTo>
                    <a:pt x="115382" y="626105"/>
                    <a:pt x="115888" y="626105"/>
                    <a:pt x="119435" y="626105"/>
                  </a:cubicBezTo>
                  <a:cubicBezTo>
                    <a:pt x="122982" y="626105"/>
                    <a:pt x="124755" y="626105"/>
                    <a:pt x="124755" y="623496"/>
                  </a:cubicBez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9D0EF6-0FFF-6ECB-F52A-AF6D5565A69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320107" y="5207231"/>
              <a:ext cx="154782" cy="10438"/>
            </a:xfrm>
            <a:custGeom>
              <a:avLst/>
              <a:gdLst>
                <a:gd name="connsiteX0" fmla="*/ 146043 w 154782"/>
                <a:gd name="connsiteY0" fmla="*/ 10510 h 10438"/>
                <a:gd name="connsiteX1" fmla="*/ 154909 w 154782"/>
                <a:gd name="connsiteY1" fmla="*/ 5291 h 10438"/>
                <a:gd name="connsiteX2" fmla="*/ 146043 w 154782"/>
                <a:gd name="connsiteY2" fmla="*/ 72 h 10438"/>
                <a:gd name="connsiteX3" fmla="*/ 8993 w 154782"/>
                <a:gd name="connsiteY3" fmla="*/ 72 h 10438"/>
                <a:gd name="connsiteX4" fmla="*/ 127 w 154782"/>
                <a:gd name="connsiteY4" fmla="*/ 5291 h 10438"/>
                <a:gd name="connsiteX5" fmla="*/ 8993 w 154782"/>
                <a:gd name="connsiteY5" fmla="*/ 10510 h 10438"/>
                <a:gd name="connsiteX6" fmla="*/ 146043 w 154782"/>
                <a:gd name="connsiteY6" fmla="*/ 10510 h 1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782" h="10438">
                  <a:moveTo>
                    <a:pt x="146043" y="10510"/>
                  </a:moveTo>
                  <a:cubicBezTo>
                    <a:pt x="150349" y="10510"/>
                    <a:pt x="154909" y="10510"/>
                    <a:pt x="154909" y="5291"/>
                  </a:cubicBezTo>
                  <a:cubicBezTo>
                    <a:pt x="154909" y="72"/>
                    <a:pt x="150349" y="72"/>
                    <a:pt x="146043" y="72"/>
                  </a:cubicBezTo>
                  <a:lnTo>
                    <a:pt x="8993" y="72"/>
                  </a:lnTo>
                  <a:cubicBezTo>
                    <a:pt x="4687" y="72"/>
                    <a:pt x="127" y="72"/>
                    <a:pt x="127" y="5291"/>
                  </a:cubicBezTo>
                  <a:cubicBezTo>
                    <a:pt x="127" y="10510"/>
                    <a:pt x="4687" y="10510"/>
                    <a:pt x="8993" y="10510"/>
                  </a:cubicBezTo>
                  <a:lnTo>
                    <a:pt x="146043" y="10510"/>
                  </a:ln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940A26-A797-F5E6-840F-1A3B38BC551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509286" y="5162346"/>
              <a:ext cx="93224" cy="118214"/>
            </a:xfrm>
            <a:custGeom>
              <a:avLst/>
              <a:gdLst>
                <a:gd name="connsiteX0" fmla="*/ 86012 w 93224"/>
                <a:gd name="connsiteY0" fmla="*/ 17817 h 118214"/>
                <a:gd name="connsiteX1" fmla="*/ 73853 w 93224"/>
                <a:gd name="connsiteY1" fmla="*/ 29560 h 118214"/>
                <a:gd name="connsiteX2" fmla="*/ 81706 w 93224"/>
                <a:gd name="connsiteY2" fmla="*/ 37128 h 118214"/>
                <a:gd name="connsiteX3" fmla="*/ 93359 w 93224"/>
                <a:gd name="connsiteY3" fmla="*/ 22514 h 118214"/>
                <a:gd name="connsiteX4" fmla="*/ 63213 w 93224"/>
                <a:gd name="connsiteY4" fmla="*/ 72 h 118214"/>
                <a:gd name="connsiteX5" fmla="*/ 20401 w 93224"/>
                <a:gd name="connsiteY5" fmla="*/ 38172 h 118214"/>
                <a:gd name="connsiteX6" fmla="*/ 46493 w 93224"/>
                <a:gd name="connsiteY6" fmla="*/ 64007 h 118214"/>
                <a:gd name="connsiteX7" fmla="*/ 72839 w 93224"/>
                <a:gd name="connsiteY7" fmla="*/ 83840 h 118214"/>
                <a:gd name="connsiteX8" fmla="*/ 36614 w 93224"/>
                <a:gd name="connsiteY8" fmla="*/ 112545 h 118214"/>
                <a:gd name="connsiteX9" fmla="*/ 7734 w 93224"/>
                <a:gd name="connsiteY9" fmla="*/ 98714 h 118214"/>
                <a:gd name="connsiteX10" fmla="*/ 23694 w 93224"/>
                <a:gd name="connsiteY10" fmla="*/ 84884 h 118214"/>
                <a:gd name="connsiteX11" fmla="*/ 14321 w 93224"/>
                <a:gd name="connsiteY11" fmla="*/ 75750 h 118214"/>
                <a:gd name="connsiteX12" fmla="*/ 135 w 93224"/>
                <a:gd name="connsiteY12" fmla="*/ 92973 h 118214"/>
                <a:gd name="connsiteX13" fmla="*/ 36360 w 93224"/>
                <a:gd name="connsiteY13" fmla="*/ 118286 h 118214"/>
                <a:gd name="connsiteX14" fmla="*/ 87279 w 93224"/>
                <a:gd name="connsiteY14" fmla="*/ 74967 h 118214"/>
                <a:gd name="connsiteX15" fmla="*/ 79426 w 93224"/>
                <a:gd name="connsiteY15" fmla="*/ 55917 h 118214"/>
                <a:gd name="connsiteX16" fmla="*/ 54093 w 93224"/>
                <a:gd name="connsiteY16" fmla="*/ 44957 h 118214"/>
                <a:gd name="connsiteX17" fmla="*/ 34840 w 93224"/>
                <a:gd name="connsiteY17" fmla="*/ 29299 h 118214"/>
                <a:gd name="connsiteX18" fmla="*/ 63213 w 93224"/>
                <a:gd name="connsiteY18" fmla="*/ 5813 h 118214"/>
                <a:gd name="connsiteX19" fmla="*/ 86012 w 93224"/>
                <a:gd name="connsiteY19" fmla="*/ 17817 h 1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3224" h="118214">
                  <a:moveTo>
                    <a:pt x="86012" y="17817"/>
                  </a:moveTo>
                  <a:cubicBezTo>
                    <a:pt x="78919" y="18078"/>
                    <a:pt x="73853" y="23819"/>
                    <a:pt x="73853" y="29560"/>
                  </a:cubicBezTo>
                  <a:cubicBezTo>
                    <a:pt x="73853" y="33214"/>
                    <a:pt x="76133" y="37128"/>
                    <a:pt x="81706" y="37128"/>
                  </a:cubicBezTo>
                  <a:cubicBezTo>
                    <a:pt x="87279" y="37128"/>
                    <a:pt x="93359" y="32692"/>
                    <a:pt x="93359" y="22514"/>
                  </a:cubicBezTo>
                  <a:cubicBezTo>
                    <a:pt x="93359" y="10771"/>
                    <a:pt x="82466" y="72"/>
                    <a:pt x="63213" y="72"/>
                  </a:cubicBezTo>
                  <a:cubicBezTo>
                    <a:pt x="29774" y="72"/>
                    <a:pt x="20401" y="26690"/>
                    <a:pt x="20401" y="38172"/>
                  </a:cubicBezTo>
                  <a:cubicBezTo>
                    <a:pt x="20401" y="58527"/>
                    <a:pt x="39147" y="62441"/>
                    <a:pt x="46493" y="64007"/>
                  </a:cubicBezTo>
                  <a:cubicBezTo>
                    <a:pt x="59666" y="66617"/>
                    <a:pt x="72839" y="69487"/>
                    <a:pt x="72839" y="83840"/>
                  </a:cubicBezTo>
                  <a:cubicBezTo>
                    <a:pt x="72839" y="90625"/>
                    <a:pt x="67013" y="112545"/>
                    <a:pt x="36614" y="112545"/>
                  </a:cubicBezTo>
                  <a:cubicBezTo>
                    <a:pt x="33067" y="112545"/>
                    <a:pt x="13561" y="112545"/>
                    <a:pt x="7734" y="98714"/>
                  </a:cubicBezTo>
                  <a:cubicBezTo>
                    <a:pt x="17361" y="100019"/>
                    <a:pt x="23694" y="92191"/>
                    <a:pt x="23694" y="84884"/>
                  </a:cubicBezTo>
                  <a:cubicBezTo>
                    <a:pt x="23694" y="78882"/>
                    <a:pt x="19641" y="75750"/>
                    <a:pt x="14321" y="75750"/>
                  </a:cubicBezTo>
                  <a:cubicBezTo>
                    <a:pt x="7734" y="75750"/>
                    <a:pt x="135" y="81230"/>
                    <a:pt x="135" y="92973"/>
                  </a:cubicBezTo>
                  <a:cubicBezTo>
                    <a:pt x="135" y="107848"/>
                    <a:pt x="14574" y="118286"/>
                    <a:pt x="36360" y="118286"/>
                  </a:cubicBezTo>
                  <a:cubicBezTo>
                    <a:pt x="77399" y="118286"/>
                    <a:pt x="87279" y="86710"/>
                    <a:pt x="87279" y="74967"/>
                  </a:cubicBezTo>
                  <a:cubicBezTo>
                    <a:pt x="87279" y="65573"/>
                    <a:pt x="82466" y="59049"/>
                    <a:pt x="79426" y="55917"/>
                  </a:cubicBezTo>
                  <a:cubicBezTo>
                    <a:pt x="72586" y="48610"/>
                    <a:pt x="65240" y="47306"/>
                    <a:pt x="54093" y="44957"/>
                  </a:cubicBezTo>
                  <a:cubicBezTo>
                    <a:pt x="44973" y="42869"/>
                    <a:pt x="34840" y="41043"/>
                    <a:pt x="34840" y="29299"/>
                  </a:cubicBezTo>
                  <a:cubicBezTo>
                    <a:pt x="34840" y="21732"/>
                    <a:pt x="40920" y="5813"/>
                    <a:pt x="63213" y="5813"/>
                  </a:cubicBezTo>
                  <a:cubicBezTo>
                    <a:pt x="69546" y="5813"/>
                    <a:pt x="82212" y="7640"/>
                    <a:pt x="86012" y="17817"/>
                  </a:cubicBez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E68547-BAC6-7384-B278-2123A7157ED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299081" y="5383772"/>
              <a:ext cx="315778" cy="10437"/>
            </a:xfrm>
            <a:custGeom>
              <a:avLst/>
              <a:gdLst>
                <a:gd name="connsiteX0" fmla="*/ 0 w 315778"/>
                <a:gd name="connsiteY0" fmla="*/ 0 h 10437"/>
                <a:gd name="connsiteX1" fmla="*/ 315779 w 315778"/>
                <a:gd name="connsiteY1" fmla="*/ 0 h 10437"/>
                <a:gd name="connsiteX2" fmla="*/ 315779 w 315778"/>
                <a:gd name="connsiteY2" fmla="*/ 10438 h 10437"/>
                <a:gd name="connsiteX3" fmla="*/ 0 w 315778"/>
                <a:gd name="connsiteY3" fmla="*/ 10438 h 1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778" h="10437">
                  <a:moveTo>
                    <a:pt x="0" y="0"/>
                  </a:moveTo>
                  <a:lnTo>
                    <a:pt x="315779" y="0"/>
                  </a:lnTo>
                  <a:lnTo>
                    <a:pt x="315779" y="10438"/>
                  </a:lnTo>
                  <a:lnTo>
                    <a:pt x="0" y="10438"/>
                  </a:ln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F3675B0-1A2C-5BA3-5F20-AE035D2C86B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333741" y="5562776"/>
              <a:ext cx="154782" cy="10438"/>
            </a:xfrm>
            <a:custGeom>
              <a:avLst/>
              <a:gdLst>
                <a:gd name="connsiteX0" fmla="*/ 146043 w 154782"/>
                <a:gd name="connsiteY0" fmla="*/ 10524 h 10438"/>
                <a:gd name="connsiteX1" fmla="*/ 154910 w 154782"/>
                <a:gd name="connsiteY1" fmla="*/ 5305 h 10438"/>
                <a:gd name="connsiteX2" fmla="*/ 146043 w 154782"/>
                <a:gd name="connsiteY2" fmla="*/ 86 h 10438"/>
                <a:gd name="connsiteX3" fmla="*/ 8994 w 154782"/>
                <a:gd name="connsiteY3" fmla="*/ 86 h 10438"/>
                <a:gd name="connsiteX4" fmla="*/ 128 w 154782"/>
                <a:gd name="connsiteY4" fmla="*/ 5305 h 10438"/>
                <a:gd name="connsiteX5" fmla="*/ 8994 w 154782"/>
                <a:gd name="connsiteY5" fmla="*/ 10524 h 10438"/>
                <a:gd name="connsiteX6" fmla="*/ 146043 w 154782"/>
                <a:gd name="connsiteY6" fmla="*/ 10524 h 1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782" h="10438">
                  <a:moveTo>
                    <a:pt x="146043" y="10524"/>
                  </a:moveTo>
                  <a:cubicBezTo>
                    <a:pt x="150350" y="10524"/>
                    <a:pt x="154910" y="10524"/>
                    <a:pt x="154910" y="5305"/>
                  </a:cubicBezTo>
                  <a:cubicBezTo>
                    <a:pt x="154910" y="86"/>
                    <a:pt x="150350" y="86"/>
                    <a:pt x="146043" y="86"/>
                  </a:cubicBezTo>
                  <a:lnTo>
                    <a:pt x="8994" y="86"/>
                  </a:lnTo>
                  <a:cubicBezTo>
                    <a:pt x="4687" y="86"/>
                    <a:pt x="128" y="86"/>
                    <a:pt x="128" y="5305"/>
                  </a:cubicBezTo>
                  <a:cubicBezTo>
                    <a:pt x="128" y="10524"/>
                    <a:pt x="4687" y="10524"/>
                    <a:pt x="8994" y="10524"/>
                  </a:cubicBezTo>
                  <a:lnTo>
                    <a:pt x="146043" y="10524"/>
                  </a:ln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6DF3335-654A-6A20-F31D-A409720E2E9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515574" y="5469875"/>
              <a:ext cx="77771" cy="166230"/>
            </a:xfrm>
            <a:custGeom>
              <a:avLst/>
              <a:gdLst>
                <a:gd name="connsiteX0" fmla="*/ 46494 w 77771"/>
                <a:gd name="connsiteY0" fmla="*/ 59062 h 166230"/>
                <a:gd name="connsiteX1" fmla="*/ 70307 w 77771"/>
                <a:gd name="connsiteY1" fmla="*/ 59062 h 166230"/>
                <a:gd name="connsiteX2" fmla="*/ 77906 w 77771"/>
                <a:gd name="connsiteY2" fmla="*/ 53843 h 166230"/>
                <a:gd name="connsiteX3" fmla="*/ 70813 w 77771"/>
                <a:gd name="connsiteY3" fmla="*/ 50973 h 166230"/>
                <a:gd name="connsiteX4" fmla="*/ 48521 w 77771"/>
                <a:gd name="connsiteY4" fmla="*/ 50973 h 166230"/>
                <a:gd name="connsiteX5" fmla="*/ 58907 w 77771"/>
                <a:gd name="connsiteY5" fmla="*/ 7131 h 166230"/>
                <a:gd name="connsiteX6" fmla="*/ 51560 w 77771"/>
                <a:gd name="connsiteY6" fmla="*/ 86 h 166230"/>
                <a:gd name="connsiteX7" fmla="*/ 41427 w 77771"/>
                <a:gd name="connsiteY7" fmla="*/ 9480 h 166230"/>
                <a:gd name="connsiteX8" fmla="*/ 31548 w 77771"/>
                <a:gd name="connsiteY8" fmla="*/ 50973 h 166230"/>
                <a:gd name="connsiteX9" fmla="*/ 7735 w 77771"/>
                <a:gd name="connsiteY9" fmla="*/ 50973 h 166230"/>
                <a:gd name="connsiteX10" fmla="*/ 135 w 77771"/>
                <a:gd name="connsiteY10" fmla="*/ 55931 h 166230"/>
                <a:gd name="connsiteX11" fmla="*/ 7228 w 77771"/>
                <a:gd name="connsiteY11" fmla="*/ 59062 h 166230"/>
                <a:gd name="connsiteX12" fmla="*/ 29521 w 77771"/>
                <a:gd name="connsiteY12" fmla="*/ 59062 h 166230"/>
                <a:gd name="connsiteX13" fmla="*/ 10268 w 77771"/>
                <a:gd name="connsiteY13" fmla="*/ 142308 h 166230"/>
                <a:gd name="connsiteX14" fmla="*/ 33574 w 77771"/>
                <a:gd name="connsiteY14" fmla="*/ 166316 h 166230"/>
                <a:gd name="connsiteX15" fmla="*/ 73853 w 77771"/>
                <a:gd name="connsiteY15" fmla="*/ 126129 h 166230"/>
                <a:gd name="connsiteX16" fmla="*/ 70813 w 77771"/>
                <a:gd name="connsiteY16" fmla="*/ 123519 h 166230"/>
                <a:gd name="connsiteX17" fmla="*/ 67013 w 77771"/>
                <a:gd name="connsiteY17" fmla="*/ 127173 h 166230"/>
                <a:gd name="connsiteX18" fmla="*/ 34081 w 77771"/>
                <a:gd name="connsiteY18" fmla="*/ 160575 h 166230"/>
                <a:gd name="connsiteX19" fmla="*/ 26228 w 77771"/>
                <a:gd name="connsiteY19" fmla="*/ 148571 h 166230"/>
                <a:gd name="connsiteX20" fmla="*/ 27748 w 77771"/>
                <a:gd name="connsiteY20" fmla="*/ 136045 h 166230"/>
                <a:gd name="connsiteX21" fmla="*/ 46494 w 77771"/>
                <a:gd name="connsiteY21" fmla="*/ 59062 h 16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771" h="166230">
                  <a:moveTo>
                    <a:pt x="46494" y="59062"/>
                  </a:moveTo>
                  <a:lnTo>
                    <a:pt x="70307" y="59062"/>
                  </a:lnTo>
                  <a:cubicBezTo>
                    <a:pt x="75373" y="59062"/>
                    <a:pt x="77906" y="59062"/>
                    <a:pt x="77906" y="53843"/>
                  </a:cubicBezTo>
                  <a:cubicBezTo>
                    <a:pt x="77906" y="50973"/>
                    <a:pt x="75373" y="50973"/>
                    <a:pt x="70813" y="50973"/>
                  </a:cubicBezTo>
                  <a:lnTo>
                    <a:pt x="48521" y="50973"/>
                  </a:lnTo>
                  <a:cubicBezTo>
                    <a:pt x="57640" y="13916"/>
                    <a:pt x="58907" y="8697"/>
                    <a:pt x="58907" y="7131"/>
                  </a:cubicBezTo>
                  <a:cubicBezTo>
                    <a:pt x="58907" y="2695"/>
                    <a:pt x="55867" y="86"/>
                    <a:pt x="51560" y="86"/>
                  </a:cubicBezTo>
                  <a:cubicBezTo>
                    <a:pt x="50800" y="86"/>
                    <a:pt x="43707" y="347"/>
                    <a:pt x="41427" y="9480"/>
                  </a:cubicBezTo>
                  <a:lnTo>
                    <a:pt x="31548" y="50973"/>
                  </a:lnTo>
                  <a:lnTo>
                    <a:pt x="7735" y="50973"/>
                  </a:lnTo>
                  <a:cubicBezTo>
                    <a:pt x="2669" y="50973"/>
                    <a:pt x="135" y="50973"/>
                    <a:pt x="135" y="55931"/>
                  </a:cubicBezTo>
                  <a:cubicBezTo>
                    <a:pt x="135" y="59062"/>
                    <a:pt x="2162" y="59062"/>
                    <a:pt x="7228" y="59062"/>
                  </a:cubicBezTo>
                  <a:lnTo>
                    <a:pt x="29521" y="59062"/>
                  </a:lnTo>
                  <a:cubicBezTo>
                    <a:pt x="11282" y="133175"/>
                    <a:pt x="10268" y="137611"/>
                    <a:pt x="10268" y="142308"/>
                  </a:cubicBezTo>
                  <a:cubicBezTo>
                    <a:pt x="10268" y="156400"/>
                    <a:pt x="19895" y="166316"/>
                    <a:pt x="33574" y="166316"/>
                  </a:cubicBezTo>
                  <a:cubicBezTo>
                    <a:pt x="59414" y="166316"/>
                    <a:pt x="73853" y="128216"/>
                    <a:pt x="73853" y="126129"/>
                  </a:cubicBezTo>
                  <a:cubicBezTo>
                    <a:pt x="73853" y="123519"/>
                    <a:pt x="71827" y="123519"/>
                    <a:pt x="70813" y="123519"/>
                  </a:cubicBezTo>
                  <a:cubicBezTo>
                    <a:pt x="68533" y="123519"/>
                    <a:pt x="68280" y="124302"/>
                    <a:pt x="67013" y="127173"/>
                  </a:cubicBezTo>
                  <a:cubicBezTo>
                    <a:pt x="56120" y="154312"/>
                    <a:pt x="42694" y="160575"/>
                    <a:pt x="34081" y="160575"/>
                  </a:cubicBezTo>
                  <a:cubicBezTo>
                    <a:pt x="28761" y="160575"/>
                    <a:pt x="26228" y="157183"/>
                    <a:pt x="26228" y="148571"/>
                  </a:cubicBezTo>
                  <a:cubicBezTo>
                    <a:pt x="26228" y="142308"/>
                    <a:pt x="26734" y="140481"/>
                    <a:pt x="27748" y="136045"/>
                  </a:cubicBezTo>
                  <a:lnTo>
                    <a:pt x="46494" y="59062"/>
                  </a:ln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AC742EB-A264-5CFE-4521-64E7B71C2CD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654125" y="5075837"/>
              <a:ext cx="124636" cy="626040"/>
            </a:xfrm>
            <a:custGeom>
              <a:avLst/>
              <a:gdLst>
                <a:gd name="connsiteX0" fmla="*/ 124777 w 124636"/>
                <a:gd name="connsiteY0" fmla="*/ 313215 h 626040"/>
                <a:gd name="connsiteX1" fmla="*/ 37633 w 124636"/>
                <a:gd name="connsiteY1" fmla="*/ 29292 h 626040"/>
                <a:gd name="connsiteX2" fmla="*/ 12554 w 124636"/>
                <a:gd name="connsiteY2" fmla="*/ 3196 h 626040"/>
                <a:gd name="connsiteX3" fmla="*/ 5460 w 124636"/>
                <a:gd name="connsiteY3" fmla="*/ 65 h 626040"/>
                <a:gd name="connsiteX4" fmla="*/ 141 w 124636"/>
                <a:gd name="connsiteY4" fmla="*/ 2674 h 626040"/>
                <a:gd name="connsiteX5" fmla="*/ 1661 w 124636"/>
                <a:gd name="connsiteY5" fmla="*/ 5284 h 626040"/>
                <a:gd name="connsiteX6" fmla="*/ 44473 w 124636"/>
                <a:gd name="connsiteY6" fmla="*/ 60346 h 626040"/>
                <a:gd name="connsiteX7" fmla="*/ 103751 w 124636"/>
                <a:gd name="connsiteY7" fmla="*/ 312954 h 626040"/>
                <a:gd name="connsiteX8" fmla="*/ 52832 w 124636"/>
                <a:gd name="connsiteY8" fmla="*/ 551471 h 626040"/>
                <a:gd name="connsiteX9" fmla="*/ 1154 w 124636"/>
                <a:gd name="connsiteY9" fmla="*/ 621147 h 626040"/>
                <a:gd name="connsiteX10" fmla="*/ 141 w 124636"/>
                <a:gd name="connsiteY10" fmla="*/ 623496 h 626040"/>
                <a:gd name="connsiteX11" fmla="*/ 5460 w 124636"/>
                <a:gd name="connsiteY11" fmla="*/ 626105 h 626040"/>
                <a:gd name="connsiteX12" fmla="*/ 13314 w 124636"/>
                <a:gd name="connsiteY12" fmla="*/ 622191 h 626040"/>
                <a:gd name="connsiteX13" fmla="*/ 124777 w 124636"/>
                <a:gd name="connsiteY13" fmla="*/ 313215 h 62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636" h="626040">
                  <a:moveTo>
                    <a:pt x="124777" y="313215"/>
                  </a:moveTo>
                  <a:cubicBezTo>
                    <a:pt x="124777" y="210659"/>
                    <a:pt x="101978" y="107319"/>
                    <a:pt x="37633" y="29292"/>
                  </a:cubicBezTo>
                  <a:cubicBezTo>
                    <a:pt x="32566" y="23290"/>
                    <a:pt x="22940" y="12591"/>
                    <a:pt x="12554" y="3196"/>
                  </a:cubicBezTo>
                  <a:cubicBezTo>
                    <a:pt x="9514" y="65"/>
                    <a:pt x="9007" y="65"/>
                    <a:pt x="5460" y="65"/>
                  </a:cubicBezTo>
                  <a:cubicBezTo>
                    <a:pt x="2421" y="65"/>
                    <a:pt x="141" y="65"/>
                    <a:pt x="141" y="2674"/>
                  </a:cubicBezTo>
                  <a:cubicBezTo>
                    <a:pt x="141" y="3718"/>
                    <a:pt x="1154" y="4762"/>
                    <a:pt x="1661" y="5284"/>
                  </a:cubicBezTo>
                  <a:cubicBezTo>
                    <a:pt x="10527" y="14678"/>
                    <a:pt x="27500" y="32163"/>
                    <a:pt x="44473" y="60346"/>
                  </a:cubicBezTo>
                  <a:cubicBezTo>
                    <a:pt x="85258" y="127674"/>
                    <a:pt x="103751" y="212485"/>
                    <a:pt x="103751" y="312954"/>
                  </a:cubicBezTo>
                  <a:cubicBezTo>
                    <a:pt x="103751" y="383152"/>
                    <a:pt x="94631" y="473705"/>
                    <a:pt x="52832" y="551471"/>
                  </a:cubicBezTo>
                  <a:cubicBezTo>
                    <a:pt x="32820" y="588527"/>
                    <a:pt x="11794" y="610187"/>
                    <a:pt x="1154" y="621147"/>
                  </a:cubicBezTo>
                  <a:cubicBezTo>
                    <a:pt x="647" y="621930"/>
                    <a:pt x="141" y="622713"/>
                    <a:pt x="141" y="623496"/>
                  </a:cubicBezTo>
                  <a:cubicBezTo>
                    <a:pt x="141" y="626105"/>
                    <a:pt x="2421" y="626105"/>
                    <a:pt x="5460" y="626105"/>
                  </a:cubicBezTo>
                  <a:cubicBezTo>
                    <a:pt x="9007" y="626105"/>
                    <a:pt x="9514" y="626105"/>
                    <a:pt x="13314" y="622191"/>
                  </a:cubicBezTo>
                  <a:cubicBezTo>
                    <a:pt x="98178" y="542598"/>
                    <a:pt x="124777" y="423079"/>
                    <a:pt x="124777" y="313215"/>
                  </a:cubicBez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E34C434-86E1-EA8B-6047-33153C28CE4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842730" y="5059793"/>
              <a:ext cx="108879" cy="82384"/>
            </a:xfrm>
            <a:custGeom>
              <a:avLst/>
              <a:gdLst>
                <a:gd name="connsiteX0" fmla="*/ 86152 w 108879"/>
                <a:gd name="connsiteY0" fmla="*/ 54868 h 82384"/>
                <a:gd name="connsiteX1" fmla="*/ 109027 w 108879"/>
                <a:gd name="connsiteY1" fmla="*/ 11210 h 82384"/>
                <a:gd name="connsiteX2" fmla="*/ 106013 w 108879"/>
                <a:gd name="connsiteY2" fmla="*/ 8835 h 82384"/>
                <a:gd name="connsiteX3" fmla="*/ 102289 w 108879"/>
                <a:gd name="connsiteY3" fmla="*/ 13402 h 82384"/>
                <a:gd name="connsiteX4" fmla="*/ 85797 w 108879"/>
                <a:gd name="connsiteY4" fmla="*/ 46465 h 82384"/>
                <a:gd name="connsiteX5" fmla="*/ 84911 w 108879"/>
                <a:gd name="connsiteY5" fmla="*/ 29842 h 82384"/>
                <a:gd name="connsiteX6" fmla="*/ 51218 w 108879"/>
                <a:gd name="connsiteY6" fmla="*/ 67 h 82384"/>
                <a:gd name="connsiteX7" fmla="*/ 148 w 108879"/>
                <a:gd name="connsiteY7" fmla="*/ 50667 h 82384"/>
                <a:gd name="connsiteX8" fmla="*/ 32599 w 108879"/>
                <a:gd name="connsiteY8" fmla="*/ 82451 h 82384"/>
                <a:gd name="connsiteX9" fmla="*/ 73562 w 108879"/>
                <a:gd name="connsiteY9" fmla="*/ 66924 h 82384"/>
                <a:gd name="connsiteX10" fmla="*/ 92004 w 108879"/>
                <a:gd name="connsiteY10" fmla="*/ 82451 h 82384"/>
                <a:gd name="connsiteX11" fmla="*/ 108673 w 108879"/>
                <a:gd name="connsiteY11" fmla="*/ 69665 h 82384"/>
                <a:gd name="connsiteX12" fmla="*/ 105658 w 108879"/>
                <a:gd name="connsiteY12" fmla="*/ 67472 h 82384"/>
                <a:gd name="connsiteX13" fmla="*/ 102644 w 108879"/>
                <a:gd name="connsiteY13" fmla="*/ 69299 h 82384"/>
                <a:gd name="connsiteX14" fmla="*/ 92536 w 108879"/>
                <a:gd name="connsiteY14" fmla="*/ 77337 h 82384"/>
                <a:gd name="connsiteX15" fmla="*/ 86152 w 108879"/>
                <a:gd name="connsiteY15" fmla="*/ 54868 h 82384"/>
                <a:gd name="connsiteX16" fmla="*/ 72321 w 108879"/>
                <a:gd name="connsiteY16" fmla="*/ 61079 h 82384"/>
                <a:gd name="connsiteX17" fmla="*/ 33131 w 108879"/>
                <a:gd name="connsiteY17" fmla="*/ 77337 h 82384"/>
                <a:gd name="connsiteX18" fmla="*/ 14866 w 108879"/>
                <a:gd name="connsiteY18" fmla="*/ 57060 h 82384"/>
                <a:gd name="connsiteX19" fmla="*/ 26570 w 108879"/>
                <a:gd name="connsiteY19" fmla="*/ 19247 h 82384"/>
                <a:gd name="connsiteX20" fmla="*/ 51041 w 108879"/>
                <a:gd name="connsiteY20" fmla="*/ 5182 h 82384"/>
                <a:gd name="connsiteX21" fmla="*/ 70725 w 108879"/>
                <a:gd name="connsiteY21" fmla="*/ 30573 h 82384"/>
                <a:gd name="connsiteX22" fmla="*/ 72321 w 108879"/>
                <a:gd name="connsiteY22" fmla="*/ 61079 h 8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879" h="82384">
                  <a:moveTo>
                    <a:pt x="86152" y="54868"/>
                  </a:moveTo>
                  <a:cubicBezTo>
                    <a:pt x="102466" y="37514"/>
                    <a:pt x="109027" y="13219"/>
                    <a:pt x="109027" y="11210"/>
                  </a:cubicBezTo>
                  <a:cubicBezTo>
                    <a:pt x="109027" y="8835"/>
                    <a:pt x="106900" y="8835"/>
                    <a:pt x="106013" y="8835"/>
                  </a:cubicBezTo>
                  <a:cubicBezTo>
                    <a:pt x="103530" y="8835"/>
                    <a:pt x="103530" y="9383"/>
                    <a:pt x="102289" y="13402"/>
                  </a:cubicBezTo>
                  <a:cubicBezTo>
                    <a:pt x="99097" y="25458"/>
                    <a:pt x="93245" y="36601"/>
                    <a:pt x="85797" y="46465"/>
                  </a:cubicBezTo>
                  <a:cubicBezTo>
                    <a:pt x="85620" y="43725"/>
                    <a:pt x="85265" y="31486"/>
                    <a:pt x="84911" y="29842"/>
                  </a:cubicBezTo>
                  <a:cubicBezTo>
                    <a:pt x="82251" y="11758"/>
                    <a:pt x="68951" y="67"/>
                    <a:pt x="51218" y="67"/>
                  </a:cubicBezTo>
                  <a:cubicBezTo>
                    <a:pt x="25151" y="67"/>
                    <a:pt x="148" y="25093"/>
                    <a:pt x="148" y="50667"/>
                  </a:cubicBezTo>
                  <a:cubicBezTo>
                    <a:pt x="148" y="67472"/>
                    <a:pt x="12029" y="82451"/>
                    <a:pt x="32599" y="82451"/>
                  </a:cubicBezTo>
                  <a:cubicBezTo>
                    <a:pt x="48913" y="82451"/>
                    <a:pt x="63631" y="74779"/>
                    <a:pt x="73562" y="66924"/>
                  </a:cubicBezTo>
                  <a:cubicBezTo>
                    <a:pt x="77640" y="80259"/>
                    <a:pt x="86684" y="82451"/>
                    <a:pt x="92004" y="82451"/>
                  </a:cubicBezTo>
                  <a:cubicBezTo>
                    <a:pt x="102289" y="82451"/>
                    <a:pt x="108673" y="73501"/>
                    <a:pt x="108673" y="69665"/>
                  </a:cubicBezTo>
                  <a:cubicBezTo>
                    <a:pt x="108673" y="67472"/>
                    <a:pt x="106545" y="67472"/>
                    <a:pt x="105658" y="67472"/>
                  </a:cubicBezTo>
                  <a:cubicBezTo>
                    <a:pt x="103353" y="67472"/>
                    <a:pt x="102998" y="68203"/>
                    <a:pt x="102644" y="69299"/>
                  </a:cubicBezTo>
                  <a:cubicBezTo>
                    <a:pt x="100161" y="76241"/>
                    <a:pt x="94664" y="77337"/>
                    <a:pt x="92536" y="77337"/>
                  </a:cubicBezTo>
                  <a:cubicBezTo>
                    <a:pt x="90053" y="77337"/>
                    <a:pt x="87039" y="77337"/>
                    <a:pt x="86152" y="54868"/>
                  </a:cubicBezTo>
                  <a:close/>
                  <a:moveTo>
                    <a:pt x="72321" y="61079"/>
                  </a:moveTo>
                  <a:cubicBezTo>
                    <a:pt x="54942" y="75693"/>
                    <a:pt x="39869" y="77337"/>
                    <a:pt x="33131" y="77337"/>
                  </a:cubicBezTo>
                  <a:cubicBezTo>
                    <a:pt x="21427" y="77337"/>
                    <a:pt x="14866" y="69299"/>
                    <a:pt x="14866" y="57060"/>
                  </a:cubicBezTo>
                  <a:cubicBezTo>
                    <a:pt x="14866" y="51763"/>
                    <a:pt x="17349" y="31852"/>
                    <a:pt x="26570" y="19247"/>
                  </a:cubicBezTo>
                  <a:cubicBezTo>
                    <a:pt x="34727" y="8287"/>
                    <a:pt x="44835" y="5182"/>
                    <a:pt x="51041" y="5182"/>
                  </a:cubicBezTo>
                  <a:cubicBezTo>
                    <a:pt x="65227" y="5182"/>
                    <a:pt x="69306" y="19247"/>
                    <a:pt x="70725" y="30573"/>
                  </a:cubicBezTo>
                  <a:cubicBezTo>
                    <a:pt x="71789" y="38428"/>
                    <a:pt x="71434" y="51397"/>
                    <a:pt x="72321" y="61079"/>
                  </a:cubicBez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763A25-7A45-B6DF-979B-9C4EC99CD31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978507" y="5077475"/>
              <a:ext cx="110323" cy="91988"/>
            </a:xfrm>
            <a:custGeom>
              <a:avLst/>
              <a:gdLst>
                <a:gd name="connsiteX0" fmla="*/ 45498 w 110323"/>
                <a:gd name="connsiteY0" fmla="*/ 10245 h 91988"/>
                <a:gd name="connsiteX1" fmla="*/ 51832 w 110323"/>
                <a:gd name="connsiteY1" fmla="*/ 5939 h 91988"/>
                <a:gd name="connsiteX2" fmla="*/ 66271 w 110323"/>
                <a:gd name="connsiteY2" fmla="*/ 5939 h 91988"/>
                <a:gd name="connsiteX3" fmla="*/ 89957 w 110323"/>
                <a:gd name="connsiteY3" fmla="*/ 19770 h 91988"/>
                <a:gd name="connsiteX4" fmla="*/ 80711 w 110323"/>
                <a:gd name="connsiteY4" fmla="*/ 36863 h 91988"/>
                <a:gd name="connsiteX5" fmla="*/ 57151 w 110323"/>
                <a:gd name="connsiteY5" fmla="*/ 42343 h 91988"/>
                <a:gd name="connsiteX6" fmla="*/ 37645 w 110323"/>
                <a:gd name="connsiteY6" fmla="*/ 42343 h 91988"/>
                <a:gd name="connsiteX7" fmla="*/ 45498 w 110323"/>
                <a:gd name="connsiteY7" fmla="*/ 10245 h 91988"/>
                <a:gd name="connsiteX8" fmla="*/ 75138 w 110323"/>
                <a:gd name="connsiteY8" fmla="*/ 44692 h 91988"/>
                <a:gd name="connsiteX9" fmla="*/ 104270 w 110323"/>
                <a:gd name="connsiteY9" fmla="*/ 20814 h 91988"/>
                <a:gd name="connsiteX10" fmla="*/ 68678 w 110323"/>
                <a:gd name="connsiteY10" fmla="*/ 68 h 91988"/>
                <a:gd name="connsiteX11" fmla="*/ 24852 w 110323"/>
                <a:gd name="connsiteY11" fmla="*/ 68 h 91988"/>
                <a:gd name="connsiteX12" fmla="*/ 20419 w 110323"/>
                <a:gd name="connsiteY12" fmla="*/ 3721 h 91988"/>
                <a:gd name="connsiteX13" fmla="*/ 25106 w 110323"/>
                <a:gd name="connsiteY13" fmla="*/ 5939 h 91988"/>
                <a:gd name="connsiteX14" fmla="*/ 33212 w 110323"/>
                <a:gd name="connsiteY14" fmla="*/ 6722 h 91988"/>
                <a:gd name="connsiteX15" fmla="*/ 32832 w 110323"/>
                <a:gd name="connsiteY15" fmla="*/ 9984 h 91988"/>
                <a:gd name="connsiteX16" fmla="*/ 16239 w 110323"/>
                <a:gd name="connsiteY16" fmla="*/ 78355 h 91988"/>
                <a:gd name="connsiteX17" fmla="*/ 5346 w 110323"/>
                <a:gd name="connsiteY17" fmla="*/ 83314 h 91988"/>
                <a:gd name="connsiteX18" fmla="*/ 153 w 110323"/>
                <a:gd name="connsiteY18" fmla="*/ 86967 h 91988"/>
                <a:gd name="connsiteX19" fmla="*/ 2433 w 110323"/>
                <a:gd name="connsiteY19" fmla="*/ 89185 h 91988"/>
                <a:gd name="connsiteX20" fmla="*/ 10919 w 110323"/>
                <a:gd name="connsiteY20" fmla="*/ 88794 h 91988"/>
                <a:gd name="connsiteX21" fmla="*/ 20039 w 110323"/>
                <a:gd name="connsiteY21" fmla="*/ 88663 h 91988"/>
                <a:gd name="connsiteX22" fmla="*/ 29412 w 110323"/>
                <a:gd name="connsiteY22" fmla="*/ 88794 h 91988"/>
                <a:gd name="connsiteX23" fmla="*/ 38025 w 110323"/>
                <a:gd name="connsiteY23" fmla="*/ 89185 h 91988"/>
                <a:gd name="connsiteX24" fmla="*/ 41192 w 110323"/>
                <a:gd name="connsiteY24" fmla="*/ 85532 h 91988"/>
                <a:gd name="connsiteX25" fmla="*/ 37012 w 110323"/>
                <a:gd name="connsiteY25" fmla="*/ 83314 h 91988"/>
                <a:gd name="connsiteX26" fmla="*/ 31566 w 110323"/>
                <a:gd name="connsiteY26" fmla="*/ 83053 h 91988"/>
                <a:gd name="connsiteX27" fmla="*/ 28272 w 110323"/>
                <a:gd name="connsiteY27" fmla="*/ 81617 h 91988"/>
                <a:gd name="connsiteX28" fmla="*/ 28652 w 110323"/>
                <a:gd name="connsiteY28" fmla="*/ 79791 h 91988"/>
                <a:gd name="connsiteX29" fmla="*/ 36632 w 110323"/>
                <a:gd name="connsiteY29" fmla="*/ 46779 h 91988"/>
                <a:gd name="connsiteX30" fmla="*/ 56645 w 110323"/>
                <a:gd name="connsiteY30" fmla="*/ 46779 h 91988"/>
                <a:gd name="connsiteX31" fmla="*/ 74884 w 110323"/>
                <a:gd name="connsiteY31" fmla="*/ 58262 h 91988"/>
                <a:gd name="connsiteX32" fmla="*/ 72984 w 110323"/>
                <a:gd name="connsiteY32" fmla="*/ 67265 h 91988"/>
                <a:gd name="connsiteX33" fmla="*/ 71211 w 110323"/>
                <a:gd name="connsiteY33" fmla="*/ 77181 h 91988"/>
                <a:gd name="connsiteX34" fmla="*/ 91984 w 110323"/>
                <a:gd name="connsiteY34" fmla="*/ 92056 h 91988"/>
                <a:gd name="connsiteX35" fmla="*/ 110477 w 110323"/>
                <a:gd name="connsiteY35" fmla="*/ 76529 h 91988"/>
                <a:gd name="connsiteX36" fmla="*/ 107817 w 110323"/>
                <a:gd name="connsiteY36" fmla="*/ 74311 h 91988"/>
                <a:gd name="connsiteX37" fmla="*/ 105030 w 110323"/>
                <a:gd name="connsiteY37" fmla="*/ 76790 h 91988"/>
                <a:gd name="connsiteX38" fmla="*/ 92617 w 110323"/>
                <a:gd name="connsiteY38" fmla="*/ 87619 h 91988"/>
                <a:gd name="connsiteX39" fmla="*/ 85777 w 110323"/>
                <a:gd name="connsiteY39" fmla="*/ 78225 h 91988"/>
                <a:gd name="connsiteX40" fmla="*/ 87171 w 110323"/>
                <a:gd name="connsiteY40" fmla="*/ 64786 h 91988"/>
                <a:gd name="connsiteX41" fmla="*/ 87677 w 110323"/>
                <a:gd name="connsiteY41" fmla="*/ 59697 h 91988"/>
                <a:gd name="connsiteX42" fmla="*/ 75138 w 110323"/>
                <a:gd name="connsiteY42" fmla="*/ 44692 h 9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0323" h="91988">
                  <a:moveTo>
                    <a:pt x="45498" y="10245"/>
                  </a:moveTo>
                  <a:cubicBezTo>
                    <a:pt x="46512" y="6200"/>
                    <a:pt x="46512" y="5939"/>
                    <a:pt x="51832" y="5939"/>
                  </a:cubicBezTo>
                  <a:lnTo>
                    <a:pt x="66271" y="5939"/>
                  </a:lnTo>
                  <a:cubicBezTo>
                    <a:pt x="80457" y="5939"/>
                    <a:pt x="89957" y="9462"/>
                    <a:pt x="89957" y="19770"/>
                  </a:cubicBezTo>
                  <a:cubicBezTo>
                    <a:pt x="89957" y="25381"/>
                    <a:pt x="86917" y="32557"/>
                    <a:pt x="80711" y="36863"/>
                  </a:cubicBezTo>
                  <a:cubicBezTo>
                    <a:pt x="79571" y="37515"/>
                    <a:pt x="72351" y="42343"/>
                    <a:pt x="57151" y="42343"/>
                  </a:cubicBezTo>
                  <a:lnTo>
                    <a:pt x="37645" y="42343"/>
                  </a:lnTo>
                  <a:lnTo>
                    <a:pt x="45498" y="10245"/>
                  </a:lnTo>
                  <a:close/>
                  <a:moveTo>
                    <a:pt x="75138" y="44692"/>
                  </a:moveTo>
                  <a:cubicBezTo>
                    <a:pt x="89451" y="41038"/>
                    <a:pt x="104270" y="32688"/>
                    <a:pt x="104270" y="20814"/>
                  </a:cubicBezTo>
                  <a:cubicBezTo>
                    <a:pt x="104270" y="8940"/>
                    <a:pt x="88691" y="68"/>
                    <a:pt x="68678" y="68"/>
                  </a:cubicBezTo>
                  <a:lnTo>
                    <a:pt x="24852" y="68"/>
                  </a:lnTo>
                  <a:cubicBezTo>
                    <a:pt x="22319" y="68"/>
                    <a:pt x="20419" y="68"/>
                    <a:pt x="20419" y="3721"/>
                  </a:cubicBezTo>
                  <a:cubicBezTo>
                    <a:pt x="20419" y="5939"/>
                    <a:pt x="21939" y="5939"/>
                    <a:pt x="25106" y="5939"/>
                  </a:cubicBezTo>
                  <a:cubicBezTo>
                    <a:pt x="26372" y="5939"/>
                    <a:pt x="30552" y="5939"/>
                    <a:pt x="33212" y="6722"/>
                  </a:cubicBezTo>
                  <a:cubicBezTo>
                    <a:pt x="33212" y="8288"/>
                    <a:pt x="33212" y="8549"/>
                    <a:pt x="32832" y="9984"/>
                  </a:cubicBezTo>
                  <a:lnTo>
                    <a:pt x="16239" y="78355"/>
                  </a:lnTo>
                  <a:cubicBezTo>
                    <a:pt x="15226" y="82270"/>
                    <a:pt x="15099" y="83314"/>
                    <a:pt x="5346" y="83314"/>
                  </a:cubicBezTo>
                  <a:cubicBezTo>
                    <a:pt x="2180" y="83314"/>
                    <a:pt x="153" y="83314"/>
                    <a:pt x="153" y="86967"/>
                  </a:cubicBezTo>
                  <a:cubicBezTo>
                    <a:pt x="153" y="88011"/>
                    <a:pt x="1040" y="89185"/>
                    <a:pt x="2433" y="89185"/>
                  </a:cubicBezTo>
                  <a:cubicBezTo>
                    <a:pt x="5093" y="89185"/>
                    <a:pt x="8133" y="88794"/>
                    <a:pt x="10919" y="88794"/>
                  </a:cubicBezTo>
                  <a:cubicBezTo>
                    <a:pt x="13959" y="88794"/>
                    <a:pt x="16999" y="88663"/>
                    <a:pt x="20039" y="88663"/>
                  </a:cubicBezTo>
                  <a:cubicBezTo>
                    <a:pt x="23206" y="88663"/>
                    <a:pt x="26246" y="88794"/>
                    <a:pt x="29412" y="88794"/>
                  </a:cubicBezTo>
                  <a:cubicBezTo>
                    <a:pt x="32199" y="88794"/>
                    <a:pt x="35365" y="89185"/>
                    <a:pt x="38025" y="89185"/>
                  </a:cubicBezTo>
                  <a:cubicBezTo>
                    <a:pt x="38785" y="89185"/>
                    <a:pt x="41192" y="89185"/>
                    <a:pt x="41192" y="85532"/>
                  </a:cubicBezTo>
                  <a:cubicBezTo>
                    <a:pt x="41192" y="83314"/>
                    <a:pt x="39419" y="83314"/>
                    <a:pt x="37012" y="83314"/>
                  </a:cubicBezTo>
                  <a:cubicBezTo>
                    <a:pt x="36759" y="83314"/>
                    <a:pt x="33719" y="83314"/>
                    <a:pt x="31566" y="83053"/>
                  </a:cubicBezTo>
                  <a:cubicBezTo>
                    <a:pt x="28399" y="82792"/>
                    <a:pt x="28272" y="82661"/>
                    <a:pt x="28272" y="81617"/>
                  </a:cubicBezTo>
                  <a:cubicBezTo>
                    <a:pt x="28272" y="81356"/>
                    <a:pt x="28272" y="81096"/>
                    <a:pt x="28652" y="79791"/>
                  </a:cubicBezTo>
                  <a:lnTo>
                    <a:pt x="36632" y="46779"/>
                  </a:lnTo>
                  <a:lnTo>
                    <a:pt x="56645" y="46779"/>
                  </a:lnTo>
                  <a:cubicBezTo>
                    <a:pt x="65891" y="46779"/>
                    <a:pt x="74884" y="50172"/>
                    <a:pt x="74884" y="58262"/>
                  </a:cubicBezTo>
                  <a:cubicBezTo>
                    <a:pt x="74884" y="59827"/>
                    <a:pt x="73744" y="64264"/>
                    <a:pt x="72984" y="67265"/>
                  </a:cubicBezTo>
                  <a:cubicBezTo>
                    <a:pt x="72224" y="70527"/>
                    <a:pt x="71211" y="74702"/>
                    <a:pt x="71211" y="77181"/>
                  </a:cubicBezTo>
                  <a:cubicBezTo>
                    <a:pt x="71211" y="89707"/>
                    <a:pt x="84131" y="92056"/>
                    <a:pt x="91984" y="92056"/>
                  </a:cubicBezTo>
                  <a:cubicBezTo>
                    <a:pt x="104523" y="92056"/>
                    <a:pt x="110477" y="79530"/>
                    <a:pt x="110477" y="76529"/>
                  </a:cubicBezTo>
                  <a:cubicBezTo>
                    <a:pt x="110477" y="74311"/>
                    <a:pt x="108577" y="74311"/>
                    <a:pt x="107817" y="74311"/>
                  </a:cubicBezTo>
                  <a:cubicBezTo>
                    <a:pt x="105917" y="74311"/>
                    <a:pt x="105663" y="75093"/>
                    <a:pt x="105030" y="76790"/>
                  </a:cubicBezTo>
                  <a:cubicBezTo>
                    <a:pt x="102877" y="83444"/>
                    <a:pt x="97304" y="87619"/>
                    <a:pt x="92617" y="87619"/>
                  </a:cubicBezTo>
                  <a:cubicBezTo>
                    <a:pt x="89324" y="87619"/>
                    <a:pt x="85777" y="86576"/>
                    <a:pt x="85777" y="78225"/>
                  </a:cubicBezTo>
                  <a:cubicBezTo>
                    <a:pt x="85777" y="75354"/>
                    <a:pt x="86791" y="68048"/>
                    <a:pt x="87171" y="64786"/>
                  </a:cubicBezTo>
                  <a:cubicBezTo>
                    <a:pt x="87677" y="61002"/>
                    <a:pt x="87677" y="60480"/>
                    <a:pt x="87677" y="59697"/>
                  </a:cubicBezTo>
                  <a:cubicBezTo>
                    <a:pt x="87677" y="49519"/>
                    <a:pt x="79064" y="46127"/>
                    <a:pt x="75138" y="44692"/>
                  </a:cubicBez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4D97287-14C9-07B8-D484-5592CAFA951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203987" y="5358459"/>
              <a:ext cx="168461" cy="61064"/>
            </a:xfrm>
            <a:custGeom>
              <a:avLst/>
              <a:gdLst>
                <a:gd name="connsiteX0" fmla="*/ 160011 w 168461"/>
                <a:gd name="connsiteY0" fmla="*/ 10517 h 61064"/>
                <a:gd name="connsiteX1" fmla="*/ 168624 w 168461"/>
                <a:gd name="connsiteY1" fmla="*/ 5298 h 61064"/>
                <a:gd name="connsiteX2" fmla="*/ 160264 w 168461"/>
                <a:gd name="connsiteY2" fmla="*/ 79 h 61064"/>
                <a:gd name="connsiteX3" fmla="*/ 8522 w 168461"/>
                <a:gd name="connsiteY3" fmla="*/ 79 h 61064"/>
                <a:gd name="connsiteX4" fmla="*/ 162 w 168461"/>
                <a:gd name="connsiteY4" fmla="*/ 5298 h 61064"/>
                <a:gd name="connsiteX5" fmla="*/ 8775 w 168461"/>
                <a:gd name="connsiteY5" fmla="*/ 10517 h 61064"/>
                <a:gd name="connsiteX6" fmla="*/ 160011 w 168461"/>
                <a:gd name="connsiteY6" fmla="*/ 10517 h 61064"/>
                <a:gd name="connsiteX7" fmla="*/ 160264 w 168461"/>
                <a:gd name="connsiteY7" fmla="*/ 61143 h 61064"/>
                <a:gd name="connsiteX8" fmla="*/ 168624 w 168461"/>
                <a:gd name="connsiteY8" fmla="*/ 55924 h 61064"/>
                <a:gd name="connsiteX9" fmla="*/ 160011 w 168461"/>
                <a:gd name="connsiteY9" fmla="*/ 50705 h 61064"/>
                <a:gd name="connsiteX10" fmla="*/ 8775 w 168461"/>
                <a:gd name="connsiteY10" fmla="*/ 50705 h 61064"/>
                <a:gd name="connsiteX11" fmla="*/ 162 w 168461"/>
                <a:gd name="connsiteY11" fmla="*/ 55924 h 61064"/>
                <a:gd name="connsiteX12" fmla="*/ 8522 w 168461"/>
                <a:gd name="connsiteY12" fmla="*/ 61143 h 61064"/>
                <a:gd name="connsiteX13" fmla="*/ 160264 w 168461"/>
                <a:gd name="connsiteY13" fmla="*/ 61143 h 6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461" h="61064">
                  <a:moveTo>
                    <a:pt x="160011" y="10517"/>
                  </a:moveTo>
                  <a:cubicBezTo>
                    <a:pt x="163811" y="10517"/>
                    <a:pt x="168624" y="10517"/>
                    <a:pt x="168624" y="5298"/>
                  </a:cubicBezTo>
                  <a:cubicBezTo>
                    <a:pt x="168624" y="79"/>
                    <a:pt x="163811" y="79"/>
                    <a:pt x="160264" y="79"/>
                  </a:cubicBezTo>
                  <a:lnTo>
                    <a:pt x="8522" y="79"/>
                  </a:lnTo>
                  <a:cubicBezTo>
                    <a:pt x="4975" y="79"/>
                    <a:pt x="162" y="79"/>
                    <a:pt x="162" y="5298"/>
                  </a:cubicBezTo>
                  <a:cubicBezTo>
                    <a:pt x="162" y="10517"/>
                    <a:pt x="4975" y="10517"/>
                    <a:pt x="8775" y="10517"/>
                  </a:cubicBezTo>
                  <a:lnTo>
                    <a:pt x="160011" y="10517"/>
                  </a:lnTo>
                  <a:close/>
                  <a:moveTo>
                    <a:pt x="160264" y="61143"/>
                  </a:moveTo>
                  <a:cubicBezTo>
                    <a:pt x="163811" y="61143"/>
                    <a:pt x="168624" y="61143"/>
                    <a:pt x="168624" y="55924"/>
                  </a:cubicBezTo>
                  <a:cubicBezTo>
                    <a:pt x="168624" y="50705"/>
                    <a:pt x="163811" y="50705"/>
                    <a:pt x="160011" y="50705"/>
                  </a:cubicBezTo>
                  <a:lnTo>
                    <a:pt x="8775" y="50705"/>
                  </a:lnTo>
                  <a:cubicBezTo>
                    <a:pt x="4975" y="50705"/>
                    <a:pt x="162" y="50705"/>
                    <a:pt x="162" y="55924"/>
                  </a:cubicBezTo>
                  <a:cubicBezTo>
                    <a:pt x="162" y="61143"/>
                    <a:pt x="4975" y="61143"/>
                    <a:pt x="8522" y="61143"/>
                  </a:cubicBezTo>
                  <a:lnTo>
                    <a:pt x="160264" y="61143"/>
                  </a:ln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3EFD929-EA8B-0552-9809-97A08B24E86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509891" y="5075837"/>
              <a:ext cx="124636" cy="626040"/>
            </a:xfrm>
            <a:custGeom>
              <a:avLst/>
              <a:gdLst>
                <a:gd name="connsiteX0" fmla="*/ 124809 w 124636"/>
                <a:gd name="connsiteY0" fmla="*/ 623496 h 626040"/>
                <a:gd name="connsiteX1" fmla="*/ 123796 w 124636"/>
                <a:gd name="connsiteY1" fmla="*/ 621147 h 626040"/>
                <a:gd name="connsiteX2" fmla="*/ 80477 w 124636"/>
                <a:gd name="connsiteY2" fmla="*/ 565824 h 626040"/>
                <a:gd name="connsiteX3" fmla="*/ 21199 w 124636"/>
                <a:gd name="connsiteY3" fmla="*/ 313215 h 626040"/>
                <a:gd name="connsiteX4" fmla="*/ 72117 w 124636"/>
                <a:gd name="connsiteY4" fmla="*/ 74699 h 626040"/>
                <a:gd name="connsiteX5" fmla="*/ 124049 w 124636"/>
                <a:gd name="connsiteY5" fmla="*/ 4762 h 626040"/>
                <a:gd name="connsiteX6" fmla="*/ 124809 w 124636"/>
                <a:gd name="connsiteY6" fmla="*/ 2674 h 626040"/>
                <a:gd name="connsiteX7" fmla="*/ 119489 w 124636"/>
                <a:gd name="connsiteY7" fmla="*/ 65 h 626040"/>
                <a:gd name="connsiteX8" fmla="*/ 111636 w 124636"/>
                <a:gd name="connsiteY8" fmla="*/ 3979 h 626040"/>
                <a:gd name="connsiteX9" fmla="*/ 173 w 124636"/>
                <a:gd name="connsiteY9" fmla="*/ 312954 h 626040"/>
                <a:gd name="connsiteX10" fmla="*/ 87317 w 124636"/>
                <a:gd name="connsiteY10" fmla="*/ 596878 h 626040"/>
                <a:gd name="connsiteX11" fmla="*/ 112396 w 124636"/>
                <a:gd name="connsiteY11" fmla="*/ 622974 h 626040"/>
                <a:gd name="connsiteX12" fmla="*/ 119489 w 124636"/>
                <a:gd name="connsiteY12" fmla="*/ 626105 h 626040"/>
                <a:gd name="connsiteX13" fmla="*/ 124809 w 124636"/>
                <a:gd name="connsiteY13" fmla="*/ 623496 h 62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636" h="626040">
                  <a:moveTo>
                    <a:pt x="124809" y="623496"/>
                  </a:moveTo>
                  <a:cubicBezTo>
                    <a:pt x="124809" y="622452"/>
                    <a:pt x="124302" y="621930"/>
                    <a:pt x="123796" y="621147"/>
                  </a:cubicBezTo>
                  <a:cubicBezTo>
                    <a:pt x="114423" y="611491"/>
                    <a:pt x="97450" y="594007"/>
                    <a:pt x="80477" y="565824"/>
                  </a:cubicBezTo>
                  <a:cubicBezTo>
                    <a:pt x="39691" y="498496"/>
                    <a:pt x="21199" y="413685"/>
                    <a:pt x="21199" y="313215"/>
                  </a:cubicBezTo>
                  <a:cubicBezTo>
                    <a:pt x="21199" y="243017"/>
                    <a:pt x="30318" y="152465"/>
                    <a:pt x="72117" y="74699"/>
                  </a:cubicBezTo>
                  <a:cubicBezTo>
                    <a:pt x="92130" y="37643"/>
                    <a:pt x="112903" y="16244"/>
                    <a:pt x="124049" y="4762"/>
                  </a:cubicBezTo>
                  <a:cubicBezTo>
                    <a:pt x="124809" y="3979"/>
                    <a:pt x="124809" y="3457"/>
                    <a:pt x="124809" y="2674"/>
                  </a:cubicBezTo>
                  <a:cubicBezTo>
                    <a:pt x="124809" y="65"/>
                    <a:pt x="123036" y="65"/>
                    <a:pt x="119489" y="65"/>
                  </a:cubicBezTo>
                  <a:cubicBezTo>
                    <a:pt x="115943" y="65"/>
                    <a:pt x="115436" y="65"/>
                    <a:pt x="111636" y="3979"/>
                  </a:cubicBezTo>
                  <a:cubicBezTo>
                    <a:pt x="26772" y="83572"/>
                    <a:pt x="173" y="203091"/>
                    <a:pt x="173" y="312954"/>
                  </a:cubicBezTo>
                  <a:cubicBezTo>
                    <a:pt x="173" y="415511"/>
                    <a:pt x="22972" y="518851"/>
                    <a:pt x="87317" y="596878"/>
                  </a:cubicBezTo>
                  <a:cubicBezTo>
                    <a:pt x="92383" y="602880"/>
                    <a:pt x="102010" y="613579"/>
                    <a:pt x="112396" y="622974"/>
                  </a:cubicBezTo>
                  <a:cubicBezTo>
                    <a:pt x="115436" y="626105"/>
                    <a:pt x="115943" y="626105"/>
                    <a:pt x="119489" y="626105"/>
                  </a:cubicBezTo>
                  <a:cubicBezTo>
                    <a:pt x="123036" y="626105"/>
                    <a:pt x="124809" y="626105"/>
                    <a:pt x="124809" y="623496"/>
                  </a:cubicBez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8DDF53A-BCEA-CEE7-3B24-E848C769C65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772130" y="5162346"/>
              <a:ext cx="93224" cy="118214"/>
            </a:xfrm>
            <a:custGeom>
              <a:avLst/>
              <a:gdLst>
                <a:gd name="connsiteX0" fmla="*/ 86062 w 93224"/>
                <a:gd name="connsiteY0" fmla="*/ 17817 h 118214"/>
                <a:gd name="connsiteX1" fmla="*/ 73902 w 93224"/>
                <a:gd name="connsiteY1" fmla="*/ 29560 h 118214"/>
                <a:gd name="connsiteX2" fmla="*/ 81755 w 93224"/>
                <a:gd name="connsiteY2" fmla="*/ 37128 h 118214"/>
                <a:gd name="connsiteX3" fmla="*/ 93408 w 93224"/>
                <a:gd name="connsiteY3" fmla="*/ 22514 h 118214"/>
                <a:gd name="connsiteX4" fmla="*/ 63263 w 93224"/>
                <a:gd name="connsiteY4" fmla="*/ 72 h 118214"/>
                <a:gd name="connsiteX5" fmla="*/ 20450 w 93224"/>
                <a:gd name="connsiteY5" fmla="*/ 38172 h 118214"/>
                <a:gd name="connsiteX6" fmla="*/ 46543 w 93224"/>
                <a:gd name="connsiteY6" fmla="*/ 64007 h 118214"/>
                <a:gd name="connsiteX7" fmla="*/ 72889 w 93224"/>
                <a:gd name="connsiteY7" fmla="*/ 83840 h 118214"/>
                <a:gd name="connsiteX8" fmla="*/ 36663 w 93224"/>
                <a:gd name="connsiteY8" fmla="*/ 112545 h 118214"/>
                <a:gd name="connsiteX9" fmla="*/ 7784 w 93224"/>
                <a:gd name="connsiteY9" fmla="*/ 98714 h 118214"/>
                <a:gd name="connsiteX10" fmla="*/ 23744 w 93224"/>
                <a:gd name="connsiteY10" fmla="*/ 84884 h 118214"/>
                <a:gd name="connsiteX11" fmla="*/ 14371 w 93224"/>
                <a:gd name="connsiteY11" fmla="*/ 75750 h 118214"/>
                <a:gd name="connsiteX12" fmla="*/ 184 w 93224"/>
                <a:gd name="connsiteY12" fmla="*/ 92973 h 118214"/>
                <a:gd name="connsiteX13" fmla="*/ 36410 w 93224"/>
                <a:gd name="connsiteY13" fmla="*/ 118286 h 118214"/>
                <a:gd name="connsiteX14" fmla="*/ 87329 w 93224"/>
                <a:gd name="connsiteY14" fmla="*/ 74967 h 118214"/>
                <a:gd name="connsiteX15" fmla="*/ 79475 w 93224"/>
                <a:gd name="connsiteY15" fmla="*/ 55917 h 118214"/>
                <a:gd name="connsiteX16" fmla="*/ 54143 w 93224"/>
                <a:gd name="connsiteY16" fmla="*/ 44957 h 118214"/>
                <a:gd name="connsiteX17" fmla="*/ 34890 w 93224"/>
                <a:gd name="connsiteY17" fmla="*/ 29299 h 118214"/>
                <a:gd name="connsiteX18" fmla="*/ 63263 w 93224"/>
                <a:gd name="connsiteY18" fmla="*/ 5813 h 118214"/>
                <a:gd name="connsiteX19" fmla="*/ 86062 w 93224"/>
                <a:gd name="connsiteY19" fmla="*/ 17817 h 1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3224" h="118214">
                  <a:moveTo>
                    <a:pt x="86062" y="17817"/>
                  </a:moveTo>
                  <a:cubicBezTo>
                    <a:pt x="78969" y="18078"/>
                    <a:pt x="73902" y="23819"/>
                    <a:pt x="73902" y="29560"/>
                  </a:cubicBezTo>
                  <a:cubicBezTo>
                    <a:pt x="73902" y="33214"/>
                    <a:pt x="76182" y="37128"/>
                    <a:pt x="81755" y="37128"/>
                  </a:cubicBezTo>
                  <a:cubicBezTo>
                    <a:pt x="87329" y="37128"/>
                    <a:pt x="93408" y="32692"/>
                    <a:pt x="93408" y="22514"/>
                  </a:cubicBezTo>
                  <a:cubicBezTo>
                    <a:pt x="93408" y="10771"/>
                    <a:pt x="82515" y="72"/>
                    <a:pt x="63263" y="72"/>
                  </a:cubicBezTo>
                  <a:cubicBezTo>
                    <a:pt x="29824" y="72"/>
                    <a:pt x="20450" y="26690"/>
                    <a:pt x="20450" y="38172"/>
                  </a:cubicBezTo>
                  <a:cubicBezTo>
                    <a:pt x="20450" y="58527"/>
                    <a:pt x="39197" y="62441"/>
                    <a:pt x="46543" y="64007"/>
                  </a:cubicBezTo>
                  <a:cubicBezTo>
                    <a:pt x="59716" y="66617"/>
                    <a:pt x="72889" y="69487"/>
                    <a:pt x="72889" y="83840"/>
                  </a:cubicBezTo>
                  <a:cubicBezTo>
                    <a:pt x="72889" y="90625"/>
                    <a:pt x="67062" y="112545"/>
                    <a:pt x="36663" y="112545"/>
                  </a:cubicBezTo>
                  <a:cubicBezTo>
                    <a:pt x="33117" y="112545"/>
                    <a:pt x="13611" y="112545"/>
                    <a:pt x="7784" y="98714"/>
                  </a:cubicBezTo>
                  <a:cubicBezTo>
                    <a:pt x="17411" y="100019"/>
                    <a:pt x="23744" y="92191"/>
                    <a:pt x="23744" y="84884"/>
                  </a:cubicBezTo>
                  <a:cubicBezTo>
                    <a:pt x="23744" y="78882"/>
                    <a:pt x="19691" y="75750"/>
                    <a:pt x="14371" y="75750"/>
                  </a:cubicBezTo>
                  <a:cubicBezTo>
                    <a:pt x="7784" y="75750"/>
                    <a:pt x="184" y="81230"/>
                    <a:pt x="184" y="92973"/>
                  </a:cubicBezTo>
                  <a:cubicBezTo>
                    <a:pt x="184" y="107848"/>
                    <a:pt x="14624" y="118286"/>
                    <a:pt x="36410" y="118286"/>
                  </a:cubicBezTo>
                  <a:cubicBezTo>
                    <a:pt x="77449" y="118286"/>
                    <a:pt x="87329" y="86710"/>
                    <a:pt x="87329" y="74967"/>
                  </a:cubicBezTo>
                  <a:cubicBezTo>
                    <a:pt x="87329" y="65573"/>
                    <a:pt x="82515" y="59049"/>
                    <a:pt x="79475" y="55917"/>
                  </a:cubicBezTo>
                  <a:cubicBezTo>
                    <a:pt x="72636" y="48610"/>
                    <a:pt x="65289" y="47306"/>
                    <a:pt x="54143" y="44957"/>
                  </a:cubicBezTo>
                  <a:cubicBezTo>
                    <a:pt x="45023" y="42869"/>
                    <a:pt x="34890" y="41043"/>
                    <a:pt x="34890" y="29299"/>
                  </a:cubicBezTo>
                  <a:cubicBezTo>
                    <a:pt x="34890" y="21732"/>
                    <a:pt x="40970" y="5813"/>
                    <a:pt x="63263" y="5813"/>
                  </a:cubicBezTo>
                  <a:cubicBezTo>
                    <a:pt x="69596" y="5813"/>
                    <a:pt x="82262" y="7640"/>
                    <a:pt x="86062" y="17817"/>
                  </a:cubicBez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AF9EB3-6AEE-23A5-A060-477627BC5DD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674075" y="5383772"/>
              <a:ext cx="288510" cy="10437"/>
            </a:xfrm>
            <a:custGeom>
              <a:avLst/>
              <a:gdLst>
                <a:gd name="connsiteX0" fmla="*/ 0 w 288510"/>
                <a:gd name="connsiteY0" fmla="*/ 0 h 10437"/>
                <a:gd name="connsiteX1" fmla="*/ 288511 w 288510"/>
                <a:gd name="connsiteY1" fmla="*/ 0 h 10437"/>
                <a:gd name="connsiteX2" fmla="*/ 288511 w 288510"/>
                <a:gd name="connsiteY2" fmla="*/ 10438 h 10437"/>
                <a:gd name="connsiteX3" fmla="*/ 0 w 288510"/>
                <a:gd name="connsiteY3" fmla="*/ 10438 h 1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510" h="10437">
                  <a:moveTo>
                    <a:pt x="0" y="0"/>
                  </a:moveTo>
                  <a:lnTo>
                    <a:pt x="288511" y="0"/>
                  </a:lnTo>
                  <a:lnTo>
                    <a:pt x="288511" y="10438"/>
                  </a:lnTo>
                  <a:lnTo>
                    <a:pt x="0" y="10438"/>
                  </a:ln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1022524-3CB3-C8E0-E576-6B829F16724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695101" y="5562776"/>
              <a:ext cx="154782" cy="10438"/>
            </a:xfrm>
            <a:custGeom>
              <a:avLst/>
              <a:gdLst>
                <a:gd name="connsiteX0" fmla="*/ 146097 w 154782"/>
                <a:gd name="connsiteY0" fmla="*/ 10524 h 10438"/>
                <a:gd name="connsiteX1" fmla="*/ 154963 w 154782"/>
                <a:gd name="connsiteY1" fmla="*/ 5305 h 10438"/>
                <a:gd name="connsiteX2" fmla="*/ 146097 w 154782"/>
                <a:gd name="connsiteY2" fmla="*/ 86 h 10438"/>
                <a:gd name="connsiteX3" fmla="*/ 9047 w 154782"/>
                <a:gd name="connsiteY3" fmla="*/ 86 h 10438"/>
                <a:gd name="connsiteX4" fmla="*/ 181 w 154782"/>
                <a:gd name="connsiteY4" fmla="*/ 5305 h 10438"/>
                <a:gd name="connsiteX5" fmla="*/ 9047 w 154782"/>
                <a:gd name="connsiteY5" fmla="*/ 10524 h 10438"/>
                <a:gd name="connsiteX6" fmla="*/ 146097 w 154782"/>
                <a:gd name="connsiteY6" fmla="*/ 10524 h 1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782" h="10438">
                  <a:moveTo>
                    <a:pt x="146097" y="10524"/>
                  </a:moveTo>
                  <a:cubicBezTo>
                    <a:pt x="150403" y="10524"/>
                    <a:pt x="154963" y="10524"/>
                    <a:pt x="154963" y="5305"/>
                  </a:cubicBezTo>
                  <a:cubicBezTo>
                    <a:pt x="154963" y="86"/>
                    <a:pt x="150403" y="86"/>
                    <a:pt x="146097" y="86"/>
                  </a:cubicBezTo>
                  <a:lnTo>
                    <a:pt x="9047" y="86"/>
                  </a:lnTo>
                  <a:cubicBezTo>
                    <a:pt x="4741" y="86"/>
                    <a:pt x="181" y="86"/>
                    <a:pt x="181" y="5305"/>
                  </a:cubicBezTo>
                  <a:cubicBezTo>
                    <a:pt x="181" y="10524"/>
                    <a:pt x="4741" y="10524"/>
                    <a:pt x="9047" y="10524"/>
                  </a:cubicBezTo>
                  <a:lnTo>
                    <a:pt x="146097" y="10524"/>
                  </a:ln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358BAAE-0420-FFA3-D6E1-1E94C339BDD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876934" y="5469875"/>
              <a:ext cx="77771" cy="166230"/>
            </a:xfrm>
            <a:custGeom>
              <a:avLst/>
              <a:gdLst>
                <a:gd name="connsiteX0" fmla="*/ 46547 w 77771"/>
                <a:gd name="connsiteY0" fmla="*/ 59062 h 166230"/>
                <a:gd name="connsiteX1" fmla="*/ 70360 w 77771"/>
                <a:gd name="connsiteY1" fmla="*/ 59062 h 166230"/>
                <a:gd name="connsiteX2" fmla="*/ 77960 w 77771"/>
                <a:gd name="connsiteY2" fmla="*/ 53843 h 166230"/>
                <a:gd name="connsiteX3" fmla="*/ 70867 w 77771"/>
                <a:gd name="connsiteY3" fmla="*/ 50973 h 166230"/>
                <a:gd name="connsiteX4" fmla="*/ 48574 w 77771"/>
                <a:gd name="connsiteY4" fmla="*/ 50973 h 166230"/>
                <a:gd name="connsiteX5" fmla="*/ 58960 w 77771"/>
                <a:gd name="connsiteY5" fmla="*/ 7131 h 166230"/>
                <a:gd name="connsiteX6" fmla="*/ 51614 w 77771"/>
                <a:gd name="connsiteY6" fmla="*/ 86 h 166230"/>
                <a:gd name="connsiteX7" fmla="*/ 41481 w 77771"/>
                <a:gd name="connsiteY7" fmla="*/ 9480 h 166230"/>
                <a:gd name="connsiteX8" fmla="*/ 31601 w 77771"/>
                <a:gd name="connsiteY8" fmla="*/ 50973 h 166230"/>
                <a:gd name="connsiteX9" fmla="*/ 7789 w 77771"/>
                <a:gd name="connsiteY9" fmla="*/ 50973 h 166230"/>
                <a:gd name="connsiteX10" fmla="*/ 189 w 77771"/>
                <a:gd name="connsiteY10" fmla="*/ 55931 h 166230"/>
                <a:gd name="connsiteX11" fmla="*/ 7282 w 77771"/>
                <a:gd name="connsiteY11" fmla="*/ 59062 h 166230"/>
                <a:gd name="connsiteX12" fmla="*/ 29575 w 77771"/>
                <a:gd name="connsiteY12" fmla="*/ 59062 h 166230"/>
                <a:gd name="connsiteX13" fmla="*/ 10322 w 77771"/>
                <a:gd name="connsiteY13" fmla="*/ 142308 h 166230"/>
                <a:gd name="connsiteX14" fmla="*/ 33628 w 77771"/>
                <a:gd name="connsiteY14" fmla="*/ 166316 h 166230"/>
                <a:gd name="connsiteX15" fmla="*/ 73907 w 77771"/>
                <a:gd name="connsiteY15" fmla="*/ 126129 h 166230"/>
                <a:gd name="connsiteX16" fmla="*/ 70867 w 77771"/>
                <a:gd name="connsiteY16" fmla="*/ 123519 h 166230"/>
                <a:gd name="connsiteX17" fmla="*/ 67067 w 77771"/>
                <a:gd name="connsiteY17" fmla="*/ 127173 h 166230"/>
                <a:gd name="connsiteX18" fmla="*/ 34134 w 77771"/>
                <a:gd name="connsiteY18" fmla="*/ 160575 h 166230"/>
                <a:gd name="connsiteX19" fmla="*/ 26281 w 77771"/>
                <a:gd name="connsiteY19" fmla="*/ 148571 h 166230"/>
                <a:gd name="connsiteX20" fmla="*/ 27801 w 77771"/>
                <a:gd name="connsiteY20" fmla="*/ 136045 h 166230"/>
                <a:gd name="connsiteX21" fmla="*/ 46547 w 77771"/>
                <a:gd name="connsiteY21" fmla="*/ 59062 h 16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771" h="166230">
                  <a:moveTo>
                    <a:pt x="46547" y="59062"/>
                  </a:moveTo>
                  <a:lnTo>
                    <a:pt x="70360" y="59062"/>
                  </a:lnTo>
                  <a:cubicBezTo>
                    <a:pt x="75427" y="59062"/>
                    <a:pt x="77960" y="59062"/>
                    <a:pt x="77960" y="53843"/>
                  </a:cubicBezTo>
                  <a:cubicBezTo>
                    <a:pt x="77960" y="50973"/>
                    <a:pt x="75427" y="50973"/>
                    <a:pt x="70867" y="50973"/>
                  </a:cubicBezTo>
                  <a:lnTo>
                    <a:pt x="48574" y="50973"/>
                  </a:lnTo>
                  <a:cubicBezTo>
                    <a:pt x="57694" y="13916"/>
                    <a:pt x="58960" y="8697"/>
                    <a:pt x="58960" y="7131"/>
                  </a:cubicBezTo>
                  <a:cubicBezTo>
                    <a:pt x="58960" y="2695"/>
                    <a:pt x="55921" y="86"/>
                    <a:pt x="51614" y="86"/>
                  </a:cubicBezTo>
                  <a:cubicBezTo>
                    <a:pt x="50854" y="86"/>
                    <a:pt x="43761" y="347"/>
                    <a:pt x="41481" y="9480"/>
                  </a:cubicBezTo>
                  <a:lnTo>
                    <a:pt x="31601" y="50973"/>
                  </a:lnTo>
                  <a:lnTo>
                    <a:pt x="7789" y="50973"/>
                  </a:lnTo>
                  <a:cubicBezTo>
                    <a:pt x="2722" y="50973"/>
                    <a:pt x="189" y="50973"/>
                    <a:pt x="189" y="55931"/>
                  </a:cubicBezTo>
                  <a:cubicBezTo>
                    <a:pt x="189" y="59062"/>
                    <a:pt x="2215" y="59062"/>
                    <a:pt x="7282" y="59062"/>
                  </a:cubicBezTo>
                  <a:lnTo>
                    <a:pt x="29575" y="59062"/>
                  </a:lnTo>
                  <a:cubicBezTo>
                    <a:pt x="11335" y="133175"/>
                    <a:pt x="10322" y="137611"/>
                    <a:pt x="10322" y="142308"/>
                  </a:cubicBezTo>
                  <a:cubicBezTo>
                    <a:pt x="10322" y="156400"/>
                    <a:pt x="19948" y="166316"/>
                    <a:pt x="33628" y="166316"/>
                  </a:cubicBezTo>
                  <a:cubicBezTo>
                    <a:pt x="59467" y="166316"/>
                    <a:pt x="73907" y="128216"/>
                    <a:pt x="73907" y="126129"/>
                  </a:cubicBezTo>
                  <a:cubicBezTo>
                    <a:pt x="73907" y="123519"/>
                    <a:pt x="71880" y="123519"/>
                    <a:pt x="70867" y="123519"/>
                  </a:cubicBezTo>
                  <a:cubicBezTo>
                    <a:pt x="68587" y="123519"/>
                    <a:pt x="68334" y="124302"/>
                    <a:pt x="67067" y="127173"/>
                  </a:cubicBezTo>
                  <a:cubicBezTo>
                    <a:pt x="56174" y="154312"/>
                    <a:pt x="42748" y="160575"/>
                    <a:pt x="34134" y="160575"/>
                  </a:cubicBezTo>
                  <a:cubicBezTo>
                    <a:pt x="28815" y="160575"/>
                    <a:pt x="26281" y="157183"/>
                    <a:pt x="26281" y="148571"/>
                  </a:cubicBezTo>
                  <a:cubicBezTo>
                    <a:pt x="26281" y="142308"/>
                    <a:pt x="26788" y="140481"/>
                    <a:pt x="27801" y="136045"/>
                  </a:cubicBezTo>
                  <a:lnTo>
                    <a:pt x="46547" y="59062"/>
                  </a:ln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4163023-F36D-7A34-40E0-CA210028B7D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001852" y="5075837"/>
              <a:ext cx="124636" cy="626040"/>
            </a:xfrm>
            <a:custGeom>
              <a:avLst/>
              <a:gdLst>
                <a:gd name="connsiteX0" fmla="*/ 124830 w 124636"/>
                <a:gd name="connsiteY0" fmla="*/ 313215 h 626040"/>
                <a:gd name="connsiteX1" fmla="*/ 37686 w 124636"/>
                <a:gd name="connsiteY1" fmla="*/ 29292 h 626040"/>
                <a:gd name="connsiteX2" fmla="*/ 12607 w 124636"/>
                <a:gd name="connsiteY2" fmla="*/ 3196 h 626040"/>
                <a:gd name="connsiteX3" fmla="*/ 5513 w 124636"/>
                <a:gd name="connsiteY3" fmla="*/ 65 h 626040"/>
                <a:gd name="connsiteX4" fmla="*/ 194 w 124636"/>
                <a:gd name="connsiteY4" fmla="*/ 2674 h 626040"/>
                <a:gd name="connsiteX5" fmla="*/ 1714 w 124636"/>
                <a:gd name="connsiteY5" fmla="*/ 5284 h 626040"/>
                <a:gd name="connsiteX6" fmla="*/ 44526 w 124636"/>
                <a:gd name="connsiteY6" fmla="*/ 60346 h 626040"/>
                <a:gd name="connsiteX7" fmla="*/ 103804 w 124636"/>
                <a:gd name="connsiteY7" fmla="*/ 312954 h 626040"/>
                <a:gd name="connsiteX8" fmla="*/ 52885 w 124636"/>
                <a:gd name="connsiteY8" fmla="*/ 551471 h 626040"/>
                <a:gd name="connsiteX9" fmla="*/ 1207 w 124636"/>
                <a:gd name="connsiteY9" fmla="*/ 621147 h 626040"/>
                <a:gd name="connsiteX10" fmla="*/ 194 w 124636"/>
                <a:gd name="connsiteY10" fmla="*/ 623496 h 626040"/>
                <a:gd name="connsiteX11" fmla="*/ 5513 w 124636"/>
                <a:gd name="connsiteY11" fmla="*/ 626105 h 626040"/>
                <a:gd name="connsiteX12" fmla="*/ 13367 w 124636"/>
                <a:gd name="connsiteY12" fmla="*/ 622191 h 626040"/>
                <a:gd name="connsiteX13" fmla="*/ 124830 w 124636"/>
                <a:gd name="connsiteY13" fmla="*/ 313215 h 62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636" h="626040">
                  <a:moveTo>
                    <a:pt x="124830" y="313215"/>
                  </a:moveTo>
                  <a:cubicBezTo>
                    <a:pt x="124830" y="210659"/>
                    <a:pt x="102031" y="107319"/>
                    <a:pt x="37686" y="29292"/>
                  </a:cubicBezTo>
                  <a:cubicBezTo>
                    <a:pt x="32619" y="23290"/>
                    <a:pt x="22993" y="12591"/>
                    <a:pt x="12607" y="3196"/>
                  </a:cubicBezTo>
                  <a:cubicBezTo>
                    <a:pt x="9567" y="65"/>
                    <a:pt x="9060" y="65"/>
                    <a:pt x="5513" y="65"/>
                  </a:cubicBezTo>
                  <a:cubicBezTo>
                    <a:pt x="2474" y="65"/>
                    <a:pt x="194" y="65"/>
                    <a:pt x="194" y="2674"/>
                  </a:cubicBezTo>
                  <a:cubicBezTo>
                    <a:pt x="194" y="3718"/>
                    <a:pt x="1207" y="4762"/>
                    <a:pt x="1714" y="5284"/>
                  </a:cubicBezTo>
                  <a:cubicBezTo>
                    <a:pt x="10580" y="14678"/>
                    <a:pt x="27553" y="32163"/>
                    <a:pt x="44526" y="60346"/>
                  </a:cubicBezTo>
                  <a:cubicBezTo>
                    <a:pt x="85311" y="127674"/>
                    <a:pt x="103804" y="212485"/>
                    <a:pt x="103804" y="312954"/>
                  </a:cubicBezTo>
                  <a:cubicBezTo>
                    <a:pt x="103804" y="383152"/>
                    <a:pt x="94684" y="473705"/>
                    <a:pt x="52885" y="551471"/>
                  </a:cubicBezTo>
                  <a:cubicBezTo>
                    <a:pt x="32873" y="588527"/>
                    <a:pt x="11847" y="610187"/>
                    <a:pt x="1207" y="621147"/>
                  </a:cubicBezTo>
                  <a:cubicBezTo>
                    <a:pt x="700" y="621930"/>
                    <a:pt x="194" y="622713"/>
                    <a:pt x="194" y="623496"/>
                  </a:cubicBezTo>
                  <a:cubicBezTo>
                    <a:pt x="194" y="626105"/>
                    <a:pt x="2474" y="626105"/>
                    <a:pt x="5513" y="626105"/>
                  </a:cubicBezTo>
                  <a:cubicBezTo>
                    <a:pt x="9060" y="626105"/>
                    <a:pt x="9567" y="626105"/>
                    <a:pt x="13367" y="622191"/>
                  </a:cubicBezTo>
                  <a:cubicBezTo>
                    <a:pt x="98231" y="542598"/>
                    <a:pt x="124830" y="423079"/>
                    <a:pt x="124830" y="313215"/>
                  </a:cubicBez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3B06A45-2EAF-2F5D-8BFC-42F19DD6920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190457" y="5059793"/>
              <a:ext cx="108879" cy="82384"/>
            </a:xfrm>
            <a:custGeom>
              <a:avLst/>
              <a:gdLst>
                <a:gd name="connsiteX0" fmla="*/ 86205 w 108879"/>
                <a:gd name="connsiteY0" fmla="*/ 54868 h 82384"/>
                <a:gd name="connsiteX1" fmla="*/ 109080 w 108879"/>
                <a:gd name="connsiteY1" fmla="*/ 11210 h 82384"/>
                <a:gd name="connsiteX2" fmla="*/ 106066 w 108879"/>
                <a:gd name="connsiteY2" fmla="*/ 8835 h 82384"/>
                <a:gd name="connsiteX3" fmla="*/ 102342 w 108879"/>
                <a:gd name="connsiteY3" fmla="*/ 13402 h 82384"/>
                <a:gd name="connsiteX4" fmla="*/ 85850 w 108879"/>
                <a:gd name="connsiteY4" fmla="*/ 46465 h 82384"/>
                <a:gd name="connsiteX5" fmla="*/ 84964 w 108879"/>
                <a:gd name="connsiteY5" fmla="*/ 29842 h 82384"/>
                <a:gd name="connsiteX6" fmla="*/ 51271 w 108879"/>
                <a:gd name="connsiteY6" fmla="*/ 67 h 82384"/>
                <a:gd name="connsiteX7" fmla="*/ 201 w 108879"/>
                <a:gd name="connsiteY7" fmla="*/ 50667 h 82384"/>
                <a:gd name="connsiteX8" fmla="*/ 32652 w 108879"/>
                <a:gd name="connsiteY8" fmla="*/ 82451 h 82384"/>
                <a:gd name="connsiteX9" fmla="*/ 73615 w 108879"/>
                <a:gd name="connsiteY9" fmla="*/ 66924 h 82384"/>
                <a:gd name="connsiteX10" fmla="*/ 92057 w 108879"/>
                <a:gd name="connsiteY10" fmla="*/ 82451 h 82384"/>
                <a:gd name="connsiteX11" fmla="*/ 108726 w 108879"/>
                <a:gd name="connsiteY11" fmla="*/ 69665 h 82384"/>
                <a:gd name="connsiteX12" fmla="*/ 105711 w 108879"/>
                <a:gd name="connsiteY12" fmla="*/ 67472 h 82384"/>
                <a:gd name="connsiteX13" fmla="*/ 102697 w 108879"/>
                <a:gd name="connsiteY13" fmla="*/ 69299 h 82384"/>
                <a:gd name="connsiteX14" fmla="*/ 92589 w 108879"/>
                <a:gd name="connsiteY14" fmla="*/ 77337 h 82384"/>
                <a:gd name="connsiteX15" fmla="*/ 86205 w 108879"/>
                <a:gd name="connsiteY15" fmla="*/ 54868 h 82384"/>
                <a:gd name="connsiteX16" fmla="*/ 72374 w 108879"/>
                <a:gd name="connsiteY16" fmla="*/ 61079 h 82384"/>
                <a:gd name="connsiteX17" fmla="*/ 33184 w 108879"/>
                <a:gd name="connsiteY17" fmla="*/ 77337 h 82384"/>
                <a:gd name="connsiteX18" fmla="*/ 14919 w 108879"/>
                <a:gd name="connsiteY18" fmla="*/ 57060 h 82384"/>
                <a:gd name="connsiteX19" fmla="*/ 26623 w 108879"/>
                <a:gd name="connsiteY19" fmla="*/ 19247 h 82384"/>
                <a:gd name="connsiteX20" fmla="*/ 51094 w 108879"/>
                <a:gd name="connsiteY20" fmla="*/ 5182 h 82384"/>
                <a:gd name="connsiteX21" fmla="*/ 70778 w 108879"/>
                <a:gd name="connsiteY21" fmla="*/ 30573 h 82384"/>
                <a:gd name="connsiteX22" fmla="*/ 72374 w 108879"/>
                <a:gd name="connsiteY22" fmla="*/ 61079 h 8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879" h="82384">
                  <a:moveTo>
                    <a:pt x="86205" y="54868"/>
                  </a:moveTo>
                  <a:cubicBezTo>
                    <a:pt x="102519" y="37514"/>
                    <a:pt x="109080" y="13219"/>
                    <a:pt x="109080" y="11210"/>
                  </a:cubicBezTo>
                  <a:cubicBezTo>
                    <a:pt x="109080" y="8835"/>
                    <a:pt x="106953" y="8835"/>
                    <a:pt x="106066" y="8835"/>
                  </a:cubicBezTo>
                  <a:cubicBezTo>
                    <a:pt x="103583" y="8835"/>
                    <a:pt x="103583" y="9383"/>
                    <a:pt x="102342" y="13402"/>
                  </a:cubicBezTo>
                  <a:cubicBezTo>
                    <a:pt x="99150" y="25458"/>
                    <a:pt x="93298" y="36601"/>
                    <a:pt x="85850" y="46465"/>
                  </a:cubicBezTo>
                  <a:cubicBezTo>
                    <a:pt x="85673" y="43725"/>
                    <a:pt x="85318" y="31486"/>
                    <a:pt x="84964" y="29842"/>
                  </a:cubicBezTo>
                  <a:cubicBezTo>
                    <a:pt x="82304" y="11758"/>
                    <a:pt x="69004" y="67"/>
                    <a:pt x="51271" y="67"/>
                  </a:cubicBezTo>
                  <a:cubicBezTo>
                    <a:pt x="25204" y="67"/>
                    <a:pt x="201" y="25093"/>
                    <a:pt x="201" y="50667"/>
                  </a:cubicBezTo>
                  <a:cubicBezTo>
                    <a:pt x="201" y="67472"/>
                    <a:pt x="12082" y="82451"/>
                    <a:pt x="32652" y="82451"/>
                  </a:cubicBezTo>
                  <a:cubicBezTo>
                    <a:pt x="48966" y="82451"/>
                    <a:pt x="63684" y="74779"/>
                    <a:pt x="73615" y="66924"/>
                  </a:cubicBezTo>
                  <a:cubicBezTo>
                    <a:pt x="77693" y="80259"/>
                    <a:pt x="86737" y="82451"/>
                    <a:pt x="92057" y="82451"/>
                  </a:cubicBezTo>
                  <a:cubicBezTo>
                    <a:pt x="102342" y="82451"/>
                    <a:pt x="108726" y="73501"/>
                    <a:pt x="108726" y="69665"/>
                  </a:cubicBezTo>
                  <a:cubicBezTo>
                    <a:pt x="108726" y="67472"/>
                    <a:pt x="106598" y="67472"/>
                    <a:pt x="105711" y="67472"/>
                  </a:cubicBezTo>
                  <a:cubicBezTo>
                    <a:pt x="103406" y="67472"/>
                    <a:pt x="103051" y="68203"/>
                    <a:pt x="102697" y="69299"/>
                  </a:cubicBezTo>
                  <a:cubicBezTo>
                    <a:pt x="100214" y="76241"/>
                    <a:pt x="94717" y="77337"/>
                    <a:pt x="92589" y="77337"/>
                  </a:cubicBezTo>
                  <a:cubicBezTo>
                    <a:pt x="90106" y="77337"/>
                    <a:pt x="87092" y="77337"/>
                    <a:pt x="86205" y="54868"/>
                  </a:cubicBezTo>
                  <a:close/>
                  <a:moveTo>
                    <a:pt x="72374" y="61079"/>
                  </a:moveTo>
                  <a:cubicBezTo>
                    <a:pt x="54995" y="75693"/>
                    <a:pt x="39922" y="77337"/>
                    <a:pt x="33184" y="77337"/>
                  </a:cubicBezTo>
                  <a:cubicBezTo>
                    <a:pt x="21480" y="77337"/>
                    <a:pt x="14919" y="69299"/>
                    <a:pt x="14919" y="57060"/>
                  </a:cubicBezTo>
                  <a:cubicBezTo>
                    <a:pt x="14919" y="51763"/>
                    <a:pt x="17402" y="31852"/>
                    <a:pt x="26623" y="19247"/>
                  </a:cubicBezTo>
                  <a:cubicBezTo>
                    <a:pt x="34780" y="8287"/>
                    <a:pt x="44888" y="5182"/>
                    <a:pt x="51094" y="5182"/>
                  </a:cubicBezTo>
                  <a:cubicBezTo>
                    <a:pt x="65280" y="5182"/>
                    <a:pt x="69359" y="19247"/>
                    <a:pt x="70778" y="30573"/>
                  </a:cubicBezTo>
                  <a:cubicBezTo>
                    <a:pt x="71842" y="38428"/>
                    <a:pt x="71487" y="51397"/>
                    <a:pt x="72374" y="61079"/>
                  </a:cubicBez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8C8BD12-2CA3-0290-BA76-4A70B23AC2A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326234" y="5077475"/>
              <a:ext cx="110323" cy="91988"/>
            </a:xfrm>
            <a:custGeom>
              <a:avLst/>
              <a:gdLst>
                <a:gd name="connsiteX0" fmla="*/ 45551 w 110323"/>
                <a:gd name="connsiteY0" fmla="*/ 10245 h 91988"/>
                <a:gd name="connsiteX1" fmla="*/ 51885 w 110323"/>
                <a:gd name="connsiteY1" fmla="*/ 5939 h 91988"/>
                <a:gd name="connsiteX2" fmla="*/ 66324 w 110323"/>
                <a:gd name="connsiteY2" fmla="*/ 5939 h 91988"/>
                <a:gd name="connsiteX3" fmla="*/ 90010 w 110323"/>
                <a:gd name="connsiteY3" fmla="*/ 19770 h 91988"/>
                <a:gd name="connsiteX4" fmla="*/ 80764 w 110323"/>
                <a:gd name="connsiteY4" fmla="*/ 36863 h 91988"/>
                <a:gd name="connsiteX5" fmla="*/ 57204 w 110323"/>
                <a:gd name="connsiteY5" fmla="*/ 42343 h 91988"/>
                <a:gd name="connsiteX6" fmla="*/ 37698 w 110323"/>
                <a:gd name="connsiteY6" fmla="*/ 42343 h 91988"/>
                <a:gd name="connsiteX7" fmla="*/ 45551 w 110323"/>
                <a:gd name="connsiteY7" fmla="*/ 10245 h 91988"/>
                <a:gd name="connsiteX8" fmla="*/ 75191 w 110323"/>
                <a:gd name="connsiteY8" fmla="*/ 44692 h 91988"/>
                <a:gd name="connsiteX9" fmla="*/ 104323 w 110323"/>
                <a:gd name="connsiteY9" fmla="*/ 20814 h 91988"/>
                <a:gd name="connsiteX10" fmla="*/ 68731 w 110323"/>
                <a:gd name="connsiteY10" fmla="*/ 68 h 91988"/>
                <a:gd name="connsiteX11" fmla="*/ 24905 w 110323"/>
                <a:gd name="connsiteY11" fmla="*/ 68 h 91988"/>
                <a:gd name="connsiteX12" fmla="*/ 20472 w 110323"/>
                <a:gd name="connsiteY12" fmla="*/ 3721 h 91988"/>
                <a:gd name="connsiteX13" fmla="*/ 25159 w 110323"/>
                <a:gd name="connsiteY13" fmla="*/ 5939 h 91988"/>
                <a:gd name="connsiteX14" fmla="*/ 33265 w 110323"/>
                <a:gd name="connsiteY14" fmla="*/ 6722 h 91988"/>
                <a:gd name="connsiteX15" fmla="*/ 32885 w 110323"/>
                <a:gd name="connsiteY15" fmla="*/ 9984 h 91988"/>
                <a:gd name="connsiteX16" fmla="*/ 16292 w 110323"/>
                <a:gd name="connsiteY16" fmla="*/ 78355 h 91988"/>
                <a:gd name="connsiteX17" fmla="*/ 5399 w 110323"/>
                <a:gd name="connsiteY17" fmla="*/ 83314 h 91988"/>
                <a:gd name="connsiteX18" fmla="*/ 206 w 110323"/>
                <a:gd name="connsiteY18" fmla="*/ 86967 h 91988"/>
                <a:gd name="connsiteX19" fmla="*/ 2486 w 110323"/>
                <a:gd name="connsiteY19" fmla="*/ 89185 h 91988"/>
                <a:gd name="connsiteX20" fmla="*/ 10972 w 110323"/>
                <a:gd name="connsiteY20" fmla="*/ 88794 h 91988"/>
                <a:gd name="connsiteX21" fmla="*/ 20092 w 110323"/>
                <a:gd name="connsiteY21" fmla="*/ 88663 h 91988"/>
                <a:gd name="connsiteX22" fmla="*/ 29465 w 110323"/>
                <a:gd name="connsiteY22" fmla="*/ 88794 h 91988"/>
                <a:gd name="connsiteX23" fmla="*/ 38078 w 110323"/>
                <a:gd name="connsiteY23" fmla="*/ 89185 h 91988"/>
                <a:gd name="connsiteX24" fmla="*/ 41245 w 110323"/>
                <a:gd name="connsiteY24" fmla="*/ 85532 h 91988"/>
                <a:gd name="connsiteX25" fmla="*/ 37065 w 110323"/>
                <a:gd name="connsiteY25" fmla="*/ 83314 h 91988"/>
                <a:gd name="connsiteX26" fmla="*/ 31619 w 110323"/>
                <a:gd name="connsiteY26" fmla="*/ 83053 h 91988"/>
                <a:gd name="connsiteX27" fmla="*/ 28325 w 110323"/>
                <a:gd name="connsiteY27" fmla="*/ 81617 h 91988"/>
                <a:gd name="connsiteX28" fmla="*/ 28705 w 110323"/>
                <a:gd name="connsiteY28" fmla="*/ 79791 h 91988"/>
                <a:gd name="connsiteX29" fmla="*/ 36685 w 110323"/>
                <a:gd name="connsiteY29" fmla="*/ 46779 h 91988"/>
                <a:gd name="connsiteX30" fmla="*/ 56698 w 110323"/>
                <a:gd name="connsiteY30" fmla="*/ 46779 h 91988"/>
                <a:gd name="connsiteX31" fmla="*/ 74937 w 110323"/>
                <a:gd name="connsiteY31" fmla="*/ 58262 h 91988"/>
                <a:gd name="connsiteX32" fmla="*/ 73037 w 110323"/>
                <a:gd name="connsiteY32" fmla="*/ 67265 h 91988"/>
                <a:gd name="connsiteX33" fmla="*/ 71264 w 110323"/>
                <a:gd name="connsiteY33" fmla="*/ 77181 h 91988"/>
                <a:gd name="connsiteX34" fmla="*/ 92037 w 110323"/>
                <a:gd name="connsiteY34" fmla="*/ 92056 h 91988"/>
                <a:gd name="connsiteX35" fmla="*/ 110530 w 110323"/>
                <a:gd name="connsiteY35" fmla="*/ 76529 h 91988"/>
                <a:gd name="connsiteX36" fmla="*/ 107870 w 110323"/>
                <a:gd name="connsiteY36" fmla="*/ 74311 h 91988"/>
                <a:gd name="connsiteX37" fmla="*/ 105083 w 110323"/>
                <a:gd name="connsiteY37" fmla="*/ 76790 h 91988"/>
                <a:gd name="connsiteX38" fmla="*/ 92670 w 110323"/>
                <a:gd name="connsiteY38" fmla="*/ 87619 h 91988"/>
                <a:gd name="connsiteX39" fmla="*/ 85830 w 110323"/>
                <a:gd name="connsiteY39" fmla="*/ 78225 h 91988"/>
                <a:gd name="connsiteX40" fmla="*/ 87224 w 110323"/>
                <a:gd name="connsiteY40" fmla="*/ 64786 h 91988"/>
                <a:gd name="connsiteX41" fmla="*/ 87730 w 110323"/>
                <a:gd name="connsiteY41" fmla="*/ 59697 h 91988"/>
                <a:gd name="connsiteX42" fmla="*/ 75191 w 110323"/>
                <a:gd name="connsiteY42" fmla="*/ 44692 h 9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0323" h="91988">
                  <a:moveTo>
                    <a:pt x="45551" y="10245"/>
                  </a:moveTo>
                  <a:cubicBezTo>
                    <a:pt x="46565" y="6200"/>
                    <a:pt x="46565" y="5939"/>
                    <a:pt x="51885" y="5939"/>
                  </a:cubicBezTo>
                  <a:lnTo>
                    <a:pt x="66324" y="5939"/>
                  </a:lnTo>
                  <a:cubicBezTo>
                    <a:pt x="80510" y="5939"/>
                    <a:pt x="90010" y="9462"/>
                    <a:pt x="90010" y="19770"/>
                  </a:cubicBezTo>
                  <a:cubicBezTo>
                    <a:pt x="90010" y="25381"/>
                    <a:pt x="86970" y="32557"/>
                    <a:pt x="80764" y="36863"/>
                  </a:cubicBezTo>
                  <a:cubicBezTo>
                    <a:pt x="79624" y="37515"/>
                    <a:pt x="72404" y="42343"/>
                    <a:pt x="57204" y="42343"/>
                  </a:cubicBezTo>
                  <a:lnTo>
                    <a:pt x="37698" y="42343"/>
                  </a:lnTo>
                  <a:lnTo>
                    <a:pt x="45551" y="10245"/>
                  </a:lnTo>
                  <a:close/>
                  <a:moveTo>
                    <a:pt x="75191" y="44692"/>
                  </a:moveTo>
                  <a:cubicBezTo>
                    <a:pt x="89504" y="41038"/>
                    <a:pt x="104323" y="32688"/>
                    <a:pt x="104323" y="20814"/>
                  </a:cubicBezTo>
                  <a:cubicBezTo>
                    <a:pt x="104323" y="8940"/>
                    <a:pt x="88744" y="68"/>
                    <a:pt x="68731" y="68"/>
                  </a:cubicBezTo>
                  <a:lnTo>
                    <a:pt x="24905" y="68"/>
                  </a:lnTo>
                  <a:cubicBezTo>
                    <a:pt x="22372" y="68"/>
                    <a:pt x="20472" y="68"/>
                    <a:pt x="20472" y="3721"/>
                  </a:cubicBezTo>
                  <a:cubicBezTo>
                    <a:pt x="20472" y="5939"/>
                    <a:pt x="21992" y="5939"/>
                    <a:pt x="25159" y="5939"/>
                  </a:cubicBezTo>
                  <a:cubicBezTo>
                    <a:pt x="26425" y="5939"/>
                    <a:pt x="30605" y="5939"/>
                    <a:pt x="33265" y="6722"/>
                  </a:cubicBezTo>
                  <a:cubicBezTo>
                    <a:pt x="33265" y="8288"/>
                    <a:pt x="33265" y="8549"/>
                    <a:pt x="32885" y="9984"/>
                  </a:cubicBezTo>
                  <a:lnTo>
                    <a:pt x="16292" y="78355"/>
                  </a:lnTo>
                  <a:cubicBezTo>
                    <a:pt x="15279" y="82270"/>
                    <a:pt x="15152" y="83314"/>
                    <a:pt x="5399" y="83314"/>
                  </a:cubicBezTo>
                  <a:cubicBezTo>
                    <a:pt x="2233" y="83314"/>
                    <a:pt x="206" y="83314"/>
                    <a:pt x="206" y="86967"/>
                  </a:cubicBezTo>
                  <a:cubicBezTo>
                    <a:pt x="206" y="88011"/>
                    <a:pt x="1093" y="89185"/>
                    <a:pt x="2486" y="89185"/>
                  </a:cubicBezTo>
                  <a:cubicBezTo>
                    <a:pt x="5146" y="89185"/>
                    <a:pt x="8186" y="88794"/>
                    <a:pt x="10972" y="88794"/>
                  </a:cubicBezTo>
                  <a:cubicBezTo>
                    <a:pt x="14012" y="88794"/>
                    <a:pt x="17052" y="88663"/>
                    <a:pt x="20092" y="88663"/>
                  </a:cubicBezTo>
                  <a:cubicBezTo>
                    <a:pt x="23259" y="88663"/>
                    <a:pt x="26299" y="88794"/>
                    <a:pt x="29465" y="88794"/>
                  </a:cubicBezTo>
                  <a:cubicBezTo>
                    <a:pt x="32252" y="88794"/>
                    <a:pt x="35418" y="89185"/>
                    <a:pt x="38078" y="89185"/>
                  </a:cubicBezTo>
                  <a:cubicBezTo>
                    <a:pt x="38838" y="89185"/>
                    <a:pt x="41245" y="89185"/>
                    <a:pt x="41245" y="85532"/>
                  </a:cubicBezTo>
                  <a:cubicBezTo>
                    <a:pt x="41245" y="83314"/>
                    <a:pt x="39472" y="83314"/>
                    <a:pt x="37065" y="83314"/>
                  </a:cubicBezTo>
                  <a:cubicBezTo>
                    <a:pt x="36812" y="83314"/>
                    <a:pt x="33772" y="83314"/>
                    <a:pt x="31619" y="83053"/>
                  </a:cubicBezTo>
                  <a:cubicBezTo>
                    <a:pt x="28452" y="82792"/>
                    <a:pt x="28325" y="82661"/>
                    <a:pt x="28325" y="81617"/>
                  </a:cubicBezTo>
                  <a:cubicBezTo>
                    <a:pt x="28325" y="81356"/>
                    <a:pt x="28325" y="81096"/>
                    <a:pt x="28705" y="79791"/>
                  </a:cubicBezTo>
                  <a:lnTo>
                    <a:pt x="36685" y="46779"/>
                  </a:lnTo>
                  <a:lnTo>
                    <a:pt x="56698" y="46779"/>
                  </a:lnTo>
                  <a:cubicBezTo>
                    <a:pt x="65944" y="46779"/>
                    <a:pt x="74937" y="50172"/>
                    <a:pt x="74937" y="58262"/>
                  </a:cubicBezTo>
                  <a:cubicBezTo>
                    <a:pt x="74937" y="59827"/>
                    <a:pt x="73797" y="64264"/>
                    <a:pt x="73037" y="67265"/>
                  </a:cubicBezTo>
                  <a:cubicBezTo>
                    <a:pt x="72277" y="70527"/>
                    <a:pt x="71264" y="74702"/>
                    <a:pt x="71264" y="77181"/>
                  </a:cubicBezTo>
                  <a:cubicBezTo>
                    <a:pt x="71264" y="89707"/>
                    <a:pt x="84184" y="92056"/>
                    <a:pt x="92037" y="92056"/>
                  </a:cubicBezTo>
                  <a:cubicBezTo>
                    <a:pt x="104576" y="92056"/>
                    <a:pt x="110530" y="79530"/>
                    <a:pt x="110530" y="76529"/>
                  </a:cubicBezTo>
                  <a:cubicBezTo>
                    <a:pt x="110530" y="74311"/>
                    <a:pt x="108630" y="74311"/>
                    <a:pt x="107870" y="74311"/>
                  </a:cubicBezTo>
                  <a:cubicBezTo>
                    <a:pt x="105970" y="74311"/>
                    <a:pt x="105716" y="75093"/>
                    <a:pt x="105083" y="76790"/>
                  </a:cubicBezTo>
                  <a:cubicBezTo>
                    <a:pt x="102930" y="83444"/>
                    <a:pt x="97357" y="87619"/>
                    <a:pt x="92670" y="87619"/>
                  </a:cubicBezTo>
                  <a:cubicBezTo>
                    <a:pt x="89377" y="87619"/>
                    <a:pt x="85830" y="86576"/>
                    <a:pt x="85830" y="78225"/>
                  </a:cubicBezTo>
                  <a:cubicBezTo>
                    <a:pt x="85830" y="75354"/>
                    <a:pt x="86844" y="68048"/>
                    <a:pt x="87224" y="64786"/>
                  </a:cubicBezTo>
                  <a:cubicBezTo>
                    <a:pt x="87730" y="61002"/>
                    <a:pt x="87730" y="60480"/>
                    <a:pt x="87730" y="59697"/>
                  </a:cubicBezTo>
                  <a:cubicBezTo>
                    <a:pt x="87730" y="49519"/>
                    <a:pt x="79117" y="46127"/>
                    <a:pt x="75191" y="44692"/>
                  </a:cubicBez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8C7E3CE-C140-0FC9-CBFA-F92E1F526C4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562072" y="5075837"/>
              <a:ext cx="124636" cy="626040"/>
            </a:xfrm>
            <a:custGeom>
              <a:avLst/>
              <a:gdLst>
                <a:gd name="connsiteX0" fmla="*/ 124850 w 124636"/>
                <a:gd name="connsiteY0" fmla="*/ 623496 h 626040"/>
                <a:gd name="connsiteX1" fmla="*/ 123837 w 124636"/>
                <a:gd name="connsiteY1" fmla="*/ 621147 h 626040"/>
                <a:gd name="connsiteX2" fmla="*/ 80518 w 124636"/>
                <a:gd name="connsiteY2" fmla="*/ 565824 h 626040"/>
                <a:gd name="connsiteX3" fmla="*/ 21240 w 124636"/>
                <a:gd name="connsiteY3" fmla="*/ 313215 h 626040"/>
                <a:gd name="connsiteX4" fmla="*/ 72159 w 124636"/>
                <a:gd name="connsiteY4" fmla="*/ 74699 h 626040"/>
                <a:gd name="connsiteX5" fmla="*/ 124090 w 124636"/>
                <a:gd name="connsiteY5" fmla="*/ 4762 h 626040"/>
                <a:gd name="connsiteX6" fmla="*/ 124850 w 124636"/>
                <a:gd name="connsiteY6" fmla="*/ 2674 h 626040"/>
                <a:gd name="connsiteX7" fmla="*/ 119531 w 124636"/>
                <a:gd name="connsiteY7" fmla="*/ 65 h 626040"/>
                <a:gd name="connsiteX8" fmla="*/ 111677 w 124636"/>
                <a:gd name="connsiteY8" fmla="*/ 3979 h 626040"/>
                <a:gd name="connsiteX9" fmla="*/ 214 w 124636"/>
                <a:gd name="connsiteY9" fmla="*/ 312954 h 626040"/>
                <a:gd name="connsiteX10" fmla="*/ 87358 w 124636"/>
                <a:gd name="connsiteY10" fmla="*/ 596878 h 626040"/>
                <a:gd name="connsiteX11" fmla="*/ 112437 w 124636"/>
                <a:gd name="connsiteY11" fmla="*/ 622974 h 626040"/>
                <a:gd name="connsiteX12" fmla="*/ 119531 w 124636"/>
                <a:gd name="connsiteY12" fmla="*/ 626105 h 626040"/>
                <a:gd name="connsiteX13" fmla="*/ 124850 w 124636"/>
                <a:gd name="connsiteY13" fmla="*/ 623496 h 62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636" h="626040">
                  <a:moveTo>
                    <a:pt x="124850" y="623496"/>
                  </a:moveTo>
                  <a:cubicBezTo>
                    <a:pt x="124850" y="622452"/>
                    <a:pt x="124344" y="621930"/>
                    <a:pt x="123837" y="621147"/>
                  </a:cubicBezTo>
                  <a:cubicBezTo>
                    <a:pt x="114464" y="611491"/>
                    <a:pt x="97491" y="594007"/>
                    <a:pt x="80518" y="565824"/>
                  </a:cubicBezTo>
                  <a:cubicBezTo>
                    <a:pt x="39733" y="498496"/>
                    <a:pt x="21240" y="413685"/>
                    <a:pt x="21240" y="313215"/>
                  </a:cubicBezTo>
                  <a:cubicBezTo>
                    <a:pt x="21240" y="243017"/>
                    <a:pt x="30360" y="152465"/>
                    <a:pt x="72159" y="74699"/>
                  </a:cubicBezTo>
                  <a:cubicBezTo>
                    <a:pt x="92171" y="37643"/>
                    <a:pt x="112944" y="16244"/>
                    <a:pt x="124090" y="4762"/>
                  </a:cubicBezTo>
                  <a:cubicBezTo>
                    <a:pt x="124850" y="3979"/>
                    <a:pt x="124850" y="3457"/>
                    <a:pt x="124850" y="2674"/>
                  </a:cubicBezTo>
                  <a:cubicBezTo>
                    <a:pt x="124850" y="65"/>
                    <a:pt x="123077" y="65"/>
                    <a:pt x="119531" y="65"/>
                  </a:cubicBezTo>
                  <a:cubicBezTo>
                    <a:pt x="115984" y="65"/>
                    <a:pt x="115477" y="65"/>
                    <a:pt x="111677" y="3979"/>
                  </a:cubicBezTo>
                  <a:cubicBezTo>
                    <a:pt x="26813" y="83572"/>
                    <a:pt x="214" y="203091"/>
                    <a:pt x="214" y="312954"/>
                  </a:cubicBezTo>
                  <a:cubicBezTo>
                    <a:pt x="214" y="415511"/>
                    <a:pt x="23013" y="518851"/>
                    <a:pt x="87358" y="596878"/>
                  </a:cubicBezTo>
                  <a:cubicBezTo>
                    <a:pt x="92425" y="602880"/>
                    <a:pt x="102051" y="613579"/>
                    <a:pt x="112437" y="622974"/>
                  </a:cubicBezTo>
                  <a:cubicBezTo>
                    <a:pt x="115477" y="626105"/>
                    <a:pt x="115984" y="626105"/>
                    <a:pt x="119531" y="626105"/>
                  </a:cubicBezTo>
                  <a:cubicBezTo>
                    <a:pt x="123077" y="626105"/>
                    <a:pt x="124850" y="626105"/>
                    <a:pt x="124850" y="623496"/>
                  </a:cubicBez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2EB998C-57A9-7BE8-BD4F-87F653685F0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718403" y="5280432"/>
              <a:ext cx="83597" cy="173798"/>
            </a:xfrm>
            <a:custGeom>
              <a:avLst/>
              <a:gdLst>
                <a:gd name="connsiteX0" fmla="*/ 52153 w 83597"/>
                <a:gd name="connsiteY0" fmla="*/ 6864 h 173798"/>
                <a:gd name="connsiteX1" fmla="*/ 46327 w 83597"/>
                <a:gd name="connsiteY1" fmla="*/ 79 h 173798"/>
                <a:gd name="connsiteX2" fmla="*/ 221 w 83597"/>
                <a:gd name="connsiteY2" fmla="*/ 16780 h 173798"/>
                <a:gd name="connsiteX3" fmla="*/ 221 w 83597"/>
                <a:gd name="connsiteY3" fmla="*/ 24870 h 173798"/>
                <a:gd name="connsiteX4" fmla="*/ 33407 w 83597"/>
                <a:gd name="connsiteY4" fmla="*/ 18085 h 173798"/>
                <a:gd name="connsiteX5" fmla="*/ 33407 w 83597"/>
                <a:gd name="connsiteY5" fmla="*/ 153262 h 173798"/>
                <a:gd name="connsiteX6" fmla="*/ 9848 w 83597"/>
                <a:gd name="connsiteY6" fmla="*/ 165788 h 173798"/>
                <a:gd name="connsiteX7" fmla="*/ 1741 w 83597"/>
                <a:gd name="connsiteY7" fmla="*/ 165788 h 173798"/>
                <a:gd name="connsiteX8" fmla="*/ 1741 w 83597"/>
                <a:gd name="connsiteY8" fmla="*/ 173877 h 173798"/>
                <a:gd name="connsiteX9" fmla="*/ 42780 w 83597"/>
                <a:gd name="connsiteY9" fmla="*/ 173094 h 173798"/>
                <a:gd name="connsiteX10" fmla="*/ 83819 w 83597"/>
                <a:gd name="connsiteY10" fmla="*/ 173877 h 173798"/>
                <a:gd name="connsiteX11" fmla="*/ 83819 w 83597"/>
                <a:gd name="connsiteY11" fmla="*/ 165788 h 173798"/>
                <a:gd name="connsiteX12" fmla="*/ 75712 w 83597"/>
                <a:gd name="connsiteY12" fmla="*/ 165788 h 173798"/>
                <a:gd name="connsiteX13" fmla="*/ 52153 w 83597"/>
                <a:gd name="connsiteY13" fmla="*/ 153262 h 173798"/>
                <a:gd name="connsiteX14" fmla="*/ 52153 w 83597"/>
                <a:gd name="connsiteY14" fmla="*/ 6864 h 1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97" h="173798">
                  <a:moveTo>
                    <a:pt x="52153" y="6864"/>
                  </a:moveTo>
                  <a:cubicBezTo>
                    <a:pt x="52153" y="601"/>
                    <a:pt x="52153" y="79"/>
                    <a:pt x="46327" y="79"/>
                  </a:cubicBezTo>
                  <a:cubicBezTo>
                    <a:pt x="30620" y="16780"/>
                    <a:pt x="8328" y="16780"/>
                    <a:pt x="221" y="16780"/>
                  </a:cubicBezTo>
                  <a:lnTo>
                    <a:pt x="221" y="24870"/>
                  </a:lnTo>
                  <a:cubicBezTo>
                    <a:pt x="5288" y="24870"/>
                    <a:pt x="20234" y="24870"/>
                    <a:pt x="33407" y="18085"/>
                  </a:cubicBezTo>
                  <a:lnTo>
                    <a:pt x="33407" y="153262"/>
                  </a:lnTo>
                  <a:cubicBezTo>
                    <a:pt x="33407" y="162656"/>
                    <a:pt x="32647" y="165788"/>
                    <a:pt x="9848" y="165788"/>
                  </a:cubicBezTo>
                  <a:lnTo>
                    <a:pt x="1741" y="165788"/>
                  </a:lnTo>
                  <a:lnTo>
                    <a:pt x="1741" y="173877"/>
                  </a:lnTo>
                  <a:cubicBezTo>
                    <a:pt x="10608" y="173094"/>
                    <a:pt x="32647" y="173094"/>
                    <a:pt x="42780" y="173094"/>
                  </a:cubicBezTo>
                  <a:cubicBezTo>
                    <a:pt x="52913" y="173094"/>
                    <a:pt x="74952" y="173094"/>
                    <a:pt x="83819" y="173877"/>
                  </a:cubicBezTo>
                  <a:lnTo>
                    <a:pt x="83819" y="165788"/>
                  </a:lnTo>
                  <a:lnTo>
                    <a:pt x="75712" y="165788"/>
                  </a:lnTo>
                  <a:cubicBezTo>
                    <a:pt x="52913" y="165788"/>
                    <a:pt x="52153" y="162917"/>
                    <a:pt x="52153" y="153262"/>
                  </a:cubicBezTo>
                  <a:lnTo>
                    <a:pt x="52153" y="6864"/>
                  </a:ln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5DCD66-11CF-6715-F18A-16AA8ED03CD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893000" y="5302091"/>
              <a:ext cx="168461" cy="173798"/>
            </a:xfrm>
            <a:custGeom>
              <a:avLst/>
              <a:gdLst>
                <a:gd name="connsiteX0" fmla="*/ 89653 w 168461"/>
                <a:gd name="connsiteY0" fmla="*/ 92197 h 173798"/>
                <a:gd name="connsiteX1" fmla="*/ 160331 w 168461"/>
                <a:gd name="connsiteY1" fmla="*/ 92197 h 173798"/>
                <a:gd name="connsiteX2" fmla="*/ 168690 w 168461"/>
                <a:gd name="connsiteY2" fmla="*/ 86978 h 173798"/>
                <a:gd name="connsiteX3" fmla="*/ 160331 w 168461"/>
                <a:gd name="connsiteY3" fmla="*/ 81759 h 173798"/>
                <a:gd name="connsiteX4" fmla="*/ 89653 w 168461"/>
                <a:gd name="connsiteY4" fmla="*/ 81759 h 173798"/>
                <a:gd name="connsiteX5" fmla="*/ 89653 w 168461"/>
                <a:gd name="connsiteY5" fmla="*/ 8690 h 173798"/>
                <a:gd name="connsiteX6" fmla="*/ 84586 w 168461"/>
                <a:gd name="connsiteY6" fmla="*/ 79 h 173798"/>
                <a:gd name="connsiteX7" fmla="*/ 79519 w 168461"/>
                <a:gd name="connsiteY7" fmla="*/ 8690 h 173798"/>
                <a:gd name="connsiteX8" fmla="*/ 79519 w 168461"/>
                <a:gd name="connsiteY8" fmla="*/ 81759 h 173798"/>
                <a:gd name="connsiteX9" fmla="*/ 8588 w 168461"/>
                <a:gd name="connsiteY9" fmla="*/ 81759 h 173798"/>
                <a:gd name="connsiteX10" fmla="*/ 228 w 168461"/>
                <a:gd name="connsiteY10" fmla="*/ 86978 h 173798"/>
                <a:gd name="connsiteX11" fmla="*/ 8588 w 168461"/>
                <a:gd name="connsiteY11" fmla="*/ 92197 h 173798"/>
                <a:gd name="connsiteX12" fmla="*/ 79519 w 168461"/>
                <a:gd name="connsiteY12" fmla="*/ 92197 h 173798"/>
                <a:gd name="connsiteX13" fmla="*/ 79519 w 168461"/>
                <a:gd name="connsiteY13" fmla="*/ 165266 h 173798"/>
                <a:gd name="connsiteX14" fmla="*/ 84586 w 168461"/>
                <a:gd name="connsiteY14" fmla="*/ 173877 h 173798"/>
                <a:gd name="connsiteX15" fmla="*/ 89653 w 168461"/>
                <a:gd name="connsiteY15" fmla="*/ 165266 h 173798"/>
                <a:gd name="connsiteX16" fmla="*/ 89653 w 168461"/>
                <a:gd name="connsiteY16" fmla="*/ 92197 h 1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461" h="173798">
                  <a:moveTo>
                    <a:pt x="89653" y="92197"/>
                  </a:moveTo>
                  <a:lnTo>
                    <a:pt x="160331" y="92197"/>
                  </a:lnTo>
                  <a:cubicBezTo>
                    <a:pt x="163877" y="92197"/>
                    <a:pt x="168690" y="92197"/>
                    <a:pt x="168690" y="86978"/>
                  </a:cubicBezTo>
                  <a:cubicBezTo>
                    <a:pt x="168690" y="81759"/>
                    <a:pt x="163877" y="81759"/>
                    <a:pt x="160331" y="81759"/>
                  </a:cubicBezTo>
                  <a:lnTo>
                    <a:pt x="89653" y="81759"/>
                  </a:lnTo>
                  <a:lnTo>
                    <a:pt x="89653" y="8690"/>
                  </a:lnTo>
                  <a:cubicBezTo>
                    <a:pt x="89653" y="5037"/>
                    <a:pt x="89653" y="79"/>
                    <a:pt x="84586" y="79"/>
                  </a:cubicBezTo>
                  <a:cubicBezTo>
                    <a:pt x="79519" y="79"/>
                    <a:pt x="79519" y="5037"/>
                    <a:pt x="79519" y="8690"/>
                  </a:cubicBezTo>
                  <a:lnTo>
                    <a:pt x="79519" y="81759"/>
                  </a:lnTo>
                  <a:lnTo>
                    <a:pt x="8588" y="81759"/>
                  </a:lnTo>
                  <a:cubicBezTo>
                    <a:pt x="5042" y="81759"/>
                    <a:pt x="228" y="81759"/>
                    <a:pt x="228" y="86978"/>
                  </a:cubicBezTo>
                  <a:cubicBezTo>
                    <a:pt x="228" y="92197"/>
                    <a:pt x="5042" y="92197"/>
                    <a:pt x="8588" y="92197"/>
                  </a:cubicBezTo>
                  <a:lnTo>
                    <a:pt x="79519" y="92197"/>
                  </a:lnTo>
                  <a:lnTo>
                    <a:pt x="79519" y="165266"/>
                  </a:lnTo>
                  <a:cubicBezTo>
                    <a:pt x="79519" y="168919"/>
                    <a:pt x="79519" y="173877"/>
                    <a:pt x="84586" y="173877"/>
                  </a:cubicBezTo>
                  <a:cubicBezTo>
                    <a:pt x="89653" y="173877"/>
                    <a:pt x="89653" y="168919"/>
                    <a:pt x="89653" y="165266"/>
                  </a:cubicBezTo>
                  <a:lnTo>
                    <a:pt x="89653" y="92197"/>
                  </a:ln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3CF9615-E354-132E-933F-BC6CEAA6D9D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139486" y="5281737"/>
              <a:ext cx="66878" cy="175364"/>
            </a:xfrm>
            <a:custGeom>
              <a:avLst/>
              <a:gdLst>
                <a:gd name="connsiteX0" fmla="*/ 64837 w 66878"/>
                <a:gd name="connsiteY0" fmla="*/ 9473 h 175364"/>
                <a:gd name="connsiteX1" fmla="*/ 55463 w 66878"/>
                <a:gd name="connsiteY1" fmla="*/ 79 h 175364"/>
                <a:gd name="connsiteX2" fmla="*/ 41784 w 66878"/>
                <a:gd name="connsiteY2" fmla="*/ 13910 h 175364"/>
                <a:gd name="connsiteX3" fmla="*/ 51410 w 66878"/>
                <a:gd name="connsiteY3" fmla="*/ 23304 h 175364"/>
                <a:gd name="connsiteX4" fmla="*/ 64837 w 66878"/>
                <a:gd name="connsiteY4" fmla="*/ 9473 h 175364"/>
                <a:gd name="connsiteX5" fmla="*/ 45584 w 66878"/>
                <a:gd name="connsiteY5" fmla="*/ 107594 h 175364"/>
                <a:gd name="connsiteX6" fmla="*/ 51157 w 66878"/>
                <a:gd name="connsiteY6" fmla="*/ 92458 h 175364"/>
                <a:gd name="connsiteX7" fmla="*/ 54450 w 66878"/>
                <a:gd name="connsiteY7" fmla="*/ 78627 h 175364"/>
                <a:gd name="connsiteX8" fmla="*/ 33677 w 66878"/>
                <a:gd name="connsiteY8" fmla="*/ 57229 h 175364"/>
                <a:gd name="connsiteX9" fmla="*/ 238 w 66878"/>
                <a:gd name="connsiteY9" fmla="*/ 97416 h 175364"/>
                <a:gd name="connsiteX10" fmla="*/ 3278 w 66878"/>
                <a:gd name="connsiteY10" fmla="*/ 100026 h 175364"/>
                <a:gd name="connsiteX11" fmla="*/ 7331 w 66878"/>
                <a:gd name="connsiteY11" fmla="*/ 95329 h 175364"/>
                <a:gd name="connsiteX12" fmla="*/ 32917 w 66878"/>
                <a:gd name="connsiteY12" fmla="*/ 62970 h 175364"/>
                <a:gd name="connsiteX13" fmla="*/ 39251 w 66878"/>
                <a:gd name="connsiteY13" fmla="*/ 71321 h 175364"/>
                <a:gd name="connsiteX14" fmla="*/ 36464 w 66878"/>
                <a:gd name="connsiteY14" fmla="*/ 84890 h 175364"/>
                <a:gd name="connsiteX15" fmla="*/ 18985 w 66878"/>
                <a:gd name="connsiteY15" fmla="*/ 133168 h 175364"/>
                <a:gd name="connsiteX16" fmla="*/ 13158 w 66878"/>
                <a:gd name="connsiteY16" fmla="*/ 154045 h 175364"/>
                <a:gd name="connsiteX17" fmla="*/ 33931 w 66878"/>
                <a:gd name="connsiteY17" fmla="*/ 175443 h 175364"/>
                <a:gd name="connsiteX18" fmla="*/ 67116 w 66878"/>
                <a:gd name="connsiteY18" fmla="*/ 135255 h 175364"/>
                <a:gd name="connsiteX19" fmla="*/ 64077 w 66878"/>
                <a:gd name="connsiteY19" fmla="*/ 132646 h 175364"/>
                <a:gd name="connsiteX20" fmla="*/ 60277 w 66878"/>
                <a:gd name="connsiteY20" fmla="*/ 137343 h 175364"/>
                <a:gd name="connsiteX21" fmla="*/ 34437 w 66878"/>
                <a:gd name="connsiteY21" fmla="*/ 169702 h 175364"/>
                <a:gd name="connsiteX22" fmla="*/ 28358 w 66878"/>
                <a:gd name="connsiteY22" fmla="*/ 161090 h 175364"/>
                <a:gd name="connsiteX23" fmla="*/ 35704 w 66878"/>
                <a:gd name="connsiteY23" fmla="*/ 134995 h 175364"/>
                <a:gd name="connsiteX24" fmla="*/ 45584 w 66878"/>
                <a:gd name="connsiteY24" fmla="*/ 107594 h 17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878" h="175364">
                  <a:moveTo>
                    <a:pt x="64837" y="9473"/>
                  </a:moveTo>
                  <a:cubicBezTo>
                    <a:pt x="64837" y="4254"/>
                    <a:pt x="61290" y="79"/>
                    <a:pt x="55463" y="79"/>
                  </a:cubicBezTo>
                  <a:cubicBezTo>
                    <a:pt x="48624" y="79"/>
                    <a:pt x="41784" y="6864"/>
                    <a:pt x="41784" y="13910"/>
                  </a:cubicBezTo>
                  <a:cubicBezTo>
                    <a:pt x="41784" y="18868"/>
                    <a:pt x="45330" y="23304"/>
                    <a:pt x="51410" y="23304"/>
                  </a:cubicBezTo>
                  <a:cubicBezTo>
                    <a:pt x="57237" y="23304"/>
                    <a:pt x="64837" y="17302"/>
                    <a:pt x="64837" y="9473"/>
                  </a:cubicBezTo>
                  <a:close/>
                  <a:moveTo>
                    <a:pt x="45584" y="107594"/>
                  </a:moveTo>
                  <a:cubicBezTo>
                    <a:pt x="48624" y="100026"/>
                    <a:pt x="48624" y="99504"/>
                    <a:pt x="51157" y="92458"/>
                  </a:cubicBezTo>
                  <a:cubicBezTo>
                    <a:pt x="53184" y="87239"/>
                    <a:pt x="54450" y="83586"/>
                    <a:pt x="54450" y="78627"/>
                  </a:cubicBezTo>
                  <a:cubicBezTo>
                    <a:pt x="54450" y="66884"/>
                    <a:pt x="46344" y="57229"/>
                    <a:pt x="33677" y="57229"/>
                  </a:cubicBezTo>
                  <a:cubicBezTo>
                    <a:pt x="9865" y="57229"/>
                    <a:pt x="238" y="95068"/>
                    <a:pt x="238" y="97416"/>
                  </a:cubicBezTo>
                  <a:cubicBezTo>
                    <a:pt x="238" y="100026"/>
                    <a:pt x="2772" y="100026"/>
                    <a:pt x="3278" y="100026"/>
                  </a:cubicBezTo>
                  <a:cubicBezTo>
                    <a:pt x="5812" y="100026"/>
                    <a:pt x="6065" y="99504"/>
                    <a:pt x="7331" y="95329"/>
                  </a:cubicBezTo>
                  <a:cubicBezTo>
                    <a:pt x="14171" y="70799"/>
                    <a:pt x="24304" y="62970"/>
                    <a:pt x="32917" y="62970"/>
                  </a:cubicBezTo>
                  <a:cubicBezTo>
                    <a:pt x="34944" y="62970"/>
                    <a:pt x="39251" y="62970"/>
                    <a:pt x="39251" y="71321"/>
                  </a:cubicBezTo>
                  <a:cubicBezTo>
                    <a:pt x="39251" y="76801"/>
                    <a:pt x="37477" y="82281"/>
                    <a:pt x="36464" y="84890"/>
                  </a:cubicBezTo>
                  <a:cubicBezTo>
                    <a:pt x="34437" y="91675"/>
                    <a:pt x="23038" y="121947"/>
                    <a:pt x="18985" y="133168"/>
                  </a:cubicBezTo>
                  <a:cubicBezTo>
                    <a:pt x="16451" y="139953"/>
                    <a:pt x="13158" y="148564"/>
                    <a:pt x="13158" y="154045"/>
                  </a:cubicBezTo>
                  <a:cubicBezTo>
                    <a:pt x="13158" y="166310"/>
                    <a:pt x="21771" y="175443"/>
                    <a:pt x="33931" y="175443"/>
                  </a:cubicBezTo>
                  <a:cubicBezTo>
                    <a:pt x="57743" y="175443"/>
                    <a:pt x="67116" y="137604"/>
                    <a:pt x="67116" y="135255"/>
                  </a:cubicBezTo>
                  <a:cubicBezTo>
                    <a:pt x="67116" y="132646"/>
                    <a:pt x="64837" y="132646"/>
                    <a:pt x="64077" y="132646"/>
                  </a:cubicBezTo>
                  <a:cubicBezTo>
                    <a:pt x="61543" y="132646"/>
                    <a:pt x="61543" y="133429"/>
                    <a:pt x="60277" y="137343"/>
                  </a:cubicBezTo>
                  <a:cubicBezTo>
                    <a:pt x="55717" y="153784"/>
                    <a:pt x="47357" y="169702"/>
                    <a:pt x="34437" y="169702"/>
                  </a:cubicBezTo>
                  <a:cubicBezTo>
                    <a:pt x="30131" y="169702"/>
                    <a:pt x="28358" y="167092"/>
                    <a:pt x="28358" y="161090"/>
                  </a:cubicBezTo>
                  <a:cubicBezTo>
                    <a:pt x="28358" y="154566"/>
                    <a:pt x="29878" y="150913"/>
                    <a:pt x="35704" y="134995"/>
                  </a:cubicBezTo>
                  <a:lnTo>
                    <a:pt x="45584" y="107594"/>
                  </a:ln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2A4B0ED-A196-5ACE-8763-E48D99935A8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226253" y="5341757"/>
              <a:ext cx="136796" cy="115343"/>
            </a:xfrm>
            <a:custGeom>
              <a:avLst/>
              <a:gdLst>
                <a:gd name="connsiteX0" fmla="*/ 60533 w 136796"/>
                <a:gd name="connsiteY0" fmla="*/ 15214 h 115343"/>
                <a:gd name="connsiteX1" fmla="*/ 89159 w 136796"/>
                <a:gd name="connsiteY1" fmla="*/ 15214 h 115343"/>
                <a:gd name="connsiteX2" fmla="*/ 78520 w 136796"/>
                <a:gd name="connsiteY2" fmla="*/ 82542 h 115343"/>
                <a:gd name="connsiteX3" fmla="*/ 80546 w 136796"/>
                <a:gd name="connsiteY3" fmla="*/ 102375 h 115343"/>
                <a:gd name="connsiteX4" fmla="*/ 89666 w 136796"/>
                <a:gd name="connsiteY4" fmla="*/ 115423 h 115343"/>
                <a:gd name="connsiteX5" fmla="*/ 100052 w 136796"/>
                <a:gd name="connsiteY5" fmla="*/ 105506 h 115343"/>
                <a:gd name="connsiteX6" fmla="*/ 98532 w 136796"/>
                <a:gd name="connsiteY6" fmla="*/ 99765 h 115343"/>
                <a:gd name="connsiteX7" fmla="*/ 91186 w 136796"/>
                <a:gd name="connsiteY7" fmla="*/ 56707 h 115343"/>
                <a:gd name="connsiteX8" fmla="*/ 95746 w 136796"/>
                <a:gd name="connsiteY8" fmla="*/ 15214 h 115343"/>
                <a:gd name="connsiteX9" fmla="*/ 124625 w 136796"/>
                <a:gd name="connsiteY9" fmla="*/ 15214 h 115343"/>
                <a:gd name="connsiteX10" fmla="*/ 137038 w 136796"/>
                <a:gd name="connsiteY10" fmla="*/ 6342 h 115343"/>
                <a:gd name="connsiteX11" fmla="*/ 126905 w 136796"/>
                <a:gd name="connsiteY11" fmla="*/ 79 h 115343"/>
                <a:gd name="connsiteX12" fmla="*/ 42041 w 136796"/>
                <a:gd name="connsiteY12" fmla="*/ 79 h 115343"/>
                <a:gd name="connsiteX13" fmla="*/ 15695 w 136796"/>
                <a:gd name="connsiteY13" fmla="*/ 12344 h 115343"/>
                <a:gd name="connsiteX14" fmla="*/ 242 w 136796"/>
                <a:gd name="connsiteY14" fmla="*/ 35830 h 115343"/>
                <a:gd name="connsiteX15" fmla="*/ 3282 w 136796"/>
                <a:gd name="connsiteY15" fmla="*/ 38440 h 115343"/>
                <a:gd name="connsiteX16" fmla="*/ 7335 w 136796"/>
                <a:gd name="connsiteY16" fmla="*/ 35308 h 115343"/>
                <a:gd name="connsiteX17" fmla="*/ 39507 w 136796"/>
                <a:gd name="connsiteY17" fmla="*/ 15214 h 115343"/>
                <a:gd name="connsiteX18" fmla="*/ 53947 w 136796"/>
                <a:gd name="connsiteY18" fmla="*/ 15214 h 115343"/>
                <a:gd name="connsiteX19" fmla="*/ 21521 w 136796"/>
                <a:gd name="connsiteY19" fmla="*/ 102114 h 115343"/>
                <a:gd name="connsiteX20" fmla="*/ 19495 w 136796"/>
                <a:gd name="connsiteY20" fmla="*/ 108377 h 115343"/>
                <a:gd name="connsiteX21" fmla="*/ 26841 w 136796"/>
                <a:gd name="connsiteY21" fmla="*/ 115423 h 115343"/>
                <a:gd name="connsiteX22" fmla="*/ 39507 w 136796"/>
                <a:gd name="connsiteY22" fmla="*/ 98460 h 115343"/>
                <a:gd name="connsiteX23" fmla="*/ 46347 w 136796"/>
                <a:gd name="connsiteY23" fmla="*/ 72886 h 115343"/>
                <a:gd name="connsiteX24" fmla="*/ 60533 w 136796"/>
                <a:gd name="connsiteY24" fmla="*/ 15214 h 11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6796" h="115343">
                  <a:moveTo>
                    <a:pt x="60533" y="15214"/>
                  </a:moveTo>
                  <a:lnTo>
                    <a:pt x="89159" y="15214"/>
                  </a:lnTo>
                  <a:cubicBezTo>
                    <a:pt x="80800" y="53836"/>
                    <a:pt x="78520" y="65058"/>
                    <a:pt x="78520" y="82542"/>
                  </a:cubicBezTo>
                  <a:cubicBezTo>
                    <a:pt x="78520" y="86456"/>
                    <a:pt x="78520" y="93502"/>
                    <a:pt x="80546" y="102375"/>
                  </a:cubicBezTo>
                  <a:cubicBezTo>
                    <a:pt x="83079" y="113857"/>
                    <a:pt x="85866" y="115423"/>
                    <a:pt x="89666" y="115423"/>
                  </a:cubicBezTo>
                  <a:cubicBezTo>
                    <a:pt x="94732" y="115423"/>
                    <a:pt x="100052" y="110725"/>
                    <a:pt x="100052" y="105506"/>
                  </a:cubicBezTo>
                  <a:cubicBezTo>
                    <a:pt x="100052" y="103940"/>
                    <a:pt x="100052" y="103418"/>
                    <a:pt x="98532" y="99765"/>
                  </a:cubicBezTo>
                  <a:cubicBezTo>
                    <a:pt x="91186" y="80976"/>
                    <a:pt x="91186" y="64014"/>
                    <a:pt x="91186" y="56707"/>
                  </a:cubicBezTo>
                  <a:cubicBezTo>
                    <a:pt x="91186" y="42876"/>
                    <a:pt x="92959" y="28784"/>
                    <a:pt x="95746" y="15214"/>
                  </a:cubicBezTo>
                  <a:lnTo>
                    <a:pt x="124625" y="15214"/>
                  </a:lnTo>
                  <a:cubicBezTo>
                    <a:pt x="127918" y="15214"/>
                    <a:pt x="137038" y="15214"/>
                    <a:pt x="137038" y="6342"/>
                  </a:cubicBezTo>
                  <a:cubicBezTo>
                    <a:pt x="137038" y="79"/>
                    <a:pt x="131718" y="79"/>
                    <a:pt x="126905" y="79"/>
                  </a:cubicBezTo>
                  <a:lnTo>
                    <a:pt x="42041" y="79"/>
                  </a:lnTo>
                  <a:cubicBezTo>
                    <a:pt x="36467" y="79"/>
                    <a:pt x="26841" y="79"/>
                    <a:pt x="15695" y="12344"/>
                  </a:cubicBezTo>
                  <a:cubicBezTo>
                    <a:pt x="6828" y="22521"/>
                    <a:pt x="242" y="34525"/>
                    <a:pt x="242" y="35830"/>
                  </a:cubicBezTo>
                  <a:cubicBezTo>
                    <a:pt x="242" y="36091"/>
                    <a:pt x="242" y="38440"/>
                    <a:pt x="3282" y="38440"/>
                  </a:cubicBezTo>
                  <a:cubicBezTo>
                    <a:pt x="5308" y="38440"/>
                    <a:pt x="5815" y="37396"/>
                    <a:pt x="7335" y="35308"/>
                  </a:cubicBezTo>
                  <a:cubicBezTo>
                    <a:pt x="19748" y="15214"/>
                    <a:pt x="34441" y="15214"/>
                    <a:pt x="39507" y="15214"/>
                  </a:cubicBezTo>
                  <a:lnTo>
                    <a:pt x="53947" y="15214"/>
                  </a:lnTo>
                  <a:cubicBezTo>
                    <a:pt x="45841" y="46790"/>
                    <a:pt x="32161" y="78366"/>
                    <a:pt x="21521" y="102114"/>
                  </a:cubicBezTo>
                  <a:cubicBezTo>
                    <a:pt x="19495" y="106028"/>
                    <a:pt x="19495" y="106550"/>
                    <a:pt x="19495" y="108377"/>
                  </a:cubicBezTo>
                  <a:cubicBezTo>
                    <a:pt x="19495" y="113335"/>
                    <a:pt x="23548" y="115423"/>
                    <a:pt x="26841" y="115423"/>
                  </a:cubicBezTo>
                  <a:cubicBezTo>
                    <a:pt x="34441" y="115423"/>
                    <a:pt x="36467" y="108116"/>
                    <a:pt x="39507" y="98460"/>
                  </a:cubicBezTo>
                  <a:cubicBezTo>
                    <a:pt x="43054" y="86456"/>
                    <a:pt x="43054" y="85934"/>
                    <a:pt x="46347" y="72886"/>
                  </a:cubicBezTo>
                  <a:lnTo>
                    <a:pt x="60533" y="15214"/>
                  </a:ln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5BB99D6-9236-1068-A06C-4E4A34A35B1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425511" y="5338887"/>
              <a:ext cx="142115" cy="118214"/>
            </a:xfrm>
            <a:custGeom>
              <a:avLst/>
              <a:gdLst>
                <a:gd name="connsiteX0" fmla="*/ 110700 w 142115"/>
                <a:gd name="connsiteY0" fmla="*/ 53836 h 118214"/>
                <a:gd name="connsiteX1" fmla="*/ 68394 w 142115"/>
                <a:gd name="connsiteY1" fmla="*/ 79 h 118214"/>
                <a:gd name="connsiteX2" fmla="*/ 250 w 142115"/>
                <a:gd name="connsiteY2" fmla="*/ 74191 h 118214"/>
                <a:gd name="connsiteX3" fmla="*/ 41288 w 142115"/>
                <a:gd name="connsiteY3" fmla="*/ 118293 h 118214"/>
                <a:gd name="connsiteX4" fmla="*/ 94740 w 142115"/>
                <a:gd name="connsiteY4" fmla="*/ 96373 h 118214"/>
                <a:gd name="connsiteX5" fmla="*/ 117793 w 142115"/>
                <a:gd name="connsiteY5" fmla="*/ 118293 h 118214"/>
                <a:gd name="connsiteX6" fmla="*/ 139072 w 142115"/>
                <a:gd name="connsiteY6" fmla="*/ 99765 h 118214"/>
                <a:gd name="connsiteX7" fmla="*/ 136032 w 142115"/>
                <a:gd name="connsiteY7" fmla="*/ 97155 h 118214"/>
                <a:gd name="connsiteX8" fmla="*/ 132739 w 142115"/>
                <a:gd name="connsiteY8" fmla="*/ 99765 h 118214"/>
                <a:gd name="connsiteX9" fmla="*/ 118553 w 142115"/>
                <a:gd name="connsiteY9" fmla="*/ 112552 h 118214"/>
                <a:gd name="connsiteX10" fmla="*/ 110700 w 142115"/>
                <a:gd name="connsiteY10" fmla="*/ 85934 h 118214"/>
                <a:gd name="connsiteX11" fmla="*/ 113233 w 142115"/>
                <a:gd name="connsiteY11" fmla="*/ 76801 h 118214"/>
                <a:gd name="connsiteX12" fmla="*/ 142365 w 142115"/>
                <a:gd name="connsiteY12" fmla="*/ 15475 h 118214"/>
                <a:gd name="connsiteX13" fmla="*/ 139326 w 142115"/>
                <a:gd name="connsiteY13" fmla="*/ 12866 h 118214"/>
                <a:gd name="connsiteX14" fmla="*/ 135526 w 142115"/>
                <a:gd name="connsiteY14" fmla="*/ 18346 h 118214"/>
                <a:gd name="connsiteX15" fmla="*/ 110700 w 142115"/>
                <a:gd name="connsiteY15" fmla="*/ 70016 h 118214"/>
                <a:gd name="connsiteX16" fmla="*/ 110700 w 142115"/>
                <a:gd name="connsiteY16" fmla="*/ 53836 h 118214"/>
                <a:gd name="connsiteX17" fmla="*/ 93727 w 142115"/>
                <a:gd name="connsiteY17" fmla="*/ 89588 h 118214"/>
                <a:gd name="connsiteX18" fmla="*/ 41795 w 142115"/>
                <a:gd name="connsiteY18" fmla="*/ 112552 h 118214"/>
                <a:gd name="connsiteX19" fmla="*/ 18996 w 142115"/>
                <a:gd name="connsiteY19" fmla="*/ 84108 h 118214"/>
                <a:gd name="connsiteX20" fmla="*/ 33689 w 142115"/>
                <a:gd name="connsiteY20" fmla="*/ 29828 h 118214"/>
                <a:gd name="connsiteX21" fmla="*/ 68141 w 142115"/>
                <a:gd name="connsiteY21" fmla="*/ 5820 h 118214"/>
                <a:gd name="connsiteX22" fmla="*/ 93220 w 142115"/>
                <a:gd name="connsiteY22" fmla="*/ 60360 h 118214"/>
                <a:gd name="connsiteX23" fmla="*/ 93727 w 142115"/>
                <a:gd name="connsiteY23" fmla="*/ 89588 h 1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2115" h="118214">
                  <a:moveTo>
                    <a:pt x="110700" y="53836"/>
                  </a:moveTo>
                  <a:cubicBezTo>
                    <a:pt x="110700" y="12866"/>
                    <a:pt x="87140" y="79"/>
                    <a:pt x="68394" y="79"/>
                  </a:cubicBezTo>
                  <a:cubicBezTo>
                    <a:pt x="33689" y="79"/>
                    <a:pt x="250" y="37396"/>
                    <a:pt x="250" y="74191"/>
                  </a:cubicBezTo>
                  <a:cubicBezTo>
                    <a:pt x="250" y="98460"/>
                    <a:pt x="15449" y="118293"/>
                    <a:pt x="41288" y="118293"/>
                  </a:cubicBezTo>
                  <a:cubicBezTo>
                    <a:pt x="57248" y="118293"/>
                    <a:pt x="75487" y="112291"/>
                    <a:pt x="94740" y="96373"/>
                  </a:cubicBezTo>
                  <a:cubicBezTo>
                    <a:pt x="98033" y="110203"/>
                    <a:pt x="106393" y="118293"/>
                    <a:pt x="117793" y="118293"/>
                  </a:cubicBezTo>
                  <a:cubicBezTo>
                    <a:pt x="131219" y="118293"/>
                    <a:pt x="139072" y="103940"/>
                    <a:pt x="139072" y="99765"/>
                  </a:cubicBezTo>
                  <a:cubicBezTo>
                    <a:pt x="139072" y="97938"/>
                    <a:pt x="137552" y="97155"/>
                    <a:pt x="136032" y="97155"/>
                  </a:cubicBezTo>
                  <a:cubicBezTo>
                    <a:pt x="134259" y="97155"/>
                    <a:pt x="133499" y="97938"/>
                    <a:pt x="132739" y="99765"/>
                  </a:cubicBezTo>
                  <a:cubicBezTo>
                    <a:pt x="128179" y="112552"/>
                    <a:pt x="119059" y="112552"/>
                    <a:pt x="118553" y="112552"/>
                  </a:cubicBezTo>
                  <a:cubicBezTo>
                    <a:pt x="110700" y="112552"/>
                    <a:pt x="110700" y="92197"/>
                    <a:pt x="110700" y="85934"/>
                  </a:cubicBezTo>
                  <a:cubicBezTo>
                    <a:pt x="110700" y="80454"/>
                    <a:pt x="110700" y="79932"/>
                    <a:pt x="113233" y="76801"/>
                  </a:cubicBezTo>
                  <a:cubicBezTo>
                    <a:pt x="137046" y="46008"/>
                    <a:pt x="142365" y="15736"/>
                    <a:pt x="142365" y="15475"/>
                  </a:cubicBezTo>
                  <a:cubicBezTo>
                    <a:pt x="142365" y="14953"/>
                    <a:pt x="142112" y="12866"/>
                    <a:pt x="139326" y="12866"/>
                  </a:cubicBezTo>
                  <a:cubicBezTo>
                    <a:pt x="136792" y="12866"/>
                    <a:pt x="136792" y="13649"/>
                    <a:pt x="135526" y="18346"/>
                  </a:cubicBezTo>
                  <a:cubicBezTo>
                    <a:pt x="130966" y="34786"/>
                    <a:pt x="122606" y="54619"/>
                    <a:pt x="110700" y="70016"/>
                  </a:cubicBezTo>
                  <a:lnTo>
                    <a:pt x="110700" y="53836"/>
                  </a:lnTo>
                  <a:close/>
                  <a:moveTo>
                    <a:pt x="93727" y="89588"/>
                  </a:moveTo>
                  <a:cubicBezTo>
                    <a:pt x="71434" y="109681"/>
                    <a:pt x="51928" y="112552"/>
                    <a:pt x="41795" y="112552"/>
                  </a:cubicBezTo>
                  <a:cubicBezTo>
                    <a:pt x="26595" y="112552"/>
                    <a:pt x="18996" y="100809"/>
                    <a:pt x="18996" y="84108"/>
                  </a:cubicBezTo>
                  <a:cubicBezTo>
                    <a:pt x="18996" y="71321"/>
                    <a:pt x="25582" y="43137"/>
                    <a:pt x="33689" y="29828"/>
                  </a:cubicBezTo>
                  <a:cubicBezTo>
                    <a:pt x="45595" y="10778"/>
                    <a:pt x="59274" y="5820"/>
                    <a:pt x="68141" y="5820"/>
                  </a:cubicBezTo>
                  <a:cubicBezTo>
                    <a:pt x="93220" y="5820"/>
                    <a:pt x="93220" y="40005"/>
                    <a:pt x="93220" y="60360"/>
                  </a:cubicBezTo>
                  <a:cubicBezTo>
                    <a:pt x="93220" y="70016"/>
                    <a:pt x="93220" y="85151"/>
                    <a:pt x="93727" y="89588"/>
                  </a:cubicBez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29873A1-7166-99B8-9A7F-3AD6CB1E88D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589769" y="5368609"/>
              <a:ext cx="137961" cy="128417"/>
            </a:xfrm>
            <a:custGeom>
              <a:avLst/>
              <a:gdLst>
                <a:gd name="connsiteX0" fmla="*/ 60902 w 137961"/>
                <a:gd name="connsiteY0" fmla="*/ 12867 h 128417"/>
                <a:gd name="connsiteX1" fmla="*/ 66399 w 137961"/>
                <a:gd name="connsiteY1" fmla="*/ 6656 h 128417"/>
                <a:gd name="connsiteX2" fmla="*/ 77748 w 137961"/>
                <a:gd name="connsiteY2" fmla="*/ 6656 h 128417"/>
                <a:gd name="connsiteX3" fmla="*/ 114633 w 137961"/>
                <a:gd name="connsiteY3" fmla="*/ 25472 h 128417"/>
                <a:gd name="connsiteX4" fmla="*/ 102929 w 137961"/>
                <a:gd name="connsiteY4" fmla="*/ 51045 h 128417"/>
                <a:gd name="connsiteX5" fmla="*/ 72428 w 137961"/>
                <a:gd name="connsiteY5" fmla="*/ 59814 h 128417"/>
                <a:gd name="connsiteX6" fmla="*/ 49553 w 137961"/>
                <a:gd name="connsiteY6" fmla="*/ 59814 h 128417"/>
                <a:gd name="connsiteX7" fmla="*/ 60902 w 137961"/>
                <a:gd name="connsiteY7" fmla="*/ 12867 h 128417"/>
                <a:gd name="connsiteX8" fmla="*/ 92999 w 137961"/>
                <a:gd name="connsiteY8" fmla="*/ 62736 h 128417"/>
                <a:gd name="connsiteX9" fmla="*/ 132897 w 137961"/>
                <a:gd name="connsiteY9" fmla="*/ 28212 h 128417"/>
                <a:gd name="connsiteX10" fmla="*/ 89097 w 137961"/>
                <a:gd name="connsiteY10" fmla="*/ 80 h 128417"/>
                <a:gd name="connsiteX11" fmla="*/ 34658 w 137961"/>
                <a:gd name="connsiteY11" fmla="*/ 80 h 128417"/>
                <a:gd name="connsiteX12" fmla="*/ 28983 w 137961"/>
                <a:gd name="connsiteY12" fmla="*/ 4099 h 128417"/>
                <a:gd name="connsiteX13" fmla="*/ 34658 w 137961"/>
                <a:gd name="connsiteY13" fmla="*/ 6656 h 128417"/>
                <a:gd name="connsiteX14" fmla="*/ 41396 w 137961"/>
                <a:gd name="connsiteY14" fmla="*/ 7022 h 128417"/>
                <a:gd name="connsiteX15" fmla="*/ 45475 w 137961"/>
                <a:gd name="connsiteY15" fmla="*/ 9579 h 128417"/>
                <a:gd name="connsiteX16" fmla="*/ 44765 w 137961"/>
                <a:gd name="connsiteY16" fmla="*/ 13598 h 128417"/>
                <a:gd name="connsiteX17" fmla="*/ 21181 w 137961"/>
                <a:gd name="connsiteY17" fmla="*/ 110596 h 128417"/>
                <a:gd name="connsiteX18" fmla="*/ 5576 w 137961"/>
                <a:gd name="connsiteY18" fmla="*/ 118269 h 128417"/>
                <a:gd name="connsiteX19" fmla="*/ 256 w 137961"/>
                <a:gd name="connsiteY19" fmla="*/ 122105 h 128417"/>
                <a:gd name="connsiteX20" fmla="*/ 3093 w 137961"/>
                <a:gd name="connsiteY20" fmla="*/ 124845 h 128417"/>
                <a:gd name="connsiteX21" fmla="*/ 14087 w 137961"/>
                <a:gd name="connsiteY21" fmla="*/ 124297 h 128417"/>
                <a:gd name="connsiteX22" fmla="*/ 25791 w 137961"/>
                <a:gd name="connsiteY22" fmla="*/ 124114 h 128417"/>
                <a:gd name="connsiteX23" fmla="*/ 37140 w 137961"/>
                <a:gd name="connsiteY23" fmla="*/ 124297 h 128417"/>
                <a:gd name="connsiteX24" fmla="*/ 49021 w 137961"/>
                <a:gd name="connsiteY24" fmla="*/ 124845 h 128417"/>
                <a:gd name="connsiteX25" fmla="*/ 52745 w 137961"/>
                <a:gd name="connsiteY25" fmla="*/ 121009 h 128417"/>
                <a:gd name="connsiteX26" fmla="*/ 46893 w 137961"/>
                <a:gd name="connsiteY26" fmla="*/ 118269 h 128417"/>
                <a:gd name="connsiteX27" fmla="*/ 40155 w 137961"/>
                <a:gd name="connsiteY27" fmla="*/ 117903 h 128417"/>
                <a:gd name="connsiteX28" fmla="*/ 36254 w 137961"/>
                <a:gd name="connsiteY28" fmla="*/ 115163 h 128417"/>
                <a:gd name="connsiteX29" fmla="*/ 36963 w 137961"/>
                <a:gd name="connsiteY29" fmla="*/ 111144 h 128417"/>
                <a:gd name="connsiteX30" fmla="*/ 48135 w 137961"/>
                <a:gd name="connsiteY30" fmla="*/ 64929 h 128417"/>
                <a:gd name="connsiteX31" fmla="*/ 72251 w 137961"/>
                <a:gd name="connsiteY31" fmla="*/ 64929 h 128417"/>
                <a:gd name="connsiteX32" fmla="*/ 94063 w 137961"/>
                <a:gd name="connsiteY32" fmla="*/ 81369 h 128417"/>
                <a:gd name="connsiteX33" fmla="*/ 91580 w 137961"/>
                <a:gd name="connsiteY33" fmla="*/ 94156 h 128417"/>
                <a:gd name="connsiteX34" fmla="*/ 88743 w 137961"/>
                <a:gd name="connsiteY34" fmla="*/ 108404 h 128417"/>
                <a:gd name="connsiteX35" fmla="*/ 114810 w 137961"/>
                <a:gd name="connsiteY35" fmla="*/ 128498 h 128417"/>
                <a:gd name="connsiteX36" fmla="*/ 138217 w 137961"/>
                <a:gd name="connsiteY36" fmla="*/ 107308 h 128417"/>
                <a:gd name="connsiteX37" fmla="*/ 135203 w 137961"/>
                <a:gd name="connsiteY37" fmla="*/ 104751 h 128417"/>
                <a:gd name="connsiteX38" fmla="*/ 132011 w 137961"/>
                <a:gd name="connsiteY38" fmla="*/ 107856 h 128417"/>
                <a:gd name="connsiteX39" fmla="*/ 115519 w 137961"/>
                <a:gd name="connsiteY39" fmla="*/ 123383 h 128417"/>
                <a:gd name="connsiteX40" fmla="*/ 107540 w 137961"/>
                <a:gd name="connsiteY40" fmla="*/ 111510 h 128417"/>
                <a:gd name="connsiteX41" fmla="*/ 109313 w 137961"/>
                <a:gd name="connsiteY41" fmla="*/ 92512 h 128417"/>
                <a:gd name="connsiteX42" fmla="*/ 110022 w 137961"/>
                <a:gd name="connsiteY42" fmla="*/ 83926 h 128417"/>
                <a:gd name="connsiteX43" fmla="*/ 105057 w 137961"/>
                <a:gd name="connsiteY43" fmla="*/ 70409 h 128417"/>
                <a:gd name="connsiteX44" fmla="*/ 92999 w 137961"/>
                <a:gd name="connsiteY44" fmla="*/ 62736 h 12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7961" h="128417">
                  <a:moveTo>
                    <a:pt x="60902" y="12867"/>
                  </a:moveTo>
                  <a:cubicBezTo>
                    <a:pt x="62143" y="7752"/>
                    <a:pt x="62498" y="7204"/>
                    <a:pt x="66399" y="6656"/>
                  </a:cubicBezTo>
                  <a:lnTo>
                    <a:pt x="77748" y="6656"/>
                  </a:lnTo>
                  <a:cubicBezTo>
                    <a:pt x="94240" y="6656"/>
                    <a:pt x="114633" y="6656"/>
                    <a:pt x="114633" y="25472"/>
                  </a:cubicBezTo>
                  <a:cubicBezTo>
                    <a:pt x="114633" y="32961"/>
                    <a:pt x="111263" y="44469"/>
                    <a:pt x="102929" y="51045"/>
                  </a:cubicBezTo>
                  <a:cubicBezTo>
                    <a:pt x="95659" y="56891"/>
                    <a:pt x="84664" y="59814"/>
                    <a:pt x="72428" y="59814"/>
                  </a:cubicBezTo>
                  <a:lnTo>
                    <a:pt x="49553" y="59814"/>
                  </a:lnTo>
                  <a:lnTo>
                    <a:pt x="60902" y="12867"/>
                  </a:lnTo>
                  <a:close/>
                  <a:moveTo>
                    <a:pt x="92999" y="62736"/>
                  </a:moveTo>
                  <a:cubicBezTo>
                    <a:pt x="114101" y="57622"/>
                    <a:pt x="132897" y="44469"/>
                    <a:pt x="132897" y="28212"/>
                  </a:cubicBezTo>
                  <a:cubicBezTo>
                    <a:pt x="132897" y="12502"/>
                    <a:pt x="114810" y="80"/>
                    <a:pt x="89097" y="80"/>
                  </a:cubicBezTo>
                  <a:lnTo>
                    <a:pt x="34658" y="80"/>
                  </a:lnTo>
                  <a:cubicBezTo>
                    <a:pt x="31288" y="80"/>
                    <a:pt x="28983" y="80"/>
                    <a:pt x="28983" y="4099"/>
                  </a:cubicBezTo>
                  <a:cubicBezTo>
                    <a:pt x="28983" y="6656"/>
                    <a:pt x="31111" y="6656"/>
                    <a:pt x="34658" y="6656"/>
                  </a:cubicBezTo>
                  <a:cubicBezTo>
                    <a:pt x="34835" y="6656"/>
                    <a:pt x="38204" y="6656"/>
                    <a:pt x="41396" y="7022"/>
                  </a:cubicBezTo>
                  <a:cubicBezTo>
                    <a:pt x="45120" y="7387"/>
                    <a:pt x="45475" y="7752"/>
                    <a:pt x="45475" y="9579"/>
                  </a:cubicBezTo>
                  <a:cubicBezTo>
                    <a:pt x="45475" y="9944"/>
                    <a:pt x="45475" y="10858"/>
                    <a:pt x="44765" y="13598"/>
                  </a:cubicBezTo>
                  <a:lnTo>
                    <a:pt x="21181" y="110596"/>
                  </a:lnTo>
                  <a:cubicBezTo>
                    <a:pt x="19762" y="116807"/>
                    <a:pt x="19407" y="118269"/>
                    <a:pt x="5576" y="118269"/>
                  </a:cubicBezTo>
                  <a:cubicBezTo>
                    <a:pt x="2561" y="118269"/>
                    <a:pt x="256" y="118269"/>
                    <a:pt x="256" y="122105"/>
                  </a:cubicBezTo>
                  <a:cubicBezTo>
                    <a:pt x="256" y="123931"/>
                    <a:pt x="1497" y="124845"/>
                    <a:pt x="3093" y="124845"/>
                  </a:cubicBezTo>
                  <a:cubicBezTo>
                    <a:pt x="6462" y="124845"/>
                    <a:pt x="10541" y="124297"/>
                    <a:pt x="14087" y="124297"/>
                  </a:cubicBezTo>
                  <a:cubicBezTo>
                    <a:pt x="17457" y="124297"/>
                    <a:pt x="22599" y="124114"/>
                    <a:pt x="25791" y="124114"/>
                  </a:cubicBezTo>
                  <a:cubicBezTo>
                    <a:pt x="29338" y="124114"/>
                    <a:pt x="33416" y="124297"/>
                    <a:pt x="37140" y="124297"/>
                  </a:cubicBezTo>
                  <a:cubicBezTo>
                    <a:pt x="40864" y="124297"/>
                    <a:pt x="45297" y="124845"/>
                    <a:pt x="49021" y="124845"/>
                  </a:cubicBezTo>
                  <a:cubicBezTo>
                    <a:pt x="49908" y="124845"/>
                    <a:pt x="52745" y="124845"/>
                    <a:pt x="52745" y="121009"/>
                  </a:cubicBezTo>
                  <a:cubicBezTo>
                    <a:pt x="52745" y="118269"/>
                    <a:pt x="50972" y="118269"/>
                    <a:pt x="46893" y="118269"/>
                  </a:cubicBezTo>
                  <a:cubicBezTo>
                    <a:pt x="44056" y="118269"/>
                    <a:pt x="43347" y="118269"/>
                    <a:pt x="40155" y="117903"/>
                  </a:cubicBezTo>
                  <a:cubicBezTo>
                    <a:pt x="36254" y="117355"/>
                    <a:pt x="36254" y="116990"/>
                    <a:pt x="36254" y="115163"/>
                  </a:cubicBezTo>
                  <a:cubicBezTo>
                    <a:pt x="36254" y="114980"/>
                    <a:pt x="36254" y="113884"/>
                    <a:pt x="36963" y="111144"/>
                  </a:cubicBezTo>
                  <a:lnTo>
                    <a:pt x="48135" y="64929"/>
                  </a:lnTo>
                  <a:lnTo>
                    <a:pt x="72251" y="64929"/>
                  </a:lnTo>
                  <a:cubicBezTo>
                    <a:pt x="87501" y="64929"/>
                    <a:pt x="94063" y="72783"/>
                    <a:pt x="94063" y="81369"/>
                  </a:cubicBezTo>
                  <a:cubicBezTo>
                    <a:pt x="94063" y="83744"/>
                    <a:pt x="92467" y="89954"/>
                    <a:pt x="91580" y="94156"/>
                  </a:cubicBezTo>
                  <a:cubicBezTo>
                    <a:pt x="89452" y="102559"/>
                    <a:pt x="88743" y="105299"/>
                    <a:pt x="88743" y="108404"/>
                  </a:cubicBezTo>
                  <a:cubicBezTo>
                    <a:pt x="88743" y="122835"/>
                    <a:pt x="101688" y="128498"/>
                    <a:pt x="114810" y="128498"/>
                  </a:cubicBezTo>
                  <a:cubicBezTo>
                    <a:pt x="131124" y="128498"/>
                    <a:pt x="138217" y="110596"/>
                    <a:pt x="138217" y="107308"/>
                  </a:cubicBezTo>
                  <a:cubicBezTo>
                    <a:pt x="138217" y="106760"/>
                    <a:pt x="137863" y="104751"/>
                    <a:pt x="135203" y="104751"/>
                  </a:cubicBezTo>
                  <a:cubicBezTo>
                    <a:pt x="132897" y="104751"/>
                    <a:pt x="132543" y="106030"/>
                    <a:pt x="132011" y="107856"/>
                  </a:cubicBezTo>
                  <a:cubicBezTo>
                    <a:pt x="129528" y="115894"/>
                    <a:pt x="122967" y="123383"/>
                    <a:pt x="115519" y="123383"/>
                  </a:cubicBezTo>
                  <a:cubicBezTo>
                    <a:pt x="110909" y="123383"/>
                    <a:pt x="107540" y="121374"/>
                    <a:pt x="107540" y="111510"/>
                  </a:cubicBezTo>
                  <a:cubicBezTo>
                    <a:pt x="107540" y="106943"/>
                    <a:pt x="108603" y="97444"/>
                    <a:pt x="109313" y="92512"/>
                  </a:cubicBezTo>
                  <a:cubicBezTo>
                    <a:pt x="110022" y="87580"/>
                    <a:pt x="110022" y="85753"/>
                    <a:pt x="110022" y="83926"/>
                  </a:cubicBezTo>
                  <a:cubicBezTo>
                    <a:pt x="110022" y="81734"/>
                    <a:pt x="110022" y="75889"/>
                    <a:pt x="105057" y="70409"/>
                  </a:cubicBezTo>
                  <a:cubicBezTo>
                    <a:pt x="101688" y="66573"/>
                    <a:pt x="96900" y="64198"/>
                    <a:pt x="92999" y="62736"/>
                  </a:cubicBez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46E2D96-7E06-198C-75BE-0209FCC48D8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813842" y="5302091"/>
              <a:ext cx="168461" cy="173798"/>
            </a:xfrm>
            <a:custGeom>
              <a:avLst/>
              <a:gdLst>
                <a:gd name="connsiteX0" fmla="*/ 89689 w 168461"/>
                <a:gd name="connsiteY0" fmla="*/ 92197 h 173798"/>
                <a:gd name="connsiteX1" fmla="*/ 160367 w 168461"/>
                <a:gd name="connsiteY1" fmla="*/ 92197 h 173798"/>
                <a:gd name="connsiteX2" fmla="*/ 168727 w 168461"/>
                <a:gd name="connsiteY2" fmla="*/ 86978 h 173798"/>
                <a:gd name="connsiteX3" fmla="*/ 160367 w 168461"/>
                <a:gd name="connsiteY3" fmla="*/ 81759 h 173798"/>
                <a:gd name="connsiteX4" fmla="*/ 89689 w 168461"/>
                <a:gd name="connsiteY4" fmla="*/ 81759 h 173798"/>
                <a:gd name="connsiteX5" fmla="*/ 89689 w 168461"/>
                <a:gd name="connsiteY5" fmla="*/ 8690 h 173798"/>
                <a:gd name="connsiteX6" fmla="*/ 84622 w 168461"/>
                <a:gd name="connsiteY6" fmla="*/ 79 h 173798"/>
                <a:gd name="connsiteX7" fmla="*/ 79556 w 168461"/>
                <a:gd name="connsiteY7" fmla="*/ 8690 h 173798"/>
                <a:gd name="connsiteX8" fmla="*/ 79556 w 168461"/>
                <a:gd name="connsiteY8" fmla="*/ 81759 h 173798"/>
                <a:gd name="connsiteX9" fmla="*/ 8624 w 168461"/>
                <a:gd name="connsiteY9" fmla="*/ 81759 h 173798"/>
                <a:gd name="connsiteX10" fmla="*/ 265 w 168461"/>
                <a:gd name="connsiteY10" fmla="*/ 86978 h 173798"/>
                <a:gd name="connsiteX11" fmla="*/ 8624 w 168461"/>
                <a:gd name="connsiteY11" fmla="*/ 92197 h 173798"/>
                <a:gd name="connsiteX12" fmla="*/ 79556 w 168461"/>
                <a:gd name="connsiteY12" fmla="*/ 92197 h 173798"/>
                <a:gd name="connsiteX13" fmla="*/ 79556 w 168461"/>
                <a:gd name="connsiteY13" fmla="*/ 165266 h 173798"/>
                <a:gd name="connsiteX14" fmla="*/ 84622 w 168461"/>
                <a:gd name="connsiteY14" fmla="*/ 173877 h 173798"/>
                <a:gd name="connsiteX15" fmla="*/ 89689 w 168461"/>
                <a:gd name="connsiteY15" fmla="*/ 165266 h 173798"/>
                <a:gd name="connsiteX16" fmla="*/ 89689 w 168461"/>
                <a:gd name="connsiteY16" fmla="*/ 92197 h 1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461" h="173798">
                  <a:moveTo>
                    <a:pt x="89689" y="92197"/>
                  </a:moveTo>
                  <a:lnTo>
                    <a:pt x="160367" y="92197"/>
                  </a:lnTo>
                  <a:cubicBezTo>
                    <a:pt x="163913" y="92197"/>
                    <a:pt x="168727" y="92197"/>
                    <a:pt x="168727" y="86978"/>
                  </a:cubicBezTo>
                  <a:cubicBezTo>
                    <a:pt x="168727" y="81759"/>
                    <a:pt x="163913" y="81759"/>
                    <a:pt x="160367" y="81759"/>
                  </a:cubicBezTo>
                  <a:lnTo>
                    <a:pt x="89689" y="81759"/>
                  </a:lnTo>
                  <a:lnTo>
                    <a:pt x="89689" y="8690"/>
                  </a:lnTo>
                  <a:cubicBezTo>
                    <a:pt x="89689" y="5037"/>
                    <a:pt x="89689" y="79"/>
                    <a:pt x="84622" y="79"/>
                  </a:cubicBezTo>
                  <a:cubicBezTo>
                    <a:pt x="79556" y="79"/>
                    <a:pt x="79556" y="5037"/>
                    <a:pt x="79556" y="8690"/>
                  </a:cubicBezTo>
                  <a:lnTo>
                    <a:pt x="79556" y="81759"/>
                  </a:lnTo>
                  <a:lnTo>
                    <a:pt x="8624" y="81759"/>
                  </a:lnTo>
                  <a:cubicBezTo>
                    <a:pt x="5078" y="81759"/>
                    <a:pt x="265" y="81759"/>
                    <a:pt x="265" y="86978"/>
                  </a:cubicBezTo>
                  <a:cubicBezTo>
                    <a:pt x="265" y="92197"/>
                    <a:pt x="5078" y="92197"/>
                    <a:pt x="8624" y="92197"/>
                  </a:cubicBezTo>
                  <a:lnTo>
                    <a:pt x="79556" y="92197"/>
                  </a:lnTo>
                  <a:lnTo>
                    <a:pt x="79556" y="165266"/>
                  </a:lnTo>
                  <a:cubicBezTo>
                    <a:pt x="79556" y="168919"/>
                    <a:pt x="79556" y="173877"/>
                    <a:pt x="84622" y="173877"/>
                  </a:cubicBezTo>
                  <a:cubicBezTo>
                    <a:pt x="89689" y="173877"/>
                    <a:pt x="89689" y="168919"/>
                    <a:pt x="89689" y="165266"/>
                  </a:cubicBezTo>
                  <a:lnTo>
                    <a:pt x="89689" y="92197"/>
                  </a:ln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832F6D8-388B-C151-7312-7E848196065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141111" y="5103891"/>
              <a:ext cx="83597" cy="173798"/>
            </a:xfrm>
            <a:custGeom>
              <a:avLst/>
              <a:gdLst>
                <a:gd name="connsiteX0" fmla="*/ 52209 w 83597"/>
                <a:gd name="connsiteY0" fmla="*/ 6857 h 173798"/>
                <a:gd name="connsiteX1" fmla="*/ 46383 w 83597"/>
                <a:gd name="connsiteY1" fmla="*/ 72 h 173798"/>
                <a:gd name="connsiteX2" fmla="*/ 277 w 83597"/>
                <a:gd name="connsiteY2" fmla="*/ 16773 h 173798"/>
                <a:gd name="connsiteX3" fmla="*/ 277 w 83597"/>
                <a:gd name="connsiteY3" fmla="*/ 24863 h 173798"/>
                <a:gd name="connsiteX4" fmla="*/ 33463 w 83597"/>
                <a:gd name="connsiteY4" fmla="*/ 18078 h 173798"/>
                <a:gd name="connsiteX5" fmla="*/ 33463 w 83597"/>
                <a:gd name="connsiteY5" fmla="*/ 153255 h 173798"/>
                <a:gd name="connsiteX6" fmla="*/ 9904 w 83597"/>
                <a:gd name="connsiteY6" fmla="*/ 165781 h 173798"/>
                <a:gd name="connsiteX7" fmla="*/ 1797 w 83597"/>
                <a:gd name="connsiteY7" fmla="*/ 165781 h 173798"/>
                <a:gd name="connsiteX8" fmla="*/ 1797 w 83597"/>
                <a:gd name="connsiteY8" fmla="*/ 173871 h 173798"/>
                <a:gd name="connsiteX9" fmla="*/ 42836 w 83597"/>
                <a:gd name="connsiteY9" fmla="*/ 173088 h 173798"/>
                <a:gd name="connsiteX10" fmla="*/ 83875 w 83597"/>
                <a:gd name="connsiteY10" fmla="*/ 173871 h 173798"/>
                <a:gd name="connsiteX11" fmla="*/ 83875 w 83597"/>
                <a:gd name="connsiteY11" fmla="*/ 165781 h 173798"/>
                <a:gd name="connsiteX12" fmla="*/ 75768 w 83597"/>
                <a:gd name="connsiteY12" fmla="*/ 165781 h 173798"/>
                <a:gd name="connsiteX13" fmla="*/ 52209 w 83597"/>
                <a:gd name="connsiteY13" fmla="*/ 153255 h 173798"/>
                <a:gd name="connsiteX14" fmla="*/ 52209 w 83597"/>
                <a:gd name="connsiteY14" fmla="*/ 6857 h 1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97" h="173798">
                  <a:moveTo>
                    <a:pt x="52209" y="6857"/>
                  </a:moveTo>
                  <a:cubicBezTo>
                    <a:pt x="52209" y="594"/>
                    <a:pt x="52209" y="72"/>
                    <a:pt x="46383" y="72"/>
                  </a:cubicBezTo>
                  <a:cubicBezTo>
                    <a:pt x="30676" y="16773"/>
                    <a:pt x="8384" y="16773"/>
                    <a:pt x="277" y="16773"/>
                  </a:cubicBezTo>
                  <a:lnTo>
                    <a:pt x="277" y="24863"/>
                  </a:lnTo>
                  <a:cubicBezTo>
                    <a:pt x="5344" y="24863"/>
                    <a:pt x="20290" y="24863"/>
                    <a:pt x="33463" y="18078"/>
                  </a:cubicBezTo>
                  <a:lnTo>
                    <a:pt x="33463" y="153255"/>
                  </a:lnTo>
                  <a:cubicBezTo>
                    <a:pt x="33463" y="162649"/>
                    <a:pt x="32703" y="165781"/>
                    <a:pt x="9904" y="165781"/>
                  </a:cubicBezTo>
                  <a:lnTo>
                    <a:pt x="1797" y="165781"/>
                  </a:lnTo>
                  <a:lnTo>
                    <a:pt x="1797" y="173871"/>
                  </a:lnTo>
                  <a:cubicBezTo>
                    <a:pt x="10664" y="173088"/>
                    <a:pt x="32703" y="173088"/>
                    <a:pt x="42836" y="173088"/>
                  </a:cubicBezTo>
                  <a:cubicBezTo>
                    <a:pt x="52969" y="173088"/>
                    <a:pt x="75008" y="173088"/>
                    <a:pt x="83875" y="173871"/>
                  </a:cubicBezTo>
                  <a:lnTo>
                    <a:pt x="83875" y="165781"/>
                  </a:lnTo>
                  <a:lnTo>
                    <a:pt x="75768" y="165781"/>
                  </a:lnTo>
                  <a:cubicBezTo>
                    <a:pt x="52969" y="165781"/>
                    <a:pt x="52209" y="162910"/>
                    <a:pt x="52209" y="153255"/>
                  </a:cubicBezTo>
                  <a:lnTo>
                    <a:pt x="52209" y="6857"/>
                  </a:ln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1AE2A5F-9898-B92D-452A-05F96EB8CFB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083380" y="5383772"/>
              <a:ext cx="197032" cy="10437"/>
            </a:xfrm>
            <a:custGeom>
              <a:avLst/>
              <a:gdLst>
                <a:gd name="connsiteX0" fmla="*/ 0 w 197032"/>
                <a:gd name="connsiteY0" fmla="*/ 0 h 10437"/>
                <a:gd name="connsiteX1" fmla="*/ 197032 w 197032"/>
                <a:gd name="connsiteY1" fmla="*/ 0 h 10437"/>
                <a:gd name="connsiteX2" fmla="*/ 197032 w 197032"/>
                <a:gd name="connsiteY2" fmla="*/ 10438 h 10437"/>
                <a:gd name="connsiteX3" fmla="*/ 0 w 197032"/>
                <a:gd name="connsiteY3" fmla="*/ 10438 h 1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032" h="10437">
                  <a:moveTo>
                    <a:pt x="0" y="0"/>
                  </a:moveTo>
                  <a:lnTo>
                    <a:pt x="197032" y="0"/>
                  </a:lnTo>
                  <a:lnTo>
                    <a:pt x="197032" y="10438"/>
                  </a:lnTo>
                  <a:lnTo>
                    <a:pt x="0" y="10438"/>
                  </a:ln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F1F65C5-52B3-4FE4-CB58-A286BE98150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096047" y="5459437"/>
              <a:ext cx="101077" cy="173798"/>
            </a:xfrm>
            <a:custGeom>
              <a:avLst/>
              <a:gdLst>
                <a:gd name="connsiteX0" fmla="*/ 19782 w 101077"/>
                <a:gd name="connsiteY0" fmla="*/ 153790 h 173798"/>
                <a:gd name="connsiteX1" fmla="*/ 46634 w 101077"/>
                <a:gd name="connsiteY1" fmla="*/ 126912 h 173798"/>
                <a:gd name="connsiteX2" fmla="*/ 101353 w 101077"/>
                <a:gd name="connsiteY2" fmla="*/ 50712 h 173798"/>
                <a:gd name="connsiteX3" fmla="*/ 47648 w 101077"/>
                <a:gd name="connsiteY3" fmla="*/ 86 h 173798"/>
                <a:gd name="connsiteX4" fmla="*/ 276 w 101077"/>
                <a:gd name="connsiteY4" fmla="*/ 47319 h 173798"/>
                <a:gd name="connsiteX5" fmla="*/ 13702 w 101077"/>
                <a:gd name="connsiteY5" fmla="*/ 61933 h 173798"/>
                <a:gd name="connsiteX6" fmla="*/ 26875 w 101077"/>
                <a:gd name="connsiteY6" fmla="*/ 48102 h 173798"/>
                <a:gd name="connsiteX7" fmla="*/ 13449 w 101077"/>
                <a:gd name="connsiteY7" fmla="*/ 34532 h 173798"/>
                <a:gd name="connsiteX8" fmla="*/ 10156 w 101077"/>
                <a:gd name="connsiteY8" fmla="*/ 34793 h 173798"/>
                <a:gd name="connsiteX9" fmla="*/ 44355 w 101077"/>
                <a:gd name="connsiteY9" fmla="*/ 8175 h 173798"/>
                <a:gd name="connsiteX10" fmla="*/ 78300 w 101077"/>
                <a:gd name="connsiteY10" fmla="*/ 50712 h 173798"/>
                <a:gd name="connsiteX11" fmla="*/ 51701 w 101077"/>
                <a:gd name="connsiteY11" fmla="*/ 108384 h 173798"/>
                <a:gd name="connsiteX12" fmla="*/ 3062 w 101077"/>
                <a:gd name="connsiteY12" fmla="*/ 164229 h 173798"/>
                <a:gd name="connsiteX13" fmla="*/ 276 w 101077"/>
                <a:gd name="connsiteY13" fmla="*/ 173884 h 173798"/>
                <a:gd name="connsiteX14" fmla="*/ 94260 w 101077"/>
                <a:gd name="connsiteY14" fmla="*/ 173884 h 173798"/>
                <a:gd name="connsiteX15" fmla="*/ 101353 w 101077"/>
                <a:gd name="connsiteY15" fmla="*/ 128477 h 173798"/>
                <a:gd name="connsiteX16" fmla="*/ 95020 w 101077"/>
                <a:gd name="connsiteY16" fmla="*/ 128477 h 173798"/>
                <a:gd name="connsiteX17" fmla="*/ 89447 w 101077"/>
                <a:gd name="connsiteY17" fmla="*/ 151703 h 173798"/>
                <a:gd name="connsiteX18" fmla="*/ 65381 w 101077"/>
                <a:gd name="connsiteY18" fmla="*/ 153790 h 173798"/>
                <a:gd name="connsiteX19" fmla="*/ 19782 w 101077"/>
                <a:gd name="connsiteY19" fmla="*/ 153790 h 1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077" h="173798">
                  <a:moveTo>
                    <a:pt x="19782" y="153790"/>
                  </a:moveTo>
                  <a:lnTo>
                    <a:pt x="46634" y="126912"/>
                  </a:lnTo>
                  <a:cubicBezTo>
                    <a:pt x="86153" y="90899"/>
                    <a:pt x="101353" y="76808"/>
                    <a:pt x="101353" y="50712"/>
                  </a:cubicBezTo>
                  <a:cubicBezTo>
                    <a:pt x="101353" y="20962"/>
                    <a:pt x="78554" y="86"/>
                    <a:pt x="47648" y="86"/>
                  </a:cubicBezTo>
                  <a:cubicBezTo>
                    <a:pt x="19022" y="86"/>
                    <a:pt x="276" y="24094"/>
                    <a:pt x="276" y="47319"/>
                  </a:cubicBezTo>
                  <a:cubicBezTo>
                    <a:pt x="276" y="61933"/>
                    <a:pt x="12942" y="61933"/>
                    <a:pt x="13702" y="61933"/>
                  </a:cubicBezTo>
                  <a:cubicBezTo>
                    <a:pt x="18009" y="61933"/>
                    <a:pt x="26875" y="58801"/>
                    <a:pt x="26875" y="48102"/>
                  </a:cubicBezTo>
                  <a:cubicBezTo>
                    <a:pt x="26875" y="41317"/>
                    <a:pt x="22315" y="34532"/>
                    <a:pt x="13449" y="34532"/>
                  </a:cubicBezTo>
                  <a:cubicBezTo>
                    <a:pt x="11422" y="34532"/>
                    <a:pt x="10915" y="34532"/>
                    <a:pt x="10156" y="34793"/>
                  </a:cubicBezTo>
                  <a:cubicBezTo>
                    <a:pt x="15982" y="17831"/>
                    <a:pt x="29662" y="8175"/>
                    <a:pt x="44355" y="8175"/>
                  </a:cubicBezTo>
                  <a:cubicBezTo>
                    <a:pt x="67407" y="8175"/>
                    <a:pt x="78300" y="29313"/>
                    <a:pt x="78300" y="50712"/>
                  </a:cubicBezTo>
                  <a:cubicBezTo>
                    <a:pt x="78300" y="71588"/>
                    <a:pt x="65634" y="92204"/>
                    <a:pt x="51701" y="108384"/>
                  </a:cubicBezTo>
                  <a:lnTo>
                    <a:pt x="3062" y="164229"/>
                  </a:lnTo>
                  <a:cubicBezTo>
                    <a:pt x="276" y="167099"/>
                    <a:pt x="276" y="167621"/>
                    <a:pt x="276" y="173884"/>
                  </a:cubicBezTo>
                  <a:lnTo>
                    <a:pt x="94260" y="173884"/>
                  </a:lnTo>
                  <a:lnTo>
                    <a:pt x="101353" y="128477"/>
                  </a:lnTo>
                  <a:lnTo>
                    <a:pt x="95020" y="128477"/>
                  </a:lnTo>
                  <a:cubicBezTo>
                    <a:pt x="93753" y="136306"/>
                    <a:pt x="91980" y="147788"/>
                    <a:pt x="89447" y="151703"/>
                  </a:cubicBezTo>
                  <a:cubicBezTo>
                    <a:pt x="87673" y="153790"/>
                    <a:pt x="70954" y="153790"/>
                    <a:pt x="65381" y="153790"/>
                  </a:cubicBezTo>
                  <a:lnTo>
                    <a:pt x="19782" y="153790"/>
                  </a:ln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BE42547-363D-ADEF-1A1A-44CE3E0E607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231830" y="5446389"/>
              <a:ext cx="26852" cy="186846"/>
            </a:xfrm>
            <a:custGeom>
              <a:avLst/>
              <a:gdLst>
                <a:gd name="connsiteX0" fmla="*/ 17254 w 26852"/>
                <a:gd name="connsiteY0" fmla="*/ 132392 h 186846"/>
                <a:gd name="connsiteX1" fmla="*/ 27133 w 26852"/>
                <a:gd name="connsiteY1" fmla="*/ 13394 h 186846"/>
                <a:gd name="connsiteX2" fmla="*/ 13707 w 26852"/>
                <a:gd name="connsiteY2" fmla="*/ 86 h 186846"/>
                <a:gd name="connsiteX3" fmla="*/ 281 w 26852"/>
                <a:gd name="connsiteY3" fmla="*/ 13394 h 186846"/>
                <a:gd name="connsiteX4" fmla="*/ 10160 w 26852"/>
                <a:gd name="connsiteY4" fmla="*/ 132131 h 186846"/>
                <a:gd name="connsiteX5" fmla="*/ 13707 w 26852"/>
                <a:gd name="connsiteY5" fmla="*/ 138133 h 186846"/>
                <a:gd name="connsiteX6" fmla="*/ 17254 w 26852"/>
                <a:gd name="connsiteY6" fmla="*/ 132392 h 186846"/>
                <a:gd name="connsiteX7" fmla="*/ 27133 w 26852"/>
                <a:gd name="connsiteY7" fmla="*/ 173101 h 186846"/>
                <a:gd name="connsiteX8" fmla="*/ 13707 w 26852"/>
                <a:gd name="connsiteY8" fmla="*/ 159271 h 186846"/>
                <a:gd name="connsiteX9" fmla="*/ 281 w 26852"/>
                <a:gd name="connsiteY9" fmla="*/ 173101 h 186846"/>
                <a:gd name="connsiteX10" fmla="*/ 13707 w 26852"/>
                <a:gd name="connsiteY10" fmla="*/ 186932 h 186846"/>
                <a:gd name="connsiteX11" fmla="*/ 27133 w 26852"/>
                <a:gd name="connsiteY11" fmla="*/ 173101 h 18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52" h="186846">
                  <a:moveTo>
                    <a:pt x="17254" y="132392"/>
                  </a:moveTo>
                  <a:lnTo>
                    <a:pt x="27133" y="13394"/>
                  </a:lnTo>
                  <a:cubicBezTo>
                    <a:pt x="27133" y="4783"/>
                    <a:pt x="20294" y="86"/>
                    <a:pt x="13707" y="86"/>
                  </a:cubicBezTo>
                  <a:cubicBezTo>
                    <a:pt x="7121" y="86"/>
                    <a:pt x="281" y="4783"/>
                    <a:pt x="281" y="13394"/>
                  </a:cubicBezTo>
                  <a:lnTo>
                    <a:pt x="10160" y="132131"/>
                  </a:lnTo>
                  <a:cubicBezTo>
                    <a:pt x="10414" y="136045"/>
                    <a:pt x="10667" y="138133"/>
                    <a:pt x="13707" y="138133"/>
                  </a:cubicBezTo>
                  <a:cubicBezTo>
                    <a:pt x="16240" y="138133"/>
                    <a:pt x="17000" y="136828"/>
                    <a:pt x="17254" y="132392"/>
                  </a:cubicBezTo>
                  <a:close/>
                  <a:moveTo>
                    <a:pt x="27133" y="173101"/>
                  </a:moveTo>
                  <a:cubicBezTo>
                    <a:pt x="27133" y="165534"/>
                    <a:pt x="21054" y="159271"/>
                    <a:pt x="13707" y="159271"/>
                  </a:cubicBezTo>
                  <a:cubicBezTo>
                    <a:pt x="6361" y="159271"/>
                    <a:pt x="281" y="165534"/>
                    <a:pt x="281" y="173101"/>
                  </a:cubicBezTo>
                  <a:cubicBezTo>
                    <a:pt x="281" y="180669"/>
                    <a:pt x="6361" y="186932"/>
                    <a:pt x="13707" y="186932"/>
                  </a:cubicBezTo>
                  <a:cubicBezTo>
                    <a:pt x="21054" y="186932"/>
                    <a:pt x="27133" y="180669"/>
                    <a:pt x="27133" y="173101"/>
                  </a:cubicBez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ADA1B5B-19E2-3237-A1B2-4B5ACD0CD31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335891" y="5258511"/>
              <a:ext cx="58771" cy="260958"/>
            </a:xfrm>
            <a:custGeom>
              <a:avLst/>
              <a:gdLst>
                <a:gd name="connsiteX0" fmla="*/ 59056 w 58771"/>
                <a:gd name="connsiteY0" fmla="*/ 258428 h 260958"/>
                <a:gd name="connsiteX1" fmla="*/ 54750 w 58771"/>
                <a:gd name="connsiteY1" fmla="*/ 252687 h 260958"/>
                <a:gd name="connsiteX2" fmla="*/ 14978 w 58771"/>
                <a:gd name="connsiteY2" fmla="*/ 130558 h 260958"/>
                <a:gd name="connsiteX3" fmla="*/ 55763 w 58771"/>
                <a:gd name="connsiteY3" fmla="*/ 7125 h 260958"/>
                <a:gd name="connsiteX4" fmla="*/ 59056 w 58771"/>
                <a:gd name="connsiteY4" fmla="*/ 2688 h 260958"/>
                <a:gd name="connsiteX5" fmla="*/ 56523 w 58771"/>
                <a:gd name="connsiteY5" fmla="*/ 79 h 260958"/>
                <a:gd name="connsiteX6" fmla="*/ 16244 w 58771"/>
                <a:gd name="connsiteY6" fmla="*/ 50966 h 260958"/>
                <a:gd name="connsiteX7" fmla="*/ 285 w 58771"/>
                <a:gd name="connsiteY7" fmla="*/ 130558 h 260958"/>
                <a:gd name="connsiteX8" fmla="*/ 17004 w 58771"/>
                <a:gd name="connsiteY8" fmla="*/ 211977 h 260958"/>
                <a:gd name="connsiteX9" fmla="*/ 56523 w 58771"/>
                <a:gd name="connsiteY9" fmla="*/ 261038 h 260958"/>
                <a:gd name="connsiteX10" fmla="*/ 59056 w 58771"/>
                <a:gd name="connsiteY10" fmla="*/ 258428 h 26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71" h="260958">
                  <a:moveTo>
                    <a:pt x="59056" y="258428"/>
                  </a:moveTo>
                  <a:cubicBezTo>
                    <a:pt x="59056" y="257645"/>
                    <a:pt x="59056" y="257123"/>
                    <a:pt x="54750" y="252687"/>
                  </a:cubicBezTo>
                  <a:cubicBezTo>
                    <a:pt x="23084" y="219806"/>
                    <a:pt x="14978" y="170485"/>
                    <a:pt x="14978" y="130558"/>
                  </a:cubicBezTo>
                  <a:cubicBezTo>
                    <a:pt x="14978" y="85151"/>
                    <a:pt x="24604" y="39745"/>
                    <a:pt x="55763" y="7125"/>
                  </a:cubicBezTo>
                  <a:cubicBezTo>
                    <a:pt x="59056" y="3993"/>
                    <a:pt x="59056" y="3471"/>
                    <a:pt x="59056" y="2688"/>
                  </a:cubicBezTo>
                  <a:cubicBezTo>
                    <a:pt x="59056" y="862"/>
                    <a:pt x="58043" y="79"/>
                    <a:pt x="56523" y="79"/>
                  </a:cubicBezTo>
                  <a:cubicBezTo>
                    <a:pt x="53990" y="79"/>
                    <a:pt x="31191" y="17824"/>
                    <a:pt x="16244" y="50966"/>
                  </a:cubicBezTo>
                  <a:cubicBezTo>
                    <a:pt x="3325" y="79671"/>
                    <a:pt x="285" y="108638"/>
                    <a:pt x="285" y="130558"/>
                  </a:cubicBezTo>
                  <a:cubicBezTo>
                    <a:pt x="285" y="150913"/>
                    <a:pt x="3071" y="182489"/>
                    <a:pt x="17004" y="211977"/>
                  </a:cubicBezTo>
                  <a:cubicBezTo>
                    <a:pt x="32204" y="244075"/>
                    <a:pt x="53990" y="261038"/>
                    <a:pt x="56523" y="261038"/>
                  </a:cubicBezTo>
                  <a:cubicBezTo>
                    <a:pt x="58043" y="261038"/>
                    <a:pt x="59056" y="260255"/>
                    <a:pt x="59056" y="258428"/>
                  </a:cubicBez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EE43181-EA32-34E8-E40D-7B6CF7942AC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416674" y="5281737"/>
              <a:ext cx="66878" cy="175364"/>
            </a:xfrm>
            <a:custGeom>
              <a:avLst/>
              <a:gdLst>
                <a:gd name="connsiteX0" fmla="*/ 64887 w 66878"/>
                <a:gd name="connsiteY0" fmla="*/ 9473 h 175364"/>
                <a:gd name="connsiteX1" fmla="*/ 55514 w 66878"/>
                <a:gd name="connsiteY1" fmla="*/ 79 h 175364"/>
                <a:gd name="connsiteX2" fmla="*/ 41834 w 66878"/>
                <a:gd name="connsiteY2" fmla="*/ 13910 h 175364"/>
                <a:gd name="connsiteX3" fmla="*/ 51460 w 66878"/>
                <a:gd name="connsiteY3" fmla="*/ 23304 h 175364"/>
                <a:gd name="connsiteX4" fmla="*/ 64887 w 66878"/>
                <a:gd name="connsiteY4" fmla="*/ 9473 h 175364"/>
                <a:gd name="connsiteX5" fmla="*/ 45634 w 66878"/>
                <a:gd name="connsiteY5" fmla="*/ 107594 h 175364"/>
                <a:gd name="connsiteX6" fmla="*/ 51207 w 66878"/>
                <a:gd name="connsiteY6" fmla="*/ 92458 h 175364"/>
                <a:gd name="connsiteX7" fmla="*/ 54500 w 66878"/>
                <a:gd name="connsiteY7" fmla="*/ 78627 h 175364"/>
                <a:gd name="connsiteX8" fmla="*/ 33728 w 66878"/>
                <a:gd name="connsiteY8" fmla="*/ 57229 h 175364"/>
                <a:gd name="connsiteX9" fmla="*/ 289 w 66878"/>
                <a:gd name="connsiteY9" fmla="*/ 97416 h 175364"/>
                <a:gd name="connsiteX10" fmla="*/ 3329 w 66878"/>
                <a:gd name="connsiteY10" fmla="*/ 100026 h 175364"/>
                <a:gd name="connsiteX11" fmla="*/ 7382 w 66878"/>
                <a:gd name="connsiteY11" fmla="*/ 95329 h 175364"/>
                <a:gd name="connsiteX12" fmla="*/ 32968 w 66878"/>
                <a:gd name="connsiteY12" fmla="*/ 62970 h 175364"/>
                <a:gd name="connsiteX13" fmla="*/ 39301 w 66878"/>
                <a:gd name="connsiteY13" fmla="*/ 71321 h 175364"/>
                <a:gd name="connsiteX14" fmla="*/ 36514 w 66878"/>
                <a:gd name="connsiteY14" fmla="*/ 84890 h 175364"/>
                <a:gd name="connsiteX15" fmla="*/ 19035 w 66878"/>
                <a:gd name="connsiteY15" fmla="*/ 133168 h 175364"/>
                <a:gd name="connsiteX16" fmla="*/ 13208 w 66878"/>
                <a:gd name="connsiteY16" fmla="*/ 154045 h 175364"/>
                <a:gd name="connsiteX17" fmla="*/ 33981 w 66878"/>
                <a:gd name="connsiteY17" fmla="*/ 175443 h 175364"/>
                <a:gd name="connsiteX18" fmla="*/ 67167 w 66878"/>
                <a:gd name="connsiteY18" fmla="*/ 135255 h 175364"/>
                <a:gd name="connsiteX19" fmla="*/ 64127 w 66878"/>
                <a:gd name="connsiteY19" fmla="*/ 132646 h 175364"/>
                <a:gd name="connsiteX20" fmla="*/ 60327 w 66878"/>
                <a:gd name="connsiteY20" fmla="*/ 137343 h 175364"/>
                <a:gd name="connsiteX21" fmla="*/ 34488 w 66878"/>
                <a:gd name="connsiteY21" fmla="*/ 169702 h 175364"/>
                <a:gd name="connsiteX22" fmla="*/ 28408 w 66878"/>
                <a:gd name="connsiteY22" fmla="*/ 161090 h 175364"/>
                <a:gd name="connsiteX23" fmla="*/ 35754 w 66878"/>
                <a:gd name="connsiteY23" fmla="*/ 134995 h 175364"/>
                <a:gd name="connsiteX24" fmla="*/ 45634 w 66878"/>
                <a:gd name="connsiteY24" fmla="*/ 107594 h 17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878" h="175364">
                  <a:moveTo>
                    <a:pt x="64887" y="9473"/>
                  </a:moveTo>
                  <a:cubicBezTo>
                    <a:pt x="64887" y="4254"/>
                    <a:pt x="61340" y="79"/>
                    <a:pt x="55514" y="79"/>
                  </a:cubicBezTo>
                  <a:cubicBezTo>
                    <a:pt x="48674" y="79"/>
                    <a:pt x="41834" y="6864"/>
                    <a:pt x="41834" y="13910"/>
                  </a:cubicBezTo>
                  <a:cubicBezTo>
                    <a:pt x="41834" y="18868"/>
                    <a:pt x="45381" y="23304"/>
                    <a:pt x="51460" y="23304"/>
                  </a:cubicBezTo>
                  <a:cubicBezTo>
                    <a:pt x="57287" y="23304"/>
                    <a:pt x="64887" y="17302"/>
                    <a:pt x="64887" y="9473"/>
                  </a:cubicBezTo>
                  <a:close/>
                  <a:moveTo>
                    <a:pt x="45634" y="107594"/>
                  </a:moveTo>
                  <a:cubicBezTo>
                    <a:pt x="48674" y="100026"/>
                    <a:pt x="48674" y="99504"/>
                    <a:pt x="51207" y="92458"/>
                  </a:cubicBezTo>
                  <a:cubicBezTo>
                    <a:pt x="53234" y="87239"/>
                    <a:pt x="54500" y="83586"/>
                    <a:pt x="54500" y="78627"/>
                  </a:cubicBezTo>
                  <a:cubicBezTo>
                    <a:pt x="54500" y="66884"/>
                    <a:pt x="46394" y="57229"/>
                    <a:pt x="33728" y="57229"/>
                  </a:cubicBezTo>
                  <a:cubicBezTo>
                    <a:pt x="9915" y="57229"/>
                    <a:pt x="289" y="95068"/>
                    <a:pt x="289" y="97416"/>
                  </a:cubicBezTo>
                  <a:cubicBezTo>
                    <a:pt x="289" y="100026"/>
                    <a:pt x="2822" y="100026"/>
                    <a:pt x="3329" y="100026"/>
                  </a:cubicBezTo>
                  <a:cubicBezTo>
                    <a:pt x="5862" y="100026"/>
                    <a:pt x="6115" y="99504"/>
                    <a:pt x="7382" y="95329"/>
                  </a:cubicBezTo>
                  <a:cubicBezTo>
                    <a:pt x="14222" y="70799"/>
                    <a:pt x="24355" y="62970"/>
                    <a:pt x="32968" y="62970"/>
                  </a:cubicBezTo>
                  <a:cubicBezTo>
                    <a:pt x="34994" y="62970"/>
                    <a:pt x="39301" y="62970"/>
                    <a:pt x="39301" y="71321"/>
                  </a:cubicBezTo>
                  <a:cubicBezTo>
                    <a:pt x="39301" y="76801"/>
                    <a:pt x="37528" y="82281"/>
                    <a:pt x="36514" y="84890"/>
                  </a:cubicBezTo>
                  <a:cubicBezTo>
                    <a:pt x="34488" y="91675"/>
                    <a:pt x="23088" y="121947"/>
                    <a:pt x="19035" y="133168"/>
                  </a:cubicBezTo>
                  <a:cubicBezTo>
                    <a:pt x="16501" y="139953"/>
                    <a:pt x="13208" y="148564"/>
                    <a:pt x="13208" y="154045"/>
                  </a:cubicBezTo>
                  <a:cubicBezTo>
                    <a:pt x="13208" y="166310"/>
                    <a:pt x="21821" y="175443"/>
                    <a:pt x="33981" y="175443"/>
                  </a:cubicBezTo>
                  <a:cubicBezTo>
                    <a:pt x="57794" y="175443"/>
                    <a:pt x="67167" y="137604"/>
                    <a:pt x="67167" y="135255"/>
                  </a:cubicBezTo>
                  <a:cubicBezTo>
                    <a:pt x="67167" y="132646"/>
                    <a:pt x="64887" y="132646"/>
                    <a:pt x="64127" y="132646"/>
                  </a:cubicBezTo>
                  <a:cubicBezTo>
                    <a:pt x="61594" y="132646"/>
                    <a:pt x="61594" y="133429"/>
                    <a:pt x="60327" y="137343"/>
                  </a:cubicBezTo>
                  <a:cubicBezTo>
                    <a:pt x="55767" y="153784"/>
                    <a:pt x="47407" y="169702"/>
                    <a:pt x="34488" y="169702"/>
                  </a:cubicBezTo>
                  <a:cubicBezTo>
                    <a:pt x="30181" y="169702"/>
                    <a:pt x="28408" y="167092"/>
                    <a:pt x="28408" y="161090"/>
                  </a:cubicBezTo>
                  <a:cubicBezTo>
                    <a:pt x="28408" y="154566"/>
                    <a:pt x="29928" y="150913"/>
                    <a:pt x="35754" y="134995"/>
                  </a:cubicBezTo>
                  <a:lnTo>
                    <a:pt x="45634" y="107594"/>
                  </a:ln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4E75827-E0B3-4E16-02DF-0D1FB6482C4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503441" y="5341757"/>
              <a:ext cx="136796" cy="115343"/>
            </a:xfrm>
            <a:custGeom>
              <a:avLst/>
              <a:gdLst>
                <a:gd name="connsiteX0" fmla="*/ 60584 w 136796"/>
                <a:gd name="connsiteY0" fmla="*/ 15214 h 115343"/>
                <a:gd name="connsiteX1" fmla="*/ 89210 w 136796"/>
                <a:gd name="connsiteY1" fmla="*/ 15214 h 115343"/>
                <a:gd name="connsiteX2" fmla="*/ 78570 w 136796"/>
                <a:gd name="connsiteY2" fmla="*/ 82542 h 115343"/>
                <a:gd name="connsiteX3" fmla="*/ 80596 w 136796"/>
                <a:gd name="connsiteY3" fmla="*/ 102375 h 115343"/>
                <a:gd name="connsiteX4" fmla="*/ 89716 w 136796"/>
                <a:gd name="connsiteY4" fmla="*/ 115423 h 115343"/>
                <a:gd name="connsiteX5" fmla="*/ 100103 w 136796"/>
                <a:gd name="connsiteY5" fmla="*/ 105506 h 115343"/>
                <a:gd name="connsiteX6" fmla="*/ 98583 w 136796"/>
                <a:gd name="connsiteY6" fmla="*/ 99765 h 115343"/>
                <a:gd name="connsiteX7" fmla="*/ 91236 w 136796"/>
                <a:gd name="connsiteY7" fmla="*/ 56707 h 115343"/>
                <a:gd name="connsiteX8" fmla="*/ 95796 w 136796"/>
                <a:gd name="connsiteY8" fmla="*/ 15214 h 115343"/>
                <a:gd name="connsiteX9" fmla="*/ 124675 w 136796"/>
                <a:gd name="connsiteY9" fmla="*/ 15214 h 115343"/>
                <a:gd name="connsiteX10" fmla="*/ 137088 w 136796"/>
                <a:gd name="connsiteY10" fmla="*/ 6342 h 115343"/>
                <a:gd name="connsiteX11" fmla="*/ 126955 w 136796"/>
                <a:gd name="connsiteY11" fmla="*/ 79 h 115343"/>
                <a:gd name="connsiteX12" fmla="*/ 42091 w 136796"/>
                <a:gd name="connsiteY12" fmla="*/ 79 h 115343"/>
                <a:gd name="connsiteX13" fmla="*/ 15745 w 136796"/>
                <a:gd name="connsiteY13" fmla="*/ 12344 h 115343"/>
                <a:gd name="connsiteX14" fmla="*/ 292 w 136796"/>
                <a:gd name="connsiteY14" fmla="*/ 35830 h 115343"/>
                <a:gd name="connsiteX15" fmla="*/ 3332 w 136796"/>
                <a:gd name="connsiteY15" fmla="*/ 38440 h 115343"/>
                <a:gd name="connsiteX16" fmla="*/ 7385 w 136796"/>
                <a:gd name="connsiteY16" fmla="*/ 35308 h 115343"/>
                <a:gd name="connsiteX17" fmla="*/ 39558 w 136796"/>
                <a:gd name="connsiteY17" fmla="*/ 15214 h 115343"/>
                <a:gd name="connsiteX18" fmla="*/ 53997 w 136796"/>
                <a:gd name="connsiteY18" fmla="*/ 15214 h 115343"/>
                <a:gd name="connsiteX19" fmla="*/ 21571 w 136796"/>
                <a:gd name="connsiteY19" fmla="*/ 102114 h 115343"/>
                <a:gd name="connsiteX20" fmla="*/ 19545 w 136796"/>
                <a:gd name="connsiteY20" fmla="*/ 108377 h 115343"/>
                <a:gd name="connsiteX21" fmla="*/ 26891 w 136796"/>
                <a:gd name="connsiteY21" fmla="*/ 115423 h 115343"/>
                <a:gd name="connsiteX22" fmla="*/ 39558 w 136796"/>
                <a:gd name="connsiteY22" fmla="*/ 98460 h 115343"/>
                <a:gd name="connsiteX23" fmla="*/ 46397 w 136796"/>
                <a:gd name="connsiteY23" fmla="*/ 72886 h 115343"/>
                <a:gd name="connsiteX24" fmla="*/ 60584 w 136796"/>
                <a:gd name="connsiteY24" fmla="*/ 15214 h 11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6796" h="115343">
                  <a:moveTo>
                    <a:pt x="60584" y="15214"/>
                  </a:moveTo>
                  <a:lnTo>
                    <a:pt x="89210" y="15214"/>
                  </a:lnTo>
                  <a:cubicBezTo>
                    <a:pt x="80850" y="53836"/>
                    <a:pt x="78570" y="65058"/>
                    <a:pt x="78570" y="82542"/>
                  </a:cubicBezTo>
                  <a:cubicBezTo>
                    <a:pt x="78570" y="86456"/>
                    <a:pt x="78570" y="93502"/>
                    <a:pt x="80596" y="102375"/>
                  </a:cubicBezTo>
                  <a:cubicBezTo>
                    <a:pt x="83130" y="113857"/>
                    <a:pt x="85916" y="115423"/>
                    <a:pt x="89716" y="115423"/>
                  </a:cubicBezTo>
                  <a:cubicBezTo>
                    <a:pt x="94783" y="115423"/>
                    <a:pt x="100103" y="110725"/>
                    <a:pt x="100103" y="105506"/>
                  </a:cubicBezTo>
                  <a:cubicBezTo>
                    <a:pt x="100103" y="103940"/>
                    <a:pt x="100103" y="103418"/>
                    <a:pt x="98583" y="99765"/>
                  </a:cubicBezTo>
                  <a:cubicBezTo>
                    <a:pt x="91236" y="80976"/>
                    <a:pt x="91236" y="64014"/>
                    <a:pt x="91236" y="56707"/>
                  </a:cubicBezTo>
                  <a:cubicBezTo>
                    <a:pt x="91236" y="42876"/>
                    <a:pt x="93009" y="28784"/>
                    <a:pt x="95796" y="15214"/>
                  </a:cubicBezTo>
                  <a:lnTo>
                    <a:pt x="124675" y="15214"/>
                  </a:lnTo>
                  <a:cubicBezTo>
                    <a:pt x="127968" y="15214"/>
                    <a:pt x="137088" y="15214"/>
                    <a:pt x="137088" y="6342"/>
                  </a:cubicBezTo>
                  <a:cubicBezTo>
                    <a:pt x="137088" y="79"/>
                    <a:pt x="131768" y="79"/>
                    <a:pt x="126955" y="79"/>
                  </a:cubicBezTo>
                  <a:lnTo>
                    <a:pt x="42091" y="79"/>
                  </a:lnTo>
                  <a:cubicBezTo>
                    <a:pt x="36518" y="79"/>
                    <a:pt x="26891" y="79"/>
                    <a:pt x="15745" y="12344"/>
                  </a:cubicBezTo>
                  <a:cubicBezTo>
                    <a:pt x="6879" y="22521"/>
                    <a:pt x="292" y="34525"/>
                    <a:pt x="292" y="35830"/>
                  </a:cubicBezTo>
                  <a:cubicBezTo>
                    <a:pt x="292" y="36091"/>
                    <a:pt x="292" y="38440"/>
                    <a:pt x="3332" y="38440"/>
                  </a:cubicBezTo>
                  <a:cubicBezTo>
                    <a:pt x="5359" y="38440"/>
                    <a:pt x="5865" y="37396"/>
                    <a:pt x="7385" y="35308"/>
                  </a:cubicBezTo>
                  <a:cubicBezTo>
                    <a:pt x="19798" y="15214"/>
                    <a:pt x="34491" y="15214"/>
                    <a:pt x="39558" y="15214"/>
                  </a:cubicBezTo>
                  <a:lnTo>
                    <a:pt x="53997" y="15214"/>
                  </a:lnTo>
                  <a:cubicBezTo>
                    <a:pt x="45891" y="46790"/>
                    <a:pt x="32211" y="78366"/>
                    <a:pt x="21571" y="102114"/>
                  </a:cubicBezTo>
                  <a:cubicBezTo>
                    <a:pt x="19545" y="106028"/>
                    <a:pt x="19545" y="106550"/>
                    <a:pt x="19545" y="108377"/>
                  </a:cubicBezTo>
                  <a:cubicBezTo>
                    <a:pt x="19545" y="113335"/>
                    <a:pt x="23598" y="115423"/>
                    <a:pt x="26891" y="115423"/>
                  </a:cubicBezTo>
                  <a:cubicBezTo>
                    <a:pt x="34491" y="115423"/>
                    <a:pt x="36518" y="108116"/>
                    <a:pt x="39558" y="98460"/>
                  </a:cubicBezTo>
                  <a:cubicBezTo>
                    <a:pt x="43104" y="86456"/>
                    <a:pt x="43104" y="85934"/>
                    <a:pt x="46397" y="72886"/>
                  </a:cubicBezTo>
                  <a:lnTo>
                    <a:pt x="60584" y="15214"/>
                  </a:ln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3C2913D-919D-0715-7765-69C24B4F973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702700" y="5338887"/>
              <a:ext cx="142115" cy="118214"/>
            </a:xfrm>
            <a:custGeom>
              <a:avLst/>
              <a:gdLst>
                <a:gd name="connsiteX0" fmla="*/ 110750 w 142115"/>
                <a:gd name="connsiteY0" fmla="*/ 53836 h 118214"/>
                <a:gd name="connsiteX1" fmla="*/ 68444 w 142115"/>
                <a:gd name="connsiteY1" fmla="*/ 79 h 118214"/>
                <a:gd name="connsiteX2" fmla="*/ 300 w 142115"/>
                <a:gd name="connsiteY2" fmla="*/ 74191 h 118214"/>
                <a:gd name="connsiteX3" fmla="*/ 41339 w 142115"/>
                <a:gd name="connsiteY3" fmla="*/ 118293 h 118214"/>
                <a:gd name="connsiteX4" fmla="*/ 94790 w 142115"/>
                <a:gd name="connsiteY4" fmla="*/ 96373 h 118214"/>
                <a:gd name="connsiteX5" fmla="*/ 117843 w 142115"/>
                <a:gd name="connsiteY5" fmla="*/ 118293 h 118214"/>
                <a:gd name="connsiteX6" fmla="*/ 139122 w 142115"/>
                <a:gd name="connsiteY6" fmla="*/ 99765 h 118214"/>
                <a:gd name="connsiteX7" fmla="*/ 136083 w 142115"/>
                <a:gd name="connsiteY7" fmla="*/ 97155 h 118214"/>
                <a:gd name="connsiteX8" fmla="*/ 132789 w 142115"/>
                <a:gd name="connsiteY8" fmla="*/ 99765 h 118214"/>
                <a:gd name="connsiteX9" fmla="*/ 118603 w 142115"/>
                <a:gd name="connsiteY9" fmla="*/ 112552 h 118214"/>
                <a:gd name="connsiteX10" fmla="*/ 110750 w 142115"/>
                <a:gd name="connsiteY10" fmla="*/ 85934 h 118214"/>
                <a:gd name="connsiteX11" fmla="*/ 113283 w 142115"/>
                <a:gd name="connsiteY11" fmla="*/ 76801 h 118214"/>
                <a:gd name="connsiteX12" fmla="*/ 142416 w 142115"/>
                <a:gd name="connsiteY12" fmla="*/ 15475 h 118214"/>
                <a:gd name="connsiteX13" fmla="*/ 139376 w 142115"/>
                <a:gd name="connsiteY13" fmla="*/ 12866 h 118214"/>
                <a:gd name="connsiteX14" fmla="*/ 135576 w 142115"/>
                <a:gd name="connsiteY14" fmla="*/ 18346 h 118214"/>
                <a:gd name="connsiteX15" fmla="*/ 110750 w 142115"/>
                <a:gd name="connsiteY15" fmla="*/ 70016 h 118214"/>
                <a:gd name="connsiteX16" fmla="*/ 110750 w 142115"/>
                <a:gd name="connsiteY16" fmla="*/ 53836 h 118214"/>
                <a:gd name="connsiteX17" fmla="*/ 93777 w 142115"/>
                <a:gd name="connsiteY17" fmla="*/ 89588 h 118214"/>
                <a:gd name="connsiteX18" fmla="*/ 41845 w 142115"/>
                <a:gd name="connsiteY18" fmla="*/ 112552 h 118214"/>
                <a:gd name="connsiteX19" fmla="*/ 19046 w 142115"/>
                <a:gd name="connsiteY19" fmla="*/ 84108 h 118214"/>
                <a:gd name="connsiteX20" fmla="*/ 33739 w 142115"/>
                <a:gd name="connsiteY20" fmla="*/ 29828 h 118214"/>
                <a:gd name="connsiteX21" fmla="*/ 68191 w 142115"/>
                <a:gd name="connsiteY21" fmla="*/ 5820 h 118214"/>
                <a:gd name="connsiteX22" fmla="*/ 93270 w 142115"/>
                <a:gd name="connsiteY22" fmla="*/ 60360 h 118214"/>
                <a:gd name="connsiteX23" fmla="*/ 93777 w 142115"/>
                <a:gd name="connsiteY23" fmla="*/ 89588 h 1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2115" h="118214">
                  <a:moveTo>
                    <a:pt x="110750" y="53836"/>
                  </a:moveTo>
                  <a:cubicBezTo>
                    <a:pt x="110750" y="12866"/>
                    <a:pt x="87191" y="79"/>
                    <a:pt x="68444" y="79"/>
                  </a:cubicBezTo>
                  <a:cubicBezTo>
                    <a:pt x="33739" y="79"/>
                    <a:pt x="300" y="37396"/>
                    <a:pt x="300" y="74191"/>
                  </a:cubicBezTo>
                  <a:cubicBezTo>
                    <a:pt x="300" y="98460"/>
                    <a:pt x="15499" y="118293"/>
                    <a:pt x="41339" y="118293"/>
                  </a:cubicBezTo>
                  <a:cubicBezTo>
                    <a:pt x="57298" y="118293"/>
                    <a:pt x="75538" y="112291"/>
                    <a:pt x="94790" y="96373"/>
                  </a:cubicBezTo>
                  <a:cubicBezTo>
                    <a:pt x="98084" y="110203"/>
                    <a:pt x="106443" y="118293"/>
                    <a:pt x="117843" y="118293"/>
                  </a:cubicBezTo>
                  <a:cubicBezTo>
                    <a:pt x="131269" y="118293"/>
                    <a:pt x="139122" y="103940"/>
                    <a:pt x="139122" y="99765"/>
                  </a:cubicBezTo>
                  <a:cubicBezTo>
                    <a:pt x="139122" y="97938"/>
                    <a:pt x="137603" y="97155"/>
                    <a:pt x="136083" y="97155"/>
                  </a:cubicBezTo>
                  <a:cubicBezTo>
                    <a:pt x="134309" y="97155"/>
                    <a:pt x="133549" y="97938"/>
                    <a:pt x="132789" y="99765"/>
                  </a:cubicBezTo>
                  <a:cubicBezTo>
                    <a:pt x="128229" y="112552"/>
                    <a:pt x="119110" y="112552"/>
                    <a:pt x="118603" y="112552"/>
                  </a:cubicBezTo>
                  <a:cubicBezTo>
                    <a:pt x="110750" y="112552"/>
                    <a:pt x="110750" y="92197"/>
                    <a:pt x="110750" y="85934"/>
                  </a:cubicBezTo>
                  <a:cubicBezTo>
                    <a:pt x="110750" y="80454"/>
                    <a:pt x="110750" y="79932"/>
                    <a:pt x="113283" y="76801"/>
                  </a:cubicBezTo>
                  <a:cubicBezTo>
                    <a:pt x="137096" y="46008"/>
                    <a:pt x="142416" y="15736"/>
                    <a:pt x="142416" y="15475"/>
                  </a:cubicBezTo>
                  <a:cubicBezTo>
                    <a:pt x="142416" y="14953"/>
                    <a:pt x="142162" y="12866"/>
                    <a:pt x="139376" y="12866"/>
                  </a:cubicBezTo>
                  <a:cubicBezTo>
                    <a:pt x="136843" y="12866"/>
                    <a:pt x="136843" y="13649"/>
                    <a:pt x="135576" y="18346"/>
                  </a:cubicBezTo>
                  <a:cubicBezTo>
                    <a:pt x="131016" y="34786"/>
                    <a:pt x="122656" y="54619"/>
                    <a:pt x="110750" y="70016"/>
                  </a:cubicBezTo>
                  <a:lnTo>
                    <a:pt x="110750" y="53836"/>
                  </a:lnTo>
                  <a:close/>
                  <a:moveTo>
                    <a:pt x="93777" y="89588"/>
                  </a:moveTo>
                  <a:cubicBezTo>
                    <a:pt x="71484" y="109681"/>
                    <a:pt x="51978" y="112552"/>
                    <a:pt x="41845" y="112552"/>
                  </a:cubicBezTo>
                  <a:cubicBezTo>
                    <a:pt x="26646" y="112552"/>
                    <a:pt x="19046" y="100809"/>
                    <a:pt x="19046" y="84108"/>
                  </a:cubicBezTo>
                  <a:cubicBezTo>
                    <a:pt x="19046" y="71321"/>
                    <a:pt x="25632" y="43137"/>
                    <a:pt x="33739" y="29828"/>
                  </a:cubicBezTo>
                  <a:cubicBezTo>
                    <a:pt x="45645" y="10778"/>
                    <a:pt x="59325" y="5820"/>
                    <a:pt x="68191" y="5820"/>
                  </a:cubicBezTo>
                  <a:cubicBezTo>
                    <a:pt x="93270" y="5820"/>
                    <a:pt x="93270" y="40005"/>
                    <a:pt x="93270" y="60360"/>
                  </a:cubicBezTo>
                  <a:cubicBezTo>
                    <a:pt x="93270" y="70016"/>
                    <a:pt x="93270" y="85151"/>
                    <a:pt x="93777" y="89588"/>
                  </a:cubicBez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791F5C0-D219-9DB1-950E-85D40799369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866957" y="5368609"/>
              <a:ext cx="137961" cy="128417"/>
            </a:xfrm>
            <a:custGeom>
              <a:avLst/>
              <a:gdLst>
                <a:gd name="connsiteX0" fmla="*/ 60952 w 137961"/>
                <a:gd name="connsiteY0" fmla="*/ 12867 h 128417"/>
                <a:gd name="connsiteX1" fmla="*/ 66450 w 137961"/>
                <a:gd name="connsiteY1" fmla="*/ 6656 h 128417"/>
                <a:gd name="connsiteX2" fmla="*/ 77799 w 137961"/>
                <a:gd name="connsiteY2" fmla="*/ 6656 h 128417"/>
                <a:gd name="connsiteX3" fmla="*/ 114683 w 137961"/>
                <a:gd name="connsiteY3" fmla="*/ 25472 h 128417"/>
                <a:gd name="connsiteX4" fmla="*/ 102979 w 137961"/>
                <a:gd name="connsiteY4" fmla="*/ 51045 h 128417"/>
                <a:gd name="connsiteX5" fmla="*/ 72479 w 137961"/>
                <a:gd name="connsiteY5" fmla="*/ 59814 h 128417"/>
                <a:gd name="connsiteX6" fmla="*/ 49603 w 137961"/>
                <a:gd name="connsiteY6" fmla="*/ 59814 h 128417"/>
                <a:gd name="connsiteX7" fmla="*/ 60952 w 137961"/>
                <a:gd name="connsiteY7" fmla="*/ 12867 h 128417"/>
                <a:gd name="connsiteX8" fmla="*/ 93049 w 137961"/>
                <a:gd name="connsiteY8" fmla="*/ 62736 h 128417"/>
                <a:gd name="connsiteX9" fmla="*/ 132948 w 137961"/>
                <a:gd name="connsiteY9" fmla="*/ 28212 h 128417"/>
                <a:gd name="connsiteX10" fmla="*/ 89148 w 137961"/>
                <a:gd name="connsiteY10" fmla="*/ 80 h 128417"/>
                <a:gd name="connsiteX11" fmla="*/ 34708 w 137961"/>
                <a:gd name="connsiteY11" fmla="*/ 80 h 128417"/>
                <a:gd name="connsiteX12" fmla="*/ 29033 w 137961"/>
                <a:gd name="connsiteY12" fmla="*/ 4099 h 128417"/>
                <a:gd name="connsiteX13" fmla="*/ 34708 w 137961"/>
                <a:gd name="connsiteY13" fmla="*/ 6656 h 128417"/>
                <a:gd name="connsiteX14" fmla="*/ 41446 w 137961"/>
                <a:gd name="connsiteY14" fmla="*/ 7022 h 128417"/>
                <a:gd name="connsiteX15" fmla="*/ 45525 w 137961"/>
                <a:gd name="connsiteY15" fmla="*/ 9579 h 128417"/>
                <a:gd name="connsiteX16" fmla="*/ 44816 w 137961"/>
                <a:gd name="connsiteY16" fmla="*/ 13598 h 128417"/>
                <a:gd name="connsiteX17" fmla="*/ 21231 w 137961"/>
                <a:gd name="connsiteY17" fmla="*/ 110596 h 128417"/>
                <a:gd name="connsiteX18" fmla="*/ 5626 w 137961"/>
                <a:gd name="connsiteY18" fmla="*/ 118269 h 128417"/>
                <a:gd name="connsiteX19" fmla="*/ 306 w 137961"/>
                <a:gd name="connsiteY19" fmla="*/ 122105 h 128417"/>
                <a:gd name="connsiteX20" fmla="*/ 3143 w 137961"/>
                <a:gd name="connsiteY20" fmla="*/ 124845 h 128417"/>
                <a:gd name="connsiteX21" fmla="*/ 14138 w 137961"/>
                <a:gd name="connsiteY21" fmla="*/ 124297 h 128417"/>
                <a:gd name="connsiteX22" fmla="*/ 25841 w 137961"/>
                <a:gd name="connsiteY22" fmla="*/ 124114 h 128417"/>
                <a:gd name="connsiteX23" fmla="*/ 37190 w 137961"/>
                <a:gd name="connsiteY23" fmla="*/ 124297 h 128417"/>
                <a:gd name="connsiteX24" fmla="*/ 49071 w 137961"/>
                <a:gd name="connsiteY24" fmla="*/ 124845 h 128417"/>
                <a:gd name="connsiteX25" fmla="*/ 52795 w 137961"/>
                <a:gd name="connsiteY25" fmla="*/ 121009 h 128417"/>
                <a:gd name="connsiteX26" fmla="*/ 46943 w 137961"/>
                <a:gd name="connsiteY26" fmla="*/ 118269 h 128417"/>
                <a:gd name="connsiteX27" fmla="*/ 40205 w 137961"/>
                <a:gd name="connsiteY27" fmla="*/ 117903 h 128417"/>
                <a:gd name="connsiteX28" fmla="*/ 36304 w 137961"/>
                <a:gd name="connsiteY28" fmla="*/ 115163 h 128417"/>
                <a:gd name="connsiteX29" fmla="*/ 37013 w 137961"/>
                <a:gd name="connsiteY29" fmla="*/ 111144 h 128417"/>
                <a:gd name="connsiteX30" fmla="*/ 48185 w 137961"/>
                <a:gd name="connsiteY30" fmla="*/ 64929 h 128417"/>
                <a:gd name="connsiteX31" fmla="*/ 72301 w 137961"/>
                <a:gd name="connsiteY31" fmla="*/ 64929 h 128417"/>
                <a:gd name="connsiteX32" fmla="*/ 94113 w 137961"/>
                <a:gd name="connsiteY32" fmla="*/ 81369 h 128417"/>
                <a:gd name="connsiteX33" fmla="*/ 91630 w 137961"/>
                <a:gd name="connsiteY33" fmla="*/ 94156 h 128417"/>
                <a:gd name="connsiteX34" fmla="*/ 88793 w 137961"/>
                <a:gd name="connsiteY34" fmla="*/ 108404 h 128417"/>
                <a:gd name="connsiteX35" fmla="*/ 114860 w 137961"/>
                <a:gd name="connsiteY35" fmla="*/ 128498 h 128417"/>
                <a:gd name="connsiteX36" fmla="*/ 138268 w 137961"/>
                <a:gd name="connsiteY36" fmla="*/ 107308 h 128417"/>
                <a:gd name="connsiteX37" fmla="*/ 135253 w 137961"/>
                <a:gd name="connsiteY37" fmla="*/ 104751 h 128417"/>
                <a:gd name="connsiteX38" fmla="*/ 132061 w 137961"/>
                <a:gd name="connsiteY38" fmla="*/ 107856 h 128417"/>
                <a:gd name="connsiteX39" fmla="*/ 115569 w 137961"/>
                <a:gd name="connsiteY39" fmla="*/ 123383 h 128417"/>
                <a:gd name="connsiteX40" fmla="*/ 107590 w 137961"/>
                <a:gd name="connsiteY40" fmla="*/ 111510 h 128417"/>
                <a:gd name="connsiteX41" fmla="*/ 109363 w 137961"/>
                <a:gd name="connsiteY41" fmla="*/ 92512 h 128417"/>
                <a:gd name="connsiteX42" fmla="*/ 110072 w 137961"/>
                <a:gd name="connsiteY42" fmla="*/ 83926 h 128417"/>
                <a:gd name="connsiteX43" fmla="*/ 105107 w 137961"/>
                <a:gd name="connsiteY43" fmla="*/ 70409 h 128417"/>
                <a:gd name="connsiteX44" fmla="*/ 93049 w 137961"/>
                <a:gd name="connsiteY44" fmla="*/ 62736 h 12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7961" h="128417">
                  <a:moveTo>
                    <a:pt x="60952" y="12867"/>
                  </a:moveTo>
                  <a:cubicBezTo>
                    <a:pt x="62194" y="7752"/>
                    <a:pt x="62548" y="7204"/>
                    <a:pt x="66450" y="6656"/>
                  </a:cubicBezTo>
                  <a:lnTo>
                    <a:pt x="77799" y="6656"/>
                  </a:lnTo>
                  <a:cubicBezTo>
                    <a:pt x="94290" y="6656"/>
                    <a:pt x="114683" y="6656"/>
                    <a:pt x="114683" y="25472"/>
                  </a:cubicBezTo>
                  <a:cubicBezTo>
                    <a:pt x="114683" y="32961"/>
                    <a:pt x="111314" y="44469"/>
                    <a:pt x="102979" y="51045"/>
                  </a:cubicBezTo>
                  <a:cubicBezTo>
                    <a:pt x="95709" y="56891"/>
                    <a:pt x="84714" y="59814"/>
                    <a:pt x="72479" y="59814"/>
                  </a:cubicBezTo>
                  <a:lnTo>
                    <a:pt x="49603" y="59814"/>
                  </a:lnTo>
                  <a:lnTo>
                    <a:pt x="60952" y="12867"/>
                  </a:lnTo>
                  <a:close/>
                  <a:moveTo>
                    <a:pt x="93049" y="62736"/>
                  </a:moveTo>
                  <a:cubicBezTo>
                    <a:pt x="114151" y="57622"/>
                    <a:pt x="132948" y="44469"/>
                    <a:pt x="132948" y="28212"/>
                  </a:cubicBezTo>
                  <a:cubicBezTo>
                    <a:pt x="132948" y="12502"/>
                    <a:pt x="114860" y="80"/>
                    <a:pt x="89148" y="80"/>
                  </a:cubicBezTo>
                  <a:lnTo>
                    <a:pt x="34708" y="80"/>
                  </a:lnTo>
                  <a:cubicBezTo>
                    <a:pt x="31339" y="80"/>
                    <a:pt x="29033" y="80"/>
                    <a:pt x="29033" y="4099"/>
                  </a:cubicBezTo>
                  <a:cubicBezTo>
                    <a:pt x="29033" y="6656"/>
                    <a:pt x="31161" y="6656"/>
                    <a:pt x="34708" y="6656"/>
                  </a:cubicBezTo>
                  <a:cubicBezTo>
                    <a:pt x="34885" y="6656"/>
                    <a:pt x="38254" y="6656"/>
                    <a:pt x="41446" y="7022"/>
                  </a:cubicBezTo>
                  <a:cubicBezTo>
                    <a:pt x="45170" y="7387"/>
                    <a:pt x="45525" y="7752"/>
                    <a:pt x="45525" y="9579"/>
                  </a:cubicBezTo>
                  <a:cubicBezTo>
                    <a:pt x="45525" y="9944"/>
                    <a:pt x="45525" y="10858"/>
                    <a:pt x="44816" y="13598"/>
                  </a:cubicBezTo>
                  <a:lnTo>
                    <a:pt x="21231" y="110596"/>
                  </a:lnTo>
                  <a:cubicBezTo>
                    <a:pt x="19812" y="116807"/>
                    <a:pt x="19458" y="118269"/>
                    <a:pt x="5626" y="118269"/>
                  </a:cubicBezTo>
                  <a:cubicBezTo>
                    <a:pt x="2611" y="118269"/>
                    <a:pt x="306" y="118269"/>
                    <a:pt x="306" y="122105"/>
                  </a:cubicBezTo>
                  <a:cubicBezTo>
                    <a:pt x="306" y="123931"/>
                    <a:pt x="1547" y="124845"/>
                    <a:pt x="3143" y="124845"/>
                  </a:cubicBezTo>
                  <a:cubicBezTo>
                    <a:pt x="6513" y="124845"/>
                    <a:pt x="10591" y="124297"/>
                    <a:pt x="14138" y="124297"/>
                  </a:cubicBezTo>
                  <a:cubicBezTo>
                    <a:pt x="17507" y="124297"/>
                    <a:pt x="22649" y="124114"/>
                    <a:pt x="25841" y="124114"/>
                  </a:cubicBezTo>
                  <a:cubicBezTo>
                    <a:pt x="29388" y="124114"/>
                    <a:pt x="33467" y="124297"/>
                    <a:pt x="37190" y="124297"/>
                  </a:cubicBezTo>
                  <a:cubicBezTo>
                    <a:pt x="40914" y="124297"/>
                    <a:pt x="45348" y="124845"/>
                    <a:pt x="49071" y="124845"/>
                  </a:cubicBezTo>
                  <a:cubicBezTo>
                    <a:pt x="49958" y="124845"/>
                    <a:pt x="52795" y="124845"/>
                    <a:pt x="52795" y="121009"/>
                  </a:cubicBezTo>
                  <a:cubicBezTo>
                    <a:pt x="52795" y="118269"/>
                    <a:pt x="51022" y="118269"/>
                    <a:pt x="46943" y="118269"/>
                  </a:cubicBezTo>
                  <a:cubicBezTo>
                    <a:pt x="44106" y="118269"/>
                    <a:pt x="43397" y="118269"/>
                    <a:pt x="40205" y="117903"/>
                  </a:cubicBezTo>
                  <a:cubicBezTo>
                    <a:pt x="36304" y="117355"/>
                    <a:pt x="36304" y="116990"/>
                    <a:pt x="36304" y="115163"/>
                  </a:cubicBezTo>
                  <a:cubicBezTo>
                    <a:pt x="36304" y="114980"/>
                    <a:pt x="36304" y="113884"/>
                    <a:pt x="37013" y="111144"/>
                  </a:cubicBezTo>
                  <a:lnTo>
                    <a:pt x="48185" y="64929"/>
                  </a:lnTo>
                  <a:lnTo>
                    <a:pt x="72301" y="64929"/>
                  </a:lnTo>
                  <a:cubicBezTo>
                    <a:pt x="87552" y="64929"/>
                    <a:pt x="94113" y="72783"/>
                    <a:pt x="94113" y="81369"/>
                  </a:cubicBezTo>
                  <a:cubicBezTo>
                    <a:pt x="94113" y="83744"/>
                    <a:pt x="92517" y="89954"/>
                    <a:pt x="91630" y="94156"/>
                  </a:cubicBezTo>
                  <a:cubicBezTo>
                    <a:pt x="89502" y="102559"/>
                    <a:pt x="88793" y="105299"/>
                    <a:pt x="88793" y="108404"/>
                  </a:cubicBezTo>
                  <a:cubicBezTo>
                    <a:pt x="88793" y="122835"/>
                    <a:pt x="101738" y="128498"/>
                    <a:pt x="114860" y="128498"/>
                  </a:cubicBezTo>
                  <a:cubicBezTo>
                    <a:pt x="131174" y="128498"/>
                    <a:pt x="138268" y="110596"/>
                    <a:pt x="138268" y="107308"/>
                  </a:cubicBezTo>
                  <a:cubicBezTo>
                    <a:pt x="138268" y="106760"/>
                    <a:pt x="137913" y="104751"/>
                    <a:pt x="135253" y="104751"/>
                  </a:cubicBezTo>
                  <a:cubicBezTo>
                    <a:pt x="132948" y="104751"/>
                    <a:pt x="132593" y="106030"/>
                    <a:pt x="132061" y="107856"/>
                  </a:cubicBezTo>
                  <a:cubicBezTo>
                    <a:pt x="129578" y="115894"/>
                    <a:pt x="123017" y="123383"/>
                    <a:pt x="115569" y="123383"/>
                  </a:cubicBezTo>
                  <a:cubicBezTo>
                    <a:pt x="110959" y="123383"/>
                    <a:pt x="107590" y="121374"/>
                    <a:pt x="107590" y="111510"/>
                  </a:cubicBezTo>
                  <a:cubicBezTo>
                    <a:pt x="107590" y="106943"/>
                    <a:pt x="108654" y="97444"/>
                    <a:pt x="109363" y="92512"/>
                  </a:cubicBezTo>
                  <a:cubicBezTo>
                    <a:pt x="110072" y="87580"/>
                    <a:pt x="110072" y="85753"/>
                    <a:pt x="110072" y="83926"/>
                  </a:cubicBezTo>
                  <a:cubicBezTo>
                    <a:pt x="110072" y="81734"/>
                    <a:pt x="110072" y="75889"/>
                    <a:pt x="105107" y="70409"/>
                  </a:cubicBezTo>
                  <a:cubicBezTo>
                    <a:pt x="101738" y="66573"/>
                    <a:pt x="96950" y="64198"/>
                    <a:pt x="93049" y="62736"/>
                  </a:cubicBez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9F66B02-EC80-426D-2C99-275314D7DBA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1034990" y="5258511"/>
              <a:ext cx="58771" cy="260958"/>
            </a:xfrm>
            <a:custGeom>
              <a:avLst/>
              <a:gdLst>
                <a:gd name="connsiteX0" fmla="*/ 59084 w 58771"/>
                <a:gd name="connsiteY0" fmla="*/ 130558 h 260958"/>
                <a:gd name="connsiteX1" fmla="*/ 42365 w 58771"/>
                <a:gd name="connsiteY1" fmla="*/ 49139 h 260958"/>
                <a:gd name="connsiteX2" fmla="*/ 2846 w 58771"/>
                <a:gd name="connsiteY2" fmla="*/ 79 h 260958"/>
                <a:gd name="connsiteX3" fmla="*/ 313 w 58771"/>
                <a:gd name="connsiteY3" fmla="*/ 2688 h 260958"/>
                <a:gd name="connsiteX4" fmla="*/ 5126 w 58771"/>
                <a:gd name="connsiteY4" fmla="*/ 8690 h 260958"/>
                <a:gd name="connsiteX5" fmla="*/ 44391 w 58771"/>
                <a:gd name="connsiteY5" fmla="*/ 130558 h 260958"/>
                <a:gd name="connsiteX6" fmla="*/ 3606 w 58771"/>
                <a:gd name="connsiteY6" fmla="*/ 253992 h 260958"/>
                <a:gd name="connsiteX7" fmla="*/ 313 w 58771"/>
                <a:gd name="connsiteY7" fmla="*/ 258428 h 260958"/>
                <a:gd name="connsiteX8" fmla="*/ 2846 w 58771"/>
                <a:gd name="connsiteY8" fmla="*/ 261038 h 260958"/>
                <a:gd name="connsiteX9" fmla="*/ 43125 w 58771"/>
                <a:gd name="connsiteY9" fmla="*/ 210151 h 260958"/>
                <a:gd name="connsiteX10" fmla="*/ 59084 w 58771"/>
                <a:gd name="connsiteY10" fmla="*/ 130558 h 26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71" h="260958">
                  <a:moveTo>
                    <a:pt x="59084" y="130558"/>
                  </a:moveTo>
                  <a:cubicBezTo>
                    <a:pt x="59084" y="110203"/>
                    <a:pt x="56298" y="78627"/>
                    <a:pt x="42365" y="49139"/>
                  </a:cubicBezTo>
                  <a:cubicBezTo>
                    <a:pt x="27165" y="17041"/>
                    <a:pt x="5379" y="79"/>
                    <a:pt x="2846" y="79"/>
                  </a:cubicBezTo>
                  <a:cubicBezTo>
                    <a:pt x="1326" y="79"/>
                    <a:pt x="313" y="1123"/>
                    <a:pt x="313" y="2688"/>
                  </a:cubicBezTo>
                  <a:cubicBezTo>
                    <a:pt x="313" y="3471"/>
                    <a:pt x="313" y="3993"/>
                    <a:pt x="5126" y="8690"/>
                  </a:cubicBezTo>
                  <a:cubicBezTo>
                    <a:pt x="29952" y="34525"/>
                    <a:pt x="44391" y="76018"/>
                    <a:pt x="44391" y="130558"/>
                  </a:cubicBezTo>
                  <a:cubicBezTo>
                    <a:pt x="44391" y="175182"/>
                    <a:pt x="35018" y="221111"/>
                    <a:pt x="3606" y="253992"/>
                  </a:cubicBezTo>
                  <a:cubicBezTo>
                    <a:pt x="313" y="257123"/>
                    <a:pt x="313" y="257645"/>
                    <a:pt x="313" y="258428"/>
                  </a:cubicBezTo>
                  <a:cubicBezTo>
                    <a:pt x="313" y="259994"/>
                    <a:pt x="1326" y="261038"/>
                    <a:pt x="2846" y="261038"/>
                  </a:cubicBezTo>
                  <a:cubicBezTo>
                    <a:pt x="5379" y="261038"/>
                    <a:pt x="28179" y="243292"/>
                    <a:pt x="43125" y="210151"/>
                  </a:cubicBezTo>
                  <a:cubicBezTo>
                    <a:pt x="56044" y="181445"/>
                    <a:pt x="59084" y="152479"/>
                    <a:pt x="59084" y="130558"/>
                  </a:cubicBez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5A2639-51B6-0F59-EFD0-9161AA2EBE4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1130238" y="5225189"/>
              <a:ext cx="78379" cy="121293"/>
            </a:xfrm>
            <a:custGeom>
              <a:avLst/>
              <a:gdLst>
                <a:gd name="connsiteX0" fmla="*/ 78696 w 78379"/>
                <a:gd name="connsiteY0" fmla="*/ 88122 h 121293"/>
                <a:gd name="connsiteX1" fmla="*/ 72666 w 78379"/>
                <a:gd name="connsiteY1" fmla="*/ 88122 h 121293"/>
                <a:gd name="connsiteX2" fmla="*/ 68056 w 78379"/>
                <a:gd name="connsiteY2" fmla="*/ 104745 h 121293"/>
                <a:gd name="connsiteX3" fmla="*/ 50500 w 78379"/>
                <a:gd name="connsiteY3" fmla="*/ 105841 h 121293"/>
                <a:gd name="connsiteX4" fmla="*/ 17872 w 78379"/>
                <a:gd name="connsiteY4" fmla="*/ 105841 h 121293"/>
                <a:gd name="connsiteX5" fmla="*/ 53338 w 78379"/>
                <a:gd name="connsiteY5" fmla="*/ 75152 h 121293"/>
                <a:gd name="connsiteX6" fmla="*/ 78696 w 78379"/>
                <a:gd name="connsiteY6" fmla="*/ 35696 h 121293"/>
                <a:gd name="connsiteX7" fmla="*/ 37201 w 78379"/>
                <a:gd name="connsiteY7" fmla="*/ 75 h 121293"/>
                <a:gd name="connsiteX8" fmla="*/ 317 w 78379"/>
                <a:gd name="connsiteY8" fmla="*/ 32773 h 121293"/>
                <a:gd name="connsiteX9" fmla="*/ 9715 w 78379"/>
                <a:gd name="connsiteY9" fmla="*/ 43002 h 121293"/>
                <a:gd name="connsiteX10" fmla="*/ 19113 w 78379"/>
                <a:gd name="connsiteY10" fmla="*/ 33321 h 121293"/>
                <a:gd name="connsiteX11" fmla="*/ 8651 w 78379"/>
                <a:gd name="connsiteY11" fmla="*/ 23639 h 121293"/>
                <a:gd name="connsiteX12" fmla="*/ 34541 w 78379"/>
                <a:gd name="connsiteY12" fmla="*/ 6651 h 121293"/>
                <a:gd name="connsiteX13" fmla="*/ 61495 w 78379"/>
                <a:gd name="connsiteY13" fmla="*/ 35696 h 121293"/>
                <a:gd name="connsiteX14" fmla="*/ 44826 w 78379"/>
                <a:gd name="connsiteY14" fmla="*/ 70768 h 121293"/>
                <a:gd name="connsiteX15" fmla="*/ 2090 w 78379"/>
                <a:gd name="connsiteY15" fmla="*/ 114244 h 121293"/>
                <a:gd name="connsiteX16" fmla="*/ 317 w 78379"/>
                <a:gd name="connsiteY16" fmla="*/ 121368 h 121293"/>
                <a:gd name="connsiteX17" fmla="*/ 73376 w 78379"/>
                <a:gd name="connsiteY17" fmla="*/ 121368 h 121293"/>
                <a:gd name="connsiteX18" fmla="*/ 78696 w 78379"/>
                <a:gd name="connsiteY18" fmla="*/ 88122 h 121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379" h="121293">
                  <a:moveTo>
                    <a:pt x="78696" y="88122"/>
                  </a:moveTo>
                  <a:lnTo>
                    <a:pt x="72666" y="88122"/>
                  </a:lnTo>
                  <a:cubicBezTo>
                    <a:pt x="72134" y="92141"/>
                    <a:pt x="70361" y="102919"/>
                    <a:pt x="68056" y="104745"/>
                  </a:cubicBezTo>
                  <a:cubicBezTo>
                    <a:pt x="66637" y="105841"/>
                    <a:pt x="52983" y="105841"/>
                    <a:pt x="50500" y="105841"/>
                  </a:cubicBezTo>
                  <a:lnTo>
                    <a:pt x="17872" y="105841"/>
                  </a:lnTo>
                  <a:cubicBezTo>
                    <a:pt x="36491" y="88853"/>
                    <a:pt x="42698" y="83738"/>
                    <a:pt x="53338" y="75152"/>
                  </a:cubicBezTo>
                  <a:cubicBezTo>
                    <a:pt x="66460" y="64375"/>
                    <a:pt x="78696" y="53049"/>
                    <a:pt x="78696" y="35696"/>
                  </a:cubicBezTo>
                  <a:cubicBezTo>
                    <a:pt x="78696" y="13592"/>
                    <a:pt x="59899" y="75"/>
                    <a:pt x="37201" y="75"/>
                  </a:cubicBezTo>
                  <a:cubicBezTo>
                    <a:pt x="15212" y="75"/>
                    <a:pt x="317" y="15967"/>
                    <a:pt x="317" y="32773"/>
                  </a:cubicBezTo>
                  <a:cubicBezTo>
                    <a:pt x="317" y="42089"/>
                    <a:pt x="7942" y="43002"/>
                    <a:pt x="9715" y="43002"/>
                  </a:cubicBezTo>
                  <a:cubicBezTo>
                    <a:pt x="13971" y="43002"/>
                    <a:pt x="19113" y="39897"/>
                    <a:pt x="19113" y="33321"/>
                  </a:cubicBezTo>
                  <a:cubicBezTo>
                    <a:pt x="19113" y="30033"/>
                    <a:pt x="17872" y="23639"/>
                    <a:pt x="8651" y="23639"/>
                  </a:cubicBezTo>
                  <a:cubicBezTo>
                    <a:pt x="14148" y="10670"/>
                    <a:pt x="26206" y="6651"/>
                    <a:pt x="34541" y="6651"/>
                  </a:cubicBezTo>
                  <a:cubicBezTo>
                    <a:pt x="52274" y="6651"/>
                    <a:pt x="61495" y="20899"/>
                    <a:pt x="61495" y="35696"/>
                  </a:cubicBezTo>
                  <a:cubicBezTo>
                    <a:pt x="61495" y="51588"/>
                    <a:pt x="50500" y="64192"/>
                    <a:pt x="44826" y="70768"/>
                  </a:cubicBezTo>
                  <a:lnTo>
                    <a:pt x="2090" y="114244"/>
                  </a:lnTo>
                  <a:cubicBezTo>
                    <a:pt x="317" y="115888"/>
                    <a:pt x="317" y="116254"/>
                    <a:pt x="317" y="121368"/>
                  </a:cubicBezTo>
                  <a:lnTo>
                    <a:pt x="73376" y="121368"/>
                  </a:lnTo>
                  <a:lnTo>
                    <a:pt x="78696" y="88122"/>
                  </a:ln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D72F12F-6C50-A001-5C68-9E25563D05E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1303192" y="5302091"/>
              <a:ext cx="168461" cy="173798"/>
            </a:xfrm>
            <a:custGeom>
              <a:avLst/>
              <a:gdLst>
                <a:gd name="connsiteX0" fmla="*/ 89747 w 168461"/>
                <a:gd name="connsiteY0" fmla="*/ 92197 h 173798"/>
                <a:gd name="connsiteX1" fmla="*/ 160425 w 168461"/>
                <a:gd name="connsiteY1" fmla="*/ 92197 h 173798"/>
                <a:gd name="connsiteX2" fmla="*/ 168785 w 168461"/>
                <a:gd name="connsiteY2" fmla="*/ 86978 h 173798"/>
                <a:gd name="connsiteX3" fmla="*/ 160425 w 168461"/>
                <a:gd name="connsiteY3" fmla="*/ 81759 h 173798"/>
                <a:gd name="connsiteX4" fmla="*/ 89747 w 168461"/>
                <a:gd name="connsiteY4" fmla="*/ 81759 h 173798"/>
                <a:gd name="connsiteX5" fmla="*/ 89747 w 168461"/>
                <a:gd name="connsiteY5" fmla="*/ 8690 h 173798"/>
                <a:gd name="connsiteX6" fmla="*/ 84681 w 168461"/>
                <a:gd name="connsiteY6" fmla="*/ 79 h 173798"/>
                <a:gd name="connsiteX7" fmla="*/ 79614 w 168461"/>
                <a:gd name="connsiteY7" fmla="*/ 8690 h 173798"/>
                <a:gd name="connsiteX8" fmla="*/ 79614 w 168461"/>
                <a:gd name="connsiteY8" fmla="*/ 81759 h 173798"/>
                <a:gd name="connsiteX9" fmla="*/ 8683 w 168461"/>
                <a:gd name="connsiteY9" fmla="*/ 81759 h 173798"/>
                <a:gd name="connsiteX10" fmla="*/ 323 w 168461"/>
                <a:gd name="connsiteY10" fmla="*/ 86978 h 173798"/>
                <a:gd name="connsiteX11" fmla="*/ 8683 w 168461"/>
                <a:gd name="connsiteY11" fmla="*/ 92197 h 173798"/>
                <a:gd name="connsiteX12" fmla="*/ 79614 w 168461"/>
                <a:gd name="connsiteY12" fmla="*/ 92197 h 173798"/>
                <a:gd name="connsiteX13" fmla="*/ 79614 w 168461"/>
                <a:gd name="connsiteY13" fmla="*/ 165266 h 173798"/>
                <a:gd name="connsiteX14" fmla="*/ 84681 w 168461"/>
                <a:gd name="connsiteY14" fmla="*/ 173877 h 173798"/>
                <a:gd name="connsiteX15" fmla="*/ 89747 w 168461"/>
                <a:gd name="connsiteY15" fmla="*/ 165266 h 173798"/>
                <a:gd name="connsiteX16" fmla="*/ 89747 w 168461"/>
                <a:gd name="connsiteY16" fmla="*/ 92197 h 1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461" h="173798">
                  <a:moveTo>
                    <a:pt x="89747" y="92197"/>
                  </a:moveTo>
                  <a:lnTo>
                    <a:pt x="160425" y="92197"/>
                  </a:lnTo>
                  <a:cubicBezTo>
                    <a:pt x="163972" y="92197"/>
                    <a:pt x="168785" y="92197"/>
                    <a:pt x="168785" y="86978"/>
                  </a:cubicBezTo>
                  <a:cubicBezTo>
                    <a:pt x="168785" y="81759"/>
                    <a:pt x="163972" y="81759"/>
                    <a:pt x="160425" y="81759"/>
                  </a:cubicBezTo>
                  <a:lnTo>
                    <a:pt x="89747" y="81759"/>
                  </a:lnTo>
                  <a:lnTo>
                    <a:pt x="89747" y="8690"/>
                  </a:lnTo>
                  <a:cubicBezTo>
                    <a:pt x="89747" y="5037"/>
                    <a:pt x="89747" y="79"/>
                    <a:pt x="84681" y="79"/>
                  </a:cubicBezTo>
                  <a:cubicBezTo>
                    <a:pt x="79614" y="79"/>
                    <a:pt x="79614" y="5037"/>
                    <a:pt x="79614" y="8690"/>
                  </a:cubicBezTo>
                  <a:lnTo>
                    <a:pt x="79614" y="81759"/>
                  </a:lnTo>
                  <a:lnTo>
                    <a:pt x="8683" y="81759"/>
                  </a:lnTo>
                  <a:cubicBezTo>
                    <a:pt x="5136" y="81759"/>
                    <a:pt x="323" y="81759"/>
                    <a:pt x="323" y="86978"/>
                  </a:cubicBezTo>
                  <a:cubicBezTo>
                    <a:pt x="323" y="92197"/>
                    <a:pt x="5136" y="92197"/>
                    <a:pt x="8683" y="92197"/>
                  </a:cubicBezTo>
                  <a:lnTo>
                    <a:pt x="79614" y="92197"/>
                  </a:lnTo>
                  <a:lnTo>
                    <a:pt x="79614" y="165266"/>
                  </a:lnTo>
                  <a:cubicBezTo>
                    <a:pt x="79614" y="168919"/>
                    <a:pt x="79614" y="173877"/>
                    <a:pt x="84681" y="173877"/>
                  </a:cubicBezTo>
                  <a:cubicBezTo>
                    <a:pt x="89747" y="173877"/>
                    <a:pt x="89747" y="168919"/>
                    <a:pt x="89747" y="165266"/>
                  </a:cubicBezTo>
                  <a:lnTo>
                    <a:pt x="89747" y="92197"/>
                  </a:ln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984D79-2C52-9EE3-5FC9-C80B8F2FED6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564117" y="5426569"/>
              <a:ext cx="26852" cy="27661"/>
            </a:xfrm>
            <a:custGeom>
              <a:avLst/>
              <a:gdLst>
                <a:gd name="connsiteX0" fmla="*/ 27186 w 26852"/>
                <a:gd name="connsiteY0" fmla="*/ 13910 h 27661"/>
                <a:gd name="connsiteX1" fmla="*/ 13759 w 26852"/>
                <a:gd name="connsiteY1" fmla="*/ 79 h 27661"/>
                <a:gd name="connsiteX2" fmla="*/ 333 w 26852"/>
                <a:gd name="connsiteY2" fmla="*/ 13910 h 27661"/>
                <a:gd name="connsiteX3" fmla="*/ 13759 w 26852"/>
                <a:gd name="connsiteY3" fmla="*/ 27740 h 27661"/>
                <a:gd name="connsiteX4" fmla="*/ 27186 w 26852"/>
                <a:gd name="connsiteY4" fmla="*/ 13910 h 2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52" h="27661">
                  <a:moveTo>
                    <a:pt x="27186" y="13910"/>
                  </a:moveTo>
                  <a:cubicBezTo>
                    <a:pt x="27186" y="6342"/>
                    <a:pt x="21106" y="79"/>
                    <a:pt x="13759" y="79"/>
                  </a:cubicBezTo>
                  <a:cubicBezTo>
                    <a:pt x="6413" y="79"/>
                    <a:pt x="333" y="6342"/>
                    <a:pt x="333" y="13910"/>
                  </a:cubicBezTo>
                  <a:cubicBezTo>
                    <a:pt x="333" y="21477"/>
                    <a:pt x="6413" y="27740"/>
                    <a:pt x="13759" y="27740"/>
                  </a:cubicBezTo>
                  <a:cubicBezTo>
                    <a:pt x="21106" y="27740"/>
                    <a:pt x="27186" y="21477"/>
                    <a:pt x="27186" y="13910"/>
                  </a:cubicBez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31CAD-5C47-19BD-6139-BF136D38E69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1634485" y="5426569"/>
              <a:ext cx="26852" cy="27661"/>
            </a:xfrm>
            <a:custGeom>
              <a:avLst/>
              <a:gdLst>
                <a:gd name="connsiteX0" fmla="*/ 27189 w 26852"/>
                <a:gd name="connsiteY0" fmla="*/ 13910 h 27661"/>
                <a:gd name="connsiteX1" fmla="*/ 13762 w 26852"/>
                <a:gd name="connsiteY1" fmla="*/ 79 h 27661"/>
                <a:gd name="connsiteX2" fmla="*/ 336 w 26852"/>
                <a:gd name="connsiteY2" fmla="*/ 13910 h 27661"/>
                <a:gd name="connsiteX3" fmla="*/ 13762 w 26852"/>
                <a:gd name="connsiteY3" fmla="*/ 27740 h 27661"/>
                <a:gd name="connsiteX4" fmla="*/ 27189 w 26852"/>
                <a:gd name="connsiteY4" fmla="*/ 13910 h 2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52" h="27661">
                  <a:moveTo>
                    <a:pt x="27189" y="13910"/>
                  </a:moveTo>
                  <a:cubicBezTo>
                    <a:pt x="27189" y="6342"/>
                    <a:pt x="21109" y="79"/>
                    <a:pt x="13762" y="79"/>
                  </a:cubicBezTo>
                  <a:cubicBezTo>
                    <a:pt x="6416" y="79"/>
                    <a:pt x="336" y="6342"/>
                    <a:pt x="336" y="13910"/>
                  </a:cubicBezTo>
                  <a:cubicBezTo>
                    <a:pt x="336" y="21477"/>
                    <a:pt x="6416" y="27740"/>
                    <a:pt x="13762" y="27740"/>
                  </a:cubicBezTo>
                  <a:cubicBezTo>
                    <a:pt x="21109" y="27740"/>
                    <a:pt x="27189" y="21477"/>
                    <a:pt x="27189" y="13910"/>
                  </a:cubicBez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892A5DC-4F74-9955-5B37-B133CC9F42C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1704854" y="5426569"/>
              <a:ext cx="26852" cy="27661"/>
            </a:xfrm>
            <a:custGeom>
              <a:avLst/>
              <a:gdLst>
                <a:gd name="connsiteX0" fmla="*/ 27191 w 26852"/>
                <a:gd name="connsiteY0" fmla="*/ 13910 h 27661"/>
                <a:gd name="connsiteX1" fmla="*/ 13765 w 26852"/>
                <a:gd name="connsiteY1" fmla="*/ 79 h 27661"/>
                <a:gd name="connsiteX2" fmla="*/ 339 w 26852"/>
                <a:gd name="connsiteY2" fmla="*/ 13910 h 27661"/>
                <a:gd name="connsiteX3" fmla="*/ 13765 w 26852"/>
                <a:gd name="connsiteY3" fmla="*/ 27740 h 27661"/>
                <a:gd name="connsiteX4" fmla="*/ 27191 w 26852"/>
                <a:gd name="connsiteY4" fmla="*/ 13910 h 2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52" h="27661">
                  <a:moveTo>
                    <a:pt x="27191" y="13910"/>
                  </a:moveTo>
                  <a:cubicBezTo>
                    <a:pt x="27191" y="6342"/>
                    <a:pt x="21111" y="79"/>
                    <a:pt x="13765" y="79"/>
                  </a:cubicBezTo>
                  <a:cubicBezTo>
                    <a:pt x="6419" y="79"/>
                    <a:pt x="339" y="6342"/>
                    <a:pt x="339" y="13910"/>
                  </a:cubicBezTo>
                  <a:cubicBezTo>
                    <a:pt x="339" y="21477"/>
                    <a:pt x="6419" y="27740"/>
                    <a:pt x="13765" y="27740"/>
                  </a:cubicBezTo>
                  <a:cubicBezTo>
                    <a:pt x="21111" y="27740"/>
                    <a:pt x="27191" y="21477"/>
                    <a:pt x="27191" y="13910"/>
                  </a:cubicBez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FAE31C8-1CC0-3030-A7E9-4D6D1B38B44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1762303" y="5075837"/>
              <a:ext cx="124636" cy="626040"/>
            </a:xfrm>
            <a:custGeom>
              <a:avLst/>
              <a:gdLst>
                <a:gd name="connsiteX0" fmla="*/ 124978 w 124636"/>
                <a:gd name="connsiteY0" fmla="*/ 313215 h 626040"/>
                <a:gd name="connsiteX1" fmla="*/ 37834 w 124636"/>
                <a:gd name="connsiteY1" fmla="*/ 29292 h 626040"/>
                <a:gd name="connsiteX2" fmla="*/ 12754 w 124636"/>
                <a:gd name="connsiteY2" fmla="*/ 3196 h 626040"/>
                <a:gd name="connsiteX3" fmla="*/ 5661 w 124636"/>
                <a:gd name="connsiteY3" fmla="*/ 65 h 626040"/>
                <a:gd name="connsiteX4" fmla="*/ 341 w 124636"/>
                <a:gd name="connsiteY4" fmla="*/ 2674 h 626040"/>
                <a:gd name="connsiteX5" fmla="*/ 1861 w 124636"/>
                <a:gd name="connsiteY5" fmla="*/ 5284 h 626040"/>
                <a:gd name="connsiteX6" fmla="*/ 44674 w 124636"/>
                <a:gd name="connsiteY6" fmla="*/ 60346 h 626040"/>
                <a:gd name="connsiteX7" fmla="*/ 103952 w 124636"/>
                <a:gd name="connsiteY7" fmla="*/ 312954 h 626040"/>
                <a:gd name="connsiteX8" fmla="*/ 53033 w 124636"/>
                <a:gd name="connsiteY8" fmla="*/ 551471 h 626040"/>
                <a:gd name="connsiteX9" fmla="*/ 1355 w 124636"/>
                <a:gd name="connsiteY9" fmla="*/ 621147 h 626040"/>
                <a:gd name="connsiteX10" fmla="*/ 341 w 124636"/>
                <a:gd name="connsiteY10" fmla="*/ 623496 h 626040"/>
                <a:gd name="connsiteX11" fmla="*/ 5661 w 124636"/>
                <a:gd name="connsiteY11" fmla="*/ 626105 h 626040"/>
                <a:gd name="connsiteX12" fmla="*/ 13514 w 124636"/>
                <a:gd name="connsiteY12" fmla="*/ 622191 h 626040"/>
                <a:gd name="connsiteX13" fmla="*/ 124978 w 124636"/>
                <a:gd name="connsiteY13" fmla="*/ 313215 h 62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636" h="626040">
                  <a:moveTo>
                    <a:pt x="124978" y="313215"/>
                  </a:moveTo>
                  <a:cubicBezTo>
                    <a:pt x="124978" y="210659"/>
                    <a:pt x="102179" y="107319"/>
                    <a:pt x="37834" y="29292"/>
                  </a:cubicBezTo>
                  <a:cubicBezTo>
                    <a:pt x="32767" y="23290"/>
                    <a:pt x="23141" y="12591"/>
                    <a:pt x="12754" y="3196"/>
                  </a:cubicBezTo>
                  <a:cubicBezTo>
                    <a:pt x="9715" y="65"/>
                    <a:pt x="9208" y="65"/>
                    <a:pt x="5661" y="65"/>
                  </a:cubicBezTo>
                  <a:cubicBezTo>
                    <a:pt x="2621" y="65"/>
                    <a:pt x="341" y="65"/>
                    <a:pt x="341" y="2674"/>
                  </a:cubicBezTo>
                  <a:cubicBezTo>
                    <a:pt x="341" y="3718"/>
                    <a:pt x="1355" y="4762"/>
                    <a:pt x="1861" y="5284"/>
                  </a:cubicBezTo>
                  <a:cubicBezTo>
                    <a:pt x="10728" y="14678"/>
                    <a:pt x="27701" y="32163"/>
                    <a:pt x="44674" y="60346"/>
                  </a:cubicBezTo>
                  <a:cubicBezTo>
                    <a:pt x="85459" y="127674"/>
                    <a:pt x="103952" y="212485"/>
                    <a:pt x="103952" y="312954"/>
                  </a:cubicBezTo>
                  <a:cubicBezTo>
                    <a:pt x="103952" y="383152"/>
                    <a:pt x="94832" y="473705"/>
                    <a:pt x="53033" y="551471"/>
                  </a:cubicBezTo>
                  <a:cubicBezTo>
                    <a:pt x="33021" y="588527"/>
                    <a:pt x="11994" y="610187"/>
                    <a:pt x="1355" y="621147"/>
                  </a:cubicBezTo>
                  <a:cubicBezTo>
                    <a:pt x="848" y="621930"/>
                    <a:pt x="341" y="622713"/>
                    <a:pt x="341" y="623496"/>
                  </a:cubicBezTo>
                  <a:cubicBezTo>
                    <a:pt x="341" y="626105"/>
                    <a:pt x="2621" y="626105"/>
                    <a:pt x="5661" y="626105"/>
                  </a:cubicBezTo>
                  <a:cubicBezTo>
                    <a:pt x="9208" y="626105"/>
                    <a:pt x="9715" y="626105"/>
                    <a:pt x="13514" y="622191"/>
                  </a:cubicBezTo>
                  <a:cubicBezTo>
                    <a:pt x="98379" y="542598"/>
                    <a:pt x="124978" y="423079"/>
                    <a:pt x="124978" y="313215"/>
                  </a:cubicBezTo>
                  <a:close/>
                </a:path>
              </a:pathLst>
            </a:custGeom>
            <a:solidFill>
              <a:srgbClr val="000000"/>
            </a:solidFill>
            <a:ln w="2543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61" name="Group 360" descr="\documentclass{article}&#10;\usepackage{amsmath, physics}&#10;\usepackage{tikz-feynman}&#10;\usepackage{xcolor}&#10;\pagestyle{empty}&#10;\definecolor{SGreen}{rgb}{0.0547,0.613,0.328}&#10;\definecolor{NodeBlue}{rgb}{0.0547,0.148,0.578}&#10;\begin{document}&#10;&#10;$$(i\pi)^n$$&#10;&#10;&#10;&#10;\end{document}" title="IguanaTex Vector Display">
            <a:extLst>
              <a:ext uri="{FF2B5EF4-FFF2-40B4-BE49-F238E27FC236}">
                <a16:creationId xmlns:a16="http://schemas.microsoft.com/office/drawing/2014/main" id="{71CA487D-082C-AB62-44C6-1AC402A204DB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097443" y="4365811"/>
            <a:ext cx="757182" cy="345414"/>
            <a:chOff x="10230345" y="6754136"/>
            <a:chExt cx="757182" cy="345414"/>
          </a:xfrm>
        </p:grpSpPr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A9E3391C-738E-11AF-5650-31136D05EFD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230345" y="6754136"/>
              <a:ext cx="84058" cy="345414"/>
            </a:xfrm>
            <a:custGeom>
              <a:avLst/>
              <a:gdLst>
                <a:gd name="connsiteX0" fmla="*/ 84281 w 84058"/>
                <a:gd name="connsiteY0" fmla="*/ 342035 h 345414"/>
                <a:gd name="connsiteX1" fmla="*/ 78122 w 84058"/>
                <a:gd name="connsiteY1" fmla="*/ 334436 h 345414"/>
                <a:gd name="connsiteX2" fmla="*/ 21237 w 84058"/>
                <a:gd name="connsiteY2" fmla="*/ 172782 h 345414"/>
                <a:gd name="connsiteX3" fmla="*/ 79571 w 84058"/>
                <a:gd name="connsiteY3" fmla="*/ 9401 h 345414"/>
                <a:gd name="connsiteX4" fmla="*/ 84281 w 84058"/>
                <a:gd name="connsiteY4" fmla="*/ 3529 h 345414"/>
                <a:gd name="connsiteX5" fmla="*/ 80658 w 84058"/>
                <a:gd name="connsiteY5" fmla="*/ 75 h 345414"/>
                <a:gd name="connsiteX6" fmla="*/ 23049 w 84058"/>
                <a:gd name="connsiteY6" fmla="*/ 67431 h 345414"/>
                <a:gd name="connsiteX7" fmla="*/ 222 w 84058"/>
                <a:gd name="connsiteY7" fmla="*/ 172782 h 345414"/>
                <a:gd name="connsiteX8" fmla="*/ 24136 w 84058"/>
                <a:gd name="connsiteY8" fmla="*/ 280551 h 345414"/>
                <a:gd name="connsiteX9" fmla="*/ 80658 w 84058"/>
                <a:gd name="connsiteY9" fmla="*/ 345489 h 345414"/>
                <a:gd name="connsiteX10" fmla="*/ 84281 w 84058"/>
                <a:gd name="connsiteY10" fmla="*/ 342035 h 3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58" h="345414">
                  <a:moveTo>
                    <a:pt x="84281" y="342035"/>
                  </a:moveTo>
                  <a:cubicBezTo>
                    <a:pt x="84281" y="340999"/>
                    <a:pt x="84281" y="340308"/>
                    <a:pt x="78122" y="334436"/>
                  </a:cubicBezTo>
                  <a:cubicBezTo>
                    <a:pt x="32831" y="290914"/>
                    <a:pt x="21237" y="225631"/>
                    <a:pt x="21237" y="172782"/>
                  </a:cubicBezTo>
                  <a:cubicBezTo>
                    <a:pt x="21237" y="112680"/>
                    <a:pt x="35005" y="52578"/>
                    <a:pt x="79571" y="9401"/>
                  </a:cubicBezTo>
                  <a:cubicBezTo>
                    <a:pt x="84281" y="5256"/>
                    <a:pt x="84281" y="4565"/>
                    <a:pt x="84281" y="3529"/>
                  </a:cubicBezTo>
                  <a:cubicBezTo>
                    <a:pt x="84281" y="1111"/>
                    <a:pt x="82832" y="75"/>
                    <a:pt x="80658" y="75"/>
                  </a:cubicBezTo>
                  <a:cubicBezTo>
                    <a:pt x="77035" y="75"/>
                    <a:pt x="44426" y="23563"/>
                    <a:pt x="23049" y="67431"/>
                  </a:cubicBezTo>
                  <a:cubicBezTo>
                    <a:pt x="4570" y="105426"/>
                    <a:pt x="222" y="143767"/>
                    <a:pt x="222" y="172782"/>
                  </a:cubicBezTo>
                  <a:cubicBezTo>
                    <a:pt x="222" y="199724"/>
                    <a:pt x="4208" y="241520"/>
                    <a:pt x="24136" y="280551"/>
                  </a:cubicBezTo>
                  <a:cubicBezTo>
                    <a:pt x="45875" y="323037"/>
                    <a:pt x="77035" y="345489"/>
                    <a:pt x="80658" y="345489"/>
                  </a:cubicBezTo>
                  <a:cubicBezTo>
                    <a:pt x="82832" y="345489"/>
                    <a:pt x="84281" y="344453"/>
                    <a:pt x="84281" y="342035"/>
                  </a:cubicBezTo>
                  <a:close/>
                </a:path>
              </a:pathLst>
            </a:custGeom>
            <a:solidFill>
              <a:srgbClr val="000000"/>
            </a:solidFill>
            <a:ln w="381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41AFC295-65DF-D1ED-83FB-0B237549BE2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345886" y="6784878"/>
              <a:ext cx="95653" cy="232118"/>
            </a:xfrm>
            <a:custGeom>
              <a:avLst/>
              <a:gdLst>
                <a:gd name="connsiteX0" fmla="*/ 92619 w 95653"/>
                <a:gd name="connsiteY0" fmla="*/ 12510 h 232118"/>
                <a:gd name="connsiteX1" fmla="*/ 79213 w 95653"/>
                <a:gd name="connsiteY1" fmla="*/ 75 h 232118"/>
                <a:gd name="connsiteX2" fmla="*/ 59647 w 95653"/>
                <a:gd name="connsiteY2" fmla="*/ 18382 h 232118"/>
                <a:gd name="connsiteX3" fmla="*/ 73415 w 95653"/>
                <a:gd name="connsiteY3" fmla="*/ 30817 h 232118"/>
                <a:gd name="connsiteX4" fmla="*/ 92619 w 95653"/>
                <a:gd name="connsiteY4" fmla="*/ 12510 h 232118"/>
                <a:gd name="connsiteX5" fmla="*/ 65082 w 95653"/>
                <a:gd name="connsiteY5" fmla="*/ 142386 h 232118"/>
                <a:gd name="connsiteX6" fmla="*/ 73053 w 95653"/>
                <a:gd name="connsiteY6" fmla="*/ 122352 h 232118"/>
                <a:gd name="connsiteX7" fmla="*/ 77763 w 95653"/>
                <a:gd name="connsiteY7" fmla="*/ 104045 h 232118"/>
                <a:gd name="connsiteX8" fmla="*/ 48053 w 95653"/>
                <a:gd name="connsiteY8" fmla="*/ 75721 h 232118"/>
                <a:gd name="connsiteX9" fmla="*/ 226 w 95653"/>
                <a:gd name="connsiteY9" fmla="*/ 128914 h 232118"/>
                <a:gd name="connsiteX10" fmla="*/ 4574 w 95653"/>
                <a:gd name="connsiteY10" fmla="*/ 132369 h 232118"/>
                <a:gd name="connsiteX11" fmla="*/ 10371 w 95653"/>
                <a:gd name="connsiteY11" fmla="*/ 126151 h 232118"/>
                <a:gd name="connsiteX12" fmla="*/ 46966 w 95653"/>
                <a:gd name="connsiteY12" fmla="*/ 83320 h 232118"/>
                <a:gd name="connsiteX13" fmla="*/ 56024 w 95653"/>
                <a:gd name="connsiteY13" fmla="*/ 94373 h 232118"/>
                <a:gd name="connsiteX14" fmla="*/ 52038 w 95653"/>
                <a:gd name="connsiteY14" fmla="*/ 112335 h 232118"/>
                <a:gd name="connsiteX15" fmla="*/ 27038 w 95653"/>
                <a:gd name="connsiteY15" fmla="*/ 176236 h 232118"/>
                <a:gd name="connsiteX16" fmla="*/ 18705 w 95653"/>
                <a:gd name="connsiteY16" fmla="*/ 203869 h 232118"/>
                <a:gd name="connsiteX17" fmla="*/ 48415 w 95653"/>
                <a:gd name="connsiteY17" fmla="*/ 232193 h 232118"/>
                <a:gd name="connsiteX18" fmla="*/ 95879 w 95653"/>
                <a:gd name="connsiteY18" fmla="*/ 179000 h 232118"/>
                <a:gd name="connsiteX19" fmla="*/ 91532 w 95653"/>
                <a:gd name="connsiteY19" fmla="*/ 175545 h 232118"/>
                <a:gd name="connsiteX20" fmla="*/ 86097 w 95653"/>
                <a:gd name="connsiteY20" fmla="*/ 181763 h 232118"/>
                <a:gd name="connsiteX21" fmla="*/ 49140 w 95653"/>
                <a:gd name="connsiteY21" fmla="*/ 224594 h 232118"/>
                <a:gd name="connsiteX22" fmla="*/ 40444 w 95653"/>
                <a:gd name="connsiteY22" fmla="*/ 213196 h 232118"/>
                <a:gd name="connsiteX23" fmla="*/ 50951 w 95653"/>
                <a:gd name="connsiteY23" fmla="*/ 178654 h 232118"/>
                <a:gd name="connsiteX24" fmla="*/ 65082 w 95653"/>
                <a:gd name="connsiteY24" fmla="*/ 142386 h 23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5653" h="232118">
                  <a:moveTo>
                    <a:pt x="92619" y="12510"/>
                  </a:moveTo>
                  <a:cubicBezTo>
                    <a:pt x="92619" y="5601"/>
                    <a:pt x="87546" y="75"/>
                    <a:pt x="79213" y="75"/>
                  </a:cubicBezTo>
                  <a:cubicBezTo>
                    <a:pt x="69430" y="75"/>
                    <a:pt x="59647" y="9056"/>
                    <a:pt x="59647" y="18382"/>
                  </a:cubicBezTo>
                  <a:cubicBezTo>
                    <a:pt x="59647" y="24945"/>
                    <a:pt x="64720" y="30817"/>
                    <a:pt x="73415" y="30817"/>
                  </a:cubicBezTo>
                  <a:cubicBezTo>
                    <a:pt x="81749" y="30817"/>
                    <a:pt x="92619" y="22872"/>
                    <a:pt x="92619" y="12510"/>
                  </a:cubicBezTo>
                  <a:close/>
                  <a:moveTo>
                    <a:pt x="65082" y="142386"/>
                  </a:moveTo>
                  <a:cubicBezTo>
                    <a:pt x="69430" y="132369"/>
                    <a:pt x="69430" y="131678"/>
                    <a:pt x="73053" y="122352"/>
                  </a:cubicBezTo>
                  <a:cubicBezTo>
                    <a:pt x="75952" y="115443"/>
                    <a:pt x="77763" y="110607"/>
                    <a:pt x="77763" y="104045"/>
                  </a:cubicBezTo>
                  <a:cubicBezTo>
                    <a:pt x="77763" y="88501"/>
                    <a:pt x="66169" y="75721"/>
                    <a:pt x="48053" y="75721"/>
                  </a:cubicBezTo>
                  <a:cubicBezTo>
                    <a:pt x="13994" y="75721"/>
                    <a:pt x="226" y="125806"/>
                    <a:pt x="226" y="128914"/>
                  </a:cubicBezTo>
                  <a:cubicBezTo>
                    <a:pt x="226" y="132369"/>
                    <a:pt x="3849" y="132369"/>
                    <a:pt x="4574" y="132369"/>
                  </a:cubicBezTo>
                  <a:cubicBezTo>
                    <a:pt x="8197" y="132369"/>
                    <a:pt x="8560" y="131678"/>
                    <a:pt x="10371" y="126151"/>
                  </a:cubicBezTo>
                  <a:cubicBezTo>
                    <a:pt x="20154" y="93682"/>
                    <a:pt x="34647" y="83320"/>
                    <a:pt x="46966" y="83320"/>
                  </a:cubicBezTo>
                  <a:cubicBezTo>
                    <a:pt x="49864" y="83320"/>
                    <a:pt x="56024" y="83320"/>
                    <a:pt x="56024" y="94373"/>
                  </a:cubicBezTo>
                  <a:cubicBezTo>
                    <a:pt x="56024" y="101627"/>
                    <a:pt x="53488" y="108880"/>
                    <a:pt x="52038" y="112335"/>
                  </a:cubicBezTo>
                  <a:cubicBezTo>
                    <a:pt x="49140" y="121315"/>
                    <a:pt x="32835" y="161383"/>
                    <a:pt x="27038" y="176236"/>
                  </a:cubicBezTo>
                  <a:cubicBezTo>
                    <a:pt x="23415" y="185217"/>
                    <a:pt x="18705" y="196616"/>
                    <a:pt x="18705" y="203869"/>
                  </a:cubicBezTo>
                  <a:cubicBezTo>
                    <a:pt x="18705" y="220104"/>
                    <a:pt x="31024" y="232193"/>
                    <a:pt x="48415" y="232193"/>
                  </a:cubicBezTo>
                  <a:cubicBezTo>
                    <a:pt x="82474" y="232193"/>
                    <a:pt x="95879" y="182108"/>
                    <a:pt x="95879" y="179000"/>
                  </a:cubicBezTo>
                  <a:cubicBezTo>
                    <a:pt x="95879" y="175545"/>
                    <a:pt x="92619" y="175545"/>
                    <a:pt x="91532" y="175545"/>
                  </a:cubicBezTo>
                  <a:cubicBezTo>
                    <a:pt x="87908" y="175545"/>
                    <a:pt x="87908" y="176582"/>
                    <a:pt x="86097" y="181763"/>
                  </a:cubicBezTo>
                  <a:cubicBezTo>
                    <a:pt x="79575" y="203524"/>
                    <a:pt x="67618" y="224594"/>
                    <a:pt x="49140" y="224594"/>
                  </a:cubicBezTo>
                  <a:cubicBezTo>
                    <a:pt x="42980" y="224594"/>
                    <a:pt x="40444" y="221140"/>
                    <a:pt x="40444" y="213196"/>
                  </a:cubicBezTo>
                  <a:cubicBezTo>
                    <a:pt x="40444" y="204560"/>
                    <a:pt x="42618" y="199724"/>
                    <a:pt x="50951" y="178654"/>
                  </a:cubicBezTo>
                  <a:lnTo>
                    <a:pt x="65082" y="142386"/>
                  </a:lnTo>
                  <a:close/>
                </a:path>
              </a:pathLst>
            </a:custGeom>
            <a:solidFill>
              <a:srgbClr val="000000"/>
            </a:solidFill>
            <a:ln w="381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F932F164-0C34-3F38-56C8-44A21E31577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469987" y="6864323"/>
              <a:ext cx="195654" cy="152673"/>
            </a:xfrm>
            <a:custGeom>
              <a:avLst/>
              <a:gdLst>
                <a:gd name="connsiteX0" fmla="*/ 86463 w 195654"/>
                <a:gd name="connsiteY0" fmla="*/ 20109 h 152673"/>
                <a:gd name="connsiteX1" fmla="*/ 127405 w 195654"/>
                <a:gd name="connsiteY1" fmla="*/ 20109 h 152673"/>
                <a:gd name="connsiteX2" fmla="*/ 112187 w 195654"/>
                <a:gd name="connsiteY2" fmla="*/ 109226 h 152673"/>
                <a:gd name="connsiteX3" fmla="*/ 115086 w 195654"/>
                <a:gd name="connsiteY3" fmla="*/ 135477 h 152673"/>
                <a:gd name="connsiteX4" fmla="*/ 128130 w 195654"/>
                <a:gd name="connsiteY4" fmla="*/ 152748 h 152673"/>
                <a:gd name="connsiteX5" fmla="*/ 142985 w 195654"/>
                <a:gd name="connsiteY5" fmla="*/ 139622 h 152673"/>
                <a:gd name="connsiteX6" fmla="*/ 140811 w 195654"/>
                <a:gd name="connsiteY6" fmla="*/ 132023 h 152673"/>
                <a:gd name="connsiteX7" fmla="*/ 130304 w 195654"/>
                <a:gd name="connsiteY7" fmla="*/ 75030 h 152673"/>
                <a:gd name="connsiteX8" fmla="*/ 136825 w 195654"/>
                <a:gd name="connsiteY8" fmla="*/ 20109 h 152673"/>
                <a:gd name="connsiteX9" fmla="*/ 178130 w 195654"/>
                <a:gd name="connsiteY9" fmla="*/ 20109 h 152673"/>
                <a:gd name="connsiteX10" fmla="*/ 195884 w 195654"/>
                <a:gd name="connsiteY10" fmla="*/ 8365 h 152673"/>
                <a:gd name="connsiteX11" fmla="*/ 181391 w 195654"/>
                <a:gd name="connsiteY11" fmla="*/ 75 h 152673"/>
                <a:gd name="connsiteX12" fmla="*/ 60013 w 195654"/>
                <a:gd name="connsiteY12" fmla="*/ 75 h 152673"/>
                <a:gd name="connsiteX13" fmla="*/ 22331 w 195654"/>
                <a:gd name="connsiteY13" fmla="*/ 16309 h 152673"/>
                <a:gd name="connsiteX14" fmla="*/ 230 w 195654"/>
                <a:gd name="connsiteY14" fmla="*/ 47397 h 152673"/>
                <a:gd name="connsiteX15" fmla="*/ 4578 w 195654"/>
                <a:gd name="connsiteY15" fmla="*/ 50851 h 152673"/>
                <a:gd name="connsiteX16" fmla="*/ 10375 w 195654"/>
                <a:gd name="connsiteY16" fmla="*/ 46706 h 152673"/>
                <a:gd name="connsiteX17" fmla="*/ 56390 w 195654"/>
                <a:gd name="connsiteY17" fmla="*/ 20109 h 152673"/>
                <a:gd name="connsiteX18" fmla="*/ 77042 w 195654"/>
                <a:gd name="connsiteY18" fmla="*/ 20109 h 152673"/>
                <a:gd name="connsiteX19" fmla="*/ 30665 w 195654"/>
                <a:gd name="connsiteY19" fmla="*/ 135132 h 152673"/>
                <a:gd name="connsiteX20" fmla="*/ 27766 w 195654"/>
                <a:gd name="connsiteY20" fmla="*/ 143422 h 152673"/>
                <a:gd name="connsiteX21" fmla="*/ 38274 w 195654"/>
                <a:gd name="connsiteY21" fmla="*/ 152748 h 152673"/>
                <a:gd name="connsiteX22" fmla="*/ 56390 w 195654"/>
                <a:gd name="connsiteY22" fmla="*/ 130296 h 152673"/>
                <a:gd name="connsiteX23" fmla="*/ 66172 w 195654"/>
                <a:gd name="connsiteY23" fmla="*/ 96445 h 152673"/>
                <a:gd name="connsiteX24" fmla="*/ 86463 w 195654"/>
                <a:gd name="connsiteY24" fmla="*/ 20109 h 15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5654" h="152673">
                  <a:moveTo>
                    <a:pt x="86463" y="20109"/>
                  </a:moveTo>
                  <a:lnTo>
                    <a:pt x="127405" y="20109"/>
                  </a:lnTo>
                  <a:cubicBezTo>
                    <a:pt x="115448" y="71230"/>
                    <a:pt x="112187" y="86083"/>
                    <a:pt x="112187" y="109226"/>
                  </a:cubicBezTo>
                  <a:cubicBezTo>
                    <a:pt x="112187" y="114407"/>
                    <a:pt x="112187" y="123733"/>
                    <a:pt x="115086" y="135477"/>
                  </a:cubicBezTo>
                  <a:cubicBezTo>
                    <a:pt x="118709" y="150676"/>
                    <a:pt x="122695" y="152748"/>
                    <a:pt x="128130" y="152748"/>
                  </a:cubicBezTo>
                  <a:cubicBezTo>
                    <a:pt x="135376" y="152748"/>
                    <a:pt x="142985" y="146531"/>
                    <a:pt x="142985" y="139622"/>
                  </a:cubicBezTo>
                  <a:cubicBezTo>
                    <a:pt x="142985" y="137550"/>
                    <a:pt x="142985" y="136859"/>
                    <a:pt x="140811" y="132023"/>
                  </a:cubicBezTo>
                  <a:cubicBezTo>
                    <a:pt x="130304" y="107153"/>
                    <a:pt x="130304" y="84701"/>
                    <a:pt x="130304" y="75030"/>
                  </a:cubicBezTo>
                  <a:cubicBezTo>
                    <a:pt x="130304" y="56723"/>
                    <a:pt x="132840" y="38070"/>
                    <a:pt x="136825" y="20109"/>
                  </a:cubicBezTo>
                  <a:lnTo>
                    <a:pt x="178130" y="20109"/>
                  </a:lnTo>
                  <a:cubicBezTo>
                    <a:pt x="182840" y="20109"/>
                    <a:pt x="195884" y="20109"/>
                    <a:pt x="195884" y="8365"/>
                  </a:cubicBezTo>
                  <a:cubicBezTo>
                    <a:pt x="195884" y="75"/>
                    <a:pt x="188275" y="75"/>
                    <a:pt x="181391" y="75"/>
                  </a:cubicBezTo>
                  <a:lnTo>
                    <a:pt x="60013" y="75"/>
                  </a:lnTo>
                  <a:cubicBezTo>
                    <a:pt x="52042" y="75"/>
                    <a:pt x="38274" y="75"/>
                    <a:pt x="22331" y="16309"/>
                  </a:cubicBezTo>
                  <a:cubicBezTo>
                    <a:pt x="9650" y="29780"/>
                    <a:pt x="230" y="45669"/>
                    <a:pt x="230" y="47397"/>
                  </a:cubicBezTo>
                  <a:cubicBezTo>
                    <a:pt x="230" y="47742"/>
                    <a:pt x="230" y="50851"/>
                    <a:pt x="4578" y="50851"/>
                  </a:cubicBezTo>
                  <a:cubicBezTo>
                    <a:pt x="7476" y="50851"/>
                    <a:pt x="8201" y="49469"/>
                    <a:pt x="10375" y="46706"/>
                  </a:cubicBezTo>
                  <a:cubicBezTo>
                    <a:pt x="28129" y="20109"/>
                    <a:pt x="49143" y="20109"/>
                    <a:pt x="56390" y="20109"/>
                  </a:cubicBezTo>
                  <a:lnTo>
                    <a:pt x="77042" y="20109"/>
                  </a:lnTo>
                  <a:cubicBezTo>
                    <a:pt x="65448" y="61904"/>
                    <a:pt x="45882" y="103699"/>
                    <a:pt x="30665" y="135132"/>
                  </a:cubicBezTo>
                  <a:cubicBezTo>
                    <a:pt x="27766" y="140313"/>
                    <a:pt x="27766" y="141004"/>
                    <a:pt x="27766" y="143422"/>
                  </a:cubicBezTo>
                  <a:cubicBezTo>
                    <a:pt x="27766" y="149985"/>
                    <a:pt x="33563" y="152748"/>
                    <a:pt x="38274" y="152748"/>
                  </a:cubicBezTo>
                  <a:cubicBezTo>
                    <a:pt x="49143" y="152748"/>
                    <a:pt x="52042" y="143076"/>
                    <a:pt x="56390" y="130296"/>
                  </a:cubicBezTo>
                  <a:cubicBezTo>
                    <a:pt x="61462" y="114407"/>
                    <a:pt x="61462" y="113716"/>
                    <a:pt x="66172" y="96445"/>
                  </a:cubicBezTo>
                  <a:lnTo>
                    <a:pt x="86463" y="20109"/>
                  </a:lnTo>
                  <a:close/>
                </a:path>
              </a:pathLst>
            </a:custGeom>
            <a:solidFill>
              <a:srgbClr val="000000"/>
            </a:solidFill>
            <a:ln w="381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D808BBC-3B2A-E5EC-0AC5-2A2D355196D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700390" y="6754136"/>
              <a:ext cx="84058" cy="345414"/>
            </a:xfrm>
            <a:custGeom>
              <a:avLst/>
              <a:gdLst>
                <a:gd name="connsiteX0" fmla="*/ 84295 w 84058"/>
                <a:gd name="connsiteY0" fmla="*/ 172782 h 345414"/>
                <a:gd name="connsiteX1" fmla="*/ 60381 w 84058"/>
                <a:gd name="connsiteY1" fmla="*/ 65013 h 345414"/>
                <a:gd name="connsiteX2" fmla="*/ 3859 w 84058"/>
                <a:gd name="connsiteY2" fmla="*/ 75 h 345414"/>
                <a:gd name="connsiteX3" fmla="*/ 236 w 84058"/>
                <a:gd name="connsiteY3" fmla="*/ 3529 h 345414"/>
                <a:gd name="connsiteX4" fmla="*/ 7120 w 84058"/>
                <a:gd name="connsiteY4" fmla="*/ 11473 h 345414"/>
                <a:gd name="connsiteX5" fmla="*/ 63280 w 84058"/>
                <a:gd name="connsiteY5" fmla="*/ 172782 h 345414"/>
                <a:gd name="connsiteX6" fmla="*/ 4946 w 84058"/>
                <a:gd name="connsiteY6" fmla="*/ 336163 h 345414"/>
                <a:gd name="connsiteX7" fmla="*/ 236 w 84058"/>
                <a:gd name="connsiteY7" fmla="*/ 342035 h 345414"/>
                <a:gd name="connsiteX8" fmla="*/ 3859 w 84058"/>
                <a:gd name="connsiteY8" fmla="*/ 345489 h 345414"/>
                <a:gd name="connsiteX9" fmla="*/ 61468 w 84058"/>
                <a:gd name="connsiteY9" fmla="*/ 278134 h 345414"/>
                <a:gd name="connsiteX10" fmla="*/ 84295 w 84058"/>
                <a:gd name="connsiteY10" fmla="*/ 172782 h 3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58" h="345414">
                  <a:moveTo>
                    <a:pt x="84295" y="172782"/>
                  </a:moveTo>
                  <a:cubicBezTo>
                    <a:pt x="84295" y="145840"/>
                    <a:pt x="80309" y="104045"/>
                    <a:pt x="60381" y="65013"/>
                  </a:cubicBezTo>
                  <a:cubicBezTo>
                    <a:pt x="38642" y="22527"/>
                    <a:pt x="7482" y="75"/>
                    <a:pt x="3859" y="75"/>
                  </a:cubicBezTo>
                  <a:cubicBezTo>
                    <a:pt x="1685" y="75"/>
                    <a:pt x="236" y="1456"/>
                    <a:pt x="236" y="3529"/>
                  </a:cubicBezTo>
                  <a:cubicBezTo>
                    <a:pt x="236" y="4565"/>
                    <a:pt x="236" y="5256"/>
                    <a:pt x="7120" y="11473"/>
                  </a:cubicBezTo>
                  <a:cubicBezTo>
                    <a:pt x="42627" y="45669"/>
                    <a:pt x="63280" y="100590"/>
                    <a:pt x="63280" y="172782"/>
                  </a:cubicBezTo>
                  <a:cubicBezTo>
                    <a:pt x="63280" y="231848"/>
                    <a:pt x="49874" y="292641"/>
                    <a:pt x="4946" y="336163"/>
                  </a:cubicBezTo>
                  <a:cubicBezTo>
                    <a:pt x="236" y="340308"/>
                    <a:pt x="236" y="340999"/>
                    <a:pt x="236" y="342035"/>
                  </a:cubicBezTo>
                  <a:cubicBezTo>
                    <a:pt x="236" y="344108"/>
                    <a:pt x="1685" y="345489"/>
                    <a:pt x="3859" y="345489"/>
                  </a:cubicBezTo>
                  <a:cubicBezTo>
                    <a:pt x="7482" y="345489"/>
                    <a:pt x="40091" y="322001"/>
                    <a:pt x="61468" y="278134"/>
                  </a:cubicBezTo>
                  <a:cubicBezTo>
                    <a:pt x="79947" y="240138"/>
                    <a:pt x="84295" y="201797"/>
                    <a:pt x="84295" y="172782"/>
                  </a:cubicBezTo>
                  <a:close/>
                </a:path>
              </a:pathLst>
            </a:custGeom>
            <a:solidFill>
              <a:srgbClr val="000000"/>
            </a:solidFill>
            <a:ln w="381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350772BE-88E2-FBA4-7552-BBDD664A78F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832562" y="6763948"/>
              <a:ext cx="154965" cy="109047"/>
            </a:xfrm>
            <a:custGeom>
              <a:avLst/>
              <a:gdLst>
                <a:gd name="connsiteX0" fmla="*/ 19261 w 154965"/>
                <a:gd name="connsiteY0" fmla="*/ 91467 h 109047"/>
                <a:gd name="connsiteX1" fmla="*/ 16725 w 154965"/>
                <a:gd name="connsiteY1" fmla="*/ 101381 h 109047"/>
                <a:gd name="connsiteX2" fmla="*/ 25349 w 154965"/>
                <a:gd name="connsiteY2" fmla="*/ 109118 h 109047"/>
                <a:gd name="connsiteX3" fmla="*/ 35240 w 154965"/>
                <a:gd name="connsiteY3" fmla="*/ 103799 h 109047"/>
                <a:gd name="connsiteX4" fmla="*/ 39805 w 154965"/>
                <a:gd name="connsiteY4" fmla="*/ 88808 h 109047"/>
                <a:gd name="connsiteX5" fmla="*/ 45385 w 154965"/>
                <a:gd name="connsiteY5" fmla="*/ 67047 h 109047"/>
                <a:gd name="connsiteX6" fmla="*/ 49697 w 154965"/>
                <a:gd name="connsiteY6" fmla="*/ 50847 h 109047"/>
                <a:gd name="connsiteX7" fmla="*/ 60349 w 154965"/>
                <a:gd name="connsiteY7" fmla="*/ 29085 h 109047"/>
                <a:gd name="connsiteX8" fmla="*/ 98393 w 154965"/>
                <a:gd name="connsiteY8" fmla="*/ 6841 h 109047"/>
                <a:gd name="connsiteX9" fmla="*/ 113357 w 154965"/>
                <a:gd name="connsiteY9" fmla="*/ 23766 h 109047"/>
                <a:gd name="connsiteX10" fmla="*/ 98393 w 154965"/>
                <a:gd name="connsiteY10" fmla="*/ 75267 h 109047"/>
                <a:gd name="connsiteX11" fmla="*/ 94588 w 154965"/>
                <a:gd name="connsiteY11" fmla="*/ 88324 h 109047"/>
                <a:gd name="connsiteX12" fmla="*/ 118683 w 154965"/>
                <a:gd name="connsiteY12" fmla="*/ 109118 h 109047"/>
                <a:gd name="connsiteX13" fmla="*/ 155205 w 154965"/>
                <a:gd name="connsiteY13" fmla="*/ 72124 h 109047"/>
                <a:gd name="connsiteX14" fmla="*/ 151147 w 154965"/>
                <a:gd name="connsiteY14" fmla="*/ 68981 h 109047"/>
                <a:gd name="connsiteX15" fmla="*/ 146328 w 154965"/>
                <a:gd name="connsiteY15" fmla="*/ 73091 h 109047"/>
                <a:gd name="connsiteX16" fmla="*/ 119444 w 154965"/>
                <a:gd name="connsiteY16" fmla="*/ 102348 h 109047"/>
                <a:gd name="connsiteX17" fmla="*/ 113103 w 154965"/>
                <a:gd name="connsiteY17" fmla="*/ 93885 h 109047"/>
                <a:gd name="connsiteX18" fmla="*/ 118937 w 154965"/>
                <a:gd name="connsiteY18" fmla="*/ 74300 h 109047"/>
                <a:gd name="connsiteX19" fmla="*/ 132379 w 154965"/>
                <a:gd name="connsiteY19" fmla="*/ 27635 h 109047"/>
                <a:gd name="connsiteX20" fmla="*/ 99407 w 154965"/>
                <a:gd name="connsiteY20" fmla="*/ 71 h 109047"/>
                <a:gd name="connsiteX21" fmla="*/ 56545 w 154965"/>
                <a:gd name="connsiteY21" fmla="*/ 22074 h 109047"/>
                <a:gd name="connsiteX22" fmla="*/ 29407 w 154965"/>
                <a:gd name="connsiteY22" fmla="*/ 71 h 109047"/>
                <a:gd name="connsiteX23" fmla="*/ 9370 w 154965"/>
                <a:gd name="connsiteY23" fmla="*/ 13127 h 109047"/>
                <a:gd name="connsiteX24" fmla="*/ 240 w 154965"/>
                <a:gd name="connsiteY24" fmla="*/ 37065 h 109047"/>
                <a:gd name="connsiteX25" fmla="*/ 4551 w 154965"/>
                <a:gd name="connsiteY25" fmla="*/ 40208 h 109047"/>
                <a:gd name="connsiteX26" fmla="*/ 10131 w 154965"/>
                <a:gd name="connsiteY26" fmla="*/ 32954 h 109047"/>
                <a:gd name="connsiteX27" fmla="*/ 28646 w 154965"/>
                <a:gd name="connsiteY27" fmla="*/ 6841 h 109047"/>
                <a:gd name="connsiteX28" fmla="*/ 37015 w 154965"/>
                <a:gd name="connsiteY28" fmla="*/ 18688 h 109047"/>
                <a:gd name="connsiteX29" fmla="*/ 32957 w 154965"/>
                <a:gd name="connsiteY29" fmla="*/ 38757 h 109047"/>
                <a:gd name="connsiteX30" fmla="*/ 27378 w 154965"/>
                <a:gd name="connsiteY30" fmla="*/ 60518 h 109047"/>
                <a:gd name="connsiteX31" fmla="*/ 19261 w 154965"/>
                <a:gd name="connsiteY31" fmla="*/ 91467 h 10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4965" h="109047">
                  <a:moveTo>
                    <a:pt x="19261" y="91467"/>
                  </a:moveTo>
                  <a:cubicBezTo>
                    <a:pt x="18247" y="94611"/>
                    <a:pt x="16725" y="100655"/>
                    <a:pt x="16725" y="101381"/>
                  </a:cubicBezTo>
                  <a:cubicBezTo>
                    <a:pt x="16725" y="106700"/>
                    <a:pt x="21290" y="109118"/>
                    <a:pt x="25349" y="109118"/>
                  </a:cubicBezTo>
                  <a:cubicBezTo>
                    <a:pt x="29914" y="109118"/>
                    <a:pt x="33972" y="105975"/>
                    <a:pt x="35240" y="103799"/>
                  </a:cubicBezTo>
                  <a:cubicBezTo>
                    <a:pt x="36508" y="101623"/>
                    <a:pt x="38537" y="93885"/>
                    <a:pt x="39805" y="88808"/>
                  </a:cubicBezTo>
                  <a:cubicBezTo>
                    <a:pt x="41073" y="84214"/>
                    <a:pt x="43863" y="73091"/>
                    <a:pt x="45385" y="67047"/>
                  </a:cubicBezTo>
                  <a:cubicBezTo>
                    <a:pt x="46907" y="61727"/>
                    <a:pt x="48428" y="56408"/>
                    <a:pt x="49697" y="50847"/>
                  </a:cubicBezTo>
                  <a:cubicBezTo>
                    <a:pt x="52487" y="40933"/>
                    <a:pt x="52994" y="38999"/>
                    <a:pt x="60349" y="29085"/>
                  </a:cubicBezTo>
                  <a:cubicBezTo>
                    <a:pt x="67450" y="19414"/>
                    <a:pt x="79371" y="6841"/>
                    <a:pt x="98393" y="6841"/>
                  </a:cubicBezTo>
                  <a:cubicBezTo>
                    <a:pt x="113103" y="6841"/>
                    <a:pt x="113357" y="19172"/>
                    <a:pt x="113357" y="23766"/>
                  </a:cubicBezTo>
                  <a:cubicBezTo>
                    <a:pt x="113357" y="38273"/>
                    <a:pt x="102451" y="65112"/>
                    <a:pt x="98393" y="75267"/>
                  </a:cubicBezTo>
                  <a:cubicBezTo>
                    <a:pt x="95603" y="82038"/>
                    <a:pt x="94588" y="84214"/>
                    <a:pt x="94588" y="88324"/>
                  </a:cubicBezTo>
                  <a:cubicBezTo>
                    <a:pt x="94588" y="101139"/>
                    <a:pt x="105748" y="109118"/>
                    <a:pt x="118683" y="109118"/>
                  </a:cubicBezTo>
                  <a:cubicBezTo>
                    <a:pt x="144046" y="109118"/>
                    <a:pt x="155205" y="75751"/>
                    <a:pt x="155205" y="72124"/>
                  </a:cubicBezTo>
                  <a:cubicBezTo>
                    <a:pt x="155205" y="68981"/>
                    <a:pt x="151908" y="68981"/>
                    <a:pt x="151147" y="68981"/>
                  </a:cubicBezTo>
                  <a:cubicBezTo>
                    <a:pt x="147596" y="68981"/>
                    <a:pt x="147343" y="70432"/>
                    <a:pt x="146328" y="73091"/>
                  </a:cubicBezTo>
                  <a:cubicBezTo>
                    <a:pt x="140495" y="92435"/>
                    <a:pt x="129589" y="102348"/>
                    <a:pt x="119444" y="102348"/>
                  </a:cubicBezTo>
                  <a:cubicBezTo>
                    <a:pt x="114118" y="102348"/>
                    <a:pt x="113103" y="98963"/>
                    <a:pt x="113103" y="93885"/>
                  </a:cubicBezTo>
                  <a:cubicBezTo>
                    <a:pt x="113103" y="88324"/>
                    <a:pt x="114371" y="85181"/>
                    <a:pt x="118937" y="74300"/>
                  </a:cubicBezTo>
                  <a:cubicBezTo>
                    <a:pt x="121980" y="66805"/>
                    <a:pt x="132379" y="41175"/>
                    <a:pt x="132379" y="27635"/>
                  </a:cubicBezTo>
                  <a:cubicBezTo>
                    <a:pt x="132379" y="4181"/>
                    <a:pt x="112850" y="71"/>
                    <a:pt x="99407" y="71"/>
                  </a:cubicBezTo>
                  <a:cubicBezTo>
                    <a:pt x="78356" y="71"/>
                    <a:pt x="64153" y="12402"/>
                    <a:pt x="56545" y="22074"/>
                  </a:cubicBezTo>
                  <a:cubicBezTo>
                    <a:pt x="54769" y="5390"/>
                    <a:pt x="39805" y="71"/>
                    <a:pt x="29407" y="71"/>
                  </a:cubicBezTo>
                  <a:cubicBezTo>
                    <a:pt x="18501" y="71"/>
                    <a:pt x="12667" y="7566"/>
                    <a:pt x="9370" y="13127"/>
                  </a:cubicBezTo>
                  <a:cubicBezTo>
                    <a:pt x="3790" y="22074"/>
                    <a:pt x="240" y="35856"/>
                    <a:pt x="240" y="37065"/>
                  </a:cubicBezTo>
                  <a:cubicBezTo>
                    <a:pt x="240" y="40208"/>
                    <a:pt x="3790" y="40208"/>
                    <a:pt x="4551" y="40208"/>
                  </a:cubicBezTo>
                  <a:cubicBezTo>
                    <a:pt x="8102" y="40208"/>
                    <a:pt x="8356" y="39482"/>
                    <a:pt x="10131" y="32954"/>
                  </a:cubicBezTo>
                  <a:cubicBezTo>
                    <a:pt x="13935" y="18688"/>
                    <a:pt x="18754" y="6841"/>
                    <a:pt x="28646" y="6841"/>
                  </a:cubicBezTo>
                  <a:cubicBezTo>
                    <a:pt x="35240" y="6841"/>
                    <a:pt x="37015" y="12160"/>
                    <a:pt x="37015" y="18688"/>
                  </a:cubicBezTo>
                  <a:cubicBezTo>
                    <a:pt x="37015" y="23282"/>
                    <a:pt x="34733" y="32229"/>
                    <a:pt x="32957" y="38757"/>
                  </a:cubicBezTo>
                  <a:cubicBezTo>
                    <a:pt x="31182" y="45285"/>
                    <a:pt x="28646" y="55199"/>
                    <a:pt x="27378" y="60518"/>
                  </a:cubicBezTo>
                  <a:lnTo>
                    <a:pt x="19261" y="91467"/>
                  </a:lnTo>
                  <a:close/>
                </a:path>
              </a:pathLst>
            </a:custGeom>
            <a:solidFill>
              <a:srgbClr val="000000"/>
            </a:solidFill>
            <a:ln w="381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Content Placeholder 2 3">
            <a:extLst>
              <a:ext uri="{FF2B5EF4-FFF2-40B4-BE49-F238E27FC236}">
                <a16:creationId xmlns:a16="http://schemas.microsoft.com/office/drawing/2014/main" id="{1004149C-474A-6277-3BC9-D153E633C372}"/>
              </a:ext>
            </a:extLst>
          </p:cNvPr>
          <p:cNvSpPr txBox="1">
            <a:spLocks/>
          </p:cNvSpPr>
          <p:nvPr/>
        </p:nvSpPr>
        <p:spPr>
          <a:xfrm>
            <a:off x="838200" y="5276618"/>
            <a:ext cx="10515600" cy="217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do we reproduce this in the EFT? Can we push beyond the planar limit?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4BD99-45EE-C8D4-6D64-3DEAE6658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34D-3539-4717-B4DA-123AF72A9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1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E5B25-76E4-D9F9-CA88-8666A7AA6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91538-74BD-B4D8-8ED8-5F3C98220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Formalism: Complex boosts and signature</a:t>
            </a:r>
          </a:p>
          <a:p>
            <a:endParaRPr lang="en-US" dirty="0"/>
          </a:p>
          <a:p>
            <a:r>
              <a:rPr lang="en-US" dirty="0"/>
              <a:t>Regge trajectory from unitarity cuts</a:t>
            </a:r>
          </a:p>
          <a:p>
            <a:endParaRPr lang="en-US" dirty="0"/>
          </a:p>
          <a:p>
            <a:r>
              <a:rPr lang="en-US" dirty="0"/>
              <a:t>Generating relations between anomalous dimensions</a:t>
            </a:r>
          </a:p>
          <a:p>
            <a:pPr lvl="1"/>
            <a:r>
              <a:rPr lang="en-US" dirty="0"/>
              <a:t>BFKL from the Regge trajectory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B1882-8C7D-0430-E7A1-0C99A615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34D-3539-4717-B4DA-123AF72A9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8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9F6A-8B8E-07B1-366D-589D104A6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EFT Form Factors</a:t>
            </a:r>
          </a:p>
        </p:txBody>
      </p:sp>
      <p:grpSp>
        <p:nvGrpSpPr>
          <p:cNvPr id="16" name="Group 15" descr="\documentclass{article}&#10;\usepackage{amsmath, physics}&#10;\usepackage{tikz-feynman}&#10;\usepackage{xcolor}&#10;\pagestyle{empty}&#10;\definecolor{SGreen}{rgb}{0.0547,0.613,0.328}&#10;\definecolor{NodeBlue}{rgb}{0.0547,0.148,0.578}&#10;\begin{document}&#10;&#10;$$F = \mathcal{H}\otimes F_{\text{SCET}}$$&#10;&#10;&#10;&#10;\end{document}" title="IguanaTex Vector Display">
            <a:extLst>
              <a:ext uri="{FF2B5EF4-FFF2-40B4-BE49-F238E27FC236}">
                <a16:creationId xmlns:a16="http://schemas.microsoft.com/office/drawing/2014/main" id="{FAFA65A6-5E5F-9C1E-4E05-285D3FA0707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203380" y="1718792"/>
            <a:ext cx="1741730" cy="221032"/>
            <a:chOff x="7597282" y="4318955"/>
            <a:chExt cx="1741730" cy="22103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560781B-0D43-089A-EF99-F5C8C3C3525E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7597282" y="4319738"/>
              <a:ext cx="179863" cy="177452"/>
            </a:xfrm>
            <a:custGeom>
              <a:avLst/>
              <a:gdLst>
                <a:gd name="connsiteX0" fmla="*/ 67257 w 179863"/>
                <a:gd name="connsiteY0" fmla="*/ 92715 h 177452"/>
                <a:gd name="connsiteX1" fmla="*/ 91803 w 179863"/>
                <a:gd name="connsiteY1" fmla="*/ 92715 h 177452"/>
                <a:gd name="connsiteX2" fmla="*/ 112806 w 179863"/>
                <a:gd name="connsiteY2" fmla="*/ 104458 h 177452"/>
                <a:gd name="connsiteX3" fmla="*/ 111035 w 179863"/>
                <a:gd name="connsiteY3" fmla="*/ 117245 h 177452"/>
                <a:gd name="connsiteX4" fmla="*/ 110276 w 179863"/>
                <a:gd name="connsiteY4" fmla="*/ 120116 h 177452"/>
                <a:gd name="connsiteX5" fmla="*/ 113313 w 179863"/>
                <a:gd name="connsiteY5" fmla="*/ 123247 h 177452"/>
                <a:gd name="connsiteX6" fmla="*/ 117108 w 179863"/>
                <a:gd name="connsiteY6" fmla="*/ 117767 h 177452"/>
                <a:gd name="connsiteX7" fmla="*/ 131026 w 179863"/>
                <a:gd name="connsiteY7" fmla="*/ 61139 h 177452"/>
                <a:gd name="connsiteX8" fmla="*/ 131785 w 179863"/>
                <a:gd name="connsiteY8" fmla="*/ 56964 h 177452"/>
                <a:gd name="connsiteX9" fmla="*/ 128749 w 179863"/>
                <a:gd name="connsiteY9" fmla="*/ 54093 h 177452"/>
                <a:gd name="connsiteX10" fmla="*/ 124953 w 179863"/>
                <a:gd name="connsiteY10" fmla="*/ 59573 h 177452"/>
                <a:gd name="connsiteX11" fmla="*/ 92309 w 179863"/>
                <a:gd name="connsiteY11" fmla="*/ 84625 h 177452"/>
                <a:gd name="connsiteX12" fmla="*/ 69282 w 179863"/>
                <a:gd name="connsiteY12" fmla="*/ 84625 h 177452"/>
                <a:gd name="connsiteX13" fmla="*/ 85477 w 179863"/>
                <a:gd name="connsiteY13" fmla="*/ 18342 h 177452"/>
                <a:gd name="connsiteX14" fmla="*/ 99142 w 179863"/>
                <a:gd name="connsiteY14" fmla="*/ 8164 h 177452"/>
                <a:gd name="connsiteX15" fmla="*/ 132544 w 179863"/>
                <a:gd name="connsiteY15" fmla="*/ 8164 h 177452"/>
                <a:gd name="connsiteX16" fmla="*/ 169490 w 179863"/>
                <a:gd name="connsiteY16" fmla="*/ 36870 h 177452"/>
                <a:gd name="connsiteX17" fmla="*/ 168731 w 179863"/>
                <a:gd name="connsiteY17" fmla="*/ 50962 h 177452"/>
                <a:gd name="connsiteX18" fmla="*/ 168225 w 179863"/>
                <a:gd name="connsiteY18" fmla="*/ 55659 h 177452"/>
                <a:gd name="connsiteX19" fmla="*/ 171261 w 179863"/>
                <a:gd name="connsiteY19" fmla="*/ 58790 h 177452"/>
                <a:gd name="connsiteX20" fmla="*/ 174804 w 179863"/>
                <a:gd name="connsiteY20" fmla="*/ 52267 h 177452"/>
                <a:gd name="connsiteX21" fmla="*/ 179865 w 179863"/>
                <a:gd name="connsiteY21" fmla="*/ 7121 h 177452"/>
                <a:gd name="connsiteX22" fmla="*/ 173033 w 179863"/>
                <a:gd name="connsiteY22" fmla="*/ 75 h 177452"/>
                <a:gd name="connsiteX23" fmla="*/ 49038 w 179863"/>
                <a:gd name="connsiteY23" fmla="*/ 75 h 177452"/>
                <a:gd name="connsiteX24" fmla="*/ 41446 w 179863"/>
                <a:gd name="connsiteY24" fmla="*/ 5294 h 177452"/>
                <a:gd name="connsiteX25" fmla="*/ 48532 w 179863"/>
                <a:gd name="connsiteY25" fmla="*/ 8164 h 177452"/>
                <a:gd name="connsiteX26" fmla="*/ 64980 w 179863"/>
                <a:gd name="connsiteY26" fmla="*/ 12862 h 177452"/>
                <a:gd name="connsiteX27" fmla="*/ 63715 w 179863"/>
                <a:gd name="connsiteY27" fmla="*/ 19125 h 177452"/>
                <a:gd name="connsiteX28" fmla="*/ 30312 w 179863"/>
                <a:gd name="connsiteY28" fmla="*/ 157172 h 177452"/>
                <a:gd name="connsiteX29" fmla="*/ 7284 w 179863"/>
                <a:gd name="connsiteY29" fmla="*/ 169437 h 177452"/>
                <a:gd name="connsiteX30" fmla="*/ 199 w 179863"/>
                <a:gd name="connsiteY30" fmla="*/ 174395 h 177452"/>
                <a:gd name="connsiteX31" fmla="*/ 3995 w 179863"/>
                <a:gd name="connsiteY31" fmla="*/ 177527 h 177452"/>
                <a:gd name="connsiteX32" fmla="*/ 37397 w 179863"/>
                <a:gd name="connsiteY32" fmla="*/ 176744 h 177452"/>
                <a:gd name="connsiteX33" fmla="*/ 75102 w 179863"/>
                <a:gd name="connsiteY33" fmla="*/ 177527 h 177452"/>
                <a:gd name="connsiteX34" fmla="*/ 80416 w 179863"/>
                <a:gd name="connsiteY34" fmla="*/ 172569 h 177452"/>
                <a:gd name="connsiteX35" fmla="*/ 78898 w 179863"/>
                <a:gd name="connsiteY35" fmla="*/ 169698 h 177452"/>
                <a:gd name="connsiteX36" fmla="*/ 71812 w 179863"/>
                <a:gd name="connsiteY36" fmla="*/ 169437 h 177452"/>
                <a:gd name="connsiteX37" fmla="*/ 58654 w 179863"/>
                <a:gd name="connsiteY37" fmla="*/ 168915 h 177452"/>
                <a:gd name="connsiteX38" fmla="*/ 50556 w 179863"/>
                <a:gd name="connsiteY38" fmla="*/ 163696 h 177452"/>
                <a:gd name="connsiteX39" fmla="*/ 51568 w 179863"/>
                <a:gd name="connsiteY39" fmla="*/ 157694 h 177452"/>
                <a:gd name="connsiteX40" fmla="*/ 67257 w 179863"/>
                <a:gd name="connsiteY40" fmla="*/ 92715 h 17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9863" h="177452">
                  <a:moveTo>
                    <a:pt x="67257" y="92715"/>
                  </a:moveTo>
                  <a:lnTo>
                    <a:pt x="91803" y="92715"/>
                  </a:lnTo>
                  <a:cubicBezTo>
                    <a:pt x="110782" y="92715"/>
                    <a:pt x="112806" y="96890"/>
                    <a:pt x="112806" y="104458"/>
                  </a:cubicBezTo>
                  <a:cubicBezTo>
                    <a:pt x="112806" y="106285"/>
                    <a:pt x="112806" y="109416"/>
                    <a:pt x="111035" y="117245"/>
                  </a:cubicBezTo>
                  <a:cubicBezTo>
                    <a:pt x="110529" y="118550"/>
                    <a:pt x="110276" y="119594"/>
                    <a:pt x="110276" y="120116"/>
                  </a:cubicBezTo>
                  <a:cubicBezTo>
                    <a:pt x="110276" y="122203"/>
                    <a:pt x="111794" y="123247"/>
                    <a:pt x="113313" y="123247"/>
                  </a:cubicBezTo>
                  <a:cubicBezTo>
                    <a:pt x="115843" y="123247"/>
                    <a:pt x="115843" y="122464"/>
                    <a:pt x="117108" y="117767"/>
                  </a:cubicBezTo>
                  <a:lnTo>
                    <a:pt x="131026" y="61139"/>
                  </a:lnTo>
                  <a:cubicBezTo>
                    <a:pt x="131785" y="58269"/>
                    <a:pt x="131785" y="57747"/>
                    <a:pt x="131785" y="56964"/>
                  </a:cubicBezTo>
                  <a:cubicBezTo>
                    <a:pt x="131785" y="56442"/>
                    <a:pt x="131279" y="54093"/>
                    <a:pt x="128749" y="54093"/>
                  </a:cubicBezTo>
                  <a:cubicBezTo>
                    <a:pt x="126218" y="54093"/>
                    <a:pt x="125965" y="55398"/>
                    <a:pt x="124953" y="59573"/>
                  </a:cubicBezTo>
                  <a:cubicBezTo>
                    <a:pt x="119639" y="79928"/>
                    <a:pt x="113819" y="84625"/>
                    <a:pt x="92309" y="84625"/>
                  </a:cubicBezTo>
                  <a:lnTo>
                    <a:pt x="69282" y="84625"/>
                  </a:lnTo>
                  <a:lnTo>
                    <a:pt x="85477" y="18342"/>
                  </a:lnTo>
                  <a:cubicBezTo>
                    <a:pt x="87754" y="9208"/>
                    <a:pt x="88007" y="8164"/>
                    <a:pt x="99142" y="8164"/>
                  </a:cubicBezTo>
                  <a:lnTo>
                    <a:pt x="132544" y="8164"/>
                  </a:lnTo>
                  <a:cubicBezTo>
                    <a:pt x="163670" y="8164"/>
                    <a:pt x="169490" y="16776"/>
                    <a:pt x="169490" y="36870"/>
                  </a:cubicBezTo>
                  <a:cubicBezTo>
                    <a:pt x="169490" y="42872"/>
                    <a:pt x="169490" y="43916"/>
                    <a:pt x="168731" y="50962"/>
                  </a:cubicBezTo>
                  <a:cubicBezTo>
                    <a:pt x="168225" y="54354"/>
                    <a:pt x="168225" y="54876"/>
                    <a:pt x="168225" y="55659"/>
                  </a:cubicBezTo>
                  <a:cubicBezTo>
                    <a:pt x="168225" y="56964"/>
                    <a:pt x="168984" y="58790"/>
                    <a:pt x="171261" y="58790"/>
                  </a:cubicBezTo>
                  <a:cubicBezTo>
                    <a:pt x="174045" y="58790"/>
                    <a:pt x="174298" y="57225"/>
                    <a:pt x="174804" y="52267"/>
                  </a:cubicBezTo>
                  <a:lnTo>
                    <a:pt x="179865" y="7121"/>
                  </a:lnTo>
                  <a:cubicBezTo>
                    <a:pt x="180624" y="75"/>
                    <a:pt x="179359" y="75"/>
                    <a:pt x="173033" y="75"/>
                  </a:cubicBezTo>
                  <a:lnTo>
                    <a:pt x="49038" y="75"/>
                  </a:lnTo>
                  <a:cubicBezTo>
                    <a:pt x="43977" y="75"/>
                    <a:pt x="41446" y="75"/>
                    <a:pt x="41446" y="5294"/>
                  </a:cubicBezTo>
                  <a:cubicBezTo>
                    <a:pt x="41446" y="8164"/>
                    <a:pt x="43724" y="8164"/>
                    <a:pt x="48532" y="8164"/>
                  </a:cubicBezTo>
                  <a:cubicBezTo>
                    <a:pt x="57894" y="8164"/>
                    <a:pt x="64980" y="8164"/>
                    <a:pt x="64980" y="12862"/>
                  </a:cubicBezTo>
                  <a:cubicBezTo>
                    <a:pt x="64980" y="13906"/>
                    <a:pt x="64980" y="14427"/>
                    <a:pt x="63715" y="19125"/>
                  </a:cubicBezTo>
                  <a:lnTo>
                    <a:pt x="30312" y="157172"/>
                  </a:lnTo>
                  <a:cubicBezTo>
                    <a:pt x="27781" y="167349"/>
                    <a:pt x="27275" y="169437"/>
                    <a:pt x="7284" y="169437"/>
                  </a:cubicBezTo>
                  <a:cubicBezTo>
                    <a:pt x="2982" y="169437"/>
                    <a:pt x="199" y="169437"/>
                    <a:pt x="199" y="174395"/>
                  </a:cubicBezTo>
                  <a:cubicBezTo>
                    <a:pt x="199" y="177527"/>
                    <a:pt x="3235" y="177527"/>
                    <a:pt x="3995" y="177527"/>
                  </a:cubicBezTo>
                  <a:cubicBezTo>
                    <a:pt x="11333" y="177527"/>
                    <a:pt x="30059" y="176744"/>
                    <a:pt x="37397" y="176744"/>
                  </a:cubicBezTo>
                  <a:cubicBezTo>
                    <a:pt x="45748" y="176744"/>
                    <a:pt x="66751" y="177527"/>
                    <a:pt x="75102" y="177527"/>
                  </a:cubicBezTo>
                  <a:cubicBezTo>
                    <a:pt x="77379" y="177527"/>
                    <a:pt x="80416" y="177527"/>
                    <a:pt x="80416" y="172569"/>
                  </a:cubicBezTo>
                  <a:cubicBezTo>
                    <a:pt x="80416" y="170481"/>
                    <a:pt x="78898" y="169959"/>
                    <a:pt x="78898" y="169698"/>
                  </a:cubicBezTo>
                  <a:cubicBezTo>
                    <a:pt x="78138" y="169437"/>
                    <a:pt x="77632" y="169437"/>
                    <a:pt x="71812" y="169437"/>
                  </a:cubicBezTo>
                  <a:cubicBezTo>
                    <a:pt x="66245" y="169437"/>
                    <a:pt x="64980" y="169437"/>
                    <a:pt x="58654" y="168915"/>
                  </a:cubicBezTo>
                  <a:cubicBezTo>
                    <a:pt x="51315" y="168132"/>
                    <a:pt x="50556" y="167088"/>
                    <a:pt x="50556" y="163696"/>
                  </a:cubicBezTo>
                  <a:cubicBezTo>
                    <a:pt x="50556" y="163174"/>
                    <a:pt x="50556" y="161608"/>
                    <a:pt x="51568" y="157694"/>
                  </a:cubicBezTo>
                  <a:lnTo>
                    <a:pt x="67257" y="9271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545FA8F-22C0-6B03-0ADE-1F1C08E32D93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870000" y="4401418"/>
              <a:ext cx="168278" cy="61064"/>
            </a:xfrm>
            <a:custGeom>
              <a:avLst/>
              <a:gdLst>
                <a:gd name="connsiteX0" fmla="*/ 159885 w 168278"/>
                <a:gd name="connsiteY0" fmla="*/ 10513 h 61064"/>
                <a:gd name="connsiteX1" fmla="*/ 168488 w 168278"/>
                <a:gd name="connsiteY1" fmla="*/ 5294 h 61064"/>
                <a:gd name="connsiteX2" fmla="*/ 160138 w 168278"/>
                <a:gd name="connsiteY2" fmla="*/ 75 h 61064"/>
                <a:gd name="connsiteX3" fmla="*/ 8560 w 168278"/>
                <a:gd name="connsiteY3" fmla="*/ 75 h 61064"/>
                <a:gd name="connsiteX4" fmla="*/ 209 w 168278"/>
                <a:gd name="connsiteY4" fmla="*/ 5294 h 61064"/>
                <a:gd name="connsiteX5" fmla="*/ 8813 w 168278"/>
                <a:gd name="connsiteY5" fmla="*/ 10513 h 61064"/>
                <a:gd name="connsiteX6" fmla="*/ 159885 w 168278"/>
                <a:gd name="connsiteY6" fmla="*/ 10513 h 61064"/>
                <a:gd name="connsiteX7" fmla="*/ 160138 w 168278"/>
                <a:gd name="connsiteY7" fmla="*/ 61139 h 61064"/>
                <a:gd name="connsiteX8" fmla="*/ 168488 w 168278"/>
                <a:gd name="connsiteY8" fmla="*/ 55920 h 61064"/>
                <a:gd name="connsiteX9" fmla="*/ 159885 w 168278"/>
                <a:gd name="connsiteY9" fmla="*/ 50701 h 61064"/>
                <a:gd name="connsiteX10" fmla="*/ 8813 w 168278"/>
                <a:gd name="connsiteY10" fmla="*/ 50701 h 61064"/>
                <a:gd name="connsiteX11" fmla="*/ 209 w 168278"/>
                <a:gd name="connsiteY11" fmla="*/ 55920 h 61064"/>
                <a:gd name="connsiteX12" fmla="*/ 8560 w 168278"/>
                <a:gd name="connsiteY12" fmla="*/ 61139 h 61064"/>
                <a:gd name="connsiteX13" fmla="*/ 160138 w 168278"/>
                <a:gd name="connsiteY13" fmla="*/ 61139 h 6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61064">
                  <a:moveTo>
                    <a:pt x="159885" y="10513"/>
                  </a:moveTo>
                  <a:cubicBezTo>
                    <a:pt x="163680" y="10513"/>
                    <a:pt x="168488" y="10513"/>
                    <a:pt x="168488" y="5294"/>
                  </a:cubicBezTo>
                  <a:cubicBezTo>
                    <a:pt x="168488" y="75"/>
                    <a:pt x="163680" y="75"/>
                    <a:pt x="160138" y="75"/>
                  </a:cubicBezTo>
                  <a:lnTo>
                    <a:pt x="8560" y="75"/>
                  </a:lnTo>
                  <a:cubicBezTo>
                    <a:pt x="5017" y="75"/>
                    <a:pt x="209" y="75"/>
                    <a:pt x="209" y="5294"/>
                  </a:cubicBezTo>
                  <a:cubicBezTo>
                    <a:pt x="209" y="10513"/>
                    <a:pt x="5017" y="10513"/>
                    <a:pt x="8813" y="10513"/>
                  </a:cubicBezTo>
                  <a:lnTo>
                    <a:pt x="159885" y="10513"/>
                  </a:lnTo>
                  <a:close/>
                  <a:moveTo>
                    <a:pt x="160138" y="61139"/>
                  </a:moveTo>
                  <a:cubicBezTo>
                    <a:pt x="163680" y="61139"/>
                    <a:pt x="168488" y="61139"/>
                    <a:pt x="168488" y="55920"/>
                  </a:cubicBezTo>
                  <a:cubicBezTo>
                    <a:pt x="168488" y="50701"/>
                    <a:pt x="163680" y="50701"/>
                    <a:pt x="159885" y="50701"/>
                  </a:cubicBezTo>
                  <a:lnTo>
                    <a:pt x="8813" y="50701"/>
                  </a:lnTo>
                  <a:cubicBezTo>
                    <a:pt x="5017" y="50701"/>
                    <a:pt x="209" y="50701"/>
                    <a:pt x="209" y="55920"/>
                  </a:cubicBezTo>
                  <a:cubicBezTo>
                    <a:pt x="209" y="61139"/>
                    <a:pt x="5017" y="61139"/>
                    <a:pt x="8560" y="61139"/>
                  </a:cubicBezTo>
                  <a:lnTo>
                    <a:pt x="160138" y="6113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379252D-4734-37AE-0EB6-6FC00642B485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128251" y="4318955"/>
              <a:ext cx="197379" cy="191021"/>
            </a:xfrm>
            <a:custGeom>
              <a:avLst/>
              <a:gdLst>
                <a:gd name="connsiteX0" fmla="*/ 78666 w 197379"/>
                <a:gd name="connsiteY0" fmla="*/ 90888 h 191021"/>
                <a:gd name="connsiteX1" fmla="*/ 87775 w 197379"/>
                <a:gd name="connsiteY1" fmla="*/ 52788 h 191021"/>
                <a:gd name="connsiteX2" fmla="*/ 92583 w 197379"/>
                <a:gd name="connsiteY2" fmla="*/ 14688 h 191021"/>
                <a:gd name="connsiteX3" fmla="*/ 75629 w 197379"/>
                <a:gd name="connsiteY3" fmla="*/ 75 h 191021"/>
                <a:gd name="connsiteX4" fmla="*/ 27296 w 197379"/>
                <a:gd name="connsiteY4" fmla="*/ 15732 h 191021"/>
                <a:gd name="connsiteX5" fmla="*/ 220 w 197379"/>
                <a:gd name="connsiteY5" fmla="*/ 48874 h 191021"/>
                <a:gd name="connsiteX6" fmla="*/ 2750 w 197379"/>
                <a:gd name="connsiteY6" fmla="*/ 50701 h 191021"/>
                <a:gd name="connsiteX7" fmla="*/ 21982 w 197379"/>
                <a:gd name="connsiteY7" fmla="*/ 37653 h 191021"/>
                <a:gd name="connsiteX8" fmla="*/ 58928 w 197379"/>
                <a:gd name="connsiteY8" fmla="*/ 14427 h 191021"/>
                <a:gd name="connsiteX9" fmla="*/ 71074 w 197379"/>
                <a:gd name="connsiteY9" fmla="*/ 25910 h 191021"/>
                <a:gd name="connsiteX10" fmla="*/ 67278 w 197379"/>
                <a:gd name="connsiteY10" fmla="*/ 56442 h 191021"/>
                <a:gd name="connsiteX11" fmla="*/ 59940 w 197379"/>
                <a:gd name="connsiteY11" fmla="*/ 90888 h 191021"/>
                <a:gd name="connsiteX12" fmla="*/ 50830 w 197379"/>
                <a:gd name="connsiteY12" fmla="*/ 90888 h 191021"/>
                <a:gd name="connsiteX13" fmla="*/ 32104 w 197379"/>
                <a:gd name="connsiteY13" fmla="*/ 103414 h 191021"/>
                <a:gd name="connsiteX14" fmla="*/ 37924 w 197379"/>
                <a:gd name="connsiteY14" fmla="*/ 105241 h 191021"/>
                <a:gd name="connsiteX15" fmla="*/ 56144 w 197379"/>
                <a:gd name="connsiteY15" fmla="*/ 105241 h 191021"/>
                <a:gd name="connsiteX16" fmla="*/ 32104 w 197379"/>
                <a:gd name="connsiteY16" fmla="*/ 180397 h 191021"/>
                <a:gd name="connsiteX17" fmla="*/ 29827 w 197379"/>
                <a:gd name="connsiteY17" fmla="*/ 187182 h 191021"/>
                <a:gd name="connsiteX18" fmla="*/ 32357 w 197379"/>
                <a:gd name="connsiteY18" fmla="*/ 189009 h 191021"/>
                <a:gd name="connsiteX19" fmla="*/ 48806 w 197379"/>
                <a:gd name="connsiteY19" fmla="*/ 180397 h 191021"/>
                <a:gd name="connsiteX20" fmla="*/ 51589 w 197379"/>
                <a:gd name="connsiteY20" fmla="*/ 175700 h 191021"/>
                <a:gd name="connsiteX21" fmla="*/ 74617 w 197379"/>
                <a:gd name="connsiteY21" fmla="*/ 105241 h 191021"/>
                <a:gd name="connsiteX22" fmla="*/ 131553 w 197379"/>
                <a:gd name="connsiteY22" fmla="*/ 105241 h 191021"/>
                <a:gd name="connsiteX23" fmla="*/ 143194 w 197379"/>
                <a:gd name="connsiteY23" fmla="*/ 102632 h 191021"/>
                <a:gd name="connsiteX24" fmla="*/ 130035 w 197379"/>
                <a:gd name="connsiteY24" fmla="*/ 176744 h 191021"/>
                <a:gd name="connsiteX25" fmla="*/ 145218 w 197379"/>
                <a:gd name="connsiteY25" fmla="*/ 191097 h 191021"/>
                <a:gd name="connsiteX26" fmla="*/ 197600 w 197379"/>
                <a:gd name="connsiteY26" fmla="*/ 161086 h 191021"/>
                <a:gd name="connsiteX27" fmla="*/ 195069 w 197379"/>
                <a:gd name="connsiteY27" fmla="*/ 158999 h 191021"/>
                <a:gd name="connsiteX28" fmla="*/ 175837 w 197379"/>
                <a:gd name="connsiteY28" fmla="*/ 172830 h 191021"/>
                <a:gd name="connsiteX29" fmla="*/ 169764 w 197379"/>
                <a:gd name="connsiteY29" fmla="*/ 175961 h 191021"/>
                <a:gd name="connsiteX30" fmla="*/ 161919 w 197379"/>
                <a:gd name="connsiteY30" fmla="*/ 176744 h 191021"/>
                <a:gd name="connsiteX31" fmla="*/ 151544 w 197379"/>
                <a:gd name="connsiteY31" fmla="*/ 165523 h 191021"/>
                <a:gd name="connsiteX32" fmla="*/ 154075 w 197379"/>
                <a:gd name="connsiteY32" fmla="*/ 142297 h 191021"/>
                <a:gd name="connsiteX33" fmla="*/ 192539 w 197379"/>
                <a:gd name="connsiteY33" fmla="*/ 4772 h 191021"/>
                <a:gd name="connsiteX34" fmla="*/ 193298 w 197379"/>
                <a:gd name="connsiteY34" fmla="*/ 1901 h 191021"/>
                <a:gd name="connsiteX35" fmla="*/ 190767 w 197379"/>
                <a:gd name="connsiteY35" fmla="*/ 75 h 191021"/>
                <a:gd name="connsiteX36" fmla="*/ 174825 w 197379"/>
                <a:gd name="connsiteY36" fmla="*/ 8164 h 191021"/>
                <a:gd name="connsiteX37" fmla="*/ 172041 w 197379"/>
                <a:gd name="connsiteY37" fmla="*/ 12340 h 191021"/>
                <a:gd name="connsiteX38" fmla="*/ 146483 w 197379"/>
                <a:gd name="connsiteY38" fmla="*/ 90888 h 191021"/>
                <a:gd name="connsiteX39" fmla="*/ 78666 w 197379"/>
                <a:gd name="connsiteY39" fmla="*/ 90888 h 19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7379" h="191021">
                  <a:moveTo>
                    <a:pt x="78666" y="90888"/>
                  </a:moveTo>
                  <a:cubicBezTo>
                    <a:pt x="81955" y="78623"/>
                    <a:pt x="85245" y="65314"/>
                    <a:pt x="87775" y="52788"/>
                  </a:cubicBezTo>
                  <a:cubicBezTo>
                    <a:pt x="90812" y="35304"/>
                    <a:pt x="92583" y="17820"/>
                    <a:pt x="92583" y="14688"/>
                  </a:cubicBezTo>
                  <a:cubicBezTo>
                    <a:pt x="92583" y="75"/>
                    <a:pt x="78666" y="75"/>
                    <a:pt x="75629" y="75"/>
                  </a:cubicBezTo>
                  <a:cubicBezTo>
                    <a:pt x="56397" y="75"/>
                    <a:pt x="39190" y="7382"/>
                    <a:pt x="27296" y="15732"/>
                  </a:cubicBezTo>
                  <a:cubicBezTo>
                    <a:pt x="6799" y="30085"/>
                    <a:pt x="220" y="47569"/>
                    <a:pt x="220" y="48874"/>
                  </a:cubicBezTo>
                  <a:cubicBezTo>
                    <a:pt x="220" y="50701"/>
                    <a:pt x="1991" y="50701"/>
                    <a:pt x="2750" y="50701"/>
                  </a:cubicBezTo>
                  <a:cubicBezTo>
                    <a:pt x="4775" y="50701"/>
                    <a:pt x="16668" y="47569"/>
                    <a:pt x="21982" y="37653"/>
                  </a:cubicBezTo>
                  <a:cubicBezTo>
                    <a:pt x="28815" y="24344"/>
                    <a:pt x="36153" y="14427"/>
                    <a:pt x="58928" y="14427"/>
                  </a:cubicBezTo>
                  <a:cubicBezTo>
                    <a:pt x="69303" y="14427"/>
                    <a:pt x="71074" y="21734"/>
                    <a:pt x="71074" y="25910"/>
                  </a:cubicBezTo>
                  <a:cubicBezTo>
                    <a:pt x="71074" y="26171"/>
                    <a:pt x="70315" y="38436"/>
                    <a:pt x="67278" y="56442"/>
                  </a:cubicBezTo>
                  <a:cubicBezTo>
                    <a:pt x="66013" y="63749"/>
                    <a:pt x="65254" y="68446"/>
                    <a:pt x="59940" y="90888"/>
                  </a:cubicBezTo>
                  <a:lnTo>
                    <a:pt x="50830" y="90888"/>
                  </a:lnTo>
                  <a:cubicBezTo>
                    <a:pt x="43745" y="91149"/>
                    <a:pt x="32104" y="99500"/>
                    <a:pt x="32104" y="103414"/>
                  </a:cubicBezTo>
                  <a:cubicBezTo>
                    <a:pt x="32104" y="104980"/>
                    <a:pt x="32357" y="105241"/>
                    <a:pt x="37924" y="105241"/>
                  </a:cubicBezTo>
                  <a:lnTo>
                    <a:pt x="56144" y="105241"/>
                  </a:lnTo>
                  <a:cubicBezTo>
                    <a:pt x="50830" y="123508"/>
                    <a:pt x="43745" y="148560"/>
                    <a:pt x="32104" y="180397"/>
                  </a:cubicBezTo>
                  <a:cubicBezTo>
                    <a:pt x="29827" y="186399"/>
                    <a:pt x="29827" y="186921"/>
                    <a:pt x="29827" y="187182"/>
                  </a:cubicBezTo>
                  <a:cubicBezTo>
                    <a:pt x="29827" y="189009"/>
                    <a:pt x="31851" y="189009"/>
                    <a:pt x="32357" y="189009"/>
                  </a:cubicBezTo>
                  <a:cubicBezTo>
                    <a:pt x="35900" y="189009"/>
                    <a:pt x="43745" y="185617"/>
                    <a:pt x="48806" y="180397"/>
                  </a:cubicBezTo>
                  <a:cubicBezTo>
                    <a:pt x="50071" y="178832"/>
                    <a:pt x="50577" y="178310"/>
                    <a:pt x="51589" y="175700"/>
                  </a:cubicBezTo>
                  <a:cubicBezTo>
                    <a:pt x="60446" y="152736"/>
                    <a:pt x="68038" y="129249"/>
                    <a:pt x="74617" y="105241"/>
                  </a:cubicBezTo>
                  <a:lnTo>
                    <a:pt x="131553" y="105241"/>
                  </a:lnTo>
                  <a:cubicBezTo>
                    <a:pt x="134337" y="105241"/>
                    <a:pt x="139145" y="105241"/>
                    <a:pt x="143194" y="102632"/>
                  </a:cubicBezTo>
                  <a:cubicBezTo>
                    <a:pt x="140410" y="113592"/>
                    <a:pt x="130035" y="156128"/>
                    <a:pt x="130035" y="176744"/>
                  </a:cubicBezTo>
                  <a:cubicBezTo>
                    <a:pt x="130035" y="184312"/>
                    <a:pt x="134337" y="191097"/>
                    <a:pt x="145218" y="191097"/>
                  </a:cubicBezTo>
                  <a:cubicBezTo>
                    <a:pt x="178874" y="191097"/>
                    <a:pt x="197600" y="169437"/>
                    <a:pt x="197600" y="161086"/>
                  </a:cubicBezTo>
                  <a:cubicBezTo>
                    <a:pt x="197600" y="159521"/>
                    <a:pt x="196334" y="158999"/>
                    <a:pt x="195069" y="158999"/>
                  </a:cubicBezTo>
                  <a:cubicBezTo>
                    <a:pt x="193045" y="158999"/>
                    <a:pt x="179633" y="162652"/>
                    <a:pt x="175837" y="172830"/>
                  </a:cubicBezTo>
                  <a:cubicBezTo>
                    <a:pt x="174825" y="174917"/>
                    <a:pt x="174572" y="175178"/>
                    <a:pt x="169764" y="175961"/>
                  </a:cubicBezTo>
                  <a:cubicBezTo>
                    <a:pt x="166980" y="176483"/>
                    <a:pt x="162172" y="176744"/>
                    <a:pt x="161919" y="176744"/>
                  </a:cubicBezTo>
                  <a:cubicBezTo>
                    <a:pt x="157365" y="176744"/>
                    <a:pt x="151544" y="173612"/>
                    <a:pt x="151544" y="165523"/>
                  </a:cubicBezTo>
                  <a:cubicBezTo>
                    <a:pt x="151544" y="162391"/>
                    <a:pt x="153316" y="148038"/>
                    <a:pt x="154075" y="142297"/>
                  </a:cubicBezTo>
                  <a:cubicBezTo>
                    <a:pt x="158377" y="113331"/>
                    <a:pt x="170776" y="64271"/>
                    <a:pt x="192539" y="4772"/>
                  </a:cubicBezTo>
                  <a:cubicBezTo>
                    <a:pt x="193298" y="2945"/>
                    <a:pt x="193298" y="2423"/>
                    <a:pt x="193298" y="1901"/>
                  </a:cubicBezTo>
                  <a:cubicBezTo>
                    <a:pt x="193298" y="75"/>
                    <a:pt x="191779" y="75"/>
                    <a:pt x="190767" y="75"/>
                  </a:cubicBezTo>
                  <a:cubicBezTo>
                    <a:pt x="186972" y="75"/>
                    <a:pt x="179633" y="3728"/>
                    <a:pt x="174825" y="8164"/>
                  </a:cubicBezTo>
                  <a:cubicBezTo>
                    <a:pt x="174572" y="8686"/>
                    <a:pt x="173054" y="9991"/>
                    <a:pt x="172041" y="12340"/>
                  </a:cubicBezTo>
                  <a:cubicBezTo>
                    <a:pt x="161919" y="37914"/>
                    <a:pt x="154075" y="64271"/>
                    <a:pt x="146483" y="90888"/>
                  </a:cubicBezTo>
                  <a:lnTo>
                    <a:pt x="78666" y="9088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831D152-395C-464E-EFF6-D9290B7BA89F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409236" y="4345051"/>
              <a:ext cx="168785" cy="173798"/>
            </a:xfrm>
            <a:custGeom>
              <a:avLst/>
              <a:gdLst>
                <a:gd name="connsiteX0" fmla="*/ 169016 w 168785"/>
                <a:gd name="connsiteY0" fmla="*/ 86974 h 173798"/>
                <a:gd name="connsiteX1" fmla="*/ 84750 w 168785"/>
                <a:gd name="connsiteY1" fmla="*/ 75 h 173798"/>
                <a:gd name="connsiteX2" fmla="*/ 231 w 168785"/>
                <a:gd name="connsiteY2" fmla="*/ 86974 h 173798"/>
                <a:gd name="connsiteX3" fmla="*/ 84497 w 168785"/>
                <a:gd name="connsiteY3" fmla="*/ 173873 h 173798"/>
                <a:gd name="connsiteX4" fmla="*/ 169016 w 168785"/>
                <a:gd name="connsiteY4" fmla="*/ 86974 h 173798"/>
                <a:gd name="connsiteX5" fmla="*/ 34392 w 168785"/>
                <a:gd name="connsiteY5" fmla="*/ 30868 h 173798"/>
                <a:gd name="connsiteX6" fmla="*/ 32115 w 168785"/>
                <a:gd name="connsiteY6" fmla="*/ 27997 h 173798"/>
                <a:gd name="connsiteX7" fmla="*/ 84497 w 168785"/>
                <a:gd name="connsiteY7" fmla="*/ 6599 h 173798"/>
                <a:gd name="connsiteX8" fmla="*/ 137384 w 168785"/>
                <a:gd name="connsiteY8" fmla="*/ 27997 h 173798"/>
                <a:gd name="connsiteX9" fmla="*/ 84750 w 168785"/>
                <a:gd name="connsiteY9" fmla="*/ 82538 h 173798"/>
                <a:gd name="connsiteX10" fmla="*/ 34392 w 168785"/>
                <a:gd name="connsiteY10" fmla="*/ 30868 h 173798"/>
                <a:gd name="connsiteX11" fmla="*/ 27054 w 168785"/>
                <a:gd name="connsiteY11" fmla="*/ 141514 h 173798"/>
                <a:gd name="connsiteX12" fmla="*/ 6557 w 168785"/>
                <a:gd name="connsiteY12" fmla="*/ 86974 h 173798"/>
                <a:gd name="connsiteX13" fmla="*/ 27054 w 168785"/>
                <a:gd name="connsiteY13" fmla="*/ 32434 h 173798"/>
                <a:gd name="connsiteX14" fmla="*/ 79942 w 168785"/>
                <a:gd name="connsiteY14" fmla="*/ 86974 h 173798"/>
                <a:gd name="connsiteX15" fmla="*/ 27054 w 168785"/>
                <a:gd name="connsiteY15" fmla="*/ 141514 h 173798"/>
                <a:gd name="connsiteX16" fmla="*/ 141939 w 168785"/>
                <a:gd name="connsiteY16" fmla="*/ 32434 h 173798"/>
                <a:gd name="connsiteX17" fmla="*/ 162689 w 168785"/>
                <a:gd name="connsiteY17" fmla="*/ 86974 h 173798"/>
                <a:gd name="connsiteX18" fmla="*/ 142192 w 168785"/>
                <a:gd name="connsiteY18" fmla="*/ 141514 h 173798"/>
                <a:gd name="connsiteX19" fmla="*/ 89305 w 168785"/>
                <a:gd name="connsiteY19" fmla="*/ 86974 h 173798"/>
                <a:gd name="connsiteX20" fmla="*/ 141939 w 168785"/>
                <a:gd name="connsiteY20" fmla="*/ 32434 h 173798"/>
                <a:gd name="connsiteX21" fmla="*/ 134854 w 168785"/>
                <a:gd name="connsiteY21" fmla="*/ 143080 h 173798"/>
                <a:gd name="connsiteX22" fmla="*/ 137131 w 168785"/>
                <a:gd name="connsiteY22" fmla="*/ 145951 h 173798"/>
                <a:gd name="connsiteX23" fmla="*/ 84750 w 168785"/>
                <a:gd name="connsiteY23" fmla="*/ 167349 h 173798"/>
                <a:gd name="connsiteX24" fmla="*/ 31862 w 168785"/>
                <a:gd name="connsiteY24" fmla="*/ 145951 h 173798"/>
                <a:gd name="connsiteX25" fmla="*/ 84497 w 168785"/>
                <a:gd name="connsiteY25" fmla="*/ 91410 h 173798"/>
                <a:gd name="connsiteX26" fmla="*/ 134854 w 168785"/>
                <a:gd name="connsiteY26" fmla="*/ 143080 h 1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785" h="173798">
                  <a:moveTo>
                    <a:pt x="169016" y="86974"/>
                  </a:moveTo>
                  <a:cubicBezTo>
                    <a:pt x="169016" y="38958"/>
                    <a:pt x="131058" y="75"/>
                    <a:pt x="84750" y="75"/>
                  </a:cubicBezTo>
                  <a:cubicBezTo>
                    <a:pt x="37682" y="75"/>
                    <a:pt x="231" y="39479"/>
                    <a:pt x="231" y="86974"/>
                  </a:cubicBezTo>
                  <a:cubicBezTo>
                    <a:pt x="231" y="134990"/>
                    <a:pt x="38188" y="173873"/>
                    <a:pt x="84497" y="173873"/>
                  </a:cubicBezTo>
                  <a:cubicBezTo>
                    <a:pt x="131564" y="173873"/>
                    <a:pt x="169016" y="134469"/>
                    <a:pt x="169016" y="86974"/>
                  </a:cubicBezTo>
                  <a:close/>
                  <a:moveTo>
                    <a:pt x="34392" y="30868"/>
                  </a:moveTo>
                  <a:cubicBezTo>
                    <a:pt x="33886" y="30346"/>
                    <a:pt x="32115" y="28519"/>
                    <a:pt x="32115" y="27997"/>
                  </a:cubicBezTo>
                  <a:cubicBezTo>
                    <a:pt x="32115" y="26953"/>
                    <a:pt x="52612" y="6599"/>
                    <a:pt x="84497" y="6599"/>
                  </a:cubicBezTo>
                  <a:cubicBezTo>
                    <a:pt x="93353" y="6599"/>
                    <a:pt x="116634" y="7903"/>
                    <a:pt x="137384" y="27997"/>
                  </a:cubicBezTo>
                  <a:lnTo>
                    <a:pt x="84750" y="82538"/>
                  </a:lnTo>
                  <a:lnTo>
                    <a:pt x="34392" y="30868"/>
                  </a:lnTo>
                  <a:close/>
                  <a:moveTo>
                    <a:pt x="27054" y="141514"/>
                  </a:moveTo>
                  <a:cubicBezTo>
                    <a:pt x="11618" y="123769"/>
                    <a:pt x="6557" y="103675"/>
                    <a:pt x="6557" y="86974"/>
                  </a:cubicBezTo>
                  <a:cubicBezTo>
                    <a:pt x="6557" y="66880"/>
                    <a:pt x="13895" y="47830"/>
                    <a:pt x="27054" y="32434"/>
                  </a:cubicBezTo>
                  <a:lnTo>
                    <a:pt x="79942" y="86974"/>
                  </a:lnTo>
                  <a:lnTo>
                    <a:pt x="27054" y="141514"/>
                  </a:lnTo>
                  <a:close/>
                  <a:moveTo>
                    <a:pt x="141939" y="32434"/>
                  </a:moveTo>
                  <a:cubicBezTo>
                    <a:pt x="154086" y="45743"/>
                    <a:pt x="162689" y="65575"/>
                    <a:pt x="162689" y="86974"/>
                  </a:cubicBezTo>
                  <a:cubicBezTo>
                    <a:pt x="162689" y="107068"/>
                    <a:pt x="155351" y="126118"/>
                    <a:pt x="142192" y="141514"/>
                  </a:cubicBezTo>
                  <a:lnTo>
                    <a:pt x="89305" y="86974"/>
                  </a:lnTo>
                  <a:lnTo>
                    <a:pt x="141939" y="32434"/>
                  </a:lnTo>
                  <a:close/>
                  <a:moveTo>
                    <a:pt x="134854" y="143080"/>
                  </a:moveTo>
                  <a:cubicBezTo>
                    <a:pt x="135360" y="143602"/>
                    <a:pt x="137131" y="145429"/>
                    <a:pt x="137131" y="145951"/>
                  </a:cubicBezTo>
                  <a:cubicBezTo>
                    <a:pt x="137131" y="146995"/>
                    <a:pt x="116634" y="167349"/>
                    <a:pt x="84750" y="167349"/>
                  </a:cubicBezTo>
                  <a:cubicBezTo>
                    <a:pt x="75893" y="167349"/>
                    <a:pt x="52612" y="166045"/>
                    <a:pt x="31862" y="145951"/>
                  </a:cubicBezTo>
                  <a:lnTo>
                    <a:pt x="84497" y="91410"/>
                  </a:lnTo>
                  <a:lnTo>
                    <a:pt x="134854" y="1430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6FB0882-C6A9-1945-289C-183837096356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657985" y="4319738"/>
              <a:ext cx="179863" cy="177452"/>
            </a:xfrm>
            <a:custGeom>
              <a:avLst/>
              <a:gdLst>
                <a:gd name="connsiteX0" fmla="*/ 67299 w 179863"/>
                <a:gd name="connsiteY0" fmla="*/ 92715 h 177452"/>
                <a:gd name="connsiteX1" fmla="*/ 91845 w 179863"/>
                <a:gd name="connsiteY1" fmla="*/ 92715 h 177452"/>
                <a:gd name="connsiteX2" fmla="*/ 112848 w 179863"/>
                <a:gd name="connsiteY2" fmla="*/ 104458 h 177452"/>
                <a:gd name="connsiteX3" fmla="*/ 111077 w 179863"/>
                <a:gd name="connsiteY3" fmla="*/ 117245 h 177452"/>
                <a:gd name="connsiteX4" fmla="*/ 110318 w 179863"/>
                <a:gd name="connsiteY4" fmla="*/ 120116 h 177452"/>
                <a:gd name="connsiteX5" fmla="*/ 113354 w 179863"/>
                <a:gd name="connsiteY5" fmla="*/ 123247 h 177452"/>
                <a:gd name="connsiteX6" fmla="*/ 117150 w 179863"/>
                <a:gd name="connsiteY6" fmla="*/ 117767 h 177452"/>
                <a:gd name="connsiteX7" fmla="*/ 131068 w 179863"/>
                <a:gd name="connsiteY7" fmla="*/ 61139 h 177452"/>
                <a:gd name="connsiteX8" fmla="*/ 131827 w 179863"/>
                <a:gd name="connsiteY8" fmla="*/ 56964 h 177452"/>
                <a:gd name="connsiteX9" fmla="*/ 128790 w 179863"/>
                <a:gd name="connsiteY9" fmla="*/ 54093 h 177452"/>
                <a:gd name="connsiteX10" fmla="*/ 124995 w 179863"/>
                <a:gd name="connsiteY10" fmla="*/ 59573 h 177452"/>
                <a:gd name="connsiteX11" fmla="*/ 92351 w 179863"/>
                <a:gd name="connsiteY11" fmla="*/ 84625 h 177452"/>
                <a:gd name="connsiteX12" fmla="*/ 69323 w 179863"/>
                <a:gd name="connsiteY12" fmla="*/ 84625 h 177452"/>
                <a:gd name="connsiteX13" fmla="*/ 85519 w 179863"/>
                <a:gd name="connsiteY13" fmla="*/ 18342 h 177452"/>
                <a:gd name="connsiteX14" fmla="*/ 99183 w 179863"/>
                <a:gd name="connsiteY14" fmla="*/ 8164 h 177452"/>
                <a:gd name="connsiteX15" fmla="*/ 132586 w 179863"/>
                <a:gd name="connsiteY15" fmla="*/ 8164 h 177452"/>
                <a:gd name="connsiteX16" fmla="*/ 169532 w 179863"/>
                <a:gd name="connsiteY16" fmla="*/ 36870 h 177452"/>
                <a:gd name="connsiteX17" fmla="*/ 168773 w 179863"/>
                <a:gd name="connsiteY17" fmla="*/ 50962 h 177452"/>
                <a:gd name="connsiteX18" fmla="*/ 168266 w 179863"/>
                <a:gd name="connsiteY18" fmla="*/ 55659 h 177452"/>
                <a:gd name="connsiteX19" fmla="*/ 171303 w 179863"/>
                <a:gd name="connsiteY19" fmla="*/ 58790 h 177452"/>
                <a:gd name="connsiteX20" fmla="*/ 174846 w 179863"/>
                <a:gd name="connsiteY20" fmla="*/ 52267 h 177452"/>
                <a:gd name="connsiteX21" fmla="*/ 179907 w 179863"/>
                <a:gd name="connsiteY21" fmla="*/ 7121 h 177452"/>
                <a:gd name="connsiteX22" fmla="*/ 173074 w 179863"/>
                <a:gd name="connsiteY22" fmla="*/ 75 h 177452"/>
                <a:gd name="connsiteX23" fmla="*/ 49079 w 179863"/>
                <a:gd name="connsiteY23" fmla="*/ 75 h 177452"/>
                <a:gd name="connsiteX24" fmla="*/ 41488 w 179863"/>
                <a:gd name="connsiteY24" fmla="*/ 5294 h 177452"/>
                <a:gd name="connsiteX25" fmla="*/ 48573 w 179863"/>
                <a:gd name="connsiteY25" fmla="*/ 8164 h 177452"/>
                <a:gd name="connsiteX26" fmla="*/ 65022 w 179863"/>
                <a:gd name="connsiteY26" fmla="*/ 12862 h 177452"/>
                <a:gd name="connsiteX27" fmla="*/ 63756 w 179863"/>
                <a:gd name="connsiteY27" fmla="*/ 19125 h 177452"/>
                <a:gd name="connsiteX28" fmla="*/ 30354 w 179863"/>
                <a:gd name="connsiteY28" fmla="*/ 157172 h 177452"/>
                <a:gd name="connsiteX29" fmla="*/ 7326 w 179863"/>
                <a:gd name="connsiteY29" fmla="*/ 169437 h 177452"/>
                <a:gd name="connsiteX30" fmla="*/ 240 w 179863"/>
                <a:gd name="connsiteY30" fmla="*/ 174395 h 177452"/>
                <a:gd name="connsiteX31" fmla="*/ 4036 w 179863"/>
                <a:gd name="connsiteY31" fmla="*/ 177527 h 177452"/>
                <a:gd name="connsiteX32" fmla="*/ 37439 w 179863"/>
                <a:gd name="connsiteY32" fmla="*/ 176744 h 177452"/>
                <a:gd name="connsiteX33" fmla="*/ 75144 w 179863"/>
                <a:gd name="connsiteY33" fmla="*/ 177527 h 177452"/>
                <a:gd name="connsiteX34" fmla="*/ 80458 w 179863"/>
                <a:gd name="connsiteY34" fmla="*/ 172569 h 177452"/>
                <a:gd name="connsiteX35" fmla="*/ 78939 w 179863"/>
                <a:gd name="connsiteY35" fmla="*/ 169698 h 177452"/>
                <a:gd name="connsiteX36" fmla="*/ 71854 w 179863"/>
                <a:gd name="connsiteY36" fmla="*/ 169437 h 177452"/>
                <a:gd name="connsiteX37" fmla="*/ 58695 w 179863"/>
                <a:gd name="connsiteY37" fmla="*/ 168915 h 177452"/>
                <a:gd name="connsiteX38" fmla="*/ 50598 w 179863"/>
                <a:gd name="connsiteY38" fmla="*/ 163696 h 177452"/>
                <a:gd name="connsiteX39" fmla="*/ 51610 w 179863"/>
                <a:gd name="connsiteY39" fmla="*/ 157694 h 177452"/>
                <a:gd name="connsiteX40" fmla="*/ 67299 w 179863"/>
                <a:gd name="connsiteY40" fmla="*/ 92715 h 17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9863" h="177452">
                  <a:moveTo>
                    <a:pt x="67299" y="92715"/>
                  </a:moveTo>
                  <a:lnTo>
                    <a:pt x="91845" y="92715"/>
                  </a:lnTo>
                  <a:cubicBezTo>
                    <a:pt x="110824" y="92715"/>
                    <a:pt x="112848" y="96890"/>
                    <a:pt x="112848" y="104458"/>
                  </a:cubicBezTo>
                  <a:cubicBezTo>
                    <a:pt x="112848" y="106285"/>
                    <a:pt x="112848" y="109416"/>
                    <a:pt x="111077" y="117245"/>
                  </a:cubicBezTo>
                  <a:cubicBezTo>
                    <a:pt x="110571" y="118550"/>
                    <a:pt x="110318" y="119594"/>
                    <a:pt x="110318" y="120116"/>
                  </a:cubicBezTo>
                  <a:cubicBezTo>
                    <a:pt x="110318" y="122203"/>
                    <a:pt x="111836" y="123247"/>
                    <a:pt x="113354" y="123247"/>
                  </a:cubicBezTo>
                  <a:cubicBezTo>
                    <a:pt x="115885" y="123247"/>
                    <a:pt x="115885" y="122464"/>
                    <a:pt x="117150" y="117767"/>
                  </a:cubicBezTo>
                  <a:lnTo>
                    <a:pt x="131068" y="61139"/>
                  </a:lnTo>
                  <a:cubicBezTo>
                    <a:pt x="131827" y="58269"/>
                    <a:pt x="131827" y="57747"/>
                    <a:pt x="131827" y="56964"/>
                  </a:cubicBezTo>
                  <a:cubicBezTo>
                    <a:pt x="131827" y="56442"/>
                    <a:pt x="131321" y="54093"/>
                    <a:pt x="128790" y="54093"/>
                  </a:cubicBezTo>
                  <a:cubicBezTo>
                    <a:pt x="126260" y="54093"/>
                    <a:pt x="126007" y="55398"/>
                    <a:pt x="124995" y="59573"/>
                  </a:cubicBezTo>
                  <a:cubicBezTo>
                    <a:pt x="119681" y="79928"/>
                    <a:pt x="113860" y="84625"/>
                    <a:pt x="92351" y="84625"/>
                  </a:cubicBezTo>
                  <a:lnTo>
                    <a:pt x="69323" y="84625"/>
                  </a:lnTo>
                  <a:lnTo>
                    <a:pt x="85519" y="18342"/>
                  </a:lnTo>
                  <a:cubicBezTo>
                    <a:pt x="87796" y="9208"/>
                    <a:pt x="88049" y="8164"/>
                    <a:pt x="99183" y="8164"/>
                  </a:cubicBezTo>
                  <a:lnTo>
                    <a:pt x="132586" y="8164"/>
                  </a:lnTo>
                  <a:cubicBezTo>
                    <a:pt x="163711" y="8164"/>
                    <a:pt x="169532" y="16776"/>
                    <a:pt x="169532" y="36870"/>
                  </a:cubicBezTo>
                  <a:cubicBezTo>
                    <a:pt x="169532" y="42872"/>
                    <a:pt x="169532" y="43916"/>
                    <a:pt x="168773" y="50962"/>
                  </a:cubicBezTo>
                  <a:cubicBezTo>
                    <a:pt x="168266" y="54354"/>
                    <a:pt x="168266" y="54876"/>
                    <a:pt x="168266" y="55659"/>
                  </a:cubicBezTo>
                  <a:cubicBezTo>
                    <a:pt x="168266" y="56964"/>
                    <a:pt x="169026" y="58790"/>
                    <a:pt x="171303" y="58790"/>
                  </a:cubicBezTo>
                  <a:cubicBezTo>
                    <a:pt x="174087" y="58790"/>
                    <a:pt x="174340" y="57225"/>
                    <a:pt x="174846" y="52267"/>
                  </a:cubicBezTo>
                  <a:lnTo>
                    <a:pt x="179907" y="7121"/>
                  </a:lnTo>
                  <a:cubicBezTo>
                    <a:pt x="180666" y="75"/>
                    <a:pt x="179401" y="75"/>
                    <a:pt x="173074" y="75"/>
                  </a:cubicBezTo>
                  <a:lnTo>
                    <a:pt x="49079" y="75"/>
                  </a:lnTo>
                  <a:cubicBezTo>
                    <a:pt x="44018" y="75"/>
                    <a:pt x="41488" y="75"/>
                    <a:pt x="41488" y="5294"/>
                  </a:cubicBezTo>
                  <a:cubicBezTo>
                    <a:pt x="41488" y="8164"/>
                    <a:pt x="43765" y="8164"/>
                    <a:pt x="48573" y="8164"/>
                  </a:cubicBezTo>
                  <a:cubicBezTo>
                    <a:pt x="57936" y="8164"/>
                    <a:pt x="65022" y="8164"/>
                    <a:pt x="65022" y="12862"/>
                  </a:cubicBezTo>
                  <a:cubicBezTo>
                    <a:pt x="65022" y="13906"/>
                    <a:pt x="65022" y="14427"/>
                    <a:pt x="63756" y="19125"/>
                  </a:cubicBezTo>
                  <a:lnTo>
                    <a:pt x="30354" y="157172"/>
                  </a:lnTo>
                  <a:cubicBezTo>
                    <a:pt x="27823" y="167349"/>
                    <a:pt x="27317" y="169437"/>
                    <a:pt x="7326" y="169437"/>
                  </a:cubicBezTo>
                  <a:cubicBezTo>
                    <a:pt x="3024" y="169437"/>
                    <a:pt x="240" y="169437"/>
                    <a:pt x="240" y="174395"/>
                  </a:cubicBezTo>
                  <a:cubicBezTo>
                    <a:pt x="240" y="177527"/>
                    <a:pt x="3277" y="177527"/>
                    <a:pt x="4036" y="177527"/>
                  </a:cubicBezTo>
                  <a:cubicBezTo>
                    <a:pt x="11375" y="177527"/>
                    <a:pt x="30101" y="176744"/>
                    <a:pt x="37439" y="176744"/>
                  </a:cubicBezTo>
                  <a:cubicBezTo>
                    <a:pt x="45790" y="176744"/>
                    <a:pt x="66793" y="177527"/>
                    <a:pt x="75144" y="177527"/>
                  </a:cubicBezTo>
                  <a:cubicBezTo>
                    <a:pt x="77421" y="177527"/>
                    <a:pt x="80458" y="177527"/>
                    <a:pt x="80458" y="172569"/>
                  </a:cubicBezTo>
                  <a:cubicBezTo>
                    <a:pt x="80458" y="170481"/>
                    <a:pt x="78939" y="169959"/>
                    <a:pt x="78939" y="169698"/>
                  </a:cubicBezTo>
                  <a:cubicBezTo>
                    <a:pt x="78180" y="169437"/>
                    <a:pt x="77674" y="169437"/>
                    <a:pt x="71854" y="169437"/>
                  </a:cubicBezTo>
                  <a:cubicBezTo>
                    <a:pt x="66287" y="169437"/>
                    <a:pt x="65022" y="169437"/>
                    <a:pt x="58695" y="168915"/>
                  </a:cubicBezTo>
                  <a:cubicBezTo>
                    <a:pt x="51357" y="168132"/>
                    <a:pt x="50598" y="167088"/>
                    <a:pt x="50598" y="163696"/>
                  </a:cubicBezTo>
                  <a:cubicBezTo>
                    <a:pt x="50598" y="163174"/>
                    <a:pt x="50598" y="161608"/>
                    <a:pt x="51610" y="157694"/>
                  </a:cubicBezTo>
                  <a:lnTo>
                    <a:pt x="67299" y="9271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9F94B56-ACE1-9C3D-41CD-F37457EBC204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8823494" y="4407916"/>
              <a:ext cx="86796" cy="132071"/>
            </a:xfrm>
            <a:custGeom>
              <a:avLst/>
              <a:gdLst>
                <a:gd name="connsiteX0" fmla="*/ 31954 w 86796"/>
                <a:gd name="connsiteY0" fmla="*/ 52320 h 132071"/>
                <a:gd name="connsiteX1" fmla="*/ 11584 w 86796"/>
                <a:gd name="connsiteY1" fmla="*/ 29486 h 132071"/>
                <a:gd name="connsiteX2" fmla="*/ 38508 w 86796"/>
                <a:gd name="connsiteY2" fmla="*/ 5922 h 132071"/>
                <a:gd name="connsiteX3" fmla="*/ 75530 w 86796"/>
                <a:gd name="connsiteY3" fmla="*/ 41543 h 132071"/>
                <a:gd name="connsiteX4" fmla="*/ 78718 w 86796"/>
                <a:gd name="connsiteY4" fmla="*/ 45196 h 132071"/>
                <a:gd name="connsiteX5" fmla="*/ 81729 w 86796"/>
                <a:gd name="connsiteY5" fmla="*/ 40447 h 132071"/>
                <a:gd name="connsiteX6" fmla="*/ 81729 w 86796"/>
                <a:gd name="connsiteY6" fmla="*/ 4826 h 132071"/>
                <a:gd name="connsiteX7" fmla="*/ 79249 w 86796"/>
                <a:gd name="connsiteY7" fmla="*/ 76 h 132071"/>
                <a:gd name="connsiteX8" fmla="*/ 76238 w 86796"/>
                <a:gd name="connsiteY8" fmla="*/ 2634 h 132071"/>
                <a:gd name="connsiteX9" fmla="*/ 69861 w 86796"/>
                <a:gd name="connsiteY9" fmla="*/ 12863 h 132071"/>
                <a:gd name="connsiteX10" fmla="*/ 38508 w 86796"/>
                <a:gd name="connsiteY10" fmla="*/ 76 h 132071"/>
                <a:gd name="connsiteX11" fmla="*/ 247 w 86796"/>
                <a:gd name="connsiteY11" fmla="*/ 34966 h 132071"/>
                <a:gd name="connsiteX12" fmla="*/ 11052 w 86796"/>
                <a:gd name="connsiteY12" fmla="*/ 59262 h 132071"/>
                <a:gd name="connsiteX13" fmla="*/ 43114 w 86796"/>
                <a:gd name="connsiteY13" fmla="*/ 72049 h 132071"/>
                <a:gd name="connsiteX14" fmla="*/ 67913 w 86796"/>
                <a:gd name="connsiteY14" fmla="*/ 81548 h 132071"/>
                <a:gd name="connsiteX15" fmla="*/ 75707 w 86796"/>
                <a:gd name="connsiteY15" fmla="*/ 99815 h 132071"/>
                <a:gd name="connsiteX16" fmla="*/ 48428 w 86796"/>
                <a:gd name="connsiteY16" fmla="*/ 125571 h 132071"/>
                <a:gd name="connsiteX17" fmla="*/ 6270 w 86796"/>
                <a:gd name="connsiteY17" fmla="*/ 91046 h 132071"/>
                <a:gd name="connsiteX18" fmla="*/ 3258 w 86796"/>
                <a:gd name="connsiteY18" fmla="*/ 87028 h 132071"/>
                <a:gd name="connsiteX19" fmla="*/ 247 w 86796"/>
                <a:gd name="connsiteY19" fmla="*/ 91960 h 132071"/>
                <a:gd name="connsiteX20" fmla="*/ 247 w 86796"/>
                <a:gd name="connsiteY20" fmla="*/ 127398 h 132071"/>
                <a:gd name="connsiteX21" fmla="*/ 2727 w 86796"/>
                <a:gd name="connsiteY21" fmla="*/ 132148 h 132071"/>
                <a:gd name="connsiteX22" fmla="*/ 5561 w 86796"/>
                <a:gd name="connsiteY22" fmla="*/ 129955 h 132071"/>
                <a:gd name="connsiteX23" fmla="*/ 12115 w 86796"/>
                <a:gd name="connsiteY23" fmla="*/ 119543 h 132071"/>
                <a:gd name="connsiteX24" fmla="*/ 48428 w 86796"/>
                <a:gd name="connsiteY24" fmla="*/ 132148 h 132071"/>
                <a:gd name="connsiteX25" fmla="*/ 87043 w 86796"/>
                <a:gd name="connsiteY25" fmla="*/ 94700 h 132071"/>
                <a:gd name="connsiteX26" fmla="*/ 58170 w 86796"/>
                <a:gd name="connsiteY26" fmla="*/ 58531 h 132071"/>
                <a:gd name="connsiteX27" fmla="*/ 31954 w 86796"/>
                <a:gd name="connsiteY27" fmla="*/ 52320 h 132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6796" h="132071">
                  <a:moveTo>
                    <a:pt x="31954" y="52320"/>
                  </a:moveTo>
                  <a:cubicBezTo>
                    <a:pt x="16366" y="48667"/>
                    <a:pt x="11584" y="37158"/>
                    <a:pt x="11584" y="29486"/>
                  </a:cubicBezTo>
                  <a:cubicBezTo>
                    <a:pt x="11584" y="17430"/>
                    <a:pt x="22389" y="5922"/>
                    <a:pt x="38508" y="5922"/>
                  </a:cubicBezTo>
                  <a:cubicBezTo>
                    <a:pt x="62422" y="5922"/>
                    <a:pt x="72695" y="22362"/>
                    <a:pt x="75530" y="41543"/>
                  </a:cubicBezTo>
                  <a:cubicBezTo>
                    <a:pt x="75884" y="44283"/>
                    <a:pt x="76061" y="45196"/>
                    <a:pt x="78718" y="45196"/>
                  </a:cubicBezTo>
                  <a:cubicBezTo>
                    <a:pt x="81729" y="45196"/>
                    <a:pt x="81729" y="43917"/>
                    <a:pt x="81729" y="40447"/>
                  </a:cubicBezTo>
                  <a:lnTo>
                    <a:pt x="81729" y="4826"/>
                  </a:lnTo>
                  <a:cubicBezTo>
                    <a:pt x="81729" y="1720"/>
                    <a:pt x="81729" y="76"/>
                    <a:pt x="79249" y="76"/>
                  </a:cubicBezTo>
                  <a:cubicBezTo>
                    <a:pt x="77832" y="76"/>
                    <a:pt x="77478" y="624"/>
                    <a:pt x="76238" y="2634"/>
                  </a:cubicBezTo>
                  <a:lnTo>
                    <a:pt x="69861" y="12863"/>
                  </a:lnTo>
                  <a:cubicBezTo>
                    <a:pt x="58170" y="624"/>
                    <a:pt x="43468" y="76"/>
                    <a:pt x="38508" y="76"/>
                  </a:cubicBezTo>
                  <a:cubicBezTo>
                    <a:pt x="16189" y="76"/>
                    <a:pt x="247" y="16517"/>
                    <a:pt x="247" y="34966"/>
                  </a:cubicBezTo>
                  <a:cubicBezTo>
                    <a:pt x="247" y="45196"/>
                    <a:pt x="4675" y="53051"/>
                    <a:pt x="11052" y="59262"/>
                  </a:cubicBezTo>
                  <a:cubicBezTo>
                    <a:pt x="18138" y="66386"/>
                    <a:pt x="23983" y="67665"/>
                    <a:pt x="43114" y="72049"/>
                  </a:cubicBezTo>
                  <a:cubicBezTo>
                    <a:pt x="59233" y="75702"/>
                    <a:pt x="62776" y="76433"/>
                    <a:pt x="67913" y="81548"/>
                  </a:cubicBezTo>
                  <a:cubicBezTo>
                    <a:pt x="71987" y="85749"/>
                    <a:pt x="75707" y="91595"/>
                    <a:pt x="75707" y="99815"/>
                  </a:cubicBezTo>
                  <a:cubicBezTo>
                    <a:pt x="75707" y="112602"/>
                    <a:pt x="65433" y="125571"/>
                    <a:pt x="48428" y="125571"/>
                  </a:cubicBezTo>
                  <a:cubicBezTo>
                    <a:pt x="31246" y="125571"/>
                    <a:pt x="7509" y="118630"/>
                    <a:pt x="6270" y="91046"/>
                  </a:cubicBezTo>
                  <a:cubicBezTo>
                    <a:pt x="6092" y="88124"/>
                    <a:pt x="6092" y="87028"/>
                    <a:pt x="3258" y="87028"/>
                  </a:cubicBezTo>
                  <a:cubicBezTo>
                    <a:pt x="247" y="87028"/>
                    <a:pt x="247" y="88306"/>
                    <a:pt x="247" y="91960"/>
                  </a:cubicBezTo>
                  <a:lnTo>
                    <a:pt x="247" y="127398"/>
                  </a:lnTo>
                  <a:cubicBezTo>
                    <a:pt x="247" y="130503"/>
                    <a:pt x="247" y="132148"/>
                    <a:pt x="2727" y="132148"/>
                  </a:cubicBezTo>
                  <a:cubicBezTo>
                    <a:pt x="4144" y="132148"/>
                    <a:pt x="4498" y="131599"/>
                    <a:pt x="5561" y="129955"/>
                  </a:cubicBezTo>
                  <a:cubicBezTo>
                    <a:pt x="7155" y="127763"/>
                    <a:pt x="10698" y="121918"/>
                    <a:pt x="12115" y="119543"/>
                  </a:cubicBezTo>
                  <a:cubicBezTo>
                    <a:pt x="23275" y="129590"/>
                    <a:pt x="36914" y="132148"/>
                    <a:pt x="48428" y="132148"/>
                  </a:cubicBezTo>
                  <a:cubicBezTo>
                    <a:pt x="71810" y="132148"/>
                    <a:pt x="87043" y="114063"/>
                    <a:pt x="87043" y="94700"/>
                  </a:cubicBezTo>
                  <a:cubicBezTo>
                    <a:pt x="87043" y="78260"/>
                    <a:pt x="75884" y="62732"/>
                    <a:pt x="58170" y="58531"/>
                  </a:cubicBezTo>
                  <a:lnTo>
                    <a:pt x="31954" y="5232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EB126BE-524B-E734-A820-679316DA2D60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935259" y="4407916"/>
              <a:ext cx="119389" cy="132071"/>
            </a:xfrm>
            <a:custGeom>
              <a:avLst/>
              <a:gdLst>
                <a:gd name="connsiteX0" fmla="*/ 119641 w 119389"/>
                <a:gd name="connsiteY0" fmla="*/ 4826 h 132071"/>
                <a:gd name="connsiteX1" fmla="*/ 117161 w 119389"/>
                <a:gd name="connsiteY1" fmla="*/ 76 h 132071"/>
                <a:gd name="connsiteX2" fmla="*/ 114150 w 119389"/>
                <a:gd name="connsiteY2" fmla="*/ 2268 h 132071"/>
                <a:gd name="connsiteX3" fmla="*/ 104761 w 119389"/>
                <a:gd name="connsiteY3" fmla="*/ 16151 h 132071"/>
                <a:gd name="connsiteX4" fmla="*/ 68094 w 119389"/>
                <a:gd name="connsiteY4" fmla="*/ 76 h 132071"/>
                <a:gd name="connsiteX5" fmla="*/ 251 w 119389"/>
                <a:gd name="connsiteY5" fmla="*/ 66021 h 132071"/>
                <a:gd name="connsiteX6" fmla="*/ 68094 w 119389"/>
                <a:gd name="connsiteY6" fmla="*/ 132148 h 132071"/>
                <a:gd name="connsiteX7" fmla="*/ 119641 w 119389"/>
                <a:gd name="connsiteY7" fmla="*/ 85749 h 132071"/>
                <a:gd name="connsiteX8" fmla="*/ 116629 w 119389"/>
                <a:gd name="connsiteY8" fmla="*/ 82278 h 132071"/>
                <a:gd name="connsiteX9" fmla="*/ 113618 w 119389"/>
                <a:gd name="connsiteY9" fmla="*/ 84653 h 132071"/>
                <a:gd name="connsiteX10" fmla="*/ 70574 w 119389"/>
                <a:gd name="connsiteY10" fmla="*/ 125571 h 132071"/>
                <a:gd name="connsiteX11" fmla="*/ 19205 w 119389"/>
                <a:gd name="connsiteY11" fmla="*/ 66203 h 132071"/>
                <a:gd name="connsiteX12" fmla="*/ 70220 w 119389"/>
                <a:gd name="connsiteY12" fmla="*/ 6652 h 132071"/>
                <a:gd name="connsiteX13" fmla="*/ 113264 w 119389"/>
                <a:gd name="connsiteY13" fmla="*/ 50128 h 132071"/>
                <a:gd name="connsiteX14" fmla="*/ 116452 w 119389"/>
                <a:gd name="connsiteY14" fmla="*/ 52320 h 132071"/>
                <a:gd name="connsiteX15" fmla="*/ 119641 w 119389"/>
                <a:gd name="connsiteY15" fmla="*/ 47571 h 132071"/>
                <a:gd name="connsiteX16" fmla="*/ 119641 w 119389"/>
                <a:gd name="connsiteY16" fmla="*/ 4826 h 132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389" h="132071">
                  <a:moveTo>
                    <a:pt x="119641" y="4826"/>
                  </a:moveTo>
                  <a:cubicBezTo>
                    <a:pt x="119641" y="1720"/>
                    <a:pt x="119641" y="76"/>
                    <a:pt x="117161" y="76"/>
                  </a:cubicBezTo>
                  <a:cubicBezTo>
                    <a:pt x="116452" y="76"/>
                    <a:pt x="115567" y="76"/>
                    <a:pt x="114150" y="2268"/>
                  </a:cubicBezTo>
                  <a:lnTo>
                    <a:pt x="104761" y="16151"/>
                  </a:lnTo>
                  <a:cubicBezTo>
                    <a:pt x="97322" y="8479"/>
                    <a:pt x="85099" y="76"/>
                    <a:pt x="68094" y="76"/>
                  </a:cubicBezTo>
                  <a:cubicBezTo>
                    <a:pt x="30896" y="76"/>
                    <a:pt x="251" y="29669"/>
                    <a:pt x="251" y="66021"/>
                  </a:cubicBezTo>
                  <a:cubicBezTo>
                    <a:pt x="251" y="103103"/>
                    <a:pt x="31427" y="132148"/>
                    <a:pt x="68094" y="132148"/>
                  </a:cubicBezTo>
                  <a:cubicBezTo>
                    <a:pt x="99447" y="132148"/>
                    <a:pt x="119641" y="108035"/>
                    <a:pt x="119641" y="85749"/>
                  </a:cubicBezTo>
                  <a:cubicBezTo>
                    <a:pt x="119641" y="83740"/>
                    <a:pt x="119464" y="82278"/>
                    <a:pt x="116629" y="82278"/>
                  </a:cubicBezTo>
                  <a:cubicBezTo>
                    <a:pt x="115567" y="82278"/>
                    <a:pt x="113795" y="82278"/>
                    <a:pt x="113618" y="84653"/>
                  </a:cubicBezTo>
                  <a:cubicBezTo>
                    <a:pt x="112201" y="114063"/>
                    <a:pt x="88111" y="125571"/>
                    <a:pt x="70574" y="125571"/>
                  </a:cubicBezTo>
                  <a:cubicBezTo>
                    <a:pt x="51621" y="125571"/>
                    <a:pt x="19205" y="113698"/>
                    <a:pt x="19205" y="66203"/>
                  </a:cubicBezTo>
                  <a:cubicBezTo>
                    <a:pt x="19205" y="16699"/>
                    <a:pt x="53569" y="6652"/>
                    <a:pt x="70220" y="6652"/>
                  </a:cubicBezTo>
                  <a:cubicBezTo>
                    <a:pt x="87756" y="6652"/>
                    <a:pt x="108658" y="18709"/>
                    <a:pt x="113264" y="50128"/>
                  </a:cubicBezTo>
                  <a:cubicBezTo>
                    <a:pt x="113618" y="52320"/>
                    <a:pt x="115212" y="52320"/>
                    <a:pt x="116452" y="52320"/>
                  </a:cubicBezTo>
                  <a:cubicBezTo>
                    <a:pt x="119641" y="52320"/>
                    <a:pt x="119641" y="51224"/>
                    <a:pt x="119641" y="47571"/>
                  </a:cubicBezTo>
                  <a:lnTo>
                    <a:pt x="119641" y="482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291DFE1-7DD2-DF11-37A3-242AF253EAF9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9077230" y="4412300"/>
              <a:ext cx="119035" cy="124033"/>
            </a:xfrm>
            <a:custGeom>
              <a:avLst/>
              <a:gdLst>
                <a:gd name="connsiteX0" fmla="*/ 119292 w 119035"/>
                <a:gd name="connsiteY0" fmla="*/ 76067 h 124033"/>
                <a:gd name="connsiteX1" fmla="*/ 113270 w 119035"/>
                <a:gd name="connsiteY1" fmla="*/ 76067 h 124033"/>
                <a:gd name="connsiteX2" fmla="*/ 71820 w 119035"/>
                <a:gd name="connsiteY2" fmla="*/ 117534 h 124033"/>
                <a:gd name="connsiteX3" fmla="*/ 43832 w 119035"/>
                <a:gd name="connsiteY3" fmla="*/ 117534 h 124033"/>
                <a:gd name="connsiteX4" fmla="*/ 35330 w 119035"/>
                <a:gd name="connsiteY4" fmla="*/ 110410 h 124033"/>
                <a:gd name="connsiteX5" fmla="*/ 35330 w 119035"/>
                <a:gd name="connsiteY5" fmla="*/ 62915 h 124033"/>
                <a:gd name="connsiteX6" fmla="*/ 53221 w 119035"/>
                <a:gd name="connsiteY6" fmla="*/ 62915 h 124033"/>
                <a:gd name="connsiteX7" fmla="*/ 73768 w 119035"/>
                <a:gd name="connsiteY7" fmla="*/ 84288 h 124033"/>
                <a:gd name="connsiteX8" fmla="*/ 79791 w 119035"/>
                <a:gd name="connsiteY8" fmla="*/ 84288 h 124033"/>
                <a:gd name="connsiteX9" fmla="*/ 79791 w 119035"/>
                <a:gd name="connsiteY9" fmla="*/ 34966 h 124033"/>
                <a:gd name="connsiteX10" fmla="*/ 73768 w 119035"/>
                <a:gd name="connsiteY10" fmla="*/ 34966 h 124033"/>
                <a:gd name="connsiteX11" fmla="*/ 53221 w 119035"/>
                <a:gd name="connsiteY11" fmla="*/ 56339 h 124033"/>
                <a:gd name="connsiteX12" fmla="*/ 35330 w 119035"/>
                <a:gd name="connsiteY12" fmla="*/ 56339 h 124033"/>
                <a:gd name="connsiteX13" fmla="*/ 35330 w 119035"/>
                <a:gd name="connsiteY13" fmla="*/ 13777 h 124033"/>
                <a:gd name="connsiteX14" fmla="*/ 43832 w 119035"/>
                <a:gd name="connsiteY14" fmla="*/ 6652 h 124033"/>
                <a:gd name="connsiteX15" fmla="*/ 70403 w 119035"/>
                <a:gd name="connsiteY15" fmla="*/ 6652 h 124033"/>
                <a:gd name="connsiteX16" fmla="*/ 107778 w 119035"/>
                <a:gd name="connsiteY16" fmla="*/ 42091 h 124033"/>
                <a:gd name="connsiteX17" fmla="*/ 113801 w 119035"/>
                <a:gd name="connsiteY17" fmla="*/ 42091 h 124033"/>
                <a:gd name="connsiteX18" fmla="*/ 108487 w 119035"/>
                <a:gd name="connsiteY18" fmla="*/ 76 h 124033"/>
                <a:gd name="connsiteX19" fmla="*/ 257 w 119035"/>
                <a:gd name="connsiteY19" fmla="*/ 76 h 124033"/>
                <a:gd name="connsiteX20" fmla="*/ 257 w 119035"/>
                <a:gd name="connsiteY20" fmla="*/ 6652 h 124033"/>
                <a:gd name="connsiteX21" fmla="*/ 4508 w 119035"/>
                <a:gd name="connsiteY21" fmla="*/ 6652 h 124033"/>
                <a:gd name="connsiteX22" fmla="*/ 18502 w 119035"/>
                <a:gd name="connsiteY22" fmla="*/ 14873 h 124033"/>
                <a:gd name="connsiteX23" fmla="*/ 18502 w 119035"/>
                <a:gd name="connsiteY23" fmla="*/ 109314 h 124033"/>
                <a:gd name="connsiteX24" fmla="*/ 4508 w 119035"/>
                <a:gd name="connsiteY24" fmla="*/ 117534 h 124033"/>
                <a:gd name="connsiteX25" fmla="*/ 257 w 119035"/>
                <a:gd name="connsiteY25" fmla="*/ 117534 h 124033"/>
                <a:gd name="connsiteX26" fmla="*/ 257 w 119035"/>
                <a:gd name="connsiteY26" fmla="*/ 124110 h 124033"/>
                <a:gd name="connsiteX27" fmla="*/ 111321 w 119035"/>
                <a:gd name="connsiteY27" fmla="*/ 124110 h 124033"/>
                <a:gd name="connsiteX28" fmla="*/ 119292 w 119035"/>
                <a:gd name="connsiteY28" fmla="*/ 76067 h 12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9035" h="124033">
                  <a:moveTo>
                    <a:pt x="119292" y="76067"/>
                  </a:moveTo>
                  <a:lnTo>
                    <a:pt x="113270" y="76067"/>
                  </a:lnTo>
                  <a:cubicBezTo>
                    <a:pt x="108664" y="103651"/>
                    <a:pt x="104590" y="117534"/>
                    <a:pt x="71820" y="117534"/>
                  </a:cubicBezTo>
                  <a:lnTo>
                    <a:pt x="43832" y="117534"/>
                  </a:lnTo>
                  <a:cubicBezTo>
                    <a:pt x="35507" y="117534"/>
                    <a:pt x="35330" y="116072"/>
                    <a:pt x="35330" y="110410"/>
                  </a:cubicBezTo>
                  <a:lnTo>
                    <a:pt x="35330" y="62915"/>
                  </a:lnTo>
                  <a:lnTo>
                    <a:pt x="53221" y="62915"/>
                  </a:lnTo>
                  <a:cubicBezTo>
                    <a:pt x="71111" y="62915"/>
                    <a:pt x="73768" y="68395"/>
                    <a:pt x="73768" y="84288"/>
                  </a:cubicBezTo>
                  <a:lnTo>
                    <a:pt x="79791" y="84288"/>
                  </a:lnTo>
                  <a:lnTo>
                    <a:pt x="79791" y="34966"/>
                  </a:lnTo>
                  <a:lnTo>
                    <a:pt x="73768" y="34966"/>
                  </a:lnTo>
                  <a:cubicBezTo>
                    <a:pt x="73768" y="50859"/>
                    <a:pt x="71111" y="56339"/>
                    <a:pt x="53221" y="56339"/>
                  </a:cubicBezTo>
                  <a:lnTo>
                    <a:pt x="35330" y="56339"/>
                  </a:lnTo>
                  <a:lnTo>
                    <a:pt x="35330" y="13777"/>
                  </a:lnTo>
                  <a:cubicBezTo>
                    <a:pt x="35330" y="8114"/>
                    <a:pt x="35507" y="6652"/>
                    <a:pt x="43832" y="6652"/>
                  </a:cubicBezTo>
                  <a:lnTo>
                    <a:pt x="70403" y="6652"/>
                  </a:lnTo>
                  <a:cubicBezTo>
                    <a:pt x="99453" y="6652"/>
                    <a:pt x="104590" y="16517"/>
                    <a:pt x="107778" y="42091"/>
                  </a:cubicBezTo>
                  <a:lnTo>
                    <a:pt x="113801" y="42091"/>
                  </a:lnTo>
                  <a:lnTo>
                    <a:pt x="108487" y="76"/>
                  </a:lnTo>
                  <a:lnTo>
                    <a:pt x="257" y="76"/>
                  </a:lnTo>
                  <a:lnTo>
                    <a:pt x="257" y="6652"/>
                  </a:lnTo>
                  <a:lnTo>
                    <a:pt x="4508" y="6652"/>
                  </a:lnTo>
                  <a:cubicBezTo>
                    <a:pt x="18148" y="6652"/>
                    <a:pt x="18502" y="8479"/>
                    <a:pt x="18502" y="14873"/>
                  </a:cubicBezTo>
                  <a:lnTo>
                    <a:pt x="18502" y="109314"/>
                  </a:lnTo>
                  <a:cubicBezTo>
                    <a:pt x="18502" y="115524"/>
                    <a:pt x="18148" y="117534"/>
                    <a:pt x="4508" y="117534"/>
                  </a:cubicBezTo>
                  <a:lnTo>
                    <a:pt x="257" y="117534"/>
                  </a:lnTo>
                  <a:lnTo>
                    <a:pt x="257" y="124110"/>
                  </a:lnTo>
                  <a:lnTo>
                    <a:pt x="111321" y="124110"/>
                  </a:lnTo>
                  <a:lnTo>
                    <a:pt x="119292" y="7606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8329F84-D750-DED2-7EA7-A2D0A7B1BDD6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9211829" y="4412848"/>
              <a:ext cx="127183" cy="123485"/>
            </a:xfrm>
            <a:custGeom>
              <a:avLst/>
              <a:gdLst>
                <a:gd name="connsiteX0" fmla="*/ 123726 w 127183"/>
                <a:gd name="connsiteY0" fmla="*/ 76 h 123485"/>
                <a:gd name="connsiteX1" fmla="*/ 3982 w 127183"/>
                <a:gd name="connsiteY1" fmla="*/ 76 h 123485"/>
                <a:gd name="connsiteX2" fmla="*/ 262 w 127183"/>
                <a:gd name="connsiteY2" fmla="*/ 42091 h 123485"/>
                <a:gd name="connsiteX3" fmla="*/ 6285 w 127183"/>
                <a:gd name="connsiteY3" fmla="*/ 42091 h 123485"/>
                <a:gd name="connsiteX4" fmla="*/ 41181 w 127183"/>
                <a:gd name="connsiteY4" fmla="*/ 6652 h 123485"/>
                <a:gd name="connsiteX5" fmla="*/ 51632 w 127183"/>
                <a:gd name="connsiteY5" fmla="*/ 6835 h 123485"/>
                <a:gd name="connsiteX6" fmla="*/ 55529 w 127183"/>
                <a:gd name="connsiteY6" fmla="*/ 13777 h 123485"/>
                <a:gd name="connsiteX7" fmla="*/ 55529 w 127183"/>
                <a:gd name="connsiteY7" fmla="*/ 108583 h 123485"/>
                <a:gd name="connsiteX8" fmla="*/ 37107 w 127183"/>
                <a:gd name="connsiteY8" fmla="*/ 116986 h 123485"/>
                <a:gd name="connsiteX9" fmla="*/ 29667 w 127183"/>
                <a:gd name="connsiteY9" fmla="*/ 116986 h 123485"/>
                <a:gd name="connsiteX10" fmla="*/ 29667 w 127183"/>
                <a:gd name="connsiteY10" fmla="*/ 123562 h 123485"/>
                <a:gd name="connsiteX11" fmla="*/ 64031 w 127183"/>
                <a:gd name="connsiteY11" fmla="*/ 122831 h 123485"/>
                <a:gd name="connsiteX12" fmla="*/ 98218 w 127183"/>
                <a:gd name="connsiteY12" fmla="*/ 123562 h 123485"/>
                <a:gd name="connsiteX13" fmla="*/ 98218 w 127183"/>
                <a:gd name="connsiteY13" fmla="*/ 116986 h 123485"/>
                <a:gd name="connsiteX14" fmla="*/ 90779 w 127183"/>
                <a:gd name="connsiteY14" fmla="*/ 116986 h 123485"/>
                <a:gd name="connsiteX15" fmla="*/ 72357 w 127183"/>
                <a:gd name="connsiteY15" fmla="*/ 108583 h 123485"/>
                <a:gd name="connsiteX16" fmla="*/ 72357 w 127183"/>
                <a:gd name="connsiteY16" fmla="*/ 13777 h 123485"/>
                <a:gd name="connsiteX17" fmla="*/ 76254 w 127183"/>
                <a:gd name="connsiteY17" fmla="*/ 6835 h 123485"/>
                <a:gd name="connsiteX18" fmla="*/ 86705 w 127183"/>
                <a:gd name="connsiteY18" fmla="*/ 6652 h 123485"/>
                <a:gd name="connsiteX19" fmla="*/ 110441 w 127183"/>
                <a:gd name="connsiteY19" fmla="*/ 10306 h 123485"/>
                <a:gd name="connsiteX20" fmla="*/ 119829 w 127183"/>
                <a:gd name="connsiteY20" fmla="*/ 27842 h 123485"/>
                <a:gd name="connsiteX21" fmla="*/ 121423 w 127183"/>
                <a:gd name="connsiteY21" fmla="*/ 42091 h 123485"/>
                <a:gd name="connsiteX22" fmla="*/ 127446 w 127183"/>
                <a:gd name="connsiteY22" fmla="*/ 42091 h 123485"/>
                <a:gd name="connsiteX23" fmla="*/ 123726 w 127183"/>
                <a:gd name="connsiteY23" fmla="*/ 76 h 12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183" h="123485">
                  <a:moveTo>
                    <a:pt x="123726" y="76"/>
                  </a:moveTo>
                  <a:lnTo>
                    <a:pt x="3982" y="76"/>
                  </a:lnTo>
                  <a:lnTo>
                    <a:pt x="262" y="42091"/>
                  </a:lnTo>
                  <a:lnTo>
                    <a:pt x="6285" y="42091"/>
                  </a:lnTo>
                  <a:cubicBezTo>
                    <a:pt x="8765" y="10488"/>
                    <a:pt x="13902" y="6652"/>
                    <a:pt x="41181" y="6652"/>
                  </a:cubicBezTo>
                  <a:cubicBezTo>
                    <a:pt x="44723" y="6652"/>
                    <a:pt x="49860" y="6652"/>
                    <a:pt x="51632" y="6835"/>
                  </a:cubicBezTo>
                  <a:cubicBezTo>
                    <a:pt x="55529" y="7566"/>
                    <a:pt x="55529" y="9575"/>
                    <a:pt x="55529" y="13777"/>
                  </a:cubicBezTo>
                  <a:lnTo>
                    <a:pt x="55529" y="108583"/>
                  </a:lnTo>
                  <a:cubicBezTo>
                    <a:pt x="55529" y="114611"/>
                    <a:pt x="55529" y="116986"/>
                    <a:pt x="37107" y="116986"/>
                  </a:cubicBezTo>
                  <a:lnTo>
                    <a:pt x="29667" y="116986"/>
                  </a:lnTo>
                  <a:lnTo>
                    <a:pt x="29667" y="123562"/>
                  </a:lnTo>
                  <a:cubicBezTo>
                    <a:pt x="38347" y="122831"/>
                    <a:pt x="54820" y="122831"/>
                    <a:pt x="64031" y="122831"/>
                  </a:cubicBezTo>
                  <a:cubicBezTo>
                    <a:pt x="73242" y="122831"/>
                    <a:pt x="89539" y="122831"/>
                    <a:pt x="98218" y="123562"/>
                  </a:cubicBezTo>
                  <a:lnTo>
                    <a:pt x="98218" y="116986"/>
                  </a:lnTo>
                  <a:lnTo>
                    <a:pt x="90779" y="116986"/>
                  </a:lnTo>
                  <a:cubicBezTo>
                    <a:pt x="72357" y="116986"/>
                    <a:pt x="72357" y="114611"/>
                    <a:pt x="72357" y="108583"/>
                  </a:cubicBezTo>
                  <a:lnTo>
                    <a:pt x="72357" y="13777"/>
                  </a:lnTo>
                  <a:cubicBezTo>
                    <a:pt x="72357" y="9575"/>
                    <a:pt x="72357" y="7566"/>
                    <a:pt x="76254" y="6835"/>
                  </a:cubicBezTo>
                  <a:cubicBezTo>
                    <a:pt x="78025" y="6652"/>
                    <a:pt x="83162" y="6652"/>
                    <a:pt x="86705" y="6652"/>
                  </a:cubicBezTo>
                  <a:cubicBezTo>
                    <a:pt x="96624" y="6652"/>
                    <a:pt x="104241" y="6652"/>
                    <a:pt x="110441" y="10306"/>
                  </a:cubicBezTo>
                  <a:cubicBezTo>
                    <a:pt x="118412" y="15238"/>
                    <a:pt x="119652" y="26929"/>
                    <a:pt x="119829" y="27842"/>
                  </a:cubicBezTo>
                  <a:lnTo>
                    <a:pt x="121423" y="42091"/>
                  </a:lnTo>
                  <a:lnTo>
                    <a:pt x="127446" y="42091"/>
                  </a:lnTo>
                  <a:lnTo>
                    <a:pt x="123726" y="7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5ED1012-85CC-1F7F-0B60-D2FAC25E17EC}"/>
              </a:ext>
            </a:extLst>
          </p:cNvPr>
          <p:cNvCxnSpPr>
            <a:cxnSpLocks/>
          </p:cNvCxnSpPr>
          <p:nvPr/>
        </p:nvCxnSpPr>
        <p:spPr>
          <a:xfrm flipH="1">
            <a:off x="3808207" y="2020862"/>
            <a:ext cx="862116" cy="722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EFAC76C-CD0F-CB42-7AE7-DDECA57DE015}"/>
              </a:ext>
            </a:extLst>
          </p:cNvPr>
          <p:cNvCxnSpPr>
            <a:cxnSpLocks/>
          </p:cNvCxnSpPr>
          <p:nvPr/>
        </p:nvCxnSpPr>
        <p:spPr>
          <a:xfrm>
            <a:off x="5722374" y="2020862"/>
            <a:ext cx="875071" cy="722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2" name="Group 41" descr="\documentclass{article}&#10;\usepackage{amsmath, physics}&#10;\usepackage{tikz-feynman}&#10;\usepackage{xcolor}&#10;\pagestyle{empty}&#10;\definecolor{SGreen}{rgb}{0.0547,0.613,0.328}&#10;\definecolor{NodeBlue}{rgb}{0.0547,0.148,0.578}&#10;\begin{document}&#10;&#10;$$e^{i\pi D}\mathcal{H} =\mathcal{H}^\star$$&#10;&#10;&#10;&#10;\end{document}" title="IguanaTex Vector Display">
            <a:extLst>
              <a:ext uri="{FF2B5EF4-FFF2-40B4-BE49-F238E27FC236}">
                <a16:creationId xmlns:a16="http://schemas.microsoft.com/office/drawing/2014/main" id="{305E2AA6-25C2-80B4-28BB-7FD5087F9EC3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456297" y="2947658"/>
            <a:ext cx="1351910" cy="237866"/>
            <a:chOff x="6849705" y="4615828"/>
            <a:chExt cx="1351910" cy="23786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1154471-B038-99F3-BF0E-17B3017FA3DE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849705" y="4729446"/>
              <a:ext cx="97171" cy="114632"/>
            </a:xfrm>
            <a:custGeom>
              <a:avLst/>
              <a:gdLst>
                <a:gd name="connsiteX0" fmla="*/ 35887 w 97171"/>
                <a:gd name="connsiteY0" fmla="*/ 53469 h 114632"/>
                <a:gd name="connsiteX1" fmla="*/ 74603 w 97171"/>
                <a:gd name="connsiteY1" fmla="*/ 47648 h 114632"/>
                <a:gd name="connsiteX2" fmla="*/ 93582 w 97171"/>
                <a:gd name="connsiteY2" fmla="*/ 21584 h 114632"/>
                <a:gd name="connsiteX3" fmla="*/ 66506 w 97171"/>
                <a:gd name="connsiteY3" fmla="*/ 75 h 114632"/>
                <a:gd name="connsiteX4" fmla="*/ 206 w 97171"/>
                <a:gd name="connsiteY4" fmla="*/ 68905 h 114632"/>
                <a:gd name="connsiteX5" fmla="*/ 39935 w 97171"/>
                <a:gd name="connsiteY5" fmla="*/ 114707 h 114632"/>
                <a:gd name="connsiteX6" fmla="*/ 97378 w 97171"/>
                <a:gd name="connsiteY6" fmla="*/ 84847 h 114632"/>
                <a:gd name="connsiteX7" fmla="*/ 94341 w 97171"/>
                <a:gd name="connsiteY7" fmla="*/ 81557 h 114632"/>
                <a:gd name="connsiteX8" fmla="*/ 91052 w 97171"/>
                <a:gd name="connsiteY8" fmla="*/ 84088 h 114632"/>
                <a:gd name="connsiteX9" fmla="*/ 40442 w 97171"/>
                <a:gd name="connsiteY9" fmla="*/ 109140 h 114632"/>
                <a:gd name="connsiteX10" fmla="*/ 18426 w 97171"/>
                <a:gd name="connsiteY10" fmla="*/ 79786 h 114632"/>
                <a:gd name="connsiteX11" fmla="*/ 22475 w 97171"/>
                <a:gd name="connsiteY11" fmla="*/ 53469 h 114632"/>
                <a:gd name="connsiteX12" fmla="*/ 35887 w 97171"/>
                <a:gd name="connsiteY12" fmla="*/ 53469 h 114632"/>
                <a:gd name="connsiteX13" fmla="*/ 23993 w 97171"/>
                <a:gd name="connsiteY13" fmla="*/ 47901 h 114632"/>
                <a:gd name="connsiteX14" fmla="*/ 66506 w 97171"/>
                <a:gd name="connsiteY14" fmla="*/ 5642 h 114632"/>
                <a:gd name="connsiteX15" fmla="*/ 85232 w 97171"/>
                <a:gd name="connsiteY15" fmla="*/ 21584 h 114632"/>
                <a:gd name="connsiteX16" fmla="*/ 34368 w 97171"/>
                <a:gd name="connsiteY16" fmla="*/ 47901 h 114632"/>
                <a:gd name="connsiteX17" fmla="*/ 23993 w 97171"/>
                <a:gd name="connsiteY17" fmla="*/ 47901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171" h="114632">
                  <a:moveTo>
                    <a:pt x="35887" y="53469"/>
                  </a:moveTo>
                  <a:cubicBezTo>
                    <a:pt x="43225" y="53469"/>
                    <a:pt x="61951" y="52962"/>
                    <a:pt x="74603" y="47648"/>
                  </a:cubicBezTo>
                  <a:cubicBezTo>
                    <a:pt x="92317" y="40057"/>
                    <a:pt x="93582" y="25127"/>
                    <a:pt x="93582" y="21584"/>
                  </a:cubicBezTo>
                  <a:cubicBezTo>
                    <a:pt x="93582" y="10450"/>
                    <a:pt x="83966" y="75"/>
                    <a:pt x="66506" y="75"/>
                  </a:cubicBezTo>
                  <a:cubicBezTo>
                    <a:pt x="38417" y="75"/>
                    <a:pt x="206" y="24621"/>
                    <a:pt x="206" y="68905"/>
                  </a:cubicBezTo>
                  <a:cubicBezTo>
                    <a:pt x="206" y="94716"/>
                    <a:pt x="15136" y="114707"/>
                    <a:pt x="39935" y="114707"/>
                  </a:cubicBezTo>
                  <a:cubicBezTo>
                    <a:pt x="76122" y="114707"/>
                    <a:pt x="97378" y="87883"/>
                    <a:pt x="97378" y="84847"/>
                  </a:cubicBezTo>
                  <a:cubicBezTo>
                    <a:pt x="97378" y="83329"/>
                    <a:pt x="95860" y="81557"/>
                    <a:pt x="94341" y="81557"/>
                  </a:cubicBezTo>
                  <a:cubicBezTo>
                    <a:pt x="93076" y="81557"/>
                    <a:pt x="92570" y="82063"/>
                    <a:pt x="91052" y="84088"/>
                  </a:cubicBezTo>
                  <a:cubicBezTo>
                    <a:pt x="71061" y="109140"/>
                    <a:pt x="43478" y="109140"/>
                    <a:pt x="40442" y="109140"/>
                  </a:cubicBezTo>
                  <a:cubicBezTo>
                    <a:pt x="20704" y="109140"/>
                    <a:pt x="18426" y="87883"/>
                    <a:pt x="18426" y="79786"/>
                  </a:cubicBezTo>
                  <a:cubicBezTo>
                    <a:pt x="18426" y="76749"/>
                    <a:pt x="18679" y="68905"/>
                    <a:pt x="22475" y="53469"/>
                  </a:cubicBezTo>
                  <a:lnTo>
                    <a:pt x="35887" y="53469"/>
                  </a:lnTo>
                  <a:close/>
                  <a:moveTo>
                    <a:pt x="23993" y="47901"/>
                  </a:moveTo>
                  <a:cubicBezTo>
                    <a:pt x="33862" y="9438"/>
                    <a:pt x="59926" y="5642"/>
                    <a:pt x="66506" y="5642"/>
                  </a:cubicBezTo>
                  <a:cubicBezTo>
                    <a:pt x="78399" y="5642"/>
                    <a:pt x="85232" y="12980"/>
                    <a:pt x="85232" y="21584"/>
                  </a:cubicBezTo>
                  <a:cubicBezTo>
                    <a:pt x="85232" y="47901"/>
                    <a:pt x="44743" y="47901"/>
                    <a:pt x="34368" y="47901"/>
                  </a:cubicBezTo>
                  <a:lnTo>
                    <a:pt x="23993" y="47901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BA7DDC6-2F22-E68E-7CAB-D7AD757F270D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964217" y="4619371"/>
              <a:ext cx="53672" cy="119212"/>
            </a:xfrm>
            <a:custGeom>
              <a:avLst/>
              <a:gdLst>
                <a:gd name="connsiteX0" fmla="*/ 49278 w 53672"/>
                <a:gd name="connsiteY0" fmla="*/ 6802 h 119212"/>
                <a:gd name="connsiteX1" fmla="*/ 42192 w 53672"/>
                <a:gd name="connsiteY1" fmla="*/ 71 h 119212"/>
                <a:gd name="connsiteX2" fmla="*/ 32273 w 53672"/>
                <a:gd name="connsiteY2" fmla="*/ 9813 h 119212"/>
                <a:gd name="connsiteX3" fmla="*/ 39358 w 53672"/>
                <a:gd name="connsiteY3" fmla="*/ 16544 h 119212"/>
                <a:gd name="connsiteX4" fmla="*/ 49278 w 53672"/>
                <a:gd name="connsiteY4" fmla="*/ 6802 h 119212"/>
                <a:gd name="connsiteX5" fmla="*/ 13142 w 53672"/>
                <a:gd name="connsiteY5" fmla="*/ 96787 h 119212"/>
                <a:gd name="connsiteX6" fmla="*/ 11548 w 53672"/>
                <a:gd name="connsiteY6" fmla="*/ 104226 h 119212"/>
                <a:gd name="connsiteX7" fmla="*/ 28376 w 53672"/>
                <a:gd name="connsiteY7" fmla="*/ 119283 h 119212"/>
                <a:gd name="connsiteX8" fmla="*/ 53883 w 53672"/>
                <a:gd name="connsiteY8" fmla="*/ 92181 h 119212"/>
                <a:gd name="connsiteX9" fmla="*/ 51049 w 53672"/>
                <a:gd name="connsiteY9" fmla="*/ 89878 h 119212"/>
                <a:gd name="connsiteX10" fmla="*/ 47683 w 53672"/>
                <a:gd name="connsiteY10" fmla="*/ 92890 h 119212"/>
                <a:gd name="connsiteX11" fmla="*/ 28907 w 53672"/>
                <a:gd name="connsiteY11" fmla="*/ 114323 h 119212"/>
                <a:gd name="connsiteX12" fmla="*/ 24479 w 53672"/>
                <a:gd name="connsiteY12" fmla="*/ 108123 h 119212"/>
                <a:gd name="connsiteX13" fmla="*/ 27313 w 53672"/>
                <a:gd name="connsiteY13" fmla="*/ 96787 h 119212"/>
                <a:gd name="connsiteX14" fmla="*/ 32981 w 53672"/>
                <a:gd name="connsiteY14" fmla="*/ 82616 h 119212"/>
                <a:gd name="connsiteX15" fmla="*/ 41661 w 53672"/>
                <a:gd name="connsiteY15" fmla="*/ 60120 h 119212"/>
                <a:gd name="connsiteX16" fmla="*/ 42724 w 53672"/>
                <a:gd name="connsiteY16" fmla="*/ 54451 h 119212"/>
                <a:gd name="connsiteX17" fmla="*/ 25896 w 53672"/>
                <a:gd name="connsiteY17" fmla="*/ 39395 h 119212"/>
                <a:gd name="connsiteX18" fmla="*/ 211 w 53672"/>
                <a:gd name="connsiteY18" fmla="*/ 66497 h 119212"/>
                <a:gd name="connsiteX19" fmla="*/ 3222 w 53672"/>
                <a:gd name="connsiteY19" fmla="*/ 68799 h 119212"/>
                <a:gd name="connsiteX20" fmla="*/ 6411 w 53672"/>
                <a:gd name="connsiteY20" fmla="*/ 65965 h 119212"/>
                <a:gd name="connsiteX21" fmla="*/ 25364 w 53672"/>
                <a:gd name="connsiteY21" fmla="*/ 44355 h 119212"/>
                <a:gd name="connsiteX22" fmla="*/ 29793 w 53672"/>
                <a:gd name="connsiteY22" fmla="*/ 50554 h 119212"/>
                <a:gd name="connsiteX23" fmla="*/ 24301 w 53672"/>
                <a:gd name="connsiteY23" fmla="*/ 68268 h 119212"/>
                <a:gd name="connsiteX24" fmla="*/ 13142 w 53672"/>
                <a:gd name="connsiteY24" fmla="*/ 96787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278" y="6802"/>
                  </a:moveTo>
                  <a:cubicBezTo>
                    <a:pt x="49278" y="3968"/>
                    <a:pt x="47152" y="71"/>
                    <a:pt x="42192" y="71"/>
                  </a:cubicBezTo>
                  <a:cubicBezTo>
                    <a:pt x="37410" y="71"/>
                    <a:pt x="32273" y="4676"/>
                    <a:pt x="32273" y="9813"/>
                  </a:cubicBezTo>
                  <a:cubicBezTo>
                    <a:pt x="32273" y="12824"/>
                    <a:pt x="34575" y="16544"/>
                    <a:pt x="39358" y="16544"/>
                  </a:cubicBezTo>
                  <a:cubicBezTo>
                    <a:pt x="44495" y="16544"/>
                    <a:pt x="49278" y="11584"/>
                    <a:pt x="49278" y="6802"/>
                  </a:cubicBezTo>
                  <a:close/>
                  <a:moveTo>
                    <a:pt x="13142" y="96787"/>
                  </a:moveTo>
                  <a:cubicBezTo>
                    <a:pt x="12433" y="99089"/>
                    <a:pt x="11548" y="101215"/>
                    <a:pt x="11548" y="104226"/>
                  </a:cubicBezTo>
                  <a:cubicBezTo>
                    <a:pt x="11548" y="112552"/>
                    <a:pt x="18633" y="119283"/>
                    <a:pt x="28376" y="119283"/>
                  </a:cubicBezTo>
                  <a:cubicBezTo>
                    <a:pt x="46089" y="119283"/>
                    <a:pt x="53883" y="94838"/>
                    <a:pt x="53883" y="92181"/>
                  </a:cubicBezTo>
                  <a:cubicBezTo>
                    <a:pt x="53883" y="89878"/>
                    <a:pt x="51580" y="89878"/>
                    <a:pt x="51049" y="89878"/>
                  </a:cubicBezTo>
                  <a:cubicBezTo>
                    <a:pt x="48569" y="89878"/>
                    <a:pt x="48392" y="90941"/>
                    <a:pt x="47683" y="92890"/>
                  </a:cubicBezTo>
                  <a:cubicBezTo>
                    <a:pt x="43609" y="107061"/>
                    <a:pt x="35815" y="114323"/>
                    <a:pt x="28907" y="114323"/>
                  </a:cubicBezTo>
                  <a:cubicBezTo>
                    <a:pt x="25364" y="114323"/>
                    <a:pt x="24479" y="112020"/>
                    <a:pt x="24479" y="108123"/>
                  </a:cubicBezTo>
                  <a:cubicBezTo>
                    <a:pt x="24479" y="104049"/>
                    <a:pt x="25719" y="100684"/>
                    <a:pt x="27313" y="96787"/>
                  </a:cubicBezTo>
                  <a:cubicBezTo>
                    <a:pt x="29084" y="92004"/>
                    <a:pt x="31033" y="87221"/>
                    <a:pt x="32981" y="82616"/>
                  </a:cubicBezTo>
                  <a:cubicBezTo>
                    <a:pt x="34575" y="78365"/>
                    <a:pt x="40952" y="62245"/>
                    <a:pt x="41661" y="60120"/>
                  </a:cubicBezTo>
                  <a:cubicBezTo>
                    <a:pt x="42192" y="58348"/>
                    <a:pt x="42724" y="56223"/>
                    <a:pt x="42724" y="54451"/>
                  </a:cubicBezTo>
                  <a:cubicBezTo>
                    <a:pt x="42724" y="46126"/>
                    <a:pt x="35638" y="39395"/>
                    <a:pt x="25896" y="39395"/>
                  </a:cubicBezTo>
                  <a:cubicBezTo>
                    <a:pt x="8359" y="39395"/>
                    <a:pt x="211" y="63485"/>
                    <a:pt x="211" y="66497"/>
                  </a:cubicBezTo>
                  <a:cubicBezTo>
                    <a:pt x="211" y="68799"/>
                    <a:pt x="2691" y="68799"/>
                    <a:pt x="3222" y="68799"/>
                  </a:cubicBezTo>
                  <a:cubicBezTo>
                    <a:pt x="5702" y="68799"/>
                    <a:pt x="5879" y="67914"/>
                    <a:pt x="6411" y="65965"/>
                  </a:cubicBezTo>
                  <a:cubicBezTo>
                    <a:pt x="11016" y="50731"/>
                    <a:pt x="18810" y="44355"/>
                    <a:pt x="25364" y="44355"/>
                  </a:cubicBezTo>
                  <a:cubicBezTo>
                    <a:pt x="28198" y="44355"/>
                    <a:pt x="29793" y="45772"/>
                    <a:pt x="29793" y="50554"/>
                  </a:cubicBezTo>
                  <a:cubicBezTo>
                    <a:pt x="29793" y="54628"/>
                    <a:pt x="28730" y="57285"/>
                    <a:pt x="24301" y="68268"/>
                  </a:cubicBezTo>
                  <a:lnTo>
                    <a:pt x="13142" y="96787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0B0D30E-5CA5-7926-9ABF-E7BB306C6F27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035458" y="4660466"/>
              <a:ext cx="106104" cy="78116"/>
            </a:xfrm>
            <a:custGeom>
              <a:avLst/>
              <a:gdLst>
                <a:gd name="connsiteX0" fmla="*/ 47332 w 106104"/>
                <a:gd name="connsiteY0" fmla="*/ 12116 h 78116"/>
                <a:gd name="connsiteX1" fmla="*/ 68411 w 106104"/>
                <a:gd name="connsiteY1" fmla="*/ 12116 h 78116"/>
                <a:gd name="connsiteX2" fmla="*/ 61857 w 106104"/>
                <a:gd name="connsiteY2" fmla="*/ 52857 h 78116"/>
                <a:gd name="connsiteX3" fmla="*/ 63806 w 106104"/>
                <a:gd name="connsiteY3" fmla="*/ 68622 h 78116"/>
                <a:gd name="connsiteX4" fmla="*/ 71777 w 106104"/>
                <a:gd name="connsiteY4" fmla="*/ 78187 h 78116"/>
                <a:gd name="connsiteX5" fmla="*/ 80102 w 106104"/>
                <a:gd name="connsiteY5" fmla="*/ 70216 h 78116"/>
                <a:gd name="connsiteX6" fmla="*/ 78685 w 106104"/>
                <a:gd name="connsiteY6" fmla="*/ 66319 h 78116"/>
                <a:gd name="connsiteX7" fmla="*/ 72131 w 106104"/>
                <a:gd name="connsiteY7" fmla="*/ 35143 h 78116"/>
                <a:gd name="connsiteX8" fmla="*/ 74611 w 106104"/>
                <a:gd name="connsiteY8" fmla="*/ 12116 h 78116"/>
                <a:gd name="connsiteX9" fmla="*/ 96753 w 106104"/>
                <a:gd name="connsiteY9" fmla="*/ 12116 h 78116"/>
                <a:gd name="connsiteX10" fmla="*/ 103307 w 106104"/>
                <a:gd name="connsiteY10" fmla="*/ 10699 h 78116"/>
                <a:gd name="connsiteX11" fmla="*/ 106318 w 106104"/>
                <a:gd name="connsiteY11" fmla="*/ 5208 h 78116"/>
                <a:gd name="connsiteX12" fmla="*/ 98701 w 106104"/>
                <a:gd name="connsiteY12" fmla="*/ 71 h 78116"/>
                <a:gd name="connsiteX13" fmla="*/ 31921 w 106104"/>
                <a:gd name="connsiteY13" fmla="*/ 71 h 78116"/>
                <a:gd name="connsiteX14" fmla="*/ 11728 w 106104"/>
                <a:gd name="connsiteY14" fmla="*/ 9105 h 78116"/>
                <a:gd name="connsiteX15" fmla="*/ 214 w 106104"/>
                <a:gd name="connsiteY15" fmla="*/ 24338 h 78116"/>
                <a:gd name="connsiteX16" fmla="*/ 3225 w 106104"/>
                <a:gd name="connsiteY16" fmla="*/ 26464 h 78116"/>
                <a:gd name="connsiteX17" fmla="*/ 6414 w 106104"/>
                <a:gd name="connsiteY17" fmla="*/ 24515 h 78116"/>
                <a:gd name="connsiteX18" fmla="*/ 30327 w 106104"/>
                <a:gd name="connsiteY18" fmla="*/ 12116 h 78116"/>
                <a:gd name="connsiteX19" fmla="*/ 41132 w 106104"/>
                <a:gd name="connsiteY19" fmla="*/ 12116 h 78116"/>
                <a:gd name="connsiteX20" fmla="*/ 20762 w 106104"/>
                <a:gd name="connsiteY20" fmla="*/ 63131 h 78116"/>
                <a:gd name="connsiteX21" fmla="*/ 17396 w 106104"/>
                <a:gd name="connsiteY21" fmla="*/ 69862 h 78116"/>
                <a:gd name="connsiteX22" fmla="*/ 16865 w 106104"/>
                <a:gd name="connsiteY22" fmla="*/ 72519 h 78116"/>
                <a:gd name="connsiteX23" fmla="*/ 23064 w 106104"/>
                <a:gd name="connsiteY23" fmla="*/ 78187 h 78116"/>
                <a:gd name="connsiteX24" fmla="*/ 36350 w 106104"/>
                <a:gd name="connsiteY24" fmla="*/ 54274 h 78116"/>
                <a:gd name="connsiteX25" fmla="*/ 47332 w 106104"/>
                <a:gd name="connsiteY25" fmla="*/ 12116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104" h="78116">
                  <a:moveTo>
                    <a:pt x="47332" y="12116"/>
                  </a:moveTo>
                  <a:lnTo>
                    <a:pt x="68411" y="12116"/>
                  </a:lnTo>
                  <a:cubicBezTo>
                    <a:pt x="65754" y="22744"/>
                    <a:pt x="61857" y="38863"/>
                    <a:pt x="61857" y="52857"/>
                  </a:cubicBezTo>
                  <a:cubicBezTo>
                    <a:pt x="61857" y="59942"/>
                    <a:pt x="62743" y="64725"/>
                    <a:pt x="63806" y="68622"/>
                  </a:cubicBezTo>
                  <a:cubicBezTo>
                    <a:pt x="66640" y="77479"/>
                    <a:pt x="68943" y="78187"/>
                    <a:pt x="71777" y="78187"/>
                  </a:cubicBezTo>
                  <a:cubicBezTo>
                    <a:pt x="75851" y="78187"/>
                    <a:pt x="80102" y="74468"/>
                    <a:pt x="80102" y="70216"/>
                  </a:cubicBezTo>
                  <a:cubicBezTo>
                    <a:pt x="80102" y="68799"/>
                    <a:pt x="79748" y="68091"/>
                    <a:pt x="78685" y="66319"/>
                  </a:cubicBezTo>
                  <a:cubicBezTo>
                    <a:pt x="75319" y="59765"/>
                    <a:pt x="72131" y="49669"/>
                    <a:pt x="72131" y="35143"/>
                  </a:cubicBezTo>
                  <a:cubicBezTo>
                    <a:pt x="72131" y="31778"/>
                    <a:pt x="72131" y="24692"/>
                    <a:pt x="74611" y="12116"/>
                  </a:cubicBezTo>
                  <a:lnTo>
                    <a:pt x="96753" y="12116"/>
                  </a:lnTo>
                  <a:cubicBezTo>
                    <a:pt x="99941" y="12116"/>
                    <a:pt x="101358" y="12116"/>
                    <a:pt x="103307" y="10699"/>
                  </a:cubicBezTo>
                  <a:cubicBezTo>
                    <a:pt x="105787" y="8927"/>
                    <a:pt x="106318" y="6093"/>
                    <a:pt x="106318" y="5208"/>
                  </a:cubicBezTo>
                  <a:cubicBezTo>
                    <a:pt x="106318" y="71"/>
                    <a:pt x="101713" y="71"/>
                    <a:pt x="98701" y="71"/>
                  </a:cubicBezTo>
                  <a:lnTo>
                    <a:pt x="31921" y="71"/>
                  </a:lnTo>
                  <a:cubicBezTo>
                    <a:pt x="24659" y="71"/>
                    <a:pt x="19699" y="1665"/>
                    <a:pt x="11728" y="9105"/>
                  </a:cubicBezTo>
                  <a:cubicBezTo>
                    <a:pt x="7122" y="13179"/>
                    <a:pt x="214" y="22744"/>
                    <a:pt x="214" y="24338"/>
                  </a:cubicBezTo>
                  <a:cubicBezTo>
                    <a:pt x="214" y="26464"/>
                    <a:pt x="2517" y="26464"/>
                    <a:pt x="3225" y="26464"/>
                  </a:cubicBezTo>
                  <a:cubicBezTo>
                    <a:pt x="5174" y="26464"/>
                    <a:pt x="5351" y="26110"/>
                    <a:pt x="6414" y="24515"/>
                  </a:cubicBezTo>
                  <a:cubicBezTo>
                    <a:pt x="15448" y="12116"/>
                    <a:pt x="26430" y="12116"/>
                    <a:pt x="30327" y="12116"/>
                  </a:cubicBezTo>
                  <a:lnTo>
                    <a:pt x="41132" y="12116"/>
                  </a:lnTo>
                  <a:cubicBezTo>
                    <a:pt x="35641" y="31601"/>
                    <a:pt x="26076" y="52503"/>
                    <a:pt x="20762" y="63131"/>
                  </a:cubicBezTo>
                  <a:cubicBezTo>
                    <a:pt x="19699" y="65434"/>
                    <a:pt x="17927" y="69154"/>
                    <a:pt x="17396" y="69862"/>
                  </a:cubicBezTo>
                  <a:cubicBezTo>
                    <a:pt x="17219" y="70571"/>
                    <a:pt x="16865" y="71279"/>
                    <a:pt x="16865" y="72519"/>
                  </a:cubicBezTo>
                  <a:cubicBezTo>
                    <a:pt x="16865" y="75353"/>
                    <a:pt x="18990" y="78187"/>
                    <a:pt x="23064" y="78187"/>
                  </a:cubicBezTo>
                  <a:cubicBezTo>
                    <a:pt x="30150" y="78187"/>
                    <a:pt x="32098" y="70216"/>
                    <a:pt x="36350" y="54274"/>
                  </a:cubicBezTo>
                  <a:lnTo>
                    <a:pt x="47332" y="12116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0098297-3BB5-ED47-B17C-77F95DE3EEF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164754" y="4615828"/>
              <a:ext cx="145605" cy="120983"/>
            </a:xfrm>
            <a:custGeom>
              <a:avLst/>
              <a:gdLst>
                <a:gd name="connsiteX0" fmla="*/ 21121 w 145605"/>
                <a:gd name="connsiteY0" fmla="*/ 107238 h 120983"/>
                <a:gd name="connsiteX1" fmla="*/ 5533 w 145605"/>
                <a:gd name="connsiteY1" fmla="*/ 114677 h 120983"/>
                <a:gd name="connsiteX2" fmla="*/ 219 w 145605"/>
                <a:gd name="connsiteY2" fmla="*/ 118574 h 120983"/>
                <a:gd name="connsiteX3" fmla="*/ 5533 w 145605"/>
                <a:gd name="connsiteY3" fmla="*/ 121054 h 120983"/>
                <a:gd name="connsiteX4" fmla="*/ 68770 w 145605"/>
                <a:gd name="connsiteY4" fmla="*/ 121054 h 120983"/>
                <a:gd name="connsiteX5" fmla="*/ 145824 w 145605"/>
                <a:gd name="connsiteY5" fmla="*/ 46303 h 120983"/>
                <a:gd name="connsiteX6" fmla="*/ 99060 w 145605"/>
                <a:gd name="connsiteY6" fmla="*/ 71 h 120983"/>
                <a:gd name="connsiteX7" fmla="*/ 34583 w 145605"/>
                <a:gd name="connsiteY7" fmla="*/ 71 h 120983"/>
                <a:gd name="connsiteX8" fmla="*/ 28915 w 145605"/>
                <a:gd name="connsiteY8" fmla="*/ 3968 h 120983"/>
                <a:gd name="connsiteX9" fmla="*/ 34760 w 145605"/>
                <a:gd name="connsiteY9" fmla="*/ 6447 h 120983"/>
                <a:gd name="connsiteX10" fmla="*/ 41491 w 145605"/>
                <a:gd name="connsiteY10" fmla="*/ 6802 h 120983"/>
                <a:gd name="connsiteX11" fmla="*/ 45388 w 145605"/>
                <a:gd name="connsiteY11" fmla="*/ 9282 h 120983"/>
                <a:gd name="connsiteX12" fmla="*/ 44680 w 145605"/>
                <a:gd name="connsiteY12" fmla="*/ 13179 h 120983"/>
                <a:gd name="connsiteX13" fmla="*/ 21121 w 145605"/>
                <a:gd name="connsiteY13" fmla="*/ 107238 h 120983"/>
                <a:gd name="connsiteX14" fmla="*/ 60799 w 145605"/>
                <a:gd name="connsiteY14" fmla="*/ 12470 h 120983"/>
                <a:gd name="connsiteX15" fmla="*/ 69833 w 145605"/>
                <a:gd name="connsiteY15" fmla="*/ 6447 h 120983"/>
                <a:gd name="connsiteX16" fmla="*/ 92506 w 145605"/>
                <a:gd name="connsiteY16" fmla="*/ 6447 h 120983"/>
                <a:gd name="connsiteX17" fmla="*/ 128996 w 145605"/>
                <a:gd name="connsiteY17" fmla="*/ 40458 h 120983"/>
                <a:gd name="connsiteX18" fmla="*/ 109512 w 145605"/>
                <a:gd name="connsiteY18" fmla="*/ 95370 h 120983"/>
                <a:gd name="connsiteX19" fmla="*/ 65582 w 145605"/>
                <a:gd name="connsiteY19" fmla="*/ 114677 h 120983"/>
                <a:gd name="connsiteX20" fmla="*/ 41491 w 145605"/>
                <a:gd name="connsiteY20" fmla="*/ 114677 h 120983"/>
                <a:gd name="connsiteX21" fmla="*/ 35823 w 145605"/>
                <a:gd name="connsiteY21" fmla="*/ 112906 h 120983"/>
                <a:gd name="connsiteX22" fmla="*/ 36532 w 145605"/>
                <a:gd name="connsiteY22" fmla="*/ 109186 h 120983"/>
                <a:gd name="connsiteX23" fmla="*/ 60799 w 145605"/>
                <a:gd name="connsiteY23" fmla="*/ 12470 h 1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5605" h="120983">
                  <a:moveTo>
                    <a:pt x="21121" y="107238"/>
                  </a:moveTo>
                  <a:cubicBezTo>
                    <a:pt x="19704" y="113260"/>
                    <a:pt x="19349" y="114677"/>
                    <a:pt x="5533" y="114677"/>
                  </a:cubicBezTo>
                  <a:cubicBezTo>
                    <a:pt x="2344" y="114677"/>
                    <a:pt x="219" y="114677"/>
                    <a:pt x="219" y="118574"/>
                  </a:cubicBezTo>
                  <a:cubicBezTo>
                    <a:pt x="219" y="121054"/>
                    <a:pt x="2344" y="121054"/>
                    <a:pt x="5533" y="121054"/>
                  </a:cubicBezTo>
                  <a:lnTo>
                    <a:pt x="68770" y="121054"/>
                  </a:lnTo>
                  <a:cubicBezTo>
                    <a:pt x="108094" y="121054"/>
                    <a:pt x="145824" y="84919"/>
                    <a:pt x="145824" y="46303"/>
                  </a:cubicBezTo>
                  <a:cubicBezTo>
                    <a:pt x="145824" y="20441"/>
                    <a:pt x="127934" y="71"/>
                    <a:pt x="99060" y="71"/>
                  </a:cubicBezTo>
                  <a:lnTo>
                    <a:pt x="34583" y="71"/>
                  </a:lnTo>
                  <a:cubicBezTo>
                    <a:pt x="31040" y="71"/>
                    <a:pt x="28915" y="71"/>
                    <a:pt x="28915" y="3968"/>
                  </a:cubicBezTo>
                  <a:cubicBezTo>
                    <a:pt x="28915" y="6447"/>
                    <a:pt x="30863" y="6447"/>
                    <a:pt x="34760" y="6447"/>
                  </a:cubicBezTo>
                  <a:cubicBezTo>
                    <a:pt x="37594" y="6447"/>
                    <a:pt x="38303" y="6447"/>
                    <a:pt x="41491" y="6802"/>
                  </a:cubicBezTo>
                  <a:cubicBezTo>
                    <a:pt x="45034" y="7156"/>
                    <a:pt x="45388" y="7510"/>
                    <a:pt x="45388" y="9282"/>
                  </a:cubicBezTo>
                  <a:cubicBezTo>
                    <a:pt x="45388" y="9636"/>
                    <a:pt x="45388" y="10522"/>
                    <a:pt x="44680" y="13179"/>
                  </a:cubicBezTo>
                  <a:lnTo>
                    <a:pt x="21121" y="107238"/>
                  </a:lnTo>
                  <a:close/>
                  <a:moveTo>
                    <a:pt x="60799" y="12470"/>
                  </a:moveTo>
                  <a:cubicBezTo>
                    <a:pt x="62216" y="6979"/>
                    <a:pt x="62393" y="6447"/>
                    <a:pt x="69833" y="6447"/>
                  </a:cubicBezTo>
                  <a:lnTo>
                    <a:pt x="92506" y="6447"/>
                  </a:lnTo>
                  <a:cubicBezTo>
                    <a:pt x="112346" y="6447"/>
                    <a:pt x="128996" y="16367"/>
                    <a:pt x="128996" y="40458"/>
                  </a:cubicBezTo>
                  <a:cubicBezTo>
                    <a:pt x="128996" y="44532"/>
                    <a:pt x="127225" y="75176"/>
                    <a:pt x="109512" y="95370"/>
                  </a:cubicBezTo>
                  <a:cubicBezTo>
                    <a:pt x="102603" y="103341"/>
                    <a:pt x="87370" y="114677"/>
                    <a:pt x="65582" y="114677"/>
                  </a:cubicBezTo>
                  <a:lnTo>
                    <a:pt x="41491" y="114677"/>
                  </a:lnTo>
                  <a:cubicBezTo>
                    <a:pt x="36000" y="114677"/>
                    <a:pt x="35823" y="114500"/>
                    <a:pt x="35823" y="112906"/>
                  </a:cubicBezTo>
                  <a:cubicBezTo>
                    <a:pt x="35823" y="112729"/>
                    <a:pt x="35823" y="111843"/>
                    <a:pt x="36532" y="109186"/>
                  </a:cubicBezTo>
                  <a:lnTo>
                    <a:pt x="60799" y="12470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75D0F73-A054-62E8-66FD-B4B9539180D3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341049" y="4668461"/>
              <a:ext cx="197379" cy="185233"/>
            </a:xfrm>
            <a:custGeom>
              <a:avLst/>
              <a:gdLst>
                <a:gd name="connsiteX0" fmla="*/ 78672 w 197379"/>
                <a:gd name="connsiteY0" fmla="*/ 88136 h 185233"/>
                <a:gd name="connsiteX1" fmla="*/ 87782 w 197379"/>
                <a:gd name="connsiteY1" fmla="*/ 51191 h 185233"/>
                <a:gd name="connsiteX2" fmla="*/ 92590 w 197379"/>
                <a:gd name="connsiteY2" fmla="*/ 14246 h 185233"/>
                <a:gd name="connsiteX3" fmla="*/ 75635 w 197379"/>
                <a:gd name="connsiteY3" fmla="*/ 75 h 185233"/>
                <a:gd name="connsiteX4" fmla="*/ 27302 w 197379"/>
                <a:gd name="connsiteY4" fmla="*/ 15258 h 185233"/>
                <a:gd name="connsiteX5" fmla="*/ 226 w 197379"/>
                <a:gd name="connsiteY5" fmla="*/ 47395 h 185233"/>
                <a:gd name="connsiteX6" fmla="*/ 2757 w 197379"/>
                <a:gd name="connsiteY6" fmla="*/ 49167 h 185233"/>
                <a:gd name="connsiteX7" fmla="*/ 21988 w 197379"/>
                <a:gd name="connsiteY7" fmla="*/ 36514 h 185233"/>
                <a:gd name="connsiteX8" fmla="*/ 58934 w 197379"/>
                <a:gd name="connsiteY8" fmla="*/ 13993 h 185233"/>
                <a:gd name="connsiteX9" fmla="*/ 71080 w 197379"/>
                <a:gd name="connsiteY9" fmla="*/ 25127 h 185233"/>
                <a:gd name="connsiteX10" fmla="*/ 67285 w 197379"/>
                <a:gd name="connsiteY10" fmla="*/ 54734 h 185233"/>
                <a:gd name="connsiteX11" fmla="*/ 59946 w 197379"/>
                <a:gd name="connsiteY11" fmla="*/ 88136 h 185233"/>
                <a:gd name="connsiteX12" fmla="*/ 50836 w 197379"/>
                <a:gd name="connsiteY12" fmla="*/ 88136 h 185233"/>
                <a:gd name="connsiteX13" fmla="*/ 32110 w 197379"/>
                <a:gd name="connsiteY13" fmla="*/ 100283 h 185233"/>
                <a:gd name="connsiteX14" fmla="*/ 37931 w 197379"/>
                <a:gd name="connsiteY14" fmla="*/ 102054 h 185233"/>
                <a:gd name="connsiteX15" fmla="*/ 56150 w 197379"/>
                <a:gd name="connsiteY15" fmla="*/ 102054 h 185233"/>
                <a:gd name="connsiteX16" fmla="*/ 32110 w 197379"/>
                <a:gd name="connsiteY16" fmla="*/ 174933 h 185233"/>
                <a:gd name="connsiteX17" fmla="*/ 29833 w 197379"/>
                <a:gd name="connsiteY17" fmla="*/ 181512 h 185233"/>
                <a:gd name="connsiteX18" fmla="*/ 32363 w 197379"/>
                <a:gd name="connsiteY18" fmla="*/ 183284 h 185233"/>
                <a:gd name="connsiteX19" fmla="*/ 48812 w 197379"/>
                <a:gd name="connsiteY19" fmla="*/ 174933 h 185233"/>
                <a:gd name="connsiteX20" fmla="*/ 51595 w 197379"/>
                <a:gd name="connsiteY20" fmla="*/ 170378 h 185233"/>
                <a:gd name="connsiteX21" fmla="*/ 74623 w 197379"/>
                <a:gd name="connsiteY21" fmla="*/ 102054 h 185233"/>
                <a:gd name="connsiteX22" fmla="*/ 131560 w 197379"/>
                <a:gd name="connsiteY22" fmla="*/ 102054 h 185233"/>
                <a:gd name="connsiteX23" fmla="*/ 143200 w 197379"/>
                <a:gd name="connsiteY23" fmla="*/ 99524 h 185233"/>
                <a:gd name="connsiteX24" fmla="*/ 130041 w 197379"/>
                <a:gd name="connsiteY24" fmla="*/ 171390 h 185233"/>
                <a:gd name="connsiteX25" fmla="*/ 145224 w 197379"/>
                <a:gd name="connsiteY25" fmla="*/ 185308 h 185233"/>
                <a:gd name="connsiteX26" fmla="*/ 197606 w 197379"/>
                <a:gd name="connsiteY26" fmla="*/ 156207 h 185233"/>
                <a:gd name="connsiteX27" fmla="*/ 195075 w 197379"/>
                <a:gd name="connsiteY27" fmla="*/ 154183 h 185233"/>
                <a:gd name="connsiteX28" fmla="*/ 175843 w 197379"/>
                <a:gd name="connsiteY28" fmla="*/ 167595 h 185233"/>
                <a:gd name="connsiteX29" fmla="*/ 169770 w 197379"/>
                <a:gd name="connsiteY29" fmla="*/ 170631 h 185233"/>
                <a:gd name="connsiteX30" fmla="*/ 161926 w 197379"/>
                <a:gd name="connsiteY30" fmla="*/ 171390 h 185233"/>
                <a:gd name="connsiteX31" fmla="*/ 151551 w 197379"/>
                <a:gd name="connsiteY31" fmla="*/ 160509 h 185233"/>
                <a:gd name="connsiteX32" fmla="*/ 154081 w 197379"/>
                <a:gd name="connsiteY32" fmla="*/ 137988 h 185233"/>
                <a:gd name="connsiteX33" fmla="*/ 192545 w 197379"/>
                <a:gd name="connsiteY33" fmla="*/ 4630 h 185233"/>
                <a:gd name="connsiteX34" fmla="*/ 193304 w 197379"/>
                <a:gd name="connsiteY34" fmla="*/ 1846 h 185233"/>
                <a:gd name="connsiteX35" fmla="*/ 190773 w 197379"/>
                <a:gd name="connsiteY35" fmla="*/ 75 h 185233"/>
                <a:gd name="connsiteX36" fmla="*/ 174831 w 197379"/>
                <a:gd name="connsiteY36" fmla="*/ 7919 h 185233"/>
                <a:gd name="connsiteX37" fmla="*/ 172048 w 197379"/>
                <a:gd name="connsiteY37" fmla="*/ 11968 h 185233"/>
                <a:gd name="connsiteX38" fmla="*/ 146489 w 197379"/>
                <a:gd name="connsiteY38" fmla="*/ 88136 h 185233"/>
                <a:gd name="connsiteX39" fmla="*/ 78672 w 197379"/>
                <a:gd name="connsiteY39" fmla="*/ 88136 h 18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7379" h="185233">
                  <a:moveTo>
                    <a:pt x="78672" y="88136"/>
                  </a:moveTo>
                  <a:cubicBezTo>
                    <a:pt x="81961" y="76243"/>
                    <a:pt x="85251" y="63337"/>
                    <a:pt x="87782" y="51191"/>
                  </a:cubicBezTo>
                  <a:cubicBezTo>
                    <a:pt x="90818" y="34237"/>
                    <a:pt x="92590" y="17282"/>
                    <a:pt x="92590" y="14246"/>
                  </a:cubicBezTo>
                  <a:cubicBezTo>
                    <a:pt x="92590" y="75"/>
                    <a:pt x="78672" y="75"/>
                    <a:pt x="75635" y="75"/>
                  </a:cubicBezTo>
                  <a:cubicBezTo>
                    <a:pt x="56403" y="75"/>
                    <a:pt x="39196" y="7160"/>
                    <a:pt x="27302" y="15258"/>
                  </a:cubicBezTo>
                  <a:cubicBezTo>
                    <a:pt x="6805" y="29176"/>
                    <a:pt x="226" y="46130"/>
                    <a:pt x="226" y="47395"/>
                  </a:cubicBezTo>
                  <a:cubicBezTo>
                    <a:pt x="226" y="49167"/>
                    <a:pt x="1997" y="49167"/>
                    <a:pt x="2757" y="49167"/>
                  </a:cubicBezTo>
                  <a:cubicBezTo>
                    <a:pt x="4781" y="49167"/>
                    <a:pt x="16674" y="46130"/>
                    <a:pt x="21988" y="36514"/>
                  </a:cubicBezTo>
                  <a:cubicBezTo>
                    <a:pt x="28821" y="23608"/>
                    <a:pt x="36159" y="13993"/>
                    <a:pt x="58934" y="13993"/>
                  </a:cubicBezTo>
                  <a:cubicBezTo>
                    <a:pt x="69309" y="13993"/>
                    <a:pt x="71080" y="21078"/>
                    <a:pt x="71080" y="25127"/>
                  </a:cubicBezTo>
                  <a:cubicBezTo>
                    <a:pt x="71080" y="25380"/>
                    <a:pt x="70321" y="37273"/>
                    <a:pt x="67285" y="54734"/>
                  </a:cubicBezTo>
                  <a:cubicBezTo>
                    <a:pt x="66019" y="61819"/>
                    <a:pt x="65260" y="66374"/>
                    <a:pt x="59946" y="88136"/>
                  </a:cubicBezTo>
                  <a:lnTo>
                    <a:pt x="50836" y="88136"/>
                  </a:lnTo>
                  <a:cubicBezTo>
                    <a:pt x="43751" y="88390"/>
                    <a:pt x="32110" y="96487"/>
                    <a:pt x="32110" y="100283"/>
                  </a:cubicBezTo>
                  <a:cubicBezTo>
                    <a:pt x="32110" y="101801"/>
                    <a:pt x="32363" y="102054"/>
                    <a:pt x="37931" y="102054"/>
                  </a:cubicBezTo>
                  <a:lnTo>
                    <a:pt x="56150" y="102054"/>
                  </a:lnTo>
                  <a:cubicBezTo>
                    <a:pt x="50836" y="119768"/>
                    <a:pt x="43751" y="144061"/>
                    <a:pt x="32110" y="174933"/>
                  </a:cubicBezTo>
                  <a:cubicBezTo>
                    <a:pt x="29833" y="180753"/>
                    <a:pt x="29833" y="181259"/>
                    <a:pt x="29833" y="181512"/>
                  </a:cubicBezTo>
                  <a:cubicBezTo>
                    <a:pt x="29833" y="183284"/>
                    <a:pt x="31857" y="183284"/>
                    <a:pt x="32363" y="183284"/>
                  </a:cubicBezTo>
                  <a:cubicBezTo>
                    <a:pt x="35906" y="183284"/>
                    <a:pt x="43751" y="179994"/>
                    <a:pt x="48812" y="174933"/>
                  </a:cubicBezTo>
                  <a:cubicBezTo>
                    <a:pt x="50077" y="173415"/>
                    <a:pt x="50583" y="172909"/>
                    <a:pt x="51595" y="170378"/>
                  </a:cubicBezTo>
                  <a:cubicBezTo>
                    <a:pt x="60452" y="148110"/>
                    <a:pt x="68044" y="125335"/>
                    <a:pt x="74623" y="102054"/>
                  </a:cubicBezTo>
                  <a:lnTo>
                    <a:pt x="131560" y="102054"/>
                  </a:lnTo>
                  <a:cubicBezTo>
                    <a:pt x="134343" y="102054"/>
                    <a:pt x="139151" y="102054"/>
                    <a:pt x="143200" y="99524"/>
                  </a:cubicBezTo>
                  <a:cubicBezTo>
                    <a:pt x="140416" y="110152"/>
                    <a:pt x="130041" y="151399"/>
                    <a:pt x="130041" y="171390"/>
                  </a:cubicBezTo>
                  <a:cubicBezTo>
                    <a:pt x="130041" y="178729"/>
                    <a:pt x="134343" y="185308"/>
                    <a:pt x="145224" y="185308"/>
                  </a:cubicBezTo>
                  <a:cubicBezTo>
                    <a:pt x="178880" y="185308"/>
                    <a:pt x="197606" y="164305"/>
                    <a:pt x="197606" y="156207"/>
                  </a:cubicBezTo>
                  <a:cubicBezTo>
                    <a:pt x="197606" y="154689"/>
                    <a:pt x="196341" y="154183"/>
                    <a:pt x="195075" y="154183"/>
                  </a:cubicBezTo>
                  <a:cubicBezTo>
                    <a:pt x="193051" y="154183"/>
                    <a:pt x="179639" y="157726"/>
                    <a:pt x="175843" y="167595"/>
                  </a:cubicBezTo>
                  <a:cubicBezTo>
                    <a:pt x="174831" y="169619"/>
                    <a:pt x="174578" y="169872"/>
                    <a:pt x="169770" y="170631"/>
                  </a:cubicBezTo>
                  <a:cubicBezTo>
                    <a:pt x="166987" y="171137"/>
                    <a:pt x="162179" y="171390"/>
                    <a:pt x="161926" y="171390"/>
                  </a:cubicBezTo>
                  <a:cubicBezTo>
                    <a:pt x="157371" y="171390"/>
                    <a:pt x="151551" y="168354"/>
                    <a:pt x="151551" y="160509"/>
                  </a:cubicBezTo>
                  <a:cubicBezTo>
                    <a:pt x="151551" y="157472"/>
                    <a:pt x="153322" y="143555"/>
                    <a:pt x="154081" y="137988"/>
                  </a:cubicBezTo>
                  <a:cubicBezTo>
                    <a:pt x="158383" y="109899"/>
                    <a:pt x="170782" y="62325"/>
                    <a:pt x="192545" y="4630"/>
                  </a:cubicBezTo>
                  <a:cubicBezTo>
                    <a:pt x="193304" y="2858"/>
                    <a:pt x="193304" y="2352"/>
                    <a:pt x="193304" y="1846"/>
                  </a:cubicBezTo>
                  <a:cubicBezTo>
                    <a:pt x="193304" y="75"/>
                    <a:pt x="191786" y="75"/>
                    <a:pt x="190773" y="75"/>
                  </a:cubicBezTo>
                  <a:cubicBezTo>
                    <a:pt x="186978" y="75"/>
                    <a:pt x="179639" y="3617"/>
                    <a:pt x="174831" y="7919"/>
                  </a:cubicBezTo>
                  <a:cubicBezTo>
                    <a:pt x="174578" y="8425"/>
                    <a:pt x="173060" y="9691"/>
                    <a:pt x="172048" y="11968"/>
                  </a:cubicBezTo>
                  <a:cubicBezTo>
                    <a:pt x="161926" y="36767"/>
                    <a:pt x="154081" y="62325"/>
                    <a:pt x="146489" y="88136"/>
                  </a:cubicBezTo>
                  <a:lnTo>
                    <a:pt x="78672" y="88136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BB21E88-7359-E10D-C64A-4F3AD2E05D09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636344" y="4748425"/>
              <a:ext cx="168278" cy="59213"/>
            </a:xfrm>
            <a:custGeom>
              <a:avLst/>
              <a:gdLst>
                <a:gd name="connsiteX0" fmla="*/ 159912 w 168278"/>
                <a:gd name="connsiteY0" fmla="*/ 10197 h 59213"/>
                <a:gd name="connsiteX1" fmla="*/ 168516 w 168278"/>
                <a:gd name="connsiteY1" fmla="*/ 5136 h 59213"/>
                <a:gd name="connsiteX2" fmla="*/ 160166 w 168278"/>
                <a:gd name="connsiteY2" fmla="*/ 75 h 59213"/>
                <a:gd name="connsiteX3" fmla="*/ 8588 w 168278"/>
                <a:gd name="connsiteY3" fmla="*/ 75 h 59213"/>
                <a:gd name="connsiteX4" fmla="*/ 237 w 168278"/>
                <a:gd name="connsiteY4" fmla="*/ 5136 h 59213"/>
                <a:gd name="connsiteX5" fmla="*/ 8841 w 168278"/>
                <a:gd name="connsiteY5" fmla="*/ 10197 h 59213"/>
                <a:gd name="connsiteX6" fmla="*/ 159912 w 168278"/>
                <a:gd name="connsiteY6" fmla="*/ 10197 h 59213"/>
                <a:gd name="connsiteX7" fmla="*/ 160166 w 168278"/>
                <a:gd name="connsiteY7" fmla="*/ 59289 h 59213"/>
                <a:gd name="connsiteX8" fmla="*/ 168516 w 168278"/>
                <a:gd name="connsiteY8" fmla="*/ 54228 h 59213"/>
                <a:gd name="connsiteX9" fmla="*/ 159912 w 168278"/>
                <a:gd name="connsiteY9" fmla="*/ 49167 h 59213"/>
                <a:gd name="connsiteX10" fmla="*/ 8841 w 168278"/>
                <a:gd name="connsiteY10" fmla="*/ 49167 h 59213"/>
                <a:gd name="connsiteX11" fmla="*/ 237 w 168278"/>
                <a:gd name="connsiteY11" fmla="*/ 54228 h 59213"/>
                <a:gd name="connsiteX12" fmla="*/ 8588 w 168278"/>
                <a:gd name="connsiteY12" fmla="*/ 59289 h 59213"/>
                <a:gd name="connsiteX13" fmla="*/ 160166 w 168278"/>
                <a:gd name="connsiteY13" fmla="*/ 59289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9213">
                  <a:moveTo>
                    <a:pt x="159912" y="10197"/>
                  </a:moveTo>
                  <a:cubicBezTo>
                    <a:pt x="163708" y="10197"/>
                    <a:pt x="168516" y="10197"/>
                    <a:pt x="168516" y="5136"/>
                  </a:cubicBezTo>
                  <a:cubicBezTo>
                    <a:pt x="168516" y="75"/>
                    <a:pt x="163708" y="75"/>
                    <a:pt x="160166" y="75"/>
                  </a:cubicBezTo>
                  <a:lnTo>
                    <a:pt x="8588" y="75"/>
                  </a:lnTo>
                  <a:cubicBezTo>
                    <a:pt x="5045" y="75"/>
                    <a:pt x="237" y="75"/>
                    <a:pt x="237" y="5136"/>
                  </a:cubicBezTo>
                  <a:cubicBezTo>
                    <a:pt x="237" y="10197"/>
                    <a:pt x="5045" y="10197"/>
                    <a:pt x="8841" y="10197"/>
                  </a:cubicBezTo>
                  <a:lnTo>
                    <a:pt x="159912" y="10197"/>
                  </a:lnTo>
                  <a:close/>
                  <a:moveTo>
                    <a:pt x="160166" y="59289"/>
                  </a:moveTo>
                  <a:cubicBezTo>
                    <a:pt x="163708" y="59289"/>
                    <a:pt x="168516" y="59289"/>
                    <a:pt x="168516" y="54228"/>
                  </a:cubicBezTo>
                  <a:cubicBezTo>
                    <a:pt x="168516" y="49167"/>
                    <a:pt x="163708" y="49167"/>
                    <a:pt x="159912" y="49167"/>
                  </a:cubicBezTo>
                  <a:lnTo>
                    <a:pt x="8841" y="49167"/>
                  </a:lnTo>
                  <a:cubicBezTo>
                    <a:pt x="5045" y="49167"/>
                    <a:pt x="237" y="49167"/>
                    <a:pt x="237" y="54228"/>
                  </a:cubicBezTo>
                  <a:cubicBezTo>
                    <a:pt x="237" y="59289"/>
                    <a:pt x="5045" y="59289"/>
                    <a:pt x="8588" y="59289"/>
                  </a:cubicBezTo>
                  <a:lnTo>
                    <a:pt x="160166" y="59289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908AF14-66BF-2413-ACBA-0B1A2C0CE0ED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894596" y="4668461"/>
              <a:ext cx="197379" cy="185233"/>
            </a:xfrm>
            <a:custGeom>
              <a:avLst/>
              <a:gdLst>
                <a:gd name="connsiteX0" fmla="*/ 78694 w 197379"/>
                <a:gd name="connsiteY0" fmla="*/ 88136 h 185233"/>
                <a:gd name="connsiteX1" fmla="*/ 87803 w 197379"/>
                <a:gd name="connsiteY1" fmla="*/ 51191 h 185233"/>
                <a:gd name="connsiteX2" fmla="*/ 92611 w 197379"/>
                <a:gd name="connsiteY2" fmla="*/ 14246 h 185233"/>
                <a:gd name="connsiteX3" fmla="*/ 75657 w 197379"/>
                <a:gd name="connsiteY3" fmla="*/ 75 h 185233"/>
                <a:gd name="connsiteX4" fmla="*/ 27324 w 197379"/>
                <a:gd name="connsiteY4" fmla="*/ 15258 h 185233"/>
                <a:gd name="connsiteX5" fmla="*/ 248 w 197379"/>
                <a:gd name="connsiteY5" fmla="*/ 47395 h 185233"/>
                <a:gd name="connsiteX6" fmla="*/ 2778 w 197379"/>
                <a:gd name="connsiteY6" fmla="*/ 49167 h 185233"/>
                <a:gd name="connsiteX7" fmla="*/ 22010 w 197379"/>
                <a:gd name="connsiteY7" fmla="*/ 36514 h 185233"/>
                <a:gd name="connsiteX8" fmla="*/ 58956 w 197379"/>
                <a:gd name="connsiteY8" fmla="*/ 13993 h 185233"/>
                <a:gd name="connsiteX9" fmla="*/ 71102 w 197379"/>
                <a:gd name="connsiteY9" fmla="*/ 25127 h 185233"/>
                <a:gd name="connsiteX10" fmla="*/ 67306 w 197379"/>
                <a:gd name="connsiteY10" fmla="*/ 54734 h 185233"/>
                <a:gd name="connsiteX11" fmla="*/ 59968 w 197379"/>
                <a:gd name="connsiteY11" fmla="*/ 88136 h 185233"/>
                <a:gd name="connsiteX12" fmla="*/ 50858 w 197379"/>
                <a:gd name="connsiteY12" fmla="*/ 88136 h 185233"/>
                <a:gd name="connsiteX13" fmla="*/ 32132 w 197379"/>
                <a:gd name="connsiteY13" fmla="*/ 100283 h 185233"/>
                <a:gd name="connsiteX14" fmla="*/ 37952 w 197379"/>
                <a:gd name="connsiteY14" fmla="*/ 102054 h 185233"/>
                <a:gd name="connsiteX15" fmla="*/ 56172 w 197379"/>
                <a:gd name="connsiteY15" fmla="*/ 102054 h 185233"/>
                <a:gd name="connsiteX16" fmla="*/ 32132 w 197379"/>
                <a:gd name="connsiteY16" fmla="*/ 174933 h 185233"/>
                <a:gd name="connsiteX17" fmla="*/ 29855 w 197379"/>
                <a:gd name="connsiteY17" fmla="*/ 181512 h 185233"/>
                <a:gd name="connsiteX18" fmla="*/ 32385 w 197379"/>
                <a:gd name="connsiteY18" fmla="*/ 183284 h 185233"/>
                <a:gd name="connsiteX19" fmla="*/ 48834 w 197379"/>
                <a:gd name="connsiteY19" fmla="*/ 174933 h 185233"/>
                <a:gd name="connsiteX20" fmla="*/ 51617 w 197379"/>
                <a:gd name="connsiteY20" fmla="*/ 170378 h 185233"/>
                <a:gd name="connsiteX21" fmla="*/ 74645 w 197379"/>
                <a:gd name="connsiteY21" fmla="*/ 102054 h 185233"/>
                <a:gd name="connsiteX22" fmla="*/ 131581 w 197379"/>
                <a:gd name="connsiteY22" fmla="*/ 102054 h 185233"/>
                <a:gd name="connsiteX23" fmla="*/ 143222 w 197379"/>
                <a:gd name="connsiteY23" fmla="*/ 99524 h 185233"/>
                <a:gd name="connsiteX24" fmla="*/ 130063 w 197379"/>
                <a:gd name="connsiteY24" fmla="*/ 171390 h 185233"/>
                <a:gd name="connsiteX25" fmla="*/ 145246 w 197379"/>
                <a:gd name="connsiteY25" fmla="*/ 185308 h 185233"/>
                <a:gd name="connsiteX26" fmla="*/ 197628 w 197379"/>
                <a:gd name="connsiteY26" fmla="*/ 156207 h 185233"/>
                <a:gd name="connsiteX27" fmla="*/ 195097 w 197379"/>
                <a:gd name="connsiteY27" fmla="*/ 154183 h 185233"/>
                <a:gd name="connsiteX28" fmla="*/ 175865 w 197379"/>
                <a:gd name="connsiteY28" fmla="*/ 167595 h 185233"/>
                <a:gd name="connsiteX29" fmla="*/ 169792 w 197379"/>
                <a:gd name="connsiteY29" fmla="*/ 170631 h 185233"/>
                <a:gd name="connsiteX30" fmla="*/ 161947 w 197379"/>
                <a:gd name="connsiteY30" fmla="*/ 171390 h 185233"/>
                <a:gd name="connsiteX31" fmla="*/ 151572 w 197379"/>
                <a:gd name="connsiteY31" fmla="*/ 160509 h 185233"/>
                <a:gd name="connsiteX32" fmla="*/ 154103 w 197379"/>
                <a:gd name="connsiteY32" fmla="*/ 137988 h 185233"/>
                <a:gd name="connsiteX33" fmla="*/ 192567 w 197379"/>
                <a:gd name="connsiteY33" fmla="*/ 4630 h 185233"/>
                <a:gd name="connsiteX34" fmla="*/ 193326 w 197379"/>
                <a:gd name="connsiteY34" fmla="*/ 1846 h 185233"/>
                <a:gd name="connsiteX35" fmla="*/ 190795 w 197379"/>
                <a:gd name="connsiteY35" fmla="*/ 75 h 185233"/>
                <a:gd name="connsiteX36" fmla="*/ 174853 w 197379"/>
                <a:gd name="connsiteY36" fmla="*/ 7919 h 185233"/>
                <a:gd name="connsiteX37" fmla="*/ 172069 w 197379"/>
                <a:gd name="connsiteY37" fmla="*/ 11968 h 185233"/>
                <a:gd name="connsiteX38" fmla="*/ 146511 w 197379"/>
                <a:gd name="connsiteY38" fmla="*/ 88136 h 185233"/>
                <a:gd name="connsiteX39" fmla="*/ 78694 w 197379"/>
                <a:gd name="connsiteY39" fmla="*/ 88136 h 18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7379" h="185233">
                  <a:moveTo>
                    <a:pt x="78694" y="88136"/>
                  </a:moveTo>
                  <a:cubicBezTo>
                    <a:pt x="81983" y="76243"/>
                    <a:pt x="85273" y="63337"/>
                    <a:pt x="87803" y="51191"/>
                  </a:cubicBezTo>
                  <a:cubicBezTo>
                    <a:pt x="90840" y="34237"/>
                    <a:pt x="92611" y="17282"/>
                    <a:pt x="92611" y="14246"/>
                  </a:cubicBezTo>
                  <a:cubicBezTo>
                    <a:pt x="92611" y="75"/>
                    <a:pt x="78694" y="75"/>
                    <a:pt x="75657" y="75"/>
                  </a:cubicBezTo>
                  <a:cubicBezTo>
                    <a:pt x="56425" y="75"/>
                    <a:pt x="39218" y="7160"/>
                    <a:pt x="27324" y="15258"/>
                  </a:cubicBezTo>
                  <a:cubicBezTo>
                    <a:pt x="6827" y="29176"/>
                    <a:pt x="248" y="46130"/>
                    <a:pt x="248" y="47395"/>
                  </a:cubicBezTo>
                  <a:cubicBezTo>
                    <a:pt x="248" y="49167"/>
                    <a:pt x="2019" y="49167"/>
                    <a:pt x="2778" y="49167"/>
                  </a:cubicBezTo>
                  <a:cubicBezTo>
                    <a:pt x="4803" y="49167"/>
                    <a:pt x="16696" y="46130"/>
                    <a:pt x="22010" y="36514"/>
                  </a:cubicBezTo>
                  <a:cubicBezTo>
                    <a:pt x="28843" y="23608"/>
                    <a:pt x="36181" y="13993"/>
                    <a:pt x="58956" y="13993"/>
                  </a:cubicBezTo>
                  <a:cubicBezTo>
                    <a:pt x="69331" y="13993"/>
                    <a:pt x="71102" y="21078"/>
                    <a:pt x="71102" y="25127"/>
                  </a:cubicBezTo>
                  <a:cubicBezTo>
                    <a:pt x="71102" y="25380"/>
                    <a:pt x="70343" y="37273"/>
                    <a:pt x="67306" y="54734"/>
                  </a:cubicBezTo>
                  <a:cubicBezTo>
                    <a:pt x="66041" y="61819"/>
                    <a:pt x="65282" y="66374"/>
                    <a:pt x="59968" y="88136"/>
                  </a:cubicBezTo>
                  <a:lnTo>
                    <a:pt x="50858" y="88136"/>
                  </a:lnTo>
                  <a:cubicBezTo>
                    <a:pt x="43773" y="88390"/>
                    <a:pt x="32132" y="96487"/>
                    <a:pt x="32132" y="100283"/>
                  </a:cubicBezTo>
                  <a:cubicBezTo>
                    <a:pt x="32132" y="101801"/>
                    <a:pt x="32385" y="102054"/>
                    <a:pt x="37952" y="102054"/>
                  </a:cubicBezTo>
                  <a:lnTo>
                    <a:pt x="56172" y="102054"/>
                  </a:lnTo>
                  <a:cubicBezTo>
                    <a:pt x="50858" y="119768"/>
                    <a:pt x="43773" y="144061"/>
                    <a:pt x="32132" y="174933"/>
                  </a:cubicBezTo>
                  <a:cubicBezTo>
                    <a:pt x="29855" y="180753"/>
                    <a:pt x="29855" y="181259"/>
                    <a:pt x="29855" y="181512"/>
                  </a:cubicBezTo>
                  <a:cubicBezTo>
                    <a:pt x="29855" y="183284"/>
                    <a:pt x="31879" y="183284"/>
                    <a:pt x="32385" y="183284"/>
                  </a:cubicBezTo>
                  <a:cubicBezTo>
                    <a:pt x="35928" y="183284"/>
                    <a:pt x="43773" y="179994"/>
                    <a:pt x="48834" y="174933"/>
                  </a:cubicBezTo>
                  <a:cubicBezTo>
                    <a:pt x="50099" y="173415"/>
                    <a:pt x="50605" y="172909"/>
                    <a:pt x="51617" y="170378"/>
                  </a:cubicBezTo>
                  <a:cubicBezTo>
                    <a:pt x="60474" y="148110"/>
                    <a:pt x="68065" y="125335"/>
                    <a:pt x="74645" y="102054"/>
                  </a:cubicBezTo>
                  <a:lnTo>
                    <a:pt x="131581" y="102054"/>
                  </a:lnTo>
                  <a:cubicBezTo>
                    <a:pt x="134365" y="102054"/>
                    <a:pt x="139173" y="102054"/>
                    <a:pt x="143222" y="99524"/>
                  </a:cubicBezTo>
                  <a:cubicBezTo>
                    <a:pt x="140438" y="110152"/>
                    <a:pt x="130063" y="151399"/>
                    <a:pt x="130063" y="171390"/>
                  </a:cubicBezTo>
                  <a:cubicBezTo>
                    <a:pt x="130063" y="178729"/>
                    <a:pt x="134365" y="185308"/>
                    <a:pt x="145246" y="185308"/>
                  </a:cubicBezTo>
                  <a:cubicBezTo>
                    <a:pt x="178902" y="185308"/>
                    <a:pt x="197628" y="164305"/>
                    <a:pt x="197628" y="156207"/>
                  </a:cubicBezTo>
                  <a:cubicBezTo>
                    <a:pt x="197628" y="154689"/>
                    <a:pt x="196362" y="154183"/>
                    <a:pt x="195097" y="154183"/>
                  </a:cubicBezTo>
                  <a:cubicBezTo>
                    <a:pt x="193073" y="154183"/>
                    <a:pt x="179661" y="157726"/>
                    <a:pt x="175865" y="167595"/>
                  </a:cubicBezTo>
                  <a:cubicBezTo>
                    <a:pt x="174853" y="169619"/>
                    <a:pt x="174600" y="169872"/>
                    <a:pt x="169792" y="170631"/>
                  </a:cubicBezTo>
                  <a:cubicBezTo>
                    <a:pt x="167008" y="171137"/>
                    <a:pt x="162200" y="171390"/>
                    <a:pt x="161947" y="171390"/>
                  </a:cubicBezTo>
                  <a:cubicBezTo>
                    <a:pt x="157393" y="171390"/>
                    <a:pt x="151572" y="168354"/>
                    <a:pt x="151572" y="160509"/>
                  </a:cubicBezTo>
                  <a:cubicBezTo>
                    <a:pt x="151572" y="157472"/>
                    <a:pt x="153344" y="143555"/>
                    <a:pt x="154103" y="137988"/>
                  </a:cubicBezTo>
                  <a:cubicBezTo>
                    <a:pt x="158405" y="109899"/>
                    <a:pt x="170804" y="62325"/>
                    <a:pt x="192567" y="4630"/>
                  </a:cubicBezTo>
                  <a:cubicBezTo>
                    <a:pt x="193326" y="2858"/>
                    <a:pt x="193326" y="2352"/>
                    <a:pt x="193326" y="1846"/>
                  </a:cubicBezTo>
                  <a:cubicBezTo>
                    <a:pt x="193326" y="75"/>
                    <a:pt x="191807" y="75"/>
                    <a:pt x="190795" y="75"/>
                  </a:cubicBezTo>
                  <a:cubicBezTo>
                    <a:pt x="186999" y="75"/>
                    <a:pt x="179661" y="3617"/>
                    <a:pt x="174853" y="7919"/>
                  </a:cubicBezTo>
                  <a:cubicBezTo>
                    <a:pt x="174600" y="8425"/>
                    <a:pt x="173082" y="9691"/>
                    <a:pt x="172069" y="11968"/>
                  </a:cubicBezTo>
                  <a:cubicBezTo>
                    <a:pt x="161947" y="36767"/>
                    <a:pt x="154103" y="62325"/>
                    <a:pt x="146511" y="88136"/>
                  </a:cubicBezTo>
                  <a:lnTo>
                    <a:pt x="78694" y="88136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60F4506-1662-10E6-C67E-0FCA6967C671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112693" y="4649838"/>
              <a:ext cx="88922" cy="84848"/>
            </a:xfrm>
            <a:custGeom>
              <a:avLst/>
              <a:gdLst>
                <a:gd name="connsiteX0" fmla="*/ 85990 w 88922"/>
                <a:gd name="connsiteY0" fmla="*/ 36206 h 84848"/>
                <a:gd name="connsiteX1" fmla="*/ 89178 w 88922"/>
                <a:gd name="connsiteY1" fmla="*/ 33018 h 84848"/>
                <a:gd name="connsiteX2" fmla="*/ 86699 w 88922"/>
                <a:gd name="connsiteY2" fmla="*/ 30715 h 84848"/>
                <a:gd name="connsiteX3" fmla="*/ 51626 w 88922"/>
                <a:gd name="connsiteY3" fmla="*/ 37446 h 84848"/>
                <a:gd name="connsiteX4" fmla="*/ 47552 w 88922"/>
                <a:gd name="connsiteY4" fmla="*/ 4676 h 84848"/>
                <a:gd name="connsiteX5" fmla="*/ 44717 w 88922"/>
                <a:gd name="connsiteY5" fmla="*/ 71 h 84848"/>
                <a:gd name="connsiteX6" fmla="*/ 41883 w 88922"/>
                <a:gd name="connsiteY6" fmla="*/ 4499 h 84848"/>
                <a:gd name="connsiteX7" fmla="*/ 37986 w 88922"/>
                <a:gd name="connsiteY7" fmla="*/ 37446 h 84848"/>
                <a:gd name="connsiteX8" fmla="*/ 5393 w 88922"/>
                <a:gd name="connsiteY8" fmla="*/ 31069 h 84848"/>
                <a:gd name="connsiteX9" fmla="*/ 2736 w 88922"/>
                <a:gd name="connsiteY9" fmla="*/ 30715 h 84848"/>
                <a:gd name="connsiteX10" fmla="*/ 256 w 88922"/>
                <a:gd name="connsiteY10" fmla="*/ 33018 h 84848"/>
                <a:gd name="connsiteX11" fmla="*/ 1142 w 88922"/>
                <a:gd name="connsiteY11" fmla="*/ 34966 h 84848"/>
                <a:gd name="connsiteX12" fmla="*/ 33735 w 88922"/>
                <a:gd name="connsiteY12" fmla="*/ 50200 h 84848"/>
                <a:gd name="connsiteX13" fmla="*/ 17616 w 88922"/>
                <a:gd name="connsiteY13" fmla="*/ 79605 h 84848"/>
                <a:gd name="connsiteX14" fmla="*/ 16376 w 88922"/>
                <a:gd name="connsiteY14" fmla="*/ 82439 h 84848"/>
                <a:gd name="connsiteX15" fmla="*/ 18678 w 88922"/>
                <a:gd name="connsiteY15" fmla="*/ 84919 h 84848"/>
                <a:gd name="connsiteX16" fmla="*/ 30901 w 88922"/>
                <a:gd name="connsiteY16" fmla="*/ 72873 h 84848"/>
                <a:gd name="connsiteX17" fmla="*/ 44717 w 88922"/>
                <a:gd name="connsiteY17" fmla="*/ 58348 h 84848"/>
                <a:gd name="connsiteX18" fmla="*/ 68099 w 88922"/>
                <a:gd name="connsiteY18" fmla="*/ 83147 h 84848"/>
                <a:gd name="connsiteX19" fmla="*/ 70756 w 88922"/>
                <a:gd name="connsiteY19" fmla="*/ 84919 h 84848"/>
                <a:gd name="connsiteX20" fmla="*/ 73059 w 88922"/>
                <a:gd name="connsiteY20" fmla="*/ 82439 h 84848"/>
                <a:gd name="connsiteX21" fmla="*/ 69693 w 88922"/>
                <a:gd name="connsiteY21" fmla="*/ 75530 h 84848"/>
                <a:gd name="connsiteX22" fmla="*/ 55700 w 88922"/>
                <a:gd name="connsiteY22" fmla="*/ 50377 h 84848"/>
                <a:gd name="connsiteX23" fmla="*/ 85990 w 88922"/>
                <a:gd name="connsiteY23" fmla="*/ 36206 h 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8922" h="84848">
                  <a:moveTo>
                    <a:pt x="85990" y="36206"/>
                  </a:moveTo>
                  <a:cubicBezTo>
                    <a:pt x="89178" y="34789"/>
                    <a:pt x="89178" y="33726"/>
                    <a:pt x="89178" y="33018"/>
                  </a:cubicBezTo>
                  <a:cubicBezTo>
                    <a:pt x="89178" y="31424"/>
                    <a:pt x="87584" y="30715"/>
                    <a:pt x="86699" y="30715"/>
                  </a:cubicBezTo>
                  <a:cubicBezTo>
                    <a:pt x="85813" y="30715"/>
                    <a:pt x="56408" y="36383"/>
                    <a:pt x="51626" y="37446"/>
                  </a:cubicBezTo>
                  <a:lnTo>
                    <a:pt x="47552" y="4676"/>
                  </a:lnTo>
                  <a:cubicBezTo>
                    <a:pt x="47197" y="2196"/>
                    <a:pt x="46843" y="71"/>
                    <a:pt x="44717" y="71"/>
                  </a:cubicBezTo>
                  <a:cubicBezTo>
                    <a:pt x="42946" y="71"/>
                    <a:pt x="42237" y="1665"/>
                    <a:pt x="41883" y="4499"/>
                  </a:cubicBezTo>
                  <a:lnTo>
                    <a:pt x="37986" y="37446"/>
                  </a:lnTo>
                  <a:lnTo>
                    <a:pt x="5393" y="31069"/>
                  </a:lnTo>
                  <a:cubicBezTo>
                    <a:pt x="3268" y="30715"/>
                    <a:pt x="2913" y="30715"/>
                    <a:pt x="2736" y="30715"/>
                  </a:cubicBezTo>
                  <a:cubicBezTo>
                    <a:pt x="1850" y="30715"/>
                    <a:pt x="256" y="31424"/>
                    <a:pt x="256" y="33018"/>
                  </a:cubicBezTo>
                  <a:cubicBezTo>
                    <a:pt x="256" y="33726"/>
                    <a:pt x="611" y="34258"/>
                    <a:pt x="1142" y="34966"/>
                  </a:cubicBezTo>
                  <a:cubicBezTo>
                    <a:pt x="1850" y="35498"/>
                    <a:pt x="29838" y="48429"/>
                    <a:pt x="33735" y="50200"/>
                  </a:cubicBezTo>
                  <a:lnTo>
                    <a:pt x="17616" y="79605"/>
                  </a:lnTo>
                  <a:cubicBezTo>
                    <a:pt x="16376" y="81730"/>
                    <a:pt x="16376" y="82084"/>
                    <a:pt x="16376" y="82439"/>
                  </a:cubicBezTo>
                  <a:cubicBezTo>
                    <a:pt x="16376" y="83679"/>
                    <a:pt x="17438" y="84919"/>
                    <a:pt x="18678" y="84919"/>
                  </a:cubicBezTo>
                  <a:cubicBezTo>
                    <a:pt x="20273" y="84919"/>
                    <a:pt x="23992" y="80667"/>
                    <a:pt x="30901" y="72873"/>
                  </a:cubicBezTo>
                  <a:cubicBezTo>
                    <a:pt x="35329" y="67914"/>
                    <a:pt x="40112" y="63131"/>
                    <a:pt x="44717" y="58348"/>
                  </a:cubicBezTo>
                  <a:cubicBezTo>
                    <a:pt x="53397" y="67205"/>
                    <a:pt x="65974" y="81199"/>
                    <a:pt x="68099" y="83147"/>
                  </a:cubicBezTo>
                  <a:cubicBezTo>
                    <a:pt x="69516" y="84564"/>
                    <a:pt x="69693" y="84919"/>
                    <a:pt x="70756" y="84919"/>
                  </a:cubicBezTo>
                  <a:cubicBezTo>
                    <a:pt x="71996" y="84919"/>
                    <a:pt x="73059" y="83679"/>
                    <a:pt x="73059" y="82439"/>
                  </a:cubicBezTo>
                  <a:cubicBezTo>
                    <a:pt x="73059" y="81730"/>
                    <a:pt x="70933" y="77833"/>
                    <a:pt x="69693" y="75530"/>
                  </a:cubicBezTo>
                  <a:lnTo>
                    <a:pt x="55700" y="50377"/>
                  </a:lnTo>
                  <a:lnTo>
                    <a:pt x="85990" y="36206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38" name="Group 237" descr="\documentclass{article}&#10;\usepackage{amsmath, physics}&#10;\usepackage{tikz-feynman}&#10;\usepackage{xcolor}&#10;\pagestyle{empty}&#10;\definecolor{SGreen}{rgb}{0.0547,0.613,0.328}&#10;\definecolor{NodeBlue}{rgb}{0.0547,0.148,0.578}&#10;\begin{document}&#10;&#10;$$e^{i\pi \bar{K}_z}F_{\text{SCET}} = F_{\text{SCET}}^\star$$&#10;&#10;&#10;&#10;\end{document}" title="IguanaTex Vector Display">
            <a:extLst>
              <a:ext uri="{FF2B5EF4-FFF2-40B4-BE49-F238E27FC236}">
                <a16:creationId xmlns:a16="http://schemas.microsoft.com/office/drawing/2014/main" id="{BA9EBFF9-4759-CB08-6458-1C9B0CEB911F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6337300" y="3022600"/>
            <a:ext cx="2310948" cy="320578"/>
            <a:chOff x="11062348" y="4667425"/>
            <a:chExt cx="2310948" cy="320578"/>
          </a:xfrm>
        </p:grpSpPr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6C2ABF5A-B084-8608-4017-E24DEC5A347E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1062348" y="4810054"/>
              <a:ext cx="96387" cy="114632"/>
            </a:xfrm>
            <a:custGeom>
              <a:avLst/>
              <a:gdLst>
                <a:gd name="connsiteX0" fmla="*/ 35580 w 96387"/>
                <a:gd name="connsiteY0" fmla="*/ 53469 h 114632"/>
                <a:gd name="connsiteX1" fmla="*/ 73984 w 96387"/>
                <a:gd name="connsiteY1" fmla="*/ 47648 h 114632"/>
                <a:gd name="connsiteX2" fmla="*/ 92810 w 96387"/>
                <a:gd name="connsiteY2" fmla="*/ 21584 h 114632"/>
                <a:gd name="connsiteX3" fmla="*/ 65952 w 96387"/>
                <a:gd name="connsiteY3" fmla="*/ 75 h 114632"/>
                <a:gd name="connsiteX4" fmla="*/ 187 w 96387"/>
                <a:gd name="connsiteY4" fmla="*/ 68905 h 114632"/>
                <a:gd name="connsiteX5" fmla="*/ 39596 w 96387"/>
                <a:gd name="connsiteY5" fmla="*/ 114707 h 114632"/>
                <a:gd name="connsiteX6" fmla="*/ 96575 w 96387"/>
                <a:gd name="connsiteY6" fmla="*/ 84847 h 114632"/>
                <a:gd name="connsiteX7" fmla="*/ 93563 w 96387"/>
                <a:gd name="connsiteY7" fmla="*/ 81557 h 114632"/>
                <a:gd name="connsiteX8" fmla="*/ 90300 w 96387"/>
                <a:gd name="connsiteY8" fmla="*/ 84088 h 114632"/>
                <a:gd name="connsiteX9" fmla="*/ 40098 w 96387"/>
                <a:gd name="connsiteY9" fmla="*/ 109140 h 114632"/>
                <a:gd name="connsiteX10" fmla="*/ 18260 w 96387"/>
                <a:gd name="connsiteY10" fmla="*/ 79786 h 114632"/>
                <a:gd name="connsiteX11" fmla="*/ 22276 w 96387"/>
                <a:gd name="connsiteY11" fmla="*/ 53469 h 114632"/>
                <a:gd name="connsiteX12" fmla="*/ 35580 w 96387"/>
                <a:gd name="connsiteY12" fmla="*/ 53469 h 114632"/>
                <a:gd name="connsiteX13" fmla="*/ 23782 w 96387"/>
                <a:gd name="connsiteY13" fmla="*/ 47901 h 114632"/>
                <a:gd name="connsiteX14" fmla="*/ 65952 w 96387"/>
                <a:gd name="connsiteY14" fmla="*/ 5642 h 114632"/>
                <a:gd name="connsiteX15" fmla="*/ 84527 w 96387"/>
                <a:gd name="connsiteY15" fmla="*/ 21584 h 114632"/>
                <a:gd name="connsiteX16" fmla="*/ 34074 w 96387"/>
                <a:gd name="connsiteY16" fmla="*/ 47901 h 114632"/>
                <a:gd name="connsiteX17" fmla="*/ 23782 w 96387"/>
                <a:gd name="connsiteY17" fmla="*/ 47901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387" h="114632">
                  <a:moveTo>
                    <a:pt x="35580" y="53469"/>
                  </a:moveTo>
                  <a:cubicBezTo>
                    <a:pt x="42859" y="53469"/>
                    <a:pt x="61434" y="52962"/>
                    <a:pt x="73984" y="47648"/>
                  </a:cubicBezTo>
                  <a:cubicBezTo>
                    <a:pt x="91555" y="40057"/>
                    <a:pt x="92810" y="25127"/>
                    <a:pt x="92810" y="21584"/>
                  </a:cubicBezTo>
                  <a:cubicBezTo>
                    <a:pt x="92810" y="10450"/>
                    <a:pt x="83272" y="75"/>
                    <a:pt x="65952" y="75"/>
                  </a:cubicBezTo>
                  <a:cubicBezTo>
                    <a:pt x="38090" y="75"/>
                    <a:pt x="187" y="24621"/>
                    <a:pt x="187" y="68905"/>
                  </a:cubicBezTo>
                  <a:cubicBezTo>
                    <a:pt x="187" y="94716"/>
                    <a:pt x="14997" y="114707"/>
                    <a:pt x="39596" y="114707"/>
                  </a:cubicBezTo>
                  <a:cubicBezTo>
                    <a:pt x="75490" y="114707"/>
                    <a:pt x="96575" y="87883"/>
                    <a:pt x="96575" y="84847"/>
                  </a:cubicBezTo>
                  <a:cubicBezTo>
                    <a:pt x="96575" y="83329"/>
                    <a:pt x="95069" y="81557"/>
                    <a:pt x="93563" y="81557"/>
                  </a:cubicBezTo>
                  <a:cubicBezTo>
                    <a:pt x="92308" y="81557"/>
                    <a:pt x="91806" y="82063"/>
                    <a:pt x="90300" y="84088"/>
                  </a:cubicBezTo>
                  <a:cubicBezTo>
                    <a:pt x="70470" y="109140"/>
                    <a:pt x="43110" y="109140"/>
                    <a:pt x="40098" y="109140"/>
                  </a:cubicBezTo>
                  <a:cubicBezTo>
                    <a:pt x="20519" y="109140"/>
                    <a:pt x="18260" y="87883"/>
                    <a:pt x="18260" y="79786"/>
                  </a:cubicBezTo>
                  <a:cubicBezTo>
                    <a:pt x="18260" y="76749"/>
                    <a:pt x="18511" y="68905"/>
                    <a:pt x="22276" y="53469"/>
                  </a:cubicBezTo>
                  <a:lnTo>
                    <a:pt x="35580" y="53469"/>
                  </a:lnTo>
                  <a:close/>
                  <a:moveTo>
                    <a:pt x="23782" y="47901"/>
                  </a:moveTo>
                  <a:cubicBezTo>
                    <a:pt x="33572" y="9438"/>
                    <a:pt x="59426" y="5642"/>
                    <a:pt x="65952" y="5642"/>
                  </a:cubicBezTo>
                  <a:cubicBezTo>
                    <a:pt x="77749" y="5642"/>
                    <a:pt x="84527" y="12980"/>
                    <a:pt x="84527" y="21584"/>
                  </a:cubicBezTo>
                  <a:cubicBezTo>
                    <a:pt x="84527" y="47901"/>
                    <a:pt x="44365" y="47901"/>
                    <a:pt x="34074" y="47901"/>
                  </a:cubicBezTo>
                  <a:lnTo>
                    <a:pt x="23782" y="47901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37AB8357-E74B-C82C-A0E3-20492BDA1D6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1175937" y="4699979"/>
              <a:ext cx="53239" cy="119212"/>
            </a:xfrm>
            <a:custGeom>
              <a:avLst/>
              <a:gdLst>
                <a:gd name="connsiteX0" fmla="*/ 48863 w 53239"/>
                <a:gd name="connsiteY0" fmla="*/ 6802 h 119212"/>
                <a:gd name="connsiteX1" fmla="*/ 41834 w 53239"/>
                <a:gd name="connsiteY1" fmla="*/ 71 h 119212"/>
                <a:gd name="connsiteX2" fmla="*/ 31995 w 53239"/>
                <a:gd name="connsiteY2" fmla="*/ 9813 h 119212"/>
                <a:gd name="connsiteX3" fmla="*/ 39023 w 53239"/>
                <a:gd name="connsiteY3" fmla="*/ 16544 h 119212"/>
                <a:gd name="connsiteX4" fmla="*/ 48863 w 53239"/>
                <a:gd name="connsiteY4" fmla="*/ 6802 h 119212"/>
                <a:gd name="connsiteX5" fmla="*/ 13018 w 53239"/>
                <a:gd name="connsiteY5" fmla="*/ 96787 h 119212"/>
                <a:gd name="connsiteX6" fmla="*/ 11437 w 53239"/>
                <a:gd name="connsiteY6" fmla="*/ 104226 h 119212"/>
                <a:gd name="connsiteX7" fmla="*/ 28129 w 53239"/>
                <a:gd name="connsiteY7" fmla="*/ 119283 h 119212"/>
                <a:gd name="connsiteX8" fmla="*/ 53431 w 53239"/>
                <a:gd name="connsiteY8" fmla="*/ 92181 h 119212"/>
                <a:gd name="connsiteX9" fmla="*/ 50620 w 53239"/>
                <a:gd name="connsiteY9" fmla="*/ 89878 h 119212"/>
                <a:gd name="connsiteX10" fmla="*/ 47281 w 53239"/>
                <a:gd name="connsiteY10" fmla="*/ 92890 h 119212"/>
                <a:gd name="connsiteX11" fmla="*/ 28656 w 53239"/>
                <a:gd name="connsiteY11" fmla="*/ 114323 h 119212"/>
                <a:gd name="connsiteX12" fmla="*/ 24264 w 53239"/>
                <a:gd name="connsiteY12" fmla="*/ 108123 h 119212"/>
                <a:gd name="connsiteX13" fmla="*/ 27075 w 53239"/>
                <a:gd name="connsiteY13" fmla="*/ 96787 h 119212"/>
                <a:gd name="connsiteX14" fmla="*/ 32698 w 53239"/>
                <a:gd name="connsiteY14" fmla="*/ 82616 h 119212"/>
                <a:gd name="connsiteX15" fmla="*/ 41307 w 53239"/>
                <a:gd name="connsiteY15" fmla="*/ 60120 h 119212"/>
                <a:gd name="connsiteX16" fmla="*/ 42361 w 53239"/>
                <a:gd name="connsiteY16" fmla="*/ 54451 h 119212"/>
                <a:gd name="connsiteX17" fmla="*/ 25669 w 53239"/>
                <a:gd name="connsiteY17" fmla="*/ 39395 h 119212"/>
                <a:gd name="connsiteX18" fmla="*/ 192 w 53239"/>
                <a:gd name="connsiteY18" fmla="*/ 66497 h 119212"/>
                <a:gd name="connsiteX19" fmla="*/ 3179 w 53239"/>
                <a:gd name="connsiteY19" fmla="*/ 68799 h 119212"/>
                <a:gd name="connsiteX20" fmla="*/ 6342 w 53239"/>
                <a:gd name="connsiteY20" fmla="*/ 65965 h 119212"/>
                <a:gd name="connsiteX21" fmla="*/ 25142 w 53239"/>
                <a:gd name="connsiteY21" fmla="*/ 44355 h 119212"/>
                <a:gd name="connsiteX22" fmla="*/ 29535 w 53239"/>
                <a:gd name="connsiteY22" fmla="*/ 50554 h 119212"/>
                <a:gd name="connsiteX23" fmla="*/ 24088 w 53239"/>
                <a:gd name="connsiteY23" fmla="*/ 68268 h 119212"/>
                <a:gd name="connsiteX24" fmla="*/ 13018 w 53239"/>
                <a:gd name="connsiteY24" fmla="*/ 96787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239" h="119212">
                  <a:moveTo>
                    <a:pt x="48863" y="6802"/>
                  </a:moveTo>
                  <a:cubicBezTo>
                    <a:pt x="48863" y="3968"/>
                    <a:pt x="46754" y="71"/>
                    <a:pt x="41834" y="71"/>
                  </a:cubicBezTo>
                  <a:cubicBezTo>
                    <a:pt x="37090" y="71"/>
                    <a:pt x="31995" y="4676"/>
                    <a:pt x="31995" y="9813"/>
                  </a:cubicBezTo>
                  <a:cubicBezTo>
                    <a:pt x="31995" y="12824"/>
                    <a:pt x="34279" y="16544"/>
                    <a:pt x="39023" y="16544"/>
                  </a:cubicBezTo>
                  <a:cubicBezTo>
                    <a:pt x="44119" y="16544"/>
                    <a:pt x="48863" y="11584"/>
                    <a:pt x="48863" y="6802"/>
                  </a:cubicBezTo>
                  <a:close/>
                  <a:moveTo>
                    <a:pt x="13018" y="96787"/>
                  </a:moveTo>
                  <a:cubicBezTo>
                    <a:pt x="12316" y="99089"/>
                    <a:pt x="11437" y="101215"/>
                    <a:pt x="11437" y="104226"/>
                  </a:cubicBezTo>
                  <a:cubicBezTo>
                    <a:pt x="11437" y="112552"/>
                    <a:pt x="18465" y="119283"/>
                    <a:pt x="28129" y="119283"/>
                  </a:cubicBezTo>
                  <a:cubicBezTo>
                    <a:pt x="45700" y="119283"/>
                    <a:pt x="53431" y="94838"/>
                    <a:pt x="53431" y="92181"/>
                  </a:cubicBezTo>
                  <a:cubicBezTo>
                    <a:pt x="53431" y="89878"/>
                    <a:pt x="51147" y="89878"/>
                    <a:pt x="50620" y="89878"/>
                  </a:cubicBezTo>
                  <a:cubicBezTo>
                    <a:pt x="48160" y="89878"/>
                    <a:pt x="47984" y="90941"/>
                    <a:pt x="47281" y="92890"/>
                  </a:cubicBezTo>
                  <a:cubicBezTo>
                    <a:pt x="43240" y="107061"/>
                    <a:pt x="35509" y="114323"/>
                    <a:pt x="28656" y="114323"/>
                  </a:cubicBezTo>
                  <a:cubicBezTo>
                    <a:pt x="25142" y="114323"/>
                    <a:pt x="24264" y="112020"/>
                    <a:pt x="24264" y="108123"/>
                  </a:cubicBezTo>
                  <a:cubicBezTo>
                    <a:pt x="24264" y="104049"/>
                    <a:pt x="25494" y="100684"/>
                    <a:pt x="27075" y="96787"/>
                  </a:cubicBezTo>
                  <a:cubicBezTo>
                    <a:pt x="28832" y="92004"/>
                    <a:pt x="30765" y="87221"/>
                    <a:pt x="32698" y="82616"/>
                  </a:cubicBezTo>
                  <a:cubicBezTo>
                    <a:pt x="34279" y="78365"/>
                    <a:pt x="40604" y="62245"/>
                    <a:pt x="41307" y="60120"/>
                  </a:cubicBezTo>
                  <a:cubicBezTo>
                    <a:pt x="41834" y="58348"/>
                    <a:pt x="42361" y="56223"/>
                    <a:pt x="42361" y="54451"/>
                  </a:cubicBezTo>
                  <a:cubicBezTo>
                    <a:pt x="42361" y="46126"/>
                    <a:pt x="35333" y="39395"/>
                    <a:pt x="25669" y="39395"/>
                  </a:cubicBezTo>
                  <a:cubicBezTo>
                    <a:pt x="8274" y="39395"/>
                    <a:pt x="192" y="63485"/>
                    <a:pt x="192" y="66497"/>
                  </a:cubicBezTo>
                  <a:cubicBezTo>
                    <a:pt x="192" y="68799"/>
                    <a:pt x="2652" y="68799"/>
                    <a:pt x="3179" y="68799"/>
                  </a:cubicBezTo>
                  <a:cubicBezTo>
                    <a:pt x="5639" y="68799"/>
                    <a:pt x="5814" y="67914"/>
                    <a:pt x="6342" y="65965"/>
                  </a:cubicBezTo>
                  <a:cubicBezTo>
                    <a:pt x="10910" y="50731"/>
                    <a:pt x="18641" y="44355"/>
                    <a:pt x="25142" y="44355"/>
                  </a:cubicBezTo>
                  <a:cubicBezTo>
                    <a:pt x="27953" y="44355"/>
                    <a:pt x="29535" y="45772"/>
                    <a:pt x="29535" y="50554"/>
                  </a:cubicBezTo>
                  <a:cubicBezTo>
                    <a:pt x="29535" y="54628"/>
                    <a:pt x="28481" y="57285"/>
                    <a:pt x="24088" y="68268"/>
                  </a:cubicBezTo>
                  <a:lnTo>
                    <a:pt x="13018" y="96787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0950FFF9-5FA0-25EF-5BD9-3ED1F183DB94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1246604" y="4741074"/>
              <a:ext cx="105248" cy="78116"/>
            </a:xfrm>
            <a:custGeom>
              <a:avLst/>
              <a:gdLst>
                <a:gd name="connsiteX0" fmla="*/ 46933 w 105248"/>
                <a:gd name="connsiteY0" fmla="*/ 12116 h 78116"/>
                <a:gd name="connsiteX1" fmla="*/ 67842 w 105248"/>
                <a:gd name="connsiteY1" fmla="*/ 12116 h 78116"/>
                <a:gd name="connsiteX2" fmla="*/ 61341 w 105248"/>
                <a:gd name="connsiteY2" fmla="*/ 52857 h 78116"/>
                <a:gd name="connsiteX3" fmla="*/ 63273 w 105248"/>
                <a:gd name="connsiteY3" fmla="*/ 68622 h 78116"/>
                <a:gd name="connsiteX4" fmla="*/ 71180 w 105248"/>
                <a:gd name="connsiteY4" fmla="*/ 78187 h 78116"/>
                <a:gd name="connsiteX5" fmla="*/ 79439 w 105248"/>
                <a:gd name="connsiteY5" fmla="*/ 70216 h 78116"/>
                <a:gd name="connsiteX6" fmla="*/ 78033 w 105248"/>
                <a:gd name="connsiteY6" fmla="*/ 66319 h 78116"/>
                <a:gd name="connsiteX7" fmla="*/ 71532 w 105248"/>
                <a:gd name="connsiteY7" fmla="*/ 35143 h 78116"/>
                <a:gd name="connsiteX8" fmla="*/ 73992 w 105248"/>
                <a:gd name="connsiteY8" fmla="*/ 12116 h 78116"/>
                <a:gd name="connsiteX9" fmla="*/ 95955 w 105248"/>
                <a:gd name="connsiteY9" fmla="*/ 12116 h 78116"/>
                <a:gd name="connsiteX10" fmla="*/ 102456 w 105248"/>
                <a:gd name="connsiteY10" fmla="*/ 10699 h 78116"/>
                <a:gd name="connsiteX11" fmla="*/ 105443 w 105248"/>
                <a:gd name="connsiteY11" fmla="*/ 5208 h 78116"/>
                <a:gd name="connsiteX12" fmla="*/ 97888 w 105248"/>
                <a:gd name="connsiteY12" fmla="*/ 71 h 78116"/>
                <a:gd name="connsiteX13" fmla="*/ 31646 w 105248"/>
                <a:gd name="connsiteY13" fmla="*/ 71 h 78116"/>
                <a:gd name="connsiteX14" fmla="*/ 11616 w 105248"/>
                <a:gd name="connsiteY14" fmla="*/ 9105 h 78116"/>
                <a:gd name="connsiteX15" fmla="*/ 195 w 105248"/>
                <a:gd name="connsiteY15" fmla="*/ 24338 h 78116"/>
                <a:gd name="connsiteX16" fmla="*/ 3182 w 105248"/>
                <a:gd name="connsiteY16" fmla="*/ 26464 h 78116"/>
                <a:gd name="connsiteX17" fmla="*/ 6344 w 105248"/>
                <a:gd name="connsiteY17" fmla="*/ 24515 h 78116"/>
                <a:gd name="connsiteX18" fmla="*/ 30065 w 105248"/>
                <a:gd name="connsiteY18" fmla="*/ 12116 h 78116"/>
                <a:gd name="connsiteX19" fmla="*/ 40783 w 105248"/>
                <a:gd name="connsiteY19" fmla="*/ 12116 h 78116"/>
                <a:gd name="connsiteX20" fmla="*/ 20577 w 105248"/>
                <a:gd name="connsiteY20" fmla="*/ 63131 h 78116"/>
                <a:gd name="connsiteX21" fmla="*/ 17238 w 105248"/>
                <a:gd name="connsiteY21" fmla="*/ 69862 h 78116"/>
                <a:gd name="connsiteX22" fmla="*/ 16711 w 105248"/>
                <a:gd name="connsiteY22" fmla="*/ 72519 h 78116"/>
                <a:gd name="connsiteX23" fmla="*/ 22861 w 105248"/>
                <a:gd name="connsiteY23" fmla="*/ 78187 h 78116"/>
                <a:gd name="connsiteX24" fmla="*/ 36039 w 105248"/>
                <a:gd name="connsiteY24" fmla="*/ 54274 h 78116"/>
                <a:gd name="connsiteX25" fmla="*/ 46933 w 105248"/>
                <a:gd name="connsiteY25" fmla="*/ 12116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248" h="78116">
                  <a:moveTo>
                    <a:pt x="46933" y="12116"/>
                  </a:moveTo>
                  <a:lnTo>
                    <a:pt x="67842" y="12116"/>
                  </a:lnTo>
                  <a:cubicBezTo>
                    <a:pt x="65206" y="22744"/>
                    <a:pt x="61341" y="38863"/>
                    <a:pt x="61341" y="52857"/>
                  </a:cubicBezTo>
                  <a:cubicBezTo>
                    <a:pt x="61341" y="59942"/>
                    <a:pt x="62219" y="64725"/>
                    <a:pt x="63273" y="68622"/>
                  </a:cubicBezTo>
                  <a:cubicBezTo>
                    <a:pt x="66085" y="77479"/>
                    <a:pt x="68369" y="78187"/>
                    <a:pt x="71180" y="78187"/>
                  </a:cubicBezTo>
                  <a:cubicBezTo>
                    <a:pt x="75222" y="78187"/>
                    <a:pt x="79439" y="74468"/>
                    <a:pt x="79439" y="70216"/>
                  </a:cubicBezTo>
                  <a:cubicBezTo>
                    <a:pt x="79439" y="68799"/>
                    <a:pt x="79087" y="68091"/>
                    <a:pt x="78033" y="66319"/>
                  </a:cubicBezTo>
                  <a:cubicBezTo>
                    <a:pt x="74694" y="59765"/>
                    <a:pt x="71532" y="49669"/>
                    <a:pt x="71532" y="35143"/>
                  </a:cubicBezTo>
                  <a:cubicBezTo>
                    <a:pt x="71532" y="31778"/>
                    <a:pt x="71532" y="24692"/>
                    <a:pt x="73992" y="12116"/>
                  </a:cubicBezTo>
                  <a:lnTo>
                    <a:pt x="95955" y="12116"/>
                  </a:lnTo>
                  <a:cubicBezTo>
                    <a:pt x="99118" y="12116"/>
                    <a:pt x="100523" y="12116"/>
                    <a:pt x="102456" y="10699"/>
                  </a:cubicBezTo>
                  <a:cubicBezTo>
                    <a:pt x="104916" y="8927"/>
                    <a:pt x="105443" y="6093"/>
                    <a:pt x="105443" y="5208"/>
                  </a:cubicBezTo>
                  <a:cubicBezTo>
                    <a:pt x="105443" y="71"/>
                    <a:pt x="100875" y="71"/>
                    <a:pt x="97888" y="71"/>
                  </a:cubicBezTo>
                  <a:lnTo>
                    <a:pt x="31646" y="71"/>
                  </a:lnTo>
                  <a:cubicBezTo>
                    <a:pt x="24442" y="71"/>
                    <a:pt x="19522" y="1665"/>
                    <a:pt x="11616" y="9105"/>
                  </a:cubicBezTo>
                  <a:cubicBezTo>
                    <a:pt x="7047" y="13179"/>
                    <a:pt x="195" y="22744"/>
                    <a:pt x="195" y="24338"/>
                  </a:cubicBezTo>
                  <a:cubicBezTo>
                    <a:pt x="195" y="26464"/>
                    <a:pt x="2479" y="26464"/>
                    <a:pt x="3182" y="26464"/>
                  </a:cubicBezTo>
                  <a:cubicBezTo>
                    <a:pt x="5114" y="26464"/>
                    <a:pt x="5290" y="26110"/>
                    <a:pt x="6344" y="24515"/>
                  </a:cubicBezTo>
                  <a:cubicBezTo>
                    <a:pt x="15305" y="12116"/>
                    <a:pt x="26199" y="12116"/>
                    <a:pt x="30065" y="12116"/>
                  </a:cubicBezTo>
                  <a:lnTo>
                    <a:pt x="40783" y="12116"/>
                  </a:lnTo>
                  <a:cubicBezTo>
                    <a:pt x="35336" y="31601"/>
                    <a:pt x="25848" y="52503"/>
                    <a:pt x="20577" y="63131"/>
                  </a:cubicBezTo>
                  <a:cubicBezTo>
                    <a:pt x="19522" y="65434"/>
                    <a:pt x="17765" y="69154"/>
                    <a:pt x="17238" y="69862"/>
                  </a:cubicBezTo>
                  <a:cubicBezTo>
                    <a:pt x="17062" y="70571"/>
                    <a:pt x="16711" y="71279"/>
                    <a:pt x="16711" y="72519"/>
                  </a:cubicBezTo>
                  <a:cubicBezTo>
                    <a:pt x="16711" y="75353"/>
                    <a:pt x="18820" y="78187"/>
                    <a:pt x="22861" y="78187"/>
                  </a:cubicBezTo>
                  <a:cubicBezTo>
                    <a:pt x="29889" y="78187"/>
                    <a:pt x="31822" y="70216"/>
                    <a:pt x="36039" y="54274"/>
                  </a:cubicBezTo>
                  <a:lnTo>
                    <a:pt x="46933" y="12116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B523AA7-4046-141F-E6E7-F8F1E1303DDE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1428583" y="4667425"/>
              <a:ext cx="69931" cy="6731"/>
            </a:xfrm>
            <a:custGeom>
              <a:avLst/>
              <a:gdLst>
                <a:gd name="connsiteX0" fmla="*/ 70133 w 69931"/>
                <a:gd name="connsiteY0" fmla="*/ 6800 h 6731"/>
                <a:gd name="connsiteX1" fmla="*/ 70133 w 69931"/>
                <a:gd name="connsiteY1" fmla="*/ 69 h 6731"/>
                <a:gd name="connsiteX2" fmla="*/ 202 w 69931"/>
                <a:gd name="connsiteY2" fmla="*/ 69 h 6731"/>
                <a:gd name="connsiteX3" fmla="*/ 202 w 69931"/>
                <a:gd name="connsiteY3" fmla="*/ 6800 h 6731"/>
                <a:gd name="connsiteX4" fmla="*/ 70133 w 69931"/>
                <a:gd name="connsiteY4" fmla="*/ 6800 h 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31" h="6731">
                  <a:moveTo>
                    <a:pt x="70133" y="6800"/>
                  </a:moveTo>
                  <a:lnTo>
                    <a:pt x="70133" y="69"/>
                  </a:lnTo>
                  <a:lnTo>
                    <a:pt x="202" y="69"/>
                  </a:lnTo>
                  <a:lnTo>
                    <a:pt x="202" y="6800"/>
                  </a:lnTo>
                  <a:lnTo>
                    <a:pt x="70133" y="6800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DF5D7EE7-13B8-C268-404A-92660532998D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1374506" y="4696436"/>
              <a:ext cx="159893" cy="120983"/>
            </a:xfrm>
            <a:custGeom>
              <a:avLst/>
              <a:gdLst>
                <a:gd name="connsiteX0" fmla="*/ 88580 w 159893"/>
                <a:gd name="connsiteY0" fmla="*/ 49846 h 120983"/>
                <a:gd name="connsiteX1" fmla="*/ 87526 w 159893"/>
                <a:gd name="connsiteY1" fmla="*/ 47720 h 120983"/>
                <a:gd name="connsiteX2" fmla="*/ 91743 w 159893"/>
                <a:gd name="connsiteY2" fmla="*/ 44355 h 120983"/>
                <a:gd name="connsiteX3" fmla="*/ 109489 w 159893"/>
                <a:gd name="connsiteY3" fmla="*/ 31778 h 120983"/>
                <a:gd name="connsiteX4" fmla="*/ 156052 w 159893"/>
                <a:gd name="connsiteY4" fmla="*/ 6447 h 120983"/>
                <a:gd name="connsiteX5" fmla="*/ 160093 w 159893"/>
                <a:gd name="connsiteY5" fmla="*/ 2551 h 120983"/>
                <a:gd name="connsiteX6" fmla="*/ 157809 w 159893"/>
                <a:gd name="connsiteY6" fmla="*/ 248 h 120983"/>
                <a:gd name="connsiteX7" fmla="*/ 145685 w 159893"/>
                <a:gd name="connsiteY7" fmla="*/ 779 h 120983"/>
                <a:gd name="connsiteX8" fmla="*/ 124424 w 159893"/>
                <a:gd name="connsiteY8" fmla="*/ 71 h 120983"/>
                <a:gd name="connsiteX9" fmla="*/ 120735 w 159893"/>
                <a:gd name="connsiteY9" fmla="*/ 3968 h 120983"/>
                <a:gd name="connsiteX10" fmla="*/ 123370 w 159893"/>
                <a:gd name="connsiteY10" fmla="*/ 6447 h 120983"/>
                <a:gd name="connsiteX11" fmla="*/ 127763 w 159893"/>
                <a:gd name="connsiteY11" fmla="*/ 8927 h 120983"/>
                <a:gd name="connsiteX12" fmla="*/ 120032 w 159893"/>
                <a:gd name="connsiteY12" fmla="*/ 17607 h 120983"/>
                <a:gd name="connsiteX13" fmla="*/ 46762 w 159893"/>
                <a:gd name="connsiteY13" fmla="*/ 69685 h 120983"/>
                <a:gd name="connsiteX14" fmla="*/ 60643 w 159893"/>
                <a:gd name="connsiteY14" fmla="*/ 13887 h 120983"/>
                <a:gd name="connsiteX15" fmla="*/ 76105 w 159893"/>
                <a:gd name="connsiteY15" fmla="*/ 6447 h 120983"/>
                <a:gd name="connsiteX16" fmla="*/ 81376 w 159893"/>
                <a:gd name="connsiteY16" fmla="*/ 2728 h 120983"/>
                <a:gd name="connsiteX17" fmla="*/ 78565 w 159893"/>
                <a:gd name="connsiteY17" fmla="*/ 71 h 120983"/>
                <a:gd name="connsiteX18" fmla="*/ 55547 w 159893"/>
                <a:gd name="connsiteY18" fmla="*/ 779 h 120983"/>
                <a:gd name="connsiteX19" fmla="*/ 43423 w 159893"/>
                <a:gd name="connsiteY19" fmla="*/ 602 h 120983"/>
                <a:gd name="connsiteX20" fmla="*/ 32354 w 159893"/>
                <a:gd name="connsiteY20" fmla="*/ 71 h 120983"/>
                <a:gd name="connsiteX21" fmla="*/ 28664 w 159893"/>
                <a:gd name="connsiteY21" fmla="*/ 3968 h 120983"/>
                <a:gd name="connsiteX22" fmla="*/ 34462 w 159893"/>
                <a:gd name="connsiteY22" fmla="*/ 6447 h 120983"/>
                <a:gd name="connsiteX23" fmla="*/ 41139 w 159893"/>
                <a:gd name="connsiteY23" fmla="*/ 6802 h 120983"/>
                <a:gd name="connsiteX24" fmla="*/ 45005 w 159893"/>
                <a:gd name="connsiteY24" fmla="*/ 9282 h 120983"/>
                <a:gd name="connsiteX25" fmla="*/ 44302 w 159893"/>
                <a:gd name="connsiteY25" fmla="*/ 13179 h 120983"/>
                <a:gd name="connsiteX26" fmla="*/ 20933 w 159893"/>
                <a:gd name="connsiteY26" fmla="*/ 107238 h 120983"/>
                <a:gd name="connsiteX27" fmla="*/ 5471 w 159893"/>
                <a:gd name="connsiteY27" fmla="*/ 114677 h 120983"/>
                <a:gd name="connsiteX28" fmla="*/ 199 w 159893"/>
                <a:gd name="connsiteY28" fmla="*/ 118574 h 120983"/>
                <a:gd name="connsiteX29" fmla="*/ 3011 w 159893"/>
                <a:gd name="connsiteY29" fmla="*/ 121054 h 120983"/>
                <a:gd name="connsiteX30" fmla="*/ 25853 w 159893"/>
                <a:gd name="connsiteY30" fmla="*/ 120346 h 120983"/>
                <a:gd name="connsiteX31" fmla="*/ 37977 w 159893"/>
                <a:gd name="connsiteY31" fmla="*/ 120523 h 120983"/>
                <a:gd name="connsiteX32" fmla="*/ 49222 w 159893"/>
                <a:gd name="connsiteY32" fmla="*/ 121054 h 120983"/>
                <a:gd name="connsiteX33" fmla="*/ 52912 w 159893"/>
                <a:gd name="connsiteY33" fmla="*/ 117157 h 120983"/>
                <a:gd name="connsiteX34" fmla="*/ 47289 w 159893"/>
                <a:gd name="connsiteY34" fmla="*/ 114677 h 120983"/>
                <a:gd name="connsiteX35" fmla="*/ 40612 w 159893"/>
                <a:gd name="connsiteY35" fmla="*/ 114323 h 120983"/>
                <a:gd name="connsiteX36" fmla="*/ 36571 w 159893"/>
                <a:gd name="connsiteY36" fmla="*/ 111666 h 120983"/>
                <a:gd name="connsiteX37" fmla="*/ 44829 w 159893"/>
                <a:gd name="connsiteY37" fmla="*/ 77656 h 120983"/>
                <a:gd name="connsiteX38" fmla="*/ 73997 w 159893"/>
                <a:gd name="connsiteY38" fmla="*/ 56931 h 120983"/>
                <a:gd name="connsiteX39" fmla="*/ 99474 w 159893"/>
                <a:gd name="connsiteY39" fmla="*/ 106706 h 120983"/>
                <a:gd name="connsiteX40" fmla="*/ 100704 w 159893"/>
                <a:gd name="connsiteY40" fmla="*/ 110072 h 120983"/>
                <a:gd name="connsiteX41" fmla="*/ 92621 w 159893"/>
                <a:gd name="connsiteY41" fmla="*/ 114677 h 120983"/>
                <a:gd name="connsiteX42" fmla="*/ 88053 w 159893"/>
                <a:gd name="connsiteY42" fmla="*/ 118574 h 120983"/>
                <a:gd name="connsiteX43" fmla="*/ 91040 w 159893"/>
                <a:gd name="connsiteY43" fmla="*/ 121054 h 120983"/>
                <a:gd name="connsiteX44" fmla="*/ 113531 w 159893"/>
                <a:gd name="connsiteY44" fmla="*/ 120346 h 120983"/>
                <a:gd name="connsiteX45" fmla="*/ 130750 w 159893"/>
                <a:gd name="connsiteY45" fmla="*/ 121054 h 120983"/>
                <a:gd name="connsiteX46" fmla="*/ 134264 w 159893"/>
                <a:gd name="connsiteY46" fmla="*/ 117334 h 120983"/>
                <a:gd name="connsiteX47" fmla="*/ 130223 w 159893"/>
                <a:gd name="connsiteY47" fmla="*/ 114677 h 120983"/>
                <a:gd name="connsiteX48" fmla="*/ 118626 w 159893"/>
                <a:gd name="connsiteY48" fmla="*/ 108832 h 120983"/>
                <a:gd name="connsiteX49" fmla="*/ 88580 w 159893"/>
                <a:gd name="connsiteY49" fmla="*/ 49846 h 1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9893" h="120983">
                  <a:moveTo>
                    <a:pt x="88580" y="49846"/>
                  </a:moveTo>
                  <a:cubicBezTo>
                    <a:pt x="87877" y="48429"/>
                    <a:pt x="87526" y="47897"/>
                    <a:pt x="87526" y="47720"/>
                  </a:cubicBezTo>
                  <a:cubicBezTo>
                    <a:pt x="87526" y="47366"/>
                    <a:pt x="87702" y="47189"/>
                    <a:pt x="91743" y="44355"/>
                  </a:cubicBezTo>
                  <a:lnTo>
                    <a:pt x="109489" y="31778"/>
                  </a:lnTo>
                  <a:cubicBezTo>
                    <a:pt x="132683" y="15304"/>
                    <a:pt x="143577" y="7510"/>
                    <a:pt x="156052" y="6447"/>
                  </a:cubicBezTo>
                  <a:cubicBezTo>
                    <a:pt x="157985" y="6270"/>
                    <a:pt x="160093" y="6093"/>
                    <a:pt x="160093" y="2551"/>
                  </a:cubicBezTo>
                  <a:cubicBezTo>
                    <a:pt x="160093" y="1133"/>
                    <a:pt x="158863" y="248"/>
                    <a:pt x="157809" y="248"/>
                  </a:cubicBezTo>
                  <a:cubicBezTo>
                    <a:pt x="154119" y="248"/>
                    <a:pt x="149551" y="779"/>
                    <a:pt x="145685" y="779"/>
                  </a:cubicBezTo>
                  <a:cubicBezTo>
                    <a:pt x="140941" y="779"/>
                    <a:pt x="129169" y="71"/>
                    <a:pt x="124424" y="71"/>
                  </a:cubicBezTo>
                  <a:cubicBezTo>
                    <a:pt x="123370" y="71"/>
                    <a:pt x="120735" y="71"/>
                    <a:pt x="120735" y="3968"/>
                  </a:cubicBezTo>
                  <a:cubicBezTo>
                    <a:pt x="120735" y="4145"/>
                    <a:pt x="120735" y="6270"/>
                    <a:pt x="123370" y="6447"/>
                  </a:cubicBezTo>
                  <a:cubicBezTo>
                    <a:pt x="125479" y="6625"/>
                    <a:pt x="127763" y="6979"/>
                    <a:pt x="127763" y="8927"/>
                  </a:cubicBezTo>
                  <a:cubicBezTo>
                    <a:pt x="127763" y="12116"/>
                    <a:pt x="122316" y="16013"/>
                    <a:pt x="120032" y="17607"/>
                  </a:cubicBezTo>
                  <a:lnTo>
                    <a:pt x="46762" y="69685"/>
                  </a:lnTo>
                  <a:lnTo>
                    <a:pt x="60643" y="13887"/>
                  </a:lnTo>
                  <a:cubicBezTo>
                    <a:pt x="62224" y="7865"/>
                    <a:pt x="62400" y="6447"/>
                    <a:pt x="76105" y="6447"/>
                  </a:cubicBezTo>
                  <a:cubicBezTo>
                    <a:pt x="78916" y="6447"/>
                    <a:pt x="81376" y="6447"/>
                    <a:pt x="81376" y="2728"/>
                  </a:cubicBezTo>
                  <a:cubicBezTo>
                    <a:pt x="81376" y="1133"/>
                    <a:pt x="80322" y="71"/>
                    <a:pt x="78565" y="71"/>
                  </a:cubicBezTo>
                  <a:cubicBezTo>
                    <a:pt x="73469" y="71"/>
                    <a:pt x="60643" y="779"/>
                    <a:pt x="55547" y="779"/>
                  </a:cubicBezTo>
                  <a:cubicBezTo>
                    <a:pt x="52560" y="779"/>
                    <a:pt x="46410" y="779"/>
                    <a:pt x="43423" y="602"/>
                  </a:cubicBezTo>
                  <a:cubicBezTo>
                    <a:pt x="39909" y="425"/>
                    <a:pt x="35692" y="71"/>
                    <a:pt x="32354" y="71"/>
                  </a:cubicBezTo>
                  <a:cubicBezTo>
                    <a:pt x="31300" y="71"/>
                    <a:pt x="28664" y="71"/>
                    <a:pt x="28664" y="3968"/>
                  </a:cubicBezTo>
                  <a:cubicBezTo>
                    <a:pt x="28664" y="6447"/>
                    <a:pt x="30597" y="6447"/>
                    <a:pt x="34462" y="6447"/>
                  </a:cubicBezTo>
                  <a:cubicBezTo>
                    <a:pt x="37274" y="6447"/>
                    <a:pt x="37977" y="6447"/>
                    <a:pt x="41139" y="6802"/>
                  </a:cubicBezTo>
                  <a:cubicBezTo>
                    <a:pt x="44653" y="7156"/>
                    <a:pt x="45005" y="7510"/>
                    <a:pt x="45005" y="9282"/>
                  </a:cubicBezTo>
                  <a:cubicBezTo>
                    <a:pt x="45005" y="9636"/>
                    <a:pt x="45005" y="10522"/>
                    <a:pt x="44302" y="13179"/>
                  </a:cubicBezTo>
                  <a:lnTo>
                    <a:pt x="20933" y="107238"/>
                  </a:lnTo>
                  <a:cubicBezTo>
                    <a:pt x="19527" y="113260"/>
                    <a:pt x="19176" y="114677"/>
                    <a:pt x="5471" y="114677"/>
                  </a:cubicBezTo>
                  <a:cubicBezTo>
                    <a:pt x="2308" y="114677"/>
                    <a:pt x="199" y="114677"/>
                    <a:pt x="199" y="118574"/>
                  </a:cubicBezTo>
                  <a:cubicBezTo>
                    <a:pt x="199" y="118752"/>
                    <a:pt x="199" y="121054"/>
                    <a:pt x="3011" y="121054"/>
                  </a:cubicBezTo>
                  <a:cubicBezTo>
                    <a:pt x="8106" y="121054"/>
                    <a:pt x="20757" y="120346"/>
                    <a:pt x="25853" y="120346"/>
                  </a:cubicBezTo>
                  <a:cubicBezTo>
                    <a:pt x="28840" y="120346"/>
                    <a:pt x="34989" y="120346"/>
                    <a:pt x="37977" y="120523"/>
                  </a:cubicBezTo>
                  <a:cubicBezTo>
                    <a:pt x="41491" y="120700"/>
                    <a:pt x="45883" y="121054"/>
                    <a:pt x="49222" y="121054"/>
                  </a:cubicBezTo>
                  <a:cubicBezTo>
                    <a:pt x="50276" y="121054"/>
                    <a:pt x="52912" y="121054"/>
                    <a:pt x="52912" y="117157"/>
                  </a:cubicBezTo>
                  <a:cubicBezTo>
                    <a:pt x="52912" y="114677"/>
                    <a:pt x="50803" y="114677"/>
                    <a:pt x="47289" y="114677"/>
                  </a:cubicBezTo>
                  <a:cubicBezTo>
                    <a:pt x="47113" y="114677"/>
                    <a:pt x="43775" y="114677"/>
                    <a:pt x="40612" y="114323"/>
                  </a:cubicBezTo>
                  <a:cubicBezTo>
                    <a:pt x="36571" y="113969"/>
                    <a:pt x="36571" y="113437"/>
                    <a:pt x="36571" y="111666"/>
                  </a:cubicBezTo>
                  <a:cubicBezTo>
                    <a:pt x="36571" y="110249"/>
                    <a:pt x="38328" y="103695"/>
                    <a:pt x="44829" y="77656"/>
                  </a:cubicBezTo>
                  <a:lnTo>
                    <a:pt x="73997" y="56931"/>
                  </a:lnTo>
                  <a:lnTo>
                    <a:pt x="99474" y="106706"/>
                  </a:lnTo>
                  <a:cubicBezTo>
                    <a:pt x="100704" y="109009"/>
                    <a:pt x="100704" y="109186"/>
                    <a:pt x="100704" y="110072"/>
                  </a:cubicBezTo>
                  <a:cubicBezTo>
                    <a:pt x="100704" y="114146"/>
                    <a:pt x="95784" y="114677"/>
                    <a:pt x="92621" y="114677"/>
                  </a:cubicBezTo>
                  <a:cubicBezTo>
                    <a:pt x="90513" y="114677"/>
                    <a:pt x="88053" y="114677"/>
                    <a:pt x="88053" y="118574"/>
                  </a:cubicBezTo>
                  <a:cubicBezTo>
                    <a:pt x="88053" y="118752"/>
                    <a:pt x="88229" y="121054"/>
                    <a:pt x="91040" y="121054"/>
                  </a:cubicBezTo>
                  <a:cubicBezTo>
                    <a:pt x="95960" y="121054"/>
                    <a:pt x="108611" y="120346"/>
                    <a:pt x="113531" y="120346"/>
                  </a:cubicBezTo>
                  <a:cubicBezTo>
                    <a:pt x="118802" y="120346"/>
                    <a:pt x="125830" y="121054"/>
                    <a:pt x="130750" y="121054"/>
                  </a:cubicBezTo>
                  <a:cubicBezTo>
                    <a:pt x="133034" y="121054"/>
                    <a:pt x="134264" y="119814"/>
                    <a:pt x="134264" y="117334"/>
                  </a:cubicBezTo>
                  <a:cubicBezTo>
                    <a:pt x="134264" y="114677"/>
                    <a:pt x="131980" y="114677"/>
                    <a:pt x="130223" y="114677"/>
                  </a:cubicBezTo>
                  <a:cubicBezTo>
                    <a:pt x="127060" y="114677"/>
                    <a:pt x="121613" y="114500"/>
                    <a:pt x="118626" y="108832"/>
                  </a:cubicBezTo>
                  <a:lnTo>
                    <a:pt x="88580" y="49846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A1C0596D-1B05-74C2-F1D9-88C3EF41E616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1544226" y="4786800"/>
              <a:ext cx="63756" cy="57316"/>
            </a:xfrm>
            <a:custGeom>
              <a:avLst/>
              <a:gdLst>
                <a:gd name="connsiteX0" fmla="*/ 15769 w 63756"/>
                <a:gd name="connsiteY0" fmla="*/ 44482 h 57316"/>
                <a:gd name="connsiteX1" fmla="*/ 34344 w 63756"/>
                <a:gd name="connsiteY1" fmla="*/ 29932 h 57316"/>
                <a:gd name="connsiteX2" fmla="*/ 53420 w 63756"/>
                <a:gd name="connsiteY2" fmla="*/ 14622 h 57316"/>
                <a:gd name="connsiteX3" fmla="*/ 63963 w 63756"/>
                <a:gd name="connsiteY3" fmla="*/ 1843 h 57316"/>
                <a:gd name="connsiteX4" fmla="*/ 61327 w 63756"/>
                <a:gd name="connsiteY4" fmla="*/ 72 h 57316"/>
                <a:gd name="connsiteX5" fmla="*/ 58441 w 63756"/>
                <a:gd name="connsiteY5" fmla="*/ 1590 h 57316"/>
                <a:gd name="connsiteX6" fmla="*/ 48651 w 63756"/>
                <a:gd name="connsiteY6" fmla="*/ 8802 h 57316"/>
                <a:gd name="connsiteX7" fmla="*/ 40870 w 63756"/>
                <a:gd name="connsiteY7" fmla="*/ 5512 h 57316"/>
                <a:gd name="connsiteX8" fmla="*/ 29072 w 63756"/>
                <a:gd name="connsiteY8" fmla="*/ 72 h 57316"/>
                <a:gd name="connsiteX9" fmla="*/ 10247 w 63756"/>
                <a:gd name="connsiteY9" fmla="*/ 15128 h 57316"/>
                <a:gd name="connsiteX10" fmla="*/ 12882 w 63756"/>
                <a:gd name="connsiteY10" fmla="*/ 17026 h 57316"/>
                <a:gd name="connsiteX11" fmla="*/ 15518 w 63756"/>
                <a:gd name="connsiteY11" fmla="*/ 15508 h 57316"/>
                <a:gd name="connsiteX12" fmla="*/ 27315 w 63756"/>
                <a:gd name="connsiteY12" fmla="*/ 10953 h 57316"/>
                <a:gd name="connsiteX13" fmla="*/ 39991 w 63756"/>
                <a:gd name="connsiteY13" fmla="*/ 12345 h 57316"/>
                <a:gd name="connsiteX14" fmla="*/ 48275 w 63756"/>
                <a:gd name="connsiteY14" fmla="*/ 13104 h 57316"/>
                <a:gd name="connsiteX15" fmla="*/ 31331 w 63756"/>
                <a:gd name="connsiteY15" fmla="*/ 26515 h 57316"/>
                <a:gd name="connsiteX16" fmla="*/ 11125 w 63756"/>
                <a:gd name="connsiteY16" fmla="*/ 42458 h 57316"/>
                <a:gd name="connsiteX17" fmla="*/ 206 w 63756"/>
                <a:gd name="connsiteY17" fmla="*/ 55616 h 57316"/>
                <a:gd name="connsiteX18" fmla="*/ 2842 w 63756"/>
                <a:gd name="connsiteY18" fmla="*/ 57388 h 57316"/>
                <a:gd name="connsiteX19" fmla="*/ 5477 w 63756"/>
                <a:gd name="connsiteY19" fmla="*/ 56249 h 57316"/>
                <a:gd name="connsiteX20" fmla="*/ 18028 w 63756"/>
                <a:gd name="connsiteY20" fmla="*/ 48657 h 57316"/>
                <a:gd name="connsiteX21" fmla="*/ 27817 w 63756"/>
                <a:gd name="connsiteY21" fmla="*/ 53465 h 57316"/>
                <a:gd name="connsiteX22" fmla="*/ 37858 w 63756"/>
                <a:gd name="connsiteY22" fmla="*/ 57388 h 57316"/>
                <a:gd name="connsiteX23" fmla="*/ 62206 w 63756"/>
                <a:gd name="connsiteY23" fmla="*/ 37270 h 57316"/>
                <a:gd name="connsiteX24" fmla="*/ 59570 w 63756"/>
                <a:gd name="connsiteY24" fmla="*/ 35499 h 57316"/>
                <a:gd name="connsiteX25" fmla="*/ 56809 w 63756"/>
                <a:gd name="connsiteY25" fmla="*/ 37523 h 57316"/>
                <a:gd name="connsiteX26" fmla="*/ 39238 w 63756"/>
                <a:gd name="connsiteY26" fmla="*/ 46506 h 57316"/>
                <a:gd name="connsiteX27" fmla="*/ 29700 w 63756"/>
                <a:gd name="connsiteY27" fmla="*/ 45494 h 57316"/>
                <a:gd name="connsiteX28" fmla="*/ 18906 w 63756"/>
                <a:gd name="connsiteY28" fmla="*/ 44356 h 57316"/>
                <a:gd name="connsiteX29" fmla="*/ 15769 w 63756"/>
                <a:gd name="connsiteY29" fmla="*/ 44482 h 5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3756" h="57316">
                  <a:moveTo>
                    <a:pt x="15769" y="44482"/>
                  </a:moveTo>
                  <a:cubicBezTo>
                    <a:pt x="21040" y="39548"/>
                    <a:pt x="27315" y="34993"/>
                    <a:pt x="34344" y="29932"/>
                  </a:cubicBezTo>
                  <a:cubicBezTo>
                    <a:pt x="42752" y="23858"/>
                    <a:pt x="48149" y="19683"/>
                    <a:pt x="53420" y="14622"/>
                  </a:cubicBezTo>
                  <a:cubicBezTo>
                    <a:pt x="59696" y="8675"/>
                    <a:pt x="63963" y="3108"/>
                    <a:pt x="63963" y="1843"/>
                  </a:cubicBezTo>
                  <a:cubicBezTo>
                    <a:pt x="63963" y="72"/>
                    <a:pt x="62080" y="72"/>
                    <a:pt x="61327" y="72"/>
                  </a:cubicBezTo>
                  <a:cubicBezTo>
                    <a:pt x="59570" y="72"/>
                    <a:pt x="59445" y="198"/>
                    <a:pt x="58441" y="1590"/>
                  </a:cubicBezTo>
                  <a:cubicBezTo>
                    <a:pt x="53671" y="8296"/>
                    <a:pt x="50785" y="8802"/>
                    <a:pt x="48651" y="8802"/>
                  </a:cubicBezTo>
                  <a:cubicBezTo>
                    <a:pt x="46643" y="8802"/>
                    <a:pt x="44760" y="8422"/>
                    <a:pt x="40870" y="5512"/>
                  </a:cubicBezTo>
                  <a:cubicBezTo>
                    <a:pt x="36603" y="2223"/>
                    <a:pt x="33842" y="72"/>
                    <a:pt x="29072" y="72"/>
                  </a:cubicBezTo>
                  <a:cubicBezTo>
                    <a:pt x="17651" y="72"/>
                    <a:pt x="10247" y="11206"/>
                    <a:pt x="10247" y="15128"/>
                  </a:cubicBezTo>
                  <a:cubicBezTo>
                    <a:pt x="10247" y="17026"/>
                    <a:pt x="12004" y="17026"/>
                    <a:pt x="12882" y="17026"/>
                  </a:cubicBezTo>
                  <a:cubicBezTo>
                    <a:pt x="14263" y="17026"/>
                    <a:pt x="14890" y="16773"/>
                    <a:pt x="15518" y="15508"/>
                  </a:cubicBezTo>
                  <a:cubicBezTo>
                    <a:pt x="16020" y="13989"/>
                    <a:pt x="17275" y="10953"/>
                    <a:pt x="27315" y="10953"/>
                  </a:cubicBezTo>
                  <a:cubicBezTo>
                    <a:pt x="30829" y="10953"/>
                    <a:pt x="33465" y="11332"/>
                    <a:pt x="39991" y="12345"/>
                  </a:cubicBezTo>
                  <a:cubicBezTo>
                    <a:pt x="44635" y="13104"/>
                    <a:pt x="46141" y="13104"/>
                    <a:pt x="48275" y="13104"/>
                  </a:cubicBezTo>
                  <a:cubicBezTo>
                    <a:pt x="44635" y="16393"/>
                    <a:pt x="40744" y="19683"/>
                    <a:pt x="31331" y="26515"/>
                  </a:cubicBezTo>
                  <a:cubicBezTo>
                    <a:pt x="22295" y="32968"/>
                    <a:pt x="16898" y="36891"/>
                    <a:pt x="11125" y="42458"/>
                  </a:cubicBezTo>
                  <a:cubicBezTo>
                    <a:pt x="6105" y="47013"/>
                    <a:pt x="206" y="53845"/>
                    <a:pt x="206" y="55616"/>
                  </a:cubicBezTo>
                  <a:cubicBezTo>
                    <a:pt x="206" y="57388"/>
                    <a:pt x="2089" y="57388"/>
                    <a:pt x="2842" y="57388"/>
                  </a:cubicBezTo>
                  <a:cubicBezTo>
                    <a:pt x="4348" y="57388"/>
                    <a:pt x="4724" y="57261"/>
                    <a:pt x="5477" y="56249"/>
                  </a:cubicBezTo>
                  <a:cubicBezTo>
                    <a:pt x="9117" y="51188"/>
                    <a:pt x="13635" y="48657"/>
                    <a:pt x="18028" y="48657"/>
                  </a:cubicBezTo>
                  <a:cubicBezTo>
                    <a:pt x="21542" y="48657"/>
                    <a:pt x="23299" y="49923"/>
                    <a:pt x="27817" y="53465"/>
                  </a:cubicBezTo>
                  <a:cubicBezTo>
                    <a:pt x="31331" y="56122"/>
                    <a:pt x="34218" y="57388"/>
                    <a:pt x="37858" y="57388"/>
                  </a:cubicBezTo>
                  <a:cubicBezTo>
                    <a:pt x="52542" y="57388"/>
                    <a:pt x="62206" y="42331"/>
                    <a:pt x="62206" y="37270"/>
                  </a:cubicBezTo>
                  <a:cubicBezTo>
                    <a:pt x="62206" y="35499"/>
                    <a:pt x="60072" y="35499"/>
                    <a:pt x="59570" y="35499"/>
                  </a:cubicBezTo>
                  <a:cubicBezTo>
                    <a:pt x="57562" y="35499"/>
                    <a:pt x="57311" y="36005"/>
                    <a:pt x="56809" y="37523"/>
                  </a:cubicBezTo>
                  <a:cubicBezTo>
                    <a:pt x="53922" y="45115"/>
                    <a:pt x="44007" y="46506"/>
                    <a:pt x="39238" y="46506"/>
                  </a:cubicBezTo>
                  <a:cubicBezTo>
                    <a:pt x="36603" y="46506"/>
                    <a:pt x="33340" y="46127"/>
                    <a:pt x="29700" y="45494"/>
                  </a:cubicBezTo>
                  <a:cubicBezTo>
                    <a:pt x="22672" y="44356"/>
                    <a:pt x="20664" y="44356"/>
                    <a:pt x="18906" y="44356"/>
                  </a:cubicBezTo>
                  <a:cubicBezTo>
                    <a:pt x="16898" y="44356"/>
                    <a:pt x="16647" y="44356"/>
                    <a:pt x="15769" y="44482"/>
                  </a:cubicBez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65FCCCA-1CE4-329C-D033-803B50035D57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1656766" y="4749828"/>
              <a:ext cx="178412" cy="172074"/>
            </a:xfrm>
            <a:custGeom>
              <a:avLst/>
              <a:gdLst>
                <a:gd name="connsiteX0" fmla="*/ 66729 w 178412"/>
                <a:gd name="connsiteY0" fmla="*/ 89908 h 172074"/>
                <a:gd name="connsiteX1" fmla="*/ 91077 w 178412"/>
                <a:gd name="connsiteY1" fmla="*/ 89908 h 172074"/>
                <a:gd name="connsiteX2" fmla="*/ 111910 w 178412"/>
                <a:gd name="connsiteY2" fmla="*/ 101295 h 172074"/>
                <a:gd name="connsiteX3" fmla="*/ 110153 w 178412"/>
                <a:gd name="connsiteY3" fmla="*/ 113695 h 172074"/>
                <a:gd name="connsiteX4" fmla="*/ 109400 w 178412"/>
                <a:gd name="connsiteY4" fmla="*/ 116478 h 172074"/>
                <a:gd name="connsiteX5" fmla="*/ 112412 w 178412"/>
                <a:gd name="connsiteY5" fmla="*/ 119515 h 172074"/>
                <a:gd name="connsiteX6" fmla="*/ 116178 w 178412"/>
                <a:gd name="connsiteY6" fmla="*/ 114201 h 172074"/>
                <a:gd name="connsiteX7" fmla="*/ 129983 w 178412"/>
                <a:gd name="connsiteY7" fmla="*/ 59289 h 172074"/>
                <a:gd name="connsiteX8" fmla="*/ 130736 w 178412"/>
                <a:gd name="connsiteY8" fmla="*/ 55240 h 172074"/>
                <a:gd name="connsiteX9" fmla="*/ 127724 w 178412"/>
                <a:gd name="connsiteY9" fmla="*/ 52456 h 172074"/>
                <a:gd name="connsiteX10" fmla="*/ 123959 w 178412"/>
                <a:gd name="connsiteY10" fmla="*/ 57770 h 172074"/>
                <a:gd name="connsiteX11" fmla="*/ 91579 w 178412"/>
                <a:gd name="connsiteY11" fmla="*/ 82063 h 172074"/>
                <a:gd name="connsiteX12" fmla="*/ 68737 w 178412"/>
                <a:gd name="connsiteY12" fmla="*/ 82063 h 172074"/>
                <a:gd name="connsiteX13" fmla="*/ 84801 w 178412"/>
                <a:gd name="connsiteY13" fmla="*/ 17788 h 172074"/>
                <a:gd name="connsiteX14" fmla="*/ 98356 w 178412"/>
                <a:gd name="connsiteY14" fmla="*/ 7919 h 172074"/>
                <a:gd name="connsiteX15" fmla="*/ 131489 w 178412"/>
                <a:gd name="connsiteY15" fmla="*/ 7919 h 172074"/>
                <a:gd name="connsiteX16" fmla="*/ 168137 w 178412"/>
                <a:gd name="connsiteY16" fmla="*/ 35755 h 172074"/>
                <a:gd name="connsiteX17" fmla="*/ 167384 w 178412"/>
                <a:gd name="connsiteY17" fmla="*/ 49420 h 172074"/>
                <a:gd name="connsiteX18" fmla="*/ 166882 w 178412"/>
                <a:gd name="connsiteY18" fmla="*/ 53975 h 172074"/>
                <a:gd name="connsiteX19" fmla="*/ 169894 w 178412"/>
                <a:gd name="connsiteY19" fmla="*/ 57011 h 172074"/>
                <a:gd name="connsiteX20" fmla="*/ 173408 w 178412"/>
                <a:gd name="connsiteY20" fmla="*/ 50685 h 172074"/>
                <a:gd name="connsiteX21" fmla="*/ 178428 w 178412"/>
                <a:gd name="connsiteY21" fmla="*/ 6907 h 172074"/>
                <a:gd name="connsiteX22" fmla="*/ 171651 w 178412"/>
                <a:gd name="connsiteY22" fmla="*/ 75 h 172074"/>
                <a:gd name="connsiteX23" fmla="*/ 48656 w 178412"/>
                <a:gd name="connsiteY23" fmla="*/ 75 h 172074"/>
                <a:gd name="connsiteX24" fmla="*/ 41125 w 178412"/>
                <a:gd name="connsiteY24" fmla="*/ 5136 h 172074"/>
                <a:gd name="connsiteX25" fmla="*/ 48154 w 178412"/>
                <a:gd name="connsiteY25" fmla="*/ 7919 h 172074"/>
                <a:gd name="connsiteX26" fmla="*/ 64469 w 178412"/>
                <a:gd name="connsiteY26" fmla="*/ 12474 h 172074"/>
                <a:gd name="connsiteX27" fmla="*/ 63214 w 178412"/>
                <a:gd name="connsiteY27" fmla="*/ 18547 h 172074"/>
                <a:gd name="connsiteX28" fmla="*/ 30081 w 178412"/>
                <a:gd name="connsiteY28" fmla="*/ 152411 h 172074"/>
                <a:gd name="connsiteX29" fmla="*/ 7239 w 178412"/>
                <a:gd name="connsiteY29" fmla="*/ 164305 h 172074"/>
                <a:gd name="connsiteX30" fmla="*/ 211 w 178412"/>
                <a:gd name="connsiteY30" fmla="*/ 169113 h 172074"/>
                <a:gd name="connsiteX31" fmla="*/ 3976 w 178412"/>
                <a:gd name="connsiteY31" fmla="*/ 172149 h 172074"/>
                <a:gd name="connsiteX32" fmla="*/ 37109 w 178412"/>
                <a:gd name="connsiteY32" fmla="*/ 171390 h 172074"/>
                <a:gd name="connsiteX33" fmla="*/ 74510 w 178412"/>
                <a:gd name="connsiteY33" fmla="*/ 172149 h 172074"/>
                <a:gd name="connsiteX34" fmla="*/ 79781 w 178412"/>
                <a:gd name="connsiteY34" fmla="*/ 167341 h 172074"/>
                <a:gd name="connsiteX35" fmla="*/ 78275 w 178412"/>
                <a:gd name="connsiteY35" fmla="*/ 164558 h 172074"/>
                <a:gd name="connsiteX36" fmla="*/ 71247 w 178412"/>
                <a:gd name="connsiteY36" fmla="*/ 164305 h 172074"/>
                <a:gd name="connsiteX37" fmla="*/ 58194 w 178412"/>
                <a:gd name="connsiteY37" fmla="*/ 163799 h 172074"/>
                <a:gd name="connsiteX38" fmla="*/ 50162 w 178412"/>
                <a:gd name="connsiteY38" fmla="*/ 158738 h 172074"/>
                <a:gd name="connsiteX39" fmla="*/ 51166 w 178412"/>
                <a:gd name="connsiteY39" fmla="*/ 152918 h 172074"/>
                <a:gd name="connsiteX40" fmla="*/ 66729 w 178412"/>
                <a:gd name="connsiteY40" fmla="*/ 89908 h 17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8412" h="172074">
                  <a:moveTo>
                    <a:pt x="66729" y="89908"/>
                  </a:moveTo>
                  <a:lnTo>
                    <a:pt x="91077" y="89908"/>
                  </a:lnTo>
                  <a:cubicBezTo>
                    <a:pt x="109902" y="89908"/>
                    <a:pt x="111910" y="93957"/>
                    <a:pt x="111910" y="101295"/>
                  </a:cubicBezTo>
                  <a:cubicBezTo>
                    <a:pt x="111910" y="103066"/>
                    <a:pt x="111910" y="106103"/>
                    <a:pt x="110153" y="113695"/>
                  </a:cubicBezTo>
                  <a:cubicBezTo>
                    <a:pt x="109651" y="114960"/>
                    <a:pt x="109400" y="115972"/>
                    <a:pt x="109400" y="116478"/>
                  </a:cubicBezTo>
                  <a:cubicBezTo>
                    <a:pt x="109400" y="118503"/>
                    <a:pt x="110906" y="119515"/>
                    <a:pt x="112412" y="119515"/>
                  </a:cubicBezTo>
                  <a:cubicBezTo>
                    <a:pt x="114923" y="119515"/>
                    <a:pt x="114923" y="118756"/>
                    <a:pt x="116178" y="114201"/>
                  </a:cubicBezTo>
                  <a:lnTo>
                    <a:pt x="129983" y="59289"/>
                  </a:lnTo>
                  <a:cubicBezTo>
                    <a:pt x="130736" y="56505"/>
                    <a:pt x="130736" y="55999"/>
                    <a:pt x="130736" y="55240"/>
                  </a:cubicBezTo>
                  <a:cubicBezTo>
                    <a:pt x="130736" y="54734"/>
                    <a:pt x="130234" y="52456"/>
                    <a:pt x="127724" y="52456"/>
                  </a:cubicBezTo>
                  <a:cubicBezTo>
                    <a:pt x="125214" y="52456"/>
                    <a:pt x="124963" y="53722"/>
                    <a:pt x="123959" y="57770"/>
                  </a:cubicBezTo>
                  <a:cubicBezTo>
                    <a:pt x="118688" y="77508"/>
                    <a:pt x="112914" y="82063"/>
                    <a:pt x="91579" y="82063"/>
                  </a:cubicBezTo>
                  <a:lnTo>
                    <a:pt x="68737" y="82063"/>
                  </a:lnTo>
                  <a:lnTo>
                    <a:pt x="84801" y="17788"/>
                  </a:lnTo>
                  <a:cubicBezTo>
                    <a:pt x="87060" y="8931"/>
                    <a:pt x="87311" y="7919"/>
                    <a:pt x="98356" y="7919"/>
                  </a:cubicBezTo>
                  <a:lnTo>
                    <a:pt x="131489" y="7919"/>
                  </a:lnTo>
                  <a:cubicBezTo>
                    <a:pt x="162363" y="7919"/>
                    <a:pt x="168137" y="16270"/>
                    <a:pt x="168137" y="35755"/>
                  </a:cubicBezTo>
                  <a:cubicBezTo>
                    <a:pt x="168137" y="41575"/>
                    <a:pt x="168137" y="42587"/>
                    <a:pt x="167384" y="49420"/>
                  </a:cubicBezTo>
                  <a:cubicBezTo>
                    <a:pt x="166882" y="52709"/>
                    <a:pt x="166882" y="53215"/>
                    <a:pt x="166882" y="53975"/>
                  </a:cubicBezTo>
                  <a:cubicBezTo>
                    <a:pt x="166882" y="55240"/>
                    <a:pt x="167635" y="57011"/>
                    <a:pt x="169894" y="57011"/>
                  </a:cubicBezTo>
                  <a:cubicBezTo>
                    <a:pt x="172655" y="57011"/>
                    <a:pt x="172906" y="55493"/>
                    <a:pt x="173408" y="50685"/>
                  </a:cubicBezTo>
                  <a:lnTo>
                    <a:pt x="178428" y="6907"/>
                  </a:lnTo>
                  <a:cubicBezTo>
                    <a:pt x="179181" y="75"/>
                    <a:pt x="177926" y="75"/>
                    <a:pt x="171651" y="75"/>
                  </a:cubicBezTo>
                  <a:lnTo>
                    <a:pt x="48656" y="75"/>
                  </a:lnTo>
                  <a:cubicBezTo>
                    <a:pt x="43636" y="75"/>
                    <a:pt x="41125" y="75"/>
                    <a:pt x="41125" y="5136"/>
                  </a:cubicBezTo>
                  <a:cubicBezTo>
                    <a:pt x="41125" y="7919"/>
                    <a:pt x="43385" y="7919"/>
                    <a:pt x="48154" y="7919"/>
                  </a:cubicBezTo>
                  <a:cubicBezTo>
                    <a:pt x="57441" y="7919"/>
                    <a:pt x="64469" y="7919"/>
                    <a:pt x="64469" y="12474"/>
                  </a:cubicBezTo>
                  <a:cubicBezTo>
                    <a:pt x="64469" y="13486"/>
                    <a:pt x="64469" y="13993"/>
                    <a:pt x="63214" y="18547"/>
                  </a:cubicBezTo>
                  <a:lnTo>
                    <a:pt x="30081" y="152411"/>
                  </a:lnTo>
                  <a:cubicBezTo>
                    <a:pt x="27571" y="162280"/>
                    <a:pt x="27069" y="164305"/>
                    <a:pt x="7239" y="164305"/>
                  </a:cubicBezTo>
                  <a:cubicBezTo>
                    <a:pt x="2972" y="164305"/>
                    <a:pt x="211" y="164305"/>
                    <a:pt x="211" y="169113"/>
                  </a:cubicBezTo>
                  <a:cubicBezTo>
                    <a:pt x="211" y="172149"/>
                    <a:pt x="3223" y="172149"/>
                    <a:pt x="3976" y="172149"/>
                  </a:cubicBezTo>
                  <a:cubicBezTo>
                    <a:pt x="11255" y="172149"/>
                    <a:pt x="29830" y="171390"/>
                    <a:pt x="37109" y="171390"/>
                  </a:cubicBezTo>
                  <a:cubicBezTo>
                    <a:pt x="45393" y="171390"/>
                    <a:pt x="66227" y="172149"/>
                    <a:pt x="74510" y="172149"/>
                  </a:cubicBezTo>
                  <a:cubicBezTo>
                    <a:pt x="76769" y="172149"/>
                    <a:pt x="79781" y="172149"/>
                    <a:pt x="79781" y="167341"/>
                  </a:cubicBezTo>
                  <a:cubicBezTo>
                    <a:pt x="79781" y="165317"/>
                    <a:pt x="78275" y="164811"/>
                    <a:pt x="78275" y="164558"/>
                  </a:cubicBezTo>
                  <a:cubicBezTo>
                    <a:pt x="77522" y="164305"/>
                    <a:pt x="77020" y="164305"/>
                    <a:pt x="71247" y="164305"/>
                  </a:cubicBezTo>
                  <a:cubicBezTo>
                    <a:pt x="65724" y="164305"/>
                    <a:pt x="64469" y="164305"/>
                    <a:pt x="58194" y="163799"/>
                  </a:cubicBezTo>
                  <a:cubicBezTo>
                    <a:pt x="50915" y="163040"/>
                    <a:pt x="50162" y="162027"/>
                    <a:pt x="50162" y="158738"/>
                  </a:cubicBezTo>
                  <a:cubicBezTo>
                    <a:pt x="50162" y="158232"/>
                    <a:pt x="50162" y="156713"/>
                    <a:pt x="51166" y="152918"/>
                  </a:cubicBezTo>
                  <a:lnTo>
                    <a:pt x="66729" y="89908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40B9288B-8F90-19FE-B557-F49A5A7DB6AF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1820941" y="4835333"/>
              <a:ext cx="86096" cy="128069"/>
            </a:xfrm>
            <a:custGeom>
              <a:avLst/>
              <a:gdLst>
                <a:gd name="connsiteX0" fmla="*/ 31669 w 86096"/>
                <a:gd name="connsiteY0" fmla="*/ 50737 h 128069"/>
                <a:gd name="connsiteX1" fmla="*/ 11462 w 86096"/>
                <a:gd name="connsiteY1" fmla="*/ 28595 h 128069"/>
                <a:gd name="connsiteX2" fmla="*/ 38170 w 86096"/>
                <a:gd name="connsiteY2" fmla="*/ 5745 h 128069"/>
                <a:gd name="connsiteX3" fmla="*/ 74893 w 86096"/>
                <a:gd name="connsiteY3" fmla="*/ 40286 h 128069"/>
                <a:gd name="connsiteX4" fmla="*/ 78056 w 86096"/>
                <a:gd name="connsiteY4" fmla="*/ 43829 h 128069"/>
                <a:gd name="connsiteX5" fmla="*/ 81043 w 86096"/>
                <a:gd name="connsiteY5" fmla="*/ 39223 h 128069"/>
                <a:gd name="connsiteX6" fmla="*/ 81043 w 86096"/>
                <a:gd name="connsiteY6" fmla="*/ 4682 h 128069"/>
                <a:gd name="connsiteX7" fmla="*/ 78583 w 86096"/>
                <a:gd name="connsiteY7" fmla="*/ 76 h 128069"/>
                <a:gd name="connsiteX8" fmla="*/ 75596 w 86096"/>
                <a:gd name="connsiteY8" fmla="*/ 2556 h 128069"/>
                <a:gd name="connsiteX9" fmla="*/ 69270 w 86096"/>
                <a:gd name="connsiteY9" fmla="*/ 12476 h 128069"/>
                <a:gd name="connsiteX10" fmla="*/ 38170 w 86096"/>
                <a:gd name="connsiteY10" fmla="*/ 76 h 128069"/>
                <a:gd name="connsiteX11" fmla="*/ 217 w 86096"/>
                <a:gd name="connsiteY11" fmla="*/ 33909 h 128069"/>
                <a:gd name="connsiteX12" fmla="*/ 10935 w 86096"/>
                <a:gd name="connsiteY12" fmla="*/ 57468 h 128069"/>
                <a:gd name="connsiteX13" fmla="*/ 42738 w 86096"/>
                <a:gd name="connsiteY13" fmla="*/ 69868 h 128069"/>
                <a:gd name="connsiteX14" fmla="*/ 67337 w 86096"/>
                <a:gd name="connsiteY14" fmla="*/ 79079 h 128069"/>
                <a:gd name="connsiteX15" fmla="*/ 75068 w 86096"/>
                <a:gd name="connsiteY15" fmla="*/ 96792 h 128069"/>
                <a:gd name="connsiteX16" fmla="*/ 48010 w 86096"/>
                <a:gd name="connsiteY16" fmla="*/ 121768 h 128069"/>
                <a:gd name="connsiteX17" fmla="*/ 6191 w 86096"/>
                <a:gd name="connsiteY17" fmla="*/ 88290 h 128069"/>
                <a:gd name="connsiteX18" fmla="*/ 3204 w 86096"/>
                <a:gd name="connsiteY18" fmla="*/ 84393 h 128069"/>
                <a:gd name="connsiteX19" fmla="*/ 217 w 86096"/>
                <a:gd name="connsiteY19" fmla="*/ 89175 h 128069"/>
                <a:gd name="connsiteX20" fmla="*/ 217 w 86096"/>
                <a:gd name="connsiteY20" fmla="*/ 123540 h 128069"/>
                <a:gd name="connsiteX21" fmla="*/ 2677 w 86096"/>
                <a:gd name="connsiteY21" fmla="*/ 128145 h 128069"/>
                <a:gd name="connsiteX22" fmla="*/ 5488 w 86096"/>
                <a:gd name="connsiteY22" fmla="*/ 126020 h 128069"/>
                <a:gd name="connsiteX23" fmla="*/ 11990 w 86096"/>
                <a:gd name="connsiteY23" fmla="*/ 115923 h 128069"/>
                <a:gd name="connsiteX24" fmla="*/ 48010 w 86096"/>
                <a:gd name="connsiteY24" fmla="*/ 128145 h 128069"/>
                <a:gd name="connsiteX25" fmla="*/ 86314 w 86096"/>
                <a:gd name="connsiteY25" fmla="*/ 91833 h 128069"/>
                <a:gd name="connsiteX26" fmla="*/ 57673 w 86096"/>
                <a:gd name="connsiteY26" fmla="*/ 56760 h 128069"/>
                <a:gd name="connsiteX27" fmla="*/ 31669 w 86096"/>
                <a:gd name="connsiteY27" fmla="*/ 50737 h 12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6096" h="128069">
                  <a:moveTo>
                    <a:pt x="31669" y="50737"/>
                  </a:moveTo>
                  <a:cubicBezTo>
                    <a:pt x="16207" y="47194"/>
                    <a:pt x="11462" y="36035"/>
                    <a:pt x="11462" y="28595"/>
                  </a:cubicBezTo>
                  <a:cubicBezTo>
                    <a:pt x="11462" y="16904"/>
                    <a:pt x="22181" y="5745"/>
                    <a:pt x="38170" y="5745"/>
                  </a:cubicBezTo>
                  <a:cubicBezTo>
                    <a:pt x="61890" y="5745"/>
                    <a:pt x="72081" y="21687"/>
                    <a:pt x="74893" y="40286"/>
                  </a:cubicBezTo>
                  <a:cubicBezTo>
                    <a:pt x="75244" y="42943"/>
                    <a:pt x="75420" y="43829"/>
                    <a:pt x="78056" y="43829"/>
                  </a:cubicBezTo>
                  <a:cubicBezTo>
                    <a:pt x="81043" y="43829"/>
                    <a:pt x="81043" y="42589"/>
                    <a:pt x="81043" y="39223"/>
                  </a:cubicBezTo>
                  <a:lnTo>
                    <a:pt x="81043" y="4682"/>
                  </a:lnTo>
                  <a:cubicBezTo>
                    <a:pt x="81043" y="1670"/>
                    <a:pt x="81043" y="76"/>
                    <a:pt x="78583" y="76"/>
                  </a:cubicBezTo>
                  <a:cubicBezTo>
                    <a:pt x="77177" y="76"/>
                    <a:pt x="76826" y="608"/>
                    <a:pt x="75596" y="2556"/>
                  </a:cubicBezTo>
                  <a:lnTo>
                    <a:pt x="69270" y="12476"/>
                  </a:lnTo>
                  <a:cubicBezTo>
                    <a:pt x="57673" y="608"/>
                    <a:pt x="43090" y="76"/>
                    <a:pt x="38170" y="76"/>
                  </a:cubicBezTo>
                  <a:cubicBezTo>
                    <a:pt x="16031" y="76"/>
                    <a:pt x="217" y="16018"/>
                    <a:pt x="217" y="33909"/>
                  </a:cubicBezTo>
                  <a:cubicBezTo>
                    <a:pt x="217" y="43829"/>
                    <a:pt x="4610" y="51446"/>
                    <a:pt x="10935" y="57468"/>
                  </a:cubicBezTo>
                  <a:cubicBezTo>
                    <a:pt x="17964" y="64376"/>
                    <a:pt x="23762" y="65616"/>
                    <a:pt x="42738" y="69868"/>
                  </a:cubicBezTo>
                  <a:cubicBezTo>
                    <a:pt x="58728" y="73410"/>
                    <a:pt x="62242" y="74119"/>
                    <a:pt x="67337" y="79079"/>
                  </a:cubicBezTo>
                  <a:cubicBezTo>
                    <a:pt x="71379" y="83153"/>
                    <a:pt x="75068" y="88821"/>
                    <a:pt x="75068" y="96792"/>
                  </a:cubicBezTo>
                  <a:cubicBezTo>
                    <a:pt x="75068" y="109192"/>
                    <a:pt x="64877" y="121768"/>
                    <a:pt x="48010" y="121768"/>
                  </a:cubicBezTo>
                  <a:cubicBezTo>
                    <a:pt x="30966" y="121768"/>
                    <a:pt x="7421" y="115037"/>
                    <a:pt x="6191" y="88290"/>
                  </a:cubicBezTo>
                  <a:cubicBezTo>
                    <a:pt x="6016" y="85456"/>
                    <a:pt x="6016" y="84393"/>
                    <a:pt x="3204" y="84393"/>
                  </a:cubicBezTo>
                  <a:cubicBezTo>
                    <a:pt x="217" y="84393"/>
                    <a:pt x="217" y="85633"/>
                    <a:pt x="217" y="89175"/>
                  </a:cubicBezTo>
                  <a:lnTo>
                    <a:pt x="217" y="123540"/>
                  </a:lnTo>
                  <a:cubicBezTo>
                    <a:pt x="217" y="126551"/>
                    <a:pt x="217" y="128145"/>
                    <a:pt x="2677" y="128145"/>
                  </a:cubicBezTo>
                  <a:cubicBezTo>
                    <a:pt x="4083" y="128145"/>
                    <a:pt x="4434" y="127614"/>
                    <a:pt x="5488" y="126020"/>
                  </a:cubicBezTo>
                  <a:cubicBezTo>
                    <a:pt x="7070" y="123894"/>
                    <a:pt x="10584" y="118226"/>
                    <a:pt x="11990" y="115923"/>
                  </a:cubicBezTo>
                  <a:cubicBezTo>
                    <a:pt x="23059" y="125665"/>
                    <a:pt x="36589" y="128145"/>
                    <a:pt x="48010" y="128145"/>
                  </a:cubicBezTo>
                  <a:cubicBezTo>
                    <a:pt x="71203" y="128145"/>
                    <a:pt x="86314" y="110609"/>
                    <a:pt x="86314" y="91833"/>
                  </a:cubicBezTo>
                  <a:cubicBezTo>
                    <a:pt x="86314" y="75890"/>
                    <a:pt x="75244" y="60834"/>
                    <a:pt x="57673" y="56760"/>
                  </a:cubicBezTo>
                  <a:lnTo>
                    <a:pt x="31669" y="50737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2051D867-2434-CF6D-8D17-4B7D46FD1B1E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1931804" y="4835333"/>
              <a:ext cx="118426" cy="128069"/>
            </a:xfrm>
            <a:custGeom>
              <a:avLst/>
              <a:gdLst>
                <a:gd name="connsiteX0" fmla="*/ 118648 w 118426"/>
                <a:gd name="connsiteY0" fmla="*/ 4682 h 128069"/>
                <a:gd name="connsiteX1" fmla="*/ 116188 w 118426"/>
                <a:gd name="connsiteY1" fmla="*/ 76 h 128069"/>
                <a:gd name="connsiteX2" fmla="*/ 113201 w 118426"/>
                <a:gd name="connsiteY2" fmla="*/ 2202 h 128069"/>
                <a:gd name="connsiteX3" fmla="*/ 103889 w 118426"/>
                <a:gd name="connsiteY3" fmla="*/ 15664 h 128069"/>
                <a:gd name="connsiteX4" fmla="*/ 67517 w 118426"/>
                <a:gd name="connsiteY4" fmla="*/ 76 h 128069"/>
                <a:gd name="connsiteX5" fmla="*/ 222 w 118426"/>
                <a:gd name="connsiteY5" fmla="*/ 64022 h 128069"/>
                <a:gd name="connsiteX6" fmla="*/ 67517 w 118426"/>
                <a:gd name="connsiteY6" fmla="*/ 128145 h 128069"/>
                <a:gd name="connsiteX7" fmla="*/ 118648 w 118426"/>
                <a:gd name="connsiteY7" fmla="*/ 83153 h 128069"/>
                <a:gd name="connsiteX8" fmla="*/ 115661 w 118426"/>
                <a:gd name="connsiteY8" fmla="*/ 79787 h 128069"/>
                <a:gd name="connsiteX9" fmla="*/ 112674 w 118426"/>
                <a:gd name="connsiteY9" fmla="*/ 82090 h 128069"/>
                <a:gd name="connsiteX10" fmla="*/ 69977 w 118426"/>
                <a:gd name="connsiteY10" fmla="*/ 121768 h 128069"/>
                <a:gd name="connsiteX11" fmla="*/ 19022 w 118426"/>
                <a:gd name="connsiteY11" fmla="*/ 64199 h 128069"/>
                <a:gd name="connsiteX12" fmla="*/ 69626 w 118426"/>
                <a:gd name="connsiteY12" fmla="*/ 6453 h 128069"/>
                <a:gd name="connsiteX13" fmla="*/ 112323 w 118426"/>
                <a:gd name="connsiteY13" fmla="*/ 48611 h 128069"/>
                <a:gd name="connsiteX14" fmla="*/ 115486 w 118426"/>
                <a:gd name="connsiteY14" fmla="*/ 50737 h 128069"/>
                <a:gd name="connsiteX15" fmla="*/ 118648 w 118426"/>
                <a:gd name="connsiteY15" fmla="*/ 46131 h 128069"/>
                <a:gd name="connsiteX16" fmla="*/ 118648 w 118426"/>
                <a:gd name="connsiteY16" fmla="*/ 4682 h 12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8426" h="128069">
                  <a:moveTo>
                    <a:pt x="118648" y="4682"/>
                  </a:moveTo>
                  <a:cubicBezTo>
                    <a:pt x="118648" y="1670"/>
                    <a:pt x="118648" y="76"/>
                    <a:pt x="116188" y="76"/>
                  </a:cubicBezTo>
                  <a:cubicBezTo>
                    <a:pt x="115486" y="76"/>
                    <a:pt x="114607" y="76"/>
                    <a:pt x="113201" y="2202"/>
                  </a:cubicBezTo>
                  <a:lnTo>
                    <a:pt x="103889" y="15664"/>
                  </a:lnTo>
                  <a:cubicBezTo>
                    <a:pt x="96509" y="8224"/>
                    <a:pt x="84385" y="76"/>
                    <a:pt x="67517" y="76"/>
                  </a:cubicBezTo>
                  <a:cubicBezTo>
                    <a:pt x="30619" y="76"/>
                    <a:pt x="222" y="28772"/>
                    <a:pt x="222" y="64022"/>
                  </a:cubicBezTo>
                  <a:cubicBezTo>
                    <a:pt x="222" y="99981"/>
                    <a:pt x="31146" y="128145"/>
                    <a:pt x="67517" y="128145"/>
                  </a:cubicBezTo>
                  <a:cubicBezTo>
                    <a:pt x="98618" y="128145"/>
                    <a:pt x="118648" y="104763"/>
                    <a:pt x="118648" y="83153"/>
                  </a:cubicBezTo>
                  <a:cubicBezTo>
                    <a:pt x="118648" y="81204"/>
                    <a:pt x="118473" y="79787"/>
                    <a:pt x="115661" y="79787"/>
                  </a:cubicBezTo>
                  <a:cubicBezTo>
                    <a:pt x="114607" y="79787"/>
                    <a:pt x="112850" y="79787"/>
                    <a:pt x="112674" y="82090"/>
                  </a:cubicBezTo>
                  <a:cubicBezTo>
                    <a:pt x="111269" y="110609"/>
                    <a:pt x="87372" y="121768"/>
                    <a:pt x="69977" y="121768"/>
                  </a:cubicBezTo>
                  <a:cubicBezTo>
                    <a:pt x="51177" y="121768"/>
                    <a:pt x="19022" y="110255"/>
                    <a:pt x="19022" y="64199"/>
                  </a:cubicBezTo>
                  <a:cubicBezTo>
                    <a:pt x="19022" y="16196"/>
                    <a:pt x="53109" y="6453"/>
                    <a:pt x="69626" y="6453"/>
                  </a:cubicBezTo>
                  <a:cubicBezTo>
                    <a:pt x="87021" y="6453"/>
                    <a:pt x="107754" y="18144"/>
                    <a:pt x="112323" y="48611"/>
                  </a:cubicBezTo>
                  <a:cubicBezTo>
                    <a:pt x="112674" y="50737"/>
                    <a:pt x="114256" y="50737"/>
                    <a:pt x="115486" y="50737"/>
                  </a:cubicBezTo>
                  <a:cubicBezTo>
                    <a:pt x="118648" y="50737"/>
                    <a:pt x="118648" y="49674"/>
                    <a:pt x="118648" y="46131"/>
                  </a:cubicBezTo>
                  <a:lnTo>
                    <a:pt x="118648" y="4682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A1AF370D-FAE2-B140-9160-0307B805CE78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2072630" y="4839585"/>
              <a:ext cx="118075" cy="120275"/>
            </a:xfrm>
            <a:custGeom>
              <a:avLst/>
              <a:gdLst>
                <a:gd name="connsiteX0" fmla="*/ 118303 w 118075"/>
                <a:gd name="connsiteY0" fmla="*/ 73765 h 120275"/>
                <a:gd name="connsiteX1" fmla="*/ 112329 w 118075"/>
                <a:gd name="connsiteY1" fmla="*/ 73765 h 120275"/>
                <a:gd name="connsiteX2" fmla="*/ 71213 w 118075"/>
                <a:gd name="connsiteY2" fmla="*/ 113974 h 120275"/>
                <a:gd name="connsiteX3" fmla="*/ 43451 w 118075"/>
                <a:gd name="connsiteY3" fmla="*/ 113974 h 120275"/>
                <a:gd name="connsiteX4" fmla="*/ 35017 w 118075"/>
                <a:gd name="connsiteY4" fmla="*/ 107066 h 120275"/>
                <a:gd name="connsiteX5" fmla="*/ 35017 w 118075"/>
                <a:gd name="connsiteY5" fmla="*/ 61011 h 120275"/>
                <a:gd name="connsiteX6" fmla="*/ 52764 w 118075"/>
                <a:gd name="connsiteY6" fmla="*/ 61011 h 120275"/>
                <a:gd name="connsiteX7" fmla="*/ 73146 w 118075"/>
                <a:gd name="connsiteY7" fmla="*/ 81736 h 120275"/>
                <a:gd name="connsiteX8" fmla="*/ 79120 w 118075"/>
                <a:gd name="connsiteY8" fmla="*/ 81736 h 120275"/>
                <a:gd name="connsiteX9" fmla="*/ 79120 w 118075"/>
                <a:gd name="connsiteY9" fmla="*/ 33909 h 120275"/>
                <a:gd name="connsiteX10" fmla="*/ 73146 w 118075"/>
                <a:gd name="connsiteY10" fmla="*/ 33909 h 120275"/>
                <a:gd name="connsiteX11" fmla="*/ 52764 w 118075"/>
                <a:gd name="connsiteY11" fmla="*/ 54634 h 120275"/>
                <a:gd name="connsiteX12" fmla="*/ 35017 w 118075"/>
                <a:gd name="connsiteY12" fmla="*/ 54634 h 120275"/>
                <a:gd name="connsiteX13" fmla="*/ 35017 w 118075"/>
                <a:gd name="connsiteY13" fmla="*/ 13361 h 120275"/>
                <a:gd name="connsiteX14" fmla="*/ 43451 w 118075"/>
                <a:gd name="connsiteY14" fmla="*/ 6453 h 120275"/>
                <a:gd name="connsiteX15" fmla="*/ 69807 w 118075"/>
                <a:gd name="connsiteY15" fmla="*/ 6453 h 120275"/>
                <a:gd name="connsiteX16" fmla="*/ 106882 w 118075"/>
                <a:gd name="connsiteY16" fmla="*/ 40817 h 120275"/>
                <a:gd name="connsiteX17" fmla="*/ 112856 w 118075"/>
                <a:gd name="connsiteY17" fmla="*/ 40817 h 120275"/>
                <a:gd name="connsiteX18" fmla="*/ 107584 w 118075"/>
                <a:gd name="connsiteY18" fmla="*/ 76 h 120275"/>
                <a:gd name="connsiteX19" fmla="*/ 227 w 118075"/>
                <a:gd name="connsiteY19" fmla="*/ 76 h 120275"/>
                <a:gd name="connsiteX20" fmla="*/ 227 w 118075"/>
                <a:gd name="connsiteY20" fmla="*/ 6453 h 120275"/>
                <a:gd name="connsiteX21" fmla="*/ 4444 w 118075"/>
                <a:gd name="connsiteY21" fmla="*/ 6453 h 120275"/>
                <a:gd name="connsiteX22" fmla="*/ 18325 w 118075"/>
                <a:gd name="connsiteY22" fmla="*/ 14424 h 120275"/>
                <a:gd name="connsiteX23" fmla="*/ 18325 w 118075"/>
                <a:gd name="connsiteY23" fmla="*/ 106003 h 120275"/>
                <a:gd name="connsiteX24" fmla="*/ 4444 w 118075"/>
                <a:gd name="connsiteY24" fmla="*/ 113974 h 120275"/>
                <a:gd name="connsiteX25" fmla="*/ 227 w 118075"/>
                <a:gd name="connsiteY25" fmla="*/ 113974 h 120275"/>
                <a:gd name="connsiteX26" fmla="*/ 227 w 118075"/>
                <a:gd name="connsiteY26" fmla="*/ 120351 h 120275"/>
                <a:gd name="connsiteX27" fmla="*/ 110396 w 118075"/>
                <a:gd name="connsiteY27" fmla="*/ 120351 h 120275"/>
                <a:gd name="connsiteX28" fmla="*/ 118303 w 118075"/>
                <a:gd name="connsiteY28" fmla="*/ 73765 h 1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8075" h="120275">
                  <a:moveTo>
                    <a:pt x="118303" y="73765"/>
                  </a:moveTo>
                  <a:lnTo>
                    <a:pt x="112329" y="73765"/>
                  </a:lnTo>
                  <a:cubicBezTo>
                    <a:pt x="107760" y="100512"/>
                    <a:pt x="103719" y="113974"/>
                    <a:pt x="71213" y="113974"/>
                  </a:cubicBezTo>
                  <a:lnTo>
                    <a:pt x="43451" y="113974"/>
                  </a:lnTo>
                  <a:cubicBezTo>
                    <a:pt x="35193" y="113974"/>
                    <a:pt x="35017" y="112557"/>
                    <a:pt x="35017" y="107066"/>
                  </a:cubicBezTo>
                  <a:lnTo>
                    <a:pt x="35017" y="61011"/>
                  </a:lnTo>
                  <a:lnTo>
                    <a:pt x="52764" y="61011"/>
                  </a:lnTo>
                  <a:cubicBezTo>
                    <a:pt x="70510" y="61011"/>
                    <a:pt x="73146" y="66325"/>
                    <a:pt x="73146" y="81736"/>
                  </a:cubicBezTo>
                  <a:lnTo>
                    <a:pt x="79120" y="81736"/>
                  </a:lnTo>
                  <a:lnTo>
                    <a:pt x="79120" y="33909"/>
                  </a:lnTo>
                  <a:lnTo>
                    <a:pt x="73146" y="33909"/>
                  </a:lnTo>
                  <a:cubicBezTo>
                    <a:pt x="73146" y="49320"/>
                    <a:pt x="70510" y="54634"/>
                    <a:pt x="52764" y="54634"/>
                  </a:cubicBezTo>
                  <a:lnTo>
                    <a:pt x="35017" y="54634"/>
                  </a:lnTo>
                  <a:lnTo>
                    <a:pt x="35017" y="13361"/>
                  </a:lnTo>
                  <a:cubicBezTo>
                    <a:pt x="35017" y="7870"/>
                    <a:pt x="35193" y="6453"/>
                    <a:pt x="43451" y="6453"/>
                  </a:cubicBezTo>
                  <a:lnTo>
                    <a:pt x="69807" y="6453"/>
                  </a:lnTo>
                  <a:cubicBezTo>
                    <a:pt x="98623" y="6453"/>
                    <a:pt x="103719" y="16018"/>
                    <a:pt x="106882" y="40817"/>
                  </a:cubicBezTo>
                  <a:lnTo>
                    <a:pt x="112856" y="40817"/>
                  </a:lnTo>
                  <a:lnTo>
                    <a:pt x="107584" y="76"/>
                  </a:lnTo>
                  <a:lnTo>
                    <a:pt x="227" y="76"/>
                  </a:lnTo>
                  <a:lnTo>
                    <a:pt x="227" y="6453"/>
                  </a:lnTo>
                  <a:lnTo>
                    <a:pt x="4444" y="6453"/>
                  </a:lnTo>
                  <a:cubicBezTo>
                    <a:pt x="17974" y="6453"/>
                    <a:pt x="18325" y="8224"/>
                    <a:pt x="18325" y="14424"/>
                  </a:cubicBezTo>
                  <a:lnTo>
                    <a:pt x="18325" y="106003"/>
                  </a:lnTo>
                  <a:cubicBezTo>
                    <a:pt x="18325" y="112026"/>
                    <a:pt x="17974" y="113974"/>
                    <a:pt x="4444" y="113974"/>
                  </a:cubicBezTo>
                  <a:lnTo>
                    <a:pt x="227" y="113974"/>
                  </a:lnTo>
                  <a:lnTo>
                    <a:pt x="227" y="120351"/>
                  </a:lnTo>
                  <a:lnTo>
                    <a:pt x="110396" y="120351"/>
                  </a:lnTo>
                  <a:lnTo>
                    <a:pt x="118303" y="73765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5E0B81D4-F611-0564-D9BA-2AD818264F28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2206143" y="4840116"/>
              <a:ext cx="126157" cy="119743"/>
            </a:xfrm>
            <a:custGeom>
              <a:avLst/>
              <a:gdLst>
                <a:gd name="connsiteX0" fmla="*/ 122701 w 126157"/>
                <a:gd name="connsiteY0" fmla="*/ 76 h 119743"/>
                <a:gd name="connsiteX1" fmla="*/ 3922 w 126157"/>
                <a:gd name="connsiteY1" fmla="*/ 76 h 119743"/>
                <a:gd name="connsiteX2" fmla="*/ 233 w 126157"/>
                <a:gd name="connsiteY2" fmla="*/ 40817 h 119743"/>
                <a:gd name="connsiteX3" fmla="*/ 6207 w 126157"/>
                <a:gd name="connsiteY3" fmla="*/ 40817 h 119743"/>
                <a:gd name="connsiteX4" fmla="*/ 40821 w 126157"/>
                <a:gd name="connsiteY4" fmla="*/ 6453 h 119743"/>
                <a:gd name="connsiteX5" fmla="*/ 51188 w 126157"/>
                <a:gd name="connsiteY5" fmla="*/ 6630 h 119743"/>
                <a:gd name="connsiteX6" fmla="*/ 55053 w 126157"/>
                <a:gd name="connsiteY6" fmla="*/ 13361 h 119743"/>
                <a:gd name="connsiteX7" fmla="*/ 55053 w 126157"/>
                <a:gd name="connsiteY7" fmla="*/ 105295 h 119743"/>
                <a:gd name="connsiteX8" fmla="*/ 36780 w 126157"/>
                <a:gd name="connsiteY8" fmla="*/ 113443 h 119743"/>
                <a:gd name="connsiteX9" fmla="*/ 29400 w 126157"/>
                <a:gd name="connsiteY9" fmla="*/ 113443 h 119743"/>
                <a:gd name="connsiteX10" fmla="*/ 29400 w 126157"/>
                <a:gd name="connsiteY10" fmla="*/ 119820 h 119743"/>
                <a:gd name="connsiteX11" fmla="*/ 63487 w 126157"/>
                <a:gd name="connsiteY11" fmla="*/ 119111 h 119743"/>
                <a:gd name="connsiteX12" fmla="*/ 97399 w 126157"/>
                <a:gd name="connsiteY12" fmla="*/ 119820 h 119743"/>
                <a:gd name="connsiteX13" fmla="*/ 97399 w 126157"/>
                <a:gd name="connsiteY13" fmla="*/ 113443 h 119743"/>
                <a:gd name="connsiteX14" fmla="*/ 90019 w 126157"/>
                <a:gd name="connsiteY14" fmla="*/ 113443 h 119743"/>
                <a:gd name="connsiteX15" fmla="*/ 71745 w 126157"/>
                <a:gd name="connsiteY15" fmla="*/ 105295 h 119743"/>
                <a:gd name="connsiteX16" fmla="*/ 71745 w 126157"/>
                <a:gd name="connsiteY16" fmla="*/ 13361 h 119743"/>
                <a:gd name="connsiteX17" fmla="*/ 75611 w 126157"/>
                <a:gd name="connsiteY17" fmla="*/ 6630 h 119743"/>
                <a:gd name="connsiteX18" fmla="*/ 85978 w 126157"/>
                <a:gd name="connsiteY18" fmla="*/ 6453 h 119743"/>
                <a:gd name="connsiteX19" fmla="*/ 109523 w 126157"/>
                <a:gd name="connsiteY19" fmla="*/ 9996 h 119743"/>
                <a:gd name="connsiteX20" fmla="*/ 118835 w 126157"/>
                <a:gd name="connsiteY20" fmla="*/ 27001 h 119743"/>
                <a:gd name="connsiteX21" fmla="*/ 120416 w 126157"/>
                <a:gd name="connsiteY21" fmla="*/ 40817 h 119743"/>
                <a:gd name="connsiteX22" fmla="*/ 126390 w 126157"/>
                <a:gd name="connsiteY22" fmla="*/ 40817 h 119743"/>
                <a:gd name="connsiteX23" fmla="*/ 122701 w 126157"/>
                <a:gd name="connsiteY23" fmla="*/ 76 h 11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157" h="119743">
                  <a:moveTo>
                    <a:pt x="122701" y="76"/>
                  </a:moveTo>
                  <a:lnTo>
                    <a:pt x="3922" y="76"/>
                  </a:lnTo>
                  <a:lnTo>
                    <a:pt x="233" y="40817"/>
                  </a:lnTo>
                  <a:lnTo>
                    <a:pt x="6207" y="40817"/>
                  </a:lnTo>
                  <a:cubicBezTo>
                    <a:pt x="8667" y="10173"/>
                    <a:pt x="13762" y="6453"/>
                    <a:pt x="40821" y="6453"/>
                  </a:cubicBezTo>
                  <a:cubicBezTo>
                    <a:pt x="44335" y="6453"/>
                    <a:pt x="49431" y="6453"/>
                    <a:pt x="51188" y="6630"/>
                  </a:cubicBezTo>
                  <a:cubicBezTo>
                    <a:pt x="55053" y="7339"/>
                    <a:pt x="55053" y="9287"/>
                    <a:pt x="55053" y="13361"/>
                  </a:cubicBezTo>
                  <a:lnTo>
                    <a:pt x="55053" y="105295"/>
                  </a:lnTo>
                  <a:cubicBezTo>
                    <a:pt x="55053" y="111140"/>
                    <a:pt x="55053" y="113443"/>
                    <a:pt x="36780" y="113443"/>
                  </a:cubicBezTo>
                  <a:lnTo>
                    <a:pt x="29400" y="113443"/>
                  </a:lnTo>
                  <a:lnTo>
                    <a:pt x="29400" y="119820"/>
                  </a:lnTo>
                  <a:cubicBezTo>
                    <a:pt x="38010" y="119111"/>
                    <a:pt x="54350" y="119111"/>
                    <a:pt x="63487" y="119111"/>
                  </a:cubicBezTo>
                  <a:cubicBezTo>
                    <a:pt x="72624" y="119111"/>
                    <a:pt x="88789" y="119111"/>
                    <a:pt x="97399" y="119820"/>
                  </a:cubicBezTo>
                  <a:lnTo>
                    <a:pt x="97399" y="113443"/>
                  </a:lnTo>
                  <a:lnTo>
                    <a:pt x="90019" y="113443"/>
                  </a:lnTo>
                  <a:cubicBezTo>
                    <a:pt x="71745" y="113443"/>
                    <a:pt x="71745" y="111140"/>
                    <a:pt x="71745" y="105295"/>
                  </a:cubicBezTo>
                  <a:lnTo>
                    <a:pt x="71745" y="13361"/>
                  </a:lnTo>
                  <a:cubicBezTo>
                    <a:pt x="71745" y="9287"/>
                    <a:pt x="71745" y="7339"/>
                    <a:pt x="75611" y="6630"/>
                  </a:cubicBezTo>
                  <a:cubicBezTo>
                    <a:pt x="77368" y="6453"/>
                    <a:pt x="82464" y="6453"/>
                    <a:pt x="85978" y="6453"/>
                  </a:cubicBezTo>
                  <a:cubicBezTo>
                    <a:pt x="95817" y="6453"/>
                    <a:pt x="103373" y="6453"/>
                    <a:pt x="109523" y="9996"/>
                  </a:cubicBezTo>
                  <a:cubicBezTo>
                    <a:pt x="117429" y="14778"/>
                    <a:pt x="118659" y="26115"/>
                    <a:pt x="118835" y="27001"/>
                  </a:cubicBezTo>
                  <a:lnTo>
                    <a:pt x="120416" y="40817"/>
                  </a:lnTo>
                  <a:lnTo>
                    <a:pt x="126390" y="40817"/>
                  </a:lnTo>
                  <a:lnTo>
                    <a:pt x="122701" y="76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23B8284C-4902-3D80-355C-687FF7D5B406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2437325" y="4829033"/>
              <a:ext cx="166921" cy="59213"/>
            </a:xfrm>
            <a:custGeom>
              <a:avLst/>
              <a:gdLst>
                <a:gd name="connsiteX0" fmla="*/ 158629 w 166921"/>
                <a:gd name="connsiteY0" fmla="*/ 10197 h 59213"/>
                <a:gd name="connsiteX1" fmla="*/ 167163 w 166921"/>
                <a:gd name="connsiteY1" fmla="*/ 5136 h 59213"/>
                <a:gd name="connsiteX2" fmla="*/ 158880 w 166921"/>
                <a:gd name="connsiteY2" fmla="*/ 75 h 59213"/>
                <a:gd name="connsiteX3" fmla="*/ 8525 w 166921"/>
                <a:gd name="connsiteY3" fmla="*/ 75 h 59213"/>
                <a:gd name="connsiteX4" fmla="*/ 242 w 166921"/>
                <a:gd name="connsiteY4" fmla="*/ 5136 h 59213"/>
                <a:gd name="connsiteX5" fmla="*/ 8776 w 166921"/>
                <a:gd name="connsiteY5" fmla="*/ 10197 h 59213"/>
                <a:gd name="connsiteX6" fmla="*/ 158629 w 166921"/>
                <a:gd name="connsiteY6" fmla="*/ 10197 h 59213"/>
                <a:gd name="connsiteX7" fmla="*/ 158880 w 166921"/>
                <a:gd name="connsiteY7" fmla="*/ 59289 h 59213"/>
                <a:gd name="connsiteX8" fmla="*/ 167163 w 166921"/>
                <a:gd name="connsiteY8" fmla="*/ 54228 h 59213"/>
                <a:gd name="connsiteX9" fmla="*/ 158629 w 166921"/>
                <a:gd name="connsiteY9" fmla="*/ 49167 h 59213"/>
                <a:gd name="connsiteX10" fmla="*/ 8776 w 166921"/>
                <a:gd name="connsiteY10" fmla="*/ 49167 h 59213"/>
                <a:gd name="connsiteX11" fmla="*/ 242 w 166921"/>
                <a:gd name="connsiteY11" fmla="*/ 54228 h 59213"/>
                <a:gd name="connsiteX12" fmla="*/ 8525 w 166921"/>
                <a:gd name="connsiteY12" fmla="*/ 59289 h 59213"/>
                <a:gd name="connsiteX13" fmla="*/ 158880 w 166921"/>
                <a:gd name="connsiteY13" fmla="*/ 59289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921" h="59213">
                  <a:moveTo>
                    <a:pt x="158629" y="10197"/>
                  </a:moveTo>
                  <a:cubicBezTo>
                    <a:pt x="162394" y="10197"/>
                    <a:pt x="167163" y="10197"/>
                    <a:pt x="167163" y="5136"/>
                  </a:cubicBezTo>
                  <a:cubicBezTo>
                    <a:pt x="167163" y="75"/>
                    <a:pt x="162394" y="75"/>
                    <a:pt x="158880" y="75"/>
                  </a:cubicBezTo>
                  <a:lnTo>
                    <a:pt x="8525" y="75"/>
                  </a:lnTo>
                  <a:cubicBezTo>
                    <a:pt x="5011" y="75"/>
                    <a:pt x="242" y="75"/>
                    <a:pt x="242" y="5136"/>
                  </a:cubicBezTo>
                  <a:cubicBezTo>
                    <a:pt x="242" y="10197"/>
                    <a:pt x="5011" y="10197"/>
                    <a:pt x="8776" y="10197"/>
                  </a:cubicBezTo>
                  <a:lnTo>
                    <a:pt x="158629" y="10197"/>
                  </a:lnTo>
                  <a:close/>
                  <a:moveTo>
                    <a:pt x="158880" y="59289"/>
                  </a:moveTo>
                  <a:cubicBezTo>
                    <a:pt x="162394" y="59289"/>
                    <a:pt x="167163" y="59289"/>
                    <a:pt x="167163" y="54228"/>
                  </a:cubicBezTo>
                  <a:cubicBezTo>
                    <a:pt x="167163" y="49167"/>
                    <a:pt x="162394" y="49167"/>
                    <a:pt x="158629" y="49167"/>
                  </a:cubicBezTo>
                  <a:lnTo>
                    <a:pt x="8776" y="49167"/>
                  </a:lnTo>
                  <a:cubicBezTo>
                    <a:pt x="5011" y="49167"/>
                    <a:pt x="242" y="49167"/>
                    <a:pt x="242" y="54228"/>
                  </a:cubicBezTo>
                  <a:cubicBezTo>
                    <a:pt x="242" y="59289"/>
                    <a:pt x="5011" y="59289"/>
                    <a:pt x="8525" y="59289"/>
                  </a:cubicBezTo>
                  <a:lnTo>
                    <a:pt x="158880" y="59289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0617E3A-B403-5F36-EC8F-8466230BB01F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2697761" y="4749828"/>
              <a:ext cx="178412" cy="172074"/>
            </a:xfrm>
            <a:custGeom>
              <a:avLst/>
              <a:gdLst>
                <a:gd name="connsiteX0" fmla="*/ 66770 w 178412"/>
                <a:gd name="connsiteY0" fmla="*/ 89908 h 172074"/>
                <a:gd name="connsiteX1" fmla="*/ 91118 w 178412"/>
                <a:gd name="connsiteY1" fmla="*/ 89908 h 172074"/>
                <a:gd name="connsiteX2" fmla="*/ 111952 w 178412"/>
                <a:gd name="connsiteY2" fmla="*/ 101295 h 172074"/>
                <a:gd name="connsiteX3" fmla="*/ 110195 w 178412"/>
                <a:gd name="connsiteY3" fmla="*/ 113695 h 172074"/>
                <a:gd name="connsiteX4" fmla="*/ 109442 w 178412"/>
                <a:gd name="connsiteY4" fmla="*/ 116478 h 172074"/>
                <a:gd name="connsiteX5" fmla="*/ 112454 w 178412"/>
                <a:gd name="connsiteY5" fmla="*/ 119515 h 172074"/>
                <a:gd name="connsiteX6" fmla="*/ 116219 w 178412"/>
                <a:gd name="connsiteY6" fmla="*/ 114201 h 172074"/>
                <a:gd name="connsiteX7" fmla="*/ 130024 w 178412"/>
                <a:gd name="connsiteY7" fmla="*/ 59289 h 172074"/>
                <a:gd name="connsiteX8" fmla="*/ 130777 w 178412"/>
                <a:gd name="connsiteY8" fmla="*/ 55240 h 172074"/>
                <a:gd name="connsiteX9" fmla="*/ 127765 w 178412"/>
                <a:gd name="connsiteY9" fmla="*/ 52456 h 172074"/>
                <a:gd name="connsiteX10" fmla="*/ 124000 w 178412"/>
                <a:gd name="connsiteY10" fmla="*/ 57770 h 172074"/>
                <a:gd name="connsiteX11" fmla="*/ 91620 w 178412"/>
                <a:gd name="connsiteY11" fmla="*/ 82063 h 172074"/>
                <a:gd name="connsiteX12" fmla="*/ 68778 w 178412"/>
                <a:gd name="connsiteY12" fmla="*/ 82063 h 172074"/>
                <a:gd name="connsiteX13" fmla="*/ 84843 w 178412"/>
                <a:gd name="connsiteY13" fmla="*/ 17788 h 172074"/>
                <a:gd name="connsiteX14" fmla="*/ 98397 w 178412"/>
                <a:gd name="connsiteY14" fmla="*/ 7919 h 172074"/>
                <a:gd name="connsiteX15" fmla="*/ 131531 w 178412"/>
                <a:gd name="connsiteY15" fmla="*/ 7919 h 172074"/>
                <a:gd name="connsiteX16" fmla="*/ 168178 w 178412"/>
                <a:gd name="connsiteY16" fmla="*/ 35755 h 172074"/>
                <a:gd name="connsiteX17" fmla="*/ 167425 w 178412"/>
                <a:gd name="connsiteY17" fmla="*/ 49420 h 172074"/>
                <a:gd name="connsiteX18" fmla="*/ 166923 w 178412"/>
                <a:gd name="connsiteY18" fmla="*/ 53975 h 172074"/>
                <a:gd name="connsiteX19" fmla="*/ 169935 w 178412"/>
                <a:gd name="connsiteY19" fmla="*/ 57011 h 172074"/>
                <a:gd name="connsiteX20" fmla="*/ 173449 w 178412"/>
                <a:gd name="connsiteY20" fmla="*/ 50685 h 172074"/>
                <a:gd name="connsiteX21" fmla="*/ 178469 w 178412"/>
                <a:gd name="connsiteY21" fmla="*/ 6907 h 172074"/>
                <a:gd name="connsiteX22" fmla="*/ 171692 w 178412"/>
                <a:gd name="connsiteY22" fmla="*/ 75 h 172074"/>
                <a:gd name="connsiteX23" fmla="*/ 48697 w 178412"/>
                <a:gd name="connsiteY23" fmla="*/ 75 h 172074"/>
                <a:gd name="connsiteX24" fmla="*/ 41167 w 178412"/>
                <a:gd name="connsiteY24" fmla="*/ 5136 h 172074"/>
                <a:gd name="connsiteX25" fmla="*/ 48195 w 178412"/>
                <a:gd name="connsiteY25" fmla="*/ 7919 h 172074"/>
                <a:gd name="connsiteX26" fmla="*/ 64511 w 178412"/>
                <a:gd name="connsiteY26" fmla="*/ 12474 h 172074"/>
                <a:gd name="connsiteX27" fmla="*/ 63256 w 178412"/>
                <a:gd name="connsiteY27" fmla="*/ 18547 h 172074"/>
                <a:gd name="connsiteX28" fmla="*/ 30122 w 178412"/>
                <a:gd name="connsiteY28" fmla="*/ 152411 h 172074"/>
                <a:gd name="connsiteX29" fmla="*/ 7280 w 178412"/>
                <a:gd name="connsiteY29" fmla="*/ 164305 h 172074"/>
                <a:gd name="connsiteX30" fmla="*/ 252 w 178412"/>
                <a:gd name="connsiteY30" fmla="*/ 169113 h 172074"/>
                <a:gd name="connsiteX31" fmla="*/ 4017 w 178412"/>
                <a:gd name="connsiteY31" fmla="*/ 172149 h 172074"/>
                <a:gd name="connsiteX32" fmla="*/ 37151 w 178412"/>
                <a:gd name="connsiteY32" fmla="*/ 171390 h 172074"/>
                <a:gd name="connsiteX33" fmla="*/ 74551 w 178412"/>
                <a:gd name="connsiteY33" fmla="*/ 172149 h 172074"/>
                <a:gd name="connsiteX34" fmla="*/ 79822 w 178412"/>
                <a:gd name="connsiteY34" fmla="*/ 167341 h 172074"/>
                <a:gd name="connsiteX35" fmla="*/ 78316 w 178412"/>
                <a:gd name="connsiteY35" fmla="*/ 164558 h 172074"/>
                <a:gd name="connsiteX36" fmla="*/ 71288 w 178412"/>
                <a:gd name="connsiteY36" fmla="*/ 164305 h 172074"/>
                <a:gd name="connsiteX37" fmla="*/ 58235 w 178412"/>
                <a:gd name="connsiteY37" fmla="*/ 163799 h 172074"/>
                <a:gd name="connsiteX38" fmla="*/ 50203 w 178412"/>
                <a:gd name="connsiteY38" fmla="*/ 158738 h 172074"/>
                <a:gd name="connsiteX39" fmla="*/ 51207 w 178412"/>
                <a:gd name="connsiteY39" fmla="*/ 152918 h 172074"/>
                <a:gd name="connsiteX40" fmla="*/ 66770 w 178412"/>
                <a:gd name="connsiteY40" fmla="*/ 89908 h 17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8412" h="172074">
                  <a:moveTo>
                    <a:pt x="66770" y="89908"/>
                  </a:moveTo>
                  <a:lnTo>
                    <a:pt x="91118" y="89908"/>
                  </a:lnTo>
                  <a:cubicBezTo>
                    <a:pt x="109944" y="89908"/>
                    <a:pt x="111952" y="93957"/>
                    <a:pt x="111952" y="101295"/>
                  </a:cubicBezTo>
                  <a:cubicBezTo>
                    <a:pt x="111952" y="103066"/>
                    <a:pt x="111952" y="106103"/>
                    <a:pt x="110195" y="113695"/>
                  </a:cubicBezTo>
                  <a:cubicBezTo>
                    <a:pt x="109693" y="114960"/>
                    <a:pt x="109442" y="115972"/>
                    <a:pt x="109442" y="116478"/>
                  </a:cubicBezTo>
                  <a:cubicBezTo>
                    <a:pt x="109442" y="118503"/>
                    <a:pt x="110948" y="119515"/>
                    <a:pt x="112454" y="119515"/>
                  </a:cubicBezTo>
                  <a:cubicBezTo>
                    <a:pt x="114964" y="119515"/>
                    <a:pt x="114964" y="118756"/>
                    <a:pt x="116219" y="114201"/>
                  </a:cubicBezTo>
                  <a:lnTo>
                    <a:pt x="130024" y="59289"/>
                  </a:lnTo>
                  <a:cubicBezTo>
                    <a:pt x="130777" y="56505"/>
                    <a:pt x="130777" y="55999"/>
                    <a:pt x="130777" y="55240"/>
                  </a:cubicBezTo>
                  <a:cubicBezTo>
                    <a:pt x="130777" y="54734"/>
                    <a:pt x="130275" y="52456"/>
                    <a:pt x="127765" y="52456"/>
                  </a:cubicBezTo>
                  <a:cubicBezTo>
                    <a:pt x="125255" y="52456"/>
                    <a:pt x="125004" y="53722"/>
                    <a:pt x="124000" y="57770"/>
                  </a:cubicBezTo>
                  <a:cubicBezTo>
                    <a:pt x="118729" y="77508"/>
                    <a:pt x="112956" y="82063"/>
                    <a:pt x="91620" y="82063"/>
                  </a:cubicBezTo>
                  <a:lnTo>
                    <a:pt x="68778" y="82063"/>
                  </a:lnTo>
                  <a:lnTo>
                    <a:pt x="84843" y="17788"/>
                  </a:lnTo>
                  <a:cubicBezTo>
                    <a:pt x="87102" y="8931"/>
                    <a:pt x="87353" y="7919"/>
                    <a:pt x="98397" y="7919"/>
                  </a:cubicBezTo>
                  <a:lnTo>
                    <a:pt x="131531" y="7919"/>
                  </a:lnTo>
                  <a:cubicBezTo>
                    <a:pt x="162405" y="7919"/>
                    <a:pt x="168178" y="16270"/>
                    <a:pt x="168178" y="35755"/>
                  </a:cubicBezTo>
                  <a:cubicBezTo>
                    <a:pt x="168178" y="41575"/>
                    <a:pt x="168178" y="42587"/>
                    <a:pt x="167425" y="49420"/>
                  </a:cubicBezTo>
                  <a:cubicBezTo>
                    <a:pt x="166923" y="52709"/>
                    <a:pt x="166923" y="53215"/>
                    <a:pt x="166923" y="53975"/>
                  </a:cubicBezTo>
                  <a:cubicBezTo>
                    <a:pt x="166923" y="55240"/>
                    <a:pt x="167676" y="57011"/>
                    <a:pt x="169935" y="57011"/>
                  </a:cubicBezTo>
                  <a:cubicBezTo>
                    <a:pt x="172696" y="57011"/>
                    <a:pt x="172947" y="55493"/>
                    <a:pt x="173449" y="50685"/>
                  </a:cubicBezTo>
                  <a:lnTo>
                    <a:pt x="178469" y="6907"/>
                  </a:lnTo>
                  <a:cubicBezTo>
                    <a:pt x="179222" y="75"/>
                    <a:pt x="177967" y="75"/>
                    <a:pt x="171692" y="75"/>
                  </a:cubicBezTo>
                  <a:lnTo>
                    <a:pt x="48697" y="75"/>
                  </a:lnTo>
                  <a:cubicBezTo>
                    <a:pt x="43677" y="75"/>
                    <a:pt x="41167" y="75"/>
                    <a:pt x="41167" y="5136"/>
                  </a:cubicBezTo>
                  <a:cubicBezTo>
                    <a:pt x="41167" y="7919"/>
                    <a:pt x="43426" y="7919"/>
                    <a:pt x="48195" y="7919"/>
                  </a:cubicBezTo>
                  <a:cubicBezTo>
                    <a:pt x="57482" y="7919"/>
                    <a:pt x="64511" y="7919"/>
                    <a:pt x="64511" y="12474"/>
                  </a:cubicBezTo>
                  <a:cubicBezTo>
                    <a:pt x="64511" y="13486"/>
                    <a:pt x="64511" y="13993"/>
                    <a:pt x="63256" y="18547"/>
                  </a:cubicBezTo>
                  <a:lnTo>
                    <a:pt x="30122" y="152411"/>
                  </a:lnTo>
                  <a:cubicBezTo>
                    <a:pt x="27612" y="162280"/>
                    <a:pt x="27110" y="164305"/>
                    <a:pt x="7280" y="164305"/>
                  </a:cubicBezTo>
                  <a:cubicBezTo>
                    <a:pt x="3013" y="164305"/>
                    <a:pt x="252" y="164305"/>
                    <a:pt x="252" y="169113"/>
                  </a:cubicBezTo>
                  <a:cubicBezTo>
                    <a:pt x="252" y="172149"/>
                    <a:pt x="3264" y="172149"/>
                    <a:pt x="4017" y="172149"/>
                  </a:cubicBezTo>
                  <a:cubicBezTo>
                    <a:pt x="11297" y="172149"/>
                    <a:pt x="29871" y="171390"/>
                    <a:pt x="37151" y="171390"/>
                  </a:cubicBezTo>
                  <a:cubicBezTo>
                    <a:pt x="45434" y="171390"/>
                    <a:pt x="66268" y="172149"/>
                    <a:pt x="74551" y="172149"/>
                  </a:cubicBezTo>
                  <a:cubicBezTo>
                    <a:pt x="76810" y="172149"/>
                    <a:pt x="79822" y="172149"/>
                    <a:pt x="79822" y="167341"/>
                  </a:cubicBezTo>
                  <a:cubicBezTo>
                    <a:pt x="79822" y="165317"/>
                    <a:pt x="78316" y="164811"/>
                    <a:pt x="78316" y="164558"/>
                  </a:cubicBezTo>
                  <a:cubicBezTo>
                    <a:pt x="77563" y="164305"/>
                    <a:pt x="77061" y="164305"/>
                    <a:pt x="71288" y="164305"/>
                  </a:cubicBezTo>
                  <a:cubicBezTo>
                    <a:pt x="65766" y="164305"/>
                    <a:pt x="64511" y="164305"/>
                    <a:pt x="58235" y="163799"/>
                  </a:cubicBezTo>
                  <a:cubicBezTo>
                    <a:pt x="50956" y="163040"/>
                    <a:pt x="50203" y="162027"/>
                    <a:pt x="50203" y="158738"/>
                  </a:cubicBezTo>
                  <a:cubicBezTo>
                    <a:pt x="50203" y="158232"/>
                    <a:pt x="50203" y="156713"/>
                    <a:pt x="51207" y="152918"/>
                  </a:cubicBezTo>
                  <a:lnTo>
                    <a:pt x="66770" y="89908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F0317907-A619-5623-93E0-EB148E05BA15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2891704" y="4730446"/>
              <a:ext cx="88205" cy="84848"/>
            </a:xfrm>
            <a:custGeom>
              <a:avLst/>
              <a:gdLst>
                <a:gd name="connsiteX0" fmla="*/ 85302 w 88205"/>
                <a:gd name="connsiteY0" fmla="*/ 36206 h 84848"/>
                <a:gd name="connsiteX1" fmla="*/ 88465 w 88205"/>
                <a:gd name="connsiteY1" fmla="*/ 33018 h 84848"/>
                <a:gd name="connsiteX2" fmla="*/ 86005 w 88205"/>
                <a:gd name="connsiteY2" fmla="*/ 30715 h 84848"/>
                <a:gd name="connsiteX3" fmla="*/ 51215 w 88205"/>
                <a:gd name="connsiteY3" fmla="*/ 37446 h 84848"/>
                <a:gd name="connsiteX4" fmla="*/ 47174 w 88205"/>
                <a:gd name="connsiteY4" fmla="*/ 4676 h 84848"/>
                <a:gd name="connsiteX5" fmla="*/ 44362 w 88205"/>
                <a:gd name="connsiteY5" fmla="*/ 71 h 84848"/>
                <a:gd name="connsiteX6" fmla="*/ 41551 w 88205"/>
                <a:gd name="connsiteY6" fmla="*/ 4499 h 84848"/>
                <a:gd name="connsiteX7" fmla="*/ 37686 w 88205"/>
                <a:gd name="connsiteY7" fmla="*/ 37446 h 84848"/>
                <a:gd name="connsiteX8" fmla="*/ 5355 w 88205"/>
                <a:gd name="connsiteY8" fmla="*/ 31069 h 84848"/>
                <a:gd name="connsiteX9" fmla="*/ 2720 w 88205"/>
                <a:gd name="connsiteY9" fmla="*/ 30715 h 84848"/>
                <a:gd name="connsiteX10" fmla="*/ 260 w 88205"/>
                <a:gd name="connsiteY10" fmla="*/ 33018 h 84848"/>
                <a:gd name="connsiteX11" fmla="*/ 1138 w 88205"/>
                <a:gd name="connsiteY11" fmla="*/ 34966 h 84848"/>
                <a:gd name="connsiteX12" fmla="*/ 33469 w 88205"/>
                <a:gd name="connsiteY12" fmla="*/ 50200 h 84848"/>
                <a:gd name="connsiteX13" fmla="*/ 17479 w 88205"/>
                <a:gd name="connsiteY13" fmla="*/ 79605 h 84848"/>
                <a:gd name="connsiteX14" fmla="*/ 16249 w 88205"/>
                <a:gd name="connsiteY14" fmla="*/ 82439 h 84848"/>
                <a:gd name="connsiteX15" fmla="*/ 18533 w 88205"/>
                <a:gd name="connsiteY15" fmla="*/ 84919 h 84848"/>
                <a:gd name="connsiteX16" fmla="*/ 30657 w 88205"/>
                <a:gd name="connsiteY16" fmla="*/ 72873 h 84848"/>
                <a:gd name="connsiteX17" fmla="*/ 44362 w 88205"/>
                <a:gd name="connsiteY17" fmla="*/ 58348 h 84848"/>
                <a:gd name="connsiteX18" fmla="*/ 67556 w 88205"/>
                <a:gd name="connsiteY18" fmla="*/ 83147 h 84848"/>
                <a:gd name="connsiteX19" fmla="*/ 70191 w 88205"/>
                <a:gd name="connsiteY19" fmla="*/ 84919 h 84848"/>
                <a:gd name="connsiteX20" fmla="*/ 72476 w 88205"/>
                <a:gd name="connsiteY20" fmla="*/ 82439 h 84848"/>
                <a:gd name="connsiteX21" fmla="*/ 69137 w 88205"/>
                <a:gd name="connsiteY21" fmla="*/ 75530 h 84848"/>
                <a:gd name="connsiteX22" fmla="*/ 55256 w 88205"/>
                <a:gd name="connsiteY22" fmla="*/ 50377 h 84848"/>
                <a:gd name="connsiteX23" fmla="*/ 85302 w 88205"/>
                <a:gd name="connsiteY23" fmla="*/ 36206 h 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8205" h="84848">
                  <a:moveTo>
                    <a:pt x="85302" y="36206"/>
                  </a:moveTo>
                  <a:cubicBezTo>
                    <a:pt x="88465" y="34789"/>
                    <a:pt x="88465" y="33726"/>
                    <a:pt x="88465" y="33018"/>
                  </a:cubicBezTo>
                  <a:cubicBezTo>
                    <a:pt x="88465" y="31424"/>
                    <a:pt x="86884" y="30715"/>
                    <a:pt x="86005" y="30715"/>
                  </a:cubicBezTo>
                  <a:cubicBezTo>
                    <a:pt x="85126" y="30715"/>
                    <a:pt x="55959" y="36383"/>
                    <a:pt x="51215" y="37446"/>
                  </a:cubicBezTo>
                  <a:lnTo>
                    <a:pt x="47174" y="4676"/>
                  </a:lnTo>
                  <a:cubicBezTo>
                    <a:pt x="46822" y="2196"/>
                    <a:pt x="46471" y="71"/>
                    <a:pt x="44362" y="71"/>
                  </a:cubicBezTo>
                  <a:cubicBezTo>
                    <a:pt x="42605" y="71"/>
                    <a:pt x="41903" y="1665"/>
                    <a:pt x="41551" y="4499"/>
                  </a:cubicBezTo>
                  <a:lnTo>
                    <a:pt x="37686" y="37446"/>
                  </a:lnTo>
                  <a:lnTo>
                    <a:pt x="5355" y="31069"/>
                  </a:lnTo>
                  <a:cubicBezTo>
                    <a:pt x="3247" y="30715"/>
                    <a:pt x="2895" y="30715"/>
                    <a:pt x="2720" y="30715"/>
                  </a:cubicBezTo>
                  <a:cubicBezTo>
                    <a:pt x="1841" y="30715"/>
                    <a:pt x="260" y="31424"/>
                    <a:pt x="260" y="33018"/>
                  </a:cubicBezTo>
                  <a:cubicBezTo>
                    <a:pt x="260" y="33726"/>
                    <a:pt x="611" y="34258"/>
                    <a:pt x="1138" y="34966"/>
                  </a:cubicBezTo>
                  <a:cubicBezTo>
                    <a:pt x="1841" y="35498"/>
                    <a:pt x="29603" y="48429"/>
                    <a:pt x="33469" y="50200"/>
                  </a:cubicBezTo>
                  <a:lnTo>
                    <a:pt x="17479" y="79605"/>
                  </a:lnTo>
                  <a:cubicBezTo>
                    <a:pt x="16249" y="81730"/>
                    <a:pt x="16249" y="82084"/>
                    <a:pt x="16249" y="82439"/>
                  </a:cubicBezTo>
                  <a:cubicBezTo>
                    <a:pt x="16249" y="83679"/>
                    <a:pt x="17303" y="84919"/>
                    <a:pt x="18533" y="84919"/>
                  </a:cubicBezTo>
                  <a:cubicBezTo>
                    <a:pt x="20115" y="84919"/>
                    <a:pt x="23805" y="80667"/>
                    <a:pt x="30657" y="72873"/>
                  </a:cubicBezTo>
                  <a:cubicBezTo>
                    <a:pt x="35050" y="67914"/>
                    <a:pt x="39794" y="63131"/>
                    <a:pt x="44362" y="58348"/>
                  </a:cubicBezTo>
                  <a:cubicBezTo>
                    <a:pt x="52972" y="67205"/>
                    <a:pt x="65447" y="81199"/>
                    <a:pt x="67556" y="83147"/>
                  </a:cubicBezTo>
                  <a:cubicBezTo>
                    <a:pt x="68961" y="84564"/>
                    <a:pt x="69137" y="84919"/>
                    <a:pt x="70191" y="84919"/>
                  </a:cubicBezTo>
                  <a:cubicBezTo>
                    <a:pt x="71421" y="84919"/>
                    <a:pt x="72476" y="83679"/>
                    <a:pt x="72476" y="82439"/>
                  </a:cubicBezTo>
                  <a:cubicBezTo>
                    <a:pt x="72476" y="81730"/>
                    <a:pt x="70367" y="77833"/>
                    <a:pt x="69137" y="75530"/>
                  </a:cubicBezTo>
                  <a:lnTo>
                    <a:pt x="55256" y="50377"/>
                  </a:lnTo>
                  <a:lnTo>
                    <a:pt x="85302" y="36206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24BAF7FB-A109-CA42-421A-BF0AEE6D770B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2861936" y="4859934"/>
              <a:ext cx="86096" cy="128069"/>
            </a:xfrm>
            <a:custGeom>
              <a:avLst/>
              <a:gdLst>
                <a:gd name="connsiteX0" fmla="*/ 31710 w 86096"/>
                <a:gd name="connsiteY0" fmla="*/ 50738 h 128069"/>
                <a:gd name="connsiteX1" fmla="*/ 11504 w 86096"/>
                <a:gd name="connsiteY1" fmla="*/ 28596 h 128069"/>
                <a:gd name="connsiteX2" fmla="*/ 38211 w 86096"/>
                <a:gd name="connsiteY2" fmla="*/ 5746 h 128069"/>
                <a:gd name="connsiteX3" fmla="*/ 74934 w 86096"/>
                <a:gd name="connsiteY3" fmla="*/ 40287 h 128069"/>
                <a:gd name="connsiteX4" fmla="*/ 78097 w 86096"/>
                <a:gd name="connsiteY4" fmla="*/ 43830 h 128069"/>
                <a:gd name="connsiteX5" fmla="*/ 81084 w 86096"/>
                <a:gd name="connsiteY5" fmla="*/ 39224 h 128069"/>
                <a:gd name="connsiteX6" fmla="*/ 81084 w 86096"/>
                <a:gd name="connsiteY6" fmla="*/ 4683 h 128069"/>
                <a:gd name="connsiteX7" fmla="*/ 78624 w 86096"/>
                <a:gd name="connsiteY7" fmla="*/ 77 h 128069"/>
                <a:gd name="connsiteX8" fmla="*/ 75637 w 86096"/>
                <a:gd name="connsiteY8" fmla="*/ 2557 h 128069"/>
                <a:gd name="connsiteX9" fmla="*/ 69311 w 86096"/>
                <a:gd name="connsiteY9" fmla="*/ 12477 h 128069"/>
                <a:gd name="connsiteX10" fmla="*/ 38211 w 86096"/>
                <a:gd name="connsiteY10" fmla="*/ 77 h 128069"/>
                <a:gd name="connsiteX11" fmla="*/ 259 w 86096"/>
                <a:gd name="connsiteY11" fmla="*/ 33910 h 128069"/>
                <a:gd name="connsiteX12" fmla="*/ 10977 w 86096"/>
                <a:gd name="connsiteY12" fmla="*/ 57469 h 128069"/>
                <a:gd name="connsiteX13" fmla="*/ 42780 w 86096"/>
                <a:gd name="connsiteY13" fmla="*/ 69869 h 128069"/>
                <a:gd name="connsiteX14" fmla="*/ 67379 w 86096"/>
                <a:gd name="connsiteY14" fmla="*/ 79080 h 128069"/>
                <a:gd name="connsiteX15" fmla="*/ 75110 w 86096"/>
                <a:gd name="connsiteY15" fmla="*/ 96793 h 128069"/>
                <a:gd name="connsiteX16" fmla="*/ 48051 w 86096"/>
                <a:gd name="connsiteY16" fmla="*/ 121769 h 128069"/>
                <a:gd name="connsiteX17" fmla="*/ 6233 w 86096"/>
                <a:gd name="connsiteY17" fmla="*/ 88291 h 128069"/>
                <a:gd name="connsiteX18" fmla="*/ 3246 w 86096"/>
                <a:gd name="connsiteY18" fmla="*/ 84394 h 128069"/>
                <a:gd name="connsiteX19" fmla="*/ 259 w 86096"/>
                <a:gd name="connsiteY19" fmla="*/ 89176 h 128069"/>
                <a:gd name="connsiteX20" fmla="*/ 259 w 86096"/>
                <a:gd name="connsiteY20" fmla="*/ 123541 h 128069"/>
                <a:gd name="connsiteX21" fmla="*/ 2718 w 86096"/>
                <a:gd name="connsiteY21" fmla="*/ 128146 h 128069"/>
                <a:gd name="connsiteX22" fmla="*/ 5530 w 86096"/>
                <a:gd name="connsiteY22" fmla="*/ 126021 h 128069"/>
                <a:gd name="connsiteX23" fmla="*/ 12031 w 86096"/>
                <a:gd name="connsiteY23" fmla="*/ 115924 h 128069"/>
                <a:gd name="connsiteX24" fmla="*/ 48051 w 86096"/>
                <a:gd name="connsiteY24" fmla="*/ 128146 h 128069"/>
                <a:gd name="connsiteX25" fmla="*/ 86355 w 86096"/>
                <a:gd name="connsiteY25" fmla="*/ 91833 h 128069"/>
                <a:gd name="connsiteX26" fmla="*/ 57715 w 86096"/>
                <a:gd name="connsiteY26" fmla="*/ 56761 h 128069"/>
                <a:gd name="connsiteX27" fmla="*/ 31710 w 86096"/>
                <a:gd name="connsiteY27" fmla="*/ 50738 h 12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6096" h="128069">
                  <a:moveTo>
                    <a:pt x="31710" y="50738"/>
                  </a:moveTo>
                  <a:cubicBezTo>
                    <a:pt x="16248" y="47195"/>
                    <a:pt x="11504" y="36036"/>
                    <a:pt x="11504" y="28596"/>
                  </a:cubicBezTo>
                  <a:cubicBezTo>
                    <a:pt x="11504" y="16905"/>
                    <a:pt x="22222" y="5746"/>
                    <a:pt x="38211" y="5746"/>
                  </a:cubicBezTo>
                  <a:cubicBezTo>
                    <a:pt x="61932" y="5746"/>
                    <a:pt x="72123" y="21688"/>
                    <a:pt x="74934" y="40287"/>
                  </a:cubicBezTo>
                  <a:cubicBezTo>
                    <a:pt x="75285" y="42944"/>
                    <a:pt x="75461" y="43830"/>
                    <a:pt x="78097" y="43830"/>
                  </a:cubicBezTo>
                  <a:cubicBezTo>
                    <a:pt x="81084" y="43830"/>
                    <a:pt x="81084" y="42590"/>
                    <a:pt x="81084" y="39224"/>
                  </a:cubicBezTo>
                  <a:lnTo>
                    <a:pt x="81084" y="4683"/>
                  </a:lnTo>
                  <a:cubicBezTo>
                    <a:pt x="81084" y="1671"/>
                    <a:pt x="81084" y="77"/>
                    <a:pt x="78624" y="77"/>
                  </a:cubicBezTo>
                  <a:cubicBezTo>
                    <a:pt x="77218" y="77"/>
                    <a:pt x="76867" y="609"/>
                    <a:pt x="75637" y="2557"/>
                  </a:cubicBezTo>
                  <a:lnTo>
                    <a:pt x="69311" y="12477"/>
                  </a:lnTo>
                  <a:cubicBezTo>
                    <a:pt x="57715" y="609"/>
                    <a:pt x="43131" y="77"/>
                    <a:pt x="38211" y="77"/>
                  </a:cubicBezTo>
                  <a:cubicBezTo>
                    <a:pt x="16072" y="77"/>
                    <a:pt x="259" y="16019"/>
                    <a:pt x="259" y="33910"/>
                  </a:cubicBezTo>
                  <a:cubicBezTo>
                    <a:pt x="259" y="43830"/>
                    <a:pt x="4651" y="51447"/>
                    <a:pt x="10977" y="57469"/>
                  </a:cubicBezTo>
                  <a:cubicBezTo>
                    <a:pt x="18005" y="64377"/>
                    <a:pt x="23803" y="65617"/>
                    <a:pt x="42780" y="69869"/>
                  </a:cubicBezTo>
                  <a:cubicBezTo>
                    <a:pt x="58769" y="73411"/>
                    <a:pt x="62283" y="74120"/>
                    <a:pt x="67379" y="79080"/>
                  </a:cubicBezTo>
                  <a:cubicBezTo>
                    <a:pt x="71420" y="83154"/>
                    <a:pt x="75110" y="88822"/>
                    <a:pt x="75110" y="96793"/>
                  </a:cubicBezTo>
                  <a:cubicBezTo>
                    <a:pt x="75110" y="109193"/>
                    <a:pt x="64919" y="121769"/>
                    <a:pt x="48051" y="121769"/>
                  </a:cubicBezTo>
                  <a:cubicBezTo>
                    <a:pt x="31007" y="121769"/>
                    <a:pt x="7463" y="115038"/>
                    <a:pt x="6233" y="88291"/>
                  </a:cubicBezTo>
                  <a:cubicBezTo>
                    <a:pt x="6057" y="85457"/>
                    <a:pt x="6057" y="84394"/>
                    <a:pt x="3246" y="84394"/>
                  </a:cubicBezTo>
                  <a:cubicBezTo>
                    <a:pt x="259" y="84394"/>
                    <a:pt x="259" y="85634"/>
                    <a:pt x="259" y="89176"/>
                  </a:cubicBezTo>
                  <a:lnTo>
                    <a:pt x="259" y="123541"/>
                  </a:lnTo>
                  <a:cubicBezTo>
                    <a:pt x="259" y="126552"/>
                    <a:pt x="259" y="128146"/>
                    <a:pt x="2718" y="128146"/>
                  </a:cubicBezTo>
                  <a:cubicBezTo>
                    <a:pt x="4124" y="128146"/>
                    <a:pt x="4475" y="127615"/>
                    <a:pt x="5530" y="126021"/>
                  </a:cubicBezTo>
                  <a:cubicBezTo>
                    <a:pt x="7111" y="123895"/>
                    <a:pt x="10625" y="118227"/>
                    <a:pt x="12031" y="115924"/>
                  </a:cubicBezTo>
                  <a:cubicBezTo>
                    <a:pt x="23100" y="125666"/>
                    <a:pt x="36630" y="128146"/>
                    <a:pt x="48051" y="128146"/>
                  </a:cubicBezTo>
                  <a:cubicBezTo>
                    <a:pt x="71244" y="128146"/>
                    <a:pt x="86355" y="110610"/>
                    <a:pt x="86355" y="91833"/>
                  </a:cubicBezTo>
                  <a:cubicBezTo>
                    <a:pt x="86355" y="75891"/>
                    <a:pt x="75285" y="60835"/>
                    <a:pt x="57715" y="56761"/>
                  </a:cubicBezTo>
                  <a:lnTo>
                    <a:pt x="31710" y="50738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9E0BF91A-1A2E-4BBF-3FB0-1DD7762F0D55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2972800" y="4859934"/>
              <a:ext cx="118426" cy="128069"/>
            </a:xfrm>
            <a:custGeom>
              <a:avLst/>
              <a:gdLst>
                <a:gd name="connsiteX0" fmla="*/ 118690 w 118426"/>
                <a:gd name="connsiteY0" fmla="*/ 4683 h 128069"/>
                <a:gd name="connsiteX1" fmla="*/ 116230 w 118426"/>
                <a:gd name="connsiteY1" fmla="*/ 77 h 128069"/>
                <a:gd name="connsiteX2" fmla="*/ 113243 w 118426"/>
                <a:gd name="connsiteY2" fmla="*/ 2203 h 128069"/>
                <a:gd name="connsiteX3" fmla="*/ 103930 w 118426"/>
                <a:gd name="connsiteY3" fmla="*/ 15665 h 128069"/>
                <a:gd name="connsiteX4" fmla="*/ 67559 w 118426"/>
                <a:gd name="connsiteY4" fmla="*/ 77 h 128069"/>
                <a:gd name="connsiteX5" fmla="*/ 263 w 118426"/>
                <a:gd name="connsiteY5" fmla="*/ 64023 h 128069"/>
                <a:gd name="connsiteX6" fmla="*/ 67559 w 118426"/>
                <a:gd name="connsiteY6" fmla="*/ 128146 h 128069"/>
                <a:gd name="connsiteX7" fmla="*/ 118690 w 118426"/>
                <a:gd name="connsiteY7" fmla="*/ 83154 h 128069"/>
                <a:gd name="connsiteX8" fmla="*/ 115703 w 118426"/>
                <a:gd name="connsiteY8" fmla="*/ 79788 h 128069"/>
                <a:gd name="connsiteX9" fmla="*/ 112716 w 118426"/>
                <a:gd name="connsiteY9" fmla="*/ 82091 h 128069"/>
                <a:gd name="connsiteX10" fmla="*/ 70019 w 118426"/>
                <a:gd name="connsiteY10" fmla="*/ 121769 h 128069"/>
                <a:gd name="connsiteX11" fmla="*/ 19064 w 118426"/>
                <a:gd name="connsiteY11" fmla="*/ 64200 h 128069"/>
                <a:gd name="connsiteX12" fmla="*/ 69667 w 118426"/>
                <a:gd name="connsiteY12" fmla="*/ 6454 h 128069"/>
                <a:gd name="connsiteX13" fmla="*/ 112364 w 118426"/>
                <a:gd name="connsiteY13" fmla="*/ 48612 h 128069"/>
                <a:gd name="connsiteX14" fmla="*/ 115527 w 118426"/>
                <a:gd name="connsiteY14" fmla="*/ 50738 h 128069"/>
                <a:gd name="connsiteX15" fmla="*/ 118690 w 118426"/>
                <a:gd name="connsiteY15" fmla="*/ 46132 h 128069"/>
                <a:gd name="connsiteX16" fmla="*/ 118690 w 118426"/>
                <a:gd name="connsiteY16" fmla="*/ 4683 h 12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8426" h="128069">
                  <a:moveTo>
                    <a:pt x="118690" y="4683"/>
                  </a:moveTo>
                  <a:cubicBezTo>
                    <a:pt x="118690" y="1671"/>
                    <a:pt x="118690" y="77"/>
                    <a:pt x="116230" y="77"/>
                  </a:cubicBezTo>
                  <a:cubicBezTo>
                    <a:pt x="115527" y="77"/>
                    <a:pt x="114648" y="77"/>
                    <a:pt x="113243" y="2203"/>
                  </a:cubicBezTo>
                  <a:lnTo>
                    <a:pt x="103930" y="15665"/>
                  </a:lnTo>
                  <a:cubicBezTo>
                    <a:pt x="96550" y="8225"/>
                    <a:pt x="84427" y="77"/>
                    <a:pt x="67559" y="77"/>
                  </a:cubicBezTo>
                  <a:cubicBezTo>
                    <a:pt x="30660" y="77"/>
                    <a:pt x="263" y="28773"/>
                    <a:pt x="263" y="64023"/>
                  </a:cubicBezTo>
                  <a:cubicBezTo>
                    <a:pt x="263" y="99982"/>
                    <a:pt x="31187" y="128146"/>
                    <a:pt x="67559" y="128146"/>
                  </a:cubicBezTo>
                  <a:cubicBezTo>
                    <a:pt x="98659" y="128146"/>
                    <a:pt x="118690" y="104764"/>
                    <a:pt x="118690" y="83154"/>
                  </a:cubicBezTo>
                  <a:cubicBezTo>
                    <a:pt x="118690" y="81205"/>
                    <a:pt x="118514" y="79788"/>
                    <a:pt x="115703" y="79788"/>
                  </a:cubicBezTo>
                  <a:cubicBezTo>
                    <a:pt x="114648" y="79788"/>
                    <a:pt x="112891" y="79788"/>
                    <a:pt x="112716" y="82091"/>
                  </a:cubicBezTo>
                  <a:cubicBezTo>
                    <a:pt x="111310" y="110610"/>
                    <a:pt x="87414" y="121769"/>
                    <a:pt x="70019" y="121769"/>
                  </a:cubicBezTo>
                  <a:cubicBezTo>
                    <a:pt x="51218" y="121769"/>
                    <a:pt x="19064" y="110256"/>
                    <a:pt x="19064" y="64200"/>
                  </a:cubicBezTo>
                  <a:cubicBezTo>
                    <a:pt x="19064" y="16197"/>
                    <a:pt x="53151" y="6454"/>
                    <a:pt x="69667" y="6454"/>
                  </a:cubicBezTo>
                  <a:cubicBezTo>
                    <a:pt x="87062" y="6454"/>
                    <a:pt x="107796" y="18145"/>
                    <a:pt x="112364" y="48612"/>
                  </a:cubicBezTo>
                  <a:cubicBezTo>
                    <a:pt x="112716" y="50738"/>
                    <a:pt x="114297" y="50738"/>
                    <a:pt x="115527" y="50738"/>
                  </a:cubicBezTo>
                  <a:cubicBezTo>
                    <a:pt x="118690" y="50738"/>
                    <a:pt x="118690" y="49675"/>
                    <a:pt x="118690" y="46132"/>
                  </a:cubicBezTo>
                  <a:lnTo>
                    <a:pt x="118690" y="4683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1ED6050A-A9DB-4B56-85F4-EBDDE79435A8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3113626" y="4864186"/>
              <a:ext cx="118075" cy="120275"/>
            </a:xfrm>
            <a:custGeom>
              <a:avLst/>
              <a:gdLst>
                <a:gd name="connsiteX0" fmla="*/ 118344 w 118075"/>
                <a:gd name="connsiteY0" fmla="*/ 73766 h 120275"/>
                <a:gd name="connsiteX1" fmla="*/ 112370 w 118075"/>
                <a:gd name="connsiteY1" fmla="*/ 73766 h 120275"/>
                <a:gd name="connsiteX2" fmla="*/ 71254 w 118075"/>
                <a:gd name="connsiteY2" fmla="*/ 113975 h 120275"/>
                <a:gd name="connsiteX3" fmla="*/ 43493 w 118075"/>
                <a:gd name="connsiteY3" fmla="*/ 113975 h 120275"/>
                <a:gd name="connsiteX4" fmla="*/ 35059 w 118075"/>
                <a:gd name="connsiteY4" fmla="*/ 107067 h 120275"/>
                <a:gd name="connsiteX5" fmla="*/ 35059 w 118075"/>
                <a:gd name="connsiteY5" fmla="*/ 61012 h 120275"/>
                <a:gd name="connsiteX6" fmla="*/ 52805 w 118075"/>
                <a:gd name="connsiteY6" fmla="*/ 61012 h 120275"/>
                <a:gd name="connsiteX7" fmla="*/ 73187 w 118075"/>
                <a:gd name="connsiteY7" fmla="*/ 81737 h 120275"/>
                <a:gd name="connsiteX8" fmla="*/ 79161 w 118075"/>
                <a:gd name="connsiteY8" fmla="*/ 81737 h 120275"/>
                <a:gd name="connsiteX9" fmla="*/ 79161 w 118075"/>
                <a:gd name="connsiteY9" fmla="*/ 33910 h 120275"/>
                <a:gd name="connsiteX10" fmla="*/ 73187 w 118075"/>
                <a:gd name="connsiteY10" fmla="*/ 33910 h 120275"/>
                <a:gd name="connsiteX11" fmla="*/ 52805 w 118075"/>
                <a:gd name="connsiteY11" fmla="*/ 54635 h 120275"/>
                <a:gd name="connsiteX12" fmla="*/ 35059 w 118075"/>
                <a:gd name="connsiteY12" fmla="*/ 54635 h 120275"/>
                <a:gd name="connsiteX13" fmla="*/ 35059 w 118075"/>
                <a:gd name="connsiteY13" fmla="*/ 13362 h 120275"/>
                <a:gd name="connsiteX14" fmla="*/ 43493 w 118075"/>
                <a:gd name="connsiteY14" fmla="*/ 6454 h 120275"/>
                <a:gd name="connsiteX15" fmla="*/ 69849 w 118075"/>
                <a:gd name="connsiteY15" fmla="*/ 6454 h 120275"/>
                <a:gd name="connsiteX16" fmla="*/ 106923 w 118075"/>
                <a:gd name="connsiteY16" fmla="*/ 40818 h 120275"/>
                <a:gd name="connsiteX17" fmla="*/ 112897 w 118075"/>
                <a:gd name="connsiteY17" fmla="*/ 40818 h 120275"/>
                <a:gd name="connsiteX18" fmla="*/ 107626 w 118075"/>
                <a:gd name="connsiteY18" fmla="*/ 77 h 120275"/>
                <a:gd name="connsiteX19" fmla="*/ 269 w 118075"/>
                <a:gd name="connsiteY19" fmla="*/ 77 h 120275"/>
                <a:gd name="connsiteX20" fmla="*/ 269 w 118075"/>
                <a:gd name="connsiteY20" fmla="*/ 6454 h 120275"/>
                <a:gd name="connsiteX21" fmla="*/ 4486 w 118075"/>
                <a:gd name="connsiteY21" fmla="*/ 6454 h 120275"/>
                <a:gd name="connsiteX22" fmla="*/ 18366 w 118075"/>
                <a:gd name="connsiteY22" fmla="*/ 14425 h 120275"/>
                <a:gd name="connsiteX23" fmla="*/ 18366 w 118075"/>
                <a:gd name="connsiteY23" fmla="*/ 106004 h 120275"/>
                <a:gd name="connsiteX24" fmla="*/ 4486 w 118075"/>
                <a:gd name="connsiteY24" fmla="*/ 113975 h 120275"/>
                <a:gd name="connsiteX25" fmla="*/ 269 w 118075"/>
                <a:gd name="connsiteY25" fmla="*/ 113975 h 120275"/>
                <a:gd name="connsiteX26" fmla="*/ 269 w 118075"/>
                <a:gd name="connsiteY26" fmla="*/ 120352 h 120275"/>
                <a:gd name="connsiteX27" fmla="*/ 110437 w 118075"/>
                <a:gd name="connsiteY27" fmla="*/ 120352 h 120275"/>
                <a:gd name="connsiteX28" fmla="*/ 118344 w 118075"/>
                <a:gd name="connsiteY28" fmla="*/ 73766 h 1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8075" h="120275">
                  <a:moveTo>
                    <a:pt x="118344" y="73766"/>
                  </a:moveTo>
                  <a:lnTo>
                    <a:pt x="112370" y="73766"/>
                  </a:lnTo>
                  <a:cubicBezTo>
                    <a:pt x="107801" y="100513"/>
                    <a:pt x="103760" y="113975"/>
                    <a:pt x="71254" y="113975"/>
                  </a:cubicBezTo>
                  <a:lnTo>
                    <a:pt x="43493" y="113975"/>
                  </a:lnTo>
                  <a:cubicBezTo>
                    <a:pt x="35234" y="113975"/>
                    <a:pt x="35059" y="112558"/>
                    <a:pt x="35059" y="107067"/>
                  </a:cubicBezTo>
                  <a:lnTo>
                    <a:pt x="35059" y="61012"/>
                  </a:lnTo>
                  <a:lnTo>
                    <a:pt x="52805" y="61012"/>
                  </a:lnTo>
                  <a:cubicBezTo>
                    <a:pt x="70552" y="61012"/>
                    <a:pt x="73187" y="66326"/>
                    <a:pt x="73187" y="81737"/>
                  </a:cubicBezTo>
                  <a:lnTo>
                    <a:pt x="79161" y="81737"/>
                  </a:lnTo>
                  <a:lnTo>
                    <a:pt x="79161" y="33910"/>
                  </a:lnTo>
                  <a:lnTo>
                    <a:pt x="73187" y="33910"/>
                  </a:lnTo>
                  <a:cubicBezTo>
                    <a:pt x="73187" y="49321"/>
                    <a:pt x="70552" y="54635"/>
                    <a:pt x="52805" y="54635"/>
                  </a:cubicBezTo>
                  <a:lnTo>
                    <a:pt x="35059" y="54635"/>
                  </a:lnTo>
                  <a:lnTo>
                    <a:pt x="35059" y="13362"/>
                  </a:lnTo>
                  <a:cubicBezTo>
                    <a:pt x="35059" y="7871"/>
                    <a:pt x="35234" y="6454"/>
                    <a:pt x="43493" y="6454"/>
                  </a:cubicBezTo>
                  <a:lnTo>
                    <a:pt x="69849" y="6454"/>
                  </a:lnTo>
                  <a:cubicBezTo>
                    <a:pt x="98665" y="6454"/>
                    <a:pt x="103760" y="16019"/>
                    <a:pt x="106923" y="40818"/>
                  </a:cubicBezTo>
                  <a:lnTo>
                    <a:pt x="112897" y="40818"/>
                  </a:lnTo>
                  <a:lnTo>
                    <a:pt x="107626" y="77"/>
                  </a:lnTo>
                  <a:lnTo>
                    <a:pt x="269" y="77"/>
                  </a:lnTo>
                  <a:lnTo>
                    <a:pt x="269" y="6454"/>
                  </a:lnTo>
                  <a:lnTo>
                    <a:pt x="4486" y="6454"/>
                  </a:lnTo>
                  <a:cubicBezTo>
                    <a:pt x="18015" y="6454"/>
                    <a:pt x="18366" y="8225"/>
                    <a:pt x="18366" y="14425"/>
                  </a:cubicBezTo>
                  <a:lnTo>
                    <a:pt x="18366" y="106004"/>
                  </a:lnTo>
                  <a:cubicBezTo>
                    <a:pt x="18366" y="112027"/>
                    <a:pt x="18015" y="113975"/>
                    <a:pt x="4486" y="113975"/>
                  </a:cubicBezTo>
                  <a:lnTo>
                    <a:pt x="269" y="113975"/>
                  </a:lnTo>
                  <a:lnTo>
                    <a:pt x="269" y="120352"/>
                  </a:lnTo>
                  <a:lnTo>
                    <a:pt x="110437" y="120352"/>
                  </a:lnTo>
                  <a:lnTo>
                    <a:pt x="118344" y="73766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160A80E7-C9AB-F33D-0753-69DDE56B414D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3247139" y="4864717"/>
              <a:ext cx="126157" cy="119743"/>
            </a:xfrm>
            <a:custGeom>
              <a:avLst/>
              <a:gdLst>
                <a:gd name="connsiteX0" fmla="*/ 122742 w 126157"/>
                <a:gd name="connsiteY0" fmla="*/ 77 h 119743"/>
                <a:gd name="connsiteX1" fmla="*/ 3964 w 126157"/>
                <a:gd name="connsiteY1" fmla="*/ 77 h 119743"/>
                <a:gd name="connsiteX2" fmla="*/ 274 w 126157"/>
                <a:gd name="connsiteY2" fmla="*/ 40818 h 119743"/>
                <a:gd name="connsiteX3" fmla="*/ 6248 w 126157"/>
                <a:gd name="connsiteY3" fmla="*/ 40818 h 119743"/>
                <a:gd name="connsiteX4" fmla="*/ 40862 w 126157"/>
                <a:gd name="connsiteY4" fmla="*/ 6454 h 119743"/>
                <a:gd name="connsiteX5" fmla="*/ 51229 w 126157"/>
                <a:gd name="connsiteY5" fmla="*/ 6631 h 119743"/>
                <a:gd name="connsiteX6" fmla="*/ 55095 w 126157"/>
                <a:gd name="connsiteY6" fmla="*/ 13362 h 119743"/>
                <a:gd name="connsiteX7" fmla="*/ 55095 w 126157"/>
                <a:gd name="connsiteY7" fmla="*/ 105296 h 119743"/>
                <a:gd name="connsiteX8" fmla="*/ 36821 w 126157"/>
                <a:gd name="connsiteY8" fmla="*/ 113444 h 119743"/>
                <a:gd name="connsiteX9" fmla="*/ 29441 w 126157"/>
                <a:gd name="connsiteY9" fmla="*/ 113444 h 119743"/>
                <a:gd name="connsiteX10" fmla="*/ 29441 w 126157"/>
                <a:gd name="connsiteY10" fmla="*/ 119821 h 119743"/>
                <a:gd name="connsiteX11" fmla="*/ 63529 w 126157"/>
                <a:gd name="connsiteY11" fmla="*/ 119112 h 119743"/>
                <a:gd name="connsiteX12" fmla="*/ 97440 w 126157"/>
                <a:gd name="connsiteY12" fmla="*/ 119821 h 119743"/>
                <a:gd name="connsiteX13" fmla="*/ 97440 w 126157"/>
                <a:gd name="connsiteY13" fmla="*/ 113444 h 119743"/>
                <a:gd name="connsiteX14" fmla="*/ 90060 w 126157"/>
                <a:gd name="connsiteY14" fmla="*/ 113444 h 119743"/>
                <a:gd name="connsiteX15" fmla="*/ 71787 w 126157"/>
                <a:gd name="connsiteY15" fmla="*/ 105296 h 119743"/>
                <a:gd name="connsiteX16" fmla="*/ 71787 w 126157"/>
                <a:gd name="connsiteY16" fmla="*/ 13362 h 119743"/>
                <a:gd name="connsiteX17" fmla="*/ 75652 w 126157"/>
                <a:gd name="connsiteY17" fmla="*/ 6631 h 119743"/>
                <a:gd name="connsiteX18" fmla="*/ 86019 w 126157"/>
                <a:gd name="connsiteY18" fmla="*/ 6454 h 119743"/>
                <a:gd name="connsiteX19" fmla="*/ 109564 w 126157"/>
                <a:gd name="connsiteY19" fmla="*/ 9997 h 119743"/>
                <a:gd name="connsiteX20" fmla="*/ 118876 w 126157"/>
                <a:gd name="connsiteY20" fmla="*/ 27002 h 119743"/>
                <a:gd name="connsiteX21" fmla="*/ 120458 w 126157"/>
                <a:gd name="connsiteY21" fmla="*/ 40818 h 119743"/>
                <a:gd name="connsiteX22" fmla="*/ 126432 w 126157"/>
                <a:gd name="connsiteY22" fmla="*/ 40818 h 119743"/>
                <a:gd name="connsiteX23" fmla="*/ 122742 w 126157"/>
                <a:gd name="connsiteY23" fmla="*/ 77 h 11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157" h="119743">
                  <a:moveTo>
                    <a:pt x="122742" y="77"/>
                  </a:moveTo>
                  <a:lnTo>
                    <a:pt x="3964" y="77"/>
                  </a:lnTo>
                  <a:lnTo>
                    <a:pt x="274" y="40818"/>
                  </a:lnTo>
                  <a:lnTo>
                    <a:pt x="6248" y="40818"/>
                  </a:lnTo>
                  <a:cubicBezTo>
                    <a:pt x="8708" y="10174"/>
                    <a:pt x="13803" y="6454"/>
                    <a:pt x="40862" y="6454"/>
                  </a:cubicBezTo>
                  <a:cubicBezTo>
                    <a:pt x="44376" y="6454"/>
                    <a:pt x="49472" y="6454"/>
                    <a:pt x="51229" y="6631"/>
                  </a:cubicBezTo>
                  <a:cubicBezTo>
                    <a:pt x="55095" y="7340"/>
                    <a:pt x="55095" y="9288"/>
                    <a:pt x="55095" y="13362"/>
                  </a:cubicBezTo>
                  <a:lnTo>
                    <a:pt x="55095" y="105296"/>
                  </a:lnTo>
                  <a:cubicBezTo>
                    <a:pt x="55095" y="111141"/>
                    <a:pt x="55095" y="113444"/>
                    <a:pt x="36821" y="113444"/>
                  </a:cubicBezTo>
                  <a:lnTo>
                    <a:pt x="29441" y="113444"/>
                  </a:lnTo>
                  <a:lnTo>
                    <a:pt x="29441" y="119821"/>
                  </a:lnTo>
                  <a:cubicBezTo>
                    <a:pt x="38051" y="119112"/>
                    <a:pt x="54392" y="119112"/>
                    <a:pt x="63529" y="119112"/>
                  </a:cubicBezTo>
                  <a:cubicBezTo>
                    <a:pt x="72665" y="119112"/>
                    <a:pt x="88830" y="119112"/>
                    <a:pt x="97440" y="119821"/>
                  </a:cubicBezTo>
                  <a:lnTo>
                    <a:pt x="97440" y="113444"/>
                  </a:lnTo>
                  <a:lnTo>
                    <a:pt x="90060" y="113444"/>
                  </a:lnTo>
                  <a:cubicBezTo>
                    <a:pt x="71787" y="113444"/>
                    <a:pt x="71787" y="111141"/>
                    <a:pt x="71787" y="105296"/>
                  </a:cubicBezTo>
                  <a:lnTo>
                    <a:pt x="71787" y="13362"/>
                  </a:lnTo>
                  <a:cubicBezTo>
                    <a:pt x="71787" y="9288"/>
                    <a:pt x="71787" y="7340"/>
                    <a:pt x="75652" y="6631"/>
                  </a:cubicBezTo>
                  <a:cubicBezTo>
                    <a:pt x="77409" y="6454"/>
                    <a:pt x="82505" y="6454"/>
                    <a:pt x="86019" y="6454"/>
                  </a:cubicBezTo>
                  <a:cubicBezTo>
                    <a:pt x="95859" y="6454"/>
                    <a:pt x="103414" y="6454"/>
                    <a:pt x="109564" y="9997"/>
                  </a:cubicBezTo>
                  <a:cubicBezTo>
                    <a:pt x="117471" y="14779"/>
                    <a:pt x="118701" y="26116"/>
                    <a:pt x="118876" y="27002"/>
                  </a:cubicBezTo>
                  <a:lnTo>
                    <a:pt x="120458" y="40818"/>
                  </a:lnTo>
                  <a:lnTo>
                    <a:pt x="126432" y="40818"/>
                  </a:lnTo>
                  <a:lnTo>
                    <a:pt x="122742" y="77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1B68B665-2104-8A5A-7ECE-D3C6B1BE20C5}"/>
              </a:ext>
            </a:extLst>
          </p:cNvPr>
          <p:cNvCxnSpPr/>
          <p:nvPr/>
        </p:nvCxnSpPr>
        <p:spPr>
          <a:xfrm>
            <a:off x="2911555" y="3450625"/>
            <a:ext cx="0" cy="5180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AAF2851D-AE54-1D25-199F-E25D4BA00FC4}"/>
              </a:ext>
            </a:extLst>
          </p:cNvPr>
          <p:cNvCxnSpPr/>
          <p:nvPr/>
        </p:nvCxnSpPr>
        <p:spPr>
          <a:xfrm>
            <a:off x="7672890" y="3493675"/>
            <a:ext cx="0" cy="5180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18" name="Group 217" descr="\documentclass{article}&#10;\usepackage{amsmath, physics}&#10;\usepackage{tikz-feynman}&#10;\usepackage{xcolor}&#10;\pagestyle{empty}&#10;\definecolor{SGreen}{rgb}{0.0547,0.613,0.328}&#10;\definecolor{NodeBlue}{rgb}{0.0547,0.148,0.578}&#10;\begin{document}&#10;&#10;$$D \approx -\mu\frac{d}{d\mu}$$&#10;&#10;&#10;&#10;\end{document}" title="IguanaTex Vector Display">
            <a:extLst>
              <a:ext uri="{FF2B5EF4-FFF2-40B4-BE49-F238E27FC236}">
                <a16:creationId xmlns:a16="http://schemas.microsoft.com/office/drawing/2014/main" id="{FBFF5880-D090-2812-CC35-B74DD5371ECB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307067" y="4061012"/>
            <a:ext cx="1207656" cy="588116"/>
            <a:chOff x="8105912" y="5707297"/>
            <a:chExt cx="1207656" cy="588116"/>
          </a:xfrm>
        </p:grpSpPr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90C61D8F-5CEE-32AC-8301-4BE4739DAE7C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105912" y="5885225"/>
              <a:ext cx="193331" cy="176761"/>
            </a:xfrm>
            <a:custGeom>
              <a:avLst/>
              <a:gdLst>
                <a:gd name="connsiteX0" fmla="*/ 30322 w 193331"/>
                <a:gd name="connsiteY0" fmla="*/ 156653 h 176761"/>
                <a:gd name="connsiteX1" fmla="*/ 7294 w 193331"/>
                <a:gd name="connsiteY1" fmla="*/ 168816 h 176761"/>
                <a:gd name="connsiteX2" fmla="*/ 209 w 193331"/>
                <a:gd name="connsiteY2" fmla="*/ 173734 h 176761"/>
                <a:gd name="connsiteX3" fmla="*/ 7294 w 193331"/>
                <a:gd name="connsiteY3" fmla="*/ 176839 h 176761"/>
                <a:gd name="connsiteX4" fmla="*/ 91054 w 193331"/>
                <a:gd name="connsiteY4" fmla="*/ 176839 h 176761"/>
                <a:gd name="connsiteX5" fmla="*/ 193540 w 193331"/>
                <a:gd name="connsiteY5" fmla="*/ 65554 h 176761"/>
                <a:gd name="connsiteX6" fmla="*/ 134073 w 193331"/>
                <a:gd name="connsiteY6" fmla="*/ 77 h 176761"/>
                <a:gd name="connsiteX7" fmla="*/ 49048 w 193331"/>
                <a:gd name="connsiteY7" fmla="*/ 77 h 176761"/>
                <a:gd name="connsiteX8" fmla="*/ 41456 w 193331"/>
                <a:gd name="connsiteY8" fmla="*/ 4995 h 176761"/>
                <a:gd name="connsiteX9" fmla="*/ 48795 w 193331"/>
                <a:gd name="connsiteY9" fmla="*/ 8100 h 176761"/>
                <a:gd name="connsiteX10" fmla="*/ 59676 w 193331"/>
                <a:gd name="connsiteY10" fmla="*/ 8618 h 176761"/>
                <a:gd name="connsiteX11" fmla="*/ 65243 w 193331"/>
                <a:gd name="connsiteY11" fmla="*/ 12759 h 176761"/>
                <a:gd name="connsiteX12" fmla="*/ 64231 w 193331"/>
                <a:gd name="connsiteY12" fmla="*/ 17676 h 176761"/>
                <a:gd name="connsiteX13" fmla="*/ 30322 w 193331"/>
                <a:gd name="connsiteY13" fmla="*/ 156653 h 176761"/>
                <a:gd name="connsiteX14" fmla="*/ 84981 w 193331"/>
                <a:gd name="connsiteY14" fmla="*/ 17935 h 176761"/>
                <a:gd name="connsiteX15" fmla="*/ 98646 w 193331"/>
                <a:gd name="connsiteY15" fmla="*/ 8100 h 176761"/>
                <a:gd name="connsiteX16" fmla="*/ 125722 w 193331"/>
                <a:gd name="connsiteY16" fmla="*/ 8100 h 176761"/>
                <a:gd name="connsiteX17" fmla="*/ 171525 w 193331"/>
                <a:gd name="connsiteY17" fmla="*/ 55979 h 176761"/>
                <a:gd name="connsiteX18" fmla="*/ 144954 w 193331"/>
                <a:gd name="connsiteY18" fmla="*/ 139572 h 176761"/>
                <a:gd name="connsiteX19" fmla="*/ 86499 w 193331"/>
                <a:gd name="connsiteY19" fmla="*/ 168816 h 176761"/>
                <a:gd name="connsiteX20" fmla="*/ 57905 w 193331"/>
                <a:gd name="connsiteY20" fmla="*/ 168816 h 176761"/>
                <a:gd name="connsiteX21" fmla="*/ 52338 w 193331"/>
                <a:gd name="connsiteY21" fmla="*/ 168558 h 176761"/>
                <a:gd name="connsiteX22" fmla="*/ 49048 w 193331"/>
                <a:gd name="connsiteY22" fmla="*/ 165970 h 176761"/>
                <a:gd name="connsiteX23" fmla="*/ 50313 w 193331"/>
                <a:gd name="connsiteY23" fmla="*/ 160017 h 176761"/>
                <a:gd name="connsiteX24" fmla="*/ 84981 w 193331"/>
                <a:gd name="connsiteY24" fmla="*/ 17935 h 1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3331" h="176761">
                  <a:moveTo>
                    <a:pt x="30322" y="156653"/>
                  </a:moveTo>
                  <a:cubicBezTo>
                    <a:pt x="27792" y="166746"/>
                    <a:pt x="27286" y="168816"/>
                    <a:pt x="7294" y="168816"/>
                  </a:cubicBezTo>
                  <a:cubicBezTo>
                    <a:pt x="2993" y="168816"/>
                    <a:pt x="209" y="168816"/>
                    <a:pt x="209" y="173734"/>
                  </a:cubicBezTo>
                  <a:cubicBezTo>
                    <a:pt x="209" y="176839"/>
                    <a:pt x="2486" y="176839"/>
                    <a:pt x="7294" y="176839"/>
                  </a:cubicBezTo>
                  <a:lnTo>
                    <a:pt x="91054" y="176839"/>
                  </a:lnTo>
                  <a:cubicBezTo>
                    <a:pt x="143689" y="176839"/>
                    <a:pt x="193540" y="122232"/>
                    <a:pt x="193540" y="65554"/>
                  </a:cubicBezTo>
                  <a:cubicBezTo>
                    <a:pt x="193540" y="29063"/>
                    <a:pt x="172031" y="77"/>
                    <a:pt x="134073" y="77"/>
                  </a:cubicBezTo>
                  <a:lnTo>
                    <a:pt x="49048" y="77"/>
                  </a:lnTo>
                  <a:cubicBezTo>
                    <a:pt x="44240" y="77"/>
                    <a:pt x="41456" y="77"/>
                    <a:pt x="41456" y="4995"/>
                  </a:cubicBezTo>
                  <a:cubicBezTo>
                    <a:pt x="41456" y="8100"/>
                    <a:pt x="43734" y="8100"/>
                    <a:pt x="48795" y="8100"/>
                  </a:cubicBezTo>
                  <a:cubicBezTo>
                    <a:pt x="52085" y="8100"/>
                    <a:pt x="56639" y="8359"/>
                    <a:pt x="59676" y="8618"/>
                  </a:cubicBezTo>
                  <a:cubicBezTo>
                    <a:pt x="63725" y="9135"/>
                    <a:pt x="65243" y="9912"/>
                    <a:pt x="65243" y="12759"/>
                  </a:cubicBezTo>
                  <a:cubicBezTo>
                    <a:pt x="65243" y="13794"/>
                    <a:pt x="64990" y="14570"/>
                    <a:pt x="64231" y="17676"/>
                  </a:cubicBezTo>
                  <a:lnTo>
                    <a:pt x="30322" y="156653"/>
                  </a:lnTo>
                  <a:close/>
                  <a:moveTo>
                    <a:pt x="84981" y="17935"/>
                  </a:moveTo>
                  <a:cubicBezTo>
                    <a:pt x="87259" y="8877"/>
                    <a:pt x="87765" y="8100"/>
                    <a:pt x="98646" y="8100"/>
                  </a:cubicBezTo>
                  <a:lnTo>
                    <a:pt x="125722" y="8100"/>
                  </a:lnTo>
                  <a:cubicBezTo>
                    <a:pt x="150521" y="8100"/>
                    <a:pt x="171525" y="21817"/>
                    <a:pt x="171525" y="55979"/>
                  </a:cubicBezTo>
                  <a:cubicBezTo>
                    <a:pt x="171525" y="68660"/>
                    <a:pt x="166464" y="111104"/>
                    <a:pt x="144954" y="139572"/>
                  </a:cubicBezTo>
                  <a:cubicBezTo>
                    <a:pt x="137616" y="149148"/>
                    <a:pt x="117625" y="168816"/>
                    <a:pt x="86499" y="168816"/>
                  </a:cubicBezTo>
                  <a:lnTo>
                    <a:pt x="57905" y="168816"/>
                  </a:lnTo>
                  <a:cubicBezTo>
                    <a:pt x="54362" y="168816"/>
                    <a:pt x="53856" y="168816"/>
                    <a:pt x="52338" y="168558"/>
                  </a:cubicBezTo>
                  <a:cubicBezTo>
                    <a:pt x="49807" y="168299"/>
                    <a:pt x="49048" y="168040"/>
                    <a:pt x="49048" y="165970"/>
                  </a:cubicBezTo>
                  <a:cubicBezTo>
                    <a:pt x="49048" y="165193"/>
                    <a:pt x="49048" y="164676"/>
                    <a:pt x="50313" y="160017"/>
                  </a:cubicBezTo>
                  <a:lnTo>
                    <a:pt x="84981" y="1793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444561C0-1D3E-59B6-657F-DEA0CF048492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396533" y="5936986"/>
              <a:ext cx="168785" cy="110508"/>
            </a:xfrm>
            <a:custGeom>
              <a:avLst/>
              <a:gdLst>
                <a:gd name="connsiteX0" fmla="*/ 169005 w 168785"/>
                <a:gd name="connsiteY0" fmla="*/ 8100 h 110508"/>
                <a:gd name="connsiteX1" fmla="*/ 165463 w 168785"/>
                <a:gd name="connsiteY1" fmla="*/ 336 h 110508"/>
                <a:gd name="connsiteX2" fmla="*/ 161920 w 168785"/>
                <a:gd name="connsiteY2" fmla="*/ 7324 h 110508"/>
                <a:gd name="connsiteX3" fmla="*/ 126746 w 168785"/>
                <a:gd name="connsiteY3" fmla="*/ 35792 h 110508"/>
                <a:gd name="connsiteX4" fmla="*/ 86258 w 168785"/>
                <a:gd name="connsiteY4" fmla="*/ 18711 h 110508"/>
                <a:gd name="connsiteX5" fmla="*/ 42480 w 168785"/>
                <a:gd name="connsiteY5" fmla="*/ 77 h 110508"/>
                <a:gd name="connsiteX6" fmla="*/ 220 w 168785"/>
                <a:gd name="connsiteY6" fmla="*/ 42262 h 110508"/>
                <a:gd name="connsiteX7" fmla="*/ 3763 w 168785"/>
                <a:gd name="connsiteY7" fmla="*/ 50026 h 110508"/>
                <a:gd name="connsiteX8" fmla="*/ 7306 w 168785"/>
                <a:gd name="connsiteY8" fmla="*/ 44074 h 110508"/>
                <a:gd name="connsiteX9" fmla="*/ 42480 w 168785"/>
                <a:gd name="connsiteY9" fmla="*/ 14570 h 110508"/>
                <a:gd name="connsiteX10" fmla="*/ 82968 w 168785"/>
                <a:gd name="connsiteY10" fmla="*/ 31651 h 110508"/>
                <a:gd name="connsiteX11" fmla="*/ 126746 w 168785"/>
                <a:gd name="connsiteY11" fmla="*/ 50285 h 110508"/>
                <a:gd name="connsiteX12" fmla="*/ 169005 w 168785"/>
                <a:gd name="connsiteY12" fmla="*/ 8100 h 110508"/>
                <a:gd name="connsiteX13" fmla="*/ 169005 w 168785"/>
                <a:gd name="connsiteY13" fmla="*/ 68660 h 110508"/>
                <a:gd name="connsiteX14" fmla="*/ 165463 w 168785"/>
                <a:gd name="connsiteY14" fmla="*/ 60637 h 110508"/>
                <a:gd name="connsiteX15" fmla="*/ 161920 w 168785"/>
                <a:gd name="connsiteY15" fmla="*/ 67625 h 110508"/>
                <a:gd name="connsiteX16" fmla="*/ 126746 w 168785"/>
                <a:gd name="connsiteY16" fmla="*/ 96093 h 110508"/>
                <a:gd name="connsiteX17" fmla="*/ 86258 w 168785"/>
                <a:gd name="connsiteY17" fmla="*/ 79012 h 110508"/>
                <a:gd name="connsiteX18" fmla="*/ 42480 w 168785"/>
                <a:gd name="connsiteY18" fmla="*/ 60378 h 110508"/>
                <a:gd name="connsiteX19" fmla="*/ 220 w 168785"/>
                <a:gd name="connsiteY19" fmla="*/ 102563 h 110508"/>
                <a:gd name="connsiteX20" fmla="*/ 3763 w 168785"/>
                <a:gd name="connsiteY20" fmla="*/ 110327 h 110508"/>
                <a:gd name="connsiteX21" fmla="*/ 7306 w 168785"/>
                <a:gd name="connsiteY21" fmla="*/ 104375 h 110508"/>
                <a:gd name="connsiteX22" fmla="*/ 42480 w 168785"/>
                <a:gd name="connsiteY22" fmla="*/ 74871 h 110508"/>
                <a:gd name="connsiteX23" fmla="*/ 82968 w 168785"/>
                <a:gd name="connsiteY23" fmla="*/ 91952 h 110508"/>
                <a:gd name="connsiteX24" fmla="*/ 126746 w 168785"/>
                <a:gd name="connsiteY24" fmla="*/ 110586 h 110508"/>
                <a:gd name="connsiteX25" fmla="*/ 169005 w 168785"/>
                <a:gd name="connsiteY25" fmla="*/ 68660 h 11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8785" h="110508">
                  <a:moveTo>
                    <a:pt x="169005" y="8100"/>
                  </a:moveTo>
                  <a:cubicBezTo>
                    <a:pt x="169005" y="2665"/>
                    <a:pt x="167234" y="336"/>
                    <a:pt x="165463" y="336"/>
                  </a:cubicBezTo>
                  <a:cubicBezTo>
                    <a:pt x="164451" y="336"/>
                    <a:pt x="162173" y="1371"/>
                    <a:pt x="161920" y="7324"/>
                  </a:cubicBezTo>
                  <a:cubicBezTo>
                    <a:pt x="160908" y="25181"/>
                    <a:pt x="143194" y="35792"/>
                    <a:pt x="126746" y="35792"/>
                  </a:cubicBezTo>
                  <a:cubicBezTo>
                    <a:pt x="112069" y="35792"/>
                    <a:pt x="99416" y="27769"/>
                    <a:pt x="86258" y="18711"/>
                  </a:cubicBezTo>
                  <a:cubicBezTo>
                    <a:pt x="72593" y="9394"/>
                    <a:pt x="58928" y="77"/>
                    <a:pt x="42480" y="77"/>
                  </a:cubicBezTo>
                  <a:cubicBezTo>
                    <a:pt x="18946" y="77"/>
                    <a:pt x="220" y="18452"/>
                    <a:pt x="220" y="42262"/>
                  </a:cubicBezTo>
                  <a:cubicBezTo>
                    <a:pt x="220" y="47956"/>
                    <a:pt x="2245" y="50026"/>
                    <a:pt x="3763" y="50026"/>
                  </a:cubicBezTo>
                  <a:cubicBezTo>
                    <a:pt x="6294" y="50026"/>
                    <a:pt x="7306" y="45109"/>
                    <a:pt x="7306" y="44074"/>
                  </a:cubicBezTo>
                  <a:cubicBezTo>
                    <a:pt x="8571" y="22334"/>
                    <a:pt x="29321" y="14570"/>
                    <a:pt x="42480" y="14570"/>
                  </a:cubicBezTo>
                  <a:cubicBezTo>
                    <a:pt x="57157" y="14570"/>
                    <a:pt x="69809" y="22593"/>
                    <a:pt x="82968" y="31651"/>
                  </a:cubicBezTo>
                  <a:cubicBezTo>
                    <a:pt x="96633" y="40968"/>
                    <a:pt x="110298" y="50285"/>
                    <a:pt x="126746" y="50285"/>
                  </a:cubicBezTo>
                  <a:cubicBezTo>
                    <a:pt x="150280" y="50285"/>
                    <a:pt x="169005" y="31910"/>
                    <a:pt x="169005" y="8100"/>
                  </a:cubicBezTo>
                  <a:close/>
                  <a:moveTo>
                    <a:pt x="169005" y="68660"/>
                  </a:moveTo>
                  <a:cubicBezTo>
                    <a:pt x="169005" y="61155"/>
                    <a:pt x="165969" y="60637"/>
                    <a:pt x="165463" y="60637"/>
                  </a:cubicBezTo>
                  <a:cubicBezTo>
                    <a:pt x="164451" y="60637"/>
                    <a:pt x="162173" y="61931"/>
                    <a:pt x="161920" y="67625"/>
                  </a:cubicBezTo>
                  <a:cubicBezTo>
                    <a:pt x="160908" y="85482"/>
                    <a:pt x="143194" y="96093"/>
                    <a:pt x="126746" y="96093"/>
                  </a:cubicBezTo>
                  <a:cubicBezTo>
                    <a:pt x="112069" y="96093"/>
                    <a:pt x="99416" y="88070"/>
                    <a:pt x="86258" y="79012"/>
                  </a:cubicBezTo>
                  <a:cubicBezTo>
                    <a:pt x="72593" y="69695"/>
                    <a:pt x="58928" y="60378"/>
                    <a:pt x="42480" y="60378"/>
                  </a:cubicBezTo>
                  <a:cubicBezTo>
                    <a:pt x="18946" y="60378"/>
                    <a:pt x="220" y="78753"/>
                    <a:pt x="220" y="102563"/>
                  </a:cubicBezTo>
                  <a:cubicBezTo>
                    <a:pt x="220" y="108257"/>
                    <a:pt x="2245" y="110327"/>
                    <a:pt x="3763" y="110327"/>
                  </a:cubicBezTo>
                  <a:cubicBezTo>
                    <a:pt x="6294" y="110327"/>
                    <a:pt x="7306" y="105410"/>
                    <a:pt x="7306" y="104375"/>
                  </a:cubicBezTo>
                  <a:cubicBezTo>
                    <a:pt x="8571" y="82635"/>
                    <a:pt x="29321" y="74871"/>
                    <a:pt x="42480" y="74871"/>
                  </a:cubicBezTo>
                  <a:cubicBezTo>
                    <a:pt x="57157" y="74871"/>
                    <a:pt x="69809" y="82894"/>
                    <a:pt x="82968" y="91952"/>
                  </a:cubicBezTo>
                  <a:cubicBezTo>
                    <a:pt x="96633" y="101269"/>
                    <a:pt x="110298" y="110586"/>
                    <a:pt x="126746" y="110586"/>
                  </a:cubicBezTo>
                  <a:cubicBezTo>
                    <a:pt x="150786" y="110586"/>
                    <a:pt x="169005" y="91435"/>
                    <a:pt x="169005" y="6866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9CE162CA-3174-9E65-0425-D54ED84FD083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670727" y="5992110"/>
              <a:ext cx="154614" cy="10352"/>
            </a:xfrm>
            <a:custGeom>
              <a:avLst/>
              <a:gdLst>
                <a:gd name="connsiteX0" fmla="*/ 145988 w 154614"/>
                <a:gd name="connsiteY0" fmla="*/ 10430 h 10352"/>
                <a:gd name="connsiteX1" fmla="*/ 154845 w 154614"/>
                <a:gd name="connsiteY1" fmla="*/ 5253 h 10352"/>
                <a:gd name="connsiteX2" fmla="*/ 145988 w 154614"/>
                <a:gd name="connsiteY2" fmla="*/ 77 h 10352"/>
                <a:gd name="connsiteX3" fmla="*/ 9088 w 154614"/>
                <a:gd name="connsiteY3" fmla="*/ 77 h 10352"/>
                <a:gd name="connsiteX4" fmla="*/ 231 w 154614"/>
                <a:gd name="connsiteY4" fmla="*/ 5253 h 10352"/>
                <a:gd name="connsiteX5" fmla="*/ 9088 w 154614"/>
                <a:gd name="connsiteY5" fmla="*/ 10430 h 10352"/>
                <a:gd name="connsiteX6" fmla="*/ 145988 w 154614"/>
                <a:gd name="connsiteY6" fmla="*/ 10430 h 1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614" h="10352">
                  <a:moveTo>
                    <a:pt x="145988" y="10430"/>
                  </a:moveTo>
                  <a:cubicBezTo>
                    <a:pt x="150290" y="10430"/>
                    <a:pt x="154845" y="10430"/>
                    <a:pt x="154845" y="5253"/>
                  </a:cubicBezTo>
                  <a:cubicBezTo>
                    <a:pt x="154845" y="77"/>
                    <a:pt x="150290" y="77"/>
                    <a:pt x="145988" y="77"/>
                  </a:cubicBezTo>
                  <a:lnTo>
                    <a:pt x="9088" y="77"/>
                  </a:lnTo>
                  <a:cubicBezTo>
                    <a:pt x="4786" y="77"/>
                    <a:pt x="231" y="77"/>
                    <a:pt x="231" y="5253"/>
                  </a:cubicBezTo>
                  <a:cubicBezTo>
                    <a:pt x="231" y="10430"/>
                    <a:pt x="4786" y="10430"/>
                    <a:pt x="9088" y="10430"/>
                  </a:cubicBezTo>
                  <a:lnTo>
                    <a:pt x="145988" y="1043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BF16EC24-3B9E-AB2B-2E46-8374CEF120ED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854133" y="5947596"/>
              <a:ext cx="137153" cy="170291"/>
            </a:xfrm>
            <a:custGeom>
              <a:avLst/>
              <a:gdLst>
                <a:gd name="connsiteX0" fmla="*/ 51102 w 137153"/>
                <a:gd name="connsiteY0" fmla="*/ 23628 h 170291"/>
                <a:gd name="connsiteX1" fmla="*/ 54898 w 137153"/>
                <a:gd name="connsiteY1" fmla="*/ 7065 h 170291"/>
                <a:gd name="connsiteX2" fmla="*/ 47559 w 137153"/>
                <a:gd name="connsiteY2" fmla="*/ 77 h 170291"/>
                <a:gd name="connsiteX3" fmla="*/ 37437 w 137153"/>
                <a:gd name="connsiteY3" fmla="*/ 9394 h 170291"/>
                <a:gd name="connsiteX4" fmla="*/ 998 w 137153"/>
                <a:gd name="connsiteY4" fmla="*/ 159241 h 170291"/>
                <a:gd name="connsiteX5" fmla="*/ 239 w 137153"/>
                <a:gd name="connsiteY5" fmla="*/ 163382 h 170291"/>
                <a:gd name="connsiteX6" fmla="*/ 7324 w 137153"/>
                <a:gd name="connsiteY6" fmla="*/ 170369 h 170291"/>
                <a:gd name="connsiteX7" fmla="*/ 16181 w 137153"/>
                <a:gd name="connsiteY7" fmla="*/ 164934 h 170291"/>
                <a:gd name="connsiteX8" fmla="*/ 30099 w 137153"/>
                <a:gd name="connsiteY8" fmla="*/ 109292 h 170291"/>
                <a:gd name="connsiteX9" fmla="*/ 54645 w 137153"/>
                <a:gd name="connsiteY9" fmla="*/ 117315 h 170291"/>
                <a:gd name="connsiteX10" fmla="*/ 88300 w 137153"/>
                <a:gd name="connsiteY10" fmla="*/ 98422 h 170291"/>
                <a:gd name="connsiteX11" fmla="*/ 111075 w 137153"/>
                <a:gd name="connsiteY11" fmla="*/ 117315 h 170291"/>
                <a:gd name="connsiteX12" fmla="*/ 129801 w 137153"/>
                <a:gd name="connsiteY12" fmla="*/ 103081 h 170291"/>
                <a:gd name="connsiteX13" fmla="*/ 137392 w 137153"/>
                <a:gd name="connsiteY13" fmla="*/ 77459 h 170291"/>
                <a:gd name="connsiteX14" fmla="*/ 134356 w 137153"/>
                <a:gd name="connsiteY14" fmla="*/ 74871 h 170291"/>
                <a:gd name="connsiteX15" fmla="*/ 130813 w 137153"/>
                <a:gd name="connsiteY15" fmla="*/ 79530 h 170291"/>
                <a:gd name="connsiteX16" fmla="*/ 111581 w 137153"/>
                <a:gd name="connsiteY16" fmla="*/ 111621 h 170291"/>
                <a:gd name="connsiteX17" fmla="*/ 103990 w 137153"/>
                <a:gd name="connsiteY17" fmla="*/ 99716 h 170291"/>
                <a:gd name="connsiteX18" fmla="*/ 109051 w 137153"/>
                <a:gd name="connsiteY18" fmla="*/ 72801 h 170291"/>
                <a:gd name="connsiteX19" fmla="*/ 116136 w 137153"/>
                <a:gd name="connsiteY19" fmla="*/ 44850 h 170291"/>
                <a:gd name="connsiteX20" fmla="*/ 120438 w 137153"/>
                <a:gd name="connsiteY20" fmla="*/ 27252 h 170291"/>
                <a:gd name="connsiteX21" fmla="*/ 124234 w 137153"/>
                <a:gd name="connsiteY21" fmla="*/ 9912 h 170291"/>
                <a:gd name="connsiteX22" fmla="*/ 116895 w 137153"/>
                <a:gd name="connsiteY22" fmla="*/ 2924 h 170291"/>
                <a:gd name="connsiteX23" fmla="*/ 107026 w 137153"/>
                <a:gd name="connsiteY23" fmla="*/ 11982 h 170291"/>
                <a:gd name="connsiteX24" fmla="*/ 95133 w 137153"/>
                <a:gd name="connsiteY24" fmla="*/ 60378 h 170291"/>
                <a:gd name="connsiteX25" fmla="*/ 88553 w 137153"/>
                <a:gd name="connsiteY25" fmla="*/ 86776 h 170291"/>
                <a:gd name="connsiteX26" fmla="*/ 55657 w 137153"/>
                <a:gd name="connsiteY26" fmla="*/ 111621 h 170291"/>
                <a:gd name="connsiteX27" fmla="*/ 36931 w 137153"/>
                <a:gd name="connsiteY27" fmla="*/ 89105 h 170291"/>
                <a:gd name="connsiteX28" fmla="*/ 40474 w 137153"/>
                <a:gd name="connsiteY28" fmla="*/ 67107 h 170291"/>
                <a:gd name="connsiteX29" fmla="*/ 51102 w 137153"/>
                <a:gd name="connsiteY29" fmla="*/ 23628 h 17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7153" h="170291">
                  <a:moveTo>
                    <a:pt x="51102" y="23628"/>
                  </a:moveTo>
                  <a:cubicBezTo>
                    <a:pt x="52367" y="18194"/>
                    <a:pt x="54898" y="8359"/>
                    <a:pt x="54898" y="7065"/>
                  </a:cubicBezTo>
                  <a:cubicBezTo>
                    <a:pt x="54898" y="2665"/>
                    <a:pt x="51861" y="77"/>
                    <a:pt x="47559" y="77"/>
                  </a:cubicBezTo>
                  <a:cubicBezTo>
                    <a:pt x="46800" y="77"/>
                    <a:pt x="39715" y="336"/>
                    <a:pt x="37437" y="9394"/>
                  </a:cubicBezTo>
                  <a:lnTo>
                    <a:pt x="998" y="159241"/>
                  </a:lnTo>
                  <a:cubicBezTo>
                    <a:pt x="239" y="162346"/>
                    <a:pt x="239" y="162864"/>
                    <a:pt x="239" y="163382"/>
                  </a:cubicBezTo>
                  <a:cubicBezTo>
                    <a:pt x="239" y="167264"/>
                    <a:pt x="3022" y="170369"/>
                    <a:pt x="7324" y="170369"/>
                  </a:cubicBezTo>
                  <a:cubicBezTo>
                    <a:pt x="12638" y="170369"/>
                    <a:pt x="15675" y="165711"/>
                    <a:pt x="16181" y="164934"/>
                  </a:cubicBezTo>
                  <a:cubicBezTo>
                    <a:pt x="17193" y="162605"/>
                    <a:pt x="20483" y="149148"/>
                    <a:pt x="30099" y="109292"/>
                  </a:cubicBezTo>
                  <a:cubicBezTo>
                    <a:pt x="38196" y="116280"/>
                    <a:pt x="49584" y="117315"/>
                    <a:pt x="54645" y="117315"/>
                  </a:cubicBezTo>
                  <a:cubicBezTo>
                    <a:pt x="72358" y="117315"/>
                    <a:pt x="82227" y="105669"/>
                    <a:pt x="88300" y="98422"/>
                  </a:cubicBezTo>
                  <a:cubicBezTo>
                    <a:pt x="90578" y="110068"/>
                    <a:pt x="99941" y="117315"/>
                    <a:pt x="111075" y="117315"/>
                  </a:cubicBezTo>
                  <a:cubicBezTo>
                    <a:pt x="119932" y="117315"/>
                    <a:pt x="125752" y="111362"/>
                    <a:pt x="129801" y="103081"/>
                  </a:cubicBezTo>
                  <a:cubicBezTo>
                    <a:pt x="134103" y="93764"/>
                    <a:pt x="137392" y="77977"/>
                    <a:pt x="137392" y="77459"/>
                  </a:cubicBezTo>
                  <a:cubicBezTo>
                    <a:pt x="137392" y="74871"/>
                    <a:pt x="135115" y="74871"/>
                    <a:pt x="134356" y="74871"/>
                  </a:cubicBezTo>
                  <a:cubicBezTo>
                    <a:pt x="131825" y="74871"/>
                    <a:pt x="131572" y="75906"/>
                    <a:pt x="130813" y="79530"/>
                  </a:cubicBezTo>
                  <a:cubicBezTo>
                    <a:pt x="126511" y="96352"/>
                    <a:pt x="121956" y="111621"/>
                    <a:pt x="111581" y="111621"/>
                  </a:cubicBezTo>
                  <a:cubicBezTo>
                    <a:pt x="104749" y="111621"/>
                    <a:pt x="103990" y="104892"/>
                    <a:pt x="103990" y="99716"/>
                  </a:cubicBezTo>
                  <a:cubicBezTo>
                    <a:pt x="103990" y="94023"/>
                    <a:pt x="107026" y="81859"/>
                    <a:pt x="109051" y="72801"/>
                  </a:cubicBezTo>
                  <a:lnTo>
                    <a:pt x="116136" y="44850"/>
                  </a:lnTo>
                  <a:cubicBezTo>
                    <a:pt x="116895" y="40968"/>
                    <a:pt x="119426" y="31134"/>
                    <a:pt x="120438" y="27252"/>
                  </a:cubicBezTo>
                  <a:cubicBezTo>
                    <a:pt x="121703" y="21299"/>
                    <a:pt x="124234" y="11465"/>
                    <a:pt x="124234" y="9912"/>
                  </a:cubicBezTo>
                  <a:cubicBezTo>
                    <a:pt x="124234" y="5253"/>
                    <a:pt x="120691" y="2924"/>
                    <a:pt x="116895" y="2924"/>
                  </a:cubicBezTo>
                  <a:cubicBezTo>
                    <a:pt x="115630" y="2924"/>
                    <a:pt x="109051" y="3183"/>
                    <a:pt x="107026" y="11982"/>
                  </a:cubicBezTo>
                  <a:lnTo>
                    <a:pt x="95133" y="60378"/>
                  </a:lnTo>
                  <a:cubicBezTo>
                    <a:pt x="92096" y="73318"/>
                    <a:pt x="89313" y="84188"/>
                    <a:pt x="88553" y="86776"/>
                  </a:cubicBezTo>
                  <a:cubicBezTo>
                    <a:pt x="88300" y="88070"/>
                    <a:pt x="76154" y="111621"/>
                    <a:pt x="55657" y="111621"/>
                  </a:cubicBezTo>
                  <a:cubicBezTo>
                    <a:pt x="43004" y="111621"/>
                    <a:pt x="36931" y="103081"/>
                    <a:pt x="36931" y="89105"/>
                  </a:cubicBezTo>
                  <a:cubicBezTo>
                    <a:pt x="36931" y="81600"/>
                    <a:pt x="38702" y="74354"/>
                    <a:pt x="40474" y="67107"/>
                  </a:cubicBezTo>
                  <a:lnTo>
                    <a:pt x="51102" y="2362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A727D145-0EDE-5D3D-EEA1-F13ADC6D45C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115743" y="5707297"/>
              <a:ext cx="120452" cy="182455"/>
            </a:xfrm>
            <a:custGeom>
              <a:avLst/>
              <a:gdLst>
                <a:gd name="connsiteX0" fmla="*/ 120701 w 120452"/>
                <a:gd name="connsiteY0" fmla="*/ 2918 h 182455"/>
                <a:gd name="connsiteX1" fmla="*/ 117411 w 120452"/>
                <a:gd name="connsiteY1" fmla="*/ 71 h 182455"/>
                <a:gd name="connsiteX2" fmla="*/ 85274 w 120452"/>
                <a:gd name="connsiteY2" fmla="*/ 2918 h 182455"/>
                <a:gd name="connsiteX3" fmla="*/ 81731 w 120452"/>
                <a:gd name="connsiteY3" fmla="*/ 7835 h 182455"/>
                <a:gd name="connsiteX4" fmla="*/ 87804 w 120452"/>
                <a:gd name="connsiteY4" fmla="*/ 10940 h 182455"/>
                <a:gd name="connsiteX5" fmla="*/ 100457 w 120452"/>
                <a:gd name="connsiteY5" fmla="*/ 15340 h 182455"/>
                <a:gd name="connsiteX6" fmla="*/ 99698 w 120452"/>
                <a:gd name="connsiteY6" fmla="*/ 20516 h 182455"/>
                <a:gd name="connsiteX7" fmla="*/ 84515 w 120452"/>
                <a:gd name="connsiteY7" fmla="*/ 81852 h 182455"/>
                <a:gd name="connsiteX8" fmla="*/ 61234 w 120452"/>
                <a:gd name="connsiteY8" fmla="*/ 65289 h 182455"/>
                <a:gd name="connsiteX9" fmla="*/ 249 w 120452"/>
                <a:gd name="connsiteY9" fmla="*/ 141118 h 182455"/>
                <a:gd name="connsiteX10" fmla="*/ 33905 w 120452"/>
                <a:gd name="connsiteY10" fmla="*/ 182526 h 182455"/>
                <a:gd name="connsiteX11" fmla="*/ 66801 w 120452"/>
                <a:gd name="connsiteY11" fmla="*/ 163116 h 182455"/>
                <a:gd name="connsiteX12" fmla="*/ 89829 w 120452"/>
                <a:gd name="connsiteY12" fmla="*/ 182526 h 182455"/>
                <a:gd name="connsiteX13" fmla="*/ 108555 w 120452"/>
                <a:gd name="connsiteY13" fmla="*/ 168292 h 182455"/>
                <a:gd name="connsiteX14" fmla="*/ 116146 w 120452"/>
                <a:gd name="connsiteY14" fmla="*/ 142671 h 182455"/>
                <a:gd name="connsiteX15" fmla="*/ 113110 w 120452"/>
                <a:gd name="connsiteY15" fmla="*/ 140083 h 182455"/>
                <a:gd name="connsiteX16" fmla="*/ 109567 w 120452"/>
                <a:gd name="connsiteY16" fmla="*/ 144741 h 182455"/>
                <a:gd name="connsiteX17" fmla="*/ 90335 w 120452"/>
                <a:gd name="connsiteY17" fmla="*/ 176833 h 182455"/>
                <a:gd name="connsiteX18" fmla="*/ 82743 w 120452"/>
                <a:gd name="connsiteY18" fmla="*/ 164928 h 182455"/>
                <a:gd name="connsiteX19" fmla="*/ 84262 w 120452"/>
                <a:gd name="connsiteY19" fmla="*/ 152505 h 182455"/>
                <a:gd name="connsiteX20" fmla="*/ 120701 w 120452"/>
                <a:gd name="connsiteY20" fmla="*/ 2918 h 182455"/>
                <a:gd name="connsiteX21" fmla="*/ 68066 w 120452"/>
                <a:gd name="connsiteY21" fmla="*/ 148882 h 182455"/>
                <a:gd name="connsiteX22" fmla="*/ 63005 w 120452"/>
                <a:gd name="connsiteY22" fmla="*/ 158458 h 182455"/>
                <a:gd name="connsiteX23" fmla="*/ 34411 w 120452"/>
                <a:gd name="connsiteY23" fmla="*/ 176833 h 182455"/>
                <a:gd name="connsiteX24" fmla="*/ 18215 w 120452"/>
                <a:gd name="connsiteY24" fmla="*/ 152505 h 182455"/>
                <a:gd name="connsiteX25" fmla="*/ 32133 w 120452"/>
                <a:gd name="connsiteY25" fmla="*/ 95828 h 182455"/>
                <a:gd name="connsiteX26" fmla="*/ 61487 w 120452"/>
                <a:gd name="connsiteY26" fmla="*/ 70982 h 182455"/>
                <a:gd name="connsiteX27" fmla="*/ 81478 w 120452"/>
                <a:gd name="connsiteY27" fmla="*/ 93757 h 182455"/>
                <a:gd name="connsiteX28" fmla="*/ 80719 w 120452"/>
                <a:gd name="connsiteY28" fmla="*/ 98157 h 182455"/>
                <a:gd name="connsiteX29" fmla="*/ 68066 w 120452"/>
                <a:gd name="connsiteY29" fmla="*/ 148882 h 18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452" h="182455">
                  <a:moveTo>
                    <a:pt x="120701" y="2918"/>
                  </a:moveTo>
                  <a:cubicBezTo>
                    <a:pt x="120701" y="2659"/>
                    <a:pt x="120701" y="71"/>
                    <a:pt x="117411" y="71"/>
                  </a:cubicBezTo>
                  <a:cubicBezTo>
                    <a:pt x="113616" y="71"/>
                    <a:pt x="89576" y="2400"/>
                    <a:pt x="85274" y="2918"/>
                  </a:cubicBezTo>
                  <a:cubicBezTo>
                    <a:pt x="83250" y="3176"/>
                    <a:pt x="81731" y="4470"/>
                    <a:pt x="81731" y="7835"/>
                  </a:cubicBezTo>
                  <a:cubicBezTo>
                    <a:pt x="81731" y="10940"/>
                    <a:pt x="84009" y="10940"/>
                    <a:pt x="87804" y="10940"/>
                  </a:cubicBezTo>
                  <a:cubicBezTo>
                    <a:pt x="99951" y="10940"/>
                    <a:pt x="100457" y="12752"/>
                    <a:pt x="100457" y="15340"/>
                  </a:cubicBezTo>
                  <a:lnTo>
                    <a:pt x="99698" y="20516"/>
                  </a:lnTo>
                  <a:lnTo>
                    <a:pt x="84515" y="81852"/>
                  </a:lnTo>
                  <a:cubicBezTo>
                    <a:pt x="79960" y="72276"/>
                    <a:pt x="72621" y="65289"/>
                    <a:pt x="61234" y="65289"/>
                  </a:cubicBezTo>
                  <a:cubicBezTo>
                    <a:pt x="31627" y="65289"/>
                    <a:pt x="249" y="103333"/>
                    <a:pt x="249" y="141118"/>
                  </a:cubicBezTo>
                  <a:cubicBezTo>
                    <a:pt x="249" y="165445"/>
                    <a:pt x="14167" y="182526"/>
                    <a:pt x="33905" y="182526"/>
                  </a:cubicBezTo>
                  <a:cubicBezTo>
                    <a:pt x="38966" y="182526"/>
                    <a:pt x="51618" y="181491"/>
                    <a:pt x="66801" y="163116"/>
                  </a:cubicBezTo>
                  <a:cubicBezTo>
                    <a:pt x="68826" y="173986"/>
                    <a:pt x="77682" y="182526"/>
                    <a:pt x="89829" y="182526"/>
                  </a:cubicBezTo>
                  <a:cubicBezTo>
                    <a:pt x="98686" y="182526"/>
                    <a:pt x="104506" y="176574"/>
                    <a:pt x="108555" y="168292"/>
                  </a:cubicBezTo>
                  <a:cubicBezTo>
                    <a:pt x="112857" y="158975"/>
                    <a:pt x="116146" y="143188"/>
                    <a:pt x="116146" y="142671"/>
                  </a:cubicBezTo>
                  <a:cubicBezTo>
                    <a:pt x="116146" y="140083"/>
                    <a:pt x="113869" y="140083"/>
                    <a:pt x="113110" y="140083"/>
                  </a:cubicBezTo>
                  <a:cubicBezTo>
                    <a:pt x="110579" y="140083"/>
                    <a:pt x="110326" y="141118"/>
                    <a:pt x="109567" y="144741"/>
                  </a:cubicBezTo>
                  <a:cubicBezTo>
                    <a:pt x="105265" y="161563"/>
                    <a:pt x="100710" y="176833"/>
                    <a:pt x="90335" y="176833"/>
                  </a:cubicBezTo>
                  <a:cubicBezTo>
                    <a:pt x="83503" y="176833"/>
                    <a:pt x="82743" y="170104"/>
                    <a:pt x="82743" y="164928"/>
                  </a:cubicBezTo>
                  <a:cubicBezTo>
                    <a:pt x="82743" y="158716"/>
                    <a:pt x="83250" y="156905"/>
                    <a:pt x="84262" y="152505"/>
                  </a:cubicBezTo>
                  <a:lnTo>
                    <a:pt x="120701" y="2918"/>
                  </a:lnTo>
                  <a:close/>
                  <a:moveTo>
                    <a:pt x="68066" y="148882"/>
                  </a:moveTo>
                  <a:cubicBezTo>
                    <a:pt x="66801" y="153540"/>
                    <a:pt x="66801" y="154058"/>
                    <a:pt x="63005" y="158458"/>
                  </a:cubicBezTo>
                  <a:cubicBezTo>
                    <a:pt x="51871" y="172692"/>
                    <a:pt x="41496" y="176833"/>
                    <a:pt x="34411" y="176833"/>
                  </a:cubicBezTo>
                  <a:cubicBezTo>
                    <a:pt x="21758" y="176833"/>
                    <a:pt x="18215" y="162598"/>
                    <a:pt x="18215" y="152505"/>
                  </a:cubicBezTo>
                  <a:cubicBezTo>
                    <a:pt x="18215" y="139565"/>
                    <a:pt x="26313" y="107732"/>
                    <a:pt x="32133" y="95828"/>
                  </a:cubicBezTo>
                  <a:cubicBezTo>
                    <a:pt x="39978" y="80558"/>
                    <a:pt x="51365" y="70982"/>
                    <a:pt x="61487" y="70982"/>
                  </a:cubicBezTo>
                  <a:cubicBezTo>
                    <a:pt x="77935" y="70982"/>
                    <a:pt x="81478" y="92204"/>
                    <a:pt x="81478" y="93757"/>
                  </a:cubicBezTo>
                  <a:cubicBezTo>
                    <a:pt x="81478" y="95310"/>
                    <a:pt x="80972" y="96863"/>
                    <a:pt x="80719" y="98157"/>
                  </a:cubicBezTo>
                  <a:lnTo>
                    <a:pt x="68066" y="14888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F50BB7A5-B0F6-36AA-EADC-DB1AC39BE589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029383" y="5992111"/>
              <a:ext cx="284185" cy="10351"/>
            </a:xfrm>
            <a:custGeom>
              <a:avLst/>
              <a:gdLst>
                <a:gd name="connsiteX0" fmla="*/ 0 w 284185"/>
                <a:gd name="connsiteY0" fmla="*/ 0 h 10351"/>
                <a:gd name="connsiteX1" fmla="*/ 284185 w 284185"/>
                <a:gd name="connsiteY1" fmla="*/ 0 h 10351"/>
                <a:gd name="connsiteX2" fmla="*/ 284185 w 284185"/>
                <a:gd name="connsiteY2" fmla="*/ 10351 h 10351"/>
                <a:gd name="connsiteX3" fmla="*/ 0 w 284185"/>
                <a:gd name="connsiteY3" fmla="*/ 10351 h 1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185" h="10351">
                  <a:moveTo>
                    <a:pt x="0" y="0"/>
                  </a:moveTo>
                  <a:lnTo>
                    <a:pt x="284185" y="0"/>
                  </a:lnTo>
                  <a:lnTo>
                    <a:pt x="284185" y="10351"/>
                  </a:lnTo>
                  <a:lnTo>
                    <a:pt x="0" y="1035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57A2DDBC-AE65-81E4-4CCB-E2243358CF73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039505" y="6059904"/>
              <a:ext cx="120452" cy="182455"/>
            </a:xfrm>
            <a:custGeom>
              <a:avLst/>
              <a:gdLst>
                <a:gd name="connsiteX0" fmla="*/ 120698 w 120452"/>
                <a:gd name="connsiteY0" fmla="*/ 2931 h 182455"/>
                <a:gd name="connsiteX1" fmla="*/ 117408 w 120452"/>
                <a:gd name="connsiteY1" fmla="*/ 84 h 182455"/>
                <a:gd name="connsiteX2" fmla="*/ 85271 w 120452"/>
                <a:gd name="connsiteY2" fmla="*/ 2931 h 182455"/>
                <a:gd name="connsiteX3" fmla="*/ 81728 w 120452"/>
                <a:gd name="connsiteY3" fmla="*/ 7848 h 182455"/>
                <a:gd name="connsiteX4" fmla="*/ 87801 w 120452"/>
                <a:gd name="connsiteY4" fmla="*/ 10954 h 182455"/>
                <a:gd name="connsiteX5" fmla="*/ 100454 w 120452"/>
                <a:gd name="connsiteY5" fmla="*/ 15354 h 182455"/>
                <a:gd name="connsiteX6" fmla="*/ 99695 w 120452"/>
                <a:gd name="connsiteY6" fmla="*/ 20530 h 182455"/>
                <a:gd name="connsiteX7" fmla="*/ 84512 w 120452"/>
                <a:gd name="connsiteY7" fmla="*/ 81866 h 182455"/>
                <a:gd name="connsiteX8" fmla="*/ 61231 w 120452"/>
                <a:gd name="connsiteY8" fmla="*/ 65302 h 182455"/>
                <a:gd name="connsiteX9" fmla="*/ 246 w 120452"/>
                <a:gd name="connsiteY9" fmla="*/ 141131 h 182455"/>
                <a:gd name="connsiteX10" fmla="*/ 33902 w 120452"/>
                <a:gd name="connsiteY10" fmla="*/ 182540 h 182455"/>
                <a:gd name="connsiteX11" fmla="*/ 66798 w 120452"/>
                <a:gd name="connsiteY11" fmla="*/ 163130 h 182455"/>
                <a:gd name="connsiteX12" fmla="*/ 89826 w 120452"/>
                <a:gd name="connsiteY12" fmla="*/ 182540 h 182455"/>
                <a:gd name="connsiteX13" fmla="*/ 108552 w 120452"/>
                <a:gd name="connsiteY13" fmla="*/ 168306 h 182455"/>
                <a:gd name="connsiteX14" fmla="*/ 116143 w 120452"/>
                <a:gd name="connsiteY14" fmla="*/ 142684 h 182455"/>
                <a:gd name="connsiteX15" fmla="*/ 113107 w 120452"/>
                <a:gd name="connsiteY15" fmla="*/ 140096 h 182455"/>
                <a:gd name="connsiteX16" fmla="*/ 109564 w 120452"/>
                <a:gd name="connsiteY16" fmla="*/ 144755 h 182455"/>
                <a:gd name="connsiteX17" fmla="*/ 90332 w 120452"/>
                <a:gd name="connsiteY17" fmla="*/ 176846 h 182455"/>
                <a:gd name="connsiteX18" fmla="*/ 82740 w 120452"/>
                <a:gd name="connsiteY18" fmla="*/ 164941 h 182455"/>
                <a:gd name="connsiteX19" fmla="*/ 84259 w 120452"/>
                <a:gd name="connsiteY19" fmla="*/ 152519 h 182455"/>
                <a:gd name="connsiteX20" fmla="*/ 120698 w 120452"/>
                <a:gd name="connsiteY20" fmla="*/ 2931 h 182455"/>
                <a:gd name="connsiteX21" fmla="*/ 68063 w 120452"/>
                <a:gd name="connsiteY21" fmla="*/ 148896 h 182455"/>
                <a:gd name="connsiteX22" fmla="*/ 63002 w 120452"/>
                <a:gd name="connsiteY22" fmla="*/ 158471 h 182455"/>
                <a:gd name="connsiteX23" fmla="*/ 34408 w 120452"/>
                <a:gd name="connsiteY23" fmla="*/ 176846 h 182455"/>
                <a:gd name="connsiteX24" fmla="*/ 18212 w 120452"/>
                <a:gd name="connsiteY24" fmla="*/ 152519 h 182455"/>
                <a:gd name="connsiteX25" fmla="*/ 32130 w 120452"/>
                <a:gd name="connsiteY25" fmla="*/ 95841 h 182455"/>
                <a:gd name="connsiteX26" fmla="*/ 61484 w 120452"/>
                <a:gd name="connsiteY26" fmla="*/ 70996 h 182455"/>
                <a:gd name="connsiteX27" fmla="*/ 81475 w 120452"/>
                <a:gd name="connsiteY27" fmla="*/ 93771 h 182455"/>
                <a:gd name="connsiteX28" fmla="*/ 80716 w 120452"/>
                <a:gd name="connsiteY28" fmla="*/ 98170 h 182455"/>
                <a:gd name="connsiteX29" fmla="*/ 68063 w 120452"/>
                <a:gd name="connsiteY29" fmla="*/ 148896 h 18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452" h="182455">
                  <a:moveTo>
                    <a:pt x="120698" y="2931"/>
                  </a:moveTo>
                  <a:cubicBezTo>
                    <a:pt x="120698" y="2672"/>
                    <a:pt x="120698" y="84"/>
                    <a:pt x="117408" y="84"/>
                  </a:cubicBezTo>
                  <a:cubicBezTo>
                    <a:pt x="113613" y="84"/>
                    <a:pt x="89573" y="2413"/>
                    <a:pt x="85271" y="2931"/>
                  </a:cubicBezTo>
                  <a:cubicBezTo>
                    <a:pt x="83247" y="3190"/>
                    <a:pt x="81728" y="4484"/>
                    <a:pt x="81728" y="7848"/>
                  </a:cubicBezTo>
                  <a:cubicBezTo>
                    <a:pt x="81728" y="10954"/>
                    <a:pt x="84006" y="10954"/>
                    <a:pt x="87801" y="10954"/>
                  </a:cubicBezTo>
                  <a:cubicBezTo>
                    <a:pt x="99948" y="10954"/>
                    <a:pt x="100454" y="12766"/>
                    <a:pt x="100454" y="15354"/>
                  </a:cubicBezTo>
                  <a:lnTo>
                    <a:pt x="99695" y="20530"/>
                  </a:lnTo>
                  <a:lnTo>
                    <a:pt x="84512" y="81866"/>
                  </a:lnTo>
                  <a:cubicBezTo>
                    <a:pt x="79957" y="72290"/>
                    <a:pt x="72618" y="65302"/>
                    <a:pt x="61231" y="65302"/>
                  </a:cubicBezTo>
                  <a:cubicBezTo>
                    <a:pt x="31624" y="65302"/>
                    <a:pt x="246" y="103346"/>
                    <a:pt x="246" y="141131"/>
                  </a:cubicBezTo>
                  <a:cubicBezTo>
                    <a:pt x="246" y="165459"/>
                    <a:pt x="14164" y="182540"/>
                    <a:pt x="33902" y="182540"/>
                  </a:cubicBezTo>
                  <a:cubicBezTo>
                    <a:pt x="38963" y="182540"/>
                    <a:pt x="51615" y="181505"/>
                    <a:pt x="66798" y="163130"/>
                  </a:cubicBezTo>
                  <a:cubicBezTo>
                    <a:pt x="68823" y="173999"/>
                    <a:pt x="77679" y="182540"/>
                    <a:pt x="89826" y="182540"/>
                  </a:cubicBezTo>
                  <a:cubicBezTo>
                    <a:pt x="98683" y="182540"/>
                    <a:pt x="104503" y="176587"/>
                    <a:pt x="108552" y="168306"/>
                  </a:cubicBezTo>
                  <a:cubicBezTo>
                    <a:pt x="112854" y="158989"/>
                    <a:pt x="116143" y="143202"/>
                    <a:pt x="116143" y="142684"/>
                  </a:cubicBezTo>
                  <a:cubicBezTo>
                    <a:pt x="116143" y="140096"/>
                    <a:pt x="113866" y="140096"/>
                    <a:pt x="113107" y="140096"/>
                  </a:cubicBezTo>
                  <a:cubicBezTo>
                    <a:pt x="110576" y="140096"/>
                    <a:pt x="110323" y="141131"/>
                    <a:pt x="109564" y="144755"/>
                  </a:cubicBezTo>
                  <a:cubicBezTo>
                    <a:pt x="105262" y="161577"/>
                    <a:pt x="100707" y="176846"/>
                    <a:pt x="90332" y="176846"/>
                  </a:cubicBezTo>
                  <a:cubicBezTo>
                    <a:pt x="83500" y="176846"/>
                    <a:pt x="82740" y="170117"/>
                    <a:pt x="82740" y="164941"/>
                  </a:cubicBezTo>
                  <a:cubicBezTo>
                    <a:pt x="82740" y="158730"/>
                    <a:pt x="83247" y="156918"/>
                    <a:pt x="84259" y="152519"/>
                  </a:cubicBezTo>
                  <a:lnTo>
                    <a:pt x="120698" y="2931"/>
                  </a:lnTo>
                  <a:close/>
                  <a:moveTo>
                    <a:pt x="68063" y="148896"/>
                  </a:moveTo>
                  <a:cubicBezTo>
                    <a:pt x="66798" y="153554"/>
                    <a:pt x="66798" y="154072"/>
                    <a:pt x="63002" y="158471"/>
                  </a:cubicBezTo>
                  <a:cubicBezTo>
                    <a:pt x="51868" y="172705"/>
                    <a:pt x="41493" y="176846"/>
                    <a:pt x="34408" y="176846"/>
                  </a:cubicBezTo>
                  <a:cubicBezTo>
                    <a:pt x="21755" y="176846"/>
                    <a:pt x="18212" y="162612"/>
                    <a:pt x="18212" y="152519"/>
                  </a:cubicBezTo>
                  <a:cubicBezTo>
                    <a:pt x="18212" y="139579"/>
                    <a:pt x="26310" y="107746"/>
                    <a:pt x="32130" y="95841"/>
                  </a:cubicBezTo>
                  <a:cubicBezTo>
                    <a:pt x="39975" y="80572"/>
                    <a:pt x="51362" y="70996"/>
                    <a:pt x="61484" y="70996"/>
                  </a:cubicBezTo>
                  <a:cubicBezTo>
                    <a:pt x="77932" y="70996"/>
                    <a:pt x="81475" y="92218"/>
                    <a:pt x="81475" y="93771"/>
                  </a:cubicBezTo>
                  <a:cubicBezTo>
                    <a:pt x="81475" y="95323"/>
                    <a:pt x="80969" y="96876"/>
                    <a:pt x="80716" y="98170"/>
                  </a:cubicBezTo>
                  <a:lnTo>
                    <a:pt x="68063" y="14889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C6B1A04-A72E-9A3A-E65D-01491E9ACA0A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168685" y="6125122"/>
              <a:ext cx="137153" cy="170291"/>
            </a:xfrm>
            <a:custGeom>
              <a:avLst/>
              <a:gdLst>
                <a:gd name="connsiteX0" fmla="*/ 51114 w 137153"/>
                <a:gd name="connsiteY0" fmla="*/ 23635 h 170291"/>
                <a:gd name="connsiteX1" fmla="*/ 54910 w 137153"/>
                <a:gd name="connsiteY1" fmla="*/ 7072 h 170291"/>
                <a:gd name="connsiteX2" fmla="*/ 47572 w 137153"/>
                <a:gd name="connsiteY2" fmla="*/ 84 h 170291"/>
                <a:gd name="connsiteX3" fmla="*/ 37449 w 137153"/>
                <a:gd name="connsiteY3" fmla="*/ 9401 h 170291"/>
                <a:gd name="connsiteX4" fmla="*/ 1010 w 137153"/>
                <a:gd name="connsiteY4" fmla="*/ 159248 h 170291"/>
                <a:gd name="connsiteX5" fmla="*/ 251 w 137153"/>
                <a:gd name="connsiteY5" fmla="*/ 163388 h 170291"/>
                <a:gd name="connsiteX6" fmla="*/ 7336 w 137153"/>
                <a:gd name="connsiteY6" fmla="*/ 170376 h 170291"/>
                <a:gd name="connsiteX7" fmla="*/ 16193 w 137153"/>
                <a:gd name="connsiteY7" fmla="*/ 164941 h 170291"/>
                <a:gd name="connsiteX8" fmla="*/ 30111 w 137153"/>
                <a:gd name="connsiteY8" fmla="*/ 109299 h 170291"/>
                <a:gd name="connsiteX9" fmla="*/ 54657 w 137153"/>
                <a:gd name="connsiteY9" fmla="*/ 117322 h 170291"/>
                <a:gd name="connsiteX10" fmla="*/ 88313 w 137153"/>
                <a:gd name="connsiteY10" fmla="*/ 98429 h 170291"/>
                <a:gd name="connsiteX11" fmla="*/ 111087 w 137153"/>
                <a:gd name="connsiteY11" fmla="*/ 117322 h 170291"/>
                <a:gd name="connsiteX12" fmla="*/ 129813 w 137153"/>
                <a:gd name="connsiteY12" fmla="*/ 103088 h 170291"/>
                <a:gd name="connsiteX13" fmla="*/ 137405 w 137153"/>
                <a:gd name="connsiteY13" fmla="*/ 77466 h 170291"/>
                <a:gd name="connsiteX14" fmla="*/ 134368 w 137153"/>
                <a:gd name="connsiteY14" fmla="*/ 74878 h 170291"/>
                <a:gd name="connsiteX15" fmla="*/ 130825 w 137153"/>
                <a:gd name="connsiteY15" fmla="*/ 79537 h 170291"/>
                <a:gd name="connsiteX16" fmla="*/ 111593 w 137153"/>
                <a:gd name="connsiteY16" fmla="*/ 111628 h 170291"/>
                <a:gd name="connsiteX17" fmla="*/ 104002 w 137153"/>
                <a:gd name="connsiteY17" fmla="*/ 99723 h 170291"/>
                <a:gd name="connsiteX18" fmla="*/ 109063 w 137153"/>
                <a:gd name="connsiteY18" fmla="*/ 72808 h 170291"/>
                <a:gd name="connsiteX19" fmla="*/ 116148 w 137153"/>
                <a:gd name="connsiteY19" fmla="*/ 44857 h 170291"/>
                <a:gd name="connsiteX20" fmla="*/ 120450 w 137153"/>
                <a:gd name="connsiteY20" fmla="*/ 27258 h 170291"/>
                <a:gd name="connsiteX21" fmla="*/ 124246 w 137153"/>
                <a:gd name="connsiteY21" fmla="*/ 9919 h 170291"/>
                <a:gd name="connsiteX22" fmla="*/ 116908 w 137153"/>
                <a:gd name="connsiteY22" fmla="*/ 2931 h 170291"/>
                <a:gd name="connsiteX23" fmla="*/ 107039 w 137153"/>
                <a:gd name="connsiteY23" fmla="*/ 11989 h 170291"/>
                <a:gd name="connsiteX24" fmla="*/ 95145 w 137153"/>
                <a:gd name="connsiteY24" fmla="*/ 60385 h 170291"/>
                <a:gd name="connsiteX25" fmla="*/ 88566 w 137153"/>
                <a:gd name="connsiteY25" fmla="*/ 86783 h 170291"/>
                <a:gd name="connsiteX26" fmla="*/ 55669 w 137153"/>
                <a:gd name="connsiteY26" fmla="*/ 111628 h 170291"/>
                <a:gd name="connsiteX27" fmla="*/ 36943 w 137153"/>
                <a:gd name="connsiteY27" fmla="*/ 89112 h 170291"/>
                <a:gd name="connsiteX28" fmla="*/ 40486 w 137153"/>
                <a:gd name="connsiteY28" fmla="*/ 67114 h 170291"/>
                <a:gd name="connsiteX29" fmla="*/ 51114 w 137153"/>
                <a:gd name="connsiteY29" fmla="*/ 23635 h 17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7153" h="170291">
                  <a:moveTo>
                    <a:pt x="51114" y="23635"/>
                  </a:moveTo>
                  <a:cubicBezTo>
                    <a:pt x="52380" y="18200"/>
                    <a:pt x="54910" y="8366"/>
                    <a:pt x="54910" y="7072"/>
                  </a:cubicBezTo>
                  <a:cubicBezTo>
                    <a:pt x="54910" y="2672"/>
                    <a:pt x="51873" y="84"/>
                    <a:pt x="47572" y="84"/>
                  </a:cubicBezTo>
                  <a:cubicBezTo>
                    <a:pt x="46812" y="84"/>
                    <a:pt x="39727" y="343"/>
                    <a:pt x="37449" y="9401"/>
                  </a:cubicBezTo>
                  <a:lnTo>
                    <a:pt x="1010" y="159248"/>
                  </a:lnTo>
                  <a:cubicBezTo>
                    <a:pt x="251" y="162353"/>
                    <a:pt x="251" y="162871"/>
                    <a:pt x="251" y="163388"/>
                  </a:cubicBezTo>
                  <a:cubicBezTo>
                    <a:pt x="251" y="167271"/>
                    <a:pt x="3035" y="170376"/>
                    <a:pt x="7336" y="170376"/>
                  </a:cubicBezTo>
                  <a:cubicBezTo>
                    <a:pt x="12651" y="170376"/>
                    <a:pt x="15687" y="165718"/>
                    <a:pt x="16193" y="164941"/>
                  </a:cubicBezTo>
                  <a:cubicBezTo>
                    <a:pt x="17205" y="162612"/>
                    <a:pt x="20495" y="149154"/>
                    <a:pt x="30111" y="109299"/>
                  </a:cubicBezTo>
                  <a:cubicBezTo>
                    <a:pt x="38209" y="116286"/>
                    <a:pt x="49596" y="117322"/>
                    <a:pt x="54657" y="117322"/>
                  </a:cubicBezTo>
                  <a:cubicBezTo>
                    <a:pt x="72371" y="117322"/>
                    <a:pt x="82240" y="105676"/>
                    <a:pt x="88313" y="98429"/>
                  </a:cubicBezTo>
                  <a:cubicBezTo>
                    <a:pt x="90590" y="110075"/>
                    <a:pt x="99953" y="117322"/>
                    <a:pt x="111087" y="117322"/>
                  </a:cubicBezTo>
                  <a:cubicBezTo>
                    <a:pt x="119944" y="117322"/>
                    <a:pt x="125764" y="111369"/>
                    <a:pt x="129813" y="103088"/>
                  </a:cubicBezTo>
                  <a:cubicBezTo>
                    <a:pt x="134115" y="93771"/>
                    <a:pt x="137405" y="77984"/>
                    <a:pt x="137405" y="77466"/>
                  </a:cubicBezTo>
                  <a:cubicBezTo>
                    <a:pt x="137405" y="74878"/>
                    <a:pt x="135127" y="74878"/>
                    <a:pt x="134368" y="74878"/>
                  </a:cubicBezTo>
                  <a:cubicBezTo>
                    <a:pt x="131838" y="74878"/>
                    <a:pt x="131584" y="75913"/>
                    <a:pt x="130825" y="79537"/>
                  </a:cubicBezTo>
                  <a:cubicBezTo>
                    <a:pt x="126523" y="96359"/>
                    <a:pt x="121969" y="111628"/>
                    <a:pt x="111593" y="111628"/>
                  </a:cubicBezTo>
                  <a:cubicBezTo>
                    <a:pt x="104761" y="111628"/>
                    <a:pt x="104002" y="104899"/>
                    <a:pt x="104002" y="99723"/>
                  </a:cubicBezTo>
                  <a:cubicBezTo>
                    <a:pt x="104002" y="94029"/>
                    <a:pt x="107039" y="81866"/>
                    <a:pt x="109063" y="72808"/>
                  </a:cubicBezTo>
                  <a:lnTo>
                    <a:pt x="116148" y="44857"/>
                  </a:lnTo>
                  <a:cubicBezTo>
                    <a:pt x="116908" y="40975"/>
                    <a:pt x="119438" y="31141"/>
                    <a:pt x="120450" y="27258"/>
                  </a:cubicBezTo>
                  <a:cubicBezTo>
                    <a:pt x="121716" y="21306"/>
                    <a:pt x="124246" y="11472"/>
                    <a:pt x="124246" y="9919"/>
                  </a:cubicBezTo>
                  <a:cubicBezTo>
                    <a:pt x="124246" y="5260"/>
                    <a:pt x="120703" y="2931"/>
                    <a:pt x="116908" y="2931"/>
                  </a:cubicBezTo>
                  <a:cubicBezTo>
                    <a:pt x="115642" y="2931"/>
                    <a:pt x="109063" y="3190"/>
                    <a:pt x="107039" y="11989"/>
                  </a:cubicBezTo>
                  <a:lnTo>
                    <a:pt x="95145" y="60385"/>
                  </a:lnTo>
                  <a:cubicBezTo>
                    <a:pt x="92109" y="73325"/>
                    <a:pt x="89325" y="84195"/>
                    <a:pt x="88566" y="86783"/>
                  </a:cubicBezTo>
                  <a:cubicBezTo>
                    <a:pt x="88313" y="88077"/>
                    <a:pt x="76166" y="111628"/>
                    <a:pt x="55669" y="111628"/>
                  </a:cubicBezTo>
                  <a:cubicBezTo>
                    <a:pt x="43017" y="111628"/>
                    <a:pt x="36943" y="103088"/>
                    <a:pt x="36943" y="89112"/>
                  </a:cubicBezTo>
                  <a:cubicBezTo>
                    <a:pt x="36943" y="81607"/>
                    <a:pt x="38715" y="74361"/>
                    <a:pt x="40486" y="67114"/>
                  </a:cubicBezTo>
                  <a:lnTo>
                    <a:pt x="51114" y="2363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50" name="Group 249" descr="\documentclass{article}&#10;\usepackage{amsmath, physics}&#10;\usepackage{tikz-feynman}&#10;\usepackage{xcolor}&#10;\pagestyle{empty}&#10;\definecolor{SGreen}{rgb}{0.0547,0.613,0.328}&#10;\definecolor{NodeBlue}{rgb}{0.0547,0.148,0.578}&#10;\begin{document}&#10;&#10;$$\bar{K}_z \approx -\nu\frac{d}{d\nu}$$&#10;&#10;&#10;&#10;\end{document}" title="IguanaTex Vector Display">
            <a:extLst>
              <a:ext uri="{FF2B5EF4-FFF2-40B4-BE49-F238E27FC236}">
                <a16:creationId xmlns:a16="http://schemas.microsoft.com/office/drawing/2014/main" id="{9A238DDA-88B2-2EE3-72A3-BC15799CF6FC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064550" y="4091362"/>
            <a:ext cx="1294162" cy="529712"/>
            <a:chOff x="11894723" y="5681938"/>
            <a:chExt cx="1294162" cy="529712"/>
          </a:xfrm>
        </p:grpSpPr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E021A3EC-892E-2F8C-A50A-93383E9730BD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1969511" y="5817150"/>
              <a:ext cx="90912" cy="7942"/>
            </a:xfrm>
            <a:custGeom>
              <a:avLst/>
              <a:gdLst>
                <a:gd name="connsiteX0" fmla="*/ 91122 w 90912"/>
                <a:gd name="connsiteY0" fmla="*/ 8018 h 7942"/>
                <a:gd name="connsiteX1" fmla="*/ 91122 w 90912"/>
                <a:gd name="connsiteY1" fmla="*/ 75 h 7942"/>
                <a:gd name="connsiteX2" fmla="*/ 210 w 90912"/>
                <a:gd name="connsiteY2" fmla="*/ 75 h 7942"/>
                <a:gd name="connsiteX3" fmla="*/ 210 w 90912"/>
                <a:gd name="connsiteY3" fmla="*/ 8018 h 7942"/>
                <a:gd name="connsiteX4" fmla="*/ 91122 w 90912"/>
                <a:gd name="connsiteY4" fmla="*/ 8018 h 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12" h="7942">
                  <a:moveTo>
                    <a:pt x="91122" y="8018"/>
                  </a:moveTo>
                  <a:lnTo>
                    <a:pt x="91122" y="75"/>
                  </a:lnTo>
                  <a:lnTo>
                    <a:pt x="210" y="75"/>
                  </a:lnTo>
                  <a:lnTo>
                    <a:pt x="210" y="8018"/>
                  </a:lnTo>
                  <a:lnTo>
                    <a:pt x="91122" y="801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9DB60939-4DA8-1185-0B1B-79ADFA00927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1894723" y="5858087"/>
              <a:ext cx="214311" cy="174994"/>
            </a:xfrm>
            <a:custGeom>
              <a:avLst/>
              <a:gdLst>
                <a:gd name="connsiteX0" fmla="*/ 118821 w 214311"/>
                <a:gd name="connsiteY0" fmla="*/ 71561 h 174994"/>
                <a:gd name="connsiteX1" fmla="*/ 117562 w 214311"/>
                <a:gd name="connsiteY1" fmla="*/ 67974 h 174994"/>
                <a:gd name="connsiteX2" fmla="*/ 124865 w 214311"/>
                <a:gd name="connsiteY2" fmla="*/ 62081 h 174994"/>
                <a:gd name="connsiteX3" fmla="*/ 168936 w 214311"/>
                <a:gd name="connsiteY3" fmla="*/ 27492 h 174994"/>
                <a:gd name="connsiteX4" fmla="*/ 209985 w 214311"/>
                <a:gd name="connsiteY4" fmla="*/ 8020 h 174994"/>
                <a:gd name="connsiteX5" fmla="*/ 214518 w 214311"/>
                <a:gd name="connsiteY5" fmla="*/ 2896 h 174994"/>
                <a:gd name="connsiteX6" fmla="*/ 211748 w 214311"/>
                <a:gd name="connsiteY6" fmla="*/ 77 h 174994"/>
                <a:gd name="connsiteX7" fmla="*/ 193868 w 214311"/>
                <a:gd name="connsiteY7" fmla="*/ 846 h 174994"/>
                <a:gd name="connsiteX8" fmla="*/ 165914 w 214311"/>
                <a:gd name="connsiteY8" fmla="*/ 77 h 174994"/>
                <a:gd name="connsiteX9" fmla="*/ 161129 w 214311"/>
                <a:gd name="connsiteY9" fmla="*/ 5202 h 174994"/>
                <a:gd name="connsiteX10" fmla="*/ 164151 w 214311"/>
                <a:gd name="connsiteY10" fmla="*/ 8020 h 174994"/>
                <a:gd name="connsiteX11" fmla="*/ 171958 w 214311"/>
                <a:gd name="connsiteY11" fmla="*/ 13401 h 174994"/>
                <a:gd name="connsiteX12" fmla="*/ 162892 w 214311"/>
                <a:gd name="connsiteY12" fmla="*/ 25186 h 174994"/>
                <a:gd name="connsiteX13" fmla="*/ 64677 w 214311"/>
                <a:gd name="connsiteY13" fmla="*/ 102051 h 174994"/>
                <a:gd name="connsiteX14" fmla="*/ 84824 w 214311"/>
                <a:gd name="connsiteY14" fmla="*/ 19806 h 174994"/>
                <a:gd name="connsiteX15" fmla="*/ 105978 w 214311"/>
                <a:gd name="connsiteY15" fmla="*/ 8020 h 174994"/>
                <a:gd name="connsiteX16" fmla="*/ 114540 w 214311"/>
                <a:gd name="connsiteY16" fmla="*/ 2896 h 174994"/>
                <a:gd name="connsiteX17" fmla="*/ 111014 w 214311"/>
                <a:gd name="connsiteY17" fmla="*/ 77 h 174994"/>
                <a:gd name="connsiteX18" fmla="*/ 78780 w 214311"/>
                <a:gd name="connsiteY18" fmla="*/ 846 h 174994"/>
                <a:gd name="connsiteX19" fmla="*/ 46293 w 214311"/>
                <a:gd name="connsiteY19" fmla="*/ 77 h 174994"/>
                <a:gd name="connsiteX20" fmla="*/ 41256 w 214311"/>
                <a:gd name="connsiteY20" fmla="*/ 4945 h 174994"/>
                <a:gd name="connsiteX21" fmla="*/ 48559 w 214311"/>
                <a:gd name="connsiteY21" fmla="*/ 8020 h 174994"/>
                <a:gd name="connsiteX22" fmla="*/ 59388 w 214311"/>
                <a:gd name="connsiteY22" fmla="*/ 8532 h 174994"/>
                <a:gd name="connsiteX23" fmla="*/ 64929 w 214311"/>
                <a:gd name="connsiteY23" fmla="*/ 12632 h 174994"/>
                <a:gd name="connsiteX24" fmla="*/ 63921 w 214311"/>
                <a:gd name="connsiteY24" fmla="*/ 17500 h 174994"/>
                <a:gd name="connsiteX25" fmla="*/ 30176 w 214311"/>
                <a:gd name="connsiteY25" fmla="*/ 155087 h 174994"/>
                <a:gd name="connsiteX26" fmla="*/ 7259 w 214311"/>
                <a:gd name="connsiteY26" fmla="*/ 167129 h 174994"/>
                <a:gd name="connsiteX27" fmla="*/ 207 w 214311"/>
                <a:gd name="connsiteY27" fmla="*/ 171997 h 174994"/>
                <a:gd name="connsiteX28" fmla="*/ 3985 w 214311"/>
                <a:gd name="connsiteY28" fmla="*/ 175072 h 174994"/>
                <a:gd name="connsiteX29" fmla="*/ 35968 w 214311"/>
                <a:gd name="connsiteY29" fmla="*/ 174303 h 174994"/>
                <a:gd name="connsiteX30" fmla="*/ 52085 w 214311"/>
                <a:gd name="connsiteY30" fmla="*/ 174559 h 174994"/>
                <a:gd name="connsiteX31" fmla="*/ 68454 w 214311"/>
                <a:gd name="connsiteY31" fmla="*/ 175072 h 174994"/>
                <a:gd name="connsiteX32" fmla="*/ 73491 w 214311"/>
                <a:gd name="connsiteY32" fmla="*/ 169947 h 174994"/>
                <a:gd name="connsiteX33" fmla="*/ 66440 w 214311"/>
                <a:gd name="connsiteY33" fmla="*/ 167129 h 174994"/>
                <a:gd name="connsiteX34" fmla="*/ 50070 w 214311"/>
                <a:gd name="connsiteY34" fmla="*/ 162517 h 174994"/>
                <a:gd name="connsiteX35" fmla="*/ 52337 w 214311"/>
                <a:gd name="connsiteY35" fmla="*/ 151244 h 174994"/>
                <a:gd name="connsiteX36" fmla="*/ 62410 w 214311"/>
                <a:gd name="connsiteY36" fmla="*/ 111018 h 174994"/>
                <a:gd name="connsiteX37" fmla="*/ 99934 w 214311"/>
                <a:gd name="connsiteY37" fmla="*/ 81297 h 174994"/>
                <a:gd name="connsiteX38" fmla="*/ 129146 w 214311"/>
                <a:gd name="connsiteY38" fmla="*/ 150219 h 174994"/>
                <a:gd name="connsiteX39" fmla="*/ 132169 w 214311"/>
                <a:gd name="connsiteY39" fmla="*/ 159186 h 174994"/>
                <a:gd name="connsiteX40" fmla="*/ 119073 w 214311"/>
                <a:gd name="connsiteY40" fmla="*/ 167129 h 174994"/>
                <a:gd name="connsiteX41" fmla="*/ 113533 w 214311"/>
                <a:gd name="connsiteY41" fmla="*/ 172253 h 174994"/>
                <a:gd name="connsiteX42" fmla="*/ 117058 w 214311"/>
                <a:gd name="connsiteY42" fmla="*/ 175072 h 174994"/>
                <a:gd name="connsiteX43" fmla="*/ 147782 w 214311"/>
                <a:gd name="connsiteY43" fmla="*/ 174303 h 174994"/>
                <a:gd name="connsiteX44" fmla="*/ 172462 w 214311"/>
                <a:gd name="connsiteY44" fmla="*/ 175072 h 174994"/>
                <a:gd name="connsiteX45" fmla="*/ 176995 w 214311"/>
                <a:gd name="connsiteY45" fmla="*/ 169947 h 174994"/>
                <a:gd name="connsiteX46" fmla="*/ 171958 w 214311"/>
                <a:gd name="connsiteY46" fmla="*/ 167129 h 174994"/>
                <a:gd name="connsiteX47" fmla="*/ 154582 w 214311"/>
                <a:gd name="connsiteY47" fmla="*/ 155599 h 174994"/>
                <a:gd name="connsiteX48" fmla="*/ 118821 w 214311"/>
                <a:gd name="connsiteY48" fmla="*/ 71561 h 17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4311" h="174994">
                  <a:moveTo>
                    <a:pt x="118821" y="71561"/>
                  </a:moveTo>
                  <a:cubicBezTo>
                    <a:pt x="118569" y="70793"/>
                    <a:pt x="117562" y="68743"/>
                    <a:pt x="117562" y="67974"/>
                  </a:cubicBezTo>
                  <a:cubicBezTo>
                    <a:pt x="117562" y="67718"/>
                    <a:pt x="122095" y="64131"/>
                    <a:pt x="124865" y="62081"/>
                  </a:cubicBezTo>
                  <a:lnTo>
                    <a:pt x="168936" y="27492"/>
                  </a:lnTo>
                  <a:cubicBezTo>
                    <a:pt x="192609" y="9814"/>
                    <a:pt x="202430" y="8789"/>
                    <a:pt x="209985" y="8020"/>
                  </a:cubicBezTo>
                  <a:cubicBezTo>
                    <a:pt x="212000" y="7764"/>
                    <a:pt x="214518" y="7508"/>
                    <a:pt x="214518" y="2896"/>
                  </a:cubicBezTo>
                  <a:cubicBezTo>
                    <a:pt x="214518" y="1871"/>
                    <a:pt x="213763" y="77"/>
                    <a:pt x="211748" y="77"/>
                  </a:cubicBezTo>
                  <a:cubicBezTo>
                    <a:pt x="206208" y="77"/>
                    <a:pt x="199912" y="846"/>
                    <a:pt x="193868" y="846"/>
                  </a:cubicBezTo>
                  <a:cubicBezTo>
                    <a:pt x="184802" y="846"/>
                    <a:pt x="174980" y="77"/>
                    <a:pt x="165914" y="77"/>
                  </a:cubicBezTo>
                  <a:cubicBezTo>
                    <a:pt x="164151" y="77"/>
                    <a:pt x="161129" y="77"/>
                    <a:pt x="161129" y="5202"/>
                  </a:cubicBezTo>
                  <a:cubicBezTo>
                    <a:pt x="161129" y="6995"/>
                    <a:pt x="162389" y="7764"/>
                    <a:pt x="164151" y="8020"/>
                  </a:cubicBezTo>
                  <a:cubicBezTo>
                    <a:pt x="169692" y="8532"/>
                    <a:pt x="171958" y="9814"/>
                    <a:pt x="171958" y="13401"/>
                  </a:cubicBezTo>
                  <a:cubicBezTo>
                    <a:pt x="171958" y="18012"/>
                    <a:pt x="164403" y="23905"/>
                    <a:pt x="162892" y="25186"/>
                  </a:cubicBezTo>
                  <a:lnTo>
                    <a:pt x="64677" y="102051"/>
                  </a:lnTo>
                  <a:lnTo>
                    <a:pt x="84824" y="19806"/>
                  </a:lnTo>
                  <a:cubicBezTo>
                    <a:pt x="87090" y="10582"/>
                    <a:pt x="87594" y="8020"/>
                    <a:pt x="105978" y="8020"/>
                  </a:cubicBezTo>
                  <a:cubicBezTo>
                    <a:pt x="112274" y="8020"/>
                    <a:pt x="114540" y="8020"/>
                    <a:pt x="114540" y="2896"/>
                  </a:cubicBezTo>
                  <a:cubicBezTo>
                    <a:pt x="114540" y="590"/>
                    <a:pt x="112525" y="77"/>
                    <a:pt x="111014" y="77"/>
                  </a:cubicBezTo>
                  <a:cubicBezTo>
                    <a:pt x="103963" y="77"/>
                    <a:pt x="85831" y="846"/>
                    <a:pt x="78780" y="846"/>
                  </a:cubicBezTo>
                  <a:cubicBezTo>
                    <a:pt x="71476" y="846"/>
                    <a:pt x="53596" y="77"/>
                    <a:pt x="46293" y="77"/>
                  </a:cubicBezTo>
                  <a:cubicBezTo>
                    <a:pt x="44530" y="77"/>
                    <a:pt x="41256" y="77"/>
                    <a:pt x="41256" y="4945"/>
                  </a:cubicBezTo>
                  <a:cubicBezTo>
                    <a:pt x="41256" y="8020"/>
                    <a:pt x="43523" y="8020"/>
                    <a:pt x="48559" y="8020"/>
                  </a:cubicBezTo>
                  <a:cubicBezTo>
                    <a:pt x="51833" y="8020"/>
                    <a:pt x="56366" y="8276"/>
                    <a:pt x="59388" y="8532"/>
                  </a:cubicBezTo>
                  <a:cubicBezTo>
                    <a:pt x="63418" y="9045"/>
                    <a:pt x="64929" y="9814"/>
                    <a:pt x="64929" y="12632"/>
                  </a:cubicBezTo>
                  <a:cubicBezTo>
                    <a:pt x="64929" y="13657"/>
                    <a:pt x="64677" y="14425"/>
                    <a:pt x="63921" y="17500"/>
                  </a:cubicBezTo>
                  <a:lnTo>
                    <a:pt x="30176" y="155087"/>
                  </a:lnTo>
                  <a:cubicBezTo>
                    <a:pt x="27657" y="165079"/>
                    <a:pt x="27154" y="167129"/>
                    <a:pt x="7259" y="167129"/>
                  </a:cubicBezTo>
                  <a:cubicBezTo>
                    <a:pt x="2977" y="167129"/>
                    <a:pt x="207" y="167129"/>
                    <a:pt x="207" y="171997"/>
                  </a:cubicBezTo>
                  <a:cubicBezTo>
                    <a:pt x="207" y="175072"/>
                    <a:pt x="3229" y="175072"/>
                    <a:pt x="3985" y="175072"/>
                  </a:cubicBezTo>
                  <a:cubicBezTo>
                    <a:pt x="11036" y="175072"/>
                    <a:pt x="28916" y="174303"/>
                    <a:pt x="35968" y="174303"/>
                  </a:cubicBezTo>
                  <a:cubicBezTo>
                    <a:pt x="41256" y="174303"/>
                    <a:pt x="46797" y="174559"/>
                    <a:pt x="52085" y="174559"/>
                  </a:cubicBezTo>
                  <a:cubicBezTo>
                    <a:pt x="57626" y="174559"/>
                    <a:pt x="63166" y="175072"/>
                    <a:pt x="68454" y="175072"/>
                  </a:cubicBezTo>
                  <a:cubicBezTo>
                    <a:pt x="70217" y="175072"/>
                    <a:pt x="73491" y="175072"/>
                    <a:pt x="73491" y="169947"/>
                  </a:cubicBezTo>
                  <a:cubicBezTo>
                    <a:pt x="73491" y="167129"/>
                    <a:pt x="71225" y="167129"/>
                    <a:pt x="66440" y="167129"/>
                  </a:cubicBezTo>
                  <a:cubicBezTo>
                    <a:pt x="57122" y="167129"/>
                    <a:pt x="50070" y="167129"/>
                    <a:pt x="50070" y="162517"/>
                  </a:cubicBezTo>
                  <a:cubicBezTo>
                    <a:pt x="50070" y="160724"/>
                    <a:pt x="51581" y="155087"/>
                    <a:pt x="52337" y="151244"/>
                  </a:cubicBezTo>
                  <a:cubicBezTo>
                    <a:pt x="55863" y="137921"/>
                    <a:pt x="59137" y="124341"/>
                    <a:pt x="62410" y="111018"/>
                  </a:cubicBezTo>
                  <a:lnTo>
                    <a:pt x="99934" y="81297"/>
                  </a:lnTo>
                  <a:lnTo>
                    <a:pt x="129146" y="150219"/>
                  </a:lnTo>
                  <a:cubicBezTo>
                    <a:pt x="132169" y="157137"/>
                    <a:pt x="132169" y="157649"/>
                    <a:pt x="132169" y="159186"/>
                  </a:cubicBezTo>
                  <a:cubicBezTo>
                    <a:pt x="132169" y="166873"/>
                    <a:pt x="121340" y="167129"/>
                    <a:pt x="119073" y="167129"/>
                  </a:cubicBezTo>
                  <a:cubicBezTo>
                    <a:pt x="116303" y="167129"/>
                    <a:pt x="113533" y="167129"/>
                    <a:pt x="113533" y="172253"/>
                  </a:cubicBezTo>
                  <a:cubicBezTo>
                    <a:pt x="113533" y="175072"/>
                    <a:pt x="116555" y="175072"/>
                    <a:pt x="117058" y="175072"/>
                  </a:cubicBezTo>
                  <a:cubicBezTo>
                    <a:pt x="127132" y="175072"/>
                    <a:pt x="137709" y="174303"/>
                    <a:pt x="147782" y="174303"/>
                  </a:cubicBezTo>
                  <a:cubicBezTo>
                    <a:pt x="153323" y="174303"/>
                    <a:pt x="166922" y="175072"/>
                    <a:pt x="172462" y="175072"/>
                  </a:cubicBezTo>
                  <a:cubicBezTo>
                    <a:pt x="173721" y="175072"/>
                    <a:pt x="176995" y="175072"/>
                    <a:pt x="176995" y="169947"/>
                  </a:cubicBezTo>
                  <a:cubicBezTo>
                    <a:pt x="176995" y="167129"/>
                    <a:pt x="174225" y="167129"/>
                    <a:pt x="171958" y="167129"/>
                  </a:cubicBezTo>
                  <a:cubicBezTo>
                    <a:pt x="161633" y="166873"/>
                    <a:pt x="158359" y="164567"/>
                    <a:pt x="154582" y="155599"/>
                  </a:cubicBezTo>
                  <a:lnTo>
                    <a:pt x="118821" y="7156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019753C8-F035-AD0F-7581-EE421E943CE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2109791" y="5992420"/>
              <a:ext cx="81090" cy="80886"/>
            </a:xfrm>
            <a:custGeom>
              <a:avLst/>
              <a:gdLst>
                <a:gd name="connsiteX0" fmla="*/ 19078 w 81090"/>
                <a:gd name="connsiteY0" fmla="*/ 63389 h 80886"/>
                <a:gd name="connsiteX1" fmla="*/ 41819 w 81090"/>
                <a:gd name="connsiteY1" fmla="*/ 43123 h 80886"/>
                <a:gd name="connsiteX2" fmla="*/ 63854 w 81090"/>
                <a:gd name="connsiteY2" fmla="*/ 24291 h 80886"/>
                <a:gd name="connsiteX3" fmla="*/ 81306 w 81090"/>
                <a:gd name="connsiteY3" fmla="*/ 2231 h 80886"/>
                <a:gd name="connsiteX4" fmla="*/ 78310 w 81090"/>
                <a:gd name="connsiteY4" fmla="*/ 79 h 80886"/>
                <a:gd name="connsiteX5" fmla="*/ 75313 w 81090"/>
                <a:gd name="connsiteY5" fmla="*/ 1872 h 80886"/>
                <a:gd name="connsiteX6" fmla="*/ 61915 w 81090"/>
                <a:gd name="connsiteY6" fmla="*/ 12813 h 80886"/>
                <a:gd name="connsiteX7" fmla="*/ 51867 w 81090"/>
                <a:gd name="connsiteY7" fmla="*/ 7432 h 80886"/>
                <a:gd name="connsiteX8" fmla="*/ 37940 w 81090"/>
                <a:gd name="connsiteY8" fmla="*/ 79 h 80886"/>
                <a:gd name="connsiteX9" fmla="*/ 14318 w 81090"/>
                <a:gd name="connsiteY9" fmla="*/ 21063 h 80886"/>
                <a:gd name="connsiteX10" fmla="*/ 17315 w 81090"/>
                <a:gd name="connsiteY10" fmla="*/ 23215 h 80886"/>
                <a:gd name="connsiteX11" fmla="*/ 20488 w 81090"/>
                <a:gd name="connsiteY11" fmla="*/ 20704 h 80886"/>
                <a:gd name="connsiteX12" fmla="*/ 35825 w 81090"/>
                <a:gd name="connsiteY12" fmla="*/ 14068 h 80886"/>
                <a:gd name="connsiteX13" fmla="*/ 46931 w 81090"/>
                <a:gd name="connsiteY13" fmla="*/ 15682 h 80886"/>
                <a:gd name="connsiteX14" fmla="*/ 62268 w 81090"/>
                <a:gd name="connsiteY14" fmla="*/ 17835 h 80886"/>
                <a:gd name="connsiteX15" fmla="*/ 37764 w 81090"/>
                <a:gd name="connsiteY15" fmla="*/ 39536 h 80886"/>
                <a:gd name="connsiteX16" fmla="*/ 15905 w 81090"/>
                <a:gd name="connsiteY16" fmla="*/ 58726 h 80886"/>
                <a:gd name="connsiteX17" fmla="*/ 216 w 81090"/>
                <a:gd name="connsiteY17" fmla="*/ 78814 h 80886"/>
                <a:gd name="connsiteX18" fmla="*/ 3213 w 81090"/>
                <a:gd name="connsiteY18" fmla="*/ 80966 h 80886"/>
                <a:gd name="connsiteX19" fmla="*/ 6209 w 81090"/>
                <a:gd name="connsiteY19" fmla="*/ 79172 h 80886"/>
                <a:gd name="connsiteX20" fmla="*/ 22428 w 81090"/>
                <a:gd name="connsiteY20" fmla="*/ 68232 h 80886"/>
                <a:gd name="connsiteX21" fmla="*/ 31947 w 81090"/>
                <a:gd name="connsiteY21" fmla="*/ 72895 h 80886"/>
                <a:gd name="connsiteX22" fmla="*/ 46578 w 81090"/>
                <a:gd name="connsiteY22" fmla="*/ 80966 h 80886"/>
                <a:gd name="connsiteX23" fmla="*/ 77252 w 81090"/>
                <a:gd name="connsiteY23" fmla="*/ 53166 h 80886"/>
                <a:gd name="connsiteX24" fmla="*/ 74255 w 81090"/>
                <a:gd name="connsiteY24" fmla="*/ 50835 h 80886"/>
                <a:gd name="connsiteX25" fmla="*/ 71082 w 81090"/>
                <a:gd name="connsiteY25" fmla="*/ 53705 h 80886"/>
                <a:gd name="connsiteX26" fmla="*/ 48694 w 81090"/>
                <a:gd name="connsiteY26" fmla="*/ 66976 h 80886"/>
                <a:gd name="connsiteX27" fmla="*/ 35825 w 81090"/>
                <a:gd name="connsiteY27" fmla="*/ 65004 h 80886"/>
                <a:gd name="connsiteX28" fmla="*/ 23133 w 81090"/>
                <a:gd name="connsiteY28" fmla="*/ 63210 h 80886"/>
                <a:gd name="connsiteX29" fmla="*/ 19078 w 81090"/>
                <a:gd name="connsiteY29" fmla="*/ 63389 h 8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090" h="80886">
                  <a:moveTo>
                    <a:pt x="19078" y="63389"/>
                  </a:moveTo>
                  <a:cubicBezTo>
                    <a:pt x="23661" y="58726"/>
                    <a:pt x="26835" y="55319"/>
                    <a:pt x="41819" y="43123"/>
                  </a:cubicBezTo>
                  <a:cubicBezTo>
                    <a:pt x="45521" y="40074"/>
                    <a:pt x="58742" y="29313"/>
                    <a:pt x="63854" y="24291"/>
                  </a:cubicBezTo>
                  <a:cubicBezTo>
                    <a:pt x="74608" y="13530"/>
                    <a:pt x="81306" y="4383"/>
                    <a:pt x="81306" y="2231"/>
                  </a:cubicBezTo>
                  <a:cubicBezTo>
                    <a:pt x="81306" y="79"/>
                    <a:pt x="79015" y="79"/>
                    <a:pt x="78310" y="79"/>
                  </a:cubicBezTo>
                  <a:cubicBezTo>
                    <a:pt x="76723" y="79"/>
                    <a:pt x="76194" y="438"/>
                    <a:pt x="75313" y="1872"/>
                  </a:cubicBezTo>
                  <a:cubicBezTo>
                    <a:pt x="69848" y="10123"/>
                    <a:pt x="66146" y="12813"/>
                    <a:pt x="61915" y="12813"/>
                  </a:cubicBezTo>
                  <a:cubicBezTo>
                    <a:pt x="59800" y="12813"/>
                    <a:pt x="57155" y="12633"/>
                    <a:pt x="51867" y="7432"/>
                  </a:cubicBezTo>
                  <a:cubicBezTo>
                    <a:pt x="45873" y="1334"/>
                    <a:pt x="41995" y="79"/>
                    <a:pt x="37940" y="79"/>
                  </a:cubicBezTo>
                  <a:cubicBezTo>
                    <a:pt x="23838" y="79"/>
                    <a:pt x="14318" y="15682"/>
                    <a:pt x="14318" y="21063"/>
                  </a:cubicBezTo>
                  <a:cubicBezTo>
                    <a:pt x="14318" y="22677"/>
                    <a:pt x="16081" y="23215"/>
                    <a:pt x="17315" y="23215"/>
                  </a:cubicBezTo>
                  <a:cubicBezTo>
                    <a:pt x="19431" y="23215"/>
                    <a:pt x="19783" y="22677"/>
                    <a:pt x="20488" y="20704"/>
                  </a:cubicBezTo>
                  <a:cubicBezTo>
                    <a:pt x="23133" y="14427"/>
                    <a:pt x="33005" y="14068"/>
                    <a:pt x="35825" y="14068"/>
                  </a:cubicBezTo>
                  <a:cubicBezTo>
                    <a:pt x="39880" y="14068"/>
                    <a:pt x="44463" y="15144"/>
                    <a:pt x="46931" y="15682"/>
                  </a:cubicBezTo>
                  <a:cubicBezTo>
                    <a:pt x="56627" y="17835"/>
                    <a:pt x="57861" y="17835"/>
                    <a:pt x="62268" y="17835"/>
                  </a:cubicBezTo>
                  <a:cubicBezTo>
                    <a:pt x="57684" y="22677"/>
                    <a:pt x="54511" y="25905"/>
                    <a:pt x="37764" y="39536"/>
                  </a:cubicBezTo>
                  <a:cubicBezTo>
                    <a:pt x="24014" y="50656"/>
                    <a:pt x="19254" y="55139"/>
                    <a:pt x="15905" y="58726"/>
                  </a:cubicBezTo>
                  <a:cubicBezTo>
                    <a:pt x="5328" y="69308"/>
                    <a:pt x="216" y="77199"/>
                    <a:pt x="216" y="78814"/>
                  </a:cubicBezTo>
                  <a:cubicBezTo>
                    <a:pt x="216" y="80966"/>
                    <a:pt x="2507" y="80966"/>
                    <a:pt x="3213" y="80966"/>
                  </a:cubicBezTo>
                  <a:cubicBezTo>
                    <a:pt x="4975" y="80966"/>
                    <a:pt x="5328" y="80607"/>
                    <a:pt x="6209" y="79172"/>
                  </a:cubicBezTo>
                  <a:cubicBezTo>
                    <a:pt x="10969" y="72357"/>
                    <a:pt x="16434" y="68232"/>
                    <a:pt x="22428" y="68232"/>
                  </a:cubicBezTo>
                  <a:cubicBezTo>
                    <a:pt x="24543" y="68232"/>
                    <a:pt x="27187" y="68411"/>
                    <a:pt x="31947" y="72895"/>
                  </a:cubicBezTo>
                  <a:cubicBezTo>
                    <a:pt x="37412" y="78275"/>
                    <a:pt x="40937" y="80966"/>
                    <a:pt x="46578" y="80966"/>
                  </a:cubicBezTo>
                  <a:cubicBezTo>
                    <a:pt x="65441" y="80966"/>
                    <a:pt x="77252" y="59264"/>
                    <a:pt x="77252" y="53166"/>
                  </a:cubicBezTo>
                  <a:cubicBezTo>
                    <a:pt x="77252" y="51014"/>
                    <a:pt x="75313" y="50835"/>
                    <a:pt x="74255" y="50835"/>
                  </a:cubicBezTo>
                  <a:cubicBezTo>
                    <a:pt x="72140" y="50835"/>
                    <a:pt x="71787" y="51732"/>
                    <a:pt x="71082" y="53705"/>
                  </a:cubicBezTo>
                  <a:cubicBezTo>
                    <a:pt x="67733" y="62672"/>
                    <a:pt x="57332" y="66976"/>
                    <a:pt x="48694" y="66976"/>
                  </a:cubicBezTo>
                  <a:cubicBezTo>
                    <a:pt x="44639" y="66976"/>
                    <a:pt x="40232" y="66080"/>
                    <a:pt x="35825" y="65004"/>
                  </a:cubicBezTo>
                  <a:cubicBezTo>
                    <a:pt x="27716" y="63210"/>
                    <a:pt x="26306" y="63210"/>
                    <a:pt x="23133" y="63210"/>
                  </a:cubicBezTo>
                  <a:cubicBezTo>
                    <a:pt x="22780" y="63210"/>
                    <a:pt x="20136" y="63210"/>
                    <a:pt x="19078" y="6338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A872D3F1-6453-BCBD-C0A9-B6804F05C2BC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2298878" y="5909330"/>
              <a:ext cx="167973" cy="109403"/>
            </a:xfrm>
            <a:custGeom>
              <a:avLst/>
              <a:gdLst>
                <a:gd name="connsiteX0" fmla="*/ 168197 w 167973"/>
                <a:gd name="connsiteY0" fmla="*/ 8020 h 109403"/>
                <a:gd name="connsiteX1" fmla="*/ 164671 w 167973"/>
                <a:gd name="connsiteY1" fmla="*/ 334 h 109403"/>
                <a:gd name="connsiteX2" fmla="*/ 161145 w 167973"/>
                <a:gd name="connsiteY2" fmla="*/ 7251 h 109403"/>
                <a:gd name="connsiteX3" fmla="*/ 126140 w 167973"/>
                <a:gd name="connsiteY3" fmla="*/ 35435 h 109403"/>
                <a:gd name="connsiteX4" fmla="*/ 85847 w 167973"/>
                <a:gd name="connsiteY4" fmla="*/ 18525 h 109403"/>
                <a:gd name="connsiteX5" fmla="*/ 42279 w 167973"/>
                <a:gd name="connsiteY5" fmla="*/ 77 h 109403"/>
                <a:gd name="connsiteX6" fmla="*/ 223 w 167973"/>
                <a:gd name="connsiteY6" fmla="*/ 41840 h 109403"/>
                <a:gd name="connsiteX7" fmla="*/ 3749 w 167973"/>
                <a:gd name="connsiteY7" fmla="*/ 49527 h 109403"/>
                <a:gd name="connsiteX8" fmla="*/ 7274 w 167973"/>
                <a:gd name="connsiteY8" fmla="*/ 43634 h 109403"/>
                <a:gd name="connsiteX9" fmla="*/ 42279 w 167973"/>
                <a:gd name="connsiteY9" fmla="*/ 14425 h 109403"/>
                <a:gd name="connsiteX10" fmla="*/ 82573 w 167973"/>
                <a:gd name="connsiteY10" fmla="*/ 31336 h 109403"/>
                <a:gd name="connsiteX11" fmla="*/ 126140 w 167973"/>
                <a:gd name="connsiteY11" fmla="*/ 49783 h 109403"/>
                <a:gd name="connsiteX12" fmla="*/ 168197 w 167973"/>
                <a:gd name="connsiteY12" fmla="*/ 8020 h 109403"/>
                <a:gd name="connsiteX13" fmla="*/ 168197 w 167973"/>
                <a:gd name="connsiteY13" fmla="*/ 67974 h 109403"/>
                <a:gd name="connsiteX14" fmla="*/ 164671 w 167973"/>
                <a:gd name="connsiteY14" fmla="*/ 60032 h 109403"/>
                <a:gd name="connsiteX15" fmla="*/ 161145 w 167973"/>
                <a:gd name="connsiteY15" fmla="*/ 66949 h 109403"/>
                <a:gd name="connsiteX16" fmla="*/ 126140 w 167973"/>
                <a:gd name="connsiteY16" fmla="*/ 95133 h 109403"/>
                <a:gd name="connsiteX17" fmla="*/ 85847 w 167973"/>
                <a:gd name="connsiteY17" fmla="*/ 78223 h 109403"/>
                <a:gd name="connsiteX18" fmla="*/ 42279 w 167973"/>
                <a:gd name="connsiteY18" fmla="*/ 59775 h 109403"/>
                <a:gd name="connsiteX19" fmla="*/ 223 w 167973"/>
                <a:gd name="connsiteY19" fmla="*/ 101538 h 109403"/>
                <a:gd name="connsiteX20" fmla="*/ 3749 w 167973"/>
                <a:gd name="connsiteY20" fmla="*/ 109225 h 109403"/>
                <a:gd name="connsiteX21" fmla="*/ 7274 w 167973"/>
                <a:gd name="connsiteY21" fmla="*/ 103332 h 109403"/>
                <a:gd name="connsiteX22" fmla="*/ 42279 w 167973"/>
                <a:gd name="connsiteY22" fmla="*/ 74123 h 109403"/>
                <a:gd name="connsiteX23" fmla="*/ 82573 w 167973"/>
                <a:gd name="connsiteY23" fmla="*/ 91033 h 109403"/>
                <a:gd name="connsiteX24" fmla="*/ 126140 w 167973"/>
                <a:gd name="connsiteY24" fmla="*/ 109481 h 109403"/>
                <a:gd name="connsiteX25" fmla="*/ 168197 w 167973"/>
                <a:gd name="connsiteY25" fmla="*/ 67974 h 10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973" h="109403">
                  <a:moveTo>
                    <a:pt x="168197" y="8020"/>
                  </a:moveTo>
                  <a:cubicBezTo>
                    <a:pt x="168197" y="2640"/>
                    <a:pt x="166434" y="334"/>
                    <a:pt x="164671" y="334"/>
                  </a:cubicBezTo>
                  <a:cubicBezTo>
                    <a:pt x="163664" y="334"/>
                    <a:pt x="161397" y="1358"/>
                    <a:pt x="161145" y="7251"/>
                  </a:cubicBezTo>
                  <a:cubicBezTo>
                    <a:pt x="160138" y="24930"/>
                    <a:pt x="142510" y="35435"/>
                    <a:pt x="126140" y="35435"/>
                  </a:cubicBezTo>
                  <a:cubicBezTo>
                    <a:pt x="111534" y="35435"/>
                    <a:pt x="98942" y="27492"/>
                    <a:pt x="85847" y="18525"/>
                  </a:cubicBezTo>
                  <a:cubicBezTo>
                    <a:pt x="72248" y="9301"/>
                    <a:pt x="58649" y="77"/>
                    <a:pt x="42279" y="77"/>
                  </a:cubicBezTo>
                  <a:cubicBezTo>
                    <a:pt x="18859" y="77"/>
                    <a:pt x="223" y="18269"/>
                    <a:pt x="223" y="41840"/>
                  </a:cubicBezTo>
                  <a:cubicBezTo>
                    <a:pt x="223" y="47477"/>
                    <a:pt x="2238" y="49527"/>
                    <a:pt x="3749" y="49527"/>
                  </a:cubicBezTo>
                  <a:cubicBezTo>
                    <a:pt x="6267" y="49527"/>
                    <a:pt x="7274" y="44659"/>
                    <a:pt x="7274" y="43634"/>
                  </a:cubicBezTo>
                  <a:cubicBezTo>
                    <a:pt x="8534" y="22112"/>
                    <a:pt x="29184" y="14425"/>
                    <a:pt x="42279" y="14425"/>
                  </a:cubicBezTo>
                  <a:cubicBezTo>
                    <a:pt x="56886" y="14425"/>
                    <a:pt x="69478" y="22368"/>
                    <a:pt x="82573" y="31336"/>
                  </a:cubicBezTo>
                  <a:cubicBezTo>
                    <a:pt x="96172" y="40559"/>
                    <a:pt x="109771" y="49783"/>
                    <a:pt x="126140" y="49783"/>
                  </a:cubicBezTo>
                  <a:cubicBezTo>
                    <a:pt x="149561" y="49783"/>
                    <a:pt x="168197" y="31592"/>
                    <a:pt x="168197" y="8020"/>
                  </a:cubicBezTo>
                  <a:close/>
                  <a:moveTo>
                    <a:pt x="168197" y="67974"/>
                  </a:moveTo>
                  <a:cubicBezTo>
                    <a:pt x="168197" y="60544"/>
                    <a:pt x="165175" y="60032"/>
                    <a:pt x="164671" y="60032"/>
                  </a:cubicBezTo>
                  <a:cubicBezTo>
                    <a:pt x="163664" y="60032"/>
                    <a:pt x="161397" y="61313"/>
                    <a:pt x="161145" y="66949"/>
                  </a:cubicBezTo>
                  <a:cubicBezTo>
                    <a:pt x="160138" y="84628"/>
                    <a:pt x="142510" y="95133"/>
                    <a:pt x="126140" y="95133"/>
                  </a:cubicBezTo>
                  <a:cubicBezTo>
                    <a:pt x="111534" y="95133"/>
                    <a:pt x="98942" y="87190"/>
                    <a:pt x="85847" y="78223"/>
                  </a:cubicBezTo>
                  <a:cubicBezTo>
                    <a:pt x="72248" y="68999"/>
                    <a:pt x="58649" y="59775"/>
                    <a:pt x="42279" y="59775"/>
                  </a:cubicBezTo>
                  <a:cubicBezTo>
                    <a:pt x="18859" y="59775"/>
                    <a:pt x="223" y="77967"/>
                    <a:pt x="223" y="101538"/>
                  </a:cubicBezTo>
                  <a:cubicBezTo>
                    <a:pt x="223" y="107175"/>
                    <a:pt x="2238" y="109225"/>
                    <a:pt x="3749" y="109225"/>
                  </a:cubicBezTo>
                  <a:cubicBezTo>
                    <a:pt x="6267" y="109225"/>
                    <a:pt x="7274" y="104357"/>
                    <a:pt x="7274" y="103332"/>
                  </a:cubicBezTo>
                  <a:cubicBezTo>
                    <a:pt x="8534" y="81810"/>
                    <a:pt x="29184" y="74123"/>
                    <a:pt x="42279" y="74123"/>
                  </a:cubicBezTo>
                  <a:cubicBezTo>
                    <a:pt x="56886" y="74123"/>
                    <a:pt x="69478" y="82066"/>
                    <a:pt x="82573" y="91033"/>
                  </a:cubicBezTo>
                  <a:cubicBezTo>
                    <a:pt x="96172" y="100257"/>
                    <a:pt x="109771" y="109481"/>
                    <a:pt x="126140" y="109481"/>
                  </a:cubicBezTo>
                  <a:cubicBezTo>
                    <a:pt x="150065" y="109481"/>
                    <a:pt x="168197" y="90521"/>
                    <a:pt x="168197" y="6797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BB789E95-EB7A-A61B-D039-9505849FDF52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2571753" y="5963904"/>
              <a:ext cx="153870" cy="10248"/>
            </a:xfrm>
            <a:custGeom>
              <a:avLst/>
              <a:gdLst>
                <a:gd name="connsiteX0" fmla="*/ 145290 w 153870"/>
                <a:gd name="connsiteY0" fmla="*/ 10326 h 10248"/>
                <a:gd name="connsiteX1" fmla="*/ 154104 w 153870"/>
                <a:gd name="connsiteY1" fmla="*/ 5202 h 10248"/>
                <a:gd name="connsiteX2" fmla="*/ 145290 w 153870"/>
                <a:gd name="connsiteY2" fmla="*/ 77 h 10248"/>
                <a:gd name="connsiteX3" fmla="*/ 9048 w 153870"/>
                <a:gd name="connsiteY3" fmla="*/ 77 h 10248"/>
                <a:gd name="connsiteX4" fmla="*/ 234 w 153870"/>
                <a:gd name="connsiteY4" fmla="*/ 5202 h 10248"/>
                <a:gd name="connsiteX5" fmla="*/ 9048 w 153870"/>
                <a:gd name="connsiteY5" fmla="*/ 10326 h 10248"/>
                <a:gd name="connsiteX6" fmla="*/ 145290 w 153870"/>
                <a:gd name="connsiteY6" fmla="*/ 10326 h 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870" h="10248">
                  <a:moveTo>
                    <a:pt x="145290" y="10326"/>
                  </a:moveTo>
                  <a:cubicBezTo>
                    <a:pt x="149571" y="10326"/>
                    <a:pt x="154104" y="10326"/>
                    <a:pt x="154104" y="5202"/>
                  </a:cubicBezTo>
                  <a:cubicBezTo>
                    <a:pt x="154104" y="77"/>
                    <a:pt x="149571" y="77"/>
                    <a:pt x="145290" y="77"/>
                  </a:cubicBezTo>
                  <a:lnTo>
                    <a:pt x="9048" y="77"/>
                  </a:lnTo>
                  <a:cubicBezTo>
                    <a:pt x="4767" y="77"/>
                    <a:pt x="234" y="77"/>
                    <a:pt x="234" y="5202"/>
                  </a:cubicBezTo>
                  <a:cubicBezTo>
                    <a:pt x="234" y="10326"/>
                    <a:pt x="4767" y="10326"/>
                    <a:pt x="9048" y="10326"/>
                  </a:cubicBezTo>
                  <a:lnTo>
                    <a:pt x="145290" y="1032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44D06845-B9B3-B842-FDBC-11B9EECB1AC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2760070" y="5919835"/>
              <a:ext cx="118614" cy="113246"/>
            </a:xfrm>
            <a:custGeom>
              <a:avLst/>
              <a:gdLst>
                <a:gd name="connsiteX0" fmla="*/ 43305 w 118614"/>
                <a:gd name="connsiteY0" fmla="*/ 2896 h 113246"/>
                <a:gd name="connsiteX1" fmla="*/ 40031 w 118614"/>
                <a:gd name="connsiteY1" fmla="*/ 77 h 113246"/>
                <a:gd name="connsiteX2" fmla="*/ 9307 w 118614"/>
                <a:gd name="connsiteY2" fmla="*/ 2640 h 113246"/>
                <a:gd name="connsiteX3" fmla="*/ 4523 w 118614"/>
                <a:gd name="connsiteY3" fmla="*/ 7764 h 113246"/>
                <a:gd name="connsiteX4" fmla="*/ 10567 w 118614"/>
                <a:gd name="connsiteY4" fmla="*/ 10838 h 113246"/>
                <a:gd name="connsiteX5" fmla="*/ 23158 w 118614"/>
                <a:gd name="connsiteY5" fmla="*/ 15194 h 113246"/>
                <a:gd name="connsiteX6" fmla="*/ 18373 w 118614"/>
                <a:gd name="connsiteY6" fmla="*/ 35947 h 113246"/>
                <a:gd name="connsiteX7" fmla="*/ 3011 w 118614"/>
                <a:gd name="connsiteY7" fmla="*/ 98720 h 113246"/>
                <a:gd name="connsiteX8" fmla="*/ 241 w 118614"/>
                <a:gd name="connsiteY8" fmla="*/ 110250 h 113246"/>
                <a:gd name="connsiteX9" fmla="*/ 4271 w 118614"/>
                <a:gd name="connsiteY9" fmla="*/ 113324 h 113246"/>
                <a:gd name="connsiteX10" fmla="*/ 7796 w 118614"/>
                <a:gd name="connsiteY10" fmla="*/ 113324 h 113246"/>
                <a:gd name="connsiteX11" fmla="*/ 78814 w 118614"/>
                <a:gd name="connsiteY11" fmla="*/ 75661 h 113246"/>
                <a:gd name="connsiteX12" fmla="*/ 118855 w 118614"/>
                <a:gd name="connsiteY12" fmla="*/ 6995 h 113246"/>
                <a:gd name="connsiteX13" fmla="*/ 111552 w 118614"/>
                <a:gd name="connsiteY13" fmla="*/ 77 h 113246"/>
                <a:gd name="connsiteX14" fmla="*/ 101731 w 118614"/>
                <a:gd name="connsiteY14" fmla="*/ 8532 h 113246"/>
                <a:gd name="connsiteX15" fmla="*/ 18625 w 118614"/>
                <a:gd name="connsiteY15" fmla="*/ 104869 h 113246"/>
                <a:gd name="connsiteX16" fmla="*/ 43305 w 118614"/>
                <a:gd name="connsiteY16" fmla="*/ 2896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8614" h="113246">
                  <a:moveTo>
                    <a:pt x="43305" y="2896"/>
                  </a:moveTo>
                  <a:cubicBezTo>
                    <a:pt x="43305" y="2640"/>
                    <a:pt x="43305" y="77"/>
                    <a:pt x="40031" y="77"/>
                  </a:cubicBezTo>
                  <a:cubicBezTo>
                    <a:pt x="34239" y="77"/>
                    <a:pt x="15855" y="2127"/>
                    <a:pt x="9307" y="2640"/>
                  </a:cubicBezTo>
                  <a:cubicBezTo>
                    <a:pt x="7293" y="2896"/>
                    <a:pt x="4523" y="3152"/>
                    <a:pt x="4523" y="7764"/>
                  </a:cubicBezTo>
                  <a:cubicBezTo>
                    <a:pt x="4523" y="10838"/>
                    <a:pt x="6789" y="10838"/>
                    <a:pt x="10567" y="10838"/>
                  </a:cubicBezTo>
                  <a:cubicBezTo>
                    <a:pt x="22655" y="10838"/>
                    <a:pt x="23158" y="12632"/>
                    <a:pt x="23158" y="15194"/>
                  </a:cubicBezTo>
                  <a:cubicBezTo>
                    <a:pt x="23158" y="16988"/>
                    <a:pt x="20136" y="29030"/>
                    <a:pt x="18373" y="35947"/>
                  </a:cubicBezTo>
                  <a:lnTo>
                    <a:pt x="3011" y="98720"/>
                  </a:lnTo>
                  <a:cubicBezTo>
                    <a:pt x="2004" y="102563"/>
                    <a:pt x="241" y="109737"/>
                    <a:pt x="241" y="110250"/>
                  </a:cubicBezTo>
                  <a:cubicBezTo>
                    <a:pt x="241" y="113068"/>
                    <a:pt x="2760" y="113324"/>
                    <a:pt x="4271" y="113324"/>
                  </a:cubicBezTo>
                  <a:lnTo>
                    <a:pt x="7796" y="113324"/>
                  </a:lnTo>
                  <a:cubicBezTo>
                    <a:pt x="25425" y="110250"/>
                    <a:pt x="52875" y="100257"/>
                    <a:pt x="78814" y="75661"/>
                  </a:cubicBezTo>
                  <a:cubicBezTo>
                    <a:pt x="112056" y="44146"/>
                    <a:pt x="118855" y="9301"/>
                    <a:pt x="118855" y="6995"/>
                  </a:cubicBezTo>
                  <a:cubicBezTo>
                    <a:pt x="118855" y="2640"/>
                    <a:pt x="115833" y="77"/>
                    <a:pt x="111552" y="77"/>
                  </a:cubicBezTo>
                  <a:cubicBezTo>
                    <a:pt x="109537" y="77"/>
                    <a:pt x="103745" y="1102"/>
                    <a:pt x="101731" y="8532"/>
                  </a:cubicBezTo>
                  <a:cubicBezTo>
                    <a:pt x="85613" y="66693"/>
                    <a:pt x="47334" y="95389"/>
                    <a:pt x="18625" y="104869"/>
                  </a:cubicBezTo>
                  <a:lnTo>
                    <a:pt x="43305" y="289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B6A232D0-85D6-AFB9-F7C5-62EB3B056E6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2997666" y="5681938"/>
              <a:ext cx="119873" cy="180631"/>
            </a:xfrm>
            <a:custGeom>
              <a:avLst/>
              <a:gdLst>
                <a:gd name="connsiteX0" fmla="*/ 120124 w 119873"/>
                <a:gd name="connsiteY0" fmla="*/ 2889 h 180631"/>
                <a:gd name="connsiteX1" fmla="*/ 116850 w 119873"/>
                <a:gd name="connsiteY1" fmla="*/ 71 h 180631"/>
                <a:gd name="connsiteX2" fmla="*/ 84867 w 119873"/>
                <a:gd name="connsiteY2" fmla="*/ 2889 h 180631"/>
                <a:gd name="connsiteX3" fmla="*/ 81342 w 119873"/>
                <a:gd name="connsiteY3" fmla="*/ 7757 h 180631"/>
                <a:gd name="connsiteX4" fmla="*/ 87386 w 119873"/>
                <a:gd name="connsiteY4" fmla="*/ 10832 h 180631"/>
                <a:gd name="connsiteX5" fmla="*/ 99977 w 119873"/>
                <a:gd name="connsiteY5" fmla="*/ 15187 h 180631"/>
                <a:gd name="connsiteX6" fmla="*/ 99222 w 119873"/>
                <a:gd name="connsiteY6" fmla="*/ 20312 h 180631"/>
                <a:gd name="connsiteX7" fmla="*/ 84112 w 119873"/>
                <a:gd name="connsiteY7" fmla="*/ 81034 h 180631"/>
                <a:gd name="connsiteX8" fmla="*/ 60943 w 119873"/>
                <a:gd name="connsiteY8" fmla="*/ 64637 h 180631"/>
                <a:gd name="connsiteX9" fmla="*/ 251 w 119873"/>
                <a:gd name="connsiteY9" fmla="*/ 139707 h 180631"/>
                <a:gd name="connsiteX10" fmla="*/ 33745 w 119873"/>
                <a:gd name="connsiteY10" fmla="*/ 180702 h 180631"/>
                <a:gd name="connsiteX11" fmla="*/ 66483 w 119873"/>
                <a:gd name="connsiteY11" fmla="*/ 161486 h 180631"/>
                <a:gd name="connsiteX12" fmla="*/ 89400 w 119873"/>
                <a:gd name="connsiteY12" fmla="*/ 180702 h 180631"/>
                <a:gd name="connsiteX13" fmla="*/ 108036 w 119873"/>
                <a:gd name="connsiteY13" fmla="*/ 166610 h 180631"/>
                <a:gd name="connsiteX14" fmla="*/ 115591 w 119873"/>
                <a:gd name="connsiteY14" fmla="*/ 141245 h 180631"/>
                <a:gd name="connsiteX15" fmla="*/ 112569 w 119873"/>
                <a:gd name="connsiteY15" fmla="*/ 138683 h 180631"/>
                <a:gd name="connsiteX16" fmla="*/ 109043 w 119873"/>
                <a:gd name="connsiteY16" fmla="*/ 143294 h 180631"/>
                <a:gd name="connsiteX17" fmla="*/ 89904 w 119873"/>
                <a:gd name="connsiteY17" fmla="*/ 175065 h 180631"/>
                <a:gd name="connsiteX18" fmla="*/ 82349 w 119873"/>
                <a:gd name="connsiteY18" fmla="*/ 163279 h 180631"/>
                <a:gd name="connsiteX19" fmla="*/ 83860 w 119873"/>
                <a:gd name="connsiteY19" fmla="*/ 150981 h 180631"/>
                <a:gd name="connsiteX20" fmla="*/ 120124 w 119873"/>
                <a:gd name="connsiteY20" fmla="*/ 2889 h 180631"/>
                <a:gd name="connsiteX21" fmla="*/ 67742 w 119873"/>
                <a:gd name="connsiteY21" fmla="*/ 147394 h 180631"/>
                <a:gd name="connsiteX22" fmla="*/ 62706 w 119873"/>
                <a:gd name="connsiteY22" fmla="*/ 156874 h 180631"/>
                <a:gd name="connsiteX23" fmla="*/ 34248 w 119873"/>
                <a:gd name="connsiteY23" fmla="*/ 175065 h 180631"/>
                <a:gd name="connsiteX24" fmla="*/ 18131 w 119873"/>
                <a:gd name="connsiteY24" fmla="*/ 150981 h 180631"/>
                <a:gd name="connsiteX25" fmla="*/ 31982 w 119873"/>
                <a:gd name="connsiteY25" fmla="*/ 94870 h 180631"/>
                <a:gd name="connsiteX26" fmla="*/ 61195 w 119873"/>
                <a:gd name="connsiteY26" fmla="*/ 70273 h 180631"/>
                <a:gd name="connsiteX27" fmla="*/ 81090 w 119873"/>
                <a:gd name="connsiteY27" fmla="*/ 92820 h 180631"/>
                <a:gd name="connsiteX28" fmla="*/ 80334 w 119873"/>
                <a:gd name="connsiteY28" fmla="*/ 97176 h 180631"/>
                <a:gd name="connsiteX29" fmla="*/ 67742 w 119873"/>
                <a:gd name="connsiteY29" fmla="*/ 147394 h 18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9873" h="180631">
                  <a:moveTo>
                    <a:pt x="120124" y="2889"/>
                  </a:moveTo>
                  <a:cubicBezTo>
                    <a:pt x="120124" y="2633"/>
                    <a:pt x="120124" y="71"/>
                    <a:pt x="116850" y="71"/>
                  </a:cubicBezTo>
                  <a:cubicBezTo>
                    <a:pt x="113073" y="71"/>
                    <a:pt x="89148" y="2377"/>
                    <a:pt x="84867" y="2889"/>
                  </a:cubicBezTo>
                  <a:cubicBezTo>
                    <a:pt x="82853" y="3145"/>
                    <a:pt x="81342" y="4426"/>
                    <a:pt x="81342" y="7757"/>
                  </a:cubicBezTo>
                  <a:cubicBezTo>
                    <a:pt x="81342" y="10832"/>
                    <a:pt x="83608" y="10832"/>
                    <a:pt x="87386" y="10832"/>
                  </a:cubicBezTo>
                  <a:cubicBezTo>
                    <a:pt x="99474" y="10832"/>
                    <a:pt x="99977" y="12625"/>
                    <a:pt x="99977" y="15187"/>
                  </a:cubicBezTo>
                  <a:lnTo>
                    <a:pt x="99222" y="20312"/>
                  </a:lnTo>
                  <a:lnTo>
                    <a:pt x="84112" y="81034"/>
                  </a:lnTo>
                  <a:cubicBezTo>
                    <a:pt x="79579" y="71554"/>
                    <a:pt x="72276" y="64637"/>
                    <a:pt x="60943" y="64637"/>
                  </a:cubicBezTo>
                  <a:cubicBezTo>
                    <a:pt x="31478" y="64637"/>
                    <a:pt x="251" y="102300"/>
                    <a:pt x="251" y="139707"/>
                  </a:cubicBezTo>
                  <a:cubicBezTo>
                    <a:pt x="251" y="163792"/>
                    <a:pt x="14102" y="180702"/>
                    <a:pt x="33745" y="180702"/>
                  </a:cubicBezTo>
                  <a:cubicBezTo>
                    <a:pt x="38782" y="180702"/>
                    <a:pt x="51373" y="179677"/>
                    <a:pt x="66483" y="161486"/>
                  </a:cubicBezTo>
                  <a:cubicBezTo>
                    <a:pt x="68498" y="172247"/>
                    <a:pt x="77312" y="180702"/>
                    <a:pt x="89400" y="180702"/>
                  </a:cubicBezTo>
                  <a:cubicBezTo>
                    <a:pt x="98214" y="180702"/>
                    <a:pt x="104007" y="174809"/>
                    <a:pt x="108036" y="166610"/>
                  </a:cubicBezTo>
                  <a:cubicBezTo>
                    <a:pt x="112317" y="157386"/>
                    <a:pt x="115591" y="141757"/>
                    <a:pt x="115591" y="141245"/>
                  </a:cubicBezTo>
                  <a:cubicBezTo>
                    <a:pt x="115591" y="138683"/>
                    <a:pt x="113325" y="138683"/>
                    <a:pt x="112569" y="138683"/>
                  </a:cubicBezTo>
                  <a:cubicBezTo>
                    <a:pt x="110051" y="138683"/>
                    <a:pt x="109799" y="139707"/>
                    <a:pt x="109043" y="143294"/>
                  </a:cubicBezTo>
                  <a:cubicBezTo>
                    <a:pt x="104762" y="159948"/>
                    <a:pt x="100229" y="175065"/>
                    <a:pt x="89904" y="175065"/>
                  </a:cubicBezTo>
                  <a:cubicBezTo>
                    <a:pt x="83104" y="175065"/>
                    <a:pt x="82349" y="168403"/>
                    <a:pt x="82349" y="163279"/>
                  </a:cubicBezTo>
                  <a:cubicBezTo>
                    <a:pt x="82349" y="157130"/>
                    <a:pt x="82853" y="155336"/>
                    <a:pt x="83860" y="150981"/>
                  </a:cubicBezTo>
                  <a:lnTo>
                    <a:pt x="120124" y="2889"/>
                  </a:lnTo>
                  <a:close/>
                  <a:moveTo>
                    <a:pt x="67742" y="147394"/>
                  </a:moveTo>
                  <a:cubicBezTo>
                    <a:pt x="66483" y="152006"/>
                    <a:pt x="66483" y="152518"/>
                    <a:pt x="62706" y="156874"/>
                  </a:cubicBezTo>
                  <a:cubicBezTo>
                    <a:pt x="51625" y="170966"/>
                    <a:pt x="41300" y="175065"/>
                    <a:pt x="34248" y="175065"/>
                  </a:cubicBezTo>
                  <a:cubicBezTo>
                    <a:pt x="21657" y="175065"/>
                    <a:pt x="18131" y="160973"/>
                    <a:pt x="18131" y="150981"/>
                  </a:cubicBezTo>
                  <a:cubicBezTo>
                    <a:pt x="18131" y="138170"/>
                    <a:pt x="26190" y="106656"/>
                    <a:pt x="31982" y="94870"/>
                  </a:cubicBezTo>
                  <a:cubicBezTo>
                    <a:pt x="39789" y="79753"/>
                    <a:pt x="51121" y="70273"/>
                    <a:pt x="61195" y="70273"/>
                  </a:cubicBezTo>
                  <a:cubicBezTo>
                    <a:pt x="77564" y="70273"/>
                    <a:pt x="81090" y="91283"/>
                    <a:pt x="81090" y="92820"/>
                  </a:cubicBezTo>
                  <a:cubicBezTo>
                    <a:pt x="81090" y="94357"/>
                    <a:pt x="80586" y="95895"/>
                    <a:pt x="80334" y="97176"/>
                  </a:cubicBezTo>
                  <a:lnTo>
                    <a:pt x="67742" y="14739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341CBF1B-F896-0C6A-C6C3-BCFE775E83BC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2917376" y="5963904"/>
              <a:ext cx="271509" cy="10248"/>
            </a:xfrm>
            <a:custGeom>
              <a:avLst/>
              <a:gdLst>
                <a:gd name="connsiteX0" fmla="*/ 0 w 271509"/>
                <a:gd name="connsiteY0" fmla="*/ 0 h 10248"/>
                <a:gd name="connsiteX1" fmla="*/ 271509 w 271509"/>
                <a:gd name="connsiteY1" fmla="*/ 0 h 10248"/>
                <a:gd name="connsiteX2" fmla="*/ 271509 w 271509"/>
                <a:gd name="connsiteY2" fmla="*/ 10248 h 10248"/>
                <a:gd name="connsiteX3" fmla="*/ 0 w 271509"/>
                <a:gd name="connsiteY3" fmla="*/ 10248 h 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09" h="10248">
                  <a:moveTo>
                    <a:pt x="0" y="0"/>
                  </a:moveTo>
                  <a:lnTo>
                    <a:pt x="271509" y="0"/>
                  </a:lnTo>
                  <a:lnTo>
                    <a:pt x="271509" y="10248"/>
                  </a:lnTo>
                  <a:lnTo>
                    <a:pt x="0" y="1024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E34CDF94-1CED-4B36-F778-72BB92689EA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2927449" y="6031019"/>
              <a:ext cx="119873" cy="180631"/>
            </a:xfrm>
            <a:custGeom>
              <a:avLst/>
              <a:gdLst>
                <a:gd name="connsiteX0" fmla="*/ 120121 w 119873"/>
                <a:gd name="connsiteY0" fmla="*/ 2903 h 180631"/>
                <a:gd name="connsiteX1" fmla="*/ 116847 w 119873"/>
                <a:gd name="connsiteY1" fmla="*/ 84 h 180631"/>
                <a:gd name="connsiteX2" fmla="*/ 84864 w 119873"/>
                <a:gd name="connsiteY2" fmla="*/ 2903 h 180631"/>
                <a:gd name="connsiteX3" fmla="*/ 81339 w 119873"/>
                <a:gd name="connsiteY3" fmla="*/ 7771 h 180631"/>
                <a:gd name="connsiteX4" fmla="*/ 87383 w 119873"/>
                <a:gd name="connsiteY4" fmla="*/ 10845 h 180631"/>
                <a:gd name="connsiteX5" fmla="*/ 99975 w 119873"/>
                <a:gd name="connsiteY5" fmla="*/ 15201 h 180631"/>
                <a:gd name="connsiteX6" fmla="*/ 99219 w 119873"/>
                <a:gd name="connsiteY6" fmla="*/ 20325 h 180631"/>
                <a:gd name="connsiteX7" fmla="*/ 84109 w 119873"/>
                <a:gd name="connsiteY7" fmla="*/ 81048 h 180631"/>
                <a:gd name="connsiteX8" fmla="*/ 60940 w 119873"/>
                <a:gd name="connsiteY8" fmla="*/ 64650 h 180631"/>
                <a:gd name="connsiteX9" fmla="*/ 248 w 119873"/>
                <a:gd name="connsiteY9" fmla="*/ 139721 h 180631"/>
                <a:gd name="connsiteX10" fmla="*/ 33742 w 119873"/>
                <a:gd name="connsiteY10" fmla="*/ 180715 h 180631"/>
                <a:gd name="connsiteX11" fmla="*/ 66481 w 119873"/>
                <a:gd name="connsiteY11" fmla="*/ 161499 h 180631"/>
                <a:gd name="connsiteX12" fmla="*/ 89397 w 119873"/>
                <a:gd name="connsiteY12" fmla="*/ 180715 h 180631"/>
                <a:gd name="connsiteX13" fmla="*/ 108033 w 119873"/>
                <a:gd name="connsiteY13" fmla="*/ 166623 h 180631"/>
                <a:gd name="connsiteX14" fmla="*/ 115588 w 119873"/>
                <a:gd name="connsiteY14" fmla="*/ 141258 h 180631"/>
                <a:gd name="connsiteX15" fmla="*/ 112566 w 119873"/>
                <a:gd name="connsiteY15" fmla="*/ 138696 h 180631"/>
                <a:gd name="connsiteX16" fmla="*/ 109041 w 119873"/>
                <a:gd name="connsiteY16" fmla="*/ 143308 h 180631"/>
                <a:gd name="connsiteX17" fmla="*/ 89901 w 119873"/>
                <a:gd name="connsiteY17" fmla="*/ 175079 h 180631"/>
                <a:gd name="connsiteX18" fmla="*/ 82346 w 119873"/>
                <a:gd name="connsiteY18" fmla="*/ 163293 h 180631"/>
                <a:gd name="connsiteX19" fmla="*/ 83857 w 119873"/>
                <a:gd name="connsiteY19" fmla="*/ 150994 h 180631"/>
                <a:gd name="connsiteX20" fmla="*/ 120121 w 119873"/>
                <a:gd name="connsiteY20" fmla="*/ 2903 h 180631"/>
                <a:gd name="connsiteX21" fmla="*/ 67740 w 119873"/>
                <a:gd name="connsiteY21" fmla="*/ 147407 h 180631"/>
                <a:gd name="connsiteX22" fmla="*/ 62703 w 119873"/>
                <a:gd name="connsiteY22" fmla="*/ 156887 h 180631"/>
                <a:gd name="connsiteX23" fmla="*/ 34246 w 119873"/>
                <a:gd name="connsiteY23" fmla="*/ 175079 h 180631"/>
                <a:gd name="connsiteX24" fmla="*/ 18128 w 119873"/>
                <a:gd name="connsiteY24" fmla="*/ 150994 h 180631"/>
                <a:gd name="connsiteX25" fmla="*/ 31979 w 119873"/>
                <a:gd name="connsiteY25" fmla="*/ 94884 h 180631"/>
                <a:gd name="connsiteX26" fmla="*/ 61192 w 119873"/>
                <a:gd name="connsiteY26" fmla="*/ 70287 h 180631"/>
                <a:gd name="connsiteX27" fmla="*/ 81087 w 119873"/>
                <a:gd name="connsiteY27" fmla="*/ 92834 h 180631"/>
                <a:gd name="connsiteX28" fmla="*/ 80331 w 119873"/>
                <a:gd name="connsiteY28" fmla="*/ 97189 h 180631"/>
                <a:gd name="connsiteX29" fmla="*/ 67740 w 119873"/>
                <a:gd name="connsiteY29" fmla="*/ 147407 h 18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9873" h="180631">
                  <a:moveTo>
                    <a:pt x="120121" y="2903"/>
                  </a:moveTo>
                  <a:cubicBezTo>
                    <a:pt x="120121" y="2646"/>
                    <a:pt x="120121" y="84"/>
                    <a:pt x="116847" y="84"/>
                  </a:cubicBezTo>
                  <a:cubicBezTo>
                    <a:pt x="113070" y="84"/>
                    <a:pt x="89146" y="2390"/>
                    <a:pt x="84864" y="2903"/>
                  </a:cubicBezTo>
                  <a:cubicBezTo>
                    <a:pt x="82850" y="3159"/>
                    <a:pt x="81339" y="4440"/>
                    <a:pt x="81339" y="7771"/>
                  </a:cubicBezTo>
                  <a:cubicBezTo>
                    <a:pt x="81339" y="10845"/>
                    <a:pt x="83605" y="10845"/>
                    <a:pt x="87383" y="10845"/>
                  </a:cubicBezTo>
                  <a:cubicBezTo>
                    <a:pt x="99471" y="10845"/>
                    <a:pt x="99975" y="12639"/>
                    <a:pt x="99975" y="15201"/>
                  </a:cubicBezTo>
                  <a:lnTo>
                    <a:pt x="99219" y="20325"/>
                  </a:lnTo>
                  <a:lnTo>
                    <a:pt x="84109" y="81048"/>
                  </a:lnTo>
                  <a:cubicBezTo>
                    <a:pt x="79576" y="71568"/>
                    <a:pt x="72273" y="64650"/>
                    <a:pt x="60940" y="64650"/>
                  </a:cubicBezTo>
                  <a:cubicBezTo>
                    <a:pt x="31476" y="64650"/>
                    <a:pt x="248" y="102314"/>
                    <a:pt x="248" y="139721"/>
                  </a:cubicBezTo>
                  <a:cubicBezTo>
                    <a:pt x="248" y="163805"/>
                    <a:pt x="14099" y="180715"/>
                    <a:pt x="33742" y="180715"/>
                  </a:cubicBezTo>
                  <a:cubicBezTo>
                    <a:pt x="38779" y="180715"/>
                    <a:pt x="51370" y="179690"/>
                    <a:pt x="66481" y="161499"/>
                  </a:cubicBezTo>
                  <a:cubicBezTo>
                    <a:pt x="68495" y="172260"/>
                    <a:pt x="77309" y="180715"/>
                    <a:pt x="89397" y="180715"/>
                  </a:cubicBezTo>
                  <a:cubicBezTo>
                    <a:pt x="98212" y="180715"/>
                    <a:pt x="104004" y="174822"/>
                    <a:pt x="108033" y="166623"/>
                  </a:cubicBezTo>
                  <a:cubicBezTo>
                    <a:pt x="112314" y="157400"/>
                    <a:pt x="115588" y="141771"/>
                    <a:pt x="115588" y="141258"/>
                  </a:cubicBezTo>
                  <a:cubicBezTo>
                    <a:pt x="115588" y="138696"/>
                    <a:pt x="113322" y="138696"/>
                    <a:pt x="112566" y="138696"/>
                  </a:cubicBezTo>
                  <a:cubicBezTo>
                    <a:pt x="110048" y="138696"/>
                    <a:pt x="109796" y="139721"/>
                    <a:pt x="109041" y="143308"/>
                  </a:cubicBezTo>
                  <a:cubicBezTo>
                    <a:pt x="104759" y="159962"/>
                    <a:pt x="100226" y="175079"/>
                    <a:pt x="89901" y="175079"/>
                  </a:cubicBezTo>
                  <a:cubicBezTo>
                    <a:pt x="83102" y="175079"/>
                    <a:pt x="82346" y="168417"/>
                    <a:pt x="82346" y="163293"/>
                  </a:cubicBezTo>
                  <a:cubicBezTo>
                    <a:pt x="82346" y="157144"/>
                    <a:pt x="82850" y="155350"/>
                    <a:pt x="83857" y="150994"/>
                  </a:cubicBezTo>
                  <a:lnTo>
                    <a:pt x="120121" y="2903"/>
                  </a:lnTo>
                  <a:close/>
                  <a:moveTo>
                    <a:pt x="67740" y="147407"/>
                  </a:moveTo>
                  <a:cubicBezTo>
                    <a:pt x="66481" y="152019"/>
                    <a:pt x="66481" y="152532"/>
                    <a:pt x="62703" y="156887"/>
                  </a:cubicBezTo>
                  <a:cubicBezTo>
                    <a:pt x="51622" y="170979"/>
                    <a:pt x="41297" y="175079"/>
                    <a:pt x="34246" y="175079"/>
                  </a:cubicBezTo>
                  <a:cubicBezTo>
                    <a:pt x="21654" y="175079"/>
                    <a:pt x="18128" y="160987"/>
                    <a:pt x="18128" y="150994"/>
                  </a:cubicBezTo>
                  <a:cubicBezTo>
                    <a:pt x="18128" y="138184"/>
                    <a:pt x="26187" y="106669"/>
                    <a:pt x="31979" y="94884"/>
                  </a:cubicBezTo>
                  <a:cubicBezTo>
                    <a:pt x="39786" y="79767"/>
                    <a:pt x="51119" y="70287"/>
                    <a:pt x="61192" y="70287"/>
                  </a:cubicBezTo>
                  <a:cubicBezTo>
                    <a:pt x="77561" y="70287"/>
                    <a:pt x="81087" y="91297"/>
                    <a:pt x="81087" y="92834"/>
                  </a:cubicBezTo>
                  <a:cubicBezTo>
                    <a:pt x="81087" y="94371"/>
                    <a:pt x="80583" y="95908"/>
                    <a:pt x="80331" y="97189"/>
                  </a:cubicBezTo>
                  <a:lnTo>
                    <a:pt x="67740" y="14740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2A1BB969-2A2C-06FC-FDFB-CF312B48E8E1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3061800" y="6095585"/>
              <a:ext cx="118614" cy="113246"/>
            </a:xfrm>
            <a:custGeom>
              <a:avLst/>
              <a:gdLst>
                <a:gd name="connsiteX0" fmla="*/ 43317 w 118614"/>
                <a:gd name="connsiteY0" fmla="*/ 2903 h 113246"/>
                <a:gd name="connsiteX1" fmla="*/ 40043 w 118614"/>
                <a:gd name="connsiteY1" fmla="*/ 84 h 113246"/>
                <a:gd name="connsiteX2" fmla="*/ 9319 w 118614"/>
                <a:gd name="connsiteY2" fmla="*/ 2646 h 113246"/>
                <a:gd name="connsiteX3" fmla="*/ 4534 w 118614"/>
                <a:gd name="connsiteY3" fmla="*/ 7771 h 113246"/>
                <a:gd name="connsiteX4" fmla="*/ 10578 w 118614"/>
                <a:gd name="connsiteY4" fmla="*/ 10845 h 113246"/>
                <a:gd name="connsiteX5" fmla="*/ 23170 w 118614"/>
                <a:gd name="connsiteY5" fmla="*/ 15201 h 113246"/>
                <a:gd name="connsiteX6" fmla="*/ 18385 w 118614"/>
                <a:gd name="connsiteY6" fmla="*/ 35954 h 113246"/>
                <a:gd name="connsiteX7" fmla="*/ 3023 w 118614"/>
                <a:gd name="connsiteY7" fmla="*/ 98727 h 113246"/>
                <a:gd name="connsiteX8" fmla="*/ 253 w 118614"/>
                <a:gd name="connsiteY8" fmla="*/ 110256 h 113246"/>
                <a:gd name="connsiteX9" fmla="*/ 4283 w 118614"/>
                <a:gd name="connsiteY9" fmla="*/ 113331 h 113246"/>
                <a:gd name="connsiteX10" fmla="*/ 7808 w 118614"/>
                <a:gd name="connsiteY10" fmla="*/ 113331 h 113246"/>
                <a:gd name="connsiteX11" fmla="*/ 78826 w 118614"/>
                <a:gd name="connsiteY11" fmla="*/ 75667 h 113246"/>
                <a:gd name="connsiteX12" fmla="*/ 118867 w 118614"/>
                <a:gd name="connsiteY12" fmla="*/ 7002 h 113246"/>
                <a:gd name="connsiteX13" fmla="*/ 111564 w 118614"/>
                <a:gd name="connsiteY13" fmla="*/ 84 h 113246"/>
                <a:gd name="connsiteX14" fmla="*/ 101743 w 118614"/>
                <a:gd name="connsiteY14" fmla="*/ 8539 h 113246"/>
                <a:gd name="connsiteX15" fmla="*/ 18637 w 118614"/>
                <a:gd name="connsiteY15" fmla="*/ 104876 h 113246"/>
                <a:gd name="connsiteX16" fmla="*/ 43317 w 118614"/>
                <a:gd name="connsiteY16" fmla="*/ 2903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8614" h="113246">
                  <a:moveTo>
                    <a:pt x="43317" y="2903"/>
                  </a:moveTo>
                  <a:cubicBezTo>
                    <a:pt x="43317" y="2646"/>
                    <a:pt x="43317" y="84"/>
                    <a:pt x="40043" y="84"/>
                  </a:cubicBezTo>
                  <a:cubicBezTo>
                    <a:pt x="34251" y="84"/>
                    <a:pt x="15867" y="2134"/>
                    <a:pt x="9319" y="2646"/>
                  </a:cubicBezTo>
                  <a:cubicBezTo>
                    <a:pt x="7305" y="2903"/>
                    <a:pt x="4534" y="3159"/>
                    <a:pt x="4534" y="7771"/>
                  </a:cubicBezTo>
                  <a:cubicBezTo>
                    <a:pt x="4534" y="10845"/>
                    <a:pt x="6801" y="10845"/>
                    <a:pt x="10578" y="10845"/>
                  </a:cubicBezTo>
                  <a:cubicBezTo>
                    <a:pt x="22667" y="10845"/>
                    <a:pt x="23170" y="12639"/>
                    <a:pt x="23170" y="15201"/>
                  </a:cubicBezTo>
                  <a:cubicBezTo>
                    <a:pt x="23170" y="16994"/>
                    <a:pt x="20148" y="29036"/>
                    <a:pt x="18385" y="35954"/>
                  </a:cubicBezTo>
                  <a:lnTo>
                    <a:pt x="3023" y="98727"/>
                  </a:lnTo>
                  <a:cubicBezTo>
                    <a:pt x="2016" y="102570"/>
                    <a:pt x="253" y="109744"/>
                    <a:pt x="253" y="110256"/>
                  </a:cubicBezTo>
                  <a:cubicBezTo>
                    <a:pt x="253" y="113075"/>
                    <a:pt x="2772" y="113331"/>
                    <a:pt x="4283" y="113331"/>
                  </a:cubicBezTo>
                  <a:lnTo>
                    <a:pt x="7808" y="113331"/>
                  </a:lnTo>
                  <a:cubicBezTo>
                    <a:pt x="25437" y="110256"/>
                    <a:pt x="52887" y="100264"/>
                    <a:pt x="78826" y="75667"/>
                  </a:cubicBezTo>
                  <a:cubicBezTo>
                    <a:pt x="112068" y="44153"/>
                    <a:pt x="118867" y="9308"/>
                    <a:pt x="118867" y="7002"/>
                  </a:cubicBezTo>
                  <a:cubicBezTo>
                    <a:pt x="118867" y="2646"/>
                    <a:pt x="115845" y="84"/>
                    <a:pt x="111564" y="84"/>
                  </a:cubicBezTo>
                  <a:cubicBezTo>
                    <a:pt x="109549" y="84"/>
                    <a:pt x="103757" y="1109"/>
                    <a:pt x="101743" y="8539"/>
                  </a:cubicBezTo>
                  <a:cubicBezTo>
                    <a:pt x="85625" y="66700"/>
                    <a:pt x="47346" y="95396"/>
                    <a:pt x="18637" y="104876"/>
                  </a:cubicBezTo>
                  <a:lnTo>
                    <a:pt x="43317" y="290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DB3E07A3-870F-AA68-8E1F-8E90EE5EE6F8}"/>
              </a:ext>
            </a:extLst>
          </p:cNvPr>
          <p:cNvCxnSpPr/>
          <p:nvPr/>
        </p:nvCxnSpPr>
        <p:spPr>
          <a:xfrm>
            <a:off x="2899719" y="4657275"/>
            <a:ext cx="0" cy="5180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1B53F5CD-8CD1-54F5-DFF5-794AF5F6935E}"/>
              </a:ext>
            </a:extLst>
          </p:cNvPr>
          <p:cNvCxnSpPr/>
          <p:nvPr/>
        </p:nvCxnSpPr>
        <p:spPr>
          <a:xfrm>
            <a:off x="7672890" y="4625021"/>
            <a:ext cx="0" cy="5180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02" name="Group 301" descr="\documentclass{article}&#10;\usepackage{amsmath, physics}&#10;\usepackage{tikz-feynman}&#10;\usepackage{xcolor}&#10;\pagestyle{empty}&#10;\definecolor{SGreen}{rgb}{0.0547,0.613,0.328}&#10;\definecolor{NodeBlue}{rgb}{0.0547,0.148,0.578}&#10;\begin{document}&#10;&#10;$$\left(e^{i\pi \gamma_\mu^H}-1\right)\mathcal{H} = 2i\Im[\mathcal{H}]$$&#10;&#10;&#10;&#10;\end{document}" title="IguanaTex Vector Display">
            <a:extLst>
              <a:ext uri="{FF2B5EF4-FFF2-40B4-BE49-F238E27FC236}">
                <a16:creationId xmlns:a16="http://schemas.microsoft.com/office/drawing/2014/main" id="{4C50F27A-8377-57EE-FE66-DF5DD17753D1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1608567" y="5521512"/>
            <a:ext cx="2791963" cy="455238"/>
            <a:chOff x="6654368" y="7121259"/>
            <a:chExt cx="2791963" cy="455238"/>
          </a:xfrm>
        </p:grpSpPr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2C183561-9B27-5BA2-7BC4-037D524A9BB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654368" y="7121259"/>
              <a:ext cx="96588" cy="455238"/>
            </a:xfrm>
            <a:custGeom>
              <a:avLst/>
              <a:gdLst>
                <a:gd name="connsiteX0" fmla="*/ 85328 w 96588"/>
                <a:gd name="connsiteY0" fmla="*/ 452519 h 455238"/>
                <a:gd name="connsiteX1" fmla="*/ 88378 w 96588"/>
                <a:gd name="connsiteY1" fmla="*/ 455303 h 455238"/>
                <a:gd name="connsiteX2" fmla="*/ 93970 w 96588"/>
                <a:gd name="connsiteY2" fmla="*/ 455303 h 455238"/>
                <a:gd name="connsiteX3" fmla="*/ 96766 w 96588"/>
                <a:gd name="connsiteY3" fmla="*/ 452772 h 455238"/>
                <a:gd name="connsiteX4" fmla="*/ 95749 w 96588"/>
                <a:gd name="connsiteY4" fmla="*/ 450495 h 455238"/>
                <a:gd name="connsiteX5" fmla="*/ 57114 w 96588"/>
                <a:gd name="connsiteY5" fmla="*/ 399631 h 455238"/>
                <a:gd name="connsiteX6" fmla="*/ 19495 w 96588"/>
                <a:gd name="connsiteY6" fmla="*/ 227810 h 455238"/>
                <a:gd name="connsiteX7" fmla="*/ 96004 w 96588"/>
                <a:gd name="connsiteY7" fmla="*/ 4619 h 455238"/>
                <a:gd name="connsiteX8" fmla="*/ 96766 w 96588"/>
                <a:gd name="connsiteY8" fmla="*/ 2594 h 455238"/>
                <a:gd name="connsiteX9" fmla="*/ 91937 w 96588"/>
                <a:gd name="connsiteY9" fmla="*/ 64 h 455238"/>
                <a:gd name="connsiteX10" fmla="*/ 85836 w 96588"/>
                <a:gd name="connsiteY10" fmla="*/ 2088 h 455238"/>
                <a:gd name="connsiteX11" fmla="*/ 16953 w 96588"/>
                <a:gd name="connsiteY11" fmla="*/ 111406 h 455238"/>
                <a:gd name="connsiteX12" fmla="*/ 177 w 96588"/>
                <a:gd name="connsiteY12" fmla="*/ 227557 h 455238"/>
                <a:gd name="connsiteX13" fmla="*/ 51014 w 96588"/>
                <a:gd name="connsiteY13" fmla="*/ 414055 h 455238"/>
                <a:gd name="connsiteX14" fmla="*/ 67281 w 96588"/>
                <a:gd name="connsiteY14" fmla="*/ 434552 h 455238"/>
                <a:gd name="connsiteX15" fmla="*/ 75415 w 96588"/>
                <a:gd name="connsiteY15" fmla="*/ 443409 h 455238"/>
                <a:gd name="connsiteX16" fmla="*/ 85328 w 96588"/>
                <a:gd name="connsiteY16" fmla="*/ 452519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88" h="455238">
                  <a:moveTo>
                    <a:pt x="85328" y="452519"/>
                  </a:moveTo>
                  <a:cubicBezTo>
                    <a:pt x="85836" y="452772"/>
                    <a:pt x="88124" y="455303"/>
                    <a:pt x="88378" y="455303"/>
                  </a:cubicBezTo>
                  <a:lnTo>
                    <a:pt x="93970" y="455303"/>
                  </a:lnTo>
                  <a:cubicBezTo>
                    <a:pt x="94733" y="455303"/>
                    <a:pt x="96766" y="455049"/>
                    <a:pt x="96766" y="452772"/>
                  </a:cubicBezTo>
                  <a:cubicBezTo>
                    <a:pt x="96766" y="451760"/>
                    <a:pt x="96258" y="451254"/>
                    <a:pt x="95749" y="450495"/>
                  </a:cubicBezTo>
                  <a:cubicBezTo>
                    <a:pt x="86599" y="441385"/>
                    <a:pt x="72873" y="427467"/>
                    <a:pt x="57114" y="399631"/>
                  </a:cubicBezTo>
                  <a:cubicBezTo>
                    <a:pt x="29662" y="351045"/>
                    <a:pt x="19495" y="288542"/>
                    <a:pt x="19495" y="227810"/>
                  </a:cubicBezTo>
                  <a:cubicBezTo>
                    <a:pt x="19495" y="115455"/>
                    <a:pt x="51522" y="49409"/>
                    <a:pt x="96004" y="4619"/>
                  </a:cubicBezTo>
                  <a:cubicBezTo>
                    <a:pt x="96766" y="3859"/>
                    <a:pt x="96766" y="3100"/>
                    <a:pt x="96766" y="2594"/>
                  </a:cubicBezTo>
                  <a:cubicBezTo>
                    <a:pt x="96766" y="64"/>
                    <a:pt x="94987" y="64"/>
                    <a:pt x="91937" y="64"/>
                  </a:cubicBezTo>
                  <a:cubicBezTo>
                    <a:pt x="88632" y="64"/>
                    <a:pt x="88124" y="64"/>
                    <a:pt x="85836" y="2088"/>
                  </a:cubicBezTo>
                  <a:cubicBezTo>
                    <a:pt x="61689" y="22838"/>
                    <a:pt x="34492" y="58012"/>
                    <a:pt x="16953" y="111406"/>
                  </a:cubicBezTo>
                  <a:cubicBezTo>
                    <a:pt x="6024" y="144809"/>
                    <a:pt x="177" y="185550"/>
                    <a:pt x="177" y="227557"/>
                  </a:cubicBezTo>
                  <a:cubicBezTo>
                    <a:pt x="177" y="287530"/>
                    <a:pt x="11107" y="355347"/>
                    <a:pt x="51014" y="414055"/>
                  </a:cubicBezTo>
                  <a:cubicBezTo>
                    <a:pt x="57876" y="423924"/>
                    <a:pt x="67281" y="434299"/>
                    <a:pt x="67281" y="434552"/>
                  </a:cubicBezTo>
                  <a:cubicBezTo>
                    <a:pt x="69823" y="437589"/>
                    <a:pt x="73381" y="441638"/>
                    <a:pt x="75415" y="443409"/>
                  </a:cubicBezTo>
                  <a:lnTo>
                    <a:pt x="85328" y="452519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7CB82F3E-6674-A987-1792-D8BD547BF69F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772110" y="7300422"/>
              <a:ext cx="97605" cy="114632"/>
            </a:xfrm>
            <a:custGeom>
              <a:avLst/>
              <a:gdLst>
                <a:gd name="connsiteX0" fmla="*/ 36023 w 97605"/>
                <a:gd name="connsiteY0" fmla="*/ 53469 h 114632"/>
                <a:gd name="connsiteX1" fmla="*/ 74913 w 97605"/>
                <a:gd name="connsiteY1" fmla="*/ 47648 h 114632"/>
                <a:gd name="connsiteX2" fmla="*/ 93976 w 97605"/>
                <a:gd name="connsiteY2" fmla="*/ 21584 h 114632"/>
                <a:gd name="connsiteX3" fmla="*/ 66779 w 97605"/>
                <a:gd name="connsiteY3" fmla="*/ 75 h 114632"/>
                <a:gd name="connsiteX4" fmla="*/ 183 w 97605"/>
                <a:gd name="connsiteY4" fmla="*/ 68905 h 114632"/>
                <a:gd name="connsiteX5" fmla="*/ 40090 w 97605"/>
                <a:gd name="connsiteY5" fmla="*/ 114707 h 114632"/>
                <a:gd name="connsiteX6" fmla="*/ 97789 w 97605"/>
                <a:gd name="connsiteY6" fmla="*/ 84847 h 114632"/>
                <a:gd name="connsiteX7" fmla="*/ 94739 w 97605"/>
                <a:gd name="connsiteY7" fmla="*/ 81557 h 114632"/>
                <a:gd name="connsiteX8" fmla="*/ 91434 w 97605"/>
                <a:gd name="connsiteY8" fmla="*/ 84088 h 114632"/>
                <a:gd name="connsiteX9" fmla="*/ 40598 w 97605"/>
                <a:gd name="connsiteY9" fmla="*/ 109140 h 114632"/>
                <a:gd name="connsiteX10" fmla="*/ 18484 w 97605"/>
                <a:gd name="connsiteY10" fmla="*/ 79786 h 114632"/>
                <a:gd name="connsiteX11" fmla="*/ 22551 w 97605"/>
                <a:gd name="connsiteY11" fmla="*/ 53469 h 114632"/>
                <a:gd name="connsiteX12" fmla="*/ 36023 w 97605"/>
                <a:gd name="connsiteY12" fmla="*/ 53469 h 114632"/>
                <a:gd name="connsiteX13" fmla="*/ 24076 w 97605"/>
                <a:gd name="connsiteY13" fmla="*/ 47901 h 114632"/>
                <a:gd name="connsiteX14" fmla="*/ 66779 w 97605"/>
                <a:gd name="connsiteY14" fmla="*/ 5642 h 114632"/>
                <a:gd name="connsiteX15" fmla="*/ 85588 w 97605"/>
                <a:gd name="connsiteY15" fmla="*/ 21584 h 114632"/>
                <a:gd name="connsiteX16" fmla="*/ 34498 w 97605"/>
                <a:gd name="connsiteY16" fmla="*/ 47901 h 114632"/>
                <a:gd name="connsiteX17" fmla="*/ 24076 w 97605"/>
                <a:gd name="connsiteY17" fmla="*/ 47901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605" h="114632">
                  <a:moveTo>
                    <a:pt x="36023" y="53469"/>
                  </a:moveTo>
                  <a:cubicBezTo>
                    <a:pt x="43394" y="53469"/>
                    <a:pt x="62203" y="52962"/>
                    <a:pt x="74913" y="47648"/>
                  </a:cubicBezTo>
                  <a:cubicBezTo>
                    <a:pt x="92705" y="40057"/>
                    <a:pt x="93976" y="25127"/>
                    <a:pt x="93976" y="21584"/>
                  </a:cubicBezTo>
                  <a:cubicBezTo>
                    <a:pt x="93976" y="10450"/>
                    <a:pt x="84317" y="75"/>
                    <a:pt x="66779" y="75"/>
                  </a:cubicBezTo>
                  <a:cubicBezTo>
                    <a:pt x="38565" y="75"/>
                    <a:pt x="183" y="24621"/>
                    <a:pt x="183" y="68905"/>
                  </a:cubicBezTo>
                  <a:cubicBezTo>
                    <a:pt x="183" y="94716"/>
                    <a:pt x="15180" y="114707"/>
                    <a:pt x="40090" y="114707"/>
                  </a:cubicBezTo>
                  <a:cubicBezTo>
                    <a:pt x="76438" y="114707"/>
                    <a:pt x="97789" y="87883"/>
                    <a:pt x="97789" y="84847"/>
                  </a:cubicBezTo>
                  <a:cubicBezTo>
                    <a:pt x="97789" y="83329"/>
                    <a:pt x="96264" y="81557"/>
                    <a:pt x="94739" y="81557"/>
                  </a:cubicBezTo>
                  <a:cubicBezTo>
                    <a:pt x="93468" y="81557"/>
                    <a:pt x="92959" y="82063"/>
                    <a:pt x="91434" y="84088"/>
                  </a:cubicBezTo>
                  <a:cubicBezTo>
                    <a:pt x="71354" y="109140"/>
                    <a:pt x="43648" y="109140"/>
                    <a:pt x="40598" y="109140"/>
                  </a:cubicBezTo>
                  <a:cubicBezTo>
                    <a:pt x="20772" y="109140"/>
                    <a:pt x="18484" y="87883"/>
                    <a:pt x="18484" y="79786"/>
                  </a:cubicBezTo>
                  <a:cubicBezTo>
                    <a:pt x="18484" y="76749"/>
                    <a:pt x="18739" y="68905"/>
                    <a:pt x="22551" y="53469"/>
                  </a:cubicBezTo>
                  <a:lnTo>
                    <a:pt x="36023" y="53469"/>
                  </a:lnTo>
                  <a:close/>
                  <a:moveTo>
                    <a:pt x="24076" y="47901"/>
                  </a:moveTo>
                  <a:cubicBezTo>
                    <a:pt x="33989" y="9438"/>
                    <a:pt x="60170" y="5642"/>
                    <a:pt x="66779" y="5642"/>
                  </a:cubicBezTo>
                  <a:cubicBezTo>
                    <a:pt x="78725" y="5642"/>
                    <a:pt x="85588" y="12980"/>
                    <a:pt x="85588" y="21584"/>
                  </a:cubicBezTo>
                  <a:cubicBezTo>
                    <a:pt x="85588" y="47901"/>
                    <a:pt x="44919" y="47901"/>
                    <a:pt x="34498" y="47901"/>
                  </a:cubicBezTo>
                  <a:lnTo>
                    <a:pt x="24076" y="47901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40A4EDDD-C444-B702-FAA5-F5B162814E2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887134" y="7190347"/>
              <a:ext cx="53911" cy="119212"/>
            </a:xfrm>
            <a:custGeom>
              <a:avLst/>
              <a:gdLst>
                <a:gd name="connsiteX0" fmla="*/ 49474 w 53911"/>
                <a:gd name="connsiteY0" fmla="*/ 6802 h 119212"/>
                <a:gd name="connsiteX1" fmla="*/ 42357 w 53911"/>
                <a:gd name="connsiteY1" fmla="*/ 71 h 119212"/>
                <a:gd name="connsiteX2" fmla="*/ 32393 w 53911"/>
                <a:gd name="connsiteY2" fmla="*/ 9813 h 119212"/>
                <a:gd name="connsiteX3" fmla="*/ 39510 w 53911"/>
                <a:gd name="connsiteY3" fmla="*/ 16544 h 119212"/>
                <a:gd name="connsiteX4" fmla="*/ 49474 w 53911"/>
                <a:gd name="connsiteY4" fmla="*/ 6802 h 119212"/>
                <a:gd name="connsiteX5" fmla="*/ 13177 w 53911"/>
                <a:gd name="connsiteY5" fmla="*/ 96787 h 119212"/>
                <a:gd name="connsiteX6" fmla="*/ 11575 w 53911"/>
                <a:gd name="connsiteY6" fmla="*/ 104226 h 119212"/>
                <a:gd name="connsiteX7" fmla="*/ 28478 w 53911"/>
                <a:gd name="connsiteY7" fmla="*/ 119283 h 119212"/>
                <a:gd name="connsiteX8" fmla="*/ 54100 w 53911"/>
                <a:gd name="connsiteY8" fmla="*/ 92181 h 119212"/>
                <a:gd name="connsiteX9" fmla="*/ 51253 w 53911"/>
                <a:gd name="connsiteY9" fmla="*/ 89878 h 119212"/>
                <a:gd name="connsiteX10" fmla="*/ 47872 w 53911"/>
                <a:gd name="connsiteY10" fmla="*/ 92890 h 119212"/>
                <a:gd name="connsiteX11" fmla="*/ 29012 w 53911"/>
                <a:gd name="connsiteY11" fmla="*/ 114323 h 119212"/>
                <a:gd name="connsiteX12" fmla="*/ 24564 w 53911"/>
                <a:gd name="connsiteY12" fmla="*/ 108123 h 119212"/>
                <a:gd name="connsiteX13" fmla="*/ 27411 w 53911"/>
                <a:gd name="connsiteY13" fmla="*/ 96787 h 119212"/>
                <a:gd name="connsiteX14" fmla="*/ 33104 w 53911"/>
                <a:gd name="connsiteY14" fmla="*/ 82616 h 119212"/>
                <a:gd name="connsiteX15" fmla="*/ 41823 w 53911"/>
                <a:gd name="connsiteY15" fmla="*/ 60120 h 119212"/>
                <a:gd name="connsiteX16" fmla="*/ 42890 w 53911"/>
                <a:gd name="connsiteY16" fmla="*/ 54451 h 119212"/>
                <a:gd name="connsiteX17" fmla="*/ 25987 w 53911"/>
                <a:gd name="connsiteY17" fmla="*/ 39395 h 119212"/>
                <a:gd name="connsiteX18" fmla="*/ 188 w 53911"/>
                <a:gd name="connsiteY18" fmla="*/ 66497 h 119212"/>
                <a:gd name="connsiteX19" fmla="*/ 3213 w 53911"/>
                <a:gd name="connsiteY19" fmla="*/ 68799 h 119212"/>
                <a:gd name="connsiteX20" fmla="*/ 6415 w 53911"/>
                <a:gd name="connsiteY20" fmla="*/ 65965 h 119212"/>
                <a:gd name="connsiteX21" fmla="*/ 25454 w 53911"/>
                <a:gd name="connsiteY21" fmla="*/ 44355 h 119212"/>
                <a:gd name="connsiteX22" fmla="*/ 29902 w 53911"/>
                <a:gd name="connsiteY22" fmla="*/ 50554 h 119212"/>
                <a:gd name="connsiteX23" fmla="*/ 24386 w 53911"/>
                <a:gd name="connsiteY23" fmla="*/ 68268 h 119212"/>
                <a:gd name="connsiteX24" fmla="*/ 13177 w 53911"/>
                <a:gd name="connsiteY24" fmla="*/ 96787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911" h="119212">
                  <a:moveTo>
                    <a:pt x="49474" y="6802"/>
                  </a:moveTo>
                  <a:cubicBezTo>
                    <a:pt x="49474" y="3968"/>
                    <a:pt x="47339" y="71"/>
                    <a:pt x="42357" y="71"/>
                  </a:cubicBezTo>
                  <a:cubicBezTo>
                    <a:pt x="37553" y="71"/>
                    <a:pt x="32393" y="4676"/>
                    <a:pt x="32393" y="9813"/>
                  </a:cubicBezTo>
                  <a:cubicBezTo>
                    <a:pt x="32393" y="12824"/>
                    <a:pt x="34706" y="16544"/>
                    <a:pt x="39510" y="16544"/>
                  </a:cubicBezTo>
                  <a:cubicBezTo>
                    <a:pt x="44670" y="16544"/>
                    <a:pt x="49474" y="11584"/>
                    <a:pt x="49474" y="6802"/>
                  </a:cubicBezTo>
                  <a:close/>
                  <a:moveTo>
                    <a:pt x="13177" y="96787"/>
                  </a:moveTo>
                  <a:cubicBezTo>
                    <a:pt x="12465" y="99089"/>
                    <a:pt x="11575" y="101215"/>
                    <a:pt x="11575" y="104226"/>
                  </a:cubicBezTo>
                  <a:cubicBezTo>
                    <a:pt x="11575" y="112552"/>
                    <a:pt x="18692" y="119283"/>
                    <a:pt x="28478" y="119283"/>
                  </a:cubicBezTo>
                  <a:cubicBezTo>
                    <a:pt x="46271" y="119283"/>
                    <a:pt x="54100" y="94838"/>
                    <a:pt x="54100" y="92181"/>
                  </a:cubicBezTo>
                  <a:cubicBezTo>
                    <a:pt x="54100" y="89878"/>
                    <a:pt x="51787" y="89878"/>
                    <a:pt x="51253" y="89878"/>
                  </a:cubicBezTo>
                  <a:cubicBezTo>
                    <a:pt x="48762" y="89878"/>
                    <a:pt x="48584" y="90941"/>
                    <a:pt x="47872" y="92890"/>
                  </a:cubicBezTo>
                  <a:cubicBezTo>
                    <a:pt x="43780" y="107061"/>
                    <a:pt x="35951" y="114323"/>
                    <a:pt x="29012" y="114323"/>
                  </a:cubicBezTo>
                  <a:cubicBezTo>
                    <a:pt x="25454" y="114323"/>
                    <a:pt x="24564" y="112020"/>
                    <a:pt x="24564" y="108123"/>
                  </a:cubicBezTo>
                  <a:cubicBezTo>
                    <a:pt x="24564" y="104049"/>
                    <a:pt x="25809" y="100684"/>
                    <a:pt x="27411" y="96787"/>
                  </a:cubicBezTo>
                  <a:cubicBezTo>
                    <a:pt x="29190" y="92004"/>
                    <a:pt x="31147" y="87221"/>
                    <a:pt x="33104" y="82616"/>
                  </a:cubicBezTo>
                  <a:cubicBezTo>
                    <a:pt x="34706" y="78365"/>
                    <a:pt x="41111" y="62245"/>
                    <a:pt x="41823" y="60120"/>
                  </a:cubicBezTo>
                  <a:cubicBezTo>
                    <a:pt x="42357" y="58348"/>
                    <a:pt x="42890" y="56223"/>
                    <a:pt x="42890" y="54451"/>
                  </a:cubicBezTo>
                  <a:cubicBezTo>
                    <a:pt x="42890" y="46126"/>
                    <a:pt x="35773" y="39395"/>
                    <a:pt x="25987" y="39395"/>
                  </a:cubicBezTo>
                  <a:cubicBezTo>
                    <a:pt x="8373" y="39395"/>
                    <a:pt x="188" y="63485"/>
                    <a:pt x="188" y="66497"/>
                  </a:cubicBezTo>
                  <a:cubicBezTo>
                    <a:pt x="188" y="68799"/>
                    <a:pt x="2679" y="68799"/>
                    <a:pt x="3213" y="68799"/>
                  </a:cubicBezTo>
                  <a:cubicBezTo>
                    <a:pt x="5704" y="68799"/>
                    <a:pt x="5882" y="67914"/>
                    <a:pt x="6415" y="65965"/>
                  </a:cubicBezTo>
                  <a:cubicBezTo>
                    <a:pt x="11042" y="50731"/>
                    <a:pt x="18870" y="44355"/>
                    <a:pt x="25454" y="44355"/>
                  </a:cubicBezTo>
                  <a:cubicBezTo>
                    <a:pt x="28300" y="44355"/>
                    <a:pt x="29902" y="45772"/>
                    <a:pt x="29902" y="50554"/>
                  </a:cubicBezTo>
                  <a:cubicBezTo>
                    <a:pt x="29902" y="54628"/>
                    <a:pt x="28834" y="57285"/>
                    <a:pt x="24386" y="68268"/>
                  </a:cubicBezTo>
                  <a:lnTo>
                    <a:pt x="13177" y="96787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CC828E0D-8E61-77C1-0B32-7C33A36AFEB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958693" y="7231442"/>
              <a:ext cx="106577" cy="78116"/>
            </a:xfrm>
            <a:custGeom>
              <a:avLst/>
              <a:gdLst>
                <a:gd name="connsiteX0" fmla="*/ 47519 w 106577"/>
                <a:gd name="connsiteY0" fmla="*/ 12116 h 78116"/>
                <a:gd name="connsiteX1" fmla="*/ 68693 w 106577"/>
                <a:gd name="connsiteY1" fmla="*/ 12116 h 78116"/>
                <a:gd name="connsiteX2" fmla="*/ 62109 w 106577"/>
                <a:gd name="connsiteY2" fmla="*/ 52857 h 78116"/>
                <a:gd name="connsiteX3" fmla="*/ 64066 w 106577"/>
                <a:gd name="connsiteY3" fmla="*/ 68622 h 78116"/>
                <a:gd name="connsiteX4" fmla="*/ 72073 w 106577"/>
                <a:gd name="connsiteY4" fmla="*/ 78187 h 78116"/>
                <a:gd name="connsiteX5" fmla="*/ 80436 w 106577"/>
                <a:gd name="connsiteY5" fmla="*/ 70216 h 78116"/>
                <a:gd name="connsiteX6" fmla="*/ 79012 w 106577"/>
                <a:gd name="connsiteY6" fmla="*/ 66319 h 78116"/>
                <a:gd name="connsiteX7" fmla="*/ 72429 w 106577"/>
                <a:gd name="connsiteY7" fmla="*/ 35143 h 78116"/>
                <a:gd name="connsiteX8" fmla="*/ 74920 w 106577"/>
                <a:gd name="connsiteY8" fmla="*/ 12116 h 78116"/>
                <a:gd name="connsiteX9" fmla="*/ 97161 w 106577"/>
                <a:gd name="connsiteY9" fmla="*/ 12116 h 78116"/>
                <a:gd name="connsiteX10" fmla="*/ 103744 w 106577"/>
                <a:gd name="connsiteY10" fmla="*/ 10699 h 78116"/>
                <a:gd name="connsiteX11" fmla="*/ 106769 w 106577"/>
                <a:gd name="connsiteY11" fmla="*/ 5208 h 78116"/>
                <a:gd name="connsiteX12" fmla="*/ 99118 w 106577"/>
                <a:gd name="connsiteY12" fmla="*/ 71 h 78116"/>
                <a:gd name="connsiteX13" fmla="*/ 32040 w 106577"/>
                <a:gd name="connsiteY13" fmla="*/ 71 h 78116"/>
                <a:gd name="connsiteX14" fmla="*/ 11756 w 106577"/>
                <a:gd name="connsiteY14" fmla="*/ 9105 h 78116"/>
                <a:gd name="connsiteX15" fmla="*/ 191 w 106577"/>
                <a:gd name="connsiteY15" fmla="*/ 24338 h 78116"/>
                <a:gd name="connsiteX16" fmla="*/ 3216 w 106577"/>
                <a:gd name="connsiteY16" fmla="*/ 26464 h 78116"/>
                <a:gd name="connsiteX17" fmla="*/ 6418 w 106577"/>
                <a:gd name="connsiteY17" fmla="*/ 24515 h 78116"/>
                <a:gd name="connsiteX18" fmla="*/ 30438 w 106577"/>
                <a:gd name="connsiteY18" fmla="*/ 12116 h 78116"/>
                <a:gd name="connsiteX19" fmla="*/ 41292 w 106577"/>
                <a:gd name="connsiteY19" fmla="*/ 12116 h 78116"/>
                <a:gd name="connsiteX20" fmla="*/ 20830 w 106577"/>
                <a:gd name="connsiteY20" fmla="*/ 63131 h 78116"/>
                <a:gd name="connsiteX21" fmla="*/ 17450 w 106577"/>
                <a:gd name="connsiteY21" fmla="*/ 69862 h 78116"/>
                <a:gd name="connsiteX22" fmla="*/ 16916 w 106577"/>
                <a:gd name="connsiteY22" fmla="*/ 72519 h 78116"/>
                <a:gd name="connsiteX23" fmla="*/ 23143 w 106577"/>
                <a:gd name="connsiteY23" fmla="*/ 78187 h 78116"/>
                <a:gd name="connsiteX24" fmla="*/ 36488 w 106577"/>
                <a:gd name="connsiteY24" fmla="*/ 54274 h 78116"/>
                <a:gd name="connsiteX25" fmla="*/ 47519 w 106577"/>
                <a:gd name="connsiteY25" fmla="*/ 12116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577" h="78116">
                  <a:moveTo>
                    <a:pt x="47519" y="12116"/>
                  </a:moveTo>
                  <a:lnTo>
                    <a:pt x="68693" y="12116"/>
                  </a:lnTo>
                  <a:cubicBezTo>
                    <a:pt x="66024" y="22744"/>
                    <a:pt x="62109" y="38863"/>
                    <a:pt x="62109" y="52857"/>
                  </a:cubicBezTo>
                  <a:cubicBezTo>
                    <a:pt x="62109" y="59942"/>
                    <a:pt x="62999" y="64725"/>
                    <a:pt x="64066" y="68622"/>
                  </a:cubicBezTo>
                  <a:cubicBezTo>
                    <a:pt x="66913" y="77479"/>
                    <a:pt x="69226" y="78187"/>
                    <a:pt x="72073" y="78187"/>
                  </a:cubicBezTo>
                  <a:cubicBezTo>
                    <a:pt x="76165" y="78187"/>
                    <a:pt x="80436" y="74468"/>
                    <a:pt x="80436" y="70216"/>
                  </a:cubicBezTo>
                  <a:cubicBezTo>
                    <a:pt x="80436" y="68799"/>
                    <a:pt x="80080" y="68091"/>
                    <a:pt x="79012" y="66319"/>
                  </a:cubicBezTo>
                  <a:cubicBezTo>
                    <a:pt x="75632" y="59765"/>
                    <a:pt x="72429" y="49669"/>
                    <a:pt x="72429" y="35143"/>
                  </a:cubicBezTo>
                  <a:cubicBezTo>
                    <a:pt x="72429" y="31778"/>
                    <a:pt x="72429" y="24692"/>
                    <a:pt x="74920" y="12116"/>
                  </a:cubicBezTo>
                  <a:lnTo>
                    <a:pt x="97161" y="12116"/>
                  </a:lnTo>
                  <a:cubicBezTo>
                    <a:pt x="100363" y="12116"/>
                    <a:pt x="101787" y="12116"/>
                    <a:pt x="103744" y="10699"/>
                  </a:cubicBezTo>
                  <a:cubicBezTo>
                    <a:pt x="106235" y="8927"/>
                    <a:pt x="106769" y="6093"/>
                    <a:pt x="106769" y="5208"/>
                  </a:cubicBezTo>
                  <a:cubicBezTo>
                    <a:pt x="106769" y="71"/>
                    <a:pt x="102143" y="71"/>
                    <a:pt x="99118" y="71"/>
                  </a:cubicBezTo>
                  <a:lnTo>
                    <a:pt x="32040" y="71"/>
                  </a:lnTo>
                  <a:cubicBezTo>
                    <a:pt x="24745" y="71"/>
                    <a:pt x="19763" y="1665"/>
                    <a:pt x="11756" y="9105"/>
                  </a:cubicBezTo>
                  <a:cubicBezTo>
                    <a:pt x="7130" y="13179"/>
                    <a:pt x="191" y="22744"/>
                    <a:pt x="191" y="24338"/>
                  </a:cubicBezTo>
                  <a:cubicBezTo>
                    <a:pt x="191" y="26464"/>
                    <a:pt x="2504" y="26464"/>
                    <a:pt x="3216" y="26464"/>
                  </a:cubicBezTo>
                  <a:cubicBezTo>
                    <a:pt x="5173" y="26464"/>
                    <a:pt x="5351" y="26110"/>
                    <a:pt x="6418" y="24515"/>
                  </a:cubicBezTo>
                  <a:cubicBezTo>
                    <a:pt x="15493" y="12116"/>
                    <a:pt x="26524" y="12116"/>
                    <a:pt x="30438" y="12116"/>
                  </a:cubicBezTo>
                  <a:lnTo>
                    <a:pt x="41292" y="12116"/>
                  </a:lnTo>
                  <a:cubicBezTo>
                    <a:pt x="35776" y="31601"/>
                    <a:pt x="26168" y="52503"/>
                    <a:pt x="20830" y="63131"/>
                  </a:cubicBezTo>
                  <a:cubicBezTo>
                    <a:pt x="19763" y="65434"/>
                    <a:pt x="17983" y="69154"/>
                    <a:pt x="17450" y="69862"/>
                  </a:cubicBezTo>
                  <a:cubicBezTo>
                    <a:pt x="17272" y="70571"/>
                    <a:pt x="16916" y="71279"/>
                    <a:pt x="16916" y="72519"/>
                  </a:cubicBezTo>
                  <a:cubicBezTo>
                    <a:pt x="16916" y="75353"/>
                    <a:pt x="19051" y="78187"/>
                    <a:pt x="23143" y="78187"/>
                  </a:cubicBezTo>
                  <a:cubicBezTo>
                    <a:pt x="30260" y="78187"/>
                    <a:pt x="32218" y="70216"/>
                    <a:pt x="36488" y="54274"/>
                  </a:cubicBezTo>
                  <a:lnTo>
                    <a:pt x="47519" y="12116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311C59E-201A-E541-38E3-24DC2307A66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081983" y="7229671"/>
              <a:ext cx="102663" cy="116023"/>
            </a:xfrm>
            <a:custGeom>
              <a:avLst/>
              <a:gdLst>
                <a:gd name="connsiteX0" fmla="*/ 73679 w 102663"/>
                <a:gd name="connsiteY0" fmla="*/ 53388 h 116023"/>
                <a:gd name="connsiteX1" fmla="*/ 37738 w 102663"/>
                <a:gd name="connsiteY1" fmla="*/ 71 h 116023"/>
                <a:gd name="connsiteX2" fmla="*/ 13184 w 102663"/>
                <a:gd name="connsiteY2" fmla="*/ 10344 h 116023"/>
                <a:gd name="connsiteX3" fmla="*/ 196 w 102663"/>
                <a:gd name="connsiteY3" fmla="*/ 31955 h 116023"/>
                <a:gd name="connsiteX4" fmla="*/ 3043 w 102663"/>
                <a:gd name="connsiteY4" fmla="*/ 34081 h 116023"/>
                <a:gd name="connsiteX5" fmla="*/ 6423 w 102663"/>
                <a:gd name="connsiteY5" fmla="*/ 31069 h 116023"/>
                <a:gd name="connsiteX6" fmla="*/ 35247 w 102663"/>
                <a:gd name="connsiteY6" fmla="*/ 14241 h 116023"/>
                <a:gd name="connsiteX7" fmla="*/ 67630 w 102663"/>
                <a:gd name="connsiteY7" fmla="*/ 60828 h 116023"/>
                <a:gd name="connsiteX8" fmla="*/ 66384 w 102663"/>
                <a:gd name="connsiteY8" fmla="*/ 73582 h 116023"/>
                <a:gd name="connsiteX9" fmla="*/ 56954 w 102663"/>
                <a:gd name="connsiteY9" fmla="*/ 111843 h 116023"/>
                <a:gd name="connsiteX10" fmla="*/ 59979 w 102663"/>
                <a:gd name="connsiteY10" fmla="*/ 116095 h 116023"/>
                <a:gd name="connsiteX11" fmla="*/ 66029 w 102663"/>
                <a:gd name="connsiteY11" fmla="*/ 106883 h 116023"/>
                <a:gd name="connsiteX12" fmla="*/ 72968 w 102663"/>
                <a:gd name="connsiteY12" fmla="*/ 74113 h 116023"/>
                <a:gd name="connsiteX13" fmla="*/ 87380 w 102663"/>
                <a:gd name="connsiteY13" fmla="*/ 35498 h 116023"/>
                <a:gd name="connsiteX14" fmla="*/ 101970 w 102663"/>
                <a:gd name="connsiteY14" fmla="*/ 6270 h 116023"/>
                <a:gd name="connsiteX15" fmla="*/ 102859 w 102663"/>
                <a:gd name="connsiteY15" fmla="*/ 3968 h 116023"/>
                <a:gd name="connsiteX16" fmla="*/ 100013 w 102663"/>
                <a:gd name="connsiteY16" fmla="*/ 1842 h 116023"/>
                <a:gd name="connsiteX17" fmla="*/ 97344 w 102663"/>
                <a:gd name="connsiteY17" fmla="*/ 2728 h 116023"/>
                <a:gd name="connsiteX18" fmla="*/ 73679 w 102663"/>
                <a:gd name="connsiteY18" fmla="*/ 53388 h 11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2663" h="116023">
                  <a:moveTo>
                    <a:pt x="73679" y="53388"/>
                  </a:moveTo>
                  <a:cubicBezTo>
                    <a:pt x="72790" y="43115"/>
                    <a:pt x="66740" y="71"/>
                    <a:pt x="37738" y="71"/>
                  </a:cubicBezTo>
                  <a:cubicBezTo>
                    <a:pt x="27241" y="71"/>
                    <a:pt x="18166" y="5739"/>
                    <a:pt x="13184" y="10344"/>
                  </a:cubicBezTo>
                  <a:cubicBezTo>
                    <a:pt x="2331" y="20087"/>
                    <a:pt x="196" y="31424"/>
                    <a:pt x="196" y="31955"/>
                  </a:cubicBezTo>
                  <a:cubicBezTo>
                    <a:pt x="196" y="34081"/>
                    <a:pt x="2509" y="34081"/>
                    <a:pt x="3043" y="34081"/>
                  </a:cubicBezTo>
                  <a:cubicBezTo>
                    <a:pt x="5356" y="34081"/>
                    <a:pt x="5534" y="33726"/>
                    <a:pt x="6423" y="31069"/>
                  </a:cubicBezTo>
                  <a:cubicBezTo>
                    <a:pt x="10160" y="20618"/>
                    <a:pt x="23326" y="14241"/>
                    <a:pt x="35247" y="14241"/>
                  </a:cubicBezTo>
                  <a:cubicBezTo>
                    <a:pt x="63893" y="14241"/>
                    <a:pt x="67630" y="42760"/>
                    <a:pt x="67630" y="60828"/>
                  </a:cubicBezTo>
                  <a:cubicBezTo>
                    <a:pt x="67630" y="69685"/>
                    <a:pt x="67096" y="71633"/>
                    <a:pt x="66384" y="73582"/>
                  </a:cubicBezTo>
                  <a:cubicBezTo>
                    <a:pt x="62292" y="86867"/>
                    <a:pt x="56954" y="106529"/>
                    <a:pt x="56954" y="111843"/>
                  </a:cubicBezTo>
                  <a:cubicBezTo>
                    <a:pt x="56954" y="113792"/>
                    <a:pt x="57666" y="116095"/>
                    <a:pt x="59979" y="116095"/>
                  </a:cubicBezTo>
                  <a:cubicBezTo>
                    <a:pt x="61225" y="116095"/>
                    <a:pt x="63182" y="116095"/>
                    <a:pt x="66029" y="106883"/>
                  </a:cubicBezTo>
                  <a:cubicBezTo>
                    <a:pt x="68164" y="99975"/>
                    <a:pt x="71544" y="86867"/>
                    <a:pt x="72968" y="74113"/>
                  </a:cubicBezTo>
                  <a:cubicBezTo>
                    <a:pt x="73679" y="67914"/>
                    <a:pt x="83643" y="44000"/>
                    <a:pt x="87380" y="35498"/>
                  </a:cubicBezTo>
                  <a:cubicBezTo>
                    <a:pt x="89871" y="30007"/>
                    <a:pt x="93607" y="21681"/>
                    <a:pt x="101970" y="6270"/>
                  </a:cubicBezTo>
                  <a:cubicBezTo>
                    <a:pt x="102503" y="5385"/>
                    <a:pt x="102859" y="4676"/>
                    <a:pt x="102859" y="3968"/>
                  </a:cubicBezTo>
                  <a:cubicBezTo>
                    <a:pt x="102859" y="1842"/>
                    <a:pt x="100546" y="1842"/>
                    <a:pt x="100013" y="1842"/>
                  </a:cubicBezTo>
                  <a:cubicBezTo>
                    <a:pt x="99479" y="1842"/>
                    <a:pt x="97877" y="1842"/>
                    <a:pt x="97344" y="2728"/>
                  </a:cubicBezTo>
                  <a:cubicBezTo>
                    <a:pt x="95209" y="6448"/>
                    <a:pt x="81686" y="31778"/>
                    <a:pt x="73679" y="53388"/>
                  </a:cubicBez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5C80EA16-CB54-10D8-285F-401EE98B35A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208517" y="7145005"/>
              <a:ext cx="123531" cy="86416"/>
            </a:xfrm>
            <a:custGeom>
              <a:avLst/>
              <a:gdLst>
                <a:gd name="connsiteX0" fmla="*/ 107592 w 123531"/>
                <a:gd name="connsiteY0" fmla="*/ 10822 h 86416"/>
                <a:gd name="connsiteX1" fmla="*/ 118522 w 123531"/>
                <a:gd name="connsiteY1" fmla="*/ 5761 h 86416"/>
                <a:gd name="connsiteX2" fmla="*/ 122588 w 123531"/>
                <a:gd name="connsiteY2" fmla="*/ 5382 h 86416"/>
                <a:gd name="connsiteX3" fmla="*/ 123732 w 123531"/>
                <a:gd name="connsiteY3" fmla="*/ 2219 h 86416"/>
                <a:gd name="connsiteX4" fmla="*/ 121445 w 123531"/>
                <a:gd name="connsiteY4" fmla="*/ 68 h 86416"/>
                <a:gd name="connsiteX5" fmla="*/ 112930 w 123531"/>
                <a:gd name="connsiteY5" fmla="*/ 447 h 86416"/>
                <a:gd name="connsiteX6" fmla="*/ 103652 w 123531"/>
                <a:gd name="connsiteY6" fmla="*/ 574 h 86416"/>
                <a:gd name="connsiteX7" fmla="*/ 94247 w 123531"/>
                <a:gd name="connsiteY7" fmla="*/ 447 h 86416"/>
                <a:gd name="connsiteX8" fmla="*/ 85351 w 123531"/>
                <a:gd name="connsiteY8" fmla="*/ 68 h 86416"/>
                <a:gd name="connsiteX9" fmla="*/ 82174 w 123531"/>
                <a:gd name="connsiteY9" fmla="*/ 3610 h 86416"/>
                <a:gd name="connsiteX10" fmla="*/ 86876 w 123531"/>
                <a:gd name="connsiteY10" fmla="*/ 5761 h 86416"/>
                <a:gd name="connsiteX11" fmla="*/ 95010 w 123531"/>
                <a:gd name="connsiteY11" fmla="*/ 6520 h 86416"/>
                <a:gd name="connsiteX12" fmla="*/ 94629 w 123531"/>
                <a:gd name="connsiteY12" fmla="*/ 9684 h 86416"/>
                <a:gd name="connsiteX13" fmla="*/ 87384 w 123531"/>
                <a:gd name="connsiteY13" fmla="*/ 38658 h 86416"/>
                <a:gd name="connsiteX14" fmla="*/ 38963 w 123531"/>
                <a:gd name="connsiteY14" fmla="*/ 38658 h 86416"/>
                <a:gd name="connsiteX15" fmla="*/ 45953 w 123531"/>
                <a:gd name="connsiteY15" fmla="*/ 10822 h 86416"/>
                <a:gd name="connsiteX16" fmla="*/ 56883 w 123531"/>
                <a:gd name="connsiteY16" fmla="*/ 5761 h 86416"/>
                <a:gd name="connsiteX17" fmla="*/ 60950 w 123531"/>
                <a:gd name="connsiteY17" fmla="*/ 5382 h 86416"/>
                <a:gd name="connsiteX18" fmla="*/ 62093 w 123531"/>
                <a:gd name="connsiteY18" fmla="*/ 2219 h 86416"/>
                <a:gd name="connsiteX19" fmla="*/ 59806 w 123531"/>
                <a:gd name="connsiteY19" fmla="*/ 68 h 86416"/>
                <a:gd name="connsiteX20" fmla="*/ 51291 w 123531"/>
                <a:gd name="connsiteY20" fmla="*/ 447 h 86416"/>
                <a:gd name="connsiteX21" fmla="*/ 42013 w 123531"/>
                <a:gd name="connsiteY21" fmla="*/ 574 h 86416"/>
                <a:gd name="connsiteX22" fmla="*/ 32608 w 123531"/>
                <a:gd name="connsiteY22" fmla="*/ 447 h 86416"/>
                <a:gd name="connsiteX23" fmla="*/ 23712 w 123531"/>
                <a:gd name="connsiteY23" fmla="*/ 68 h 86416"/>
                <a:gd name="connsiteX24" fmla="*/ 20535 w 123531"/>
                <a:gd name="connsiteY24" fmla="*/ 3610 h 86416"/>
                <a:gd name="connsiteX25" fmla="*/ 25237 w 123531"/>
                <a:gd name="connsiteY25" fmla="*/ 5761 h 86416"/>
                <a:gd name="connsiteX26" fmla="*/ 33371 w 123531"/>
                <a:gd name="connsiteY26" fmla="*/ 6520 h 86416"/>
                <a:gd name="connsiteX27" fmla="*/ 32990 w 123531"/>
                <a:gd name="connsiteY27" fmla="*/ 9684 h 86416"/>
                <a:gd name="connsiteX28" fmla="*/ 16341 w 123531"/>
                <a:gd name="connsiteY28" fmla="*/ 75983 h 86416"/>
                <a:gd name="connsiteX29" fmla="*/ 5411 w 123531"/>
                <a:gd name="connsiteY29" fmla="*/ 80791 h 86416"/>
                <a:gd name="connsiteX30" fmla="*/ 200 w 123531"/>
                <a:gd name="connsiteY30" fmla="*/ 84334 h 86416"/>
                <a:gd name="connsiteX31" fmla="*/ 2488 w 123531"/>
                <a:gd name="connsiteY31" fmla="*/ 86485 h 86416"/>
                <a:gd name="connsiteX32" fmla="*/ 11003 w 123531"/>
                <a:gd name="connsiteY32" fmla="*/ 86105 h 86416"/>
                <a:gd name="connsiteX33" fmla="*/ 20408 w 123531"/>
                <a:gd name="connsiteY33" fmla="*/ 85978 h 86416"/>
                <a:gd name="connsiteX34" fmla="*/ 29812 w 123531"/>
                <a:gd name="connsiteY34" fmla="*/ 86105 h 86416"/>
                <a:gd name="connsiteX35" fmla="*/ 38709 w 123531"/>
                <a:gd name="connsiteY35" fmla="*/ 86485 h 86416"/>
                <a:gd name="connsiteX36" fmla="*/ 41886 w 123531"/>
                <a:gd name="connsiteY36" fmla="*/ 82942 h 86416"/>
                <a:gd name="connsiteX37" fmla="*/ 37692 w 123531"/>
                <a:gd name="connsiteY37" fmla="*/ 80791 h 86416"/>
                <a:gd name="connsiteX38" fmla="*/ 32227 w 123531"/>
                <a:gd name="connsiteY38" fmla="*/ 80538 h 86416"/>
                <a:gd name="connsiteX39" fmla="*/ 28923 w 123531"/>
                <a:gd name="connsiteY39" fmla="*/ 79146 h 86416"/>
                <a:gd name="connsiteX40" fmla="*/ 29304 w 123531"/>
                <a:gd name="connsiteY40" fmla="*/ 77375 h 86416"/>
                <a:gd name="connsiteX41" fmla="*/ 37565 w 123531"/>
                <a:gd name="connsiteY41" fmla="*/ 44352 h 86416"/>
                <a:gd name="connsiteX42" fmla="*/ 85986 w 123531"/>
                <a:gd name="connsiteY42" fmla="*/ 44352 h 86416"/>
                <a:gd name="connsiteX43" fmla="*/ 77980 w 123531"/>
                <a:gd name="connsiteY43" fmla="*/ 75983 h 86416"/>
                <a:gd name="connsiteX44" fmla="*/ 67050 w 123531"/>
                <a:gd name="connsiteY44" fmla="*/ 80791 h 86416"/>
                <a:gd name="connsiteX45" fmla="*/ 61839 w 123531"/>
                <a:gd name="connsiteY45" fmla="*/ 84334 h 86416"/>
                <a:gd name="connsiteX46" fmla="*/ 64127 w 123531"/>
                <a:gd name="connsiteY46" fmla="*/ 86485 h 86416"/>
                <a:gd name="connsiteX47" fmla="*/ 72642 w 123531"/>
                <a:gd name="connsiteY47" fmla="*/ 86105 h 86416"/>
                <a:gd name="connsiteX48" fmla="*/ 82047 w 123531"/>
                <a:gd name="connsiteY48" fmla="*/ 85978 h 86416"/>
                <a:gd name="connsiteX49" fmla="*/ 91451 w 123531"/>
                <a:gd name="connsiteY49" fmla="*/ 86105 h 86416"/>
                <a:gd name="connsiteX50" fmla="*/ 100348 w 123531"/>
                <a:gd name="connsiteY50" fmla="*/ 86485 h 86416"/>
                <a:gd name="connsiteX51" fmla="*/ 103525 w 123531"/>
                <a:gd name="connsiteY51" fmla="*/ 82942 h 86416"/>
                <a:gd name="connsiteX52" fmla="*/ 99331 w 123531"/>
                <a:gd name="connsiteY52" fmla="*/ 80791 h 86416"/>
                <a:gd name="connsiteX53" fmla="*/ 93866 w 123531"/>
                <a:gd name="connsiteY53" fmla="*/ 80538 h 86416"/>
                <a:gd name="connsiteX54" fmla="*/ 90562 w 123531"/>
                <a:gd name="connsiteY54" fmla="*/ 79146 h 86416"/>
                <a:gd name="connsiteX55" fmla="*/ 90943 w 123531"/>
                <a:gd name="connsiteY55" fmla="*/ 77375 h 86416"/>
                <a:gd name="connsiteX56" fmla="*/ 107592 w 123531"/>
                <a:gd name="connsiteY56" fmla="*/ 10822 h 8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3531" h="86416">
                  <a:moveTo>
                    <a:pt x="107592" y="10822"/>
                  </a:moveTo>
                  <a:cubicBezTo>
                    <a:pt x="108608" y="6773"/>
                    <a:pt x="108863" y="5761"/>
                    <a:pt x="118522" y="5761"/>
                  </a:cubicBezTo>
                  <a:cubicBezTo>
                    <a:pt x="121826" y="5761"/>
                    <a:pt x="122080" y="5761"/>
                    <a:pt x="122588" y="5382"/>
                  </a:cubicBezTo>
                  <a:cubicBezTo>
                    <a:pt x="123351" y="4623"/>
                    <a:pt x="123732" y="3104"/>
                    <a:pt x="123732" y="2219"/>
                  </a:cubicBezTo>
                  <a:cubicBezTo>
                    <a:pt x="123732" y="1965"/>
                    <a:pt x="123605" y="68"/>
                    <a:pt x="121445" y="68"/>
                  </a:cubicBezTo>
                  <a:cubicBezTo>
                    <a:pt x="118776" y="68"/>
                    <a:pt x="115726" y="447"/>
                    <a:pt x="112930" y="447"/>
                  </a:cubicBezTo>
                  <a:cubicBezTo>
                    <a:pt x="109879" y="447"/>
                    <a:pt x="106702" y="574"/>
                    <a:pt x="103652" y="574"/>
                  </a:cubicBezTo>
                  <a:cubicBezTo>
                    <a:pt x="100475" y="574"/>
                    <a:pt x="97425" y="447"/>
                    <a:pt x="94247" y="447"/>
                  </a:cubicBezTo>
                  <a:cubicBezTo>
                    <a:pt x="91324" y="447"/>
                    <a:pt x="88147" y="68"/>
                    <a:pt x="85351" y="68"/>
                  </a:cubicBezTo>
                  <a:cubicBezTo>
                    <a:pt x="84461" y="68"/>
                    <a:pt x="82174" y="68"/>
                    <a:pt x="82174" y="3610"/>
                  </a:cubicBezTo>
                  <a:cubicBezTo>
                    <a:pt x="82174" y="5761"/>
                    <a:pt x="83699" y="5761"/>
                    <a:pt x="86876" y="5761"/>
                  </a:cubicBezTo>
                  <a:cubicBezTo>
                    <a:pt x="88147" y="5761"/>
                    <a:pt x="92341" y="5761"/>
                    <a:pt x="95010" y="6520"/>
                  </a:cubicBezTo>
                  <a:cubicBezTo>
                    <a:pt x="95010" y="8039"/>
                    <a:pt x="95010" y="8292"/>
                    <a:pt x="94629" y="9684"/>
                  </a:cubicBezTo>
                  <a:lnTo>
                    <a:pt x="87384" y="38658"/>
                  </a:lnTo>
                  <a:lnTo>
                    <a:pt x="38963" y="38658"/>
                  </a:lnTo>
                  <a:lnTo>
                    <a:pt x="45953" y="10822"/>
                  </a:lnTo>
                  <a:cubicBezTo>
                    <a:pt x="46970" y="6773"/>
                    <a:pt x="47224" y="5761"/>
                    <a:pt x="56883" y="5761"/>
                  </a:cubicBezTo>
                  <a:cubicBezTo>
                    <a:pt x="60187" y="5761"/>
                    <a:pt x="60441" y="5761"/>
                    <a:pt x="60950" y="5382"/>
                  </a:cubicBezTo>
                  <a:cubicBezTo>
                    <a:pt x="61712" y="4623"/>
                    <a:pt x="62093" y="3104"/>
                    <a:pt x="62093" y="2219"/>
                  </a:cubicBezTo>
                  <a:cubicBezTo>
                    <a:pt x="62093" y="1965"/>
                    <a:pt x="61966" y="68"/>
                    <a:pt x="59806" y="68"/>
                  </a:cubicBezTo>
                  <a:cubicBezTo>
                    <a:pt x="57137" y="68"/>
                    <a:pt x="54087" y="447"/>
                    <a:pt x="51291" y="447"/>
                  </a:cubicBezTo>
                  <a:cubicBezTo>
                    <a:pt x="48241" y="447"/>
                    <a:pt x="45063" y="574"/>
                    <a:pt x="42013" y="574"/>
                  </a:cubicBezTo>
                  <a:cubicBezTo>
                    <a:pt x="38836" y="574"/>
                    <a:pt x="35786" y="447"/>
                    <a:pt x="32608" y="447"/>
                  </a:cubicBezTo>
                  <a:cubicBezTo>
                    <a:pt x="29685" y="447"/>
                    <a:pt x="26508" y="68"/>
                    <a:pt x="23712" y="68"/>
                  </a:cubicBezTo>
                  <a:cubicBezTo>
                    <a:pt x="22822" y="68"/>
                    <a:pt x="20535" y="68"/>
                    <a:pt x="20535" y="3610"/>
                  </a:cubicBezTo>
                  <a:cubicBezTo>
                    <a:pt x="20535" y="5761"/>
                    <a:pt x="22060" y="5761"/>
                    <a:pt x="25237" y="5761"/>
                  </a:cubicBezTo>
                  <a:cubicBezTo>
                    <a:pt x="26508" y="5761"/>
                    <a:pt x="30702" y="5761"/>
                    <a:pt x="33371" y="6520"/>
                  </a:cubicBezTo>
                  <a:cubicBezTo>
                    <a:pt x="33371" y="8039"/>
                    <a:pt x="33371" y="8292"/>
                    <a:pt x="32990" y="9684"/>
                  </a:cubicBezTo>
                  <a:lnTo>
                    <a:pt x="16341" y="75983"/>
                  </a:lnTo>
                  <a:cubicBezTo>
                    <a:pt x="15324" y="79779"/>
                    <a:pt x="15197" y="80791"/>
                    <a:pt x="5411" y="80791"/>
                  </a:cubicBezTo>
                  <a:cubicBezTo>
                    <a:pt x="2234" y="80791"/>
                    <a:pt x="200" y="80791"/>
                    <a:pt x="200" y="84334"/>
                  </a:cubicBezTo>
                  <a:cubicBezTo>
                    <a:pt x="200" y="85346"/>
                    <a:pt x="1090" y="86485"/>
                    <a:pt x="2488" y="86485"/>
                  </a:cubicBezTo>
                  <a:cubicBezTo>
                    <a:pt x="5157" y="86485"/>
                    <a:pt x="8207" y="86105"/>
                    <a:pt x="11003" y="86105"/>
                  </a:cubicBezTo>
                  <a:cubicBezTo>
                    <a:pt x="14180" y="86105"/>
                    <a:pt x="17230" y="85978"/>
                    <a:pt x="20408" y="85978"/>
                  </a:cubicBezTo>
                  <a:cubicBezTo>
                    <a:pt x="23585" y="85978"/>
                    <a:pt x="26635" y="86105"/>
                    <a:pt x="29812" y="86105"/>
                  </a:cubicBezTo>
                  <a:cubicBezTo>
                    <a:pt x="32735" y="86105"/>
                    <a:pt x="35913" y="86485"/>
                    <a:pt x="38709" y="86485"/>
                  </a:cubicBezTo>
                  <a:cubicBezTo>
                    <a:pt x="39471" y="86485"/>
                    <a:pt x="41886" y="86485"/>
                    <a:pt x="41886" y="82942"/>
                  </a:cubicBezTo>
                  <a:cubicBezTo>
                    <a:pt x="41886" y="80791"/>
                    <a:pt x="40107" y="80791"/>
                    <a:pt x="37692" y="80791"/>
                  </a:cubicBezTo>
                  <a:cubicBezTo>
                    <a:pt x="37438" y="80791"/>
                    <a:pt x="34388" y="80791"/>
                    <a:pt x="32227" y="80538"/>
                  </a:cubicBezTo>
                  <a:cubicBezTo>
                    <a:pt x="29050" y="80285"/>
                    <a:pt x="28923" y="80158"/>
                    <a:pt x="28923" y="79146"/>
                  </a:cubicBezTo>
                  <a:cubicBezTo>
                    <a:pt x="28923" y="78893"/>
                    <a:pt x="28923" y="78640"/>
                    <a:pt x="29304" y="77375"/>
                  </a:cubicBezTo>
                  <a:lnTo>
                    <a:pt x="37565" y="44352"/>
                  </a:lnTo>
                  <a:lnTo>
                    <a:pt x="85986" y="44352"/>
                  </a:lnTo>
                  <a:lnTo>
                    <a:pt x="77980" y="75983"/>
                  </a:lnTo>
                  <a:cubicBezTo>
                    <a:pt x="76963" y="79779"/>
                    <a:pt x="76709" y="80791"/>
                    <a:pt x="67050" y="80791"/>
                  </a:cubicBezTo>
                  <a:cubicBezTo>
                    <a:pt x="63873" y="80791"/>
                    <a:pt x="61839" y="80791"/>
                    <a:pt x="61839" y="84334"/>
                  </a:cubicBezTo>
                  <a:cubicBezTo>
                    <a:pt x="61839" y="85346"/>
                    <a:pt x="62729" y="86485"/>
                    <a:pt x="64127" y="86485"/>
                  </a:cubicBezTo>
                  <a:cubicBezTo>
                    <a:pt x="66796" y="86485"/>
                    <a:pt x="69846" y="86105"/>
                    <a:pt x="72642" y="86105"/>
                  </a:cubicBezTo>
                  <a:cubicBezTo>
                    <a:pt x="75819" y="86105"/>
                    <a:pt x="78869" y="85978"/>
                    <a:pt x="82047" y="85978"/>
                  </a:cubicBezTo>
                  <a:cubicBezTo>
                    <a:pt x="85224" y="85978"/>
                    <a:pt x="88274" y="86105"/>
                    <a:pt x="91451" y="86105"/>
                  </a:cubicBezTo>
                  <a:cubicBezTo>
                    <a:pt x="94374" y="86105"/>
                    <a:pt x="97552" y="86485"/>
                    <a:pt x="100348" y="86485"/>
                  </a:cubicBezTo>
                  <a:cubicBezTo>
                    <a:pt x="101110" y="86485"/>
                    <a:pt x="103525" y="86485"/>
                    <a:pt x="103525" y="82942"/>
                  </a:cubicBezTo>
                  <a:cubicBezTo>
                    <a:pt x="103525" y="80791"/>
                    <a:pt x="101746" y="80791"/>
                    <a:pt x="99331" y="80791"/>
                  </a:cubicBezTo>
                  <a:cubicBezTo>
                    <a:pt x="99077" y="80791"/>
                    <a:pt x="96027" y="80791"/>
                    <a:pt x="93866" y="80538"/>
                  </a:cubicBezTo>
                  <a:cubicBezTo>
                    <a:pt x="90689" y="80285"/>
                    <a:pt x="90562" y="80158"/>
                    <a:pt x="90562" y="79146"/>
                  </a:cubicBezTo>
                  <a:cubicBezTo>
                    <a:pt x="90562" y="78893"/>
                    <a:pt x="90562" y="78640"/>
                    <a:pt x="90943" y="77375"/>
                  </a:cubicBezTo>
                  <a:lnTo>
                    <a:pt x="107592" y="10822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A595FA76-9DFA-F771-3EEB-6073F3B2A1E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194777" y="7302473"/>
              <a:ext cx="84388" cy="83253"/>
            </a:xfrm>
            <a:custGeom>
              <a:avLst/>
              <a:gdLst>
                <a:gd name="connsiteX0" fmla="*/ 708 w 84388"/>
                <a:gd name="connsiteY0" fmla="*/ 75861 h 83253"/>
                <a:gd name="connsiteX1" fmla="*/ 200 w 84388"/>
                <a:gd name="connsiteY1" fmla="*/ 78898 h 83253"/>
                <a:gd name="connsiteX2" fmla="*/ 4902 w 84388"/>
                <a:gd name="connsiteY2" fmla="*/ 83326 h 83253"/>
                <a:gd name="connsiteX3" fmla="*/ 11384 w 84388"/>
                <a:gd name="connsiteY3" fmla="*/ 77633 h 83253"/>
                <a:gd name="connsiteX4" fmla="*/ 14307 w 84388"/>
                <a:gd name="connsiteY4" fmla="*/ 65739 h 83253"/>
                <a:gd name="connsiteX5" fmla="*/ 17357 w 84388"/>
                <a:gd name="connsiteY5" fmla="*/ 53593 h 83253"/>
                <a:gd name="connsiteX6" fmla="*/ 32862 w 84388"/>
                <a:gd name="connsiteY6" fmla="*/ 57389 h 83253"/>
                <a:gd name="connsiteX7" fmla="*/ 53324 w 84388"/>
                <a:gd name="connsiteY7" fmla="*/ 48026 h 83253"/>
                <a:gd name="connsiteX8" fmla="*/ 68320 w 84388"/>
                <a:gd name="connsiteY8" fmla="*/ 57389 h 83253"/>
                <a:gd name="connsiteX9" fmla="*/ 79504 w 84388"/>
                <a:gd name="connsiteY9" fmla="*/ 50303 h 83253"/>
                <a:gd name="connsiteX10" fmla="*/ 84588 w 84388"/>
                <a:gd name="connsiteY10" fmla="*/ 37777 h 83253"/>
                <a:gd name="connsiteX11" fmla="*/ 81919 w 84388"/>
                <a:gd name="connsiteY11" fmla="*/ 36006 h 83253"/>
                <a:gd name="connsiteX12" fmla="*/ 78869 w 84388"/>
                <a:gd name="connsiteY12" fmla="*/ 38789 h 83253"/>
                <a:gd name="connsiteX13" fmla="*/ 68829 w 84388"/>
                <a:gd name="connsiteY13" fmla="*/ 53087 h 83253"/>
                <a:gd name="connsiteX14" fmla="*/ 63745 w 84388"/>
                <a:gd name="connsiteY14" fmla="*/ 46381 h 83253"/>
                <a:gd name="connsiteX15" fmla="*/ 72641 w 84388"/>
                <a:gd name="connsiteY15" fmla="*/ 8929 h 83253"/>
                <a:gd name="connsiteX16" fmla="*/ 73277 w 84388"/>
                <a:gd name="connsiteY16" fmla="*/ 5893 h 83253"/>
                <a:gd name="connsiteX17" fmla="*/ 68575 w 84388"/>
                <a:gd name="connsiteY17" fmla="*/ 1464 h 83253"/>
                <a:gd name="connsiteX18" fmla="*/ 61585 w 84388"/>
                <a:gd name="connsiteY18" fmla="*/ 9435 h 83253"/>
                <a:gd name="connsiteX19" fmla="*/ 58789 w 84388"/>
                <a:gd name="connsiteY19" fmla="*/ 20317 h 83253"/>
                <a:gd name="connsiteX20" fmla="*/ 54722 w 84388"/>
                <a:gd name="connsiteY20" fmla="*/ 36765 h 83253"/>
                <a:gd name="connsiteX21" fmla="*/ 51672 w 84388"/>
                <a:gd name="connsiteY21" fmla="*/ 42838 h 83253"/>
                <a:gd name="connsiteX22" fmla="*/ 33498 w 84388"/>
                <a:gd name="connsiteY22" fmla="*/ 53087 h 83253"/>
                <a:gd name="connsiteX23" fmla="*/ 21170 w 84388"/>
                <a:gd name="connsiteY23" fmla="*/ 41446 h 83253"/>
                <a:gd name="connsiteX24" fmla="*/ 22822 w 84388"/>
                <a:gd name="connsiteY24" fmla="*/ 32210 h 83253"/>
                <a:gd name="connsiteX25" fmla="*/ 25618 w 84388"/>
                <a:gd name="connsiteY25" fmla="*/ 20823 h 83253"/>
                <a:gd name="connsiteX26" fmla="*/ 27779 w 84388"/>
                <a:gd name="connsiteY26" fmla="*/ 12346 h 83253"/>
                <a:gd name="connsiteX27" fmla="*/ 29558 w 84388"/>
                <a:gd name="connsiteY27" fmla="*/ 4501 h 83253"/>
                <a:gd name="connsiteX28" fmla="*/ 24855 w 84388"/>
                <a:gd name="connsiteY28" fmla="*/ 73 h 83253"/>
                <a:gd name="connsiteX29" fmla="*/ 18247 w 84388"/>
                <a:gd name="connsiteY29" fmla="*/ 6272 h 83253"/>
                <a:gd name="connsiteX30" fmla="*/ 708 w 84388"/>
                <a:gd name="connsiteY30" fmla="*/ 75861 h 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4388" h="83253">
                  <a:moveTo>
                    <a:pt x="708" y="75861"/>
                  </a:moveTo>
                  <a:cubicBezTo>
                    <a:pt x="200" y="77886"/>
                    <a:pt x="200" y="78518"/>
                    <a:pt x="200" y="78898"/>
                  </a:cubicBezTo>
                  <a:cubicBezTo>
                    <a:pt x="200" y="81808"/>
                    <a:pt x="2488" y="83326"/>
                    <a:pt x="4902" y="83326"/>
                  </a:cubicBezTo>
                  <a:cubicBezTo>
                    <a:pt x="7571" y="83326"/>
                    <a:pt x="10240" y="81808"/>
                    <a:pt x="11384" y="77633"/>
                  </a:cubicBezTo>
                  <a:cubicBezTo>
                    <a:pt x="13544" y="69409"/>
                    <a:pt x="12274" y="74090"/>
                    <a:pt x="14307" y="65739"/>
                  </a:cubicBezTo>
                  <a:lnTo>
                    <a:pt x="17357" y="53593"/>
                  </a:lnTo>
                  <a:cubicBezTo>
                    <a:pt x="22314" y="56630"/>
                    <a:pt x="28287" y="57389"/>
                    <a:pt x="32862" y="57389"/>
                  </a:cubicBezTo>
                  <a:cubicBezTo>
                    <a:pt x="40996" y="57389"/>
                    <a:pt x="47732" y="53593"/>
                    <a:pt x="53324" y="48026"/>
                  </a:cubicBezTo>
                  <a:cubicBezTo>
                    <a:pt x="55611" y="55617"/>
                    <a:pt x="64126" y="57389"/>
                    <a:pt x="68320" y="57389"/>
                  </a:cubicBezTo>
                  <a:cubicBezTo>
                    <a:pt x="73404" y="57389"/>
                    <a:pt x="76835" y="54479"/>
                    <a:pt x="79504" y="50303"/>
                  </a:cubicBezTo>
                  <a:cubicBezTo>
                    <a:pt x="82809" y="45369"/>
                    <a:pt x="84588" y="38663"/>
                    <a:pt x="84588" y="37777"/>
                  </a:cubicBezTo>
                  <a:cubicBezTo>
                    <a:pt x="84588" y="36006"/>
                    <a:pt x="82427" y="36006"/>
                    <a:pt x="81919" y="36006"/>
                  </a:cubicBezTo>
                  <a:cubicBezTo>
                    <a:pt x="79631" y="36006"/>
                    <a:pt x="79504" y="36765"/>
                    <a:pt x="78869" y="38789"/>
                  </a:cubicBezTo>
                  <a:cubicBezTo>
                    <a:pt x="76581" y="48152"/>
                    <a:pt x="73277" y="53087"/>
                    <a:pt x="68829" y="53087"/>
                  </a:cubicBezTo>
                  <a:cubicBezTo>
                    <a:pt x="65270" y="53087"/>
                    <a:pt x="63745" y="50303"/>
                    <a:pt x="63745" y="46381"/>
                  </a:cubicBezTo>
                  <a:cubicBezTo>
                    <a:pt x="63745" y="43724"/>
                    <a:pt x="67685" y="28414"/>
                    <a:pt x="72641" y="8929"/>
                  </a:cubicBezTo>
                  <a:cubicBezTo>
                    <a:pt x="73277" y="6778"/>
                    <a:pt x="73277" y="6525"/>
                    <a:pt x="73277" y="5893"/>
                  </a:cubicBezTo>
                  <a:cubicBezTo>
                    <a:pt x="73277" y="3109"/>
                    <a:pt x="70989" y="1464"/>
                    <a:pt x="68575" y="1464"/>
                  </a:cubicBezTo>
                  <a:cubicBezTo>
                    <a:pt x="63491" y="1464"/>
                    <a:pt x="62474" y="5766"/>
                    <a:pt x="61585" y="9435"/>
                  </a:cubicBezTo>
                  <a:cubicBezTo>
                    <a:pt x="60059" y="14876"/>
                    <a:pt x="60059" y="15129"/>
                    <a:pt x="58789" y="20317"/>
                  </a:cubicBezTo>
                  <a:cubicBezTo>
                    <a:pt x="57391" y="25757"/>
                    <a:pt x="55738" y="32337"/>
                    <a:pt x="54722" y="36765"/>
                  </a:cubicBezTo>
                  <a:cubicBezTo>
                    <a:pt x="53832" y="39928"/>
                    <a:pt x="53832" y="40181"/>
                    <a:pt x="51672" y="42838"/>
                  </a:cubicBezTo>
                  <a:cubicBezTo>
                    <a:pt x="47605" y="47899"/>
                    <a:pt x="41504" y="53087"/>
                    <a:pt x="33498" y="53087"/>
                  </a:cubicBezTo>
                  <a:cubicBezTo>
                    <a:pt x="26635" y="53087"/>
                    <a:pt x="21170" y="50430"/>
                    <a:pt x="21170" y="41446"/>
                  </a:cubicBezTo>
                  <a:cubicBezTo>
                    <a:pt x="21170" y="38536"/>
                    <a:pt x="21805" y="35879"/>
                    <a:pt x="22822" y="32210"/>
                  </a:cubicBezTo>
                  <a:cubicBezTo>
                    <a:pt x="24093" y="26643"/>
                    <a:pt x="24347" y="25757"/>
                    <a:pt x="25618" y="20823"/>
                  </a:cubicBezTo>
                  <a:lnTo>
                    <a:pt x="27779" y="12346"/>
                  </a:lnTo>
                  <a:cubicBezTo>
                    <a:pt x="28414" y="9689"/>
                    <a:pt x="29558" y="5134"/>
                    <a:pt x="29558" y="4501"/>
                  </a:cubicBezTo>
                  <a:cubicBezTo>
                    <a:pt x="29558" y="2350"/>
                    <a:pt x="27906" y="73"/>
                    <a:pt x="24855" y="73"/>
                  </a:cubicBezTo>
                  <a:cubicBezTo>
                    <a:pt x="19772" y="73"/>
                    <a:pt x="18628" y="4754"/>
                    <a:pt x="18247" y="6272"/>
                  </a:cubicBezTo>
                  <a:lnTo>
                    <a:pt x="708" y="75861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B5E5128-D1E3-47D4-7655-674CDCFD0BE0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447213" y="7343947"/>
              <a:ext cx="155304" cy="10122"/>
            </a:xfrm>
            <a:custGeom>
              <a:avLst/>
              <a:gdLst>
                <a:gd name="connsiteX0" fmla="*/ 146618 w 155304"/>
                <a:gd name="connsiteY0" fmla="*/ 10197 h 10122"/>
                <a:gd name="connsiteX1" fmla="*/ 155514 w 155304"/>
                <a:gd name="connsiteY1" fmla="*/ 5136 h 10122"/>
                <a:gd name="connsiteX2" fmla="*/ 146618 w 155304"/>
                <a:gd name="connsiteY2" fmla="*/ 75 h 10122"/>
                <a:gd name="connsiteX3" fmla="*/ 9106 w 155304"/>
                <a:gd name="connsiteY3" fmla="*/ 75 h 10122"/>
                <a:gd name="connsiteX4" fmla="*/ 209 w 155304"/>
                <a:gd name="connsiteY4" fmla="*/ 5136 h 10122"/>
                <a:gd name="connsiteX5" fmla="*/ 9106 w 155304"/>
                <a:gd name="connsiteY5" fmla="*/ 10197 h 10122"/>
                <a:gd name="connsiteX6" fmla="*/ 146618 w 155304"/>
                <a:gd name="connsiteY6" fmla="*/ 10197 h 1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304" h="10122">
                  <a:moveTo>
                    <a:pt x="146618" y="10197"/>
                  </a:moveTo>
                  <a:cubicBezTo>
                    <a:pt x="150939" y="10197"/>
                    <a:pt x="155514" y="10197"/>
                    <a:pt x="155514" y="5136"/>
                  </a:cubicBezTo>
                  <a:cubicBezTo>
                    <a:pt x="155514" y="75"/>
                    <a:pt x="150939" y="75"/>
                    <a:pt x="146618" y="75"/>
                  </a:cubicBezTo>
                  <a:lnTo>
                    <a:pt x="9106" y="75"/>
                  </a:lnTo>
                  <a:cubicBezTo>
                    <a:pt x="4785" y="75"/>
                    <a:pt x="209" y="75"/>
                    <a:pt x="209" y="5136"/>
                  </a:cubicBezTo>
                  <a:cubicBezTo>
                    <a:pt x="209" y="10197"/>
                    <a:pt x="4785" y="10197"/>
                    <a:pt x="9106" y="10197"/>
                  </a:cubicBezTo>
                  <a:lnTo>
                    <a:pt x="146618" y="10197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BFBD3E84-B17A-277B-29D1-D8E3E88E39F7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702918" y="7243738"/>
              <a:ext cx="83879" cy="168531"/>
            </a:xfrm>
            <a:custGeom>
              <a:avLst/>
              <a:gdLst>
                <a:gd name="connsiteX0" fmla="*/ 52326 w 83879"/>
                <a:gd name="connsiteY0" fmla="*/ 6654 h 168531"/>
                <a:gd name="connsiteX1" fmla="*/ 46480 w 83879"/>
                <a:gd name="connsiteY1" fmla="*/ 75 h 168531"/>
                <a:gd name="connsiteX2" fmla="*/ 219 w 83879"/>
                <a:gd name="connsiteY2" fmla="*/ 16270 h 168531"/>
                <a:gd name="connsiteX3" fmla="*/ 219 w 83879"/>
                <a:gd name="connsiteY3" fmla="*/ 24115 h 168531"/>
                <a:gd name="connsiteX4" fmla="*/ 33517 w 83879"/>
                <a:gd name="connsiteY4" fmla="*/ 17535 h 168531"/>
                <a:gd name="connsiteX5" fmla="*/ 33517 w 83879"/>
                <a:gd name="connsiteY5" fmla="*/ 148616 h 168531"/>
                <a:gd name="connsiteX6" fmla="*/ 9878 w 83879"/>
                <a:gd name="connsiteY6" fmla="*/ 160762 h 168531"/>
                <a:gd name="connsiteX7" fmla="*/ 1745 w 83879"/>
                <a:gd name="connsiteY7" fmla="*/ 160762 h 168531"/>
                <a:gd name="connsiteX8" fmla="*/ 1745 w 83879"/>
                <a:gd name="connsiteY8" fmla="*/ 168607 h 168531"/>
                <a:gd name="connsiteX9" fmla="*/ 42922 w 83879"/>
                <a:gd name="connsiteY9" fmla="*/ 167848 h 168531"/>
                <a:gd name="connsiteX10" fmla="*/ 84099 w 83879"/>
                <a:gd name="connsiteY10" fmla="*/ 168607 h 168531"/>
                <a:gd name="connsiteX11" fmla="*/ 84099 w 83879"/>
                <a:gd name="connsiteY11" fmla="*/ 160762 h 168531"/>
                <a:gd name="connsiteX12" fmla="*/ 75965 w 83879"/>
                <a:gd name="connsiteY12" fmla="*/ 160762 h 168531"/>
                <a:gd name="connsiteX13" fmla="*/ 52326 w 83879"/>
                <a:gd name="connsiteY13" fmla="*/ 148616 h 168531"/>
                <a:gd name="connsiteX14" fmla="*/ 52326 w 83879"/>
                <a:gd name="connsiteY14" fmla="*/ 6654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879" h="168531">
                  <a:moveTo>
                    <a:pt x="52326" y="6654"/>
                  </a:moveTo>
                  <a:cubicBezTo>
                    <a:pt x="52326" y="581"/>
                    <a:pt x="52326" y="75"/>
                    <a:pt x="46480" y="75"/>
                  </a:cubicBezTo>
                  <a:cubicBezTo>
                    <a:pt x="30721" y="16270"/>
                    <a:pt x="8353" y="16270"/>
                    <a:pt x="219" y="16270"/>
                  </a:cubicBezTo>
                  <a:lnTo>
                    <a:pt x="219" y="24115"/>
                  </a:lnTo>
                  <a:cubicBezTo>
                    <a:pt x="5303" y="24115"/>
                    <a:pt x="20300" y="24115"/>
                    <a:pt x="33517" y="17535"/>
                  </a:cubicBezTo>
                  <a:lnTo>
                    <a:pt x="33517" y="148616"/>
                  </a:lnTo>
                  <a:cubicBezTo>
                    <a:pt x="33517" y="157726"/>
                    <a:pt x="32755" y="160762"/>
                    <a:pt x="9878" y="160762"/>
                  </a:cubicBezTo>
                  <a:lnTo>
                    <a:pt x="1745" y="160762"/>
                  </a:lnTo>
                  <a:lnTo>
                    <a:pt x="1745" y="168607"/>
                  </a:lnTo>
                  <a:cubicBezTo>
                    <a:pt x="10641" y="167848"/>
                    <a:pt x="32755" y="167848"/>
                    <a:pt x="42922" y="167848"/>
                  </a:cubicBezTo>
                  <a:cubicBezTo>
                    <a:pt x="53089" y="167848"/>
                    <a:pt x="75203" y="167848"/>
                    <a:pt x="84099" y="168607"/>
                  </a:cubicBezTo>
                  <a:lnTo>
                    <a:pt x="84099" y="160762"/>
                  </a:lnTo>
                  <a:lnTo>
                    <a:pt x="75965" y="160762"/>
                  </a:lnTo>
                  <a:cubicBezTo>
                    <a:pt x="53089" y="160762"/>
                    <a:pt x="52326" y="157979"/>
                    <a:pt x="52326" y="148616"/>
                  </a:cubicBezTo>
                  <a:lnTo>
                    <a:pt x="52326" y="6654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7BA8212C-6354-C67C-9050-42D8CF07B6B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816537" y="7121259"/>
              <a:ext cx="96588" cy="455238"/>
            </a:xfrm>
            <a:custGeom>
              <a:avLst/>
              <a:gdLst>
                <a:gd name="connsiteX0" fmla="*/ 96813 w 96588"/>
                <a:gd name="connsiteY0" fmla="*/ 227557 h 455238"/>
                <a:gd name="connsiteX1" fmla="*/ 29709 w 96588"/>
                <a:gd name="connsiteY1" fmla="*/ 20814 h 455238"/>
                <a:gd name="connsiteX2" fmla="*/ 10646 w 96588"/>
                <a:gd name="connsiteY2" fmla="*/ 1582 h 455238"/>
                <a:gd name="connsiteX3" fmla="*/ 5054 w 96588"/>
                <a:gd name="connsiteY3" fmla="*/ 64 h 455238"/>
                <a:gd name="connsiteX4" fmla="*/ 224 w 96588"/>
                <a:gd name="connsiteY4" fmla="*/ 2594 h 455238"/>
                <a:gd name="connsiteX5" fmla="*/ 1749 w 96588"/>
                <a:gd name="connsiteY5" fmla="*/ 5125 h 455238"/>
                <a:gd name="connsiteX6" fmla="*/ 39877 w 96588"/>
                <a:gd name="connsiteY6" fmla="*/ 55735 h 455238"/>
                <a:gd name="connsiteX7" fmla="*/ 77495 w 96588"/>
                <a:gd name="connsiteY7" fmla="*/ 227557 h 455238"/>
                <a:gd name="connsiteX8" fmla="*/ 1241 w 96588"/>
                <a:gd name="connsiteY8" fmla="*/ 450748 h 455238"/>
                <a:gd name="connsiteX9" fmla="*/ 224 w 96588"/>
                <a:gd name="connsiteY9" fmla="*/ 452772 h 455238"/>
                <a:gd name="connsiteX10" fmla="*/ 5054 w 96588"/>
                <a:gd name="connsiteY10" fmla="*/ 455303 h 455238"/>
                <a:gd name="connsiteX11" fmla="*/ 11154 w 96588"/>
                <a:gd name="connsiteY11" fmla="*/ 453278 h 455238"/>
                <a:gd name="connsiteX12" fmla="*/ 80037 w 96588"/>
                <a:gd name="connsiteY12" fmla="*/ 343960 h 455238"/>
                <a:gd name="connsiteX13" fmla="*/ 96813 w 96588"/>
                <a:gd name="connsiteY13" fmla="*/ 227557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588" h="455238">
                  <a:moveTo>
                    <a:pt x="96813" y="227557"/>
                  </a:moveTo>
                  <a:cubicBezTo>
                    <a:pt x="96813" y="154931"/>
                    <a:pt x="79783" y="77750"/>
                    <a:pt x="29709" y="20814"/>
                  </a:cubicBezTo>
                  <a:cubicBezTo>
                    <a:pt x="26151" y="16765"/>
                    <a:pt x="16746" y="6896"/>
                    <a:pt x="10646" y="1582"/>
                  </a:cubicBezTo>
                  <a:cubicBezTo>
                    <a:pt x="8867" y="64"/>
                    <a:pt x="8358" y="64"/>
                    <a:pt x="5054" y="64"/>
                  </a:cubicBezTo>
                  <a:cubicBezTo>
                    <a:pt x="2512" y="64"/>
                    <a:pt x="224" y="64"/>
                    <a:pt x="224" y="2594"/>
                  </a:cubicBezTo>
                  <a:cubicBezTo>
                    <a:pt x="224" y="3606"/>
                    <a:pt x="1241" y="4619"/>
                    <a:pt x="1749" y="5125"/>
                  </a:cubicBezTo>
                  <a:cubicBezTo>
                    <a:pt x="10392" y="13981"/>
                    <a:pt x="24117" y="27899"/>
                    <a:pt x="39877" y="55735"/>
                  </a:cubicBezTo>
                  <a:cubicBezTo>
                    <a:pt x="67328" y="104321"/>
                    <a:pt x="77495" y="166824"/>
                    <a:pt x="77495" y="227557"/>
                  </a:cubicBezTo>
                  <a:cubicBezTo>
                    <a:pt x="77495" y="337381"/>
                    <a:pt x="46994" y="404439"/>
                    <a:pt x="1241" y="450748"/>
                  </a:cubicBezTo>
                  <a:cubicBezTo>
                    <a:pt x="733" y="451254"/>
                    <a:pt x="224" y="452013"/>
                    <a:pt x="224" y="452772"/>
                  </a:cubicBezTo>
                  <a:cubicBezTo>
                    <a:pt x="224" y="455303"/>
                    <a:pt x="2512" y="455303"/>
                    <a:pt x="5054" y="455303"/>
                  </a:cubicBezTo>
                  <a:cubicBezTo>
                    <a:pt x="8358" y="455303"/>
                    <a:pt x="8867" y="455303"/>
                    <a:pt x="11154" y="453278"/>
                  </a:cubicBezTo>
                  <a:cubicBezTo>
                    <a:pt x="35301" y="432528"/>
                    <a:pt x="62499" y="397354"/>
                    <a:pt x="80037" y="343960"/>
                  </a:cubicBezTo>
                  <a:cubicBezTo>
                    <a:pt x="91221" y="309292"/>
                    <a:pt x="96813" y="268298"/>
                    <a:pt x="96813" y="227557"/>
                  </a:cubicBez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C7E4DAE9-A407-3245-EEAD-68A748239B8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006889" y="7239437"/>
              <a:ext cx="198261" cy="185233"/>
            </a:xfrm>
            <a:custGeom>
              <a:avLst/>
              <a:gdLst>
                <a:gd name="connsiteX0" fmla="*/ 79028 w 198261"/>
                <a:gd name="connsiteY0" fmla="*/ 88136 h 185233"/>
                <a:gd name="connsiteX1" fmla="*/ 88179 w 198261"/>
                <a:gd name="connsiteY1" fmla="*/ 51191 h 185233"/>
                <a:gd name="connsiteX2" fmla="*/ 93008 w 198261"/>
                <a:gd name="connsiteY2" fmla="*/ 14246 h 185233"/>
                <a:gd name="connsiteX3" fmla="*/ 75978 w 198261"/>
                <a:gd name="connsiteY3" fmla="*/ 75 h 185233"/>
                <a:gd name="connsiteX4" fmla="*/ 27429 w 198261"/>
                <a:gd name="connsiteY4" fmla="*/ 15258 h 185233"/>
                <a:gd name="connsiteX5" fmla="*/ 232 w 198261"/>
                <a:gd name="connsiteY5" fmla="*/ 47395 h 185233"/>
                <a:gd name="connsiteX6" fmla="*/ 2774 w 198261"/>
                <a:gd name="connsiteY6" fmla="*/ 49167 h 185233"/>
                <a:gd name="connsiteX7" fmla="*/ 22092 w 198261"/>
                <a:gd name="connsiteY7" fmla="*/ 36514 h 185233"/>
                <a:gd name="connsiteX8" fmla="*/ 59202 w 198261"/>
                <a:gd name="connsiteY8" fmla="*/ 13993 h 185233"/>
                <a:gd name="connsiteX9" fmla="*/ 71403 w 198261"/>
                <a:gd name="connsiteY9" fmla="*/ 25127 h 185233"/>
                <a:gd name="connsiteX10" fmla="*/ 67590 w 198261"/>
                <a:gd name="connsiteY10" fmla="*/ 54734 h 185233"/>
                <a:gd name="connsiteX11" fmla="*/ 60219 w 198261"/>
                <a:gd name="connsiteY11" fmla="*/ 88136 h 185233"/>
                <a:gd name="connsiteX12" fmla="*/ 51068 w 198261"/>
                <a:gd name="connsiteY12" fmla="*/ 88136 h 185233"/>
                <a:gd name="connsiteX13" fmla="*/ 32259 w 198261"/>
                <a:gd name="connsiteY13" fmla="*/ 100283 h 185233"/>
                <a:gd name="connsiteX14" fmla="*/ 38105 w 198261"/>
                <a:gd name="connsiteY14" fmla="*/ 102054 h 185233"/>
                <a:gd name="connsiteX15" fmla="*/ 56406 w 198261"/>
                <a:gd name="connsiteY15" fmla="*/ 102054 h 185233"/>
                <a:gd name="connsiteX16" fmla="*/ 32259 w 198261"/>
                <a:gd name="connsiteY16" fmla="*/ 174933 h 185233"/>
                <a:gd name="connsiteX17" fmla="*/ 29971 w 198261"/>
                <a:gd name="connsiteY17" fmla="*/ 181512 h 185233"/>
                <a:gd name="connsiteX18" fmla="*/ 32513 w 198261"/>
                <a:gd name="connsiteY18" fmla="*/ 183284 h 185233"/>
                <a:gd name="connsiteX19" fmla="*/ 49035 w 198261"/>
                <a:gd name="connsiteY19" fmla="*/ 174933 h 185233"/>
                <a:gd name="connsiteX20" fmla="*/ 51831 w 198261"/>
                <a:gd name="connsiteY20" fmla="*/ 170378 h 185233"/>
                <a:gd name="connsiteX21" fmla="*/ 74961 w 198261"/>
                <a:gd name="connsiteY21" fmla="*/ 102054 h 185233"/>
                <a:gd name="connsiteX22" fmla="*/ 132152 w 198261"/>
                <a:gd name="connsiteY22" fmla="*/ 102054 h 185233"/>
                <a:gd name="connsiteX23" fmla="*/ 143844 w 198261"/>
                <a:gd name="connsiteY23" fmla="*/ 99524 h 185233"/>
                <a:gd name="connsiteX24" fmla="*/ 130627 w 198261"/>
                <a:gd name="connsiteY24" fmla="*/ 171390 h 185233"/>
                <a:gd name="connsiteX25" fmla="*/ 145878 w 198261"/>
                <a:gd name="connsiteY25" fmla="*/ 185308 h 185233"/>
                <a:gd name="connsiteX26" fmla="*/ 198493 w 198261"/>
                <a:gd name="connsiteY26" fmla="*/ 156207 h 185233"/>
                <a:gd name="connsiteX27" fmla="*/ 195951 w 198261"/>
                <a:gd name="connsiteY27" fmla="*/ 154183 h 185233"/>
                <a:gd name="connsiteX28" fmla="*/ 176633 w 198261"/>
                <a:gd name="connsiteY28" fmla="*/ 167595 h 185233"/>
                <a:gd name="connsiteX29" fmla="*/ 170533 w 198261"/>
                <a:gd name="connsiteY29" fmla="*/ 170631 h 185233"/>
                <a:gd name="connsiteX30" fmla="*/ 162654 w 198261"/>
                <a:gd name="connsiteY30" fmla="*/ 171390 h 185233"/>
                <a:gd name="connsiteX31" fmla="*/ 152232 w 198261"/>
                <a:gd name="connsiteY31" fmla="*/ 160509 h 185233"/>
                <a:gd name="connsiteX32" fmla="*/ 154774 w 198261"/>
                <a:gd name="connsiteY32" fmla="*/ 137988 h 185233"/>
                <a:gd name="connsiteX33" fmla="*/ 193409 w 198261"/>
                <a:gd name="connsiteY33" fmla="*/ 4630 h 185233"/>
                <a:gd name="connsiteX34" fmla="*/ 194172 w 198261"/>
                <a:gd name="connsiteY34" fmla="*/ 1846 h 185233"/>
                <a:gd name="connsiteX35" fmla="*/ 191630 w 198261"/>
                <a:gd name="connsiteY35" fmla="*/ 75 h 185233"/>
                <a:gd name="connsiteX36" fmla="*/ 175617 w 198261"/>
                <a:gd name="connsiteY36" fmla="*/ 7919 h 185233"/>
                <a:gd name="connsiteX37" fmla="*/ 172821 w 198261"/>
                <a:gd name="connsiteY37" fmla="*/ 11968 h 185233"/>
                <a:gd name="connsiteX38" fmla="*/ 147148 w 198261"/>
                <a:gd name="connsiteY38" fmla="*/ 88136 h 185233"/>
                <a:gd name="connsiteX39" fmla="*/ 79028 w 198261"/>
                <a:gd name="connsiteY39" fmla="*/ 88136 h 18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8261" h="185233">
                  <a:moveTo>
                    <a:pt x="79028" y="88136"/>
                  </a:moveTo>
                  <a:cubicBezTo>
                    <a:pt x="82332" y="76243"/>
                    <a:pt x="85637" y="63337"/>
                    <a:pt x="88179" y="51191"/>
                  </a:cubicBezTo>
                  <a:cubicBezTo>
                    <a:pt x="91229" y="34237"/>
                    <a:pt x="93008" y="17282"/>
                    <a:pt x="93008" y="14246"/>
                  </a:cubicBezTo>
                  <a:cubicBezTo>
                    <a:pt x="93008" y="75"/>
                    <a:pt x="79028" y="75"/>
                    <a:pt x="75978" y="75"/>
                  </a:cubicBezTo>
                  <a:cubicBezTo>
                    <a:pt x="56660" y="75"/>
                    <a:pt x="39376" y="7160"/>
                    <a:pt x="27429" y="15258"/>
                  </a:cubicBezTo>
                  <a:cubicBezTo>
                    <a:pt x="6841" y="29176"/>
                    <a:pt x="232" y="46130"/>
                    <a:pt x="232" y="47395"/>
                  </a:cubicBezTo>
                  <a:cubicBezTo>
                    <a:pt x="232" y="49167"/>
                    <a:pt x="2011" y="49167"/>
                    <a:pt x="2774" y="49167"/>
                  </a:cubicBezTo>
                  <a:cubicBezTo>
                    <a:pt x="4807" y="49167"/>
                    <a:pt x="16754" y="46130"/>
                    <a:pt x="22092" y="36514"/>
                  </a:cubicBezTo>
                  <a:cubicBezTo>
                    <a:pt x="28954" y="23608"/>
                    <a:pt x="36326" y="13993"/>
                    <a:pt x="59202" y="13993"/>
                  </a:cubicBezTo>
                  <a:cubicBezTo>
                    <a:pt x="69623" y="13993"/>
                    <a:pt x="71403" y="21078"/>
                    <a:pt x="71403" y="25127"/>
                  </a:cubicBezTo>
                  <a:cubicBezTo>
                    <a:pt x="71403" y="25380"/>
                    <a:pt x="70640" y="37273"/>
                    <a:pt x="67590" y="54734"/>
                  </a:cubicBezTo>
                  <a:cubicBezTo>
                    <a:pt x="66319" y="61819"/>
                    <a:pt x="65556" y="66374"/>
                    <a:pt x="60219" y="88136"/>
                  </a:cubicBezTo>
                  <a:lnTo>
                    <a:pt x="51068" y="88136"/>
                  </a:lnTo>
                  <a:cubicBezTo>
                    <a:pt x="43951" y="88390"/>
                    <a:pt x="32259" y="96487"/>
                    <a:pt x="32259" y="100283"/>
                  </a:cubicBezTo>
                  <a:cubicBezTo>
                    <a:pt x="32259" y="101801"/>
                    <a:pt x="32513" y="102054"/>
                    <a:pt x="38105" y="102054"/>
                  </a:cubicBezTo>
                  <a:lnTo>
                    <a:pt x="56406" y="102054"/>
                  </a:lnTo>
                  <a:cubicBezTo>
                    <a:pt x="51068" y="119768"/>
                    <a:pt x="43951" y="144061"/>
                    <a:pt x="32259" y="174933"/>
                  </a:cubicBezTo>
                  <a:cubicBezTo>
                    <a:pt x="29971" y="180753"/>
                    <a:pt x="29971" y="181259"/>
                    <a:pt x="29971" y="181512"/>
                  </a:cubicBezTo>
                  <a:cubicBezTo>
                    <a:pt x="29971" y="183284"/>
                    <a:pt x="32005" y="183284"/>
                    <a:pt x="32513" y="183284"/>
                  </a:cubicBezTo>
                  <a:cubicBezTo>
                    <a:pt x="36072" y="183284"/>
                    <a:pt x="43951" y="179994"/>
                    <a:pt x="49035" y="174933"/>
                  </a:cubicBezTo>
                  <a:cubicBezTo>
                    <a:pt x="50306" y="173415"/>
                    <a:pt x="50814" y="172909"/>
                    <a:pt x="51831" y="170378"/>
                  </a:cubicBezTo>
                  <a:cubicBezTo>
                    <a:pt x="60727" y="148110"/>
                    <a:pt x="68352" y="125335"/>
                    <a:pt x="74961" y="102054"/>
                  </a:cubicBezTo>
                  <a:lnTo>
                    <a:pt x="132152" y="102054"/>
                  </a:lnTo>
                  <a:cubicBezTo>
                    <a:pt x="134948" y="102054"/>
                    <a:pt x="139777" y="102054"/>
                    <a:pt x="143844" y="99524"/>
                  </a:cubicBezTo>
                  <a:cubicBezTo>
                    <a:pt x="141048" y="110152"/>
                    <a:pt x="130627" y="151399"/>
                    <a:pt x="130627" y="171390"/>
                  </a:cubicBezTo>
                  <a:cubicBezTo>
                    <a:pt x="130627" y="178729"/>
                    <a:pt x="134948" y="185308"/>
                    <a:pt x="145878" y="185308"/>
                  </a:cubicBezTo>
                  <a:cubicBezTo>
                    <a:pt x="179684" y="185308"/>
                    <a:pt x="198493" y="164305"/>
                    <a:pt x="198493" y="156207"/>
                  </a:cubicBezTo>
                  <a:cubicBezTo>
                    <a:pt x="198493" y="154689"/>
                    <a:pt x="197222" y="154183"/>
                    <a:pt x="195951" y="154183"/>
                  </a:cubicBezTo>
                  <a:cubicBezTo>
                    <a:pt x="193918" y="154183"/>
                    <a:pt x="180446" y="157726"/>
                    <a:pt x="176633" y="167595"/>
                  </a:cubicBezTo>
                  <a:cubicBezTo>
                    <a:pt x="175617" y="169619"/>
                    <a:pt x="175363" y="169872"/>
                    <a:pt x="170533" y="170631"/>
                  </a:cubicBezTo>
                  <a:cubicBezTo>
                    <a:pt x="167737" y="171137"/>
                    <a:pt x="162908" y="171390"/>
                    <a:pt x="162654" y="171390"/>
                  </a:cubicBezTo>
                  <a:cubicBezTo>
                    <a:pt x="158078" y="171390"/>
                    <a:pt x="152232" y="168354"/>
                    <a:pt x="152232" y="160509"/>
                  </a:cubicBezTo>
                  <a:cubicBezTo>
                    <a:pt x="152232" y="157472"/>
                    <a:pt x="154011" y="143555"/>
                    <a:pt x="154774" y="137988"/>
                  </a:cubicBezTo>
                  <a:cubicBezTo>
                    <a:pt x="159095" y="109899"/>
                    <a:pt x="171550" y="62325"/>
                    <a:pt x="193409" y="4630"/>
                  </a:cubicBezTo>
                  <a:cubicBezTo>
                    <a:pt x="194172" y="2858"/>
                    <a:pt x="194172" y="2352"/>
                    <a:pt x="194172" y="1846"/>
                  </a:cubicBezTo>
                  <a:cubicBezTo>
                    <a:pt x="194172" y="75"/>
                    <a:pt x="192647" y="75"/>
                    <a:pt x="191630" y="75"/>
                  </a:cubicBezTo>
                  <a:cubicBezTo>
                    <a:pt x="187817" y="75"/>
                    <a:pt x="180446" y="3617"/>
                    <a:pt x="175617" y="7919"/>
                  </a:cubicBezTo>
                  <a:cubicBezTo>
                    <a:pt x="175363" y="8425"/>
                    <a:pt x="173837" y="9691"/>
                    <a:pt x="172821" y="11968"/>
                  </a:cubicBezTo>
                  <a:cubicBezTo>
                    <a:pt x="162654" y="36767"/>
                    <a:pt x="154774" y="62325"/>
                    <a:pt x="147148" y="88136"/>
                  </a:cubicBezTo>
                  <a:lnTo>
                    <a:pt x="79028" y="88136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D623012A-23F8-096A-7917-595E3822917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303503" y="7319401"/>
              <a:ext cx="169030" cy="59213"/>
            </a:xfrm>
            <a:custGeom>
              <a:avLst/>
              <a:gdLst>
                <a:gd name="connsiteX0" fmla="*/ 160631 w 169030"/>
                <a:gd name="connsiteY0" fmla="*/ 10197 h 59213"/>
                <a:gd name="connsiteX1" fmla="*/ 169274 w 169030"/>
                <a:gd name="connsiteY1" fmla="*/ 5136 h 59213"/>
                <a:gd name="connsiteX2" fmla="*/ 160886 w 169030"/>
                <a:gd name="connsiteY2" fmla="*/ 75 h 59213"/>
                <a:gd name="connsiteX3" fmla="*/ 8631 w 169030"/>
                <a:gd name="connsiteY3" fmla="*/ 75 h 59213"/>
                <a:gd name="connsiteX4" fmla="*/ 243 w 169030"/>
                <a:gd name="connsiteY4" fmla="*/ 5136 h 59213"/>
                <a:gd name="connsiteX5" fmla="*/ 8885 w 169030"/>
                <a:gd name="connsiteY5" fmla="*/ 10197 h 59213"/>
                <a:gd name="connsiteX6" fmla="*/ 160631 w 169030"/>
                <a:gd name="connsiteY6" fmla="*/ 10197 h 59213"/>
                <a:gd name="connsiteX7" fmla="*/ 160886 w 169030"/>
                <a:gd name="connsiteY7" fmla="*/ 59289 h 59213"/>
                <a:gd name="connsiteX8" fmla="*/ 169274 w 169030"/>
                <a:gd name="connsiteY8" fmla="*/ 54228 h 59213"/>
                <a:gd name="connsiteX9" fmla="*/ 160631 w 169030"/>
                <a:gd name="connsiteY9" fmla="*/ 49167 h 59213"/>
                <a:gd name="connsiteX10" fmla="*/ 8885 w 169030"/>
                <a:gd name="connsiteY10" fmla="*/ 49167 h 59213"/>
                <a:gd name="connsiteX11" fmla="*/ 243 w 169030"/>
                <a:gd name="connsiteY11" fmla="*/ 54228 h 59213"/>
                <a:gd name="connsiteX12" fmla="*/ 8631 w 169030"/>
                <a:gd name="connsiteY12" fmla="*/ 59289 h 59213"/>
                <a:gd name="connsiteX13" fmla="*/ 160886 w 169030"/>
                <a:gd name="connsiteY13" fmla="*/ 59289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030" h="59213">
                  <a:moveTo>
                    <a:pt x="160631" y="10197"/>
                  </a:moveTo>
                  <a:cubicBezTo>
                    <a:pt x="164444" y="10197"/>
                    <a:pt x="169274" y="10197"/>
                    <a:pt x="169274" y="5136"/>
                  </a:cubicBezTo>
                  <a:cubicBezTo>
                    <a:pt x="169274" y="75"/>
                    <a:pt x="164444" y="75"/>
                    <a:pt x="160886" y="75"/>
                  </a:cubicBezTo>
                  <a:lnTo>
                    <a:pt x="8631" y="75"/>
                  </a:lnTo>
                  <a:cubicBezTo>
                    <a:pt x="5073" y="75"/>
                    <a:pt x="243" y="75"/>
                    <a:pt x="243" y="5136"/>
                  </a:cubicBezTo>
                  <a:cubicBezTo>
                    <a:pt x="243" y="10197"/>
                    <a:pt x="5073" y="10197"/>
                    <a:pt x="8885" y="10197"/>
                  </a:cubicBezTo>
                  <a:lnTo>
                    <a:pt x="160631" y="10197"/>
                  </a:lnTo>
                  <a:close/>
                  <a:moveTo>
                    <a:pt x="160886" y="59289"/>
                  </a:moveTo>
                  <a:cubicBezTo>
                    <a:pt x="164444" y="59289"/>
                    <a:pt x="169274" y="59289"/>
                    <a:pt x="169274" y="54228"/>
                  </a:cubicBezTo>
                  <a:cubicBezTo>
                    <a:pt x="169274" y="49167"/>
                    <a:pt x="164444" y="49167"/>
                    <a:pt x="160631" y="49167"/>
                  </a:cubicBezTo>
                  <a:lnTo>
                    <a:pt x="8885" y="49167"/>
                  </a:lnTo>
                  <a:cubicBezTo>
                    <a:pt x="5073" y="49167"/>
                    <a:pt x="243" y="49167"/>
                    <a:pt x="243" y="54228"/>
                  </a:cubicBezTo>
                  <a:cubicBezTo>
                    <a:pt x="243" y="59289"/>
                    <a:pt x="5073" y="59289"/>
                    <a:pt x="8631" y="59289"/>
                  </a:cubicBezTo>
                  <a:lnTo>
                    <a:pt x="160886" y="59289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68708842-C871-7479-BAFE-3234F03D3113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570279" y="7243738"/>
              <a:ext cx="101418" cy="168531"/>
            </a:xfrm>
            <a:custGeom>
              <a:avLst/>
              <a:gdLst>
                <a:gd name="connsiteX0" fmla="*/ 19826 w 101418"/>
                <a:gd name="connsiteY0" fmla="*/ 149122 h 168531"/>
                <a:gd name="connsiteX1" fmla="*/ 46769 w 101418"/>
                <a:gd name="connsiteY1" fmla="*/ 123058 h 168531"/>
                <a:gd name="connsiteX2" fmla="*/ 101672 w 101418"/>
                <a:gd name="connsiteY2" fmla="*/ 49167 h 168531"/>
                <a:gd name="connsiteX3" fmla="*/ 47786 w 101418"/>
                <a:gd name="connsiteY3" fmla="*/ 75 h 168531"/>
                <a:gd name="connsiteX4" fmla="*/ 254 w 101418"/>
                <a:gd name="connsiteY4" fmla="*/ 45877 h 168531"/>
                <a:gd name="connsiteX5" fmla="*/ 13725 w 101418"/>
                <a:gd name="connsiteY5" fmla="*/ 60048 h 168531"/>
                <a:gd name="connsiteX6" fmla="*/ 26943 w 101418"/>
                <a:gd name="connsiteY6" fmla="*/ 46636 h 168531"/>
                <a:gd name="connsiteX7" fmla="*/ 13471 w 101418"/>
                <a:gd name="connsiteY7" fmla="*/ 33477 h 168531"/>
                <a:gd name="connsiteX8" fmla="*/ 10167 w 101418"/>
                <a:gd name="connsiteY8" fmla="*/ 33731 h 168531"/>
                <a:gd name="connsiteX9" fmla="*/ 44481 w 101418"/>
                <a:gd name="connsiteY9" fmla="*/ 7919 h 168531"/>
                <a:gd name="connsiteX10" fmla="*/ 78541 w 101418"/>
                <a:gd name="connsiteY10" fmla="*/ 49167 h 168531"/>
                <a:gd name="connsiteX11" fmla="*/ 51853 w 101418"/>
                <a:gd name="connsiteY11" fmla="*/ 105091 h 168531"/>
                <a:gd name="connsiteX12" fmla="*/ 3050 w 101418"/>
                <a:gd name="connsiteY12" fmla="*/ 159244 h 168531"/>
                <a:gd name="connsiteX13" fmla="*/ 254 w 101418"/>
                <a:gd name="connsiteY13" fmla="*/ 168607 h 168531"/>
                <a:gd name="connsiteX14" fmla="*/ 94555 w 101418"/>
                <a:gd name="connsiteY14" fmla="*/ 168607 h 168531"/>
                <a:gd name="connsiteX15" fmla="*/ 101672 w 101418"/>
                <a:gd name="connsiteY15" fmla="*/ 124576 h 168531"/>
                <a:gd name="connsiteX16" fmla="*/ 95317 w 101418"/>
                <a:gd name="connsiteY16" fmla="*/ 124576 h 168531"/>
                <a:gd name="connsiteX17" fmla="*/ 89725 w 101418"/>
                <a:gd name="connsiteY17" fmla="*/ 147097 h 168531"/>
                <a:gd name="connsiteX18" fmla="*/ 65578 w 101418"/>
                <a:gd name="connsiteY18" fmla="*/ 149122 h 168531"/>
                <a:gd name="connsiteX19" fmla="*/ 19826 w 101418"/>
                <a:gd name="connsiteY19" fmla="*/ 149122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418" h="168531">
                  <a:moveTo>
                    <a:pt x="19826" y="149122"/>
                  </a:moveTo>
                  <a:lnTo>
                    <a:pt x="46769" y="123058"/>
                  </a:lnTo>
                  <a:cubicBezTo>
                    <a:pt x="86421" y="88136"/>
                    <a:pt x="101672" y="74472"/>
                    <a:pt x="101672" y="49167"/>
                  </a:cubicBezTo>
                  <a:cubicBezTo>
                    <a:pt x="101672" y="20319"/>
                    <a:pt x="78796" y="75"/>
                    <a:pt x="47786" y="75"/>
                  </a:cubicBezTo>
                  <a:cubicBezTo>
                    <a:pt x="19063" y="75"/>
                    <a:pt x="254" y="23355"/>
                    <a:pt x="254" y="45877"/>
                  </a:cubicBezTo>
                  <a:cubicBezTo>
                    <a:pt x="254" y="60048"/>
                    <a:pt x="12963" y="60048"/>
                    <a:pt x="13725" y="60048"/>
                  </a:cubicBezTo>
                  <a:cubicBezTo>
                    <a:pt x="18046" y="60048"/>
                    <a:pt x="26943" y="57011"/>
                    <a:pt x="26943" y="46636"/>
                  </a:cubicBezTo>
                  <a:cubicBezTo>
                    <a:pt x="26943" y="40057"/>
                    <a:pt x="22368" y="33477"/>
                    <a:pt x="13471" y="33477"/>
                  </a:cubicBezTo>
                  <a:cubicBezTo>
                    <a:pt x="11438" y="33477"/>
                    <a:pt x="10929" y="33477"/>
                    <a:pt x="10167" y="33731"/>
                  </a:cubicBezTo>
                  <a:cubicBezTo>
                    <a:pt x="16013" y="17282"/>
                    <a:pt x="29739" y="7919"/>
                    <a:pt x="44481" y="7919"/>
                  </a:cubicBezTo>
                  <a:cubicBezTo>
                    <a:pt x="67612" y="7919"/>
                    <a:pt x="78541" y="28416"/>
                    <a:pt x="78541" y="49167"/>
                  </a:cubicBezTo>
                  <a:cubicBezTo>
                    <a:pt x="78541" y="69411"/>
                    <a:pt x="65832" y="89402"/>
                    <a:pt x="51853" y="105091"/>
                  </a:cubicBezTo>
                  <a:lnTo>
                    <a:pt x="3050" y="159244"/>
                  </a:lnTo>
                  <a:cubicBezTo>
                    <a:pt x="254" y="162027"/>
                    <a:pt x="254" y="162534"/>
                    <a:pt x="254" y="168607"/>
                  </a:cubicBezTo>
                  <a:lnTo>
                    <a:pt x="94555" y="168607"/>
                  </a:lnTo>
                  <a:lnTo>
                    <a:pt x="101672" y="124576"/>
                  </a:lnTo>
                  <a:lnTo>
                    <a:pt x="95317" y="124576"/>
                  </a:lnTo>
                  <a:cubicBezTo>
                    <a:pt x="94047" y="132167"/>
                    <a:pt x="92267" y="143302"/>
                    <a:pt x="89725" y="147097"/>
                  </a:cubicBezTo>
                  <a:cubicBezTo>
                    <a:pt x="87946" y="149122"/>
                    <a:pt x="71170" y="149122"/>
                    <a:pt x="65578" y="149122"/>
                  </a:cubicBezTo>
                  <a:lnTo>
                    <a:pt x="19826" y="149122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D474B7D0-BF74-41D0-1AAF-911534BFFE4D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692032" y="7245004"/>
              <a:ext cx="67103" cy="170050"/>
            </a:xfrm>
            <a:custGeom>
              <a:avLst/>
              <a:gdLst>
                <a:gd name="connsiteX0" fmla="*/ 65075 w 67103"/>
                <a:gd name="connsiteY0" fmla="*/ 9185 h 170050"/>
                <a:gd name="connsiteX1" fmla="*/ 55670 w 67103"/>
                <a:gd name="connsiteY1" fmla="*/ 75 h 170050"/>
                <a:gd name="connsiteX2" fmla="*/ 41944 w 67103"/>
                <a:gd name="connsiteY2" fmla="*/ 13486 h 170050"/>
                <a:gd name="connsiteX3" fmla="*/ 51603 w 67103"/>
                <a:gd name="connsiteY3" fmla="*/ 22596 h 170050"/>
                <a:gd name="connsiteX4" fmla="*/ 65075 w 67103"/>
                <a:gd name="connsiteY4" fmla="*/ 9185 h 170050"/>
                <a:gd name="connsiteX5" fmla="*/ 45757 w 67103"/>
                <a:gd name="connsiteY5" fmla="*/ 104332 h 170050"/>
                <a:gd name="connsiteX6" fmla="*/ 51349 w 67103"/>
                <a:gd name="connsiteY6" fmla="*/ 89655 h 170050"/>
                <a:gd name="connsiteX7" fmla="*/ 54653 w 67103"/>
                <a:gd name="connsiteY7" fmla="*/ 76243 h 170050"/>
                <a:gd name="connsiteX8" fmla="*/ 33811 w 67103"/>
                <a:gd name="connsiteY8" fmla="*/ 55493 h 170050"/>
                <a:gd name="connsiteX9" fmla="*/ 259 w 67103"/>
                <a:gd name="connsiteY9" fmla="*/ 94463 h 170050"/>
                <a:gd name="connsiteX10" fmla="*/ 3309 w 67103"/>
                <a:gd name="connsiteY10" fmla="*/ 96993 h 170050"/>
                <a:gd name="connsiteX11" fmla="*/ 7376 w 67103"/>
                <a:gd name="connsiteY11" fmla="*/ 92438 h 170050"/>
                <a:gd name="connsiteX12" fmla="*/ 33048 w 67103"/>
                <a:gd name="connsiteY12" fmla="*/ 61060 h 170050"/>
                <a:gd name="connsiteX13" fmla="*/ 39403 w 67103"/>
                <a:gd name="connsiteY13" fmla="*/ 69158 h 170050"/>
                <a:gd name="connsiteX14" fmla="*/ 36607 w 67103"/>
                <a:gd name="connsiteY14" fmla="*/ 82316 h 170050"/>
                <a:gd name="connsiteX15" fmla="*/ 19068 w 67103"/>
                <a:gd name="connsiteY15" fmla="*/ 129131 h 170050"/>
                <a:gd name="connsiteX16" fmla="*/ 13222 w 67103"/>
                <a:gd name="connsiteY16" fmla="*/ 149375 h 170050"/>
                <a:gd name="connsiteX17" fmla="*/ 34065 w 67103"/>
                <a:gd name="connsiteY17" fmla="*/ 170125 h 170050"/>
                <a:gd name="connsiteX18" fmla="*/ 67363 w 67103"/>
                <a:gd name="connsiteY18" fmla="*/ 131155 h 170050"/>
                <a:gd name="connsiteX19" fmla="*/ 64312 w 67103"/>
                <a:gd name="connsiteY19" fmla="*/ 128625 h 170050"/>
                <a:gd name="connsiteX20" fmla="*/ 60500 w 67103"/>
                <a:gd name="connsiteY20" fmla="*/ 133180 h 170050"/>
                <a:gd name="connsiteX21" fmla="*/ 34573 w 67103"/>
                <a:gd name="connsiteY21" fmla="*/ 164558 h 170050"/>
                <a:gd name="connsiteX22" fmla="*/ 28473 w 67103"/>
                <a:gd name="connsiteY22" fmla="*/ 156207 h 170050"/>
                <a:gd name="connsiteX23" fmla="*/ 35844 w 67103"/>
                <a:gd name="connsiteY23" fmla="*/ 130902 h 170050"/>
                <a:gd name="connsiteX24" fmla="*/ 45757 w 67103"/>
                <a:gd name="connsiteY24" fmla="*/ 104332 h 1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103" h="170050">
                  <a:moveTo>
                    <a:pt x="65075" y="9185"/>
                  </a:moveTo>
                  <a:cubicBezTo>
                    <a:pt x="65075" y="4124"/>
                    <a:pt x="61516" y="75"/>
                    <a:pt x="55670" y="75"/>
                  </a:cubicBezTo>
                  <a:cubicBezTo>
                    <a:pt x="48807" y="75"/>
                    <a:pt x="41944" y="6654"/>
                    <a:pt x="41944" y="13486"/>
                  </a:cubicBezTo>
                  <a:cubicBezTo>
                    <a:pt x="41944" y="18294"/>
                    <a:pt x="45503" y="22596"/>
                    <a:pt x="51603" y="22596"/>
                  </a:cubicBezTo>
                  <a:cubicBezTo>
                    <a:pt x="57449" y="22596"/>
                    <a:pt x="65075" y="16776"/>
                    <a:pt x="65075" y="9185"/>
                  </a:cubicBezTo>
                  <a:close/>
                  <a:moveTo>
                    <a:pt x="45757" y="104332"/>
                  </a:moveTo>
                  <a:cubicBezTo>
                    <a:pt x="48807" y="96993"/>
                    <a:pt x="48807" y="96487"/>
                    <a:pt x="51349" y="89655"/>
                  </a:cubicBezTo>
                  <a:cubicBezTo>
                    <a:pt x="53383" y="84594"/>
                    <a:pt x="54653" y="81051"/>
                    <a:pt x="54653" y="76243"/>
                  </a:cubicBezTo>
                  <a:cubicBezTo>
                    <a:pt x="54653" y="64856"/>
                    <a:pt x="46520" y="55493"/>
                    <a:pt x="33811" y="55493"/>
                  </a:cubicBezTo>
                  <a:cubicBezTo>
                    <a:pt x="9918" y="55493"/>
                    <a:pt x="259" y="92185"/>
                    <a:pt x="259" y="94463"/>
                  </a:cubicBezTo>
                  <a:cubicBezTo>
                    <a:pt x="259" y="96993"/>
                    <a:pt x="2801" y="96993"/>
                    <a:pt x="3309" y="96993"/>
                  </a:cubicBezTo>
                  <a:cubicBezTo>
                    <a:pt x="5851" y="96993"/>
                    <a:pt x="6105" y="96487"/>
                    <a:pt x="7376" y="92438"/>
                  </a:cubicBezTo>
                  <a:cubicBezTo>
                    <a:pt x="14239" y="68652"/>
                    <a:pt x="24406" y="61060"/>
                    <a:pt x="33048" y="61060"/>
                  </a:cubicBezTo>
                  <a:cubicBezTo>
                    <a:pt x="35082" y="61060"/>
                    <a:pt x="39403" y="61060"/>
                    <a:pt x="39403" y="69158"/>
                  </a:cubicBezTo>
                  <a:cubicBezTo>
                    <a:pt x="39403" y="74472"/>
                    <a:pt x="37623" y="79786"/>
                    <a:pt x="36607" y="82316"/>
                  </a:cubicBezTo>
                  <a:cubicBezTo>
                    <a:pt x="34573" y="88896"/>
                    <a:pt x="23135" y="118250"/>
                    <a:pt x="19068" y="129131"/>
                  </a:cubicBezTo>
                  <a:cubicBezTo>
                    <a:pt x="16526" y="135710"/>
                    <a:pt x="13222" y="144061"/>
                    <a:pt x="13222" y="149375"/>
                  </a:cubicBezTo>
                  <a:cubicBezTo>
                    <a:pt x="13222" y="161268"/>
                    <a:pt x="21864" y="170125"/>
                    <a:pt x="34065" y="170125"/>
                  </a:cubicBezTo>
                  <a:cubicBezTo>
                    <a:pt x="57958" y="170125"/>
                    <a:pt x="67363" y="133433"/>
                    <a:pt x="67363" y="131155"/>
                  </a:cubicBezTo>
                  <a:cubicBezTo>
                    <a:pt x="67363" y="128625"/>
                    <a:pt x="65075" y="128625"/>
                    <a:pt x="64312" y="128625"/>
                  </a:cubicBezTo>
                  <a:cubicBezTo>
                    <a:pt x="61771" y="128625"/>
                    <a:pt x="61771" y="129384"/>
                    <a:pt x="60500" y="133180"/>
                  </a:cubicBezTo>
                  <a:cubicBezTo>
                    <a:pt x="55924" y="149122"/>
                    <a:pt x="47536" y="164558"/>
                    <a:pt x="34573" y="164558"/>
                  </a:cubicBezTo>
                  <a:cubicBezTo>
                    <a:pt x="30252" y="164558"/>
                    <a:pt x="28473" y="162027"/>
                    <a:pt x="28473" y="156207"/>
                  </a:cubicBezTo>
                  <a:cubicBezTo>
                    <a:pt x="28473" y="149881"/>
                    <a:pt x="29998" y="146338"/>
                    <a:pt x="35844" y="130902"/>
                  </a:cubicBezTo>
                  <a:lnTo>
                    <a:pt x="45757" y="104332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55F754EC-111E-29BE-35A1-B06E78F20E9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821709" y="7239437"/>
              <a:ext cx="77525" cy="172833"/>
            </a:xfrm>
            <a:custGeom>
              <a:avLst/>
              <a:gdLst>
                <a:gd name="connsiteX0" fmla="*/ 50337 w 77525"/>
                <a:gd name="connsiteY0" fmla="*/ 19813 h 172833"/>
                <a:gd name="connsiteX1" fmla="*/ 71180 w 77525"/>
                <a:gd name="connsiteY1" fmla="*/ 7919 h 172833"/>
                <a:gd name="connsiteX2" fmla="*/ 77789 w 77525"/>
                <a:gd name="connsiteY2" fmla="*/ 7919 h 172833"/>
                <a:gd name="connsiteX3" fmla="*/ 77789 w 77525"/>
                <a:gd name="connsiteY3" fmla="*/ 75 h 172833"/>
                <a:gd name="connsiteX4" fmla="*/ 39154 w 77525"/>
                <a:gd name="connsiteY4" fmla="*/ 834 h 172833"/>
                <a:gd name="connsiteX5" fmla="*/ 264 w 77525"/>
                <a:gd name="connsiteY5" fmla="*/ 75 h 172833"/>
                <a:gd name="connsiteX6" fmla="*/ 264 w 77525"/>
                <a:gd name="connsiteY6" fmla="*/ 7919 h 172833"/>
                <a:gd name="connsiteX7" fmla="*/ 6873 w 77525"/>
                <a:gd name="connsiteY7" fmla="*/ 7919 h 172833"/>
                <a:gd name="connsiteX8" fmla="*/ 27715 w 77525"/>
                <a:gd name="connsiteY8" fmla="*/ 19813 h 172833"/>
                <a:gd name="connsiteX9" fmla="*/ 27715 w 77525"/>
                <a:gd name="connsiteY9" fmla="*/ 153171 h 172833"/>
                <a:gd name="connsiteX10" fmla="*/ 6873 w 77525"/>
                <a:gd name="connsiteY10" fmla="*/ 165064 h 172833"/>
                <a:gd name="connsiteX11" fmla="*/ 264 w 77525"/>
                <a:gd name="connsiteY11" fmla="*/ 165064 h 172833"/>
                <a:gd name="connsiteX12" fmla="*/ 264 w 77525"/>
                <a:gd name="connsiteY12" fmla="*/ 172909 h 172833"/>
                <a:gd name="connsiteX13" fmla="*/ 38899 w 77525"/>
                <a:gd name="connsiteY13" fmla="*/ 172149 h 172833"/>
                <a:gd name="connsiteX14" fmla="*/ 77789 w 77525"/>
                <a:gd name="connsiteY14" fmla="*/ 172909 h 172833"/>
                <a:gd name="connsiteX15" fmla="*/ 77789 w 77525"/>
                <a:gd name="connsiteY15" fmla="*/ 165064 h 172833"/>
                <a:gd name="connsiteX16" fmla="*/ 71180 w 77525"/>
                <a:gd name="connsiteY16" fmla="*/ 165064 h 172833"/>
                <a:gd name="connsiteX17" fmla="*/ 50337 w 77525"/>
                <a:gd name="connsiteY17" fmla="*/ 153171 h 172833"/>
                <a:gd name="connsiteX18" fmla="*/ 50337 w 77525"/>
                <a:gd name="connsiteY18" fmla="*/ 19813 h 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525" h="172833">
                  <a:moveTo>
                    <a:pt x="50337" y="19813"/>
                  </a:moveTo>
                  <a:cubicBezTo>
                    <a:pt x="50337" y="10703"/>
                    <a:pt x="51100" y="7919"/>
                    <a:pt x="71180" y="7919"/>
                  </a:cubicBezTo>
                  <a:lnTo>
                    <a:pt x="77789" y="7919"/>
                  </a:lnTo>
                  <a:lnTo>
                    <a:pt x="77789" y="75"/>
                  </a:lnTo>
                  <a:cubicBezTo>
                    <a:pt x="68893" y="834"/>
                    <a:pt x="48812" y="834"/>
                    <a:pt x="39154" y="834"/>
                  </a:cubicBezTo>
                  <a:cubicBezTo>
                    <a:pt x="29240" y="834"/>
                    <a:pt x="9160" y="834"/>
                    <a:pt x="264" y="75"/>
                  </a:cubicBezTo>
                  <a:lnTo>
                    <a:pt x="264" y="7919"/>
                  </a:lnTo>
                  <a:lnTo>
                    <a:pt x="6873" y="7919"/>
                  </a:lnTo>
                  <a:cubicBezTo>
                    <a:pt x="26953" y="7919"/>
                    <a:pt x="27715" y="10703"/>
                    <a:pt x="27715" y="19813"/>
                  </a:cubicBezTo>
                  <a:lnTo>
                    <a:pt x="27715" y="153171"/>
                  </a:lnTo>
                  <a:cubicBezTo>
                    <a:pt x="27715" y="162280"/>
                    <a:pt x="26953" y="165064"/>
                    <a:pt x="6873" y="165064"/>
                  </a:cubicBezTo>
                  <a:lnTo>
                    <a:pt x="264" y="165064"/>
                  </a:lnTo>
                  <a:lnTo>
                    <a:pt x="264" y="172909"/>
                  </a:lnTo>
                  <a:cubicBezTo>
                    <a:pt x="9160" y="172149"/>
                    <a:pt x="29240" y="172149"/>
                    <a:pt x="38899" y="172149"/>
                  </a:cubicBezTo>
                  <a:cubicBezTo>
                    <a:pt x="48812" y="172149"/>
                    <a:pt x="68893" y="172149"/>
                    <a:pt x="77789" y="172909"/>
                  </a:cubicBezTo>
                  <a:lnTo>
                    <a:pt x="77789" y="165064"/>
                  </a:lnTo>
                  <a:lnTo>
                    <a:pt x="71180" y="165064"/>
                  </a:lnTo>
                  <a:cubicBezTo>
                    <a:pt x="51100" y="165064"/>
                    <a:pt x="50337" y="162280"/>
                    <a:pt x="50337" y="153171"/>
                  </a:cubicBezTo>
                  <a:lnTo>
                    <a:pt x="50337" y="19813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36C4D788-807E-762F-2A02-4FA63907D16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914513" y="7300422"/>
              <a:ext cx="198515" cy="111848"/>
            </a:xfrm>
            <a:custGeom>
              <a:avLst/>
              <a:gdLst>
                <a:gd name="connsiteX0" fmla="*/ 20094 w 198515"/>
                <a:gd name="connsiteY0" fmla="*/ 24874 h 111848"/>
                <a:gd name="connsiteX1" fmla="*/ 20094 w 198515"/>
                <a:gd name="connsiteY1" fmla="*/ 92691 h 111848"/>
                <a:gd name="connsiteX2" fmla="*/ 267 w 198515"/>
                <a:gd name="connsiteY2" fmla="*/ 104079 h 111848"/>
                <a:gd name="connsiteX3" fmla="*/ 267 w 198515"/>
                <a:gd name="connsiteY3" fmla="*/ 111923 h 111848"/>
                <a:gd name="connsiteX4" fmla="*/ 28990 w 198515"/>
                <a:gd name="connsiteY4" fmla="*/ 111164 h 111848"/>
                <a:gd name="connsiteX5" fmla="*/ 57458 w 198515"/>
                <a:gd name="connsiteY5" fmla="*/ 111923 h 111848"/>
                <a:gd name="connsiteX6" fmla="*/ 57458 w 198515"/>
                <a:gd name="connsiteY6" fmla="*/ 104079 h 111848"/>
                <a:gd name="connsiteX7" fmla="*/ 37632 w 198515"/>
                <a:gd name="connsiteY7" fmla="*/ 92691 h 111848"/>
                <a:gd name="connsiteX8" fmla="*/ 37632 w 198515"/>
                <a:gd name="connsiteY8" fmla="*/ 46130 h 111848"/>
                <a:gd name="connsiteX9" fmla="*/ 71946 w 198515"/>
                <a:gd name="connsiteY9" fmla="*/ 5642 h 111848"/>
                <a:gd name="connsiteX10" fmla="*/ 90756 w 198515"/>
                <a:gd name="connsiteY10" fmla="*/ 33731 h 111848"/>
                <a:gd name="connsiteX11" fmla="*/ 90756 w 198515"/>
                <a:gd name="connsiteY11" fmla="*/ 92691 h 111848"/>
                <a:gd name="connsiteX12" fmla="*/ 70930 w 198515"/>
                <a:gd name="connsiteY12" fmla="*/ 104079 h 111848"/>
                <a:gd name="connsiteX13" fmla="*/ 70930 w 198515"/>
                <a:gd name="connsiteY13" fmla="*/ 111923 h 111848"/>
                <a:gd name="connsiteX14" fmla="*/ 99652 w 198515"/>
                <a:gd name="connsiteY14" fmla="*/ 111164 h 111848"/>
                <a:gd name="connsiteX15" fmla="*/ 128120 w 198515"/>
                <a:gd name="connsiteY15" fmla="*/ 111923 h 111848"/>
                <a:gd name="connsiteX16" fmla="*/ 128120 w 198515"/>
                <a:gd name="connsiteY16" fmla="*/ 104079 h 111848"/>
                <a:gd name="connsiteX17" fmla="*/ 108294 w 198515"/>
                <a:gd name="connsiteY17" fmla="*/ 92691 h 111848"/>
                <a:gd name="connsiteX18" fmla="*/ 108294 w 198515"/>
                <a:gd name="connsiteY18" fmla="*/ 46130 h 111848"/>
                <a:gd name="connsiteX19" fmla="*/ 142609 w 198515"/>
                <a:gd name="connsiteY19" fmla="*/ 5642 h 111848"/>
                <a:gd name="connsiteX20" fmla="*/ 161418 w 198515"/>
                <a:gd name="connsiteY20" fmla="*/ 33731 h 111848"/>
                <a:gd name="connsiteX21" fmla="*/ 161418 w 198515"/>
                <a:gd name="connsiteY21" fmla="*/ 92691 h 111848"/>
                <a:gd name="connsiteX22" fmla="*/ 141592 w 198515"/>
                <a:gd name="connsiteY22" fmla="*/ 104079 h 111848"/>
                <a:gd name="connsiteX23" fmla="*/ 141592 w 198515"/>
                <a:gd name="connsiteY23" fmla="*/ 111923 h 111848"/>
                <a:gd name="connsiteX24" fmla="*/ 170314 w 198515"/>
                <a:gd name="connsiteY24" fmla="*/ 111164 h 111848"/>
                <a:gd name="connsiteX25" fmla="*/ 198783 w 198515"/>
                <a:gd name="connsiteY25" fmla="*/ 111923 h 111848"/>
                <a:gd name="connsiteX26" fmla="*/ 198783 w 198515"/>
                <a:gd name="connsiteY26" fmla="*/ 104079 h 111848"/>
                <a:gd name="connsiteX27" fmla="*/ 178957 w 198515"/>
                <a:gd name="connsiteY27" fmla="*/ 96487 h 111848"/>
                <a:gd name="connsiteX28" fmla="*/ 178957 w 198515"/>
                <a:gd name="connsiteY28" fmla="*/ 48154 h 111848"/>
                <a:gd name="connsiteX29" fmla="*/ 171077 w 198515"/>
                <a:gd name="connsiteY29" fmla="*/ 9438 h 111848"/>
                <a:gd name="connsiteX30" fmla="*/ 144388 w 198515"/>
                <a:gd name="connsiteY30" fmla="*/ 75 h 111848"/>
                <a:gd name="connsiteX31" fmla="*/ 107532 w 198515"/>
                <a:gd name="connsiteY31" fmla="*/ 24874 h 111848"/>
                <a:gd name="connsiteX32" fmla="*/ 73726 w 198515"/>
                <a:gd name="connsiteY32" fmla="*/ 75 h 111848"/>
                <a:gd name="connsiteX33" fmla="*/ 36107 w 198515"/>
                <a:gd name="connsiteY33" fmla="*/ 26645 h 111848"/>
                <a:gd name="connsiteX34" fmla="*/ 36107 w 198515"/>
                <a:gd name="connsiteY34" fmla="*/ 75 h 111848"/>
                <a:gd name="connsiteX35" fmla="*/ 267 w 198515"/>
                <a:gd name="connsiteY35" fmla="*/ 2858 h 111848"/>
                <a:gd name="connsiteX36" fmla="*/ 267 w 198515"/>
                <a:gd name="connsiteY36" fmla="*/ 10703 h 111848"/>
                <a:gd name="connsiteX37" fmla="*/ 20094 w 198515"/>
                <a:gd name="connsiteY37" fmla="*/ 24874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8515" h="111848">
                  <a:moveTo>
                    <a:pt x="20094" y="24874"/>
                  </a:moveTo>
                  <a:lnTo>
                    <a:pt x="20094" y="92691"/>
                  </a:lnTo>
                  <a:cubicBezTo>
                    <a:pt x="20094" y="104079"/>
                    <a:pt x="17298" y="104079"/>
                    <a:pt x="267" y="104079"/>
                  </a:cubicBezTo>
                  <a:lnTo>
                    <a:pt x="267" y="111923"/>
                  </a:lnTo>
                  <a:cubicBezTo>
                    <a:pt x="9164" y="111670"/>
                    <a:pt x="22127" y="111164"/>
                    <a:pt x="28990" y="111164"/>
                  </a:cubicBezTo>
                  <a:cubicBezTo>
                    <a:pt x="35599" y="111164"/>
                    <a:pt x="48816" y="111670"/>
                    <a:pt x="57458" y="111923"/>
                  </a:cubicBezTo>
                  <a:lnTo>
                    <a:pt x="57458" y="104079"/>
                  </a:lnTo>
                  <a:cubicBezTo>
                    <a:pt x="40428" y="104079"/>
                    <a:pt x="37632" y="104079"/>
                    <a:pt x="37632" y="92691"/>
                  </a:cubicBezTo>
                  <a:lnTo>
                    <a:pt x="37632" y="46130"/>
                  </a:lnTo>
                  <a:cubicBezTo>
                    <a:pt x="37632" y="19813"/>
                    <a:pt x="55679" y="5642"/>
                    <a:pt x="71946" y="5642"/>
                  </a:cubicBezTo>
                  <a:cubicBezTo>
                    <a:pt x="87960" y="5642"/>
                    <a:pt x="90756" y="19307"/>
                    <a:pt x="90756" y="33731"/>
                  </a:cubicBezTo>
                  <a:lnTo>
                    <a:pt x="90756" y="92691"/>
                  </a:lnTo>
                  <a:cubicBezTo>
                    <a:pt x="90756" y="104079"/>
                    <a:pt x="87960" y="104079"/>
                    <a:pt x="70930" y="104079"/>
                  </a:cubicBezTo>
                  <a:lnTo>
                    <a:pt x="70930" y="111923"/>
                  </a:lnTo>
                  <a:cubicBezTo>
                    <a:pt x="79826" y="111670"/>
                    <a:pt x="92789" y="111164"/>
                    <a:pt x="99652" y="111164"/>
                  </a:cubicBezTo>
                  <a:cubicBezTo>
                    <a:pt x="106261" y="111164"/>
                    <a:pt x="119478" y="111670"/>
                    <a:pt x="128120" y="111923"/>
                  </a:cubicBezTo>
                  <a:lnTo>
                    <a:pt x="128120" y="104079"/>
                  </a:lnTo>
                  <a:cubicBezTo>
                    <a:pt x="111090" y="104079"/>
                    <a:pt x="108294" y="104079"/>
                    <a:pt x="108294" y="92691"/>
                  </a:cubicBezTo>
                  <a:lnTo>
                    <a:pt x="108294" y="46130"/>
                  </a:lnTo>
                  <a:cubicBezTo>
                    <a:pt x="108294" y="19813"/>
                    <a:pt x="126341" y="5642"/>
                    <a:pt x="142609" y="5642"/>
                  </a:cubicBezTo>
                  <a:cubicBezTo>
                    <a:pt x="158622" y="5642"/>
                    <a:pt x="161418" y="19307"/>
                    <a:pt x="161418" y="33731"/>
                  </a:cubicBezTo>
                  <a:lnTo>
                    <a:pt x="161418" y="92691"/>
                  </a:lnTo>
                  <a:cubicBezTo>
                    <a:pt x="161418" y="104079"/>
                    <a:pt x="158622" y="104079"/>
                    <a:pt x="141592" y="104079"/>
                  </a:cubicBezTo>
                  <a:lnTo>
                    <a:pt x="141592" y="111923"/>
                  </a:lnTo>
                  <a:cubicBezTo>
                    <a:pt x="150488" y="111670"/>
                    <a:pt x="163452" y="111164"/>
                    <a:pt x="170314" y="111164"/>
                  </a:cubicBezTo>
                  <a:cubicBezTo>
                    <a:pt x="176923" y="111164"/>
                    <a:pt x="190141" y="111670"/>
                    <a:pt x="198783" y="111923"/>
                  </a:cubicBezTo>
                  <a:lnTo>
                    <a:pt x="198783" y="104079"/>
                  </a:lnTo>
                  <a:cubicBezTo>
                    <a:pt x="185565" y="104079"/>
                    <a:pt x="179211" y="104079"/>
                    <a:pt x="178957" y="96487"/>
                  </a:cubicBezTo>
                  <a:lnTo>
                    <a:pt x="178957" y="48154"/>
                  </a:lnTo>
                  <a:cubicBezTo>
                    <a:pt x="178957" y="26392"/>
                    <a:pt x="178957" y="18547"/>
                    <a:pt x="171077" y="9438"/>
                  </a:cubicBezTo>
                  <a:cubicBezTo>
                    <a:pt x="167518" y="5136"/>
                    <a:pt x="159130" y="75"/>
                    <a:pt x="144388" y="75"/>
                  </a:cubicBezTo>
                  <a:cubicBezTo>
                    <a:pt x="123037" y="75"/>
                    <a:pt x="111853" y="15258"/>
                    <a:pt x="107532" y="24874"/>
                  </a:cubicBezTo>
                  <a:cubicBezTo>
                    <a:pt x="103973" y="2858"/>
                    <a:pt x="85164" y="75"/>
                    <a:pt x="73726" y="75"/>
                  </a:cubicBezTo>
                  <a:cubicBezTo>
                    <a:pt x="55171" y="75"/>
                    <a:pt x="43224" y="10956"/>
                    <a:pt x="36107" y="26645"/>
                  </a:cubicBezTo>
                  <a:lnTo>
                    <a:pt x="36107" y="75"/>
                  </a:lnTo>
                  <a:lnTo>
                    <a:pt x="267" y="2858"/>
                  </a:lnTo>
                  <a:lnTo>
                    <a:pt x="267" y="10703"/>
                  </a:lnTo>
                  <a:cubicBezTo>
                    <a:pt x="18060" y="10703"/>
                    <a:pt x="20094" y="12474"/>
                    <a:pt x="20094" y="24874"/>
                  </a:cubicBez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0F34087-7821-2739-D534-EFA878A6ED06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9148191" y="7222482"/>
              <a:ext cx="34822" cy="253051"/>
            </a:xfrm>
            <a:custGeom>
              <a:avLst/>
              <a:gdLst>
                <a:gd name="connsiteX0" fmla="*/ 35099 w 34822"/>
                <a:gd name="connsiteY0" fmla="*/ 253126 h 253051"/>
                <a:gd name="connsiteX1" fmla="*/ 35099 w 34822"/>
                <a:gd name="connsiteY1" fmla="*/ 243004 h 253051"/>
                <a:gd name="connsiteX2" fmla="*/ 10443 w 34822"/>
                <a:gd name="connsiteY2" fmla="*/ 243004 h 253051"/>
                <a:gd name="connsiteX3" fmla="*/ 10443 w 34822"/>
                <a:gd name="connsiteY3" fmla="*/ 10197 h 253051"/>
                <a:gd name="connsiteX4" fmla="*/ 35099 w 34822"/>
                <a:gd name="connsiteY4" fmla="*/ 10197 h 253051"/>
                <a:gd name="connsiteX5" fmla="*/ 35099 w 34822"/>
                <a:gd name="connsiteY5" fmla="*/ 75 h 253051"/>
                <a:gd name="connsiteX6" fmla="*/ 276 w 34822"/>
                <a:gd name="connsiteY6" fmla="*/ 75 h 253051"/>
                <a:gd name="connsiteX7" fmla="*/ 276 w 34822"/>
                <a:gd name="connsiteY7" fmla="*/ 253126 h 253051"/>
                <a:gd name="connsiteX8" fmla="*/ 35099 w 34822"/>
                <a:gd name="connsiteY8" fmla="*/ 253126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22" h="253051">
                  <a:moveTo>
                    <a:pt x="35099" y="253126"/>
                  </a:moveTo>
                  <a:lnTo>
                    <a:pt x="35099" y="243004"/>
                  </a:lnTo>
                  <a:lnTo>
                    <a:pt x="10443" y="243004"/>
                  </a:lnTo>
                  <a:lnTo>
                    <a:pt x="10443" y="10197"/>
                  </a:lnTo>
                  <a:lnTo>
                    <a:pt x="35099" y="10197"/>
                  </a:lnTo>
                  <a:lnTo>
                    <a:pt x="35099" y="75"/>
                  </a:lnTo>
                  <a:lnTo>
                    <a:pt x="276" y="75"/>
                  </a:lnTo>
                  <a:lnTo>
                    <a:pt x="276" y="253126"/>
                  </a:lnTo>
                  <a:lnTo>
                    <a:pt x="35099" y="253126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F146692-B155-DF23-1CFC-9A9169A4ED9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9194141" y="7239437"/>
              <a:ext cx="198261" cy="185233"/>
            </a:xfrm>
            <a:custGeom>
              <a:avLst/>
              <a:gdLst>
                <a:gd name="connsiteX0" fmla="*/ 79075 w 198261"/>
                <a:gd name="connsiteY0" fmla="*/ 88136 h 185233"/>
                <a:gd name="connsiteX1" fmla="*/ 88225 w 198261"/>
                <a:gd name="connsiteY1" fmla="*/ 51191 h 185233"/>
                <a:gd name="connsiteX2" fmla="*/ 93055 w 198261"/>
                <a:gd name="connsiteY2" fmla="*/ 14246 h 185233"/>
                <a:gd name="connsiteX3" fmla="*/ 76024 w 198261"/>
                <a:gd name="connsiteY3" fmla="*/ 75 h 185233"/>
                <a:gd name="connsiteX4" fmla="*/ 27476 w 198261"/>
                <a:gd name="connsiteY4" fmla="*/ 15258 h 185233"/>
                <a:gd name="connsiteX5" fmla="*/ 279 w 198261"/>
                <a:gd name="connsiteY5" fmla="*/ 47395 h 185233"/>
                <a:gd name="connsiteX6" fmla="*/ 2820 w 198261"/>
                <a:gd name="connsiteY6" fmla="*/ 49167 h 185233"/>
                <a:gd name="connsiteX7" fmla="*/ 22138 w 198261"/>
                <a:gd name="connsiteY7" fmla="*/ 36514 h 185233"/>
                <a:gd name="connsiteX8" fmla="*/ 59249 w 198261"/>
                <a:gd name="connsiteY8" fmla="*/ 13993 h 185233"/>
                <a:gd name="connsiteX9" fmla="*/ 71449 w 198261"/>
                <a:gd name="connsiteY9" fmla="*/ 25127 h 185233"/>
                <a:gd name="connsiteX10" fmla="*/ 67636 w 198261"/>
                <a:gd name="connsiteY10" fmla="*/ 54734 h 185233"/>
                <a:gd name="connsiteX11" fmla="*/ 60265 w 198261"/>
                <a:gd name="connsiteY11" fmla="*/ 88136 h 185233"/>
                <a:gd name="connsiteX12" fmla="*/ 51115 w 198261"/>
                <a:gd name="connsiteY12" fmla="*/ 88136 h 185233"/>
                <a:gd name="connsiteX13" fmla="*/ 32305 w 198261"/>
                <a:gd name="connsiteY13" fmla="*/ 100283 h 185233"/>
                <a:gd name="connsiteX14" fmla="*/ 38152 w 198261"/>
                <a:gd name="connsiteY14" fmla="*/ 102054 h 185233"/>
                <a:gd name="connsiteX15" fmla="*/ 56453 w 198261"/>
                <a:gd name="connsiteY15" fmla="*/ 102054 h 185233"/>
                <a:gd name="connsiteX16" fmla="*/ 32305 w 198261"/>
                <a:gd name="connsiteY16" fmla="*/ 174933 h 185233"/>
                <a:gd name="connsiteX17" fmla="*/ 30018 w 198261"/>
                <a:gd name="connsiteY17" fmla="*/ 181512 h 185233"/>
                <a:gd name="connsiteX18" fmla="*/ 32560 w 198261"/>
                <a:gd name="connsiteY18" fmla="*/ 183284 h 185233"/>
                <a:gd name="connsiteX19" fmla="*/ 49081 w 198261"/>
                <a:gd name="connsiteY19" fmla="*/ 174933 h 185233"/>
                <a:gd name="connsiteX20" fmla="*/ 51877 w 198261"/>
                <a:gd name="connsiteY20" fmla="*/ 170378 h 185233"/>
                <a:gd name="connsiteX21" fmla="*/ 75008 w 198261"/>
                <a:gd name="connsiteY21" fmla="*/ 102054 h 185233"/>
                <a:gd name="connsiteX22" fmla="*/ 132198 w 198261"/>
                <a:gd name="connsiteY22" fmla="*/ 102054 h 185233"/>
                <a:gd name="connsiteX23" fmla="*/ 143891 w 198261"/>
                <a:gd name="connsiteY23" fmla="*/ 99524 h 185233"/>
                <a:gd name="connsiteX24" fmla="*/ 130673 w 198261"/>
                <a:gd name="connsiteY24" fmla="*/ 171390 h 185233"/>
                <a:gd name="connsiteX25" fmla="*/ 145924 w 198261"/>
                <a:gd name="connsiteY25" fmla="*/ 185308 h 185233"/>
                <a:gd name="connsiteX26" fmla="*/ 198540 w 198261"/>
                <a:gd name="connsiteY26" fmla="*/ 156207 h 185233"/>
                <a:gd name="connsiteX27" fmla="*/ 195998 w 198261"/>
                <a:gd name="connsiteY27" fmla="*/ 154183 h 185233"/>
                <a:gd name="connsiteX28" fmla="*/ 176680 w 198261"/>
                <a:gd name="connsiteY28" fmla="*/ 167595 h 185233"/>
                <a:gd name="connsiteX29" fmla="*/ 170580 w 198261"/>
                <a:gd name="connsiteY29" fmla="*/ 170631 h 185233"/>
                <a:gd name="connsiteX30" fmla="*/ 162700 w 198261"/>
                <a:gd name="connsiteY30" fmla="*/ 171390 h 185233"/>
                <a:gd name="connsiteX31" fmla="*/ 152279 w 198261"/>
                <a:gd name="connsiteY31" fmla="*/ 160509 h 185233"/>
                <a:gd name="connsiteX32" fmla="*/ 154820 w 198261"/>
                <a:gd name="connsiteY32" fmla="*/ 137988 h 185233"/>
                <a:gd name="connsiteX33" fmla="*/ 193456 w 198261"/>
                <a:gd name="connsiteY33" fmla="*/ 4630 h 185233"/>
                <a:gd name="connsiteX34" fmla="*/ 194218 w 198261"/>
                <a:gd name="connsiteY34" fmla="*/ 1846 h 185233"/>
                <a:gd name="connsiteX35" fmla="*/ 191677 w 198261"/>
                <a:gd name="connsiteY35" fmla="*/ 75 h 185233"/>
                <a:gd name="connsiteX36" fmla="*/ 175663 w 198261"/>
                <a:gd name="connsiteY36" fmla="*/ 7919 h 185233"/>
                <a:gd name="connsiteX37" fmla="*/ 172867 w 198261"/>
                <a:gd name="connsiteY37" fmla="*/ 11968 h 185233"/>
                <a:gd name="connsiteX38" fmla="*/ 147195 w 198261"/>
                <a:gd name="connsiteY38" fmla="*/ 88136 h 185233"/>
                <a:gd name="connsiteX39" fmla="*/ 79075 w 198261"/>
                <a:gd name="connsiteY39" fmla="*/ 88136 h 18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8261" h="185233">
                  <a:moveTo>
                    <a:pt x="79075" y="88136"/>
                  </a:moveTo>
                  <a:cubicBezTo>
                    <a:pt x="82379" y="76243"/>
                    <a:pt x="85683" y="63337"/>
                    <a:pt x="88225" y="51191"/>
                  </a:cubicBezTo>
                  <a:cubicBezTo>
                    <a:pt x="91275" y="34237"/>
                    <a:pt x="93055" y="17282"/>
                    <a:pt x="93055" y="14246"/>
                  </a:cubicBezTo>
                  <a:cubicBezTo>
                    <a:pt x="93055" y="75"/>
                    <a:pt x="79075" y="75"/>
                    <a:pt x="76024" y="75"/>
                  </a:cubicBezTo>
                  <a:cubicBezTo>
                    <a:pt x="56707" y="75"/>
                    <a:pt x="39422" y="7160"/>
                    <a:pt x="27476" y="15258"/>
                  </a:cubicBezTo>
                  <a:cubicBezTo>
                    <a:pt x="6887" y="29176"/>
                    <a:pt x="279" y="46130"/>
                    <a:pt x="279" y="47395"/>
                  </a:cubicBezTo>
                  <a:cubicBezTo>
                    <a:pt x="279" y="49167"/>
                    <a:pt x="2058" y="49167"/>
                    <a:pt x="2820" y="49167"/>
                  </a:cubicBezTo>
                  <a:cubicBezTo>
                    <a:pt x="4854" y="49167"/>
                    <a:pt x="16800" y="46130"/>
                    <a:pt x="22138" y="36514"/>
                  </a:cubicBezTo>
                  <a:cubicBezTo>
                    <a:pt x="29001" y="23608"/>
                    <a:pt x="36372" y="13993"/>
                    <a:pt x="59249" y="13993"/>
                  </a:cubicBezTo>
                  <a:cubicBezTo>
                    <a:pt x="69670" y="13993"/>
                    <a:pt x="71449" y="21078"/>
                    <a:pt x="71449" y="25127"/>
                  </a:cubicBezTo>
                  <a:cubicBezTo>
                    <a:pt x="71449" y="25380"/>
                    <a:pt x="70687" y="37273"/>
                    <a:pt x="67636" y="54734"/>
                  </a:cubicBezTo>
                  <a:cubicBezTo>
                    <a:pt x="66366" y="61819"/>
                    <a:pt x="65603" y="66374"/>
                    <a:pt x="60265" y="88136"/>
                  </a:cubicBezTo>
                  <a:lnTo>
                    <a:pt x="51115" y="88136"/>
                  </a:lnTo>
                  <a:cubicBezTo>
                    <a:pt x="43998" y="88390"/>
                    <a:pt x="32305" y="96487"/>
                    <a:pt x="32305" y="100283"/>
                  </a:cubicBezTo>
                  <a:cubicBezTo>
                    <a:pt x="32305" y="101801"/>
                    <a:pt x="32560" y="102054"/>
                    <a:pt x="38152" y="102054"/>
                  </a:cubicBezTo>
                  <a:lnTo>
                    <a:pt x="56453" y="102054"/>
                  </a:lnTo>
                  <a:cubicBezTo>
                    <a:pt x="51115" y="119768"/>
                    <a:pt x="43998" y="144061"/>
                    <a:pt x="32305" y="174933"/>
                  </a:cubicBezTo>
                  <a:cubicBezTo>
                    <a:pt x="30018" y="180753"/>
                    <a:pt x="30018" y="181259"/>
                    <a:pt x="30018" y="181512"/>
                  </a:cubicBezTo>
                  <a:cubicBezTo>
                    <a:pt x="30018" y="183284"/>
                    <a:pt x="32051" y="183284"/>
                    <a:pt x="32560" y="183284"/>
                  </a:cubicBezTo>
                  <a:cubicBezTo>
                    <a:pt x="36118" y="183284"/>
                    <a:pt x="43998" y="179994"/>
                    <a:pt x="49081" y="174933"/>
                  </a:cubicBezTo>
                  <a:cubicBezTo>
                    <a:pt x="50352" y="173415"/>
                    <a:pt x="50861" y="172909"/>
                    <a:pt x="51877" y="170378"/>
                  </a:cubicBezTo>
                  <a:cubicBezTo>
                    <a:pt x="60774" y="148110"/>
                    <a:pt x="68399" y="125335"/>
                    <a:pt x="75008" y="102054"/>
                  </a:cubicBezTo>
                  <a:lnTo>
                    <a:pt x="132198" y="102054"/>
                  </a:lnTo>
                  <a:cubicBezTo>
                    <a:pt x="134994" y="102054"/>
                    <a:pt x="139824" y="102054"/>
                    <a:pt x="143891" y="99524"/>
                  </a:cubicBezTo>
                  <a:cubicBezTo>
                    <a:pt x="141095" y="110152"/>
                    <a:pt x="130673" y="151399"/>
                    <a:pt x="130673" y="171390"/>
                  </a:cubicBezTo>
                  <a:cubicBezTo>
                    <a:pt x="130673" y="178729"/>
                    <a:pt x="134994" y="185308"/>
                    <a:pt x="145924" y="185308"/>
                  </a:cubicBezTo>
                  <a:cubicBezTo>
                    <a:pt x="179730" y="185308"/>
                    <a:pt x="198540" y="164305"/>
                    <a:pt x="198540" y="156207"/>
                  </a:cubicBezTo>
                  <a:cubicBezTo>
                    <a:pt x="198540" y="154689"/>
                    <a:pt x="197269" y="154183"/>
                    <a:pt x="195998" y="154183"/>
                  </a:cubicBezTo>
                  <a:cubicBezTo>
                    <a:pt x="193964" y="154183"/>
                    <a:pt x="180493" y="157726"/>
                    <a:pt x="176680" y="167595"/>
                  </a:cubicBezTo>
                  <a:cubicBezTo>
                    <a:pt x="175663" y="169619"/>
                    <a:pt x="175409" y="169872"/>
                    <a:pt x="170580" y="170631"/>
                  </a:cubicBezTo>
                  <a:cubicBezTo>
                    <a:pt x="167784" y="171137"/>
                    <a:pt x="162954" y="171390"/>
                    <a:pt x="162700" y="171390"/>
                  </a:cubicBezTo>
                  <a:cubicBezTo>
                    <a:pt x="158125" y="171390"/>
                    <a:pt x="152279" y="168354"/>
                    <a:pt x="152279" y="160509"/>
                  </a:cubicBezTo>
                  <a:cubicBezTo>
                    <a:pt x="152279" y="157472"/>
                    <a:pt x="154058" y="143555"/>
                    <a:pt x="154820" y="137988"/>
                  </a:cubicBezTo>
                  <a:cubicBezTo>
                    <a:pt x="159142" y="109899"/>
                    <a:pt x="171596" y="62325"/>
                    <a:pt x="193456" y="4630"/>
                  </a:cubicBezTo>
                  <a:cubicBezTo>
                    <a:pt x="194218" y="2858"/>
                    <a:pt x="194218" y="2352"/>
                    <a:pt x="194218" y="1846"/>
                  </a:cubicBezTo>
                  <a:cubicBezTo>
                    <a:pt x="194218" y="75"/>
                    <a:pt x="192693" y="75"/>
                    <a:pt x="191677" y="75"/>
                  </a:cubicBezTo>
                  <a:cubicBezTo>
                    <a:pt x="187864" y="75"/>
                    <a:pt x="180493" y="3617"/>
                    <a:pt x="175663" y="7919"/>
                  </a:cubicBezTo>
                  <a:cubicBezTo>
                    <a:pt x="175409" y="8425"/>
                    <a:pt x="173884" y="9691"/>
                    <a:pt x="172867" y="11968"/>
                  </a:cubicBezTo>
                  <a:cubicBezTo>
                    <a:pt x="162700" y="36767"/>
                    <a:pt x="154820" y="62325"/>
                    <a:pt x="147195" y="88136"/>
                  </a:cubicBezTo>
                  <a:lnTo>
                    <a:pt x="79075" y="88136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6AB95807-B810-9060-69D9-B6C93BFBFA57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9411509" y="7222482"/>
              <a:ext cx="34822" cy="253051"/>
            </a:xfrm>
            <a:custGeom>
              <a:avLst/>
              <a:gdLst>
                <a:gd name="connsiteX0" fmla="*/ 35110 w 34822"/>
                <a:gd name="connsiteY0" fmla="*/ 75 h 253051"/>
                <a:gd name="connsiteX1" fmla="*/ 287 w 34822"/>
                <a:gd name="connsiteY1" fmla="*/ 75 h 253051"/>
                <a:gd name="connsiteX2" fmla="*/ 287 w 34822"/>
                <a:gd name="connsiteY2" fmla="*/ 10197 h 253051"/>
                <a:gd name="connsiteX3" fmla="*/ 24943 w 34822"/>
                <a:gd name="connsiteY3" fmla="*/ 10197 h 253051"/>
                <a:gd name="connsiteX4" fmla="*/ 24943 w 34822"/>
                <a:gd name="connsiteY4" fmla="*/ 243004 h 253051"/>
                <a:gd name="connsiteX5" fmla="*/ 287 w 34822"/>
                <a:gd name="connsiteY5" fmla="*/ 243004 h 253051"/>
                <a:gd name="connsiteX6" fmla="*/ 287 w 34822"/>
                <a:gd name="connsiteY6" fmla="*/ 253126 h 253051"/>
                <a:gd name="connsiteX7" fmla="*/ 35110 w 34822"/>
                <a:gd name="connsiteY7" fmla="*/ 253126 h 253051"/>
                <a:gd name="connsiteX8" fmla="*/ 35110 w 34822"/>
                <a:gd name="connsiteY8" fmla="*/ 75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22" h="253051">
                  <a:moveTo>
                    <a:pt x="35110" y="75"/>
                  </a:moveTo>
                  <a:lnTo>
                    <a:pt x="287" y="75"/>
                  </a:lnTo>
                  <a:lnTo>
                    <a:pt x="287" y="10197"/>
                  </a:lnTo>
                  <a:lnTo>
                    <a:pt x="24943" y="10197"/>
                  </a:lnTo>
                  <a:lnTo>
                    <a:pt x="24943" y="243004"/>
                  </a:lnTo>
                  <a:lnTo>
                    <a:pt x="287" y="243004"/>
                  </a:lnTo>
                  <a:lnTo>
                    <a:pt x="287" y="253126"/>
                  </a:lnTo>
                  <a:lnTo>
                    <a:pt x="35110" y="253126"/>
                  </a:lnTo>
                  <a:lnTo>
                    <a:pt x="35110" y="75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34" name="Group 433" descr="\documentclass{article}&#10;\usepackage{amsmath, physics}&#10;\usepackage{tikz-feynman}&#10;\usepackage{xcolor}&#10;\pagestyle{empty}&#10;\definecolor{SGreen}{rgb}{0.0547,0.613,0.328}&#10;\definecolor{NodeBlue}{rgb}{0.0547,0.148,0.578}&#10;\begin{document}&#10;&#10;$$\left(e^{i\pi \gamma_\nu}-1\right)F_{\text{SCET}} = 2i\mathcal{M}^\dag F_{\text{SCET}}$$&#10;&#10;&#10;&#10;\end{document}" title="IguanaTex Vector Display">
            <a:extLst>
              <a:ext uri="{FF2B5EF4-FFF2-40B4-BE49-F238E27FC236}">
                <a16:creationId xmlns:a16="http://schemas.microsoft.com/office/drawing/2014/main" id="{7A8D4F33-0C82-8E84-4218-F6D58B3BE299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5943600" y="5588000"/>
            <a:ext cx="3566839" cy="337343"/>
            <a:chOff x="10081973" y="7360989"/>
            <a:chExt cx="3566839" cy="337343"/>
          </a:xfrm>
        </p:grpSpPr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D6BD066A-BF1E-9B69-0F14-49FCF8DDDB0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081973" y="7375961"/>
              <a:ext cx="65815" cy="322371"/>
            </a:xfrm>
            <a:custGeom>
              <a:avLst/>
              <a:gdLst>
                <a:gd name="connsiteX0" fmla="*/ 65977 w 65815"/>
                <a:gd name="connsiteY0" fmla="*/ 319749 h 322371"/>
                <a:gd name="connsiteX1" fmla="*/ 64969 w 65815"/>
                <a:gd name="connsiteY1" fmla="*/ 317329 h 322371"/>
                <a:gd name="connsiteX2" fmla="*/ 25631 w 65815"/>
                <a:gd name="connsiteY2" fmla="*/ 238551 h 322371"/>
                <a:gd name="connsiteX3" fmla="*/ 17561 w 65815"/>
                <a:gd name="connsiteY3" fmla="*/ 161387 h 322371"/>
                <a:gd name="connsiteX4" fmla="*/ 63708 w 65815"/>
                <a:gd name="connsiteY4" fmla="*/ 6251 h 322371"/>
                <a:gd name="connsiteX5" fmla="*/ 65977 w 65815"/>
                <a:gd name="connsiteY5" fmla="*/ 2755 h 322371"/>
                <a:gd name="connsiteX6" fmla="*/ 62951 w 65815"/>
                <a:gd name="connsiteY6" fmla="*/ 67 h 322371"/>
                <a:gd name="connsiteX7" fmla="*/ 42274 w 65815"/>
                <a:gd name="connsiteY7" fmla="*/ 20232 h 322371"/>
                <a:gd name="connsiteX8" fmla="*/ 162 w 65815"/>
                <a:gd name="connsiteY8" fmla="*/ 161118 h 322371"/>
                <a:gd name="connsiteX9" fmla="*/ 39500 w 65815"/>
                <a:gd name="connsiteY9" fmla="*/ 298778 h 322371"/>
                <a:gd name="connsiteX10" fmla="*/ 62951 w 65815"/>
                <a:gd name="connsiteY10" fmla="*/ 322438 h 322371"/>
                <a:gd name="connsiteX11" fmla="*/ 65977 w 65815"/>
                <a:gd name="connsiteY11" fmla="*/ 319749 h 32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815" h="322371">
                  <a:moveTo>
                    <a:pt x="65977" y="319749"/>
                  </a:moveTo>
                  <a:cubicBezTo>
                    <a:pt x="65977" y="318674"/>
                    <a:pt x="65473" y="318136"/>
                    <a:pt x="64969" y="317329"/>
                  </a:cubicBezTo>
                  <a:cubicBezTo>
                    <a:pt x="53369" y="304155"/>
                    <a:pt x="36222" y="282377"/>
                    <a:pt x="25631" y="238551"/>
                  </a:cubicBezTo>
                  <a:cubicBezTo>
                    <a:pt x="19831" y="214085"/>
                    <a:pt x="17561" y="186391"/>
                    <a:pt x="17561" y="161387"/>
                  </a:cubicBezTo>
                  <a:cubicBezTo>
                    <a:pt x="17561" y="90675"/>
                    <a:pt x="33448" y="41203"/>
                    <a:pt x="63708" y="6251"/>
                  </a:cubicBezTo>
                  <a:cubicBezTo>
                    <a:pt x="65977" y="3831"/>
                    <a:pt x="65977" y="3293"/>
                    <a:pt x="65977" y="2755"/>
                  </a:cubicBezTo>
                  <a:cubicBezTo>
                    <a:pt x="65977" y="67"/>
                    <a:pt x="63960" y="67"/>
                    <a:pt x="62951" y="67"/>
                  </a:cubicBezTo>
                  <a:cubicBezTo>
                    <a:pt x="59169" y="67"/>
                    <a:pt x="45552" y="16199"/>
                    <a:pt x="42274" y="20232"/>
                  </a:cubicBezTo>
                  <a:cubicBezTo>
                    <a:pt x="16553" y="52765"/>
                    <a:pt x="162" y="101161"/>
                    <a:pt x="162" y="161118"/>
                  </a:cubicBezTo>
                  <a:cubicBezTo>
                    <a:pt x="162" y="199297"/>
                    <a:pt x="6466" y="253339"/>
                    <a:pt x="39500" y="298778"/>
                  </a:cubicBezTo>
                  <a:cubicBezTo>
                    <a:pt x="42022" y="302004"/>
                    <a:pt x="58412" y="322438"/>
                    <a:pt x="62951" y="322438"/>
                  </a:cubicBezTo>
                  <a:cubicBezTo>
                    <a:pt x="63960" y="322438"/>
                    <a:pt x="65977" y="322438"/>
                    <a:pt x="65977" y="319749"/>
                  </a:cubicBez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0DFE464F-8D72-1C43-2758-2DE6AFF1EC2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170820" y="7485660"/>
              <a:ext cx="96831" cy="121796"/>
            </a:xfrm>
            <a:custGeom>
              <a:avLst/>
              <a:gdLst>
                <a:gd name="connsiteX0" fmla="*/ 35722 w 96831"/>
                <a:gd name="connsiteY0" fmla="*/ 56806 h 121796"/>
                <a:gd name="connsiteX1" fmla="*/ 74303 w 96831"/>
                <a:gd name="connsiteY1" fmla="*/ 50622 h 121796"/>
                <a:gd name="connsiteX2" fmla="*/ 93216 w 96831"/>
                <a:gd name="connsiteY2" fmla="*/ 22928 h 121796"/>
                <a:gd name="connsiteX3" fmla="*/ 66234 w 96831"/>
                <a:gd name="connsiteY3" fmla="*/ 75 h 121796"/>
                <a:gd name="connsiteX4" fmla="*/ 167 w 96831"/>
                <a:gd name="connsiteY4" fmla="*/ 73206 h 121796"/>
                <a:gd name="connsiteX5" fmla="*/ 39757 w 96831"/>
                <a:gd name="connsiteY5" fmla="*/ 121871 h 121796"/>
                <a:gd name="connsiteX6" fmla="*/ 96998 w 96831"/>
                <a:gd name="connsiteY6" fmla="*/ 90145 h 121796"/>
                <a:gd name="connsiteX7" fmla="*/ 93972 w 96831"/>
                <a:gd name="connsiteY7" fmla="*/ 86650 h 121796"/>
                <a:gd name="connsiteX8" fmla="*/ 90694 w 96831"/>
                <a:gd name="connsiteY8" fmla="*/ 89339 h 121796"/>
                <a:gd name="connsiteX9" fmla="*/ 40261 w 96831"/>
                <a:gd name="connsiteY9" fmla="*/ 115956 h 121796"/>
                <a:gd name="connsiteX10" fmla="*/ 18323 w 96831"/>
                <a:gd name="connsiteY10" fmla="*/ 84768 h 121796"/>
                <a:gd name="connsiteX11" fmla="*/ 22357 w 96831"/>
                <a:gd name="connsiteY11" fmla="*/ 56806 h 121796"/>
                <a:gd name="connsiteX12" fmla="*/ 35722 w 96831"/>
                <a:gd name="connsiteY12" fmla="*/ 56806 h 121796"/>
                <a:gd name="connsiteX13" fmla="*/ 23870 w 96831"/>
                <a:gd name="connsiteY13" fmla="*/ 50891 h 121796"/>
                <a:gd name="connsiteX14" fmla="*/ 66234 w 96831"/>
                <a:gd name="connsiteY14" fmla="*/ 5990 h 121796"/>
                <a:gd name="connsiteX15" fmla="*/ 84894 w 96831"/>
                <a:gd name="connsiteY15" fmla="*/ 22928 h 121796"/>
                <a:gd name="connsiteX16" fmla="*/ 34209 w 96831"/>
                <a:gd name="connsiteY16" fmla="*/ 50891 h 121796"/>
                <a:gd name="connsiteX17" fmla="*/ 23870 w 96831"/>
                <a:gd name="connsiteY17" fmla="*/ 50891 h 12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831" h="121796">
                  <a:moveTo>
                    <a:pt x="35722" y="56806"/>
                  </a:moveTo>
                  <a:cubicBezTo>
                    <a:pt x="43035" y="56806"/>
                    <a:pt x="61695" y="56268"/>
                    <a:pt x="74303" y="50622"/>
                  </a:cubicBezTo>
                  <a:cubicBezTo>
                    <a:pt x="91955" y="42556"/>
                    <a:pt x="93216" y="26693"/>
                    <a:pt x="93216" y="22928"/>
                  </a:cubicBezTo>
                  <a:cubicBezTo>
                    <a:pt x="93216" y="11098"/>
                    <a:pt x="83634" y="75"/>
                    <a:pt x="66234" y="75"/>
                  </a:cubicBezTo>
                  <a:cubicBezTo>
                    <a:pt x="38244" y="75"/>
                    <a:pt x="167" y="26155"/>
                    <a:pt x="167" y="73206"/>
                  </a:cubicBezTo>
                  <a:cubicBezTo>
                    <a:pt x="167" y="100631"/>
                    <a:pt x="15044" y="121871"/>
                    <a:pt x="39757" y="121871"/>
                  </a:cubicBezTo>
                  <a:cubicBezTo>
                    <a:pt x="75816" y="121871"/>
                    <a:pt x="96998" y="93371"/>
                    <a:pt x="96998" y="90145"/>
                  </a:cubicBezTo>
                  <a:cubicBezTo>
                    <a:pt x="96998" y="88532"/>
                    <a:pt x="95485" y="86650"/>
                    <a:pt x="93972" y="86650"/>
                  </a:cubicBezTo>
                  <a:cubicBezTo>
                    <a:pt x="92712" y="86650"/>
                    <a:pt x="92207" y="87188"/>
                    <a:pt x="90694" y="89339"/>
                  </a:cubicBezTo>
                  <a:cubicBezTo>
                    <a:pt x="70773" y="115956"/>
                    <a:pt x="43287" y="115956"/>
                    <a:pt x="40261" y="115956"/>
                  </a:cubicBezTo>
                  <a:cubicBezTo>
                    <a:pt x="20592" y="115956"/>
                    <a:pt x="18323" y="93371"/>
                    <a:pt x="18323" y="84768"/>
                  </a:cubicBezTo>
                  <a:cubicBezTo>
                    <a:pt x="18323" y="81541"/>
                    <a:pt x="18575" y="73206"/>
                    <a:pt x="22357" y="56806"/>
                  </a:cubicBezTo>
                  <a:lnTo>
                    <a:pt x="35722" y="56806"/>
                  </a:lnTo>
                  <a:close/>
                  <a:moveTo>
                    <a:pt x="23870" y="50891"/>
                  </a:moveTo>
                  <a:cubicBezTo>
                    <a:pt x="33705" y="10023"/>
                    <a:pt x="59678" y="5990"/>
                    <a:pt x="66234" y="5990"/>
                  </a:cubicBezTo>
                  <a:cubicBezTo>
                    <a:pt x="78086" y="5990"/>
                    <a:pt x="84894" y="13787"/>
                    <a:pt x="84894" y="22928"/>
                  </a:cubicBezTo>
                  <a:cubicBezTo>
                    <a:pt x="84894" y="50891"/>
                    <a:pt x="44548" y="50891"/>
                    <a:pt x="34209" y="50891"/>
                  </a:cubicBezTo>
                  <a:lnTo>
                    <a:pt x="23870" y="50891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439E95DB-B396-81B3-2304-6342BCE84AB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284932" y="7368705"/>
              <a:ext cx="53484" cy="126663"/>
            </a:xfrm>
            <a:custGeom>
              <a:avLst/>
              <a:gdLst>
                <a:gd name="connsiteX0" fmla="*/ 49066 w 53484"/>
                <a:gd name="connsiteY0" fmla="*/ 7222 h 126663"/>
                <a:gd name="connsiteX1" fmla="*/ 42006 w 53484"/>
                <a:gd name="connsiteY1" fmla="*/ 71 h 126663"/>
                <a:gd name="connsiteX2" fmla="*/ 32121 w 53484"/>
                <a:gd name="connsiteY2" fmla="*/ 10422 h 126663"/>
                <a:gd name="connsiteX3" fmla="*/ 39181 w 53484"/>
                <a:gd name="connsiteY3" fmla="*/ 17574 h 126663"/>
                <a:gd name="connsiteX4" fmla="*/ 49066 w 53484"/>
                <a:gd name="connsiteY4" fmla="*/ 7222 h 126663"/>
                <a:gd name="connsiteX5" fmla="*/ 13057 w 53484"/>
                <a:gd name="connsiteY5" fmla="*/ 102831 h 126663"/>
                <a:gd name="connsiteX6" fmla="*/ 11468 w 53484"/>
                <a:gd name="connsiteY6" fmla="*/ 110736 h 126663"/>
                <a:gd name="connsiteX7" fmla="*/ 28237 w 53484"/>
                <a:gd name="connsiteY7" fmla="*/ 126734 h 126663"/>
                <a:gd name="connsiteX8" fmla="*/ 53656 w 53484"/>
                <a:gd name="connsiteY8" fmla="*/ 97938 h 126663"/>
                <a:gd name="connsiteX9" fmla="*/ 50831 w 53484"/>
                <a:gd name="connsiteY9" fmla="*/ 95491 h 126663"/>
                <a:gd name="connsiteX10" fmla="*/ 47478 w 53484"/>
                <a:gd name="connsiteY10" fmla="*/ 98691 h 126663"/>
                <a:gd name="connsiteX11" fmla="*/ 28767 w 53484"/>
                <a:gd name="connsiteY11" fmla="*/ 121464 h 126663"/>
                <a:gd name="connsiteX12" fmla="*/ 24354 w 53484"/>
                <a:gd name="connsiteY12" fmla="*/ 114877 h 126663"/>
                <a:gd name="connsiteX13" fmla="*/ 27178 w 53484"/>
                <a:gd name="connsiteY13" fmla="*/ 102831 h 126663"/>
                <a:gd name="connsiteX14" fmla="*/ 32827 w 53484"/>
                <a:gd name="connsiteY14" fmla="*/ 87775 h 126663"/>
                <a:gd name="connsiteX15" fmla="*/ 41476 w 53484"/>
                <a:gd name="connsiteY15" fmla="*/ 63873 h 126663"/>
                <a:gd name="connsiteX16" fmla="*/ 42535 w 53484"/>
                <a:gd name="connsiteY16" fmla="*/ 57850 h 126663"/>
                <a:gd name="connsiteX17" fmla="*/ 25766 w 53484"/>
                <a:gd name="connsiteY17" fmla="*/ 41852 h 126663"/>
                <a:gd name="connsiteX18" fmla="*/ 171 w 53484"/>
                <a:gd name="connsiteY18" fmla="*/ 70648 h 126663"/>
                <a:gd name="connsiteX19" fmla="*/ 3172 w 53484"/>
                <a:gd name="connsiteY19" fmla="*/ 73095 h 126663"/>
                <a:gd name="connsiteX20" fmla="*/ 6349 w 53484"/>
                <a:gd name="connsiteY20" fmla="*/ 70083 h 126663"/>
                <a:gd name="connsiteX21" fmla="*/ 25237 w 53484"/>
                <a:gd name="connsiteY21" fmla="*/ 47122 h 126663"/>
                <a:gd name="connsiteX22" fmla="*/ 29649 w 53484"/>
                <a:gd name="connsiteY22" fmla="*/ 53710 h 126663"/>
                <a:gd name="connsiteX23" fmla="*/ 24177 w 53484"/>
                <a:gd name="connsiteY23" fmla="*/ 72530 h 126663"/>
                <a:gd name="connsiteX24" fmla="*/ 13057 w 53484"/>
                <a:gd name="connsiteY24" fmla="*/ 102831 h 126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484" h="126663">
                  <a:moveTo>
                    <a:pt x="49066" y="7222"/>
                  </a:moveTo>
                  <a:cubicBezTo>
                    <a:pt x="49066" y="4211"/>
                    <a:pt x="46948" y="71"/>
                    <a:pt x="42006" y="71"/>
                  </a:cubicBezTo>
                  <a:cubicBezTo>
                    <a:pt x="37240" y="71"/>
                    <a:pt x="32121" y="4964"/>
                    <a:pt x="32121" y="10422"/>
                  </a:cubicBezTo>
                  <a:cubicBezTo>
                    <a:pt x="32121" y="13621"/>
                    <a:pt x="34415" y="17574"/>
                    <a:pt x="39181" y="17574"/>
                  </a:cubicBezTo>
                  <a:cubicBezTo>
                    <a:pt x="44300" y="17574"/>
                    <a:pt x="49066" y="12304"/>
                    <a:pt x="49066" y="7222"/>
                  </a:cubicBezTo>
                  <a:close/>
                  <a:moveTo>
                    <a:pt x="13057" y="102831"/>
                  </a:moveTo>
                  <a:cubicBezTo>
                    <a:pt x="12351" y="105278"/>
                    <a:pt x="11468" y="107537"/>
                    <a:pt x="11468" y="110736"/>
                  </a:cubicBezTo>
                  <a:cubicBezTo>
                    <a:pt x="11468" y="119582"/>
                    <a:pt x="18529" y="126734"/>
                    <a:pt x="28237" y="126734"/>
                  </a:cubicBezTo>
                  <a:cubicBezTo>
                    <a:pt x="45889" y="126734"/>
                    <a:pt x="53656" y="100761"/>
                    <a:pt x="53656" y="97938"/>
                  </a:cubicBezTo>
                  <a:cubicBezTo>
                    <a:pt x="53656" y="95491"/>
                    <a:pt x="51361" y="95491"/>
                    <a:pt x="50831" y="95491"/>
                  </a:cubicBezTo>
                  <a:cubicBezTo>
                    <a:pt x="48360" y="95491"/>
                    <a:pt x="48184" y="96621"/>
                    <a:pt x="47478" y="98691"/>
                  </a:cubicBezTo>
                  <a:cubicBezTo>
                    <a:pt x="43418" y="113747"/>
                    <a:pt x="35651" y="121464"/>
                    <a:pt x="28767" y="121464"/>
                  </a:cubicBezTo>
                  <a:cubicBezTo>
                    <a:pt x="25237" y="121464"/>
                    <a:pt x="24354" y="119017"/>
                    <a:pt x="24354" y="114877"/>
                  </a:cubicBezTo>
                  <a:cubicBezTo>
                    <a:pt x="24354" y="110548"/>
                    <a:pt x="25590" y="106972"/>
                    <a:pt x="27178" y="102831"/>
                  </a:cubicBezTo>
                  <a:cubicBezTo>
                    <a:pt x="28943" y="97750"/>
                    <a:pt x="30885" y="92668"/>
                    <a:pt x="32827" y="87775"/>
                  </a:cubicBezTo>
                  <a:cubicBezTo>
                    <a:pt x="34415" y="83258"/>
                    <a:pt x="40770" y="66131"/>
                    <a:pt x="41476" y="63873"/>
                  </a:cubicBezTo>
                  <a:cubicBezTo>
                    <a:pt x="42006" y="61991"/>
                    <a:pt x="42535" y="59732"/>
                    <a:pt x="42535" y="57850"/>
                  </a:cubicBezTo>
                  <a:cubicBezTo>
                    <a:pt x="42535" y="49004"/>
                    <a:pt x="35474" y="41852"/>
                    <a:pt x="25766" y="41852"/>
                  </a:cubicBezTo>
                  <a:cubicBezTo>
                    <a:pt x="8291" y="41852"/>
                    <a:pt x="171" y="67449"/>
                    <a:pt x="171" y="70648"/>
                  </a:cubicBezTo>
                  <a:cubicBezTo>
                    <a:pt x="171" y="73095"/>
                    <a:pt x="2642" y="73095"/>
                    <a:pt x="3172" y="73095"/>
                  </a:cubicBezTo>
                  <a:cubicBezTo>
                    <a:pt x="5643" y="73095"/>
                    <a:pt x="5820" y="72154"/>
                    <a:pt x="6349" y="70083"/>
                  </a:cubicBezTo>
                  <a:cubicBezTo>
                    <a:pt x="10939" y="53898"/>
                    <a:pt x="18705" y="47122"/>
                    <a:pt x="25237" y="47122"/>
                  </a:cubicBezTo>
                  <a:cubicBezTo>
                    <a:pt x="28061" y="47122"/>
                    <a:pt x="29649" y="48628"/>
                    <a:pt x="29649" y="53710"/>
                  </a:cubicBezTo>
                  <a:cubicBezTo>
                    <a:pt x="29649" y="58038"/>
                    <a:pt x="28590" y="60861"/>
                    <a:pt x="24177" y="72530"/>
                  </a:cubicBezTo>
                  <a:lnTo>
                    <a:pt x="13057" y="102831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0AD8EEAD-BCD8-D3FE-3542-F77D5BE4ED7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355924" y="7412369"/>
              <a:ext cx="105733" cy="82999"/>
            </a:xfrm>
            <a:custGeom>
              <a:avLst/>
              <a:gdLst>
                <a:gd name="connsiteX0" fmla="*/ 47127 w 105733"/>
                <a:gd name="connsiteY0" fmla="*/ 12869 h 82999"/>
                <a:gd name="connsiteX1" fmla="*/ 68133 w 105733"/>
                <a:gd name="connsiteY1" fmla="*/ 12869 h 82999"/>
                <a:gd name="connsiteX2" fmla="*/ 61602 w 105733"/>
                <a:gd name="connsiteY2" fmla="*/ 56156 h 82999"/>
                <a:gd name="connsiteX3" fmla="*/ 63543 w 105733"/>
                <a:gd name="connsiteY3" fmla="*/ 72907 h 82999"/>
                <a:gd name="connsiteX4" fmla="*/ 71487 w 105733"/>
                <a:gd name="connsiteY4" fmla="*/ 83070 h 82999"/>
                <a:gd name="connsiteX5" fmla="*/ 79783 w 105733"/>
                <a:gd name="connsiteY5" fmla="*/ 74600 h 82999"/>
                <a:gd name="connsiteX6" fmla="*/ 78371 w 105733"/>
                <a:gd name="connsiteY6" fmla="*/ 70460 h 82999"/>
                <a:gd name="connsiteX7" fmla="*/ 71840 w 105733"/>
                <a:gd name="connsiteY7" fmla="*/ 37336 h 82999"/>
                <a:gd name="connsiteX8" fmla="*/ 74311 w 105733"/>
                <a:gd name="connsiteY8" fmla="*/ 12869 h 82999"/>
                <a:gd name="connsiteX9" fmla="*/ 96375 w 105733"/>
                <a:gd name="connsiteY9" fmla="*/ 12869 h 82999"/>
                <a:gd name="connsiteX10" fmla="*/ 102907 w 105733"/>
                <a:gd name="connsiteY10" fmla="*/ 11363 h 82999"/>
                <a:gd name="connsiteX11" fmla="*/ 105907 w 105733"/>
                <a:gd name="connsiteY11" fmla="*/ 5529 h 82999"/>
                <a:gd name="connsiteX12" fmla="*/ 98317 w 105733"/>
                <a:gd name="connsiteY12" fmla="*/ 71 h 82999"/>
                <a:gd name="connsiteX13" fmla="*/ 31770 w 105733"/>
                <a:gd name="connsiteY13" fmla="*/ 71 h 82999"/>
                <a:gd name="connsiteX14" fmla="*/ 11648 w 105733"/>
                <a:gd name="connsiteY14" fmla="*/ 9669 h 82999"/>
                <a:gd name="connsiteX15" fmla="*/ 174 w 105733"/>
                <a:gd name="connsiteY15" fmla="*/ 25855 h 82999"/>
                <a:gd name="connsiteX16" fmla="*/ 3175 w 105733"/>
                <a:gd name="connsiteY16" fmla="*/ 28113 h 82999"/>
                <a:gd name="connsiteX17" fmla="*/ 6352 w 105733"/>
                <a:gd name="connsiteY17" fmla="*/ 26043 h 82999"/>
                <a:gd name="connsiteX18" fmla="*/ 30182 w 105733"/>
                <a:gd name="connsiteY18" fmla="*/ 12869 h 82999"/>
                <a:gd name="connsiteX19" fmla="*/ 40949 w 105733"/>
                <a:gd name="connsiteY19" fmla="*/ 12869 h 82999"/>
                <a:gd name="connsiteX20" fmla="*/ 20650 w 105733"/>
                <a:gd name="connsiteY20" fmla="*/ 67072 h 82999"/>
                <a:gd name="connsiteX21" fmla="*/ 17296 w 105733"/>
                <a:gd name="connsiteY21" fmla="*/ 74224 h 82999"/>
                <a:gd name="connsiteX22" fmla="*/ 16767 w 105733"/>
                <a:gd name="connsiteY22" fmla="*/ 77047 h 82999"/>
                <a:gd name="connsiteX23" fmla="*/ 22945 w 105733"/>
                <a:gd name="connsiteY23" fmla="*/ 83070 h 82999"/>
                <a:gd name="connsiteX24" fmla="*/ 36183 w 105733"/>
                <a:gd name="connsiteY24" fmla="*/ 57662 h 82999"/>
                <a:gd name="connsiteX25" fmla="*/ 47127 w 105733"/>
                <a:gd name="connsiteY25" fmla="*/ 12869 h 8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733" h="82999">
                  <a:moveTo>
                    <a:pt x="47127" y="12869"/>
                  </a:moveTo>
                  <a:lnTo>
                    <a:pt x="68133" y="12869"/>
                  </a:lnTo>
                  <a:cubicBezTo>
                    <a:pt x="65485" y="24161"/>
                    <a:pt x="61602" y="41288"/>
                    <a:pt x="61602" y="56156"/>
                  </a:cubicBezTo>
                  <a:cubicBezTo>
                    <a:pt x="61602" y="63684"/>
                    <a:pt x="62484" y="68766"/>
                    <a:pt x="63543" y="72907"/>
                  </a:cubicBezTo>
                  <a:cubicBezTo>
                    <a:pt x="66368" y="82317"/>
                    <a:pt x="68662" y="83070"/>
                    <a:pt x="71487" y="83070"/>
                  </a:cubicBezTo>
                  <a:cubicBezTo>
                    <a:pt x="75547" y="83070"/>
                    <a:pt x="79783" y="79117"/>
                    <a:pt x="79783" y="74600"/>
                  </a:cubicBezTo>
                  <a:cubicBezTo>
                    <a:pt x="79783" y="73095"/>
                    <a:pt x="79430" y="72342"/>
                    <a:pt x="78371" y="70460"/>
                  </a:cubicBezTo>
                  <a:cubicBezTo>
                    <a:pt x="75017" y="63496"/>
                    <a:pt x="71840" y="52769"/>
                    <a:pt x="71840" y="37336"/>
                  </a:cubicBezTo>
                  <a:cubicBezTo>
                    <a:pt x="71840" y="33760"/>
                    <a:pt x="71840" y="26231"/>
                    <a:pt x="74311" y="12869"/>
                  </a:cubicBezTo>
                  <a:lnTo>
                    <a:pt x="96375" y="12869"/>
                  </a:lnTo>
                  <a:cubicBezTo>
                    <a:pt x="99553" y="12869"/>
                    <a:pt x="100965" y="12869"/>
                    <a:pt x="102907" y="11363"/>
                  </a:cubicBezTo>
                  <a:cubicBezTo>
                    <a:pt x="105378" y="9481"/>
                    <a:pt x="105907" y="6470"/>
                    <a:pt x="105907" y="5529"/>
                  </a:cubicBezTo>
                  <a:cubicBezTo>
                    <a:pt x="105907" y="71"/>
                    <a:pt x="101318" y="71"/>
                    <a:pt x="98317" y="71"/>
                  </a:cubicBezTo>
                  <a:lnTo>
                    <a:pt x="31770" y="71"/>
                  </a:lnTo>
                  <a:cubicBezTo>
                    <a:pt x="24533" y="71"/>
                    <a:pt x="19591" y="1764"/>
                    <a:pt x="11648" y="9669"/>
                  </a:cubicBezTo>
                  <a:cubicBezTo>
                    <a:pt x="7058" y="13998"/>
                    <a:pt x="174" y="24161"/>
                    <a:pt x="174" y="25855"/>
                  </a:cubicBezTo>
                  <a:cubicBezTo>
                    <a:pt x="174" y="28113"/>
                    <a:pt x="2469" y="28113"/>
                    <a:pt x="3175" y="28113"/>
                  </a:cubicBezTo>
                  <a:cubicBezTo>
                    <a:pt x="5116" y="28113"/>
                    <a:pt x="5293" y="27737"/>
                    <a:pt x="6352" y="26043"/>
                  </a:cubicBezTo>
                  <a:cubicBezTo>
                    <a:pt x="15354" y="12869"/>
                    <a:pt x="26298" y="12869"/>
                    <a:pt x="30182" y="12869"/>
                  </a:cubicBezTo>
                  <a:lnTo>
                    <a:pt x="40949" y="12869"/>
                  </a:lnTo>
                  <a:cubicBezTo>
                    <a:pt x="35477" y="33571"/>
                    <a:pt x="25945" y="55780"/>
                    <a:pt x="20650" y="67072"/>
                  </a:cubicBezTo>
                  <a:cubicBezTo>
                    <a:pt x="19591" y="69519"/>
                    <a:pt x="17826" y="73471"/>
                    <a:pt x="17296" y="74224"/>
                  </a:cubicBezTo>
                  <a:cubicBezTo>
                    <a:pt x="17120" y="74977"/>
                    <a:pt x="16767" y="75730"/>
                    <a:pt x="16767" y="77047"/>
                  </a:cubicBezTo>
                  <a:cubicBezTo>
                    <a:pt x="16767" y="80058"/>
                    <a:pt x="18885" y="83070"/>
                    <a:pt x="22945" y="83070"/>
                  </a:cubicBezTo>
                  <a:cubicBezTo>
                    <a:pt x="30005" y="83070"/>
                    <a:pt x="31947" y="74600"/>
                    <a:pt x="36183" y="57662"/>
                  </a:cubicBezTo>
                  <a:lnTo>
                    <a:pt x="47127" y="12869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1AAEB11A-1E30-7D2D-2544-F179BE60C44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478237" y="7410487"/>
              <a:ext cx="101849" cy="123275"/>
            </a:xfrm>
            <a:custGeom>
              <a:avLst/>
              <a:gdLst>
                <a:gd name="connsiteX0" fmla="*/ 73080 w 101849"/>
                <a:gd name="connsiteY0" fmla="*/ 56721 h 123275"/>
                <a:gd name="connsiteX1" fmla="*/ 37424 w 101849"/>
                <a:gd name="connsiteY1" fmla="*/ 71 h 123275"/>
                <a:gd name="connsiteX2" fmla="*/ 13065 w 101849"/>
                <a:gd name="connsiteY2" fmla="*/ 10987 h 123275"/>
                <a:gd name="connsiteX3" fmla="*/ 179 w 101849"/>
                <a:gd name="connsiteY3" fmla="*/ 33948 h 123275"/>
                <a:gd name="connsiteX4" fmla="*/ 3003 w 101849"/>
                <a:gd name="connsiteY4" fmla="*/ 36206 h 123275"/>
                <a:gd name="connsiteX5" fmla="*/ 6357 w 101849"/>
                <a:gd name="connsiteY5" fmla="*/ 33007 h 123275"/>
                <a:gd name="connsiteX6" fmla="*/ 34953 w 101849"/>
                <a:gd name="connsiteY6" fmla="*/ 15127 h 123275"/>
                <a:gd name="connsiteX7" fmla="*/ 67079 w 101849"/>
                <a:gd name="connsiteY7" fmla="*/ 64626 h 123275"/>
                <a:gd name="connsiteX8" fmla="*/ 65843 w 101849"/>
                <a:gd name="connsiteY8" fmla="*/ 78176 h 123275"/>
                <a:gd name="connsiteX9" fmla="*/ 56488 w 101849"/>
                <a:gd name="connsiteY9" fmla="*/ 118829 h 123275"/>
                <a:gd name="connsiteX10" fmla="*/ 59488 w 101849"/>
                <a:gd name="connsiteY10" fmla="*/ 123346 h 123275"/>
                <a:gd name="connsiteX11" fmla="*/ 65490 w 101849"/>
                <a:gd name="connsiteY11" fmla="*/ 113559 h 123275"/>
                <a:gd name="connsiteX12" fmla="*/ 72374 w 101849"/>
                <a:gd name="connsiteY12" fmla="*/ 78741 h 123275"/>
                <a:gd name="connsiteX13" fmla="*/ 86672 w 101849"/>
                <a:gd name="connsiteY13" fmla="*/ 37712 h 123275"/>
                <a:gd name="connsiteX14" fmla="*/ 101146 w 101849"/>
                <a:gd name="connsiteY14" fmla="*/ 6658 h 123275"/>
                <a:gd name="connsiteX15" fmla="*/ 102029 w 101849"/>
                <a:gd name="connsiteY15" fmla="*/ 4211 h 123275"/>
                <a:gd name="connsiteX16" fmla="*/ 99205 w 101849"/>
                <a:gd name="connsiteY16" fmla="*/ 1953 h 123275"/>
                <a:gd name="connsiteX17" fmla="*/ 96557 w 101849"/>
                <a:gd name="connsiteY17" fmla="*/ 2894 h 123275"/>
                <a:gd name="connsiteX18" fmla="*/ 73080 w 101849"/>
                <a:gd name="connsiteY18" fmla="*/ 56721 h 12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49" h="123275">
                  <a:moveTo>
                    <a:pt x="73080" y="56721"/>
                  </a:moveTo>
                  <a:cubicBezTo>
                    <a:pt x="72198" y="45805"/>
                    <a:pt x="66196" y="71"/>
                    <a:pt x="37424" y="71"/>
                  </a:cubicBezTo>
                  <a:cubicBezTo>
                    <a:pt x="27009" y="71"/>
                    <a:pt x="18007" y="6093"/>
                    <a:pt x="13065" y="10987"/>
                  </a:cubicBezTo>
                  <a:cubicBezTo>
                    <a:pt x="2297" y="21338"/>
                    <a:pt x="179" y="33383"/>
                    <a:pt x="179" y="33948"/>
                  </a:cubicBezTo>
                  <a:cubicBezTo>
                    <a:pt x="179" y="36206"/>
                    <a:pt x="2474" y="36206"/>
                    <a:pt x="3003" y="36206"/>
                  </a:cubicBezTo>
                  <a:cubicBezTo>
                    <a:pt x="5298" y="36206"/>
                    <a:pt x="5474" y="35830"/>
                    <a:pt x="6357" y="33007"/>
                  </a:cubicBezTo>
                  <a:cubicBezTo>
                    <a:pt x="10064" y="21903"/>
                    <a:pt x="23126" y="15127"/>
                    <a:pt x="34953" y="15127"/>
                  </a:cubicBezTo>
                  <a:cubicBezTo>
                    <a:pt x="63372" y="15127"/>
                    <a:pt x="67079" y="45428"/>
                    <a:pt x="67079" y="64626"/>
                  </a:cubicBezTo>
                  <a:cubicBezTo>
                    <a:pt x="67079" y="74036"/>
                    <a:pt x="66549" y="76106"/>
                    <a:pt x="65843" y="78176"/>
                  </a:cubicBezTo>
                  <a:cubicBezTo>
                    <a:pt x="61783" y="92292"/>
                    <a:pt x="56488" y="113183"/>
                    <a:pt x="56488" y="118829"/>
                  </a:cubicBezTo>
                  <a:cubicBezTo>
                    <a:pt x="56488" y="120899"/>
                    <a:pt x="57194" y="123346"/>
                    <a:pt x="59488" y="123346"/>
                  </a:cubicBezTo>
                  <a:cubicBezTo>
                    <a:pt x="60724" y="123346"/>
                    <a:pt x="62666" y="123346"/>
                    <a:pt x="65490" y="113559"/>
                  </a:cubicBezTo>
                  <a:cubicBezTo>
                    <a:pt x="67608" y="106219"/>
                    <a:pt x="70962" y="92292"/>
                    <a:pt x="72374" y="78741"/>
                  </a:cubicBezTo>
                  <a:cubicBezTo>
                    <a:pt x="73080" y="72154"/>
                    <a:pt x="82965" y="46746"/>
                    <a:pt x="86672" y="37712"/>
                  </a:cubicBezTo>
                  <a:cubicBezTo>
                    <a:pt x="89143" y="31878"/>
                    <a:pt x="92850" y="23032"/>
                    <a:pt x="101146" y="6658"/>
                  </a:cubicBezTo>
                  <a:cubicBezTo>
                    <a:pt x="101676" y="5717"/>
                    <a:pt x="102029" y="4964"/>
                    <a:pt x="102029" y="4211"/>
                  </a:cubicBezTo>
                  <a:cubicBezTo>
                    <a:pt x="102029" y="1953"/>
                    <a:pt x="99734" y="1953"/>
                    <a:pt x="99205" y="1953"/>
                  </a:cubicBezTo>
                  <a:cubicBezTo>
                    <a:pt x="98675" y="1953"/>
                    <a:pt x="97086" y="1953"/>
                    <a:pt x="96557" y="2894"/>
                  </a:cubicBezTo>
                  <a:cubicBezTo>
                    <a:pt x="94439" y="6846"/>
                    <a:pt x="81023" y="33760"/>
                    <a:pt x="73080" y="56721"/>
                  </a:cubicBez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F0A84146-4033-8C5B-67D5-B05F5E0193E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593414" y="7460953"/>
              <a:ext cx="71110" cy="59419"/>
            </a:xfrm>
            <a:custGeom>
              <a:avLst/>
              <a:gdLst>
                <a:gd name="connsiteX0" fmla="*/ 23382 w 71110"/>
                <a:gd name="connsiteY0" fmla="*/ 5180 h 59419"/>
                <a:gd name="connsiteX1" fmla="*/ 23887 w 71110"/>
                <a:gd name="connsiteY1" fmla="*/ 2357 h 59419"/>
                <a:gd name="connsiteX2" fmla="*/ 19978 w 71110"/>
                <a:gd name="connsiteY2" fmla="*/ 206 h 59419"/>
                <a:gd name="connsiteX3" fmla="*/ 4470 w 71110"/>
                <a:gd name="connsiteY3" fmla="*/ 1416 h 59419"/>
                <a:gd name="connsiteX4" fmla="*/ 1444 w 71110"/>
                <a:gd name="connsiteY4" fmla="*/ 2223 h 59419"/>
                <a:gd name="connsiteX5" fmla="*/ 561 w 71110"/>
                <a:gd name="connsiteY5" fmla="*/ 5314 h 59419"/>
                <a:gd name="connsiteX6" fmla="*/ 4344 w 71110"/>
                <a:gd name="connsiteY6" fmla="*/ 7600 h 59419"/>
                <a:gd name="connsiteX7" fmla="*/ 11152 w 71110"/>
                <a:gd name="connsiteY7" fmla="*/ 8541 h 59419"/>
                <a:gd name="connsiteX8" fmla="*/ 10396 w 71110"/>
                <a:gd name="connsiteY8" fmla="*/ 13515 h 59419"/>
                <a:gd name="connsiteX9" fmla="*/ 1318 w 71110"/>
                <a:gd name="connsiteY9" fmla="*/ 52232 h 59419"/>
                <a:gd name="connsiteX10" fmla="*/ 183 w 71110"/>
                <a:gd name="connsiteY10" fmla="*/ 57206 h 59419"/>
                <a:gd name="connsiteX11" fmla="*/ 2957 w 71110"/>
                <a:gd name="connsiteY11" fmla="*/ 59491 h 59419"/>
                <a:gd name="connsiteX12" fmla="*/ 5100 w 71110"/>
                <a:gd name="connsiteY12" fmla="*/ 59491 h 59419"/>
                <a:gd name="connsiteX13" fmla="*/ 48221 w 71110"/>
                <a:gd name="connsiteY13" fmla="*/ 40670 h 59419"/>
                <a:gd name="connsiteX14" fmla="*/ 71294 w 71110"/>
                <a:gd name="connsiteY14" fmla="*/ 4777 h 59419"/>
                <a:gd name="connsiteX15" fmla="*/ 66629 w 71110"/>
                <a:gd name="connsiteY15" fmla="*/ 72 h 59419"/>
                <a:gd name="connsiteX16" fmla="*/ 60451 w 71110"/>
                <a:gd name="connsiteY16" fmla="*/ 5180 h 59419"/>
                <a:gd name="connsiteX17" fmla="*/ 41664 w 71110"/>
                <a:gd name="connsiteY17" fmla="*/ 36637 h 59419"/>
                <a:gd name="connsiteX18" fmla="*/ 12035 w 71110"/>
                <a:gd name="connsiteY18" fmla="*/ 53442 h 59419"/>
                <a:gd name="connsiteX19" fmla="*/ 23382 w 71110"/>
                <a:gd name="connsiteY19" fmla="*/ 5180 h 59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110" h="59419">
                  <a:moveTo>
                    <a:pt x="23382" y="5180"/>
                  </a:moveTo>
                  <a:cubicBezTo>
                    <a:pt x="23887" y="3298"/>
                    <a:pt x="23887" y="3029"/>
                    <a:pt x="23887" y="2357"/>
                  </a:cubicBezTo>
                  <a:cubicBezTo>
                    <a:pt x="23887" y="72"/>
                    <a:pt x="21995" y="72"/>
                    <a:pt x="19978" y="206"/>
                  </a:cubicBezTo>
                  <a:lnTo>
                    <a:pt x="4470" y="1416"/>
                  </a:lnTo>
                  <a:cubicBezTo>
                    <a:pt x="2327" y="1550"/>
                    <a:pt x="2074" y="1685"/>
                    <a:pt x="1444" y="2223"/>
                  </a:cubicBezTo>
                  <a:cubicBezTo>
                    <a:pt x="940" y="2895"/>
                    <a:pt x="561" y="4508"/>
                    <a:pt x="561" y="5314"/>
                  </a:cubicBezTo>
                  <a:cubicBezTo>
                    <a:pt x="561" y="7600"/>
                    <a:pt x="2579" y="7600"/>
                    <a:pt x="4344" y="7600"/>
                  </a:cubicBezTo>
                  <a:cubicBezTo>
                    <a:pt x="8757" y="7600"/>
                    <a:pt x="9765" y="8003"/>
                    <a:pt x="11152" y="8541"/>
                  </a:cubicBezTo>
                  <a:cubicBezTo>
                    <a:pt x="11026" y="10692"/>
                    <a:pt x="11026" y="10961"/>
                    <a:pt x="10396" y="13515"/>
                  </a:cubicBezTo>
                  <a:lnTo>
                    <a:pt x="1318" y="52232"/>
                  </a:lnTo>
                  <a:cubicBezTo>
                    <a:pt x="940" y="53845"/>
                    <a:pt x="183" y="56937"/>
                    <a:pt x="183" y="57206"/>
                  </a:cubicBezTo>
                  <a:cubicBezTo>
                    <a:pt x="183" y="58953"/>
                    <a:pt x="1570" y="59491"/>
                    <a:pt x="2957" y="59491"/>
                  </a:cubicBezTo>
                  <a:lnTo>
                    <a:pt x="5100" y="59491"/>
                  </a:lnTo>
                  <a:cubicBezTo>
                    <a:pt x="14430" y="58147"/>
                    <a:pt x="31578" y="53576"/>
                    <a:pt x="48221" y="40670"/>
                  </a:cubicBezTo>
                  <a:cubicBezTo>
                    <a:pt x="67385" y="25614"/>
                    <a:pt x="71294" y="6659"/>
                    <a:pt x="71294" y="4777"/>
                  </a:cubicBezTo>
                  <a:cubicBezTo>
                    <a:pt x="71294" y="2491"/>
                    <a:pt x="69655" y="72"/>
                    <a:pt x="66629" y="72"/>
                  </a:cubicBezTo>
                  <a:cubicBezTo>
                    <a:pt x="64107" y="72"/>
                    <a:pt x="61333" y="1954"/>
                    <a:pt x="60451" y="5180"/>
                  </a:cubicBezTo>
                  <a:cubicBezTo>
                    <a:pt x="58812" y="11364"/>
                    <a:pt x="55408" y="23597"/>
                    <a:pt x="41664" y="36637"/>
                  </a:cubicBezTo>
                  <a:cubicBezTo>
                    <a:pt x="34604" y="43225"/>
                    <a:pt x="24013" y="50081"/>
                    <a:pt x="12035" y="53442"/>
                  </a:cubicBezTo>
                  <a:lnTo>
                    <a:pt x="23382" y="5180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89D68ED8-B14E-D2CE-DDF1-DA2D1E3ABB1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779018" y="7531905"/>
              <a:ext cx="154073" cy="10754"/>
            </a:xfrm>
            <a:custGeom>
              <a:avLst/>
              <a:gdLst>
                <a:gd name="connsiteX0" fmla="*/ 145438 w 154073"/>
                <a:gd name="connsiteY0" fmla="*/ 10829 h 10754"/>
                <a:gd name="connsiteX1" fmla="*/ 154264 w 154073"/>
                <a:gd name="connsiteY1" fmla="*/ 5452 h 10754"/>
                <a:gd name="connsiteX2" fmla="*/ 145438 w 154073"/>
                <a:gd name="connsiteY2" fmla="*/ 75 h 10754"/>
                <a:gd name="connsiteX3" fmla="*/ 9016 w 154073"/>
                <a:gd name="connsiteY3" fmla="*/ 75 h 10754"/>
                <a:gd name="connsiteX4" fmla="*/ 190 w 154073"/>
                <a:gd name="connsiteY4" fmla="*/ 5452 h 10754"/>
                <a:gd name="connsiteX5" fmla="*/ 9016 w 154073"/>
                <a:gd name="connsiteY5" fmla="*/ 10829 h 10754"/>
                <a:gd name="connsiteX6" fmla="*/ 145438 w 154073"/>
                <a:gd name="connsiteY6" fmla="*/ 10829 h 10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073" h="10754">
                  <a:moveTo>
                    <a:pt x="145438" y="10829"/>
                  </a:moveTo>
                  <a:cubicBezTo>
                    <a:pt x="149725" y="10829"/>
                    <a:pt x="154264" y="10829"/>
                    <a:pt x="154264" y="5452"/>
                  </a:cubicBezTo>
                  <a:cubicBezTo>
                    <a:pt x="154264" y="75"/>
                    <a:pt x="149725" y="75"/>
                    <a:pt x="145438" y="75"/>
                  </a:cubicBezTo>
                  <a:lnTo>
                    <a:pt x="9016" y="75"/>
                  </a:lnTo>
                  <a:cubicBezTo>
                    <a:pt x="4729" y="75"/>
                    <a:pt x="190" y="75"/>
                    <a:pt x="190" y="5452"/>
                  </a:cubicBezTo>
                  <a:cubicBezTo>
                    <a:pt x="190" y="10829"/>
                    <a:pt x="4729" y="10829"/>
                    <a:pt x="9016" y="10829"/>
                  </a:cubicBezTo>
                  <a:lnTo>
                    <a:pt x="145438" y="10829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885732B9-B24C-BB53-F38B-B53B5B46778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1032697" y="7425434"/>
              <a:ext cx="83214" cy="179065"/>
            </a:xfrm>
            <a:custGeom>
              <a:avLst/>
              <a:gdLst>
                <a:gd name="connsiteX0" fmla="*/ 51894 w 83214"/>
                <a:gd name="connsiteY0" fmla="*/ 7065 h 179065"/>
                <a:gd name="connsiteX1" fmla="*/ 46094 w 83214"/>
                <a:gd name="connsiteY1" fmla="*/ 75 h 179065"/>
                <a:gd name="connsiteX2" fmla="*/ 200 w 83214"/>
                <a:gd name="connsiteY2" fmla="*/ 17282 h 179065"/>
                <a:gd name="connsiteX3" fmla="*/ 200 w 83214"/>
                <a:gd name="connsiteY3" fmla="*/ 25617 h 179065"/>
                <a:gd name="connsiteX4" fmla="*/ 33234 w 83214"/>
                <a:gd name="connsiteY4" fmla="*/ 18627 h 179065"/>
                <a:gd name="connsiteX5" fmla="*/ 33234 w 83214"/>
                <a:gd name="connsiteY5" fmla="*/ 157899 h 179065"/>
                <a:gd name="connsiteX6" fmla="*/ 9782 w 83214"/>
                <a:gd name="connsiteY6" fmla="*/ 170805 h 179065"/>
                <a:gd name="connsiteX7" fmla="*/ 1713 w 83214"/>
                <a:gd name="connsiteY7" fmla="*/ 170805 h 179065"/>
                <a:gd name="connsiteX8" fmla="*/ 1713 w 83214"/>
                <a:gd name="connsiteY8" fmla="*/ 179140 h 179065"/>
                <a:gd name="connsiteX9" fmla="*/ 42564 w 83214"/>
                <a:gd name="connsiteY9" fmla="*/ 178333 h 179065"/>
                <a:gd name="connsiteX10" fmla="*/ 83415 w 83214"/>
                <a:gd name="connsiteY10" fmla="*/ 179140 h 179065"/>
                <a:gd name="connsiteX11" fmla="*/ 83415 w 83214"/>
                <a:gd name="connsiteY11" fmla="*/ 170805 h 179065"/>
                <a:gd name="connsiteX12" fmla="*/ 75346 w 83214"/>
                <a:gd name="connsiteY12" fmla="*/ 170805 h 179065"/>
                <a:gd name="connsiteX13" fmla="*/ 51894 w 83214"/>
                <a:gd name="connsiteY13" fmla="*/ 157899 h 179065"/>
                <a:gd name="connsiteX14" fmla="*/ 51894 w 83214"/>
                <a:gd name="connsiteY14" fmla="*/ 7065 h 17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214" h="179065">
                  <a:moveTo>
                    <a:pt x="51894" y="7065"/>
                  </a:moveTo>
                  <a:cubicBezTo>
                    <a:pt x="51894" y="612"/>
                    <a:pt x="51894" y="75"/>
                    <a:pt x="46094" y="75"/>
                  </a:cubicBezTo>
                  <a:cubicBezTo>
                    <a:pt x="30460" y="17282"/>
                    <a:pt x="8269" y="17282"/>
                    <a:pt x="200" y="17282"/>
                  </a:cubicBezTo>
                  <a:lnTo>
                    <a:pt x="200" y="25617"/>
                  </a:lnTo>
                  <a:cubicBezTo>
                    <a:pt x="5244" y="25617"/>
                    <a:pt x="20121" y="25617"/>
                    <a:pt x="33234" y="18627"/>
                  </a:cubicBezTo>
                  <a:lnTo>
                    <a:pt x="33234" y="157899"/>
                  </a:lnTo>
                  <a:cubicBezTo>
                    <a:pt x="33234" y="167579"/>
                    <a:pt x="32477" y="170805"/>
                    <a:pt x="9782" y="170805"/>
                  </a:cubicBezTo>
                  <a:lnTo>
                    <a:pt x="1713" y="170805"/>
                  </a:lnTo>
                  <a:lnTo>
                    <a:pt x="1713" y="179140"/>
                  </a:lnTo>
                  <a:cubicBezTo>
                    <a:pt x="10539" y="178333"/>
                    <a:pt x="32477" y="178333"/>
                    <a:pt x="42564" y="178333"/>
                  </a:cubicBezTo>
                  <a:cubicBezTo>
                    <a:pt x="52651" y="178333"/>
                    <a:pt x="74589" y="178333"/>
                    <a:pt x="83415" y="179140"/>
                  </a:cubicBezTo>
                  <a:lnTo>
                    <a:pt x="83415" y="170805"/>
                  </a:lnTo>
                  <a:lnTo>
                    <a:pt x="75346" y="170805"/>
                  </a:lnTo>
                  <a:cubicBezTo>
                    <a:pt x="52651" y="170805"/>
                    <a:pt x="51894" y="167848"/>
                    <a:pt x="51894" y="157899"/>
                  </a:cubicBezTo>
                  <a:lnTo>
                    <a:pt x="51894" y="7065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EE8A8A40-93C1-F241-CF4F-9B5576DCCA3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1147433" y="7375961"/>
              <a:ext cx="65815" cy="322371"/>
            </a:xfrm>
            <a:custGeom>
              <a:avLst/>
              <a:gdLst>
                <a:gd name="connsiteX0" fmla="*/ 66021 w 65815"/>
                <a:gd name="connsiteY0" fmla="*/ 161387 h 322371"/>
                <a:gd name="connsiteX1" fmla="*/ 26683 w 65815"/>
                <a:gd name="connsiteY1" fmla="*/ 23727 h 322371"/>
                <a:gd name="connsiteX2" fmla="*/ 3231 w 65815"/>
                <a:gd name="connsiteY2" fmla="*/ 67 h 322371"/>
                <a:gd name="connsiteX3" fmla="*/ 205 w 65815"/>
                <a:gd name="connsiteY3" fmla="*/ 2755 h 322371"/>
                <a:gd name="connsiteX4" fmla="*/ 1718 w 65815"/>
                <a:gd name="connsiteY4" fmla="*/ 5444 h 322371"/>
                <a:gd name="connsiteX5" fmla="*/ 40552 w 65815"/>
                <a:gd name="connsiteY5" fmla="*/ 83953 h 322371"/>
                <a:gd name="connsiteX6" fmla="*/ 48621 w 65815"/>
                <a:gd name="connsiteY6" fmla="*/ 161118 h 322371"/>
                <a:gd name="connsiteX7" fmla="*/ 39795 w 65815"/>
                <a:gd name="connsiteY7" fmla="*/ 242047 h 322371"/>
                <a:gd name="connsiteX8" fmla="*/ 2475 w 65815"/>
                <a:gd name="connsiteY8" fmla="*/ 316254 h 322371"/>
                <a:gd name="connsiteX9" fmla="*/ 205 w 65815"/>
                <a:gd name="connsiteY9" fmla="*/ 319749 h 322371"/>
                <a:gd name="connsiteX10" fmla="*/ 3231 w 65815"/>
                <a:gd name="connsiteY10" fmla="*/ 322438 h 322371"/>
                <a:gd name="connsiteX11" fmla="*/ 23909 w 65815"/>
                <a:gd name="connsiteY11" fmla="*/ 302273 h 322371"/>
                <a:gd name="connsiteX12" fmla="*/ 66021 w 65815"/>
                <a:gd name="connsiteY12" fmla="*/ 161387 h 32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815" h="322371">
                  <a:moveTo>
                    <a:pt x="66021" y="161387"/>
                  </a:moveTo>
                  <a:cubicBezTo>
                    <a:pt x="66021" y="123208"/>
                    <a:pt x="59716" y="69165"/>
                    <a:pt x="26683" y="23727"/>
                  </a:cubicBezTo>
                  <a:cubicBezTo>
                    <a:pt x="24161" y="20501"/>
                    <a:pt x="7770" y="67"/>
                    <a:pt x="3231" y="67"/>
                  </a:cubicBezTo>
                  <a:cubicBezTo>
                    <a:pt x="1970" y="67"/>
                    <a:pt x="205" y="604"/>
                    <a:pt x="205" y="2755"/>
                  </a:cubicBezTo>
                  <a:cubicBezTo>
                    <a:pt x="205" y="3831"/>
                    <a:pt x="709" y="4637"/>
                    <a:pt x="1718" y="5444"/>
                  </a:cubicBezTo>
                  <a:cubicBezTo>
                    <a:pt x="13822" y="19425"/>
                    <a:pt x="30213" y="41203"/>
                    <a:pt x="40552" y="83953"/>
                  </a:cubicBezTo>
                  <a:cubicBezTo>
                    <a:pt x="46352" y="108420"/>
                    <a:pt x="48621" y="136113"/>
                    <a:pt x="48621" y="161118"/>
                  </a:cubicBezTo>
                  <a:cubicBezTo>
                    <a:pt x="48621" y="188273"/>
                    <a:pt x="46352" y="215698"/>
                    <a:pt x="39795" y="242047"/>
                  </a:cubicBezTo>
                  <a:cubicBezTo>
                    <a:pt x="30213" y="279688"/>
                    <a:pt x="15335" y="301197"/>
                    <a:pt x="2475" y="316254"/>
                  </a:cubicBezTo>
                  <a:cubicBezTo>
                    <a:pt x="205" y="318674"/>
                    <a:pt x="205" y="319211"/>
                    <a:pt x="205" y="319749"/>
                  </a:cubicBezTo>
                  <a:cubicBezTo>
                    <a:pt x="205" y="321900"/>
                    <a:pt x="1970" y="322438"/>
                    <a:pt x="3231" y="322438"/>
                  </a:cubicBezTo>
                  <a:cubicBezTo>
                    <a:pt x="7014" y="322438"/>
                    <a:pt x="20883" y="306037"/>
                    <a:pt x="23909" y="302273"/>
                  </a:cubicBezTo>
                  <a:cubicBezTo>
                    <a:pt x="49630" y="269740"/>
                    <a:pt x="66021" y="221344"/>
                    <a:pt x="66021" y="161387"/>
                  </a:cubicBez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73F2A647-A0DF-4048-AF69-7A3B4313448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303523" y="7421670"/>
              <a:ext cx="179234" cy="182829"/>
            </a:xfrm>
            <a:custGeom>
              <a:avLst/>
              <a:gdLst>
                <a:gd name="connsiteX0" fmla="*/ 67035 w 179234"/>
                <a:gd name="connsiteY0" fmla="*/ 95522 h 182829"/>
                <a:gd name="connsiteX1" fmla="*/ 91496 w 179234"/>
                <a:gd name="connsiteY1" fmla="*/ 95522 h 182829"/>
                <a:gd name="connsiteX2" fmla="*/ 112425 w 179234"/>
                <a:gd name="connsiteY2" fmla="*/ 107621 h 182829"/>
                <a:gd name="connsiteX3" fmla="*/ 110660 w 179234"/>
                <a:gd name="connsiteY3" fmla="*/ 120796 h 182829"/>
                <a:gd name="connsiteX4" fmla="*/ 109904 w 179234"/>
                <a:gd name="connsiteY4" fmla="*/ 123753 h 182829"/>
                <a:gd name="connsiteX5" fmla="*/ 112930 w 179234"/>
                <a:gd name="connsiteY5" fmla="*/ 126980 h 182829"/>
                <a:gd name="connsiteX6" fmla="*/ 116712 w 179234"/>
                <a:gd name="connsiteY6" fmla="*/ 121334 h 182829"/>
                <a:gd name="connsiteX7" fmla="*/ 130581 w 179234"/>
                <a:gd name="connsiteY7" fmla="*/ 62990 h 182829"/>
                <a:gd name="connsiteX8" fmla="*/ 131338 w 179234"/>
                <a:gd name="connsiteY8" fmla="*/ 58688 h 182829"/>
                <a:gd name="connsiteX9" fmla="*/ 128312 w 179234"/>
                <a:gd name="connsiteY9" fmla="*/ 55730 h 182829"/>
                <a:gd name="connsiteX10" fmla="*/ 124529 w 179234"/>
                <a:gd name="connsiteY10" fmla="*/ 61376 h 182829"/>
                <a:gd name="connsiteX11" fmla="*/ 92000 w 179234"/>
                <a:gd name="connsiteY11" fmla="*/ 87188 h 182829"/>
                <a:gd name="connsiteX12" fmla="*/ 69053 w 179234"/>
                <a:gd name="connsiteY12" fmla="*/ 87188 h 182829"/>
                <a:gd name="connsiteX13" fmla="*/ 85191 w 179234"/>
                <a:gd name="connsiteY13" fmla="*/ 18895 h 182829"/>
                <a:gd name="connsiteX14" fmla="*/ 98808 w 179234"/>
                <a:gd name="connsiteY14" fmla="*/ 8410 h 182829"/>
                <a:gd name="connsiteX15" fmla="*/ 132094 w 179234"/>
                <a:gd name="connsiteY15" fmla="*/ 8410 h 182829"/>
                <a:gd name="connsiteX16" fmla="*/ 168911 w 179234"/>
                <a:gd name="connsiteY16" fmla="*/ 37985 h 182829"/>
                <a:gd name="connsiteX17" fmla="*/ 168154 w 179234"/>
                <a:gd name="connsiteY17" fmla="*/ 52504 h 182829"/>
                <a:gd name="connsiteX18" fmla="*/ 167650 w 179234"/>
                <a:gd name="connsiteY18" fmla="*/ 57343 h 182829"/>
                <a:gd name="connsiteX19" fmla="*/ 170676 w 179234"/>
                <a:gd name="connsiteY19" fmla="*/ 60570 h 182829"/>
                <a:gd name="connsiteX20" fmla="*/ 174206 w 179234"/>
                <a:gd name="connsiteY20" fmla="*/ 53848 h 182829"/>
                <a:gd name="connsiteX21" fmla="*/ 179249 w 179234"/>
                <a:gd name="connsiteY21" fmla="*/ 7334 h 182829"/>
                <a:gd name="connsiteX22" fmla="*/ 172441 w 179234"/>
                <a:gd name="connsiteY22" fmla="*/ 75 h 182829"/>
                <a:gd name="connsiteX23" fmla="*/ 48879 w 179234"/>
                <a:gd name="connsiteY23" fmla="*/ 75 h 182829"/>
                <a:gd name="connsiteX24" fmla="*/ 41315 w 179234"/>
                <a:gd name="connsiteY24" fmla="*/ 5452 h 182829"/>
                <a:gd name="connsiteX25" fmla="*/ 48375 w 179234"/>
                <a:gd name="connsiteY25" fmla="*/ 8410 h 182829"/>
                <a:gd name="connsiteX26" fmla="*/ 64766 w 179234"/>
                <a:gd name="connsiteY26" fmla="*/ 13249 h 182829"/>
                <a:gd name="connsiteX27" fmla="*/ 63505 w 179234"/>
                <a:gd name="connsiteY27" fmla="*/ 19702 h 182829"/>
                <a:gd name="connsiteX28" fmla="*/ 30219 w 179234"/>
                <a:gd name="connsiteY28" fmla="*/ 161932 h 182829"/>
                <a:gd name="connsiteX29" fmla="*/ 7272 w 179234"/>
                <a:gd name="connsiteY29" fmla="*/ 174569 h 182829"/>
                <a:gd name="connsiteX30" fmla="*/ 211 w 179234"/>
                <a:gd name="connsiteY30" fmla="*/ 179678 h 182829"/>
                <a:gd name="connsiteX31" fmla="*/ 3994 w 179234"/>
                <a:gd name="connsiteY31" fmla="*/ 182904 h 182829"/>
                <a:gd name="connsiteX32" fmla="*/ 37280 w 179234"/>
                <a:gd name="connsiteY32" fmla="*/ 182098 h 182829"/>
                <a:gd name="connsiteX33" fmla="*/ 74853 w 179234"/>
                <a:gd name="connsiteY33" fmla="*/ 182904 h 182829"/>
                <a:gd name="connsiteX34" fmla="*/ 80148 w 179234"/>
                <a:gd name="connsiteY34" fmla="*/ 177796 h 182829"/>
                <a:gd name="connsiteX35" fmla="*/ 78635 w 179234"/>
                <a:gd name="connsiteY35" fmla="*/ 174838 h 182829"/>
                <a:gd name="connsiteX36" fmla="*/ 71574 w 179234"/>
                <a:gd name="connsiteY36" fmla="*/ 174569 h 182829"/>
                <a:gd name="connsiteX37" fmla="*/ 58462 w 179234"/>
                <a:gd name="connsiteY37" fmla="*/ 174032 h 182829"/>
                <a:gd name="connsiteX38" fmla="*/ 50392 w 179234"/>
                <a:gd name="connsiteY38" fmla="*/ 168654 h 182829"/>
                <a:gd name="connsiteX39" fmla="*/ 51401 w 179234"/>
                <a:gd name="connsiteY39" fmla="*/ 162470 h 182829"/>
                <a:gd name="connsiteX40" fmla="*/ 67035 w 179234"/>
                <a:gd name="connsiteY40" fmla="*/ 95522 h 18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9234" h="182829">
                  <a:moveTo>
                    <a:pt x="67035" y="95522"/>
                  </a:moveTo>
                  <a:lnTo>
                    <a:pt x="91496" y="95522"/>
                  </a:lnTo>
                  <a:cubicBezTo>
                    <a:pt x="110408" y="95522"/>
                    <a:pt x="112425" y="99824"/>
                    <a:pt x="112425" y="107621"/>
                  </a:cubicBezTo>
                  <a:cubicBezTo>
                    <a:pt x="112425" y="109503"/>
                    <a:pt x="112425" y="112730"/>
                    <a:pt x="110660" y="120796"/>
                  </a:cubicBezTo>
                  <a:cubicBezTo>
                    <a:pt x="110156" y="122140"/>
                    <a:pt x="109904" y="123216"/>
                    <a:pt x="109904" y="123753"/>
                  </a:cubicBezTo>
                  <a:cubicBezTo>
                    <a:pt x="109904" y="125904"/>
                    <a:pt x="111417" y="126980"/>
                    <a:pt x="112930" y="126980"/>
                  </a:cubicBezTo>
                  <a:cubicBezTo>
                    <a:pt x="115451" y="126980"/>
                    <a:pt x="115451" y="126173"/>
                    <a:pt x="116712" y="121334"/>
                  </a:cubicBezTo>
                  <a:lnTo>
                    <a:pt x="130581" y="62990"/>
                  </a:lnTo>
                  <a:cubicBezTo>
                    <a:pt x="131338" y="60032"/>
                    <a:pt x="131338" y="59494"/>
                    <a:pt x="131338" y="58688"/>
                  </a:cubicBezTo>
                  <a:cubicBezTo>
                    <a:pt x="131338" y="58150"/>
                    <a:pt x="130834" y="55730"/>
                    <a:pt x="128312" y="55730"/>
                  </a:cubicBezTo>
                  <a:cubicBezTo>
                    <a:pt x="125790" y="55730"/>
                    <a:pt x="125538" y="57074"/>
                    <a:pt x="124529" y="61376"/>
                  </a:cubicBezTo>
                  <a:cubicBezTo>
                    <a:pt x="119234" y="82348"/>
                    <a:pt x="113434" y="87188"/>
                    <a:pt x="92000" y="87188"/>
                  </a:cubicBezTo>
                  <a:lnTo>
                    <a:pt x="69053" y="87188"/>
                  </a:lnTo>
                  <a:lnTo>
                    <a:pt x="85191" y="18895"/>
                  </a:lnTo>
                  <a:cubicBezTo>
                    <a:pt x="87461" y="9485"/>
                    <a:pt x="87713" y="8410"/>
                    <a:pt x="98808" y="8410"/>
                  </a:cubicBezTo>
                  <a:lnTo>
                    <a:pt x="132094" y="8410"/>
                  </a:lnTo>
                  <a:cubicBezTo>
                    <a:pt x="163111" y="8410"/>
                    <a:pt x="168911" y="17282"/>
                    <a:pt x="168911" y="37985"/>
                  </a:cubicBezTo>
                  <a:cubicBezTo>
                    <a:pt x="168911" y="44169"/>
                    <a:pt x="168911" y="45244"/>
                    <a:pt x="168154" y="52504"/>
                  </a:cubicBezTo>
                  <a:cubicBezTo>
                    <a:pt x="167650" y="55999"/>
                    <a:pt x="167650" y="56537"/>
                    <a:pt x="167650" y="57343"/>
                  </a:cubicBezTo>
                  <a:cubicBezTo>
                    <a:pt x="167650" y="58688"/>
                    <a:pt x="168406" y="60570"/>
                    <a:pt x="170676" y="60570"/>
                  </a:cubicBezTo>
                  <a:cubicBezTo>
                    <a:pt x="173450" y="60570"/>
                    <a:pt x="173702" y="58957"/>
                    <a:pt x="174206" y="53848"/>
                  </a:cubicBezTo>
                  <a:lnTo>
                    <a:pt x="179249" y="7334"/>
                  </a:lnTo>
                  <a:cubicBezTo>
                    <a:pt x="180006" y="75"/>
                    <a:pt x="178745" y="75"/>
                    <a:pt x="172441" y="75"/>
                  </a:cubicBezTo>
                  <a:lnTo>
                    <a:pt x="48879" y="75"/>
                  </a:lnTo>
                  <a:cubicBezTo>
                    <a:pt x="43836" y="75"/>
                    <a:pt x="41315" y="75"/>
                    <a:pt x="41315" y="5452"/>
                  </a:cubicBezTo>
                  <a:cubicBezTo>
                    <a:pt x="41315" y="8410"/>
                    <a:pt x="43584" y="8410"/>
                    <a:pt x="48375" y="8410"/>
                  </a:cubicBezTo>
                  <a:cubicBezTo>
                    <a:pt x="57705" y="8410"/>
                    <a:pt x="64766" y="8410"/>
                    <a:pt x="64766" y="13249"/>
                  </a:cubicBezTo>
                  <a:cubicBezTo>
                    <a:pt x="64766" y="14325"/>
                    <a:pt x="64766" y="14862"/>
                    <a:pt x="63505" y="19702"/>
                  </a:cubicBezTo>
                  <a:lnTo>
                    <a:pt x="30219" y="161932"/>
                  </a:lnTo>
                  <a:cubicBezTo>
                    <a:pt x="27698" y="172418"/>
                    <a:pt x="27193" y="174569"/>
                    <a:pt x="7272" y="174569"/>
                  </a:cubicBezTo>
                  <a:cubicBezTo>
                    <a:pt x="2985" y="174569"/>
                    <a:pt x="211" y="174569"/>
                    <a:pt x="211" y="179678"/>
                  </a:cubicBezTo>
                  <a:cubicBezTo>
                    <a:pt x="211" y="182904"/>
                    <a:pt x="3237" y="182904"/>
                    <a:pt x="3994" y="182904"/>
                  </a:cubicBezTo>
                  <a:cubicBezTo>
                    <a:pt x="11307" y="182904"/>
                    <a:pt x="29967" y="182098"/>
                    <a:pt x="37280" y="182098"/>
                  </a:cubicBezTo>
                  <a:cubicBezTo>
                    <a:pt x="45601" y="182098"/>
                    <a:pt x="66531" y="182904"/>
                    <a:pt x="74853" y="182904"/>
                  </a:cubicBezTo>
                  <a:cubicBezTo>
                    <a:pt x="77122" y="182904"/>
                    <a:pt x="80148" y="182904"/>
                    <a:pt x="80148" y="177796"/>
                  </a:cubicBezTo>
                  <a:cubicBezTo>
                    <a:pt x="80148" y="175645"/>
                    <a:pt x="78635" y="175107"/>
                    <a:pt x="78635" y="174838"/>
                  </a:cubicBezTo>
                  <a:cubicBezTo>
                    <a:pt x="77879" y="174569"/>
                    <a:pt x="77374" y="174569"/>
                    <a:pt x="71574" y="174569"/>
                  </a:cubicBezTo>
                  <a:cubicBezTo>
                    <a:pt x="66027" y="174569"/>
                    <a:pt x="64766" y="174569"/>
                    <a:pt x="58462" y="174032"/>
                  </a:cubicBezTo>
                  <a:cubicBezTo>
                    <a:pt x="51149" y="173225"/>
                    <a:pt x="50392" y="172149"/>
                    <a:pt x="50392" y="168654"/>
                  </a:cubicBezTo>
                  <a:cubicBezTo>
                    <a:pt x="50392" y="168116"/>
                    <a:pt x="50392" y="166503"/>
                    <a:pt x="51401" y="162470"/>
                  </a:cubicBezTo>
                  <a:lnTo>
                    <a:pt x="67035" y="95522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8979EB54-0122-179A-B3CD-C305016E27C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468455" y="7512519"/>
              <a:ext cx="86493" cy="136073"/>
            </a:xfrm>
            <a:custGeom>
              <a:avLst/>
              <a:gdLst>
                <a:gd name="connsiteX0" fmla="*/ 31814 w 86493"/>
                <a:gd name="connsiteY0" fmla="*/ 53903 h 136073"/>
                <a:gd name="connsiteX1" fmla="*/ 11515 w 86493"/>
                <a:gd name="connsiteY1" fmla="*/ 30377 h 136073"/>
                <a:gd name="connsiteX2" fmla="*/ 38345 w 86493"/>
                <a:gd name="connsiteY2" fmla="*/ 6099 h 136073"/>
                <a:gd name="connsiteX3" fmla="*/ 75237 w 86493"/>
                <a:gd name="connsiteY3" fmla="*/ 42799 h 136073"/>
                <a:gd name="connsiteX4" fmla="*/ 78415 w 86493"/>
                <a:gd name="connsiteY4" fmla="*/ 46563 h 136073"/>
                <a:gd name="connsiteX5" fmla="*/ 81415 w 86493"/>
                <a:gd name="connsiteY5" fmla="*/ 41670 h 136073"/>
                <a:gd name="connsiteX6" fmla="*/ 81415 w 86493"/>
                <a:gd name="connsiteY6" fmla="*/ 4970 h 136073"/>
                <a:gd name="connsiteX7" fmla="*/ 78944 w 86493"/>
                <a:gd name="connsiteY7" fmla="*/ 76 h 136073"/>
                <a:gd name="connsiteX8" fmla="*/ 75943 w 86493"/>
                <a:gd name="connsiteY8" fmla="*/ 2711 h 136073"/>
                <a:gd name="connsiteX9" fmla="*/ 69589 w 86493"/>
                <a:gd name="connsiteY9" fmla="*/ 13251 h 136073"/>
                <a:gd name="connsiteX10" fmla="*/ 38345 w 86493"/>
                <a:gd name="connsiteY10" fmla="*/ 76 h 136073"/>
                <a:gd name="connsiteX11" fmla="*/ 218 w 86493"/>
                <a:gd name="connsiteY11" fmla="*/ 36024 h 136073"/>
                <a:gd name="connsiteX12" fmla="*/ 10985 w 86493"/>
                <a:gd name="connsiteY12" fmla="*/ 61055 h 136073"/>
                <a:gd name="connsiteX13" fmla="*/ 42935 w 86493"/>
                <a:gd name="connsiteY13" fmla="*/ 74230 h 136073"/>
                <a:gd name="connsiteX14" fmla="*/ 67647 w 86493"/>
                <a:gd name="connsiteY14" fmla="*/ 84016 h 136073"/>
                <a:gd name="connsiteX15" fmla="*/ 75414 w 86493"/>
                <a:gd name="connsiteY15" fmla="*/ 102837 h 136073"/>
                <a:gd name="connsiteX16" fmla="*/ 48230 w 86493"/>
                <a:gd name="connsiteY16" fmla="*/ 129374 h 136073"/>
                <a:gd name="connsiteX17" fmla="*/ 6219 w 86493"/>
                <a:gd name="connsiteY17" fmla="*/ 93803 h 136073"/>
                <a:gd name="connsiteX18" fmla="*/ 3219 w 86493"/>
                <a:gd name="connsiteY18" fmla="*/ 89663 h 136073"/>
                <a:gd name="connsiteX19" fmla="*/ 218 w 86493"/>
                <a:gd name="connsiteY19" fmla="*/ 94744 h 136073"/>
                <a:gd name="connsiteX20" fmla="*/ 218 w 86493"/>
                <a:gd name="connsiteY20" fmla="*/ 131256 h 136073"/>
                <a:gd name="connsiteX21" fmla="*/ 2689 w 86493"/>
                <a:gd name="connsiteY21" fmla="*/ 136150 h 136073"/>
                <a:gd name="connsiteX22" fmla="*/ 5513 w 86493"/>
                <a:gd name="connsiteY22" fmla="*/ 133891 h 136073"/>
                <a:gd name="connsiteX23" fmla="*/ 12044 w 86493"/>
                <a:gd name="connsiteY23" fmla="*/ 123163 h 136073"/>
                <a:gd name="connsiteX24" fmla="*/ 48230 w 86493"/>
                <a:gd name="connsiteY24" fmla="*/ 136150 h 136073"/>
                <a:gd name="connsiteX25" fmla="*/ 86711 w 86493"/>
                <a:gd name="connsiteY25" fmla="*/ 97567 h 136073"/>
                <a:gd name="connsiteX26" fmla="*/ 57939 w 86493"/>
                <a:gd name="connsiteY26" fmla="*/ 60302 h 136073"/>
                <a:gd name="connsiteX27" fmla="*/ 31814 w 86493"/>
                <a:gd name="connsiteY27" fmla="*/ 53903 h 13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6493" h="136073">
                  <a:moveTo>
                    <a:pt x="31814" y="53903"/>
                  </a:moveTo>
                  <a:cubicBezTo>
                    <a:pt x="16281" y="50139"/>
                    <a:pt x="11515" y="38282"/>
                    <a:pt x="11515" y="30377"/>
                  </a:cubicBezTo>
                  <a:cubicBezTo>
                    <a:pt x="11515" y="17956"/>
                    <a:pt x="22282" y="6099"/>
                    <a:pt x="38345" y="6099"/>
                  </a:cubicBezTo>
                  <a:cubicBezTo>
                    <a:pt x="62175" y="6099"/>
                    <a:pt x="72413" y="23037"/>
                    <a:pt x="75237" y="42799"/>
                  </a:cubicBezTo>
                  <a:cubicBezTo>
                    <a:pt x="75590" y="45622"/>
                    <a:pt x="75767" y="46563"/>
                    <a:pt x="78415" y="46563"/>
                  </a:cubicBezTo>
                  <a:cubicBezTo>
                    <a:pt x="81415" y="46563"/>
                    <a:pt x="81415" y="45246"/>
                    <a:pt x="81415" y="41670"/>
                  </a:cubicBezTo>
                  <a:lnTo>
                    <a:pt x="81415" y="4970"/>
                  </a:lnTo>
                  <a:cubicBezTo>
                    <a:pt x="81415" y="1770"/>
                    <a:pt x="81415" y="76"/>
                    <a:pt x="78944" y="76"/>
                  </a:cubicBezTo>
                  <a:cubicBezTo>
                    <a:pt x="77532" y="76"/>
                    <a:pt x="77179" y="641"/>
                    <a:pt x="75943" y="2711"/>
                  </a:cubicBezTo>
                  <a:lnTo>
                    <a:pt x="69589" y="13251"/>
                  </a:lnTo>
                  <a:cubicBezTo>
                    <a:pt x="57939" y="641"/>
                    <a:pt x="43288" y="76"/>
                    <a:pt x="38345" y="76"/>
                  </a:cubicBezTo>
                  <a:cubicBezTo>
                    <a:pt x="16104" y="76"/>
                    <a:pt x="218" y="17015"/>
                    <a:pt x="218" y="36024"/>
                  </a:cubicBezTo>
                  <a:cubicBezTo>
                    <a:pt x="218" y="46563"/>
                    <a:pt x="4631" y="54656"/>
                    <a:pt x="10985" y="61055"/>
                  </a:cubicBezTo>
                  <a:cubicBezTo>
                    <a:pt x="18046" y="68395"/>
                    <a:pt x="23871" y="69713"/>
                    <a:pt x="42935" y="74230"/>
                  </a:cubicBezTo>
                  <a:cubicBezTo>
                    <a:pt x="58998" y="77994"/>
                    <a:pt x="62528" y="78747"/>
                    <a:pt x="67647" y="84016"/>
                  </a:cubicBezTo>
                  <a:cubicBezTo>
                    <a:pt x="71707" y="88345"/>
                    <a:pt x="75414" y="94368"/>
                    <a:pt x="75414" y="102837"/>
                  </a:cubicBezTo>
                  <a:cubicBezTo>
                    <a:pt x="75414" y="116012"/>
                    <a:pt x="65176" y="129374"/>
                    <a:pt x="48230" y="129374"/>
                  </a:cubicBezTo>
                  <a:cubicBezTo>
                    <a:pt x="31108" y="129374"/>
                    <a:pt x="7455" y="122222"/>
                    <a:pt x="6219" y="93803"/>
                  </a:cubicBezTo>
                  <a:cubicBezTo>
                    <a:pt x="6043" y="90792"/>
                    <a:pt x="6043" y="89663"/>
                    <a:pt x="3219" y="89663"/>
                  </a:cubicBezTo>
                  <a:cubicBezTo>
                    <a:pt x="218" y="89663"/>
                    <a:pt x="218" y="90980"/>
                    <a:pt x="218" y="94744"/>
                  </a:cubicBezTo>
                  <a:lnTo>
                    <a:pt x="218" y="131256"/>
                  </a:lnTo>
                  <a:cubicBezTo>
                    <a:pt x="218" y="134456"/>
                    <a:pt x="218" y="136150"/>
                    <a:pt x="2689" y="136150"/>
                  </a:cubicBezTo>
                  <a:cubicBezTo>
                    <a:pt x="4101" y="136150"/>
                    <a:pt x="4454" y="135585"/>
                    <a:pt x="5513" y="133891"/>
                  </a:cubicBezTo>
                  <a:cubicBezTo>
                    <a:pt x="7102" y="131633"/>
                    <a:pt x="10632" y="125610"/>
                    <a:pt x="12044" y="123163"/>
                  </a:cubicBezTo>
                  <a:cubicBezTo>
                    <a:pt x="23165" y="133515"/>
                    <a:pt x="36757" y="136150"/>
                    <a:pt x="48230" y="136150"/>
                  </a:cubicBezTo>
                  <a:cubicBezTo>
                    <a:pt x="71530" y="136150"/>
                    <a:pt x="86711" y="117517"/>
                    <a:pt x="86711" y="97567"/>
                  </a:cubicBezTo>
                  <a:cubicBezTo>
                    <a:pt x="86711" y="80629"/>
                    <a:pt x="75590" y="64631"/>
                    <a:pt x="57939" y="60302"/>
                  </a:cubicBezTo>
                  <a:lnTo>
                    <a:pt x="31814" y="53903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23380797-A4AB-3049-7B8A-352FF814A1E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1579829" y="7512519"/>
              <a:ext cx="118972" cy="136073"/>
            </a:xfrm>
            <a:custGeom>
              <a:avLst/>
              <a:gdLst>
                <a:gd name="connsiteX0" fmla="*/ 119194 w 118972"/>
                <a:gd name="connsiteY0" fmla="*/ 4970 h 136073"/>
                <a:gd name="connsiteX1" fmla="*/ 116723 w 118972"/>
                <a:gd name="connsiteY1" fmla="*/ 76 h 136073"/>
                <a:gd name="connsiteX2" fmla="*/ 113722 w 118972"/>
                <a:gd name="connsiteY2" fmla="*/ 2335 h 136073"/>
                <a:gd name="connsiteX3" fmla="*/ 104367 w 118972"/>
                <a:gd name="connsiteY3" fmla="*/ 16638 h 136073"/>
                <a:gd name="connsiteX4" fmla="*/ 67828 w 118972"/>
                <a:gd name="connsiteY4" fmla="*/ 76 h 136073"/>
                <a:gd name="connsiteX5" fmla="*/ 222 w 118972"/>
                <a:gd name="connsiteY5" fmla="*/ 68019 h 136073"/>
                <a:gd name="connsiteX6" fmla="*/ 67828 w 118972"/>
                <a:gd name="connsiteY6" fmla="*/ 136150 h 136073"/>
                <a:gd name="connsiteX7" fmla="*/ 119194 w 118972"/>
                <a:gd name="connsiteY7" fmla="*/ 88345 h 136073"/>
                <a:gd name="connsiteX8" fmla="*/ 116193 w 118972"/>
                <a:gd name="connsiteY8" fmla="*/ 84769 h 136073"/>
                <a:gd name="connsiteX9" fmla="*/ 113193 w 118972"/>
                <a:gd name="connsiteY9" fmla="*/ 87216 h 136073"/>
                <a:gd name="connsiteX10" fmla="*/ 70299 w 118972"/>
                <a:gd name="connsiteY10" fmla="*/ 129374 h 136073"/>
                <a:gd name="connsiteX11" fmla="*/ 19109 w 118972"/>
                <a:gd name="connsiteY11" fmla="*/ 68207 h 136073"/>
                <a:gd name="connsiteX12" fmla="*/ 69946 w 118972"/>
                <a:gd name="connsiteY12" fmla="*/ 6852 h 136073"/>
                <a:gd name="connsiteX13" fmla="*/ 112840 w 118972"/>
                <a:gd name="connsiteY13" fmla="*/ 51645 h 136073"/>
                <a:gd name="connsiteX14" fmla="*/ 116017 w 118972"/>
                <a:gd name="connsiteY14" fmla="*/ 53903 h 136073"/>
                <a:gd name="connsiteX15" fmla="*/ 119194 w 118972"/>
                <a:gd name="connsiteY15" fmla="*/ 49010 h 136073"/>
                <a:gd name="connsiteX16" fmla="*/ 119194 w 118972"/>
                <a:gd name="connsiteY16" fmla="*/ 4970 h 13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8972" h="136073">
                  <a:moveTo>
                    <a:pt x="119194" y="4970"/>
                  </a:moveTo>
                  <a:cubicBezTo>
                    <a:pt x="119194" y="1770"/>
                    <a:pt x="119194" y="76"/>
                    <a:pt x="116723" y="76"/>
                  </a:cubicBezTo>
                  <a:cubicBezTo>
                    <a:pt x="116017" y="76"/>
                    <a:pt x="115134" y="76"/>
                    <a:pt x="113722" y="2335"/>
                  </a:cubicBezTo>
                  <a:lnTo>
                    <a:pt x="104367" y="16638"/>
                  </a:lnTo>
                  <a:cubicBezTo>
                    <a:pt x="96953" y="8734"/>
                    <a:pt x="84774" y="76"/>
                    <a:pt x="67828" y="76"/>
                  </a:cubicBezTo>
                  <a:cubicBezTo>
                    <a:pt x="30760" y="76"/>
                    <a:pt x="222" y="30566"/>
                    <a:pt x="222" y="68019"/>
                  </a:cubicBezTo>
                  <a:cubicBezTo>
                    <a:pt x="222" y="106225"/>
                    <a:pt x="31289" y="136150"/>
                    <a:pt x="67828" y="136150"/>
                  </a:cubicBezTo>
                  <a:cubicBezTo>
                    <a:pt x="99071" y="136150"/>
                    <a:pt x="119194" y="111306"/>
                    <a:pt x="119194" y="88345"/>
                  </a:cubicBezTo>
                  <a:cubicBezTo>
                    <a:pt x="119194" y="86275"/>
                    <a:pt x="119018" y="84769"/>
                    <a:pt x="116193" y="84769"/>
                  </a:cubicBezTo>
                  <a:cubicBezTo>
                    <a:pt x="115134" y="84769"/>
                    <a:pt x="113369" y="84769"/>
                    <a:pt x="113193" y="87216"/>
                  </a:cubicBezTo>
                  <a:cubicBezTo>
                    <a:pt x="111781" y="117517"/>
                    <a:pt x="87774" y="129374"/>
                    <a:pt x="70299" y="129374"/>
                  </a:cubicBezTo>
                  <a:cubicBezTo>
                    <a:pt x="51412" y="129374"/>
                    <a:pt x="19109" y="117141"/>
                    <a:pt x="19109" y="68207"/>
                  </a:cubicBezTo>
                  <a:cubicBezTo>
                    <a:pt x="19109" y="17203"/>
                    <a:pt x="53354" y="6852"/>
                    <a:pt x="69946" y="6852"/>
                  </a:cubicBezTo>
                  <a:cubicBezTo>
                    <a:pt x="87421" y="6852"/>
                    <a:pt x="108250" y="19273"/>
                    <a:pt x="112840" y="51645"/>
                  </a:cubicBezTo>
                  <a:cubicBezTo>
                    <a:pt x="113193" y="53903"/>
                    <a:pt x="114781" y="53903"/>
                    <a:pt x="116017" y="53903"/>
                  </a:cubicBezTo>
                  <a:cubicBezTo>
                    <a:pt x="119194" y="53903"/>
                    <a:pt x="119194" y="52774"/>
                    <a:pt x="119194" y="49010"/>
                  </a:cubicBezTo>
                  <a:lnTo>
                    <a:pt x="119194" y="4970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1F2E4B22-9225-232C-5506-32D8EF6AFBD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721303" y="7517036"/>
              <a:ext cx="118619" cy="127792"/>
            </a:xfrm>
            <a:custGeom>
              <a:avLst/>
              <a:gdLst>
                <a:gd name="connsiteX0" fmla="*/ 118847 w 118619"/>
                <a:gd name="connsiteY0" fmla="*/ 78370 h 127792"/>
                <a:gd name="connsiteX1" fmla="*/ 112845 w 118619"/>
                <a:gd name="connsiteY1" fmla="*/ 78370 h 127792"/>
                <a:gd name="connsiteX2" fmla="*/ 71541 w 118619"/>
                <a:gd name="connsiteY2" fmla="*/ 121093 h 127792"/>
                <a:gd name="connsiteX3" fmla="*/ 43651 w 118619"/>
                <a:gd name="connsiteY3" fmla="*/ 121093 h 127792"/>
                <a:gd name="connsiteX4" fmla="*/ 35178 w 118619"/>
                <a:gd name="connsiteY4" fmla="*/ 113753 h 127792"/>
                <a:gd name="connsiteX5" fmla="*/ 35178 w 118619"/>
                <a:gd name="connsiteY5" fmla="*/ 64819 h 127792"/>
                <a:gd name="connsiteX6" fmla="*/ 53006 w 118619"/>
                <a:gd name="connsiteY6" fmla="*/ 64819 h 127792"/>
                <a:gd name="connsiteX7" fmla="*/ 73482 w 118619"/>
                <a:gd name="connsiteY7" fmla="*/ 86840 h 127792"/>
                <a:gd name="connsiteX8" fmla="*/ 79484 w 118619"/>
                <a:gd name="connsiteY8" fmla="*/ 86840 h 127792"/>
                <a:gd name="connsiteX9" fmla="*/ 79484 w 118619"/>
                <a:gd name="connsiteY9" fmla="*/ 36024 h 127792"/>
                <a:gd name="connsiteX10" fmla="*/ 73482 w 118619"/>
                <a:gd name="connsiteY10" fmla="*/ 36024 h 127792"/>
                <a:gd name="connsiteX11" fmla="*/ 53006 w 118619"/>
                <a:gd name="connsiteY11" fmla="*/ 58044 h 127792"/>
                <a:gd name="connsiteX12" fmla="*/ 35178 w 118619"/>
                <a:gd name="connsiteY12" fmla="*/ 58044 h 127792"/>
                <a:gd name="connsiteX13" fmla="*/ 35178 w 118619"/>
                <a:gd name="connsiteY13" fmla="*/ 14192 h 127792"/>
                <a:gd name="connsiteX14" fmla="*/ 43651 w 118619"/>
                <a:gd name="connsiteY14" fmla="*/ 6852 h 127792"/>
                <a:gd name="connsiteX15" fmla="*/ 70128 w 118619"/>
                <a:gd name="connsiteY15" fmla="*/ 6852 h 127792"/>
                <a:gd name="connsiteX16" fmla="*/ 107373 w 118619"/>
                <a:gd name="connsiteY16" fmla="*/ 43364 h 127792"/>
                <a:gd name="connsiteX17" fmla="*/ 113375 w 118619"/>
                <a:gd name="connsiteY17" fmla="*/ 43364 h 127792"/>
                <a:gd name="connsiteX18" fmla="*/ 108079 w 118619"/>
                <a:gd name="connsiteY18" fmla="*/ 76 h 127792"/>
                <a:gd name="connsiteX19" fmla="*/ 228 w 118619"/>
                <a:gd name="connsiteY19" fmla="*/ 76 h 127792"/>
                <a:gd name="connsiteX20" fmla="*/ 228 w 118619"/>
                <a:gd name="connsiteY20" fmla="*/ 6852 h 127792"/>
                <a:gd name="connsiteX21" fmla="*/ 4464 w 118619"/>
                <a:gd name="connsiteY21" fmla="*/ 6852 h 127792"/>
                <a:gd name="connsiteX22" fmla="*/ 18409 w 118619"/>
                <a:gd name="connsiteY22" fmla="*/ 15321 h 127792"/>
                <a:gd name="connsiteX23" fmla="*/ 18409 w 118619"/>
                <a:gd name="connsiteY23" fmla="*/ 112624 h 127792"/>
                <a:gd name="connsiteX24" fmla="*/ 4464 w 118619"/>
                <a:gd name="connsiteY24" fmla="*/ 121093 h 127792"/>
                <a:gd name="connsiteX25" fmla="*/ 228 w 118619"/>
                <a:gd name="connsiteY25" fmla="*/ 121093 h 127792"/>
                <a:gd name="connsiteX26" fmla="*/ 228 w 118619"/>
                <a:gd name="connsiteY26" fmla="*/ 127869 h 127792"/>
                <a:gd name="connsiteX27" fmla="*/ 110904 w 118619"/>
                <a:gd name="connsiteY27" fmla="*/ 127869 h 127792"/>
                <a:gd name="connsiteX28" fmla="*/ 118847 w 118619"/>
                <a:gd name="connsiteY28" fmla="*/ 78370 h 12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8619" h="127792">
                  <a:moveTo>
                    <a:pt x="118847" y="78370"/>
                  </a:moveTo>
                  <a:lnTo>
                    <a:pt x="112845" y="78370"/>
                  </a:lnTo>
                  <a:cubicBezTo>
                    <a:pt x="108256" y="106789"/>
                    <a:pt x="104196" y="121093"/>
                    <a:pt x="71541" y="121093"/>
                  </a:cubicBezTo>
                  <a:lnTo>
                    <a:pt x="43651" y="121093"/>
                  </a:lnTo>
                  <a:cubicBezTo>
                    <a:pt x="35355" y="121093"/>
                    <a:pt x="35178" y="119587"/>
                    <a:pt x="35178" y="113753"/>
                  </a:cubicBezTo>
                  <a:lnTo>
                    <a:pt x="35178" y="64819"/>
                  </a:lnTo>
                  <a:lnTo>
                    <a:pt x="53006" y="64819"/>
                  </a:lnTo>
                  <a:cubicBezTo>
                    <a:pt x="70834" y="64819"/>
                    <a:pt x="73482" y="70466"/>
                    <a:pt x="73482" y="86840"/>
                  </a:cubicBezTo>
                  <a:lnTo>
                    <a:pt x="79484" y="86840"/>
                  </a:lnTo>
                  <a:lnTo>
                    <a:pt x="79484" y="36024"/>
                  </a:lnTo>
                  <a:lnTo>
                    <a:pt x="73482" y="36024"/>
                  </a:lnTo>
                  <a:cubicBezTo>
                    <a:pt x="73482" y="52398"/>
                    <a:pt x="70834" y="58044"/>
                    <a:pt x="53006" y="58044"/>
                  </a:cubicBezTo>
                  <a:lnTo>
                    <a:pt x="35178" y="58044"/>
                  </a:lnTo>
                  <a:lnTo>
                    <a:pt x="35178" y="14192"/>
                  </a:lnTo>
                  <a:cubicBezTo>
                    <a:pt x="35178" y="8357"/>
                    <a:pt x="35355" y="6852"/>
                    <a:pt x="43651" y="6852"/>
                  </a:cubicBezTo>
                  <a:lnTo>
                    <a:pt x="70128" y="6852"/>
                  </a:lnTo>
                  <a:cubicBezTo>
                    <a:pt x="99077" y="6852"/>
                    <a:pt x="104196" y="17015"/>
                    <a:pt x="107373" y="43364"/>
                  </a:cubicBezTo>
                  <a:lnTo>
                    <a:pt x="113375" y="43364"/>
                  </a:lnTo>
                  <a:lnTo>
                    <a:pt x="108079" y="76"/>
                  </a:lnTo>
                  <a:lnTo>
                    <a:pt x="228" y="76"/>
                  </a:lnTo>
                  <a:lnTo>
                    <a:pt x="228" y="6852"/>
                  </a:lnTo>
                  <a:lnTo>
                    <a:pt x="4464" y="6852"/>
                  </a:lnTo>
                  <a:cubicBezTo>
                    <a:pt x="18056" y="6852"/>
                    <a:pt x="18409" y="8734"/>
                    <a:pt x="18409" y="15321"/>
                  </a:cubicBezTo>
                  <a:lnTo>
                    <a:pt x="18409" y="112624"/>
                  </a:lnTo>
                  <a:cubicBezTo>
                    <a:pt x="18409" y="119023"/>
                    <a:pt x="18056" y="121093"/>
                    <a:pt x="4464" y="121093"/>
                  </a:cubicBezTo>
                  <a:lnTo>
                    <a:pt x="228" y="121093"/>
                  </a:lnTo>
                  <a:lnTo>
                    <a:pt x="228" y="127869"/>
                  </a:lnTo>
                  <a:lnTo>
                    <a:pt x="110904" y="127869"/>
                  </a:lnTo>
                  <a:lnTo>
                    <a:pt x="118847" y="78370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C5A1BA68-5339-8776-7A9F-4BFB5132474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855431" y="7517601"/>
              <a:ext cx="126738" cy="127227"/>
            </a:xfrm>
            <a:custGeom>
              <a:avLst/>
              <a:gdLst>
                <a:gd name="connsiteX0" fmla="*/ 123265 w 126738"/>
                <a:gd name="connsiteY0" fmla="*/ 76 h 127227"/>
                <a:gd name="connsiteX1" fmla="*/ 3940 w 126738"/>
                <a:gd name="connsiteY1" fmla="*/ 76 h 127227"/>
                <a:gd name="connsiteX2" fmla="*/ 233 w 126738"/>
                <a:gd name="connsiteY2" fmla="*/ 43364 h 127227"/>
                <a:gd name="connsiteX3" fmla="*/ 6235 w 126738"/>
                <a:gd name="connsiteY3" fmla="*/ 43364 h 127227"/>
                <a:gd name="connsiteX4" fmla="*/ 41009 w 126738"/>
                <a:gd name="connsiteY4" fmla="*/ 6852 h 127227"/>
                <a:gd name="connsiteX5" fmla="*/ 51423 w 126738"/>
                <a:gd name="connsiteY5" fmla="*/ 7040 h 127227"/>
                <a:gd name="connsiteX6" fmla="*/ 55306 w 126738"/>
                <a:gd name="connsiteY6" fmla="*/ 14192 h 127227"/>
                <a:gd name="connsiteX7" fmla="*/ 55306 w 126738"/>
                <a:gd name="connsiteY7" fmla="*/ 111871 h 127227"/>
                <a:gd name="connsiteX8" fmla="*/ 36949 w 126738"/>
                <a:gd name="connsiteY8" fmla="*/ 120529 h 127227"/>
                <a:gd name="connsiteX9" fmla="*/ 29535 w 126738"/>
                <a:gd name="connsiteY9" fmla="*/ 120529 h 127227"/>
                <a:gd name="connsiteX10" fmla="*/ 29535 w 126738"/>
                <a:gd name="connsiteY10" fmla="*/ 127304 h 127227"/>
                <a:gd name="connsiteX11" fmla="*/ 63779 w 126738"/>
                <a:gd name="connsiteY11" fmla="*/ 126551 h 127227"/>
                <a:gd name="connsiteX12" fmla="*/ 97847 w 126738"/>
                <a:gd name="connsiteY12" fmla="*/ 127304 h 127227"/>
                <a:gd name="connsiteX13" fmla="*/ 97847 w 126738"/>
                <a:gd name="connsiteY13" fmla="*/ 120529 h 127227"/>
                <a:gd name="connsiteX14" fmla="*/ 90433 w 126738"/>
                <a:gd name="connsiteY14" fmla="*/ 120529 h 127227"/>
                <a:gd name="connsiteX15" fmla="*/ 72075 w 126738"/>
                <a:gd name="connsiteY15" fmla="*/ 111871 h 127227"/>
                <a:gd name="connsiteX16" fmla="*/ 72075 w 126738"/>
                <a:gd name="connsiteY16" fmla="*/ 14192 h 127227"/>
                <a:gd name="connsiteX17" fmla="*/ 75959 w 126738"/>
                <a:gd name="connsiteY17" fmla="*/ 7040 h 127227"/>
                <a:gd name="connsiteX18" fmla="*/ 86373 w 126738"/>
                <a:gd name="connsiteY18" fmla="*/ 6852 h 127227"/>
                <a:gd name="connsiteX19" fmla="*/ 110026 w 126738"/>
                <a:gd name="connsiteY19" fmla="*/ 10616 h 127227"/>
                <a:gd name="connsiteX20" fmla="*/ 119382 w 126738"/>
                <a:gd name="connsiteY20" fmla="*/ 28684 h 127227"/>
                <a:gd name="connsiteX21" fmla="*/ 120970 w 126738"/>
                <a:gd name="connsiteY21" fmla="*/ 43364 h 127227"/>
                <a:gd name="connsiteX22" fmla="*/ 126972 w 126738"/>
                <a:gd name="connsiteY22" fmla="*/ 43364 h 127227"/>
                <a:gd name="connsiteX23" fmla="*/ 123265 w 126738"/>
                <a:gd name="connsiteY23" fmla="*/ 76 h 12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738" h="127227">
                  <a:moveTo>
                    <a:pt x="123265" y="76"/>
                  </a:moveTo>
                  <a:lnTo>
                    <a:pt x="3940" y="76"/>
                  </a:lnTo>
                  <a:lnTo>
                    <a:pt x="233" y="43364"/>
                  </a:lnTo>
                  <a:lnTo>
                    <a:pt x="6235" y="43364"/>
                  </a:lnTo>
                  <a:cubicBezTo>
                    <a:pt x="8706" y="10804"/>
                    <a:pt x="13825" y="6852"/>
                    <a:pt x="41009" y="6852"/>
                  </a:cubicBezTo>
                  <a:cubicBezTo>
                    <a:pt x="44539" y="6852"/>
                    <a:pt x="49658" y="6852"/>
                    <a:pt x="51423" y="7040"/>
                  </a:cubicBezTo>
                  <a:cubicBezTo>
                    <a:pt x="55306" y="7793"/>
                    <a:pt x="55306" y="9863"/>
                    <a:pt x="55306" y="14192"/>
                  </a:cubicBezTo>
                  <a:lnTo>
                    <a:pt x="55306" y="111871"/>
                  </a:lnTo>
                  <a:cubicBezTo>
                    <a:pt x="55306" y="118082"/>
                    <a:pt x="55306" y="120529"/>
                    <a:pt x="36949" y="120529"/>
                  </a:cubicBezTo>
                  <a:lnTo>
                    <a:pt x="29535" y="120529"/>
                  </a:lnTo>
                  <a:lnTo>
                    <a:pt x="29535" y="127304"/>
                  </a:lnTo>
                  <a:cubicBezTo>
                    <a:pt x="38184" y="126551"/>
                    <a:pt x="54600" y="126551"/>
                    <a:pt x="63779" y="126551"/>
                  </a:cubicBezTo>
                  <a:cubicBezTo>
                    <a:pt x="72958" y="126551"/>
                    <a:pt x="89197" y="126551"/>
                    <a:pt x="97847" y="127304"/>
                  </a:cubicBezTo>
                  <a:lnTo>
                    <a:pt x="97847" y="120529"/>
                  </a:lnTo>
                  <a:lnTo>
                    <a:pt x="90433" y="120529"/>
                  </a:lnTo>
                  <a:cubicBezTo>
                    <a:pt x="72075" y="120529"/>
                    <a:pt x="72075" y="118082"/>
                    <a:pt x="72075" y="111871"/>
                  </a:cubicBezTo>
                  <a:lnTo>
                    <a:pt x="72075" y="14192"/>
                  </a:lnTo>
                  <a:cubicBezTo>
                    <a:pt x="72075" y="9863"/>
                    <a:pt x="72075" y="7793"/>
                    <a:pt x="75959" y="7040"/>
                  </a:cubicBezTo>
                  <a:cubicBezTo>
                    <a:pt x="77724" y="6852"/>
                    <a:pt x="82843" y="6852"/>
                    <a:pt x="86373" y="6852"/>
                  </a:cubicBezTo>
                  <a:cubicBezTo>
                    <a:pt x="96258" y="6852"/>
                    <a:pt x="103848" y="6852"/>
                    <a:pt x="110026" y="10616"/>
                  </a:cubicBezTo>
                  <a:cubicBezTo>
                    <a:pt x="117970" y="15697"/>
                    <a:pt x="119205" y="27743"/>
                    <a:pt x="119382" y="28684"/>
                  </a:cubicBezTo>
                  <a:lnTo>
                    <a:pt x="120970" y="43364"/>
                  </a:lnTo>
                  <a:lnTo>
                    <a:pt x="126972" y="43364"/>
                  </a:lnTo>
                  <a:lnTo>
                    <a:pt x="123265" y="76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524E430D-2EA9-BC40-359B-E368BA8D9DC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2087677" y="7505825"/>
              <a:ext cx="167690" cy="62914"/>
            </a:xfrm>
            <a:custGeom>
              <a:avLst/>
              <a:gdLst>
                <a:gd name="connsiteX0" fmla="*/ 159359 w 167690"/>
                <a:gd name="connsiteY0" fmla="*/ 10829 h 62914"/>
                <a:gd name="connsiteX1" fmla="*/ 167933 w 167690"/>
                <a:gd name="connsiteY1" fmla="*/ 5452 h 62914"/>
                <a:gd name="connsiteX2" fmla="*/ 159611 w 167690"/>
                <a:gd name="connsiteY2" fmla="*/ 75 h 62914"/>
                <a:gd name="connsiteX3" fmla="*/ 8564 w 167690"/>
                <a:gd name="connsiteY3" fmla="*/ 75 h 62914"/>
                <a:gd name="connsiteX4" fmla="*/ 242 w 167690"/>
                <a:gd name="connsiteY4" fmla="*/ 5452 h 62914"/>
                <a:gd name="connsiteX5" fmla="*/ 8816 w 167690"/>
                <a:gd name="connsiteY5" fmla="*/ 10829 h 62914"/>
                <a:gd name="connsiteX6" fmla="*/ 159359 w 167690"/>
                <a:gd name="connsiteY6" fmla="*/ 10829 h 62914"/>
                <a:gd name="connsiteX7" fmla="*/ 159611 w 167690"/>
                <a:gd name="connsiteY7" fmla="*/ 62990 h 62914"/>
                <a:gd name="connsiteX8" fmla="*/ 167933 w 167690"/>
                <a:gd name="connsiteY8" fmla="*/ 57612 h 62914"/>
                <a:gd name="connsiteX9" fmla="*/ 159359 w 167690"/>
                <a:gd name="connsiteY9" fmla="*/ 52235 h 62914"/>
                <a:gd name="connsiteX10" fmla="*/ 8816 w 167690"/>
                <a:gd name="connsiteY10" fmla="*/ 52235 h 62914"/>
                <a:gd name="connsiteX11" fmla="*/ 242 w 167690"/>
                <a:gd name="connsiteY11" fmla="*/ 57612 h 62914"/>
                <a:gd name="connsiteX12" fmla="*/ 8564 w 167690"/>
                <a:gd name="connsiteY12" fmla="*/ 62990 h 62914"/>
                <a:gd name="connsiteX13" fmla="*/ 159611 w 167690"/>
                <a:gd name="connsiteY13" fmla="*/ 62990 h 6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690" h="62914">
                  <a:moveTo>
                    <a:pt x="159359" y="10829"/>
                  </a:moveTo>
                  <a:cubicBezTo>
                    <a:pt x="163142" y="10829"/>
                    <a:pt x="167933" y="10829"/>
                    <a:pt x="167933" y="5452"/>
                  </a:cubicBezTo>
                  <a:cubicBezTo>
                    <a:pt x="167933" y="75"/>
                    <a:pt x="163142" y="75"/>
                    <a:pt x="159611" y="75"/>
                  </a:cubicBezTo>
                  <a:lnTo>
                    <a:pt x="8564" y="75"/>
                  </a:lnTo>
                  <a:cubicBezTo>
                    <a:pt x="5033" y="75"/>
                    <a:pt x="242" y="75"/>
                    <a:pt x="242" y="5452"/>
                  </a:cubicBezTo>
                  <a:cubicBezTo>
                    <a:pt x="242" y="10829"/>
                    <a:pt x="5033" y="10829"/>
                    <a:pt x="8816" y="10829"/>
                  </a:cubicBezTo>
                  <a:lnTo>
                    <a:pt x="159359" y="10829"/>
                  </a:lnTo>
                  <a:close/>
                  <a:moveTo>
                    <a:pt x="159611" y="62990"/>
                  </a:moveTo>
                  <a:cubicBezTo>
                    <a:pt x="163142" y="62990"/>
                    <a:pt x="167933" y="62990"/>
                    <a:pt x="167933" y="57612"/>
                  </a:cubicBezTo>
                  <a:cubicBezTo>
                    <a:pt x="167933" y="52235"/>
                    <a:pt x="163142" y="52235"/>
                    <a:pt x="159359" y="52235"/>
                  </a:cubicBezTo>
                  <a:lnTo>
                    <a:pt x="8816" y="52235"/>
                  </a:lnTo>
                  <a:cubicBezTo>
                    <a:pt x="5033" y="52235"/>
                    <a:pt x="242" y="52235"/>
                    <a:pt x="242" y="57612"/>
                  </a:cubicBezTo>
                  <a:cubicBezTo>
                    <a:pt x="242" y="62990"/>
                    <a:pt x="5033" y="62990"/>
                    <a:pt x="8564" y="62990"/>
                  </a:cubicBezTo>
                  <a:lnTo>
                    <a:pt x="159611" y="62990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A2106831-16B0-4B54-0393-6ADBE2DF521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2352339" y="7425434"/>
              <a:ext cx="100614" cy="179065"/>
            </a:xfrm>
            <a:custGeom>
              <a:avLst/>
              <a:gdLst>
                <a:gd name="connsiteX0" fmla="*/ 19669 w 100614"/>
                <a:gd name="connsiteY0" fmla="*/ 158437 h 179065"/>
                <a:gd name="connsiteX1" fmla="*/ 46399 w 100614"/>
                <a:gd name="connsiteY1" fmla="*/ 130744 h 179065"/>
                <a:gd name="connsiteX2" fmla="*/ 100867 w 100614"/>
                <a:gd name="connsiteY2" fmla="*/ 52235 h 179065"/>
                <a:gd name="connsiteX3" fmla="*/ 47408 w 100614"/>
                <a:gd name="connsiteY3" fmla="*/ 75 h 179065"/>
                <a:gd name="connsiteX4" fmla="*/ 253 w 100614"/>
                <a:gd name="connsiteY4" fmla="*/ 48740 h 179065"/>
                <a:gd name="connsiteX5" fmla="*/ 13618 w 100614"/>
                <a:gd name="connsiteY5" fmla="*/ 63796 h 179065"/>
                <a:gd name="connsiteX6" fmla="*/ 26730 w 100614"/>
                <a:gd name="connsiteY6" fmla="*/ 49546 h 179065"/>
                <a:gd name="connsiteX7" fmla="*/ 13365 w 100614"/>
                <a:gd name="connsiteY7" fmla="*/ 35565 h 179065"/>
                <a:gd name="connsiteX8" fmla="*/ 10087 w 100614"/>
                <a:gd name="connsiteY8" fmla="*/ 35834 h 179065"/>
                <a:gd name="connsiteX9" fmla="*/ 44130 w 100614"/>
                <a:gd name="connsiteY9" fmla="*/ 8410 h 179065"/>
                <a:gd name="connsiteX10" fmla="*/ 77920 w 100614"/>
                <a:gd name="connsiteY10" fmla="*/ 52235 h 179065"/>
                <a:gd name="connsiteX11" fmla="*/ 51442 w 100614"/>
                <a:gd name="connsiteY11" fmla="*/ 111654 h 179065"/>
                <a:gd name="connsiteX12" fmla="*/ 3027 w 100614"/>
                <a:gd name="connsiteY12" fmla="*/ 169192 h 179065"/>
                <a:gd name="connsiteX13" fmla="*/ 253 w 100614"/>
                <a:gd name="connsiteY13" fmla="*/ 179140 h 179065"/>
                <a:gd name="connsiteX14" fmla="*/ 93806 w 100614"/>
                <a:gd name="connsiteY14" fmla="*/ 179140 h 179065"/>
                <a:gd name="connsiteX15" fmla="*/ 100867 w 100614"/>
                <a:gd name="connsiteY15" fmla="*/ 132357 h 179065"/>
                <a:gd name="connsiteX16" fmla="*/ 94563 w 100614"/>
                <a:gd name="connsiteY16" fmla="*/ 132357 h 179065"/>
                <a:gd name="connsiteX17" fmla="*/ 89015 w 100614"/>
                <a:gd name="connsiteY17" fmla="*/ 156286 h 179065"/>
                <a:gd name="connsiteX18" fmla="*/ 65059 w 100614"/>
                <a:gd name="connsiteY18" fmla="*/ 158437 h 179065"/>
                <a:gd name="connsiteX19" fmla="*/ 19669 w 100614"/>
                <a:gd name="connsiteY19" fmla="*/ 158437 h 17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14" h="179065">
                  <a:moveTo>
                    <a:pt x="19669" y="158437"/>
                  </a:moveTo>
                  <a:lnTo>
                    <a:pt x="46399" y="130744"/>
                  </a:lnTo>
                  <a:cubicBezTo>
                    <a:pt x="85737" y="93640"/>
                    <a:pt x="100867" y="79122"/>
                    <a:pt x="100867" y="52235"/>
                  </a:cubicBezTo>
                  <a:cubicBezTo>
                    <a:pt x="100867" y="21584"/>
                    <a:pt x="78172" y="75"/>
                    <a:pt x="47408" y="75"/>
                  </a:cubicBezTo>
                  <a:cubicBezTo>
                    <a:pt x="18913" y="75"/>
                    <a:pt x="253" y="24810"/>
                    <a:pt x="253" y="48740"/>
                  </a:cubicBezTo>
                  <a:cubicBezTo>
                    <a:pt x="253" y="63796"/>
                    <a:pt x="12861" y="63796"/>
                    <a:pt x="13618" y="63796"/>
                  </a:cubicBezTo>
                  <a:cubicBezTo>
                    <a:pt x="17904" y="63796"/>
                    <a:pt x="26730" y="60570"/>
                    <a:pt x="26730" y="49546"/>
                  </a:cubicBezTo>
                  <a:cubicBezTo>
                    <a:pt x="26730" y="42556"/>
                    <a:pt x="22191" y="35565"/>
                    <a:pt x="13365" y="35565"/>
                  </a:cubicBezTo>
                  <a:cubicBezTo>
                    <a:pt x="11348" y="35565"/>
                    <a:pt x="10844" y="35565"/>
                    <a:pt x="10087" y="35834"/>
                  </a:cubicBezTo>
                  <a:cubicBezTo>
                    <a:pt x="15887" y="18358"/>
                    <a:pt x="29504" y="8410"/>
                    <a:pt x="44130" y="8410"/>
                  </a:cubicBezTo>
                  <a:cubicBezTo>
                    <a:pt x="67077" y="8410"/>
                    <a:pt x="77920" y="30188"/>
                    <a:pt x="77920" y="52235"/>
                  </a:cubicBezTo>
                  <a:cubicBezTo>
                    <a:pt x="77920" y="73744"/>
                    <a:pt x="65312" y="94985"/>
                    <a:pt x="51442" y="111654"/>
                  </a:cubicBezTo>
                  <a:lnTo>
                    <a:pt x="3027" y="169192"/>
                  </a:lnTo>
                  <a:cubicBezTo>
                    <a:pt x="253" y="172149"/>
                    <a:pt x="253" y="172687"/>
                    <a:pt x="253" y="179140"/>
                  </a:cubicBezTo>
                  <a:lnTo>
                    <a:pt x="93806" y="179140"/>
                  </a:lnTo>
                  <a:lnTo>
                    <a:pt x="100867" y="132357"/>
                  </a:lnTo>
                  <a:lnTo>
                    <a:pt x="94563" y="132357"/>
                  </a:lnTo>
                  <a:cubicBezTo>
                    <a:pt x="93302" y="140423"/>
                    <a:pt x="91537" y="152253"/>
                    <a:pt x="89015" y="156286"/>
                  </a:cubicBezTo>
                  <a:cubicBezTo>
                    <a:pt x="87250" y="158437"/>
                    <a:pt x="70607" y="158437"/>
                    <a:pt x="65059" y="158437"/>
                  </a:cubicBezTo>
                  <a:lnTo>
                    <a:pt x="19669" y="158437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FFD5A148-0BEC-B76C-CAD0-5A4759B1AB8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2473127" y="7426778"/>
              <a:ext cx="66571" cy="180678"/>
            </a:xfrm>
            <a:custGeom>
              <a:avLst/>
              <a:gdLst>
                <a:gd name="connsiteX0" fmla="*/ 64560 w 66571"/>
                <a:gd name="connsiteY0" fmla="*/ 9754 h 180678"/>
                <a:gd name="connsiteX1" fmla="*/ 55230 w 66571"/>
                <a:gd name="connsiteY1" fmla="*/ 75 h 180678"/>
                <a:gd name="connsiteX2" fmla="*/ 41613 w 66571"/>
                <a:gd name="connsiteY2" fmla="*/ 14325 h 180678"/>
                <a:gd name="connsiteX3" fmla="*/ 51195 w 66571"/>
                <a:gd name="connsiteY3" fmla="*/ 24004 h 180678"/>
                <a:gd name="connsiteX4" fmla="*/ 64560 w 66571"/>
                <a:gd name="connsiteY4" fmla="*/ 9754 h 180678"/>
                <a:gd name="connsiteX5" fmla="*/ 45395 w 66571"/>
                <a:gd name="connsiteY5" fmla="*/ 110848 h 180678"/>
                <a:gd name="connsiteX6" fmla="*/ 50943 w 66571"/>
                <a:gd name="connsiteY6" fmla="*/ 95254 h 180678"/>
                <a:gd name="connsiteX7" fmla="*/ 54221 w 66571"/>
                <a:gd name="connsiteY7" fmla="*/ 81004 h 180678"/>
                <a:gd name="connsiteX8" fmla="*/ 33544 w 66571"/>
                <a:gd name="connsiteY8" fmla="*/ 58957 h 180678"/>
                <a:gd name="connsiteX9" fmla="*/ 258 w 66571"/>
                <a:gd name="connsiteY9" fmla="*/ 100362 h 180678"/>
                <a:gd name="connsiteX10" fmla="*/ 3284 w 66571"/>
                <a:gd name="connsiteY10" fmla="*/ 103051 h 180678"/>
                <a:gd name="connsiteX11" fmla="*/ 7318 w 66571"/>
                <a:gd name="connsiteY11" fmla="*/ 98211 h 180678"/>
                <a:gd name="connsiteX12" fmla="*/ 32787 w 66571"/>
                <a:gd name="connsiteY12" fmla="*/ 64872 h 180678"/>
                <a:gd name="connsiteX13" fmla="*/ 39091 w 66571"/>
                <a:gd name="connsiteY13" fmla="*/ 73475 h 180678"/>
                <a:gd name="connsiteX14" fmla="*/ 36317 w 66571"/>
                <a:gd name="connsiteY14" fmla="*/ 87456 h 180678"/>
                <a:gd name="connsiteX15" fmla="*/ 18918 w 66571"/>
                <a:gd name="connsiteY15" fmla="*/ 137197 h 180678"/>
                <a:gd name="connsiteX16" fmla="*/ 13118 w 66571"/>
                <a:gd name="connsiteY16" fmla="*/ 158706 h 180678"/>
                <a:gd name="connsiteX17" fmla="*/ 33796 w 66571"/>
                <a:gd name="connsiteY17" fmla="*/ 180753 h 180678"/>
                <a:gd name="connsiteX18" fmla="*/ 66830 w 66571"/>
                <a:gd name="connsiteY18" fmla="*/ 139348 h 180678"/>
                <a:gd name="connsiteX19" fmla="*/ 63804 w 66571"/>
                <a:gd name="connsiteY19" fmla="*/ 136659 h 180678"/>
                <a:gd name="connsiteX20" fmla="*/ 60021 w 66571"/>
                <a:gd name="connsiteY20" fmla="*/ 141499 h 180678"/>
                <a:gd name="connsiteX21" fmla="*/ 34300 w 66571"/>
                <a:gd name="connsiteY21" fmla="*/ 174838 h 180678"/>
                <a:gd name="connsiteX22" fmla="*/ 28248 w 66571"/>
                <a:gd name="connsiteY22" fmla="*/ 165966 h 180678"/>
                <a:gd name="connsiteX23" fmla="*/ 35561 w 66571"/>
                <a:gd name="connsiteY23" fmla="*/ 139079 h 180678"/>
                <a:gd name="connsiteX24" fmla="*/ 45395 w 66571"/>
                <a:gd name="connsiteY24" fmla="*/ 110848 h 18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571" h="180678">
                  <a:moveTo>
                    <a:pt x="64560" y="9754"/>
                  </a:moveTo>
                  <a:cubicBezTo>
                    <a:pt x="64560" y="4377"/>
                    <a:pt x="61030" y="75"/>
                    <a:pt x="55230" y="75"/>
                  </a:cubicBezTo>
                  <a:cubicBezTo>
                    <a:pt x="48421" y="75"/>
                    <a:pt x="41613" y="7065"/>
                    <a:pt x="41613" y="14325"/>
                  </a:cubicBezTo>
                  <a:cubicBezTo>
                    <a:pt x="41613" y="19433"/>
                    <a:pt x="45143" y="24004"/>
                    <a:pt x="51195" y="24004"/>
                  </a:cubicBezTo>
                  <a:cubicBezTo>
                    <a:pt x="56995" y="24004"/>
                    <a:pt x="64560" y="17820"/>
                    <a:pt x="64560" y="9754"/>
                  </a:cubicBezTo>
                  <a:close/>
                  <a:moveTo>
                    <a:pt x="45395" y="110848"/>
                  </a:moveTo>
                  <a:cubicBezTo>
                    <a:pt x="48421" y="103051"/>
                    <a:pt x="48421" y="102513"/>
                    <a:pt x="50943" y="95254"/>
                  </a:cubicBezTo>
                  <a:cubicBezTo>
                    <a:pt x="52960" y="89876"/>
                    <a:pt x="54221" y="86112"/>
                    <a:pt x="54221" y="81004"/>
                  </a:cubicBezTo>
                  <a:cubicBezTo>
                    <a:pt x="54221" y="68905"/>
                    <a:pt x="46152" y="58957"/>
                    <a:pt x="33544" y="58957"/>
                  </a:cubicBezTo>
                  <a:cubicBezTo>
                    <a:pt x="9840" y="58957"/>
                    <a:pt x="258" y="97942"/>
                    <a:pt x="258" y="100362"/>
                  </a:cubicBezTo>
                  <a:cubicBezTo>
                    <a:pt x="258" y="103051"/>
                    <a:pt x="2779" y="103051"/>
                    <a:pt x="3284" y="103051"/>
                  </a:cubicBezTo>
                  <a:cubicBezTo>
                    <a:pt x="5805" y="103051"/>
                    <a:pt x="6057" y="102513"/>
                    <a:pt x="7318" y="98211"/>
                  </a:cubicBezTo>
                  <a:cubicBezTo>
                    <a:pt x="14127" y="72938"/>
                    <a:pt x="24213" y="64872"/>
                    <a:pt x="32787" y="64872"/>
                  </a:cubicBezTo>
                  <a:cubicBezTo>
                    <a:pt x="34804" y="64872"/>
                    <a:pt x="39091" y="64872"/>
                    <a:pt x="39091" y="73475"/>
                  </a:cubicBezTo>
                  <a:cubicBezTo>
                    <a:pt x="39091" y="79122"/>
                    <a:pt x="37326" y="84768"/>
                    <a:pt x="36317" y="87456"/>
                  </a:cubicBezTo>
                  <a:cubicBezTo>
                    <a:pt x="34300" y="94447"/>
                    <a:pt x="22953" y="125636"/>
                    <a:pt x="18918" y="137197"/>
                  </a:cubicBezTo>
                  <a:cubicBezTo>
                    <a:pt x="16396" y="144187"/>
                    <a:pt x="13118" y="153060"/>
                    <a:pt x="13118" y="158706"/>
                  </a:cubicBezTo>
                  <a:cubicBezTo>
                    <a:pt x="13118" y="171343"/>
                    <a:pt x="21692" y="180753"/>
                    <a:pt x="33796" y="180753"/>
                  </a:cubicBezTo>
                  <a:cubicBezTo>
                    <a:pt x="57499" y="180753"/>
                    <a:pt x="66830" y="141768"/>
                    <a:pt x="66830" y="139348"/>
                  </a:cubicBezTo>
                  <a:cubicBezTo>
                    <a:pt x="66830" y="136659"/>
                    <a:pt x="64560" y="136659"/>
                    <a:pt x="63804" y="136659"/>
                  </a:cubicBezTo>
                  <a:cubicBezTo>
                    <a:pt x="61282" y="136659"/>
                    <a:pt x="61282" y="137466"/>
                    <a:pt x="60021" y="141499"/>
                  </a:cubicBezTo>
                  <a:cubicBezTo>
                    <a:pt x="55482" y="158437"/>
                    <a:pt x="47161" y="174838"/>
                    <a:pt x="34300" y="174838"/>
                  </a:cubicBezTo>
                  <a:cubicBezTo>
                    <a:pt x="30013" y="174838"/>
                    <a:pt x="28248" y="172149"/>
                    <a:pt x="28248" y="165966"/>
                  </a:cubicBezTo>
                  <a:cubicBezTo>
                    <a:pt x="28248" y="159244"/>
                    <a:pt x="29761" y="155480"/>
                    <a:pt x="35561" y="139079"/>
                  </a:cubicBezTo>
                  <a:lnTo>
                    <a:pt x="45395" y="110848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B3E458D9-5AF7-41EF-8CBF-726E0245E78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2559497" y="7414948"/>
              <a:ext cx="274609" cy="202994"/>
            </a:xfrm>
            <a:custGeom>
              <a:avLst/>
              <a:gdLst>
                <a:gd name="connsiteX0" fmla="*/ 90537 w 274609"/>
                <a:gd name="connsiteY0" fmla="*/ 39329 h 202994"/>
                <a:gd name="connsiteX1" fmla="*/ 122814 w 274609"/>
                <a:gd name="connsiteY1" fmla="*/ 163008 h 202994"/>
                <a:gd name="connsiteX2" fmla="*/ 133657 w 274609"/>
                <a:gd name="connsiteY2" fmla="*/ 180484 h 202994"/>
                <a:gd name="connsiteX3" fmla="*/ 139709 w 274609"/>
                <a:gd name="connsiteY3" fmla="*/ 175645 h 202994"/>
                <a:gd name="connsiteX4" fmla="*/ 189638 w 274609"/>
                <a:gd name="connsiteY4" fmla="*/ 118914 h 202994"/>
                <a:gd name="connsiteX5" fmla="*/ 244862 w 274609"/>
                <a:gd name="connsiteY5" fmla="*/ 50353 h 202994"/>
                <a:gd name="connsiteX6" fmla="*/ 232254 w 274609"/>
                <a:gd name="connsiteY6" fmla="*/ 165159 h 202994"/>
                <a:gd name="connsiteX7" fmla="*/ 233263 w 274609"/>
                <a:gd name="connsiteY7" fmla="*/ 186668 h 202994"/>
                <a:gd name="connsiteX8" fmla="*/ 245115 w 274609"/>
                <a:gd name="connsiteY8" fmla="*/ 197423 h 202994"/>
                <a:gd name="connsiteX9" fmla="*/ 274870 w 274609"/>
                <a:gd name="connsiteY9" fmla="*/ 180215 h 202994"/>
                <a:gd name="connsiteX10" fmla="*/ 272601 w 274609"/>
                <a:gd name="connsiteY10" fmla="*/ 178333 h 202994"/>
                <a:gd name="connsiteX11" fmla="*/ 261505 w 274609"/>
                <a:gd name="connsiteY11" fmla="*/ 182635 h 202994"/>
                <a:gd name="connsiteX12" fmla="*/ 254445 w 274609"/>
                <a:gd name="connsiteY12" fmla="*/ 171343 h 202994"/>
                <a:gd name="connsiteX13" fmla="*/ 253688 w 274609"/>
                <a:gd name="connsiteY13" fmla="*/ 153598 h 202994"/>
                <a:gd name="connsiteX14" fmla="*/ 272096 w 274609"/>
                <a:gd name="connsiteY14" fmla="*/ 8947 h 202994"/>
                <a:gd name="connsiteX15" fmla="*/ 272601 w 274609"/>
                <a:gd name="connsiteY15" fmla="*/ 4377 h 202994"/>
                <a:gd name="connsiteX16" fmla="*/ 270583 w 274609"/>
                <a:gd name="connsiteY16" fmla="*/ 344 h 202994"/>
                <a:gd name="connsiteX17" fmla="*/ 264531 w 274609"/>
                <a:gd name="connsiteY17" fmla="*/ 6528 h 202994"/>
                <a:gd name="connsiteX18" fmla="*/ 142231 w 274609"/>
                <a:gd name="connsiteY18" fmla="*/ 153867 h 202994"/>
                <a:gd name="connsiteX19" fmla="*/ 122562 w 274609"/>
                <a:gd name="connsiteY19" fmla="*/ 91758 h 202994"/>
                <a:gd name="connsiteX20" fmla="*/ 106675 w 274609"/>
                <a:gd name="connsiteY20" fmla="*/ 12980 h 202994"/>
                <a:gd name="connsiteX21" fmla="*/ 104658 w 274609"/>
                <a:gd name="connsiteY21" fmla="*/ 1419 h 202994"/>
                <a:gd name="connsiteX22" fmla="*/ 101884 w 274609"/>
                <a:gd name="connsiteY22" fmla="*/ 75 h 202994"/>
                <a:gd name="connsiteX23" fmla="*/ 85998 w 274609"/>
                <a:gd name="connsiteY23" fmla="*/ 11636 h 202994"/>
                <a:gd name="connsiteX24" fmla="*/ 60277 w 274609"/>
                <a:gd name="connsiteY24" fmla="*/ 121065 h 202994"/>
                <a:gd name="connsiteX25" fmla="*/ 29765 w 274609"/>
                <a:gd name="connsiteY25" fmla="*/ 178333 h 202994"/>
                <a:gd name="connsiteX26" fmla="*/ 11609 w 274609"/>
                <a:gd name="connsiteY26" fmla="*/ 170805 h 202994"/>
                <a:gd name="connsiteX27" fmla="*/ 9339 w 274609"/>
                <a:gd name="connsiteY27" fmla="*/ 169461 h 202994"/>
                <a:gd name="connsiteX28" fmla="*/ 261 w 274609"/>
                <a:gd name="connsiteY28" fmla="*/ 189088 h 202994"/>
                <a:gd name="connsiteX29" fmla="*/ 8330 w 274609"/>
                <a:gd name="connsiteY29" fmla="*/ 199305 h 202994"/>
                <a:gd name="connsiteX30" fmla="*/ 21947 w 274609"/>
                <a:gd name="connsiteY30" fmla="*/ 203069 h 202994"/>
                <a:gd name="connsiteX31" fmla="*/ 57503 w 274609"/>
                <a:gd name="connsiteY31" fmla="*/ 150909 h 202994"/>
                <a:gd name="connsiteX32" fmla="*/ 90537 w 274609"/>
                <a:gd name="connsiteY32" fmla="*/ 39329 h 20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4609" h="202994">
                  <a:moveTo>
                    <a:pt x="90537" y="39329"/>
                  </a:moveTo>
                  <a:cubicBezTo>
                    <a:pt x="97345" y="74282"/>
                    <a:pt x="108440" y="131819"/>
                    <a:pt x="122814" y="163008"/>
                  </a:cubicBezTo>
                  <a:cubicBezTo>
                    <a:pt x="128362" y="174569"/>
                    <a:pt x="131135" y="180484"/>
                    <a:pt x="133657" y="180484"/>
                  </a:cubicBezTo>
                  <a:cubicBezTo>
                    <a:pt x="134666" y="180484"/>
                    <a:pt x="135170" y="180484"/>
                    <a:pt x="139709" y="175645"/>
                  </a:cubicBezTo>
                  <a:cubicBezTo>
                    <a:pt x="158874" y="156017"/>
                    <a:pt x="171986" y="140423"/>
                    <a:pt x="189638" y="118914"/>
                  </a:cubicBezTo>
                  <a:lnTo>
                    <a:pt x="244862" y="50353"/>
                  </a:lnTo>
                  <a:cubicBezTo>
                    <a:pt x="241332" y="73206"/>
                    <a:pt x="232254" y="133702"/>
                    <a:pt x="232254" y="165159"/>
                  </a:cubicBezTo>
                  <a:cubicBezTo>
                    <a:pt x="232254" y="172418"/>
                    <a:pt x="232506" y="179409"/>
                    <a:pt x="233263" y="186668"/>
                  </a:cubicBezTo>
                  <a:cubicBezTo>
                    <a:pt x="233515" y="189626"/>
                    <a:pt x="234524" y="197423"/>
                    <a:pt x="245115" y="197423"/>
                  </a:cubicBezTo>
                  <a:cubicBezTo>
                    <a:pt x="255706" y="197423"/>
                    <a:pt x="274870" y="185593"/>
                    <a:pt x="274870" y="180215"/>
                  </a:cubicBezTo>
                  <a:cubicBezTo>
                    <a:pt x="274870" y="178602"/>
                    <a:pt x="273357" y="178333"/>
                    <a:pt x="272601" y="178333"/>
                  </a:cubicBezTo>
                  <a:cubicBezTo>
                    <a:pt x="269323" y="178333"/>
                    <a:pt x="264279" y="180753"/>
                    <a:pt x="261505" y="182635"/>
                  </a:cubicBezTo>
                  <a:cubicBezTo>
                    <a:pt x="255453" y="181829"/>
                    <a:pt x="254949" y="177527"/>
                    <a:pt x="254445" y="171343"/>
                  </a:cubicBezTo>
                  <a:cubicBezTo>
                    <a:pt x="253688" y="162739"/>
                    <a:pt x="253688" y="154673"/>
                    <a:pt x="253688" y="153598"/>
                  </a:cubicBezTo>
                  <a:cubicBezTo>
                    <a:pt x="253688" y="123753"/>
                    <a:pt x="264784" y="42287"/>
                    <a:pt x="272096" y="8947"/>
                  </a:cubicBezTo>
                  <a:cubicBezTo>
                    <a:pt x="272349" y="7065"/>
                    <a:pt x="272601" y="6528"/>
                    <a:pt x="272601" y="4377"/>
                  </a:cubicBezTo>
                  <a:cubicBezTo>
                    <a:pt x="272601" y="3301"/>
                    <a:pt x="272349" y="344"/>
                    <a:pt x="270583" y="344"/>
                  </a:cubicBezTo>
                  <a:cubicBezTo>
                    <a:pt x="269575" y="344"/>
                    <a:pt x="269323" y="612"/>
                    <a:pt x="264531" y="6528"/>
                  </a:cubicBezTo>
                  <a:cubicBezTo>
                    <a:pt x="240828" y="37178"/>
                    <a:pt x="167195" y="131282"/>
                    <a:pt x="142231" y="153867"/>
                  </a:cubicBezTo>
                  <a:cubicBezTo>
                    <a:pt x="135927" y="139617"/>
                    <a:pt x="131388" y="129400"/>
                    <a:pt x="122562" y="91758"/>
                  </a:cubicBezTo>
                  <a:cubicBezTo>
                    <a:pt x="115249" y="61376"/>
                    <a:pt x="110962" y="39060"/>
                    <a:pt x="106675" y="12980"/>
                  </a:cubicBezTo>
                  <a:cubicBezTo>
                    <a:pt x="105919" y="9216"/>
                    <a:pt x="104658" y="1957"/>
                    <a:pt x="104658" y="1419"/>
                  </a:cubicBezTo>
                  <a:cubicBezTo>
                    <a:pt x="103901" y="75"/>
                    <a:pt x="102641" y="75"/>
                    <a:pt x="101884" y="75"/>
                  </a:cubicBezTo>
                  <a:cubicBezTo>
                    <a:pt x="97345" y="75"/>
                    <a:pt x="86754" y="5990"/>
                    <a:pt x="85998" y="11636"/>
                  </a:cubicBezTo>
                  <a:cubicBezTo>
                    <a:pt x="82972" y="34221"/>
                    <a:pt x="77928" y="69711"/>
                    <a:pt x="60277" y="121065"/>
                  </a:cubicBezTo>
                  <a:cubicBezTo>
                    <a:pt x="40103" y="178333"/>
                    <a:pt x="34556" y="178333"/>
                    <a:pt x="29765" y="178333"/>
                  </a:cubicBezTo>
                  <a:cubicBezTo>
                    <a:pt x="26486" y="178333"/>
                    <a:pt x="17156" y="176182"/>
                    <a:pt x="11609" y="170805"/>
                  </a:cubicBezTo>
                  <a:cubicBezTo>
                    <a:pt x="10348" y="169461"/>
                    <a:pt x="9843" y="169461"/>
                    <a:pt x="9339" y="169461"/>
                  </a:cubicBezTo>
                  <a:cubicBezTo>
                    <a:pt x="5809" y="169461"/>
                    <a:pt x="261" y="181560"/>
                    <a:pt x="261" y="189088"/>
                  </a:cubicBezTo>
                  <a:cubicBezTo>
                    <a:pt x="261" y="191508"/>
                    <a:pt x="261" y="194734"/>
                    <a:pt x="8330" y="199305"/>
                  </a:cubicBezTo>
                  <a:cubicBezTo>
                    <a:pt x="14635" y="202800"/>
                    <a:pt x="20687" y="203069"/>
                    <a:pt x="21947" y="203069"/>
                  </a:cubicBezTo>
                  <a:cubicBezTo>
                    <a:pt x="37582" y="203069"/>
                    <a:pt x="52460" y="164621"/>
                    <a:pt x="57503" y="150909"/>
                  </a:cubicBezTo>
                  <a:cubicBezTo>
                    <a:pt x="69355" y="120527"/>
                    <a:pt x="83476" y="78046"/>
                    <a:pt x="90537" y="39329"/>
                  </a:cubicBez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2C642D1A-BE7B-7252-EAF9-919846DC5DD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2869107" y="7360989"/>
              <a:ext cx="65311" cy="172773"/>
            </a:xfrm>
            <a:custGeom>
              <a:avLst/>
              <a:gdLst>
                <a:gd name="connsiteX0" fmla="*/ 35047 w 65311"/>
                <a:gd name="connsiteY0" fmla="*/ 53898 h 172773"/>
                <a:gd name="connsiteX1" fmla="*/ 44755 w 65311"/>
                <a:gd name="connsiteY1" fmla="*/ 55968 h 172773"/>
                <a:gd name="connsiteX2" fmla="*/ 57994 w 65311"/>
                <a:gd name="connsiteY2" fmla="*/ 58791 h 172773"/>
                <a:gd name="connsiteX3" fmla="*/ 65584 w 65311"/>
                <a:gd name="connsiteY3" fmla="*/ 51451 h 172773"/>
                <a:gd name="connsiteX4" fmla="*/ 57994 w 65311"/>
                <a:gd name="connsiteY4" fmla="*/ 44111 h 172773"/>
                <a:gd name="connsiteX5" fmla="*/ 44755 w 65311"/>
                <a:gd name="connsiteY5" fmla="*/ 46934 h 172773"/>
                <a:gd name="connsiteX6" fmla="*/ 35047 w 65311"/>
                <a:gd name="connsiteY6" fmla="*/ 49004 h 172773"/>
                <a:gd name="connsiteX7" fmla="*/ 37518 w 65311"/>
                <a:gd name="connsiteY7" fmla="*/ 28678 h 172773"/>
                <a:gd name="connsiteX8" fmla="*/ 39813 w 65311"/>
                <a:gd name="connsiteY8" fmla="*/ 8728 h 172773"/>
                <a:gd name="connsiteX9" fmla="*/ 32929 w 65311"/>
                <a:gd name="connsiteY9" fmla="*/ 71 h 172773"/>
                <a:gd name="connsiteX10" fmla="*/ 26044 w 65311"/>
                <a:gd name="connsiteY10" fmla="*/ 8728 h 172773"/>
                <a:gd name="connsiteX11" fmla="*/ 28516 w 65311"/>
                <a:gd name="connsiteY11" fmla="*/ 30748 h 172773"/>
                <a:gd name="connsiteX12" fmla="*/ 30810 w 65311"/>
                <a:gd name="connsiteY12" fmla="*/ 49004 h 172773"/>
                <a:gd name="connsiteX13" fmla="*/ 21102 w 65311"/>
                <a:gd name="connsiteY13" fmla="*/ 46934 h 172773"/>
                <a:gd name="connsiteX14" fmla="*/ 7863 w 65311"/>
                <a:gd name="connsiteY14" fmla="*/ 44111 h 172773"/>
                <a:gd name="connsiteX15" fmla="*/ 273 w 65311"/>
                <a:gd name="connsiteY15" fmla="*/ 51451 h 172773"/>
                <a:gd name="connsiteX16" fmla="*/ 7863 w 65311"/>
                <a:gd name="connsiteY16" fmla="*/ 58791 h 172773"/>
                <a:gd name="connsiteX17" fmla="*/ 21102 w 65311"/>
                <a:gd name="connsiteY17" fmla="*/ 55968 h 172773"/>
                <a:gd name="connsiteX18" fmla="*/ 30810 w 65311"/>
                <a:gd name="connsiteY18" fmla="*/ 53898 h 172773"/>
                <a:gd name="connsiteX19" fmla="*/ 28339 w 65311"/>
                <a:gd name="connsiteY19" fmla="*/ 68578 h 172773"/>
                <a:gd name="connsiteX20" fmla="*/ 26044 w 65311"/>
                <a:gd name="connsiteY20" fmla="*/ 91351 h 172773"/>
                <a:gd name="connsiteX21" fmla="*/ 29928 w 65311"/>
                <a:gd name="connsiteY21" fmla="*/ 170021 h 172773"/>
                <a:gd name="connsiteX22" fmla="*/ 32929 w 65311"/>
                <a:gd name="connsiteY22" fmla="*/ 172844 h 172773"/>
                <a:gd name="connsiteX23" fmla="*/ 36106 w 65311"/>
                <a:gd name="connsiteY23" fmla="*/ 169080 h 172773"/>
                <a:gd name="connsiteX24" fmla="*/ 38224 w 65311"/>
                <a:gd name="connsiteY24" fmla="*/ 141037 h 172773"/>
                <a:gd name="connsiteX25" fmla="*/ 39813 w 65311"/>
                <a:gd name="connsiteY25" fmla="*/ 91351 h 172773"/>
                <a:gd name="connsiteX26" fmla="*/ 37342 w 65311"/>
                <a:gd name="connsiteY26" fmla="*/ 68201 h 172773"/>
                <a:gd name="connsiteX27" fmla="*/ 35047 w 65311"/>
                <a:gd name="connsiteY27" fmla="*/ 53898 h 1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311" h="172773">
                  <a:moveTo>
                    <a:pt x="35047" y="53898"/>
                  </a:moveTo>
                  <a:cubicBezTo>
                    <a:pt x="37695" y="54274"/>
                    <a:pt x="39460" y="54462"/>
                    <a:pt x="44755" y="55968"/>
                  </a:cubicBezTo>
                  <a:cubicBezTo>
                    <a:pt x="50404" y="57662"/>
                    <a:pt x="54640" y="58791"/>
                    <a:pt x="57994" y="58791"/>
                  </a:cubicBezTo>
                  <a:cubicBezTo>
                    <a:pt x="64878" y="58791"/>
                    <a:pt x="65584" y="53145"/>
                    <a:pt x="65584" y="51451"/>
                  </a:cubicBezTo>
                  <a:cubicBezTo>
                    <a:pt x="65584" y="49945"/>
                    <a:pt x="64878" y="44111"/>
                    <a:pt x="57994" y="44111"/>
                  </a:cubicBezTo>
                  <a:cubicBezTo>
                    <a:pt x="54640" y="44111"/>
                    <a:pt x="50404" y="45240"/>
                    <a:pt x="44755" y="46934"/>
                  </a:cubicBezTo>
                  <a:cubicBezTo>
                    <a:pt x="39460" y="48440"/>
                    <a:pt x="37695" y="48628"/>
                    <a:pt x="35047" y="49004"/>
                  </a:cubicBezTo>
                  <a:cubicBezTo>
                    <a:pt x="35400" y="42417"/>
                    <a:pt x="36635" y="34512"/>
                    <a:pt x="37518" y="28678"/>
                  </a:cubicBezTo>
                  <a:cubicBezTo>
                    <a:pt x="38224" y="24914"/>
                    <a:pt x="39813" y="15315"/>
                    <a:pt x="39813" y="8728"/>
                  </a:cubicBezTo>
                  <a:cubicBezTo>
                    <a:pt x="39813" y="3082"/>
                    <a:pt x="37342" y="71"/>
                    <a:pt x="32929" y="71"/>
                  </a:cubicBezTo>
                  <a:cubicBezTo>
                    <a:pt x="29222" y="71"/>
                    <a:pt x="26044" y="2141"/>
                    <a:pt x="26044" y="8728"/>
                  </a:cubicBezTo>
                  <a:cubicBezTo>
                    <a:pt x="26044" y="14939"/>
                    <a:pt x="27457" y="24349"/>
                    <a:pt x="28516" y="30748"/>
                  </a:cubicBezTo>
                  <a:cubicBezTo>
                    <a:pt x="28869" y="32819"/>
                    <a:pt x="30457" y="42041"/>
                    <a:pt x="30810" y="49004"/>
                  </a:cubicBezTo>
                  <a:cubicBezTo>
                    <a:pt x="28163" y="48628"/>
                    <a:pt x="26398" y="48440"/>
                    <a:pt x="21102" y="46934"/>
                  </a:cubicBezTo>
                  <a:cubicBezTo>
                    <a:pt x="15453" y="45240"/>
                    <a:pt x="11217" y="44111"/>
                    <a:pt x="7863" y="44111"/>
                  </a:cubicBezTo>
                  <a:cubicBezTo>
                    <a:pt x="979" y="44111"/>
                    <a:pt x="273" y="49757"/>
                    <a:pt x="273" y="51451"/>
                  </a:cubicBezTo>
                  <a:cubicBezTo>
                    <a:pt x="273" y="52957"/>
                    <a:pt x="979" y="58791"/>
                    <a:pt x="7863" y="58791"/>
                  </a:cubicBezTo>
                  <a:cubicBezTo>
                    <a:pt x="11217" y="58791"/>
                    <a:pt x="15453" y="57662"/>
                    <a:pt x="21102" y="55968"/>
                  </a:cubicBezTo>
                  <a:cubicBezTo>
                    <a:pt x="26398" y="54462"/>
                    <a:pt x="28163" y="54274"/>
                    <a:pt x="30810" y="53898"/>
                  </a:cubicBezTo>
                  <a:cubicBezTo>
                    <a:pt x="30457" y="58603"/>
                    <a:pt x="29222" y="64626"/>
                    <a:pt x="28339" y="68578"/>
                  </a:cubicBezTo>
                  <a:cubicBezTo>
                    <a:pt x="26044" y="80247"/>
                    <a:pt x="26044" y="81564"/>
                    <a:pt x="26044" y="91351"/>
                  </a:cubicBezTo>
                  <a:cubicBezTo>
                    <a:pt x="26044" y="127675"/>
                    <a:pt x="29398" y="166257"/>
                    <a:pt x="29928" y="170021"/>
                  </a:cubicBezTo>
                  <a:cubicBezTo>
                    <a:pt x="30104" y="171715"/>
                    <a:pt x="30457" y="172844"/>
                    <a:pt x="32929" y="172844"/>
                  </a:cubicBezTo>
                  <a:cubicBezTo>
                    <a:pt x="35576" y="172844"/>
                    <a:pt x="35753" y="171715"/>
                    <a:pt x="36106" y="169080"/>
                  </a:cubicBezTo>
                  <a:cubicBezTo>
                    <a:pt x="36106" y="168892"/>
                    <a:pt x="37518" y="152518"/>
                    <a:pt x="38224" y="141037"/>
                  </a:cubicBezTo>
                  <a:cubicBezTo>
                    <a:pt x="39107" y="124475"/>
                    <a:pt x="39813" y="107913"/>
                    <a:pt x="39813" y="91351"/>
                  </a:cubicBezTo>
                  <a:cubicBezTo>
                    <a:pt x="39813" y="81564"/>
                    <a:pt x="39813" y="80247"/>
                    <a:pt x="37342" y="68201"/>
                  </a:cubicBezTo>
                  <a:cubicBezTo>
                    <a:pt x="36989" y="66131"/>
                    <a:pt x="35400" y="58603"/>
                    <a:pt x="35047" y="53898"/>
                  </a:cubicBez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C1D1F57B-AEA3-AB2A-4B5B-DE857AE3AC6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2970167" y="7421670"/>
              <a:ext cx="179234" cy="182829"/>
            </a:xfrm>
            <a:custGeom>
              <a:avLst/>
              <a:gdLst>
                <a:gd name="connsiteX0" fmla="*/ 67101 w 179234"/>
                <a:gd name="connsiteY0" fmla="*/ 95522 h 182829"/>
                <a:gd name="connsiteX1" fmla="*/ 91561 w 179234"/>
                <a:gd name="connsiteY1" fmla="*/ 95522 h 182829"/>
                <a:gd name="connsiteX2" fmla="*/ 112491 w 179234"/>
                <a:gd name="connsiteY2" fmla="*/ 107621 h 182829"/>
                <a:gd name="connsiteX3" fmla="*/ 110726 w 179234"/>
                <a:gd name="connsiteY3" fmla="*/ 120796 h 182829"/>
                <a:gd name="connsiteX4" fmla="*/ 109970 w 179234"/>
                <a:gd name="connsiteY4" fmla="*/ 123753 h 182829"/>
                <a:gd name="connsiteX5" fmla="*/ 112996 w 179234"/>
                <a:gd name="connsiteY5" fmla="*/ 126980 h 182829"/>
                <a:gd name="connsiteX6" fmla="*/ 116778 w 179234"/>
                <a:gd name="connsiteY6" fmla="*/ 121334 h 182829"/>
                <a:gd name="connsiteX7" fmla="*/ 130647 w 179234"/>
                <a:gd name="connsiteY7" fmla="*/ 62990 h 182829"/>
                <a:gd name="connsiteX8" fmla="*/ 131404 w 179234"/>
                <a:gd name="connsiteY8" fmla="*/ 58688 h 182829"/>
                <a:gd name="connsiteX9" fmla="*/ 128378 w 179234"/>
                <a:gd name="connsiteY9" fmla="*/ 55730 h 182829"/>
                <a:gd name="connsiteX10" fmla="*/ 124595 w 179234"/>
                <a:gd name="connsiteY10" fmla="*/ 61376 h 182829"/>
                <a:gd name="connsiteX11" fmla="*/ 92066 w 179234"/>
                <a:gd name="connsiteY11" fmla="*/ 87188 h 182829"/>
                <a:gd name="connsiteX12" fmla="*/ 69119 w 179234"/>
                <a:gd name="connsiteY12" fmla="*/ 87188 h 182829"/>
                <a:gd name="connsiteX13" fmla="*/ 85257 w 179234"/>
                <a:gd name="connsiteY13" fmla="*/ 18895 h 182829"/>
                <a:gd name="connsiteX14" fmla="*/ 98874 w 179234"/>
                <a:gd name="connsiteY14" fmla="*/ 8410 h 182829"/>
                <a:gd name="connsiteX15" fmla="*/ 132160 w 179234"/>
                <a:gd name="connsiteY15" fmla="*/ 8410 h 182829"/>
                <a:gd name="connsiteX16" fmla="*/ 168976 w 179234"/>
                <a:gd name="connsiteY16" fmla="*/ 37985 h 182829"/>
                <a:gd name="connsiteX17" fmla="*/ 168220 w 179234"/>
                <a:gd name="connsiteY17" fmla="*/ 52504 h 182829"/>
                <a:gd name="connsiteX18" fmla="*/ 167716 w 179234"/>
                <a:gd name="connsiteY18" fmla="*/ 57343 h 182829"/>
                <a:gd name="connsiteX19" fmla="*/ 170742 w 179234"/>
                <a:gd name="connsiteY19" fmla="*/ 60570 h 182829"/>
                <a:gd name="connsiteX20" fmla="*/ 174272 w 179234"/>
                <a:gd name="connsiteY20" fmla="*/ 53848 h 182829"/>
                <a:gd name="connsiteX21" fmla="*/ 179315 w 179234"/>
                <a:gd name="connsiteY21" fmla="*/ 7334 h 182829"/>
                <a:gd name="connsiteX22" fmla="*/ 172507 w 179234"/>
                <a:gd name="connsiteY22" fmla="*/ 75 h 182829"/>
                <a:gd name="connsiteX23" fmla="*/ 48945 w 179234"/>
                <a:gd name="connsiteY23" fmla="*/ 75 h 182829"/>
                <a:gd name="connsiteX24" fmla="*/ 41380 w 179234"/>
                <a:gd name="connsiteY24" fmla="*/ 5452 h 182829"/>
                <a:gd name="connsiteX25" fmla="*/ 48441 w 179234"/>
                <a:gd name="connsiteY25" fmla="*/ 8410 h 182829"/>
                <a:gd name="connsiteX26" fmla="*/ 64832 w 179234"/>
                <a:gd name="connsiteY26" fmla="*/ 13249 h 182829"/>
                <a:gd name="connsiteX27" fmla="*/ 63571 w 179234"/>
                <a:gd name="connsiteY27" fmla="*/ 19702 h 182829"/>
                <a:gd name="connsiteX28" fmla="*/ 30285 w 179234"/>
                <a:gd name="connsiteY28" fmla="*/ 161932 h 182829"/>
                <a:gd name="connsiteX29" fmla="*/ 7338 w 179234"/>
                <a:gd name="connsiteY29" fmla="*/ 174569 h 182829"/>
                <a:gd name="connsiteX30" fmla="*/ 277 w 179234"/>
                <a:gd name="connsiteY30" fmla="*/ 179678 h 182829"/>
                <a:gd name="connsiteX31" fmla="*/ 4060 w 179234"/>
                <a:gd name="connsiteY31" fmla="*/ 182904 h 182829"/>
                <a:gd name="connsiteX32" fmla="*/ 37346 w 179234"/>
                <a:gd name="connsiteY32" fmla="*/ 182098 h 182829"/>
                <a:gd name="connsiteX33" fmla="*/ 74918 w 179234"/>
                <a:gd name="connsiteY33" fmla="*/ 182904 h 182829"/>
                <a:gd name="connsiteX34" fmla="*/ 80214 w 179234"/>
                <a:gd name="connsiteY34" fmla="*/ 177796 h 182829"/>
                <a:gd name="connsiteX35" fmla="*/ 78701 w 179234"/>
                <a:gd name="connsiteY35" fmla="*/ 174838 h 182829"/>
                <a:gd name="connsiteX36" fmla="*/ 71640 w 179234"/>
                <a:gd name="connsiteY36" fmla="*/ 174569 h 182829"/>
                <a:gd name="connsiteX37" fmla="*/ 58528 w 179234"/>
                <a:gd name="connsiteY37" fmla="*/ 174032 h 182829"/>
                <a:gd name="connsiteX38" fmla="*/ 50458 w 179234"/>
                <a:gd name="connsiteY38" fmla="*/ 168654 h 182829"/>
                <a:gd name="connsiteX39" fmla="*/ 51467 w 179234"/>
                <a:gd name="connsiteY39" fmla="*/ 162470 h 182829"/>
                <a:gd name="connsiteX40" fmla="*/ 67101 w 179234"/>
                <a:gd name="connsiteY40" fmla="*/ 95522 h 18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9234" h="182829">
                  <a:moveTo>
                    <a:pt x="67101" y="95522"/>
                  </a:moveTo>
                  <a:lnTo>
                    <a:pt x="91561" y="95522"/>
                  </a:lnTo>
                  <a:cubicBezTo>
                    <a:pt x="110474" y="95522"/>
                    <a:pt x="112491" y="99824"/>
                    <a:pt x="112491" y="107621"/>
                  </a:cubicBezTo>
                  <a:cubicBezTo>
                    <a:pt x="112491" y="109503"/>
                    <a:pt x="112491" y="112730"/>
                    <a:pt x="110726" y="120796"/>
                  </a:cubicBezTo>
                  <a:cubicBezTo>
                    <a:pt x="110222" y="122140"/>
                    <a:pt x="109970" y="123216"/>
                    <a:pt x="109970" y="123753"/>
                  </a:cubicBezTo>
                  <a:cubicBezTo>
                    <a:pt x="109970" y="125904"/>
                    <a:pt x="111483" y="126980"/>
                    <a:pt x="112996" y="126980"/>
                  </a:cubicBezTo>
                  <a:cubicBezTo>
                    <a:pt x="115517" y="126980"/>
                    <a:pt x="115517" y="126173"/>
                    <a:pt x="116778" y="121334"/>
                  </a:cubicBezTo>
                  <a:lnTo>
                    <a:pt x="130647" y="62990"/>
                  </a:lnTo>
                  <a:cubicBezTo>
                    <a:pt x="131404" y="60032"/>
                    <a:pt x="131404" y="59494"/>
                    <a:pt x="131404" y="58688"/>
                  </a:cubicBezTo>
                  <a:cubicBezTo>
                    <a:pt x="131404" y="58150"/>
                    <a:pt x="130899" y="55730"/>
                    <a:pt x="128378" y="55730"/>
                  </a:cubicBezTo>
                  <a:cubicBezTo>
                    <a:pt x="125856" y="55730"/>
                    <a:pt x="125604" y="57074"/>
                    <a:pt x="124595" y="61376"/>
                  </a:cubicBezTo>
                  <a:cubicBezTo>
                    <a:pt x="119300" y="82348"/>
                    <a:pt x="113500" y="87188"/>
                    <a:pt x="92066" y="87188"/>
                  </a:cubicBezTo>
                  <a:lnTo>
                    <a:pt x="69119" y="87188"/>
                  </a:lnTo>
                  <a:lnTo>
                    <a:pt x="85257" y="18895"/>
                  </a:lnTo>
                  <a:cubicBezTo>
                    <a:pt x="87527" y="9485"/>
                    <a:pt x="87779" y="8410"/>
                    <a:pt x="98874" y="8410"/>
                  </a:cubicBezTo>
                  <a:lnTo>
                    <a:pt x="132160" y="8410"/>
                  </a:lnTo>
                  <a:cubicBezTo>
                    <a:pt x="163177" y="8410"/>
                    <a:pt x="168976" y="17282"/>
                    <a:pt x="168976" y="37985"/>
                  </a:cubicBezTo>
                  <a:cubicBezTo>
                    <a:pt x="168976" y="44169"/>
                    <a:pt x="168976" y="45244"/>
                    <a:pt x="168220" y="52504"/>
                  </a:cubicBezTo>
                  <a:cubicBezTo>
                    <a:pt x="167716" y="55999"/>
                    <a:pt x="167716" y="56537"/>
                    <a:pt x="167716" y="57343"/>
                  </a:cubicBezTo>
                  <a:cubicBezTo>
                    <a:pt x="167716" y="58688"/>
                    <a:pt x="168472" y="60570"/>
                    <a:pt x="170742" y="60570"/>
                  </a:cubicBezTo>
                  <a:cubicBezTo>
                    <a:pt x="173515" y="60570"/>
                    <a:pt x="173768" y="58957"/>
                    <a:pt x="174272" y="53848"/>
                  </a:cubicBezTo>
                  <a:lnTo>
                    <a:pt x="179315" y="7334"/>
                  </a:lnTo>
                  <a:cubicBezTo>
                    <a:pt x="180072" y="75"/>
                    <a:pt x="178811" y="75"/>
                    <a:pt x="172507" y="75"/>
                  </a:cubicBezTo>
                  <a:lnTo>
                    <a:pt x="48945" y="75"/>
                  </a:lnTo>
                  <a:cubicBezTo>
                    <a:pt x="43902" y="75"/>
                    <a:pt x="41380" y="75"/>
                    <a:pt x="41380" y="5452"/>
                  </a:cubicBezTo>
                  <a:cubicBezTo>
                    <a:pt x="41380" y="8410"/>
                    <a:pt x="43650" y="8410"/>
                    <a:pt x="48441" y="8410"/>
                  </a:cubicBezTo>
                  <a:cubicBezTo>
                    <a:pt x="57771" y="8410"/>
                    <a:pt x="64832" y="8410"/>
                    <a:pt x="64832" y="13249"/>
                  </a:cubicBezTo>
                  <a:cubicBezTo>
                    <a:pt x="64832" y="14325"/>
                    <a:pt x="64832" y="14862"/>
                    <a:pt x="63571" y="19702"/>
                  </a:cubicBezTo>
                  <a:lnTo>
                    <a:pt x="30285" y="161932"/>
                  </a:lnTo>
                  <a:cubicBezTo>
                    <a:pt x="27763" y="172418"/>
                    <a:pt x="27259" y="174569"/>
                    <a:pt x="7338" y="174569"/>
                  </a:cubicBezTo>
                  <a:cubicBezTo>
                    <a:pt x="3051" y="174569"/>
                    <a:pt x="277" y="174569"/>
                    <a:pt x="277" y="179678"/>
                  </a:cubicBezTo>
                  <a:cubicBezTo>
                    <a:pt x="277" y="182904"/>
                    <a:pt x="3303" y="182904"/>
                    <a:pt x="4060" y="182904"/>
                  </a:cubicBezTo>
                  <a:cubicBezTo>
                    <a:pt x="11373" y="182904"/>
                    <a:pt x="30033" y="182098"/>
                    <a:pt x="37346" y="182098"/>
                  </a:cubicBezTo>
                  <a:cubicBezTo>
                    <a:pt x="45667" y="182098"/>
                    <a:pt x="66597" y="182904"/>
                    <a:pt x="74918" y="182904"/>
                  </a:cubicBezTo>
                  <a:cubicBezTo>
                    <a:pt x="77188" y="182904"/>
                    <a:pt x="80214" y="182904"/>
                    <a:pt x="80214" y="177796"/>
                  </a:cubicBezTo>
                  <a:cubicBezTo>
                    <a:pt x="80214" y="175645"/>
                    <a:pt x="78701" y="175107"/>
                    <a:pt x="78701" y="174838"/>
                  </a:cubicBezTo>
                  <a:cubicBezTo>
                    <a:pt x="77944" y="174569"/>
                    <a:pt x="77440" y="174569"/>
                    <a:pt x="71640" y="174569"/>
                  </a:cubicBezTo>
                  <a:cubicBezTo>
                    <a:pt x="66093" y="174569"/>
                    <a:pt x="64832" y="174569"/>
                    <a:pt x="58528" y="174032"/>
                  </a:cubicBezTo>
                  <a:cubicBezTo>
                    <a:pt x="51215" y="173225"/>
                    <a:pt x="50458" y="172149"/>
                    <a:pt x="50458" y="168654"/>
                  </a:cubicBezTo>
                  <a:cubicBezTo>
                    <a:pt x="50458" y="168116"/>
                    <a:pt x="50458" y="166503"/>
                    <a:pt x="51467" y="162470"/>
                  </a:cubicBezTo>
                  <a:lnTo>
                    <a:pt x="67101" y="95522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95CC8140-A653-889C-44EF-C369CE55F4C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3135098" y="7512519"/>
              <a:ext cx="86493" cy="136073"/>
            </a:xfrm>
            <a:custGeom>
              <a:avLst/>
              <a:gdLst>
                <a:gd name="connsiteX0" fmla="*/ 31880 w 86493"/>
                <a:gd name="connsiteY0" fmla="*/ 53903 h 136073"/>
                <a:gd name="connsiteX1" fmla="*/ 11581 w 86493"/>
                <a:gd name="connsiteY1" fmla="*/ 30377 h 136073"/>
                <a:gd name="connsiteX2" fmla="*/ 38411 w 86493"/>
                <a:gd name="connsiteY2" fmla="*/ 6099 h 136073"/>
                <a:gd name="connsiteX3" fmla="*/ 75303 w 86493"/>
                <a:gd name="connsiteY3" fmla="*/ 42799 h 136073"/>
                <a:gd name="connsiteX4" fmla="*/ 78480 w 86493"/>
                <a:gd name="connsiteY4" fmla="*/ 46563 h 136073"/>
                <a:gd name="connsiteX5" fmla="*/ 81481 w 86493"/>
                <a:gd name="connsiteY5" fmla="*/ 41670 h 136073"/>
                <a:gd name="connsiteX6" fmla="*/ 81481 w 86493"/>
                <a:gd name="connsiteY6" fmla="*/ 4970 h 136073"/>
                <a:gd name="connsiteX7" fmla="*/ 79010 w 86493"/>
                <a:gd name="connsiteY7" fmla="*/ 76 h 136073"/>
                <a:gd name="connsiteX8" fmla="*/ 76009 w 86493"/>
                <a:gd name="connsiteY8" fmla="*/ 2711 h 136073"/>
                <a:gd name="connsiteX9" fmla="*/ 69655 w 86493"/>
                <a:gd name="connsiteY9" fmla="*/ 13251 h 136073"/>
                <a:gd name="connsiteX10" fmla="*/ 38411 w 86493"/>
                <a:gd name="connsiteY10" fmla="*/ 76 h 136073"/>
                <a:gd name="connsiteX11" fmla="*/ 284 w 86493"/>
                <a:gd name="connsiteY11" fmla="*/ 36024 h 136073"/>
                <a:gd name="connsiteX12" fmla="*/ 11051 w 86493"/>
                <a:gd name="connsiteY12" fmla="*/ 61055 h 136073"/>
                <a:gd name="connsiteX13" fmla="*/ 43001 w 86493"/>
                <a:gd name="connsiteY13" fmla="*/ 74230 h 136073"/>
                <a:gd name="connsiteX14" fmla="*/ 67713 w 86493"/>
                <a:gd name="connsiteY14" fmla="*/ 84016 h 136073"/>
                <a:gd name="connsiteX15" fmla="*/ 75480 w 86493"/>
                <a:gd name="connsiteY15" fmla="*/ 102837 h 136073"/>
                <a:gd name="connsiteX16" fmla="*/ 48296 w 86493"/>
                <a:gd name="connsiteY16" fmla="*/ 129374 h 136073"/>
                <a:gd name="connsiteX17" fmla="*/ 6285 w 86493"/>
                <a:gd name="connsiteY17" fmla="*/ 93803 h 136073"/>
                <a:gd name="connsiteX18" fmla="*/ 3284 w 86493"/>
                <a:gd name="connsiteY18" fmla="*/ 89663 h 136073"/>
                <a:gd name="connsiteX19" fmla="*/ 284 w 86493"/>
                <a:gd name="connsiteY19" fmla="*/ 94744 h 136073"/>
                <a:gd name="connsiteX20" fmla="*/ 284 w 86493"/>
                <a:gd name="connsiteY20" fmla="*/ 131256 h 136073"/>
                <a:gd name="connsiteX21" fmla="*/ 2755 w 86493"/>
                <a:gd name="connsiteY21" fmla="*/ 136150 h 136073"/>
                <a:gd name="connsiteX22" fmla="*/ 5579 w 86493"/>
                <a:gd name="connsiteY22" fmla="*/ 133891 h 136073"/>
                <a:gd name="connsiteX23" fmla="*/ 12110 w 86493"/>
                <a:gd name="connsiteY23" fmla="*/ 123163 h 136073"/>
                <a:gd name="connsiteX24" fmla="*/ 48296 w 86493"/>
                <a:gd name="connsiteY24" fmla="*/ 136150 h 136073"/>
                <a:gd name="connsiteX25" fmla="*/ 86777 w 86493"/>
                <a:gd name="connsiteY25" fmla="*/ 97567 h 136073"/>
                <a:gd name="connsiteX26" fmla="*/ 58005 w 86493"/>
                <a:gd name="connsiteY26" fmla="*/ 60302 h 136073"/>
                <a:gd name="connsiteX27" fmla="*/ 31880 w 86493"/>
                <a:gd name="connsiteY27" fmla="*/ 53903 h 13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6493" h="136073">
                  <a:moveTo>
                    <a:pt x="31880" y="53903"/>
                  </a:moveTo>
                  <a:cubicBezTo>
                    <a:pt x="16347" y="50139"/>
                    <a:pt x="11581" y="38282"/>
                    <a:pt x="11581" y="30377"/>
                  </a:cubicBezTo>
                  <a:cubicBezTo>
                    <a:pt x="11581" y="17956"/>
                    <a:pt x="22348" y="6099"/>
                    <a:pt x="38411" y="6099"/>
                  </a:cubicBezTo>
                  <a:cubicBezTo>
                    <a:pt x="62241" y="6099"/>
                    <a:pt x="72479" y="23037"/>
                    <a:pt x="75303" y="42799"/>
                  </a:cubicBezTo>
                  <a:cubicBezTo>
                    <a:pt x="75656" y="45622"/>
                    <a:pt x="75833" y="46563"/>
                    <a:pt x="78480" y="46563"/>
                  </a:cubicBezTo>
                  <a:cubicBezTo>
                    <a:pt x="81481" y="46563"/>
                    <a:pt x="81481" y="45246"/>
                    <a:pt x="81481" y="41670"/>
                  </a:cubicBezTo>
                  <a:lnTo>
                    <a:pt x="81481" y="4970"/>
                  </a:lnTo>
                  <a:cubicBezTo>
                    <a:pt x="81481" y="1770"/>
                    <a:pt x="81481" y="76"/>
                    <a:pt x="79010" y="76"/>
                  </a:cubicBezTo>
                  <a:cubicBezTo>
                    <a:pt x="77598" y="76"/>
                    <a:pt x="77245" y="641"/>
                    <a:pt x="76009" y="2711"/>
                  </a:cubicBezTo>
                  <a:lnTo>
                    <a:pt x="69655" y="13251"/>
                  </a:lnTo>
                  <a:cubicBezTo>
                    <a:pt x="58005" y="641"/>
                    <a:pt x="43354" y="76"/>
                    <a:pt x="38411" y="76"/>
                  </a:cubicBezTo>
                  <a:cubicBezTo>
                    <a:pt x="16170" y="76"/>
                    <a:pt x="284" y="17015"/>
                    <a:pt x="284" y="36024"/>
                  </a:cubicBezTo>
                  <a:cubicBezTo>
                    <a:pt x="284" y="46563"/>
                    <a:pt x="4697" y="54656"/>
                    <a:pt x="11051" y="61055"/>
                  </a:cubicBezTo>
                  <a:cubicBezTo>
                    <a:pt x="18112" y="68395"/>
                    <a:pt x="23937" y="69713"/>
                    <a:pt x="43001" y="74230"/>
                  </a:cubicBezTo>
                  <a:cubicBezTo>
                    <a:pt x="59064" y="77994"/>
                    <a:pt x="62594" y="78747"/>
                    <a:pt x="67713" y="84016"/>
                  </a:cubicBezTo>
                  <a:cubicBezTo>
                    <a:pt x="71773" y="88345"/>
                    <a:pt x="75480" y="94368"/>
                    <a:pt x="75480" y="102837"/>
                  </a:cubicBezTo>
                  <a:cubicBezTo>
                    <a:pt x="75480" y="116012"/>
                    <a:pt x="65242" y="129374"/>
                    <a:pt x="48296" y="129374"/>
                  </a:cubicBezTo>
                  <a:cubicBezTo>
                    <a:pt x="31174" y="129374"/>
                    <a:pt x="7521" y="122222"/>
                    <a:pt x="6285" y="93803"/>
                  </a:cubicBezTo>
                  <a:cubicBezTo>
                    <a:pt x="6109" y="90792"/>
                    <a:pt x="6109" y="89663"/>
                    <a:pt x="3284" y="89663"/>
                  </a:cubicBezTo>
                  <a:cubicBezTo>
                    <a:pt x="284" y="89663"/>
                    <a:pt x="284" y="90980"/>
                    <a:pt x="284" y="94744"/>
                  </a:cubicBezTo>
                  <a:lnTo>
                    <a:pt x="284" y="131256"/>
                  </a:lnTo>
                  <a:cubicBezTo>
                    <a:pt x="284" y="134456"/>
                    <a:pt x="284" y="136150"/>
                    <a:pt x="2755" y="136150"/>
                  </a:cubicBezTo>
                  <a:cubicBezTo>
                    <a:pt x="4167" y="136150"/>
                    <a:pt x="4520" y="135585"/>
                    <a:pt x="5579" y="133891"/>
                  </a:cubicBezTo>
                  <a:cubicBezTo>
                    <a:pt x="7168" y="131633"/>
                    <a:pt x="10698" y="125610"/>
                    <a:pt x="12110" y="123163"/>
                  </a:cubicBezTo>
                  <a:cubicBezTo>
                    <a:pt x="23231" y="133515"/>
                    <a:pt x="36823" y="136150"/>
                    <a:pt x="48296" y="136150"/>
                  </a:cubicBezTo>
                  <a:cubicBezTo>
                    <a:pt x="71596" y="136150"/>
                    <a:pt x="86777" y="117517"/>
                    <a:pt x="86777" y="97567"/>
                  </a:cubicBezTo>
                  <a:cubicBezTo>
                    <a:pt x="86777" y="80629"/>
                    <a:pt x="75656" y="64631"/>
                    <a:pt x="58005" y="60302"/>
                  </a:cubicBezTo>
                  <a:lnTo>
                    <a:pt x="31880" y="53903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C9656EC8-33FF-43A4-4C7E-C558E2B956D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3246472" y="7512519"/>
              <a:ext cx="118972" cy="136073"/>
            </a:xfrm>
            <a:custGeom>
              <a:avLst/>
              <a:gdLst>
                <a:gd name="connsiteX0" fmla="*/ 119260 w 118972"/>
                <a:gd name="connsiteY0" fmla="*/ 4970 h 136073"/>
                <a:gd name="connsiteX1" fmla="*/ 116789 w 118972"/>
                <a:gd name="connsiteY1" fmla="*/ 76 h 136073"/>
                <a:gd name="connsiteX2" fmla="*/ 113788 w 118972"/>
                <a:gd name="connsiteY2" fmla="*/ 2335 h 136073"/>
                <a:gd name="connsiteX3" fmla="*/ 104433 w 118972"/>
                <a:gd name="connsiteY3" fmla="*/ 16638 h 136073"/>
                <a:gd name="connsiteX4" fmla="*/ 67894 w 118972"/>
                <a:gd name="connsiteY4" fmla="*/ 76 h 136073"/>
                <a:gd name="connsiteX5" fmla="*/ 288 w 118972"/>
                <a:gd name="connsiteY5" fmla="*/ 68019 h 136073"/>
                <a:gd name="connsiteX6" fmla="*/ 67894 w 118972"/>
                <a:gd name="connsiteY6" fmla="*/ 136150 h 136073"/>
                <a:gd name="connsiteX7" fmla="*/ 119260 w 118972"/>
                <a:gd name="connsiteY7" fmla="*/ 88345 h 136073"/>
                <a:gd name="connsiteX8" fmla="*/ 116259 w 118972"/>
                <a:gd name="connsiteY8" fmla="*/ 84769 h 136073"/>
                <a:gd name="connsiteX9" fmla="*/ 113259 w 118972"/>
                <a:gd name="connsiteY9" fmla="*/ 87216 h 136073"/>
                <a:gd name="connsiteX10" fmla="*/ 70365 w 118972"/>
                <a:gd name="connsiteY10" fmla="*/ 129374 h 136073"/>
                <a:gd name="connsiteX11" fmla="*/ 19175 w 118972"/>
                <a:gd name="connsiteY11" fmla="*/ 68207 h 136073"/>
                <a:gd name="connsiteX12" fmla="*/ 70012 w 118972"/>
                <a:gd name="connsiteY12" fmla="*/ 6852 h 136073"/>
                <a:gd name="connsiteX13" fmla="*/ 112905 w 118972"/>
                <a:gd name="connsiteY13" fmla="*/ 51645 h 136073"/>
                <a:gd name="connsiteX14" fmla="*/ 116083 w 118972"/>
                <a:gd name="connsiteY14" fmla="*/ 53903 h 136073"/>
                <a:gd name="connsiteX15" fmla="*/ 119260 w 118972"/>
                <a:gd name="connsiteY15" fmla="*/ 49010 h 136073"/>
                <a:gd name="connsiteX16" fmla="*/ 119260 w 118972"/>
                <a:gd name="connsiteY16" fmla="*/ 4970 h 13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8972" h="136073">
                  <a:moveTo>
                    <a:pt x="119260" y="4970"/>
                  </a:moveTo>
                  <a:cubicBezTo>
                    <a:pt x="119260" y="1770"/>
                    <a:pt x="119260" y="76"/>
                    <a:pt x="116789" y="76"/>
                  </a:cubicBezTo>
                  <a:cubicBezTo>
                    <a:pt x="116083" y="76"/>
                    <a:pt x="115200" y="76"/>
                    <a:pt x="113788" y="2335"/>
                  </a:cubicBezTo>
                  <a:lnTo>
                    <a:pt x="104433" y="16638"/>
                  </a:lnTo>
                  <a:cubicBezTo>
                    <a:pt x="97019" y="8734"/>
                    <a:pt x="84839" y="76"/>
                    <a:pt x="67894" y="76"/>
                  </a:cubicBezTo>
                  <a:cubicBezTo>
                    <a:pt x="30825" y="76"/>
                    <a:pt x="288" y="30566"/>
                    <a:pt x="288" y="68019"/>
                  </a:cubicBezTo>
                  <a:cubicBezTo>
                    <a:pt x="288" y="106225"/>
                    <a:pt x="31355" y="136150"/>
                    <a:pt x="67894" y="136150"/>
                  </a:cubicBezTo>
                  <a:cubicBezTo>
                    <a:pt x="99137" y="136150"/>
                    <a:pt x="119260" y="111306"/>
                    <a:pt x="119260" y="88345"/>
                  </a:cubicBezTo>
                  <a:cubicBezTo>
                    <a:pt x="119260" y="86275"/>
                    <a:pt x="119084" y="84769"/>
                    <a:pt x="116259" y="84769"/>
                  </a:cubicBezTo>
                  <a:cubicBezTo>
                    <a:pt x="115200" y="84769"/>
                    <a:pt x="113435" y="84769"/>
                    <a:pt x="113259" y="87216"/>
                  </a:cubicBezTo>
                  <a:cubicBezTo>
                    <a:pt x="111846" y="117517"/>
                    <a:pt x="87840" y="129374"/>
                    <a:pt x="70365" y="129374"/>
                  </a:cubicBezTo>
                  <a:cubicBezTo>
                    <a:pt x="51478" y="129374"/>
                    <a:pt x="19175" y="117141"/>
                    <a:pt x="19175" y="68207"/>
                  </a:cubicBezTo>
                  <a:cubicBezTo>
                    <a:pt x="19175" y="17203"/>
                    <a:pt x="53419" y="6852"/>
                    <a:pt x="70012" y="6852"/>
                  </a:cubicBezTo>
                  <a:cubicBezTo>
                    <a:pt x="87487" y="6852"/>
                    <a:pt x="108316" y="19273"/>
                    <a:pt x="112905" y="51645"/>
                  </a:cubicBezTo>
                  <a:cubicBezTo>
                    <a:pt x="113259" y="53903"/>
                    <a:pt x="114847" y="53903"/>
                    <a:pt x="116083" y="53903"/>
                  </a:cubicBezTo>
                  <a:cubicBezTo>
                    <a:pt x="119260" y="53903"/>
                    <a:pt x="119260" y="52774"/>
                    <a:pt x="119260" y="49010"/>
                  </a:cubicBezTo>
                  <a:lnTo>
                    <a:pt x="119260" y="4970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1ED3A3DD-6DD6-513F-E346-D3C671522B6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3387946" y="7517036"/>
              <a:ext cx="118619" cy="127792"/>
            </a:xfrm>
            <a:custGeom>
              <a:avLst/>
              <a:gdLst>
                <a:gd name="connsiteX0" fmla="*/ 118913 w 118619"/>
                <a:gd name="connsiteY0" fmla="*/ 78370 h 127792"/>
                <a:gd name="connsiteX1" fmla="*/ 112911 w 118619"/>
                <a:gd name="connsiteY1" fmla="*/ 78370 h 127792"/>
                <a:gd name="connsiteX2" fmla="*/ 71606 w 118619"/>
                <a:gd name="connsiteY2" fmla="*/ 121093 h 127792"/>
                <a:gd name="connsiteX3" fmla="*/ 43717 w 118619"/>
                <a:gd name="connsiteY3" fmla="*/ 121093 h 127792"/>
                <a:gd name="connsiteX4" fmla="*/ 35244 w 118619"/>
                <a:gd name="connsiteY4" fmla="*/ 113753 h 127792"/>
                <a:gd name="connsiteX5" fmla="*/ 35244 w 118619"/>
                <a:gd name="connsiteY5" fmla="*/ 64819 h 127792"/>
                <a:gd name="connsiteX6" fmla="*/ 53072 w 118619"/>
                <a:gd name="connsiteY6" fmla="*/ 64819 h 127792"/>
                <a:gd name="connsiteX7" fmla="*/ 73548 w 118619"/>
                <a:gd name="connsiteY7" fmla="*/ 86840 h 127792"/>
                <a:gd name="connsiteX8" fmla="*/ 79550 w 118619"/>
                <a:gd name="connsiteY8" fmla="*/ 86840 h 127792"/>
                <a:gd name="connsiteX9" fmla="*/ 79550 w 118619"/>
                <a:gd name="connsiteY9" fmla="*/ 36024 h 127792"/>
                <a:gd name="connsiteX10" fmla="*/ 73548 w 118619"/>
                <a:gd name="connsiteY10" fmla="*/ 36024 h 127792"/>
                <a:gd name="connsiteX11" fmla="*/ 53072 w 118619"/>
                <a:gd name="connsiteY11" fmla="*/ 58044 h 127792"/>
                <a:gd name="connsiteX12" fmla="*/ 35244 w 118619"/>
                <a:gd name="connsiteY12" fmla="*/ 58044 h 127792"/>
                <a:gd name="connsiteX13" fmla="*/ 35244 w 118619"/>
                <a:gd name="connsiteY13" fmla="*/ 14192 h 127792"/>
                <a:gd name="connsiteX14" fmla="*/ 43717 w 118619"/>
                <a:gd name="connsiteY14" fmla="*/ 6852 h 127792"/>
                <a:gd name="connsiteX15" fmla="*/ 70194 w 118619"/>
                <a:gd name="connsiteY15" fmla="*/ 6852 h 127792"/>
                <a:gd name="connsiteX16" fmla="*/ 107439 w 118619"/>
                <a:gd name="connsiteY16" fmla="*/ 43364 h 127792"/>
                <a:gd name="connsiteX17" fmla="*/ 113441 w 118619"/>
                <a:gd name="connsiteY17" fmla="*/ 43364 h 127792"/>
                <a:gd name="connsiteX18" fmla="*/ 108145 w 118619"/>
                <a:gd name="connsiteY18" fmla="*/ 76 h 127792"/>
                <a:gd name="connsiteX19" fmla="*/ 294 w 118619"/>
                <a:gd name="connsiteY19" fmla="*/ 76 h 127792"/>
                <a:gd name="connsiteX20" fmla="*/ 294 w 118619"/>
                <a:gd name="connsiteY20" fmla="*/ 6852 h 127792"/>
                <a:gd name="connsiteX21" fmla="*/ 4530 w 118619"/>
                <a:gd name="connsiteY21" fmla="*/ 6852 h 127792"/>
                <a:gd name="connsiteX22" fmla="*/ 18475 w 118619"/>
                <a:gd name="connsiteY22" fmla="*/ 15321 h 127792"/>
                <a:gd name="connsiteX23" fmla="*/ 18475 w 118619"/>
                <a:gd name="connsiteY23" fmla="*/ 112624 h 127792"/>
                <a:gd name="connsiteX24" fmla="*/ 4530 w 118619"/>
                <a:gd name="connsiteY24" fmla="*/ 121093 h 127792"/>
                <a:gd name="connsiteX25" fmla="*/ 294 w 118619"/>
                <a:gd name="connsiteY25" fmla="*/ 121093 h 127792"/>
                <a:gd name="connsiteX26" fmla="*/ 294 w 118619"/>
                <a:gd name="connsiteY26" fmla="*/ 127869 h 127792"/>
                <a:gd name="connsiteX27" fmla="*/ 110970 w 118619"/>
                <a:gd name="connsiteY27" fmla="*/ 127869 h 127792"/>
                <a:gd name="connsiteX28" fmla="*/ 118913 w 118619"/>
                <a:gd name="connsiteY28" fmla="*/ 78370 h 12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8619" h="127792">
                  <a:moveTo>
                    <a:pt x="118913" y="78370"/>
                  </a:moveTo>
                  <a:lnTo>
                    <a:pt x="112911" y="78370"/>
                  </a:lnTo>
                  <a:cubicBezTo>
                    <a:pt x="108322" y="106789"/>
                    <a:pt x="104262" y="121093"/>
                    <a:pt x="71606" y="121093"/>
                  </a:cubicBezTo>
                  <a:lnTo>
                    <a:pt x="43717" y="121093"/>
                  </a:lnTo>
                  <a:cubicBezTo>
                    <a:pt x="35420" y="121093"/>
                    <a:pt x="35244" y="119587"/>
                    <a:pt x="35244" y="113753"/>
                  </a:cubicBezTo>
                  <a:lnTo>
                    <a:pt x="35244" y="64819"/>
                  </a:lnTo>
                  <a:lnTo>
                    <a:pt x="53072" y="64819"/>
                  </a:lnTo>
                  <a:cubicBezTo>
                    <a:pt x="70900" y="64819"/>
                    <a:pt x="73548" y="70466"/>
                    <a:pt x="73548" y="86840"/>
                  </a:cubicBezTo>
                  <a:lnTo>
                    <a:pt x="79550" y="86840"/>
                  </a:lnTo>
                  <a:lnTo>
                    <a:pt x="79550" y="36024"/>
                  </a:lnTo>
                  <a:lnTo>
                    <a:pt x="73548" y="36024"/>
                  </a:lnTo>
                  <a:cubicBezTo>
                    <a:pt x="73548" y="52398"/>
                    <a:pt x="70900" y="58044"/>
                    <a:pt x="53072" y="58044"/>
                  </a:cubicBezTo>
                  <a:lnTo>
                    <a:pt x="35244" y="58044"/>
                  </a:lnTo>
                  <a:lnTo>
                    <a:pt x="35244" y="14192"/>
                  </a:lnTo>
                  <a:cubicBezTo>
                    <a:pt x="35244" y="8357"/>
                    <a:pt x="35420" y="6852"/>
                    <a:pt x="43717" y="6852"/>
                  </a:cubicBezTo>
                  <a:lnTo>
                    <a:pt x="70194" y="6852"/>
                  </a:lnTo>
                  <a:cubicBezTo>
                    <a:pt x="99143" y="6852"/>
                    <a:pt x="104262" y="17015"/>
                    <a:pt x="107439" y="43364"/>
                  </a:cubicBezTo>
                  <a:lnTo>
                    <a:pt x="113441" y="43364"/>
                  </a:lnTo>
                  <a:lnTo>
                    <a:pt x="108145" y="76"/>
                  </a:lnTo>
                  <a:lnTo>
                    <a:pt x="294" y="76"/>
                  </a:lnTo>
                  <a:lnTo>
                    <a:pt x="294" y="6852"/>
                  </a:lnTo>
                  <a:lnTo>
                    <a:pt x="4530" y="6852"/>
                  </a:lnTo>
                  <a:cubicBezTo>
                    <a:pt x="18122" y="6852"/>
                    <a:pt x="18475" y="8734"/>
                    <a:pt x="18475" y="15321"/>
                  </a:cubicBezTo>
                  <a:lnTo>
                    <a:pt x="18475" y="112624"/>
                  </a:lnTo>
                  <a:cubicBezTo>
                    <a:pt x="18475" y="119023"/>
                    <a:pt x="18122" y="121093"/>
                    <a:pt x="4530" y="121093"/>
                  </a:cubicBezTo>
                  <a:lnTo>
                    <a:pt x="294" y="121093"/>
                  </a:lnTo>
                  <a:lnTo>
                    <a:pt x="294" y="127869"/>
                  </a:lnTo>
                  <a:lnTo>
                    <a:pt x="110970" y="127869"/>
                  </a:lnTo>
                  <a:lnTo>
                    <a:pt x="118913" y="78370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BD6BA490-E136-A75C-9A48-025D55BC1B7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3522074" y="7517601"/>
              <a:ext cx="126738" cy="127227"/>
            </a:xfrm>
            <a:custGeom>
              <a:avLst/>
              <a:gdLst>
                <a:gd name="connsiteX0" fmla="*/ 123331 w 126738"/>
                <a:gd name="connsiteY0" fmla="*/ 76 h 127227"/>
                <a:gd name="connsiteX1" fmla="*/ 4006 w 126738"/>
                <a:gd name="connsiteY1" fmla="*/ 76 h 127227"/>
                <a:gd name="connsiteX2" fmla="*/ 299 w 126738"/>
                <a:gd name="connsiteY2" fmla="*/ 43364 h 127227"/>
                <a:gd name="connsiteX3" fmla="*/ 6301 w 126738"/>
                <a:gd name="connsiteY3" fmla="*/ 43364 h 127227"/>
                <a:gd name="connsiteX4" fmla="*/ 41074 w 126738"/>
                <a:gd name="connsiteY4" fmla="*/ 6852 h 127227"/>
                <a:gd name="connsiteX5" fmla="*/ 51489 w 126738"/>
                <a:gd name="connsiteY5" fmla="*/ 7040 h 127227"/>
                <a:gd name="connsiteX6" fmla="*/ 55372 w 126738"/>
                <a:gd name="connsiteY6" fmla="*/ 14192 h 127227"/>
                <a:gd name="connsiteX7" fmla="*/ 55372 w 126738"/>
                <a:gd name="connsiteY7" fmla="*/ 111871 h 127227"/>
                <a:gd name="connsiteX8" fmla="*/ 37014 w 126738"/>
                <a:gd name="connsiteY8" fmla="*/ 120529 h 127227"/>
                <a:gd name="connsiteX9" fmla="*/ 29601 w 126738"/>
                <a:gd name="connsiteY9" fmla="*/ 120529 h 127227"/>
                <a:gd name="connsiteX10" fmla="*/ 29601 w 126738"/>
                <a:gd name="connsiteY10" fmla="*/ 127304 h 127227"/>
                <a:gd name="connsiteX11" fmla="*/ 63845 w 126738"/>
                <a:gd name="connsiteY11" fmla="*/ 126551 h 127227"/>
                <a:gd name="connsiteX12" fmla="*/ 97913 w 126738"/>
                <a:gd name="connsiteY12" fmla="*/ 127304 h 127227"/>
                <a:gd name="connsiteX13" fmla="*/ 97913 w 126738"/>
                <a:gd name="connsiteY13" fmla="*/ 120529 h 127227"/>
                <a:gd name="connsiteX14" fmla="*/ 90499 w 126738"/>
                <a:gd name="connsiteY14" fmla="*/ 120529 h 127227"/>
                <a:gd name="connsiteX15" fmla="*/ 72141 w 126738"/>
                <a:gd name="connsiteY15" fmla="*/ 111871 h 127227"/>
                <a:gd name="connsiteX16" fmla="*/ 72141 w 126738"/>
                <a:gd name="connsiteY16" fmla="*/ 14192 h 127227"/>
                <a:gd name="connsiteX17" fmla="*/ 76025 w 126738"/>
                <a:gd name="connsiteY17" fmla="*/ 7040 h 127227"/>
                <a:gd name="connsiteX18" fmla="*/ 86439 w 126738"/>
                <a:gd name="connsiteY18" fmla="*/ 6852 h 127227"/>
                <a:gd name="connsiteX19" fmla="*/ 110092 w 126738"/>
                <a:gd name="connsiteY19" fmla="*/ 10616 h 127227"/>
                <a:gd name="connsiteX20" fmla="*/ 119448 w 126738"/>
                <a:gd name="connsiteY20" fmla="*/ 28684 h 127227"/>
                <a:gd name="connsiteX21" fmla="*/ 121036 w 126738"/>
                <a:gd name="connsiteY21" fmla="*/ 43364 h 127227"/>
                <a:gd name="connsiteX22" fmla="*/ 127038 w 126738"/>
                <a:gd name="connsiteY22" fmla="*/ 43364 h 127227"/>
                <a:gd name="connsiteX23" fmla="*/ 123331 w 126738"/>
                <a:gd name="connsiteY23" fmla="*/ 76 h 12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738" h="127227">
                  <a:moveTo>
                    <a:pt x="123331" y="76"/>
                  </a:moveTo>
                  <a:lnTo>
                    <a:pt x="4006" y="76"/>
                  </a:lnTo>
                  <a:lnTo>
                    <a:pt x="299" y="43364"/>
                  </a:lnTo>
                  <a:lnTo>
                    <a:pt x="6301" y="43364"/>
                  </a:lnTo>
                  <a:cubicBezTo>
                    <a:pt x="8772" y="10804"/>
                    <a:pt x="13891" y="6852"/>
                    <a:pt x="41074" y="6852"/>
                  </a:cubicBezTo>
                  <a:cubicBezTo>
                    <a:pt x="44605" y="6852"/>
                    <a:pt x="49724" y="6852"/>
                    <a:pt x="51489" y="7040"/>
                  </a:cubicBezTo>
                  <a:cubicBezTo>
                    <a:pt x="55372" y="7793"/>
                    <a:pt x="55372" y="9863"/>
                    <a:pt x="55372" y="14192"/>
                  </a:cubicBezTo>
                  <a:lnTo>
                    <a:pt x="55372" y="111871"/>
                  </a:lnTo>
                  <a:cubicBezTo>
                    <a:pt x="55372" y="118082"/>
                    <a:pt x="55372" y="120529"/>
                    <a:pt x="37014" y="120529"/>
                  </a:cubicBezTo>
                  <a:lnTo>
                    <a:pt x="29601" y="120529"/>
                  </a:lnTo>
                  <a:lnTo>
                    <a:pt x="29601" y="127304"/>
                  </a:lnTo>
                  <a:cubicBezTo>
                    <a:pt x="38250" y="126551"/>
                    <a:pt x="54666" y="126551"/>
                    <a:pt x="63845" y="126551"/>
                  </a:cubicBezTo>
                  <a:cubicBezTo>
                    <a:pt x="73024" y="126551"/>
                    <a:pt x="89263" y="126551"/>
                    <a:pt x="97913" y="127304"/>
                  </a:cubicBezTo>
                  <a:lnTo>
                    <a:pt x="97913" y="120529"/>
                  </a:lnTo>
                  <a:lnTo>
                    <a:pt x="90499" y="120529"/>
                  </a:lnTo>
                  <a:cubicBezTo>
                    <a:pt x="72141" y="120529"/>
                    <a:pt x="72141" y="118082"/>
                    <a:pt x="72141" y="111871"/>
                  </a:cubicBezTo>
                  <a:lnTo>
                    <a:pt x="72141" y="14192"/>
                  </a:lnTo>
                  <a:cubicBezTo>
                    <a:pt x="72141" y="9863"/>
                    <a:pt x="72141" y="7793"/>
                    <a:pt x="76025" y="7040"/>
                  </a:cubicBezTo>
                  <a:cubicBezTo>
                    <a:pt x="77790" y="6852"/>
                    <a:pt x="82909" y="6852"/>
                    <a:pt x="86439" y="6852"/>
                  </a:cubicBezTo>
                  <a:cubicBezTo>
                    <a:pt x="96324" y="6852"/>
                    <a:pt x="103914" y="6852"/>
                    <a:pt x="110092" y="10616"/>
                  </a:cubicBezTo>
                  <a:cubicBezTo>
                    <a:pt x="118035" y="15697"/>
                    <a:pt x="119271" y="27743"/>
                    <a:pt x="119448" y="28684"/>
                  </a:cubicBezTo>
                  <a:lnTo>
                    <a:pt x="121036" y="43364"/>
                  </a:lnTo>
                  <a:lnTo>
                    <a:pt x="127038" y="43364"/>
                  </a:lnTo>
                  <a:lnTo>
                    <a:pt x="123331" y="76"/>
                  </a:lnTo>
                  <a:close/>
                </a:path>
              </a:pathLst>
            </a:custGeom>
            <a:solidFill>
              <a:srgbClr val="000000"/>
            </a:solidFill>
            <a:ln w="253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17" name="Group 416" descr="\documentclass{article}&#10;\usepackage{amsmath, physics}&#10;\usepackage{tikz-feynman}&#10;\usepackage{xcolor}&#10;\pagestyle{empty}&#10;\definecolor{SGreen}{rgb}{0.0547,0.613,0.328}&#10;\definecolor{NodeBlue}{rgb}{0.0547,0.148,0.578}&#10;\begin{document}&#10;&#10;$$\bar{K_z} = K_z^n + K_{-z}^{\bar{n}}$$&#10;&#10;&#10;&#10;\end{document}" title="IguanaTex Vector Display">
            <a:extLst>
              <a:ext uri="{FF2B5EF4-FFF2-40B4-BE49-F238E27FC236}">
                <a16:creationId xmlns:a16="http://schemas.microsoft.com/office/drawing/2014/main" id="{36D3A2E4-DC74-4417-5B63-128F99913751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9453770" y="3040949"/>
            <a:ext cx="1531969" cy="240998"/>
            <a:chOff x="11205126" y="4696665"/>
            <a:chExt cx="1804706" cy="283903"/>
          </a:xfrm>
        </p:grpSpPr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1D20B448-351E-838D-F480-715ABD485BE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1315466" y="4696665"/>
              <a:ext cx="91351" cy="8022"/>
            </a:xfrm>
            <a:custGeom>
              <a:avLst/>
              <a:gdLst>
                <a:gd name="connsiteX0" fmla="*/ 91553 w 91351"/>
                <a:gd name="connsiteY0" fmla="*/ 8095 h 8022"/>
                <a:gd name="connsiteX1" fmla="*/ 91553 w 91351"/>
                <a:gd name="connsiteY1" fmla="*/ 72 h 8022"/>
                <a:gd name="connsiteX2" fmla="*/ 201 w 91351"/>
                <a:gd name="connsiteY2" fmla="*/ 72 h 8022"/>
                <a:gd name="connsiteX3" fmla="*/ 201 w 91351"/>
                <a:gd name="connsiteY3" fmla="*/ 8095 h 8022"/>
                <a:gd name="connsiteX4" fmla="*/ 91553 w 91351"/>
                <a:gd name="connsiteY4" fmla="*/ 8095 h 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51" h="8022">
                  <a:moveTo>
                    <a:pt x="91553" y="8095"/>
                  </a:moveTo>
                  <a:lnTo>
                    <a:pt x="91553" y="72"/>
                  </a:lnTo>
                  <a:lnTo>
                    <a:pt x="201" y="72"/>
                  </a:lnTo>
                  <a:lnTo>
                    <a:pt x="201" y="8095"/>
                  </a:lnTo>
                  <a:lnTo>
                    <a:pt x="91553" y="809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328064D2-530C-8DA7-5610-C137D5F0909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1205126" y="4738015"/>
              <a:ext cx="215346" cy="176761"/>
            </a:xfrm>
            <a:custGeom>
              <a:avLst/>
              <a:gdLst>
                <a:gd name="connsiteX0" fmla="*/ 119384 w 215346"/>
                <a:gd name="connsiteY0" fmla="*/ 72281 h 176761"/>
                <a:gd name="connsiteX1" fmla="*/ 118119 w 215346"/>
                <a:gd name="connsiteY1" fmla="*/ 68657 h 176761"/>
                <a:gd name="connsiteX2" fmla="*/ 125458 w 215346"/>
                <a:gd name="connsiteY2" fmla="*/ 62705 h 176761"/>
                <a:gd name="connsiteX3" fmla="*/ 169742 w 215346"/>
                <a:gd name="connsiteY3" fmla="*/ 27767 h 176761"/>
                <a:gd name="connsiteX4" fmla="*/ 210989 w 215346"/>
                <a:gd name="connsiteY4" fmla="*/ 8098 h 176761"/>
                <a:gd name="connsiteX5" fmla="*/ 215544 w 215346"/>
                <a:gd name="connsiteY5" fmla="*/ 2922 h 176761"/>
                <a:gd name="connsiteX6" fmla="*/ 212760 w 215346"/>
                <a:gd name="connsiteY6" fmla="*/ 75 h 176761"/>
                <a:gd name="connsiteX7" fmla="*/ 194794 w 215346"/>
                <a:gd name="connsiteY7" fmla="*/ 851 h 176761"/>
                <a:gd name="connsiteX8" fmla="*/ 166705 w 215346"/>
                <a:gd name="connsiteY8" fmla="*/ 75 h 176761"/>
                <a:gd name="connsiteX9" fmla="*/ 161897 w 215346"/>
                <a:gd name="connsiteY9" fmla="*/ 5251 h 176761"/>
                <a:gd name="connsiteX10" fmla="*/ 164934 w 215346"/>
                <a:gd name="connsiteY10" fmla="*/ 8098 h 176761"/>
                <a:gd name="connsiteX11" fmla="*/ 172778 w 215346"/>
                <a:gd name="connsiteY11" fmla="*/ 13532 h 176761"/>
                <a:gd name="connsiteX12" fmla="*/ 163668 w 215346"/>
                <a:gd name="connsiteY12" fmla="*/ 25437 h 176761"/>
                <a:gd name="connsiteX13" fmla="*/ 64979 w 215346"/>
                <a:gd name="connsiteY13" fmla="*/ 103078 h 176761"/>
                <a:gd name="connsiteX14" fmla="*/ 85223 w 215346"/>
                <a:gd name="connsiteY14" fmla="*/ 20002 h 176761"/>
                <a:gd name="connsiteX15" fmla="*/ 106479 w 215346"/>
                <a:gd name="connsiteY15" fmla="*/ 8098 h 176761"/>
                <a:gd name="connsiteX16" fmla="*/ 115083 w 215346"/>
                <a:gd name="connsiteY16" fmla="*/ 2922 h 176761"/>
                <a:gd name="connsiteX17" fmla="*/ 111540 w 215346"/>
                <a:gd name="connsiteY17" fmla="*/ 75 h 176761"/>
                <a:gd name="connsiteX18" fmla="*/ 79149 w 215346"/>
                <a:gd name="connsiteY18" fmla="*/ 851 h 176761"/>
                <a:gd name="connsiteX19" fmla="*/ 46506 w 215346"/>
                <a:gd name="connsiteY19" fmla="*/ 75 h 176761"/>
                <a:gd name="connsiteX20" fmla="*/ 41445 w 215346"/>
                <a:gd name="connsiteY20" fmla="*/ 4992 h 176761"/>
                <a:gd name="connsiteX21" fmla="*/ 48783 w 215346"/>
                <a:gd name="connsiteY21" fmla="*/ 8098 h 176761"/>
                <a:gd name="connsiteX22" fmla="*/ 59664 w 215346"/>
                <a:gd name="connsiteY22" fmla="*/ 8615 h 176761"/>
                <a:gd name="connsiteX23" fmla="*/ 65232 w 215346"/>
                <a:gd name="connsiteY23" fmla="*/ 12756 h 176761"/>
                <a:gd name="connsiteX24" fmla="*/ 64219 w 215346"/>
                <a:gd name="connsiteY24" fmla="*/ 17673 h 176761"/>
                <a:gd name="connsiteX25" fmla="*/ 30311 w 215346"/>
                <a:gd name="connsiteY25" fmla="*/ 156650 h 176761"/>
                <a:gd name="connsiteX26" fmla="*/ 7283 w 215346"/>
                <a:gd name="connsiteY26" fmla="*/ 168814 h 176761"/>
                <a:gd name="connsiteX27" fmla="*/ 197 w 215346"/>
                <a:gd name="connsiteY27" fmla="*/ 173731 h 176761"/>
                <a:gd name="connsiteX28" fmla="*/ 3993 w 215346"/>
                <a:gd name="connsiteY28" fmla="*/ 176837 h 176761"/>
                <a:gd name="connsiteX29" fmla="*/ 36131 w 215346"/>
                <a:gd name="connsiteY29" fmla="*/ 176060 h 176761"/>
                <a:gd name="connsiteX30" fmla="*/ 52326 w 215346"/>
                <a:gd name="connsiteY30" fmla="*/ 176319 h 176761"/>
                <a:gd name="connsiteX31" fmla="*/ 68774 w 215346"/>
                <a:gd name="connsiteY31" fmla="*/ 176837 h 176761"/>
                <a:gd name="connsiteX32" fmla="*/ 73835 w 215346"/>
                <a:gd name="connsiteY32" fmla="*/ 171661 h 176761"/>
                <a:gd name="connsiteX33" fmla="*/ 66750 w 215346"/>
                <a:gd name="connsiteY33" fmla="*/ 168814 h 176761"/>
                <a:gd name="connsiteX34" fmla="*/ 50302 w 215346"/>
                <a:gd name="connsiteY34" fmla="*/ 164155 h 176761"/>
                <a:gd name="connsiteX35" fmla="*/ 52579 w 215346"/>
                <a:gd name="connsiteY35" fmla="*/ 152768 h 176761"/>
                <a:gd name="connsiteX36" fmla="*/ 62701 w 215346"/>
                <a:gd name="connsiteY36" fmla="*/ 112136 h 176761"/>
                <a:gd name="connsiteX37" fmla="*/ 100406 w 215346"/>
                <a:gd name="connsiteY37" fmla="*/ 82115 h 176761"/>
                <a:gd name="connsiteX38" fmla="*/ 129760 w 215346"/>
                <a:gd name="connsiteY38" fmla="*/ 151733 h 176761"/>
                <a:gd name="connsiteX39" fmla="*/ 132796 w 215346"/>
                <a:gd name="connsiteY39" fmla="*/ 160791 h 176761"/>
                <a:gd name="connsiteX40" fmla="*/ 119638 w 215346"/>
                <a:gd name="connsiteY40" fmla="*/ 168814 h 176761"/>
                <a:gd name="connsiteX41" fmla="*/ 114070 w 215346"/>
                <a:gd name="connsiteY41" fmla="*/ 173990 h 176761"/>
                <a:gd name="connsiteX42" fmla="*/ 117613 w 215346"/>
                <a:gd name="connsiteY42" fmla="*/ 176837 h 176761"/>
                <a:gd name="connsiteX43" fmla="*/ 148485 w 215346"/>
                <a:gd name="connsiteY43" fmla="*/ 176060 h 176761"/>
                <a:gd name="connsiteX44" fmla="*/ 173284 w 215346"/>
                <a:gd name="connsiteY44" fmla="*/ 176837 h 176761"/>
                <a:gd name="connsiteX45" fmla="*/ 177839 w 215346"/>
                <a:gd name="connsiteY45" fmla="*/ 171661 h 176761"/>
                <a:gd name="connsiteX46" fmla="*/ 172778 w 215346"/>
                <a:gd name="connsiteY46" fmla="*/ 168814 h 176761"/>
                <a:gd name="connsiteX47" fmla="*/ 155318 w 215346"/>
                <a:gd name="connsiteY47" fmla="*/ 157168 h 176761"/>
                <a:gd name="connsiteX48" fmla="*/ 119384 w 215346"/>
                <a:gd name="connsiteY48" fmla="*/ 72281 h 1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5346" h="176761">
                  <a:moveTo>
                    <a:pt x="119384" y="72281"/>
                  </a:moveTo>
                  <a:cubicBezTo>
                    <a:pt x="119131" y="71504"/>
                    <a:pt x="118119" y="69434"/>
                    <a:pt x="118119" y="68657"/>
                  </a:cubicBezTo>
                  <a:cubicBezTo>
                    <a:pt x="118119" y="68399"/>
                    <a:pt x="122674" y="64775"/>
                    <a:pt x="125458" y="62705"/>
                  </a:cubicBezTo>
                  <a:lnTo>
                    <a:pt x="169742" y="27767"/>
                  </a:lnTo>
                  <a:cubicBezTo>
                    <a:pt x="193528" y="9909"/>
                    <a:pt x="203397" y="8874"/>
                    <a:pt x="210989" y="8098"/>
                  </a:cubicBezTo>
                  <a:cubicBezTo>
                    <a:pt x="213013" y="7839"/>
                    <a:pt x="215544" y="7580"/>
                    <a:pt x="215544" y="2922"/>
                  </a:cubicBezTo>
                  <a:cubicBezTo>
                    <a:pt x="215544" y="1886"/>
                    <a:pt x="214785" y="75"/>
                    <a:pt x="212760" y="75"/>
                  </a:cubicBezTo>
                  <a:cubicBezTo>
                    <a:pt x="207193" y="75"/>
                    <a:pt x="200867" y="851"/>
                    <a:pt x="194794" y="851"/>
                  </a:cubicBezTo>
                  <a:cubicBezTo>
                    <a:pt x="185684" y="851"/>
                    <a:pt x="175815" y="75"/>
                    <a:pt x="166705" y="75"/>
                  </a:cubicBezTo>
                  <a:cubicBezTo>
                    <a:pt x="164934" y="75"/>
                    <a:pt x="161897" y="75"/>
                    <a:pt x="161897" y="5251"/>
                  </a:cubicBezTo>
                  <a:cubicBezTo>
                    <a:pt x="161897" y="7062"/>
                    <a:pt x="163162" y="7839"/>
                    <a:pt x="164934" y="8098"/>
                  </a:cubicBezTo>
                  <a:cubicBezTo>
                    <a:pt x="170501" y="8615"/>
                    <a:pt x="172778" y="9909"/>
                    <a:pt x="172778" y="13532"/>
                  </a:cubicBezTo>
                  <a:cubicBezTo>
                    <a:pt x="172778" y="18191"/>
                    <a:pt x="165187" y="24143"/>
                    <a:pt x="163668" y="25437"/>
                  </a:cubicBezTo>
                  <a:lnTo>
                    <a:pt x="64979" y="103078"/>
                  </a:lnTo>
                  <a:lnTo>
                    <a:pt x="85223" y="20002"/>
                  </a:lnTo>
                  <a:cubicBezTo>
                    <a:pt x="87500" y="10686"/>
                    <a:pt x="88006" y="8098"/>
                    <a:pt x="106479" y="8098"/>
                  </a:cubicBezTo>
                  <a:cubicBezTo>
                    <a:pt x="112805" y="8098"/>
                    <a:pt x="115083" y="8098"/>
                    <a:pt x="115083" y="2922"/>
                  </a:cubicBezTo>
                  <a:cubicBezTo>
                    <a:pt x="115083" y="592"/>
                    <a:pt x="113058" y="75"/>
                    <a:pt x="111540" y="75"/>
                  </a:cubicBezTo>
                  <a:cubicBezTo>
                    <a:pt x="104454" y="75"/>
                    <a:pt x="86235" y="851"/>
                    <a:pt x="79149" y="851"/>
                  </a:cubicBezTo>
                  <a:cubicBezTo>
                    <a:pt x="71811" y="851"/>
                    <a:pt x="53844" y="75"/>
                    <a:pt x="46506" y="75"/>
                  </a:cubicBezTo>
                  <a:cubicBezTo>
                    <a:pt x="44734" y="75"/>
                    <a:pt x="41445" y="75"/>
                    <a:pt x="41445" y="4992"/>
                  </a:cubicBezTo>
                  <a:cubicBezTo>
                    <a:pt x="41445" y="8098"/>
                    <a:pt x="43722" y="8098"/>
                    <a:pt x="48783" y="8098"/>
                  </a:cubicBezTo>
                  <a:cubicBezTo>
                    <a:pt x="52073" y="8098"/>
                    <a:pt x="56628" y="8356"/>
                    <a:pt x="59664" y="8615"/>
                  </a:cubicBezTo>
                  <a:cubicBezTo>
                    <a:pt x="63713" y="9133"/>
                    <a:pt x="65232" y="9909"/>
                    <a:pt x="65232" y="12756"/>
                  </a:cubicBezTo>
                  <a:cubicBezTo>
                    <a:pt x="65232" y="13791"/>
                    <a:pt x="64979" y="14568"/>
                    <a:pt x="64219" y="17673"/>
                  </a:cubicBezTo>
                  <a:lnTo>
                    <a:pt x="30311" y="156650"/>
                  </a:lnTo>
                  <a:cubicBezTo>
                    <a:pt x="27780" y="166743"/>
                    <a:pt x="27274" y="168814"/>
                    <a:pt x="7283" y="168814"/>
                  </a:cubicBezTo>
                  <a:cubicBezTo>
                    <a:pt x="2981" y="168814"/>
                    <a:pt x="197" y="168814"/>
                    <a:pt x="197" y="173731"/>
                  </a:cubicBezTo>
                  <a:cubicBezTo>
                    <a:pt x="197" y="176837"/>
                    <a:pt x="3234" y="176837"/>
                    <a:pt x="3993" y="176837"/>
                  </a:cubicBezTo>
                  <a:cubicBezTo>
                    <a:pt x="11079" y="176837"/>
                    <a:pt x="29045" y="176060"/>
                    <a:pt x="36131" y="176060"/>
                  </a:cubicBezTo>
                  <a:cubicBezTo>
                    <a:pt x="41445" y="176060"/>
                    <a:pt x="47012" y="176319"/>
                    <a:pt x="52326" y="176319"/>
                  </a:cubicBezTo>
                  <a:cubicBezTo>
                    <a:pt x="57893" y="176319"/>
                    <a:pt x="63460" y="176837"/>
                    <a:pt x="68774" y="176837"/>
                  </a:cubicBezTo>
                  <a:cubicBezTo>
                    <a:pt x="70546" y="176837"/>
                    <a:pt x="73835" y="176837"/>
                    <a:pt x="73835" y="171661"/>
                  </a:cubicBezTo>
                  <a:cubicBezTo>
                    <a:pt x="73835" y="168814"/>
                    <a:pt x="71558" y="168814"/>
                    <a:pt x="66750" y="168814"/>
                  </a:cubicBezTo>
                  <a:cubicBezTo>
                    <a:pt x="57387" y="168814"/>
                    <a:pt x="50302" y="168814"/>
                    <a:pt x="50302" y="164155"/>
                  </a:cubicBezTo>
                  <a:cubicBezTo>
                    <a:pt x="50302" y="162344"/>
                    <a:pt x="51820" y="156650"/>
                    <a:pt x="52579" y="152768"/>
                  </a:cubicBezTo>
                  <a:cubicBezTo>
                    <a:pt x="56122" y="139310"/>
                    <a:pt x="59411" y="125594"/>
                    <a:pt x="62701" y="112136"/>
                  </a:cubicBezTo>
                  <a:lnTo>
                    <a:pt x="100406" y="82115"/>
                  </a:lnTo>
                  <a:lnTo>
                    <a:pt x="129760" y="151733"/>
                  </a:lnTo>
                  <a:cubicBezTo>
                    <a:pt x="132796" y="158720"/>
                    <a:pt x="132796" y="159238"/>
                    <a:pt x="132796" y="160791"/>
                  </a:cubicBezTo>
                  <a:cubicBezTo>
                    <a:pt x="132796" y="168555"/>
                    <a:pt x="121915" y="168814"/>
                    <a:pt x="119638" y="168814"/>
                  </a:cubicBezTo>
                  <a:cubicBezTo>
                    <a:pt x="116854" y="168814"/>
                    <a:pt x="114070" y="168814"/>
                    <a:pt x="114070" y="173990"/>
                  </a:cubicBezTo>
                  <a:cubicBezTo>
                    <a:pt x="114070" y="176837"/>
                    <a:pt x="117107" y="176837"/>
                    <a:pt x="117613" y="176837"/>
                  </a:cubicBezTo>
                  <a:cubicBezTo>
                    <a:pt x="127735" y="176837"/>
                    <a:pt x="138363" y="176060"/>
                    <a:pt x="148485" y="176060"/>
                  </a:cubicBezTo>
                  <a:cubicBezTo>
                    <a:pt x="154052" y="176060"/>
                    <a:pt x="167717" y="176837"/>
                    <a:pt x="173284" y="176837"/>
                  </a:cubicBezTo>
                  <a:cubicBezTo>
                    <a:pt x="174550" y="176837"/>
                    <a:pt x="177839" y="176837"/>
                    <a:pt x="177839" y="171661"/>
                  </a:cubicBezTo>
                  <a:cubicBezTo>
                    <a:pt x="177839" y="168814"/>
                    <a:pt x="175056" y="168814"/>
                    <a:pt x="172778" y="168814"/>
                  </a:cubicBezTo>
                  <a:cubicBezTo>
                    <a:pt x="162403" y="168555"/>
                    <a:pt x="159114" y="166226"/>
                    <a:pt x="155318" y="157168"/>
                  </a:cubicBezTo>
                  <a:lnTo>
                    <a:pt x="119384" y="7228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3E891282-DD1F-3BB0-79F7-715569F31E7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1421234" y="4873705"/>
              <a:ext cx="81482" cy="81703"/>
            </a:xfrm>
            <a:custGeom>
              <a:avLst/>
              <a:gdLst>
                <a:gd name="connsiteX0" fmla="*/ 19159 w 81482"/>
                <a:gd name="connsiteY0" fmla="*/ 64026 h 81703"/>
                <a:gd name="connsiteX1" fmla="*/ 42010 w 81482"/>
                <a:gd name="connsiteY1" fmla="*/ 43555 h 81703"/>
                <a:gd name="connsiteX2" fmla="*/ 64152 w 81482"/>
                <a:gd name="connsiteY2" fmla="*/ 24533 h 81703"/>
                <a:gd name="connsiteX3" fmla="*/ 81688 w 81482"/>
                <a:gd name="connsiteY3" fmla="*/ 2250 h 81703"/>
                <a:gd name="connsiteX4" fmla="*/ 78677 w 81482"/>
                <a:gd name="connsiteY4" fmla="*/ 76 h 81703"/>
                <a:gd name="connsiteX5" fmla="*/ 75666 w 81482"/>
                <a:gd name="connsiteY5" fmla="*/ 1888 h 81703"/>
                <a:gd name="connsiteX6" fmla="*/ 62203 w 81482"/>
                <a:gd name="connsiteY6" fmla="*/ 12939 h 81703"/>
                <a:gd name="connsiteX7" fmla="*/ 52107 w 81482"/>
                <a:gd name="connsiteY7" fmla="*/ 7504 h 81703"/>
                <a:gd name="connsiteX8" fmla="*/ 38113 w 81482"/>
                <a:gd name="connsiteY8" fmla="*/ 76 h 81703"/>
                <a:gd name="connsiteX9" fmla="*/ 14377 w 81482"/>
                <a:gd name="connsiteY9" fmla="*/ 21272 h 81703"/>
                <a:gd name="connsiteX10" fmla="*/ 17388 w 81482"/>
                <a:gd name="connsiteY10" fmla="*/ 23446 h 81703"/>
                <a:gd name="connsiteX11" fmla="*/ 20576 w 81482"/>
                <a:gd name="connsiteY11" fmla="*/ 20910 h 81703"/>
                <a:gd name="connsiteX12" fmla="*/ 35987 w 81482"/>
                <a:gd name="connsiteY12" fmla="*/ 14207 h 81703"/>
                <a:gd name="connsiteX13" fmla="*/ 47147 w 81482"/>
                <a:gd name="connsiteY13" fmla="*/ 15837 h 81703"/>
                <a:gd name="connsiteX14" fmla="*/ 62558 w 81482"/>
                <a:gd name="connsiteY14" fmla="*/ 18011 h 81703"/>
                <a:gd name="connsiteX15" fmla="*/ 37936 w 81482"/>
                <a:gd name="connsiteY15" fmla="*/ 39932 h 81703"/>
                <a:gd name="connsiteX16" fmla="*/ 15971 w 81482"/>
                <a:gd name="connsiteY16" fmla="*/ 59316 h 81703"/>
                <a:gd name="connsiteX17" fmla="*/ 206 w 81482"/>
                <a:gd name="connsiteY17" fmla="*/ 79606 h 81703"/>
                <a:gd name="connsiteX18" fmla="*/ 3217 w 81482"/>
                <a:gd name="connsiteY18" fmla="*/ 81780 h 81703"/>
                <a:gd name="connsiteX19" fmla="*/ 6229 w 81482"/>
                <a:gd name="connsiteY19" fmla="*/ 79968 h 81703"/>
                <a:gd name="connsiteX20" fmla="*/ 22525 w 81482"/>
                <a:gd name="connsiteY20" fmla="*/ 68918 h 81703"/>
                <a:gd name="connsiteX21" fmla="*/ 32090 w 81482"/>
                <a:gd name="connsiteY21" fmla="*/ 73628 h 81703"/>
                <a:gd name="connsiteX22" fmla="*/ 46793 w 81482"/>
                <a:gd name="connsiteY22" fmla="*/ 81780 h 81703"/>
                <a:gd name="connsiteX23" fmla="*/ 77614 w 81482"/>
                <a:gd name="connsiteY23" fmla="*/ 53700 h 81703"/>
                <a:gd name="connsiteX24" fmla="*/ 74603 w 81482"/>
                <a:gd name="connsiteY24" fmla="*/ 51345 h 81703"/>
                <a:gd name="connsiteX25" fmla="*/ 71414 w 81482"/>
                <a:gd name="connsiteY25" fmla="*/ 54244 h 81703"/>
                <a:gd name="connsiteX26" fmla="*/ 48918 w 81482"/>
                <a:gd name="connsiteY26" fmla="*/ 67649 h 81703"/>
                <a:gd name="connsiteX27" fmla="*/ 35987 w 81482"/>
                <a:gd name="connsiteY27" fmla="*/ 65657 h 81703"/>
                <a:gd name="connsiteX28" fmla="*/ 23234 w 81482"/>
                <a:gd name="connsiteY28" fmla="*/ 63845 h 81703"/>
                <a:gd name="connsiteX29" fmla="*/ 19159 w 81482"/>
                <a:gd name="connsiteY29" fmla="*/ 64026 h 8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482" h="81703">
                  <a:moveTo>
                    <a:pt x="19159" y="64026"/>
                  </a:moveTo>
                  <a:cubicBezTo>
                    <a:pt x="23765" y="59316"/>
                    <a:pt x="26953" y="55874"/>
                    <a:pt x="42010" y="43555"/>
                  </a:cubicBezTo>
                  <a:cubicBezTo>
                    <a:pt x="45730" y="40475"/>
                    <a:pt x="59015" y="29606"/>
                    <a:pt x="64152" y="24533"/>
                  </a:cubicBezTo>
                  <a:cubicBezTo>
                    <a:pt x="74957" y="13663"/>
                    <a:pt x="81688" y="4424"/>
                    <a:pt x="81688" y="2250"/>
                  </a:cubicBezTo>
                  <a:cubicBezTo>
                    <a:pt x="81688" y="76"/>
                    <a:pt x="79386" y="76"/>
                    <a:pt x="78677" y="76"/>
                  </a:cubicBezTo>
                  <a:cubicBezTo>
                    <a:pt x="77083" y="76"/>
                    <a:pt x="76551" y="439"/>
                    <a:pt x="75666" y="1888"/>
                  </a:cubicBezTo>
                  <a:cubicBezTo>
                    <a:pt x="70175" y="10221"/>
                    <a:pt x="66455" y="12939"/>
                    <a:pt x="62203" y="12939"/>
                  </a:cubicBezTo>
                  <a:cubicBezTo>
                    <a:pt x="60078" y="12939"/>
                    <a:pt x="57421" y="12758"/>
                    <a:pt x="52107" y="7504"/>
                  </a:cubicBezTo>
                  <a:cubicBezTo>
                    <a:pt x="46084" y="1344"/>
                    <a:pt x="42187" y="76"/>
                    <a:pt x="38113" y="76"/>
                  </a:cubicBezTo>
                  <a:cubicBezTo>
                    <a:pt x="23942" y="76"/>
                    <a:pt x="14377" y="15837"/>
                    <a:pt x="14377" y="21272"/>
                  </a:cubicBezTo>
                  <a:cubicBezTo>
                    <a:pt x="14377" y="22903"/>
                    <a:pt x="16148" y="23446"/>
                    <a:pt x="17388" y="23446"/>
                  </a:cubicBezTo>
                  <a:cubicBezTo>
                    <a:pt x="19514" y="23446"/>
                    <a:pt x="19868" y="22903"/>
                    <a:pt x="20576" y="20910"/>
                  </a:cubicBezTo>
                  <a:cubicBezTo>
                    <a:pt x="23234" y="14569"/>
                    <a:pt x="33153" y="14207"/>
                    <a:pt x="35987" y="14207"/>
                  </a:cubicBezTo>
                  <a:cubicBezTo>
                    <a:pt x="40061" y="14207"/>
                    <a:pt x="44667" y="15294"/>
                    <a:pt x="47147" y="15837"/>
                  </a:cubicBezTo>
                  <a:cubicBezTo>
                    <a:pt x="56889" y="18011"/>
                    <a:pt x="58129" y="18011"/>
                    <a:pt x="62558" y="18011"/>
                  </a:cubicBezTo>
                  <a:cubicBezTo>
                    <a:pt x="57952" y="22903"/>
                    <a:pt x="54764" y="26163"/>
                    <a:pt x="37936" y="39932"/>
                  </a:cubicBezTo>
                  <a:cubicBezTo>
                    <a:pt x="24119" y="51164"/>
                    <a:pt x="19337" y="55693"/>
                    <a:pt x="15971" y="59316"/>
                  </a:cubicBezTo>
                  <a:cubicBezTo>
                    <a:pt x="5343" y="70005"/>
                    <a:pt x="206" y="77976"/>
                    <a:pt x="206" y="79606"/>
                  </a:cubicBezTo>
                  <a:cubicBezTo>
                    <a:pt x="206" y="81780"/>
                    <a:pt x="2509" y="81780"/>
                    <a:pt x="3217" y="81780"/>
                  </a:cubicBezTo>
                  <a:cubicBezTo>
                    <a:pt x="4989" y="81780"/>
                    <a:pt x="5343" y="81418"/>
                    <a:pt x="6229" y="79968"/>
                  </a:cubicBezTo>
                  <a:cubicBezTo>
                    <a:pt x="11011" y="73084"/>
                    <a:pt x="16502" y="68918"/>
                    <a:pt x="22525" y="68918"/>
                  </a:cubicBezTo>
                  <a:cubicBezTo>
                    <a:pt x="24651" y="68918"/>
                    <a:pt x="27308" y="69099"/>
                    <a:pt x="32090" y="73628"/>
                  </a:cubicBezTo>
                  <a:cubicBezTo>
                    <a:pt x="37582" y="79063"/>
                    <a:pt x="41124" y="81780"/>
                    <a:pt x="46793" y="81780"/>
                  </a:cubicBezTo>
                  <a:cubicBezTo>
                    <a:pt x="65746" y="81780"/>
                    <a:pt x="77614" y="59860"/>
                    <a:pt x="77614" y="53700"/>
                  </a:cubicBezTo>
                  <a:cubicBezTo>
                    <a:pt x="77614" y="51526"/>
                    <a:pt x="75666" y="51345"/>
                    <a:pt x="74603" y="51345"/>
                  </a:cubicBezTo>
                  <a:cubicBezTo>
                    <a:pt x="72477" y="51345"/>
                    <a:pt x="72123" y="52251"/>
                    <a:pt x="71414" y="54244"/>
                  </a:cubicBezTo>
                  <a:cubicBezTo>
                    <a:pt x="68049" y="63302"/>
                    <a:pt x="57598" y="67649"/>
                    <a:pt x="48918" y="67649"/>
                  </a:cubicBezTo>
                  <a:cubicBezTo>
                    <a:pt x="44844" y="67649"/>
                    <a:pt x="40416" y="66744"/>
                    <a:pt x="35987" y="65657"/>
                  </a:cubicBezTo>
                  <a:cubicBezTo>
                    <a:pt x="27839" y="63845"/>
                    <a:pt x="26422" y="63845"/>
                    <a:pt x="23234" y="63845"/>
                  </a:cubicBezTo>
                  <a:cubicBezTo>
                    <a:pt x="22879" y="63845"/>
                    <a:pt x="20222" y="63845"/>
                    <a:pt x="19159" y="6402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9E5F68BC-EE1E-417D-F89F-E6456C03A05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1611487" y="4819797"/>
              <a:ext cx="168278" cy="60559"/>
            </a:xfrm>
            <a:custGeom>
              <a:avLst/>
              <a:gdLst>
                <a:gd name="connsiteX0" fmla="*/ 159888 w 168278"/>
                <a:gd name="connsiteY0" fmla="*/ 10427 h 60559"/>
                <a:gd name="connsiteX1" fmla="*/ 168492 w 168278"/>
                <a:gd name="connsiteY1" fmla="*/ 5251 h 60559"/>
                <a:gd name="connsiteX2" fmla="*/ 160142 w 168278"/>
                <a:gd name="connsiteY2" fmla="*/ 75 h 60559"/>
                <a:gd name="connsiteX3" fmla="*/ 8564 w 168278"/>
                <a:gd name="connsiteY3" fmla="*/ 75 h 60559"/>
                <a:gd name="connsiteX4" fmla="*/ 213 w 168278"/>
                <a:gd name="connsiteY4" fmla="*/ 5251 h 60559"/>
                <a:gd name="connsiteX5" fmla="*/ 8817 w 168278"/>
                <a:gd name="connsiteY5" fmla="*/ 10427 h 60559"/>
                <a:gd name="connsiteX6" fmla="*/ 159888 w 168278"/>
                <a:gd name="connsiteY6" fmla="*/ 10427 h 60559"/>
                <a:gd name="connsiteX7" fmla="*/ 160142 w 168278"/>
                <a:gd name="connsiteY7" fmla="*/ 60634 h 60559"/>
                <a:gd name="connsiteX8" fmla="*/ 168492 w 168278"/>
                <a:gd name="connsiteY8" fmla="*/ 55458 h 60559"/>
                <a:gd name="connsiteX9" fmla="*/ 159888 w 168278"/>
                <a:gd name="connsiteY9" fmla="*/ 50282 h 60559"/>
                <a:gd name="connsiteX10" fmla="*/ 8817 w 168278"/>
                <a:gd name="connsiteY10" fmla="*/ 50282 h 60559"/>
                <a:gd name="connsiteX11" fmla="*/ 213 w 168278"/>
                <a:gd name="connsiteY11" fmla="*/ 55458 h 60559"/>
                <a:gd name="connsiteX12" fmla="*/ 8564 w 168278"/>
                <a:gd name="connsiteY12" fmla="*/ 60634 h 60559"/>
                <a:gd name="connsiteX13" fmla="*/ 160142 w 168278"/>
                <a:gd name="connsiteY13" fmla="*/ 60634 h 6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60559">
                  <a:moveTo>
                    <a:pt x="159888" y="10427"/>
                  </a:moveTo>
                  <a:cubicBezTo>
                    <a:pt x="163684" y="10427"/>
                    <a:pt x="168492" y="10427"/>
                    <a:pt x="168492" y="5251"/>
                  </a:cubicBezTo>
                  <a:cubicBezTo>
                    <a:pt x="168492" y="75"/>
                    <a:pt x="163684" y="75"/>
                    <a:pt x="160142" y="75"/>
                  </a:cubicBezTo>
                  <a:lnTo>
                    <a:pt x="8564" y="75"/>
                  </a:lnTo>
                  <a:cubicBezTo>
                    <a:pt x="5021" y="75"/>
                    <a:pt x="213" y="75"/>
                    <a:pt x="213" y="5251"/>
                  </a:cubicBezTo>
                  <a:cubicBezTo>
                    <a:pt x="213" y="10427"/>
                    <a:pt x="5021" y="10427"/>
                    <a:pt x="8817" y="10427"/>
                  </a:cubicBezTo>
                  <a:lnTo>
                    <a:pt x="159888" y="10427"/>
                  </a:lnTo>
                  <a:close/>
                  <a:moveTo>
                    <a:pt x="160142" y="60634"/>
                  </a:moveTo>
                  <a:cubicBezTo>
                    <a:pt x="163684" y="60634"/>
                    <a:pt x="168492" y="60634"/>
                    <a:pt x="168492" y="55458"/>
                  </a:cubicBezTo>
                  <a:cubicBezTo>
                    <a:pt x="168492" y="50282"/>
                    <a:pt x="163684" y="50282"/>
                    <a:pt x="159888" y="50282"/>
                  </a:cubicBezTo>
                  <a:lnTo>
                    <a:pt x="8817" y="50282"/>
                  </a:lnTo>
                  <a:cubicBezTo>
                    <a:pt x="5021" y="50282"/>
                    <a:pt x="213" y="50282"/>
                    <a:pt x="213" y="55458"/>
                  </a:cubicBezTo>
                  <a:cubicBezTo>
                    <a:pt x="213" y="60634"/>
                    <a:pt x="5021" y="60634"/>
                    <a:pt x="8564" y="60634"/>
                  </a:cubicBezTo>
                  <a:lnTo>
                    <a:pt x="160142" y="6063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DB6F36CA-7F66-CBF0-43EC-7B4FC958B26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1874040" y="4738015"/>
              <a:ext cx="215346" cy="176761"/>
            </a:xfrm>
            <a:custGeom>
              <a:avLst/>
              <a:gdLst>
                <a:gd name="connsiteX0" fmla="*/ 119411 w 215346"/>
                <a:gd name="connsiteY0" fmla="*/ 72281 h 176761"/>
                <a:gd name="connsiteX1" fmla="*/ 118146 w 215346"/>
                <a:gd name="connsiteY1" fmla="*/ 68657 h 176761"/>
                <a:gd name="connsiteX2" fmla="*/ 125484 w 215346"/>
                <a:gd name="connsiteY2" fmla="*/ 62705 h 176761"/>
                <a:gd name="connsiteX3" fmla="*/ 169768 w 215346"/>
                <a:gd name="connsiteY3" fmla="*/ 27767 h 176761"/>
                <a:gd name="connsiteX4" fmla="*/ 211015 w 215346"/>
                <a:gd name="connsiteY4" fmla="*/ 8098 h 176761"/>
                <a:gd name="connsiteX5" fmla="*/ 215570 w 215346"/>
                <a:gd name="connsiteY5" fmla="*/ 2922 h 176761"/>
                <a:gd name="connsiteX6" fmla="*/ 212787 w 215346"/>
                <a:gd name="connsiteY6" fmla="*/ 75 h 176761"/>
                <a:gd name="connsiteX7" fmla="*/ 194820 w 215346"/>
                <a:gd name="connsiteY7" fmla="*/ 851 h 176761"/>
                <a:gd name="connsiteX8" fmla="*/ 166731 w 215346"/>
                <a:gd name="connsiteY8" fmla="*/ 75 h 176761"/>
                <a:gd name="connsiteX9" fmla="*/ 161923 w 215346"/>
                <a:gd name="connsiteY9" fmla="*/ 5251 h 176761"/>
                <a:gd name="connsiteX10" fmla="*/ 164960 w 215346"/>
                <a:gd name="connsiteY10" fmla="*/ 8098 h 176761"/>
                <a:gd name="connsiteX11" fmla="*/ 172805 w 215346"/>
                <a:gd name="connsiteY11" fmla="*/ 13532 h 176761"/>
                <a:gd name="connsiteX12" fmla="*/ 163695 w 215346"/>
                <a:gd name="connsiteY12" fmla="*/ 25437 h 176761"/>
                <a:gd name="connsiteX13" fmla="*/ 65005 w 215346"/>
                <a:gd name="connsiteY13" fmla="*/ 103078 h 176761"/>
                <a:gd name="connsiteX14" fmla="*/ 85249 w 215346"/>
                <a:gd name="connsiteY14" fmla="*/ 20002 h 176761"/>
                <a:gd name="connsiteX15" fmla="*/ 106505 w 215346"/>
                <a:gd name="connsiteY15" fmla="*/ 8098 h 176761"/>
                <a:gd name="connsiteX16" fmla="*/ 115109 w 215346"/>
                <a:gd name="connsiteY16" fmla="*/ 2922 h 176761"/>
                <a:gd name="connsiteX17" fmla="*/ 111566 w 215346"/>
                <a:gd name="connsiteY17" fmla="*/ 75 h 176761"/>
                <a:gd name="connsiteX18" fmla="*/ 79176 w 215346"/>
                <a:gd name="connsiteY18" fmla="*/ 851 h 176761"/>
                <a:gd name="connsiteX19" fmla="*/ 46532 w 215346"/>
                <a:gd name="connsiteY19" fmla="*/ 75 h 176761"/>
                <a:gd name="connsiteX20" fmla="*/ 41471 w 215346"/>
                <a:gd name="connsiteY20" fmla="*/ 4992 h 176761"/>
                <a:gd name="connsiteX21" fmla="*/ 48810 w 215346"/>
                <a:gd name="connsiteY21" fmla="*/ 8098 h 176761"/>
                <a:gd name="connsiteX22" fmla="*/ 59691 w 215346"/>
                <a:gd name="connsiteY22" fmla="*/ 8615 h 176761"/>
                <a:gd name="connsiteX23" fmla="*/ 65258 w 215346"/>
                <a:gd name="connsiteY23" fmla="*/ 12756 h 176761"/>
                <a:gd name="connsiteX24" fmla="*/ 64246 w 215346"/>
                <a:gd name="connsiteY24" fmla="*/ 17673 h 176761"/>
                <a:gd name="connsiteX25" fmla="*/ 30337 w 215346"/>
                <a:gd name="connsiteY25" fmla="*/ 156650 h 176761"/>
                <a:gd name="connsiteX26" fmla="*/ 7309 w 215346"/>
                <a:gd name="connsiteY26" fmla="*/ 168814 h 176761"/>
                <a:gd name="connsiteX27" fmla="*/ 224 w 215346"/>
                <a:gd name="connsiteY27" fmla="*/ 173731 h 176761"/>
                <a:gd name="connsiteX28" fmla="*/ 4020 w 215346"/>
                <a:gd name="connsiteY28" fmla="*/ 176837 h 176761"/>
                <a:gd name="connsiteX29" fmla="*/ 36157 w 215346"/>
                <a:gd name="connsiteY29" fmla="*/ 176060 h 176761"/>
                <a:gd name="connsiteX30" fmla="*/ 52352 w 215346"/>
                <a:gd name="connsiteY30" fmla="*/ 176319 h 176761"/>
                <a:gd name="connsiteX31" fmla="*/ 68801 w 215346"/>
                <a:gd name="connsiteY31" fmla="*/ 176837 h 176761"/>
                <a:gd name="connsiteX32" fmla="*/ 73862 w 215346"/>
                <a:gd name="connsiteY32" fmla="*/ 171661 h 176761"/>
                <a:gd name="connsiteX33" fmla="*/ 66776 w 215346"/>
                <a:gd name="connsiteY33" fmla="*/ 168814 h 176761"/>
                <a:gd name="connsiteX34" fmla="*/ 50328 w 215346"/>
                <a:gd name="connsiteY34" fmla="*/ 164155 h 176761"/>
                <a:gd name="connsiteX35" fmla="*/ 52605 w 215346"/>
                <a:gd name="connsiteY35" fmla="*/ 152768 h 176761"/>
                <a:gd name="connsiteX36" fmla="*/ 62727 w 215346"/>
                <a:gd name="connsiteY36" fmla="*/ 112136 h 176761"/>
                <a:gd name="connsiteX37" fmla="*/ 100432 w 215346"/>
                <a:gd name="connsiteY37" fmla="*/ 82115 h 176761"/>
                <a:gd name="connsiteX38" fmla="*/ 129786 w 215346"/>
                <a:gd name="connsiteY38" fmla="*/ 151733 h 176761"/>
                <a:gd name="connsiteX39" fmla="*/ 132823 w 215346"/>
                <a:gd name="connsiteY39" fmla="*/ 160791 h 176761"/>
                <a:gd name="connsiteX40" fmla="*/ 119664 w 215346"/>
                <a:gd name="connsiteY40" fmla="*/ 168814 h 176761"/>
                <a:gd name="connsiteX41" fmla="*/ 114097 w 215346"/>
                <a:gd name="connsiteY41" fmla="*/ 173990 h 176761"/>
                <a:gd name="connsiteX42" fmla="*/ 117639 w 215346"/>
                <a:gd name="connsiteY42" fmla="*/ 176837 h 176761"/>
                <a:gd name="connsiteX43" fmla="*/ 148512 w 215346"/>
                <a:gd name="connsiteY43" fmla="*/ 176060 h 176761"/>
                <a:gd name="connsiteX44" fmla="*/ 173311 w 215346"/>
                <a:gd name="connsiteY44" fmla="*/ 176837 h 176761"/>
                <a:gd name="connsiteX45" fmla="*/ 177866 w 215346"/>
                <a:gd name="connsiteY45" fmla="*/ 171661 h 176761"/>
                <a:gd name="connsiteX46" fmla="*/ 172805 w 215346"/>
                <a:gd name="connsiteY46" fmla="*/ 168814 h 176761"/>
                <a:gd name="connsiteX47" fmla="*/ 155344 w 215346"/>
                <a:gd name="connsiteY47" fmla="*/ 157168 h 176761"/>
                <a:gd name="connsiteX48" fmla="*/ 119411 w 215346"/>
                <a:gd name="connsiteY48" fmla="*/ 72281 h 1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5346" h="176761">
                  <a:moveTo>
                    <a:pt x="119411" y="72281"/>
                  </a:moveTo>
                  <a:cubicBezTo>
                    <a:pt x="119158" y="71504"/>
                    <a:pt x="118146" y="69434"/>
                    <a:pt x="118146" y="68657"/>
                  </a:cubicBezTo>
                  <a:cubicBezTo>
                    <a:pt x="118146" y="68399"/>
                    <a:pt x="122700" y="64775"/>
                    <a:pt x="125484" y="62705"/>
                  </a:cubicBezTo>
                  <a:lnTo>
                    <a:pt x="169768" y="27767"/>
                  </a:lnTo>
                  <a:cubicBezTo>
                    <a:pt x="193555" y="9909"/>
                    <a:pt x="203424" y="8874"/>
                    <a:pt x="211015" y="8098"/>
                  </a:cubicBezTo>
                  <a:cubicBezTo>
                    <a:pt x="213040" y="7839"/>
                    <a:pt x="215570" y="7580"/>
                    <a:pt x="215570" y="2922"/>
                  </a:cubicBezTo>
                  <a:cubicBezTo>
                    <a:pt x="215570" y="1886"/>
                    <a:pt x="214811" y="75"/>
                    <a:pt x="212787" y="75"/>
                  </a:cubicBezTo>
                  <a:cubicBezTo>
                    <a:pt x="207220" y="75"/>
                    <a:pt x="200893" y="851"/>
                    <a:pt x="194820" y="851"/>
                  </a:cubicBezTo>
                  <a:cubicBezTo>
                    <a:pt x="185710" y="851"/>
                    <a:pt x="175841" y="75"/>
                    <a:pt x="166731" y="75"/>
                  </a:cubicBezTo>
                  <a:cubicBezTo>
                    <a:pt x="164960" y="75"/>
                    <a:pt x="161923" y="75"/>
                    <a:pt x="161923" y="5251"/>
                  </a:cubicBezTo>
                  <a:cubicBezTo>
                    <a:pt x="161923" y="7062"/>
                    <a:pt x="163189" y="7839"/>
                    <a:pt x="164960" y="8098"/>
                  </a:cubicBezTo>
                  <a:cubicBezTo>
                    <a:pt x="170527" y="8615"/>
                    <a:pt x="172805" y="9909"/>
                    <a:pt x="172805" y="13532"/>
                  </a:cubicBezTo>
                  <a:cubicBezTo>
                    <a:pt x="172805" y="18191"/>
                    <a:pt x="165213" y="24143"/>
                    <a:pt x="163695" y="25437"/>
                  </a:cubicBezTo>
                  <a:lnTo>
                    <a:pt x="65005" y="103078"/>
                  </a:lnTo>
                  <a:lnTo>
                    <a:pt x="85249" y="20002"/>
                  </a:lnTo>
                  <a:cubicBezTo>
                    <a:pt x="87526" y="10686"/>
                    <a:pt x="88032" y="8098"/>
                    <a:pt x="106505" y="8098"/>
                  </a:cubicBezTo>
                  <a:cubicBezTo>
                    <a:pt x="112831" y="8098"/>
                    <a:pt x="115109" y="8098"/>
                    <a:pt x="115109" y="2922"/>
                  </a:cubicBezTo>
                  <a:cubicBezTo>
                    <a:pt x="115109" y="592"/>
                    <a:pt x="113085" y="75"/>
                    <a:pt x="111566" y="75"/>
                  </a:cubicBezTo>
                  <a:cubicBezTo>
                    <a:pt x="104481" y="75"/>
                    <a:pt x="86261" y="851"/>
                    <a:pt x="79176" y="851"/>
                  </a:cubicBezTo>
                  <a:cubicBezTo>
                    <a:pt x="71837" y="851"/>
                    <a:pt x="53871" y="75"/>
                    <a:pt x="46532" y="75"/>
                  </a:cubicBezTo>
                  <a:cubicBezTo>
                    <a:pt x="44761" y="75"/>
                    <a:pt x="41471" y="75"/>
                    <a:pt x="41471" y="4992"/>
                  </a:cubicBezTo>
                  <a:cubicBezTo>
                    <a:pt x="41471" y="8098"/>
                    <a:pt x="43749" y="8098"/>
                    <a:pt x="48810" y="8098"/>
                  </a:cubicBezTo>
                  <a:cubicBezTo>
                    <a:pt x="52099" y="8098"/>
                    <a:pt x="56654" y="8356"/>
                    <a:pt x="59691" y="8615"/>
                  </a:cubicBezTo>
                  <a:cubicBezTo>
                    <a:pt x="63740" y="9133"/>
                    <a:pt x="65258" y="9909"/>
                    <a:pt x="65258" y="12756"/>
                  </a:cubicBezTo>
                  <a:cubicBezTo>
                    <a:pt x="65258" y="13791"/>
                    <a:pt x="65005" y="14568"/>
                    <a:pt x="64246" y="17673"/>
                  </a:cubicBezTo>
                  <a:lnTo>
                    <a:pt x="30337" y="156650"/>
                  </a:lnTo>
                  <a:cubicBezTo>
                    <a:pt x="27806" y="166743"/>
                    <a:pt x="27300" y="168814"/>
                    <a:pt x="7309" y="168814"/>
                  </a:cubicBezTo>
                  <a:cubicBezTo>
                    <a:pt x="3007" y="168814"/>
                    <a:pt x="224" y="168814"/>
                    <a:pt x="224" y="173731"/>
                  </a:cubicBezTo>
                  <a:cubicBezTo>
                    <a:pt x="224" y="176837"/>
                    <a:pt x="3260" y="176837"/>
                    <a:pt x="4020" y="176837"/>
                  </a:cubicBezTo>
                  <a:cubicBezTo>
                    <a:pt x="11105" y="176837"/>
                    <a:pt x="29072" y="176060"/>
                    <a:pt x="36157" y="176060"/>
                  </a:cubicBezTo>
                  <a:cubicBezTo>
                    <a:pt x="41471" y="176060"/>
                    <a:pt x="47038" y="176319"/>
                    <a:pt x="52352" y="176319"/>
                  </a:cubicBezTo>
                  <a:cubicBezTo>
                    <a:pt x="57919" y="176319"/>
                    <a:pt x="63487" y="176837"/>
                    <a:pt x="68801" y="176837"/>
                  </a:cubicBezTo>
                  <a:cubicBezTo>
                    <a:pt x="70572" y="176837"/>
                    <a:pt x="73862" y="176837"/>
                    <a:pt x="73862" y="171661"/>
                  </a:cubicBezTo>
                  <a:cubicBezTo>
                    <a:pt x="73862" y="168814"/>
                    <a:pt x="71584" y="168814"/>
                    <a:pt x="66776" y="168814"/>
                  </a:cubicBezTo>
                  <a:cubicBezTo>
                    <a:pt x="57413" y="168814"/>
                    <a:pt x="50328" y="168814"/>
                    <a:pt x="50328" y="164155"/>
                  </a:cubicBezTo>
                  <a:cubicBezTo>
                    <a:pt x="50328" y="162344"/>
                    <a:pt x="51846" y="156650"/>
                    <a:pt x="52605" y="152768"/>
                  </a:cubicBezTo>
                  <a:cubicBezTo>
                    <a:pt x="56148" y="139310"/>
                    <a:pt x="59438" y="125594"/>
                    <a:pt x="62727" y="112136"/>
                  </a:cubicBezTo>
                  <a:lnTo>
                    <a:pt x="100432" y="82115"/>
                  </a:lnTo>
                  <a:lnTo>
                    <a:pt x="129786" y="151733"/>
                  </a:lnTo>
                  <a:cubicBezTo>
                    <a:pt x="132823" y="158720"/>
                    <a:pt x="132823" y="159238"/>
                    <a:pt x="132823" y="160791"/>
                  </a:cubicBezTo>
                  <a:cubicBezTo>
                    <a:pt x="132823" y="168555"/>
                    <a:pt x="121941" y="168814"/>
                    <a:pt x="119664" y="168814"/>
                  </a:cubicBezTo>
                  <a:cubicBezTo>
                    <a:pt x="116880" y="168814"/>
                    <a:pt x="114097" y="168814"/>
                    <a:pt x="114097" y="173990"/>
                  </a:cubicBezTo>
                  <a:cubicBezTo>
                    <a:pt x="114097" y="176837"/>
                    <a:pt x="117133" y="176837"/>
                    <a:pt x="117639" y="176837"/>
                  </a:cubicBezTo>
                  <a:cubicBezTo>
                    <a:pt x="127762" y="176837"/>
                    <a:pt x="138390" y="176060"/>
                    <a:pt x="148512" y="176060"/>
                  </a:cubicBezTo>
                  <a:cubicBezTo>
                    <a:pt x="154079" y="176060"/>
                    <a:pt x="167744" y="176837"/>
                    <a:pt x="173311" y="176837"/>
                  </a:cubicBezTo>
                  <a:cubicBezTo>
                    <a:pt x="174576" y="176837"/>
                    <a:pt x="177866" y="176837"/>
                    <a:pt x="177866" y="171661"/>
                  </a:cubicBezTo>
                  <a:cubicBezTo>
                    <a:pt x="177866" y="168814"/>
                    <a:pt x="175082" y="168814"/>
                    <a:pt x="172805" y="168814"/>
                  </a:cubicBezTo>
                  <a:cubicBezTo>
                    <a:pt x="162430" y="168555"/>
                    <a:pt x="159140" y="166226"/>
                    <a:pt x="155344" y="157168"/>
                  </a:cubicBezTo>
                  <a:lnTo>
                    <a:pt x="119411" y="7228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5C2F58F4-E577-228B-BB63-23A7D6D5E09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2105768" y="4728027"/>
              <a:ext cx="108229" cy="81703"/>
            </a:xfrm>
            <a:custGeom>
              <a:avLst/>
              <a:gdLst>
                <a:gd name="connsiteX0" fmla="*/ 13518 w 108229"/>
                <a:gd name="connsiteY0" fmla="*/ 68550 h 81703"/>
                <a:gd name="connsiteX1" fmla="*/ 11747 w 108229"/>
                <a:gd name="connsiteY1" fmla="*/ 75977 h 81703"/>
                <a:gd name="connsiteX2" fmla="*/ 17769 w 108229"/>
                <a:gd name="connsiteY2" fmla="*/ 81774 h 81703"/>
                <a:gd name="connsiteX3" fmla="*/ 24678 w 108229"/>
                <a:gd name="connsiteY3" fmla="*/ 77789 h 81703"/>
                <a:gd name="connsiteX4" fmla="*/ 27866 w 108229"/>
                <a:gd name="connsiteY4" fmla="*/ 66557 h 81703"/>
                <a:gd name="connsiteX5" fmla="*/ 31763 w 108229"/>
                <a:gd name="connsiteY5" fmla="*/ 50252 h 81703"/>
                <a:gd name="connsiteX6" fmla="*/ 34774 w 108229"/>
                <a:gd name="connsiteY6" fmla="*/ 38115 h 81703"/>
                <a:gd name="connsiteX7" fmla="*/ 42214 w 108229"/>
                <a:gd name="connsiteY7" fmla="*/ 21810 h 81703"/>
                <a:gd name="connsiteX8" fmla="*/ 68784 w 108229"/>
                <a:gd name="connsiteY8" fmla="*/ 5143 h 81703"/>
                <a:gd name="connsiteX9" fmla="*/ 79235 w 108229"/>
                <a:gd name="connsiteY9" fmla="*/ 17824 h 81703"/>
                <a:gd name="connsiteX10" fmla="*/ 68784 w 108229"/>
                <a:gd name="connsiteY10" fmla="*/ 56412 h 81703"/>
                <a:gd name="connsiteX11" fmla="*/ 66127 w 108229"/>
                <a:gd name="connsiteY11" fmla="*/ 66195 h 81703"/>
                <a:gd name="connsiteX12" fmla="*/ 82955 w 108229"/>
                <a:gd name="connsiteY12" fmla="*/ 81774 h 81703"/>
                <a:gd name="connsiteX13" fmla="*/ 108463 w 108229"/>
                <a:gd name="connsiteY13" fmla="*/ 54057 h 81703"/>
                <a:gd name="connsiteX14" fmla="*/ 105629 w 108229"/>
                <a:gd name="connsiteY14" fmla="*/ 51702 h 81703"/>
                <a:gd name="connsiteX15" fmla="*/ 102263 w 108229"/>
                <a:gd name="connsiteY15" fmla="*/ 54781 h 81703"/>
                <a:gd name="connsiteX16" fmla="*/ 83487 w 108229"/>
                <a:gd name="connsiteY16" fmla="*/ 76702 h 81703"/>
                <a:gd name="connsiteX17" fmla="*/ 79058 w 108229"/>
                <a:gd name="connsiteY17" fmla="*/ 70361 h 81703"/>
                <a:gd name="connsiteX18" fmla="*/ 83132 w 108229"/>
                <a:gd name="connsiteY18" fmla="*/ 55687 h 81703"/>
                <a:gd name="connsiteX19" fmla="*/ 92521 w 108229"/>
                <a:gd name="connsiteY19" fmla="*/ 20723 h 81703"/>
                <a:gd name="connsiteX20" fmla="*/ 69493 w 108229"/>
                <a:gd name="connsiteY20" fmla="*/ 71 h 81703"/>
                <a:gd name="connsiteX21" fmla="*/ 39557 w 108229"/>
                <a:gd name="connsiteY21" fmla="*/ 16556 h 81703"/>
                <a:gd name="connsiteX22" fmla="*/ 20604 w 108229"/>
                <a:gd name="connsiteY22" fmla="*/ 71 h 81703"/>
                <a:gd name="connsiteX23" fmla="*/ 6610 w 108229"/>
                <a:gd name="connsiteY23" fmla="*/ 9853 h 81703"/>
                <a:gd name="connsiteX24" fmla="*/ 233 w 108229"/>
                <a:gd name="connsiteY24" fmla="*/ 27788 h 81703"/>
                <a:gd name="connsiteX25" fmla="*/ 3244 w 108229"/>
                <a:gd name="connsiteY25" fmla="*/ 30143 h 81703"/>
                <a:gd name="connsiteX26" fmla="*/ 7141 w 108229"/>
                <a:gd name="connsiteY26" fmla="*/ 24709 h 81703"/>
                <a:gd name="connsiteX27" fmla="*/ 20072 w 108229"/>
                <a:gd name="connsiteY27" fmla="*/ 5143 h 81703"/>
                <a:gd name="connsiteX28" fmla="*/ 25918 w 108229"/>
                <a:gd name="connsiteY28" fmla="*/ 14020 h 81703"/>
                <a:gd name="connsiteX29" fmla="*/ 23083 w 108229"/>
                <a:gd name="connsiteY29" fmla="*/ 29056 h 81703"/>
                <a:gd name="connsiteX30" fmla="*/ 19186 w 108229"/>
                <a:gd name="connsiteY30" fmla="*/ 45361 h 81703"/>
                <a:gd name="connsiteX31" fmla="*/ 13518 w 108229"/>
                <a:gd name="connsiteY31" fmla="*/ 68550 h 8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229" h="81703">
                  <a:moveTo>
                    <a:pt x="13518" y="68550"/>
                  </a:moveTo>
                  <a:cubicBezTo>
                    <a:pt x="12810" y="70905"/>
                    <a:pt x="11747" y="75434"/>
                    <a:pt x="11747" y="75977"/>
                  </a:cubicBezTo>
                  <a:cubicBezTo>
                    <a:pt x="11747" y="79963"/>
                    <a:pt x="14935" y="81774"/>
                    <a:pt x="17769" y="81774"/>
                  </a:cubicBezTo>
                  <a:cubicBezTo>
                    <a:pt x="20958" y="81774"/>
                    <a:pt x="23792" y="79419"/>
                    <a:pt x="24678" y="77789"/>
                  </a:cubicBezTo>
                  <a:cubicBezTo>
                    <a:pt x="25563" y="76158"/>
                    <a:pt x="26980" y="70361"/>
                    <a:pt x="27866" y="66557"/>
                  </a:cubicBezTo>
                  <a:cubicBezTo>
                    <a:pt x="28752" y="63115"/>
                    <a:pt x="30700" y="54781"/>
                    <a:pt x="31763" y="50252"/>
                  </a:cubicBezTo>
                  <a:cubicBezTo>
                    <a:pt x="32826" y="46267"/>
                    <a:pt x="33889" y="42281"/>
                    <a:pt x="34774" y="38115"/>
                  </a:cubicBezTo>
                  <a:cubicBezTo>
                    <a:pt x="36723" y="30687"/>
                    <a:pt x="37077" y="29238"/>
                    <a:pt x="42214" y="21810"/>
                  </a:cubicBezTo>
                  <a:cubicBezTo>
                    <a:pt x="47174" y="14564"/>
                    <a:pt x="55499" y="5143"/>
                    <a:pt x="68784" y="5143"/>
                  </a:cubicBezTo>
                  <a:cubicBezTo>
                    <a:pt x="79058" y="5143"/>
                    <a:pt x="79235" y="14382"/>
                    <a:pt x="79235" y="17824"/>
                  </a:cubicBezTo>
                  <a:cubicBezTo>
                    <a:pt x="79235" y="28694"/>
                    <a:pt x="71619" y="48803"/>
                    <a:pt x="68784" y="56412"/>
                  </a:cubicBezTo>
                  <a:cubicBezTo>
                    <a:pt x="66836" y="61484"/>
                    <a:pt x="66127" y="63115"/>
                    <a:pt x="66127" y="66195"/>
                  </a:cubicBezTo>
                  <a:cubicBezTo>
                    <a:pt x="66127" y="75796"/>
                    <a:pt x="73921" y="81774"/>
                    <a:pt x="82955" y="81774"/>
                  </a:cubicBezTo>
                  <a:cubicBezTo>
                    <a:pt x="100669" y="81774"/>
                    <a:pt x="108463" y="56774"/>
                    <a:pt x="108463" y="54057"/>
                  </a:cubicBezTo>
                  <a:cubicBezTo>
                    <a:pt x="108463" y="51702"/>
                    <a:pt x="106160" y="51702"/>
                    <a:pt x="105629" y="51702"/>
                  </a:cubicBezTo>
                  <a:cubicBezTo>
                    <a:pt x="103149" y="51702"/>
                    <a:pt x="102972" y="52789"/>
                    <a:pt x="102263" y="54781"/>
                  </a:cubicBezTo>
                  <a:cubicBezTo>
                    <a:pt x="98189" y="69274"/>
                    <a:pt x="90572" y="76702"/>
                    <a:pt x="83487" y="76702"/>
                  </a:cubicBezTo>
                  <a:cubicBezTo>
                    <a:pt x="79767" y="76702"/>
                    <a:pt x="79058" y="74166"/>
                    <a:pt x="79058" y="70361"/>
                  </a:cubicBezTo>
                  <a:cubicBezTo>
                    <a:pt x="79058" y="66195"/>
                    <a:pt x="79944" y="63839"/>
                    <a:pt x="83132" y="55687"/>
                  </a:cubicBezTo>
                  <a:cubicBezTo>
                    <a:pt x="85258" y="50071"/>
                    <a:pt x="92521" y="30868"/>
                    <a:pt x="92521" y="20723"/>
                  </a:cubicBezTo>
                  <a:cubicBezTo>
                    <a:pt x="92521" y="3150"/>
                    <a:pt x="78881" y="71"/>
                    <a:pt x="69493" y="71"/>
                  </a:cubicBezTo>
                  <a:cubicBezTo>
                    <a:pt x="54791" y="71"/>
                    <a:pt x="44871" y="9310"/>
                    <a:pt x="39557" y="16556"/>
                  </a:cubicBezTo>
                  <a:cubicBezTo>
                    <a:pt x="38317" y="4056"/>
                    <a:pt x="27866" y="71"/>
                    <a:pt x="20604" y="71"/>
                  </a:cubicBezTo>
                  <a:cubicBezTo>
                    <a:pt x="12987" y="71"/>
                    <a:pt x="8913" y="5687"/>
                    <a:pt x="6610" y="9853"/>
                  </a:cubicBezTo>
                  <a:cubicBezTo>
                    <a:pt x="2713" y="16556"/>
                    <a:pt x="233" y="26883"/>
                    <a:pt x="233" y="27788"/>
                  </a:cubicBezTo>
                  <a:cubicBezTo>
                    <a:pt x="233" y="30143"/>
                    <a:pt x="2713" y="30143"/>
                    <a:pt x="3244" y="30143"/>
                  </a:cubicBezTo>
                  <a:cubicBezTo>
                    <a:pt x="5724" y="30143"/>
                    <a:pt x="5901" y="29600"/>
                    <a:pt x="7141" y="24709"/>
                  </a:cubicBezTo>
                  <a:cubicBezTo>
                    <a:pt x="9798" y="14020"/>
                    <a:pt x="13164" y="5143"/>
                    <a:pt x="20072" y="5143"/>
                  </a:cubicBezTo>
                  <a:cubicBezTo>
                    <a:pt x="24678" y="5143"/>
                    <a:pt x="25918" y="9129"/>
                    <a:pt x="25918" y="14020"/>
                  </a:cubicBezTo>
                  <a:cubicBezTo>
                    <a:pt x="25918" y="17462"/>
                    <a:pt x="24323" y="24165"/>
                    <a:pt x="23083" y="29056"/>
                  </a:cubicBezTo>
                  <a:cubicBezTo>
                    <a:pt x="21843" y="33948"/>
                    <a:pt x="20072" y="41375"/>
                    <a:pt x="19186" y="45361"/>
                  </a:cubicBezTo>
                  <a:lnTo>
                    <a:pt x="13518" y="6855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181ABC93-E807-EC3F-DE2F-8074DAE1719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2090148" y="4898865"/>
              <a:ext cx="81482" cy="81703"/>
            </a:xfrm>
            <a:custGeom>
              <a:avLst/>
              <a:gdLst>
                <a:gd name="connsiteX0" fmla="*/ 19186 w 81482"/>
                <a:gd name="connsiteY0" fmla="*/ 64027 h 81703"/>
                <a:gd name="connsiteX1" fmla="*/ 42036 w 81482"/>
                <a:gd name="connsiteY1" fmla="*/ 43556 h 81703"/>
                <a:gd name="connsiteX2" fmla="*/ 64178 w 81482"/>
                <a:gd name="connsiteY2" fmla="*/ 24534 h 81703"/>
                <a:gd name="connsiteX3" fmla="*/ 81715 w 81482"/>
                <a:gd name="connsiteY3" fmla="*/ 2251 h 81703"/>
                <a:gd name="connsiteX4" fmla="*/ 78703 w 81482"/>
                <a:gd name="connsiteY4" fmla="*/ 77 h 81703"/>
                <a:gd name="connsiteX5" fmla="*/ 75692 w 81482"/>
                <a:gd name="connsiteY5" fmla="*/ 1889 h 81703"/>
                <a:gd name="connsiteX6" fmla="*/ 62230 w 81482"/>
                <a:gd name="connsiteY6" fmla="*/ 12940 h 81703"/>
                <a:gd name="connsiteX7" fmla="*/ 52133 w 81482"/>
                <a:gd name="connsiteY7" fmla="*/ 7505 h 81703"/>
                <a:gd name="connsiteX8" fmla="*/ 38139 w 81482"/>
                <a:gd name="connsiteY8" fmla="*/ 77 h 81703"/>
                <a:gd name="connsiteX9" fmla="*/ 14403 w 81482"/>
                <a:gd name="connsiteY9" fmla="*/ 21273 h 81703"/>
                <a:gd name="connsiteX10" fmla="*/ 17414 w 81482"/>
                <a:gd name="connsiteY10" fmla="*/ 23447 h 81703"/>
                <a:gd name="connsiteX11" fmla="*/ 20603 w 81482"/>
                <a:gd name="connsiteY11" fmla="*/ 20911 h 81703"/>
                <a:gd name="connsiteX12" fmla="*/ 36014 w 81482"/>
                <a:gd name="connsiteY12" fmla="*/ 14208 h 81703"/>
                <a:gd name="connsiteX13" fmla="*/ 47173 w 81482"/>
                <a:gd name="connsiteY13" fmla="*/ 15838 h 81703"/>
                <a:gd name="connsiteX14" fmla="*/ 62584 w 81482"/>
                <a:gd name="connsiteY14" fmla="*/ 18012 h 81703"/>
                <a:gd name="connsiteX15" fmla="*/ 37962 w 81482"/>
                <a:gd name="connsiteY15" fmla="*/ 39933 h 81703"/>
                <a:gd name="connsiteX16" fmla="*/ 15997 w 81482"/>
                <a:gd name="connsiteY16" fmla="*/ 59317 h 81703"/>
                <a:gd name="connsiteX17" fmla="*/ 232 w 81482"/>
                <a:gd name="connsiteY17" fmla="*/ 79607 h 81703"/>
                <a:gd name="connsiteX18" fmla="*/ 3244 w 81482"/>
                <a:gd name="connsiteY18" fmla="*/ 81781 h 81703"/>
                <a:gd name="connsiteX19" fmla="*/ 6255 w 81482"/>
                <a:gd name="connsiteY19" fmla="*/ 79969 h 81703"/>
                <a:gd name="connsiteX20" fmla="*/ 22551 w 81482"/>
                <a:gd name="connsiteY20" fmla="*/ 68919 h 81703"/>
                <a:gd name="connsiteX21" fmla="*/ 32117 w 81482"/>
                <a:gd name="connsiteY21" fmla="*/ 73629 h 81703"/>
                <a:gd name="connsiteX22" fmla="*/ 46819 w 81482"/>
                <a:gd name="connsiteY22" fmla="*/ 81781 h 81703"/>
                <a:gd name="connsiteX23" fmla="*/ 77641 w 81482"/>
                <a:gd name="connsiteY23" fmla="*/ 53701 h 81703"/>
                <a:gd name="connsiteX24" fmla="*/ 74629 w 81482"/>
                <a:gd name="connsiteY24" fmla="*/ 51346 h 81703"/>
                <a:gd name="connsiteX25" fmla="*/ 71441 w 81482"/>
                <a:gd name="connsiteY25" fmla="*/ 54245 h 81703"/>
                <a:gd name="connsiteX26" fmla="*/ 48945 w 81482"/>
                <a:gd name="connsiteY26" fmla="*/ 67650 h 81703"/>
                <a:gd name="connsiteX27" fmla="*/ 36014 w 81482"/>
                <a:gd name="connsiteY27" fmla="*/ 65658 h 81703"/>
                <a:gd name="connsiteX28" fmla="*/ 23260 w 81482"/>
                <a:gd name="connsiteY28" fmla="*/ 63846 h 81703"/>
                <a:gd name="connsiteX29" fmla="*/ 19186 w 81482"/>
                <a:gd name="connsiteY29" fmla="*/ 64027 h 8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482" h="81703">
                  <a:moveTo>
                    <a:pt x="19186" y="64027"/>
                  </a:moveTo>
                  <a:cubicBezTo>
                    <a:pt x="23791" y="59317"/>
                    <a:pt x="26980" y="55875"/>
                    <a:pt x="42036" y="43556"/>
                  </a:cubicBezTo>
                  <a:cubicBezTo>
                    <a:pt x="45756" y="40476"/>
                    <a:pt x="59041" y="29607"/>
                    <a:pt x="64178" y="24534"/>
                  </a:cubicBezTo>
                  <a:cubicBezTo>
                    <a:pt x="74984" y="13664"/>
                    <a:pt x="81715" y="4425"/>
                    <a:pt x="81715" y="2251"/>
                  </a:cubicBezTo>
                  <a:cubicBezTo>
                    <a:pt x="81715" y="77"/>
                    <a:pt x="79412" y="77"/>
                    <a:pt x="78703" y="77"/>
                  </a:cubicBezTo>
                  <a:cubicBezTo>
                    <a:pt x="77109" y="77"/>
                    <a:pt x="76578" y="440"/>
                    <a:pt x="75692" y="1889"/>
                  </a:cubicBezTo>
                  <a:cubicBezTo>
                    <a:pt x="70201" y="10222"/>
                    <a:pt x="66481" y="12940"/>
                    <a:pt x="62230" y="12940"/>
                  </a:cubicBezTo>
                  <a:cubicBezTo>
                    <a:pt x="60104" y="12940"/>
                    <a:pt x="57447" y="12758"/>
                    <a:pt x="52133" y="7505"/>
                  </a:cubicBezTo>
                  <a:cubicBezTo>
                    <a:pt x="46110" y="1345"/>
                    <a:pt x="42213" y="77"/>
                    <a:pt x="38139" y="77"/>
                  </a:cubicBezTo>
                  <a:cubicBezTo>
                    <a:pt x="23968" y="77"/>
                    <a:pt x="14403" y="15838"/>
                    <a:pt x="14403" y="21273"/>
                  </a:cubicBezTo>
                  <a:cubicBezTo>
                    <a:pt x="14403" y="22904"/>
                    <a:pt x="16174" y="23447"/>
                    <a:pt x="17414" y="23447"/>
                  </a:cubicBezTo>
                  <a:cubicBezTo>
                    <a:pt x="19540" y="23447"/>
                    <a:pt x="19894" y="22904"/>
                    <a:pt x="20603" y="20911"/>
                  </a:cubicBezTo>
                  <a:cubicBezTo>
                    <a:pt x="23260" y="14570"/>
                    <a:pt x="33179" y="14208"/>
                    <a:pt x="36014" y="14208"/>
                  </a:cubicBezTo>
                  <a:cubicBezTo>
                    <a:pt x="40088" y="14208"/>
                    <a:pt x="44693" y="15295"/>
                    <a:pt x="47173" y="15838"/>
                  </a:cubicBezTo>
                  <a:cubicBezTo>
                    <a:pt x="56916" y="18012"/>
                    <a:pt x="58156" y="18012"/>
                    <a:pt x="62584" y="18012"/>
                  </a:cubicBezTo>
                  <a:cubicBezTo>
                    <a:pt x="57978" y="22904"/>
                    <a:pt x="54790" y="26164"/>
                    <a:pt x="37962" y="39933"/>
                  </a:cubicBezTo>
                  <a:cubicBezTo>
                    <a:pt x="24146" y="51165"/>
                    <a:pt x="19363" y="55694"/>
                    <a:pt x="15997" y="59317"/>
                  </a:cubicBezTo>
                  <a:cubicBezTo>
                    <a:pt x="5369" y="70006"/>
                    <a:pt x="232" y="77977"/>
                    <a:pt x="232" y="79607"/>
                  </a:cubicBezTo>
                  <a:cubicBezTo>
                    <a:pt x="232" y="81781"/>
                    <a:pt x="2535" y="81781"/>
                    <a:pt x="3244" y="81781"/>
                  </a:cubicBezTo>
                  <a:cubicBezTo>
                    <a:pt x="5015" y="81781"/>
                    <a:pt x="5369" y="81419"/>
                    <a:pt x="6255" y="79969"/>
                  </a:cubicBezTo>
                  <a:cubicBezTo>
                    <a:pt x="11037" y="73085"/>
                    <a:pt x="16529" y="68919"/>
                    <a:pt x="22551" y="68919"/>
                  </a:cubicBezTo>
                  <a:cubicBezTo>
                    <a:pt x="24677" y="68919"/>
                    <a:pt x="27334" y="69100"/>
                    <a:pt x="32117" y="73629"/>
                  </a:cubicBezTo>
                  <a:cubicBezTo>
                    <a:pt x="37608" y="79064"/>
                    <a:pt x="41151" y="81781"/>
                    <a:pt x="46819" y="81781"/>
                  </a:cubicBezTo>
                  <a:cubicBezTo>
                    <a:pt x="65772" y="81781"/>
                    <a:pt x="77641" y="59861"/>
                    <a:pt x="77641" y="53701"/>
                  </a:cubicBezTo>
                  <a:cubicBezTo>
                    <a:pt x="77641" y="51527"/>
                    <a:pt x="75692" y="51346"/>
                    <a:pt x="74629" y="51346"/>
                  </a:cubicBezTo>
                  <a:cubicBezTo>
                    <a:pt x="72504" y="51346"/>
                    <a:pt x="72149" y="52252"/>
                    <a:pt x="71441" y="54245"/>
                  </a:cubicBezTo>
                  <a:cubicBezTo>
                    <a:pt x="68075" y="63303"/>
                    <a:pt x="57624" y="67650"/>
                    <a:pt x="48945" y="67650"/>
                  </a:cubicBezTo>
                  <a:cubicBezTo>
                    <a:pt x="44870" y="67650"/>
                    <a:pt x="40442" y="66745"/>
                    <a:pt x="36014" y="65658"/>
                  </a:cubicBezTo>
                  <a:cubicBezTo>
                    <a:pt x="27865" y="63846"/>
                    <a:pt x="26448" y="63846"/>
                    <a:pt x="23260" y="63846"/>
                  </a:cubicBezTo>
                  <a:cubicBezTo>
                    <a:pt x="22906" y="63846"/>
                    <a:pt x="20249" y="63846"/>
                    <a:pt x="19186" y="6402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02315AC4-43D9-D3ED-01BE-1F788A1D917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2305590" y="4763895"/>
              <a:ext cx="168278" cy="172362"/>
            </a:xfrm>
            <a:custGeom>
              <a:avLst/>
              <a:gdLst>
                <a:gd name="connsiteX0" fmla="*/ 89568 w 168278"/>
                <a:gd name="connsiteY0" fmla="*/ 91432 h 172362"/>
                <a:gd name="connsiteX1" fmla="*/ 160169 w 168278"/>
                <a:gd name="connsiteY1" fmla="*/ 91432 h 172362"/>
                <a:gd name="connsiteX2" fmla="*/ 168520 w 168278"/>
                <a:gd name="connsiteY2" fmla="*/ 86256 h 172362"/>
                <a:gd name="connsiteX3" fmla="*/ 160169 w 168278"/>
                <a:gd name="connsiteY3" fmla="*/ 81080 h 172362"/>
                <a:gd name="connsiteX4" fmla="*/ 89568 w 168278"/>
                <a:gd name="connsiteY4" fmla="*/ 81080 h 172362"/>
                <a:gd name="connsiteX5" fmla="*/ 89568 w 168278"/>
                <a:gd name="connsiteY5" fmla="*/ 8615 h 172362"/>
                <a:gd name="connsiteX6" fmla="*/ 84507 w 168278"/>
                <a:gd name="connsiteY6" fmla="*/ 75 h 172362"/>
                <a:gd name="connsiteX7" fmla="*/ 79446 w 168278"/>
                <a:gd name="connsiteY7" fmla="*/ 8615 h 172362"/>
                <a:gd name="connsiteX8" fmla="*/ 79446 w 168278"/>
                <a:gd name="connsiteY8" fmla="*/ 81080 h 172362"/>
                <a:gd name="connsiteX9" fmla="*/ 8591 w 168278"/>
                <a:gd name="connsiteY9" fmla="*/ 81080 h 172362"/>
                <a:gd name="connsiteX10" fmla="*/ 241 w 168278"/>
                <a:gd name="connsiteY10" fmla="*/ 86256 h 172362"/>
                <a:gd name="connsiteX11" fmla="*/ 8591 w 168278"/>
                <a:gd name="connsiteY11" fmla="*/ 91432 h 172362"/>
                <a:gd name="connsiteX12" fmla="*/ 79446 w 168278"/>
                <a:gd name="connsiteY12" fmla="*/ 91432 h 172362"/>
                <a:gd name="connsiteX13" fmla="*/ 79446 w 168278"/>
                <a:gd name="connsiteY13" fmla="*/ 163897 h 172362"/>
                <a:gd name="connsiteX14" fmla="*/ 84507 w 168278"/>
                <a:gd name="connsiteY14" fmla="*/ 172437 h 172362"/>
                <a:gd name="connsiteX15" fmla="*/ 89568 w 168278"/>
                <a:gd name="connsiteY15" fmla="*/ 163897 h 172362"/>
                <a:gd name="connsiteX16" fmla="*/ 89568 w 168278"/>
                <a:gd name="connsiteY16" fmla="*/ 91432 h 17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278" h="172362">
                  <a:moveTo>
                    <a:pt x="89568" y="91432"/>
                  </a:moveTo>
                  <a:lnTo>
                    <a:pt x="160169" y="91432"/>
                  </a:lnTo>
                  <a:cubicBezTo>
                    <a:pt x="163712" y="91432"/>
                    <a:pt x="168520" y="91432"/>
                    <a:pt x="168520" y="86256"/>
                  </a:cubicBezTo>
                  <a:cubicBezTo>
                    <a:pt x="168520" y="81080"/>
                    <a:pt x="163712" y="81080"/>
                    <a:pt x="160169" y="81080"/>
                  </a:cubicBezTo>
                  <a:lnTo>
                    <a:pt x="89568" y="81080"/>
                  </a:lnTo>
                  <a:lnTo>
                    <a:pt x="89568" y="8615"/>
                  </a:lnTo>
                  <a:cubicBezTo>
                    <a:pt x="89568" y="4992"/>
                    <a:pt x="89568" y="75"/>
                    <a:pt x="84507" y="75"/>
                  </a:cubicBezTo>
                  <a:cubicBezTo>
                    <a:pt x="79446" y="75"/>
                    <a:pt x="79446" y="4992"/>
                    <a:pt x="79446" y="8615"/>
                  </a:cubicBezTo>
                  <a:lnTo>
                    <a:pt x="79446" y="81080"/>
                  </a:lnTo>
                  <a:lnTo>
                    <a:pt x="8591" y="81080"/>
                  </a:lnTo>
                  <a:cubicBezTo>
                    <a:pt x="5049" y="81080"/>
                    <a:pt x="241" y="81080"/>
                    <a:pt x="241" y="86256"/>
                  </a:cubicBezTo>
                  <a:cubicBezTo>
                    <a:pt x="241" y="91432"/>
                    <a:pt x="5049" y="91432"/>
                    <a:pt x="8591" y="91432"/>
                  </a:cubicBezTo>
                  <a:lnTo>
                    <a:pt x="79446" y="91432"/>
                  </a:lnTo>
                  <a:lnTo>
                    <a:pt x="79446" y="163897"/>
                  </a:lnTo>
                  <a:cubicBezTo>
                    <a:pt x="79446" y="167520"/>
                    <a:pt x="79446" y="172437"/>
                    <a:pt x="84507" y="172437"/>
                  </a:cubicBezTo>
                  <a:cubicBezTo>
                    <a:pt x="89568" y="172437"/>
                    <a:pt x="89568" y="167520"/>
                    <a:pt x="89568" y="163897"/>
                  </a:cubicBezTo>
                  <a:lnTo>
                    <a:pt x="89568" y="9143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657DCEB7-AF49-F0F6-5014-2D1147B8167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2554085" y="4738015"/>
              <a:ext cx="215346" cy="176761"/>
            </a:xfrm>
            <a:custGeom>
              <a:avLst/>
              <a:gdLst>
                <a:gd name="connsiteX0" fmla="*/ 119438 w 215346"/>
                <a:gd name="connsiteY0" fmla="*/ 72281 h 176761"/>
                <a:gd name="connsiteX1" fmla="*/ 118172 w 215346"/>
                <a:gd name="connsiteY1" fmla="*/ 68657 h 176761"/>
                <a:gd name="connsiteX2" fmla="*/ 125511 w 215346"/>
                <a:gd name="connsiteY2" fmla="*/ 62705 h 176761"/>
                <a:gd name="connsiteX3" fmla="*/ 169795 w 215346"/>
                <a:gd name="connsiteY3" fmla="*/ 27767 h 176761"/>
                <a:gd name="connsiteX4" fmla="*/ 211042 w 215346"/>
                <a:gd name="connsiteY4" fmla="*/ 8098 h 176761"/>
                <a:gd name="connsiteX5" fmla="*/ 215597 w 215346"/>
                <a:gd name="connsiteY5" fmla="*/ 2922 h 176761"/>
                <a:gd name="connsiteX6" fmla="*/ 212813 w 215346"/>
                <a:gd name="connsiteY6" fmla="*/ 75 h 176761"/>
                <a:gd name="connsiteX7" fmla="*/ 194847 w 215346"/>
                <a:gd name="connsiteY7" fmla="*/ 851 h 176761"/>
                <a:gd name="connsiteX8" fmla="*/ 166758 w 215346"/>
                <a:gd name="connsiteY8" fmla="*/ 75 h 176761"/>
                <a:gd name="connsiteX9" fmla="*/ 161950 w 215346"/>
                <a:gd name="connsiteY9" fmla="*/ 5251 h 176761"/>
                <a:gd name="connsiteX10" fmla="*/ 164987 w 215346"/>
                <a:gd name="connsiteY10" fmla="*/ 8098 h 176761"/>
                <a:gd name="connsiteX11" fmla="*/ 172831 w 215346"/>
                <a:gd name="connsiteY11" fmla="*/ 13532 h 176761"/>
                <a:gd name="connsiteX12" fmla="*/ 163722 w 215346"/>
                <a:gd name="connsiteY12" fmla="*/ 25437 h 176761"/>
                <a:gd name="connsiteX13" fmla="*/ 65032 w 215346"/>
                <a:gd name="connsiteY13" fmla="*/ 103078 h 176761"/>
                <a:gd name="connsiteX14" fmla="*/ 85276 w 215346"/>
                <a:gd name="connsiteY14" fmla="*/ 20002 h 176761"/>
                <a:gd name="connsiteX15" fmla="*/ 106532 w 215346"/>
                <a:gd name="connsiteY15" fmla="*/ 8098 h 176761"/>
                <a:gd name="connsiteX16" fmla="*/ 115136 w 215346"/>
                <a:gd name="connsiteY16" fmla="*/ 2922 h 176761"/>
                <a:gd name="connsiteX17" fmla="*/ 111593 w 215346"/>
                <a:gd name="connsiteY17" fmla="*/ 75 h 176761"/>
                <a:gd name="connsiteX18" fmla="*/ 79202 w 215346"/>
                <a:gd name="connsiteY18" fmla="*/ 851 h 176761"/>
                <a:gd name="connsiteX19" fmla="*/ 46559 w 215346"/>
                <a:gd name="connsiteY19" fmla="*/ 75 h 176761"/>
                <a:gd name="connsiteX20" fmla="*/ 41498 w 215346"/>
                <a:gd name="connsiteY20" fmla="*/ 4992 h 176761"/>
                <a:gd name="connsiteX21" fmla="*/ 48836 w 215346"/>
                <a:gd name="connsiteY21" fmla="*/ 8098 h 176761"/>
                <a:gd name="connsiteX22" fmla="*/ 59718 w 215346"/>
                <a:gd name="connsiteY22" fmla="*/ 8615 h 176761"/>
                <a:gd name="connsiteX23" fmla="*/ 65285 w 215346"/>
                <a:gd name="connsiteY23" fmla="*/ 12756 h 176761"/>
                <a:gd name="connsiteX24" fmla="*/ 64272 w 215346"/>
                <a:gd name="connsiteY24" fmla="*/ 17673 h 176761"/>
                <a:gd name="connsiteX25" fmla="*/ 30364 w 215346"/>
                <a:gd name="connsiteY25" fmla="*/ 156650 h 176761"/>
                <a:gd name="connsiteX26" fmla="*/ 7336 w 215346"/>
                <a:gd name="connsiteY26" fmla="*/ 168814 h 176761"/>
                <a:gd name="connsiteX27" fmla="*/ 251 w 215346"/>
                <a:gd name="connsiteY27" fmla="*/ 173731 h 176761"/>
                <a:gd name="connsiteX28" fmla="*/ 4046 w 215346"/>
                <a:gd name="connsiteY28" fmla="*/ 176837 h 176761"/>
                <a:gd name="connsiteX29" fmla="*/ 36184 w 215346"/>
                <a:gd name="connsiteY29" fmla="*/ 176060 h 176761"/>
                <a:gd name="connsiteX30" fmla="*/ 52379 w 215346"/>
                <a:gd name="connsiteY30" fmla="*/ 176319 h 176761"/>
                <a:gd name="connsiteX31" fmla="*/ 68827 w 215346"/>
                <a:gd name="connsiteY31" fmla="*/ 176837 h 176761"/>
                <a:gd name="connsiteX32" fmla="*/ 73888 w 215346"/>
                <a:gd name="connsiteY32" fmla="*/ 171661 h 176761"/>
                <a:gd name="connsiteX33" fmla="*/ 66803 w 215346"/>
                <a:gd name="connsiteY33" fmla="*/ 168814 h 176761"/>
                <a:gd name="connsiteX34" fmla="*/ 50355 w 215346"/>
                <a:gd name="connsiteY34" fmla="*/ 164155 h 176761"/>
                <a:gd name="connsiteX35" fmla="*/ 52632 w 215346"/>
                <a:gd name="connsiteY35" fmla="*/ 152768 h 176761"/>
                <a:gd name="connsiteX36" fmla="*/ 62754 w 215346"/>
                <a:gd name="connsiteY36" fmla="*/ 112136 h 176761"/>
                <a:gd name="connsiteX37" fmla="*/ 100459 w 215346"/>
                <a:gd name="connsiteY37" fmla="*/ 82115 h 176761"/>
                <a:gd name="connsiteX38" fmla="*/ 129813 w 215346"/>
                <a:gd name="connsiteY38" fmla="*/ 151733 h 176761"/>
                <a:gd name="connsiteX39" fmla="*/ 132849 w 215346"/>
                <a:gd name="connsiteY39" fmla="*/ 160791 h 176761"/>
                <a:gd name="connsiteX40" fmla="*/ 119691 w 215346"/>
                <a:gd name="connsiteY40" fmla="*/ 168814 h 176761"/>
                <a:gd name="connsiteX41" fmla="*/ 114124 w 215346"/>
                <a:gd name="connsiteY41" fmla="*/ 173990 h 176761"/>
                <a:gd name="connsiteX42" fmla="*/ 117666 w 215346"/>
                <a:gd name="connsiteY42" fmla="*/ 176837 h 176761"/>
                <a:gd name="connsiteX43" fmla="*/ 148538 w 215346"/>
                <a:gd name="connsiteY43" fmla="*/ 176060 h 176761"/>
                <a:gd name="connsiteX44" fmla="*/ 173337 w 215346"/>
                <a:gd name="connsiteY44" fmla="*/ 176837 h 176761"/>
                <a:gd name="connsiteX45" fmla="*/ 177892 w 215346"/>
                <a:gd name="connsiteY45" fmla="*/ 171661 h 176761"/>
                <a:gd name="connsiteX46" fmla="*/ 172831 w 215346"/>
                <a:gd name="connsiteY46" fmla="*/ 168814 h 176761"/>
                <a:gd name="connsiteX47" fmla="*/ 155371 w 215346"/>
                <a:gd name="connsiteY47" fmla="*/ 157168 h 176761"/>
                <a:gd name="connsiteX48" fmla="*/ 119438 w 215346"/>
                <a:gd name="connsiteY48" fmla="*/ 72281 h 1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5346" h="176761">
                  <a:moveTo>
                    <a:pt x="119438" y="72281"/>
                  </a:moveTo>
                  <a:cubicBezTo>
                    <a:pt x="119185" y="71504"/>
                    <a:pt x="118172" y="69434"/>
                    <a:pt x="118172" y="68657"/>
                  </a:cubicBezTo>
                  <a:cubicBezTo>
                    <a:pt x="118172" y="68399"/>
                    <a:pt x="122727" y="64775"/>
                    <a:pt x="125511" y="62705"/>
                  </a:cubicBezTo>
                  <a:lnTo>
                    <a:pt x="169795" y="27767"/>
                  </a:lnTo>
                  <a:cubicBezTo>
                    <a:pt x="193582" y="9909"/>
                    <a:pt x="203451" y="8874"/>
                    <a:pt x="211042" y="8098"/>
                  </a:cubicBezTo>
                  <a:cubicBezTo>
                    <a:pt x="213067" y="7839"/>
                    <a:pt x="215597" y="7580"/>
                    <a:pt x="215597" y="2922"/>
                  </a:cubicBezTo>
                  <a:cubicBezTo>
                    <a:pt x="215597" y="1886"/>
                    <a:pt x="214838" y="75"/>
                    <a:pt x="212813" y="75"/>
                  </a:cubicBezTo>
                  <a:cubicBezTo>
                    <a:pt x="207246" y="75"/>
                    <a:pt x="200920" y="851"/>
                    <a:pt x="194847" y="851"/>
                  </a:cubicBezTo>
                  <a:cubicBezTo>
                    <a:pt x="185737" y="851"/>
                    <a:pt x="175868" y="75"/>
                    <a:pt x="166758" y="75"/>
                  </a:cubicBezTo>
                  <a:cubicBezTo>
                    <a:pt x="164987" y="75"/>
                    <a:pt x="161950" y="75"/>
                    <a:pt x="161950" y="5251"/>
                  </a:cubicBezTo>
                  <a:cubicBezTo>
                    <a:pt x="161950" y="7062"/>
                    <a:pt x="163215" y="7839"/>
                    <a:pt x="164987" y="8098"/>
                  </a:cubicBezTo>
                  <a:cubicBezTo>
                    <a:pt x="170554" y="8615"/>
                    <a:pt x="172831" y="9909"/>
                    <a:pt x="172831" y="13532"/>
                  </a:cubicBezTo>
                  <a:cubicBezTo>
                    <a:pt x="172831" y="18191"/>
                    <a:pt x="165240" y="24143"/>
                    <a:pt x="163722" y="25437"/>
                  </a:cubicBezTo>
                  <a:lnTo>
                    <a:pt x="65032" y="103078"/>
                  </a:lnTo>
                  <a:lnTo>
                    <a:pt x="85276" y="20002"/>
                  </a:lnTo>
                  <a:cubicBezTo>
                    <a:pt x="87553" y="10686"/>
                    <a:pt x="88059" y="8098"/>
                    <a:pt x="106532" y="8098"/>
                  </a:cubicBezTo>
                  <a:cubicBezTo>
                    <a:pt x="112858" y="8098"/>
                    <a:pt x="115136" y="8098"/>
                    <a:pt x="115136" y="2922"/>
                  </a:cubicBezTo>
                  <a:cubicBezTo>
                    <a:pt x="115136" y="592"/>
                    <a:pt x="113111" y="75"/>
                    <a:pt x="111593" y="75"/>
                  </a:cubicBezTo>
                  <a:cubicBezTo>
                    <a:pt x="104508" y="75"/>
                    <a:pt x="86288" y="851"/>
                    <a:pt x="79202" y="851"/>
                  </a:cubicBezTo>
                  <a:cubicBezTo>
                    <a:pt x="71864" y="851"/>
                    <a:pt x="53897" y="75"/>
                    <a:pt x="46559" y="75"/>
                  </a:cubicBezTo>
                  <a:cubicBezTo>
                    <a:pt x="44788" y="75"/>
                    <a:pt x="41498" y="75"/>
                    <a:pt x="41498" y="4992"/>
                  </a:cubicBezTo>
                  <a:cubicBezTo>
                    <a:pt x="41498" y="8098"/>
                    <a:pt x="43775" y="8098"/>
                    <a:pt x="48836" y="8098"/>
                  </a:cubicBezTo>
                  <a:cubicBezTo>
                    <a:pt x="52126" y="8098"/>
                    <a:pt x="56681" y="8356"/>
                    <a:pt x="59718" y="8615"/>
                  </a:cubicBezTo>
                  <a:cubicBezTo>
                    <a:pt x="63766" y="9133"/>
                    <a:pt x="65285" y="9909"/>
                    <a:pt x="65285" y="12756"/>
                  </a:cubicBezTo>
                  <a:cubicBezTo>
                    <a:pt x="65285" y="13791"/>
                    <a:pt x="65032" y="14568"/>
                    <a:pt x="64272" y="17673"/>
                  </a:cubicBezTo>
                  <a:lnTo>
                    <a:pt x="30364" y="156650"/>
                  </a:lnTo>
                  <a:cubicBezTo>
                    <a:pt x="27833" y="166743"/>
                    <a:pt x="27327" y="168814"/>
                    <a:pt x="7336" y="168814"/>
                  </a:cubicBezTo>
                  <a:cubicBezTo>
                    <a:pt x="3034" y="168814"/>
                    <a:pt x="251" y="168814"/>
                    <a:pt x="251" y="173731"/>
                  </a:cubicBezTo>
                  <a:cubicBezTo>
                    <a:pt x="251" y="176837"/>
                    <a:pt x="3287" y="176837"/>
                    <a:pt x="4046" y="176837"/>
                  </a:cubicBezTo>
                  <a:cubicBezTo>
                    <a:pt x="11132" y="176837"/>
                    <a:pt x="29098" y="176060"/>
                    <a:pt x="36184" y="176060"/>
                  </a:cubicBezTo>
                  <a:cubicBezTo>
                    <a:pt x="41498" y="176060"/>
                    <a:pt x="47065" y="176319"/>
                    <a:pt x="52379" y="176319"/>
                  </a:cubicBezTo>
                  <a:cubicBezTo>
                    <a:pt x="57946" y="176319"/>
                    <a:pt x="63513" y="176837"/>
                    <a:pt x="68827" y="176837"/>
                  </a:cubicBezTo>
                  <a:cubicBezTo>
                    <a:pt x="70599" y="176837"/>
                    <a:pt x="73888" y="176837"/>
                    <a:pt x="73888" y="171661"/>
                  </a:cubicBezTo>
                  <a:cubicBezTo>
                    <a:pt x="73888" y="168814"/>
                    <a:pt x="71611" y="168814"/>
                    <a:pt x="66803" y="168814"/>
                  </a:cubicBezTo>
                  <a:cubicBezTo>
                    <a:pt x="57440" y="168814"/>
                    <a:pt x="50355" y="168814"/>
                    <a:pt x="50355" y="164155"/>
                  </a:cubicBezTo>
                  <a:cubicBezTo>
                    <a:pt x="50355" y="162344"/>
                    <a:pt x="51873" y="156650"/>
                    <a:pt x="52632" y="152768"/>
                  </a:cubicBezTo>
                  <a:cubicBezTo>
                    <a:pt x="56175" y="139310"/>
                    <a:pt x="59464" y="125594"/>
                    <a:pt x="62754" y="112136"/>
                  </a:cubicBezTo>
                  <a:lnTo>
                    <a:pt x="100459" y="82115"/>
                  </a:lnTo>
                  <a:lnTo>
                    <a:pt x="129813" y="151733"/>
                  </a:lnTo>
                  <a:cubicBezTo>
                    <a:pt x="132849" y="158720"/>
                    <a:pt x="132849" y="159238"/>
                    <a:pt x="132849" y="160791"/>
                  </a:cubicBezTo>
                  <a:cubicBezTo>
                    <a:pt x="132849" y="168555"/>
                    <a:pt x="121968" y="168814"/>
                    <a:pt x="119691" y="168814"/>
                  </a:cubicBezTo>
                  <a:cubicBezTo>
                    <a:pt x="116907" y="168814"/>
                    <a:pt x="114124" y="168814"/>
                    <a:pt x="114124" y="173990"/>
                  </a:cubicBezTo>
                  <a:cubicBezTo>
                    <a:pt x="114124" y="176837"/>
                    <a:pt x="117160" y="176837"/>
                    <a:pt x="117666" y="176837"/>
                  </a:cubicBezTo>
                  <a:cubicBezTo>
                    <a:pt x="127788" y="176837"/>
                    <a:pt x="138416" y="176060"/>
                    <a:pt x="148538" y="176060"/>
                  </a:cubicBezTo>
                  <a:cubicBezTo>
                    <a:pt x="154106" y="176060"/>
                    <a:pt x="167770" y="176837"/>
                    <a:pt x="173337" y="176837"/>
                  </a:cubicBezTo>
                  <a:cubicBezTo>
                    <a:pt x="174603" y="176837"/>
                    <a:pt x="177892" y="176837"/>
                    <a:pt x="177892" y="171661"/>
                  </a:cubicBezTo>
                  <a:cubicBezTo>
                    <a:pt x="177892" y="168814"/>
                    <a:pt x="175109" y="168814"/>
                    <a:pt x="172831" y="168814"/>
                  </a:cubicBezTo>
                  <a:cubicBezTo>
                    <a:pt x="162456" y="168555"/>
                    <a:pt x="159167" y="166226"/>
                    <a:pt x="155371" y="157168"/>
                  </a:cubicBezTo>
                  <a:lnTo>
                    <a:pt x="119438" y="7228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C6130331-2982-8D14-F4D7-F6A65EFB61D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2804655" y="4700310"/>
              <a:ext cx="70500" cy="6884"/>
            </a:xfrm>
            <a:custGeom>
              <a:avLst/>
              <a:gdLst>
                <a:gd name="connsiteX0" fmla="*/ 70760 w 70500"/>
                <a:gd name="connsiteY0" fmla="*/ 6955 h 6884"/>
                <a:gd name="connsiteX1" fmla="*/ 70760 w 70500"/>
                <a:gd name="connsiteY1" fmla="*/ 71 h 6884"/>
                <a:gd name="connsiteX2" fmla="*/ 260 w 70500"/>
                <a:gd name="connsiteY2" fmla="*/ 71 h 6884"/>
                <a:gd name="connsiteX3" fmla="*/ 260 w 70500"/>
                <a:gd name="connsiteY3" fmla="*/ 6955 h 6884"/>
                <a:gd name="connsiteX4" fmla="*/ 70760 w 70500"/>
                <a:gd name="connsiteY4" fmla="*/ 6955 h 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00" h="6884">
                  <a:moveTo>
                    <a:pt x="70760" y="6955"/>
                  </a:moveTo>
                  <a:lnTo>
                    <a:pt x="70760" y="71"/>
                  </a:lnTo>
                  <a:lnTo>
                    <a:pt x="260" y="71"/>
                  </a:lnTo>
                  <a:lnTo>
                    <a:pt x="260" y="6955"/>
                  </a:lnTo>
                  <a:lnTo>
                    <a:pt x="70760" y="695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F1ED42E5-21FF-E933-7C79-0E4D441FBB5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2785813" y="4728027"/>
              <a:ext cx="108229" cy="81703"/>
            </a:xfrm>
            <a:custGeom>
              <a:avLst/>
              <a:gdLst>
                <a:gd name="connsiteX0" fmla="*/ 13545 w 108229"/>
                <a:gd name="connsiteY0" fmla="*/ 68550 h 81703"/>
                <a:gd name="connsiteX1" fmla="*/ 11774 w 108229"/>
                <a:gd name="connsiteY1" fmla="*/ 75977 h 81703"/>
                <a:gd name="connsiteX2" fmla="*/ 17796 w 108229"/>
                <a:gd name="connsiteY2" fmla="*/ 81774 h 81703"/>
                <a:gd name="connsiteX3" fmla="*/ 24704 w 108229"/>
                <a:gd name="connsiteY3" fmla="*/ 77789 h 81703"/>
                <a:gd name="connsiteX4" fmla="*/ 27893 w 108229"/>
                <a:gd name="connsiteY4" fmla="*/ 66557 h 81703"/>
                <a:gd name="connsiteX5" fmla="*/ 31790 w 108229"/>
                <a:gd name="connsiteY5" fmla="*/ 50252 h 81703"/>
                <a:gd name="connsiteX6" fmla="*/ 34801 w 108229"/>
                <a:gd name="connsiteY6" fmla="*/ 38115 h 81703"/>
                <a:gd name="connsiteX7" fmla="*/ 42241 w 108229"/>
                <a:gd name="connsiteY7" fmla="*/ 21810 h 81703"/>
                <a:gd name="connsiteX8" fmla="*/ 68811 w 108229"/>
                <a:gd name="connsiteY8" fmla="*/ 5143 h 81703"/>
                <a:gd name="connsiteX9" fmla="*/ 79262 w 108229"/>
                <a:gd name="connsiteY9" fmla="*/ 17824 h 81703"/>
                <a:gd name="connsiteX10" fmla="*/ 68811 w 108229"/>
                <a:gd name="connsiteY10" fmla="*/ 56412 h 81703"/>
                <a:gd name="connsiteX11" fmla="*/ 66154 w 108229"/>
                <a:gd name="connsiteY11" fmla="*/ 66195 h 81703"/>
                <a:gd name="connsiteX12" fmla="*/ 82982 w 108229"/>
                <a:gd name="connsiteY12" fmla="*/ 81774 h 81703"/>
                <a:gd name="connsiteX13" fmla="*/ 108490 w 108229"/>
                <a:gd name="connsiteY13" fmla="*/ 54057 h 81703"/>
                <a:gd name="connsiteX14" fmla="*/ 105655 w 108229"/>
                <a:gd name="connsiteY14" fmla="*/ 51702 h 81703"/>
                <a:gd name="connsiteX15" fmla="*/ 102290 w 108229"/>
                <a:gd name="connsiteY15" fmla="*/ 54781 h 81703"/>
                <a:gd name="connsiteX16" fmla="*/ 83513 w 108229"/>
                <a:gd name="connsiteY16" fmla="*/ 76702 h 81703"/>
                <a:gd name="connsiteX17" fmla="*/ 79085 w 108229"/>
                <a:gd name="connsiteY17" fmla="*/ 70361 h 81703"/>
                <a:gd name="connsiteX18" fmla="*/ 83159 w 108229"/>
                <a:gd name="connsiteY18" fmla="*/ 55687 h 81703"/>
                <a:gd name="connsiteX19" fmla="*/ 92547 w 108229"/>
                <a:gd name="connsiteY19" fmla="*/ 20723 h 81703"/>
                <a:gd name="connsiteX20" fmla="*/ 69520 w 108229"/>
                <a:gd name="connsiteY20" fmla="*/ 71 h 81703"/>
                <a:gd name="connsiteX21" fmla="*/ 39584 w 108229"/>
                <a:gd name="connsiteY21" fmla="*/ 16556 h 81703"/>
                <a:gd name="connsiteX22" fmla="*/ 20630 w 108229"/>
                <a:gd name="connsiteY22" fmla="*/ 71 h 81703"/>
                <a:gd name="connsiteX23" fmla="*/ 6637 w 108229"/>
                <a:gd name="connsiteY23" fmla="*/ 9853 h 81703"/>
                <a:gd name="connsiteX24" fmla="*/ 260 w 108229"/>
                <a:gd name="connsiteY24" fmla="*/ 27788 h 81703"/>
                <a:gd name="connsiteX25" fmla="*/ 3271 w 108229"/>
                <a:gd name="connsiteY25" fmla="*/ 30143 h 81703"/>
                <a:gd name="connsiteX26" fmla="*/ 7168 w 108229"/>
                <a:gd name="connsiteY26" fmla="*/ 24709 h 81703"/>
                <a:gd name="connsiteX27" fmla="*/ 20099 w 108229"/>
                <a:gd name="connsiteY27" fmla="*/ 5143 h 81703"/>
                <a:gd name="connsiteX28" fmla="*/ 25944 w 108229"/>
                <a:gd name="connsiteY28" fmla="*/ 14020 h 81703"/>
                <a:gd name="connsiteX29" fmla="*/ 23110 w 108229"/>
                <a:gd name="connsiteY29" fmla="*/ 29056 h 81703"/>
                <a:gd name="connsiteX30" fmla="*/ 19213 w 108229"/>
                <a:gd name="connsiteY30" fmla="*/ 45361 h 81703"/>
                <a:gd name="connsiteX31" fmla="*/ 13545 w 108229"/>
                <a:gd name="connsiteY31" fmla="*/ 68550 h 8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229" h="81703">
                  <a:moveTo>
                    <a:pt x="13545" y="68550"/>
                  </a:moveTo>
                  <a:cubicBezTo>
                    <a:pt x="12836" y="70905"/>
                    <a:pt x="11774" y="75434"/>
                    <a:pt x="11774" y="75977"/>
                  </a:cubicBezTo>
                  <a:cubicBezTo>
                    <a:pt x="11774" y="79963"/>
                    <a:pt x="14962" y="81774"/>
                    <a:pt x="17796" y="81774"/>
                  </a:cubicBezTo>
                  <a:cubicBezTo>
                    <a:pt x="20985" y="81774"/>
                    <a:pt x="23819" y="79419"/>
                    <a:pt x="24704" y="77789"/>
                  </a:cubicBezTo>
                  <a:cubicBezTo>
                    <a:pt x="25590" y="76158"/>
                    <a:pt x="27007" y="70361"/>
                    <a:pt x="27893" y="66557"/>
                  </a:cubicBezTo>
                  <a:cubicBezTo>
                    <a:pt x="28779" y="63115"/>
                    <a:pt x="30727" y="54781"/>
                    <a:pt x="31790" y="50252"/>
                  </a:cubicBezTo>
                  <a:cubicBezTo>
                    <a:pt x="32853" y="46267"/>
                    <a:pt x="33916" y="42281"/>
                    <a:pt x="34801" y="38115"/>
                  </a:cubicBezTo>
                  <a:cubicBezTo>
                    <a:pt x="36750" y="30687"/>
                    <a:pt x="37104" y="29238"/>
                    <a:pt x="42241" y="21810"/>
                  </a:cubicBezTo>
                  <a:cubicBezTo>
                    <a:pt x="47201" y="14564"/>
                    <a:pt x="55526" y="5143"/>
                    <a:pt x="68811" y="5143"/>
                  </a:cubicBezTo>
                  <a:cubicBezTo>
                    <a:pt x="79085" y="5143"/>
                    <a:pt x="79262" y="14382"/>
                    <a:pt x="79262" y="17824"/>
                  </a:cubicBezTo>
                  <a:cubicBezTo>
                    <a:pt x="79262" y="28694"/>
                    <a:pt x="71645" y="48803"/>
                    <a:pt x="68811" y="56412"/>
                  </a:cubicBezTo>
                  <a:cubicBezTo>
                    <a:pt x="66863" y="61484"/>
                    <a:pt x="66154" y="63115"/>
                    <a:pt x="66154" y="66195"/>
                  </a:cubicBezTo>
                  <a:cubicBezTo>
                    <a:pt x="66154" y="75796"/>
                    <a:pt x="73948" y="81774"/>
                    <a:pt x="82982" y="81774"/>
                  </a:cubicBezTo>
                  <a:cubicBezTo>
                    <a:pt x="100696" y="81774"/>
                    <a:pt x="108490" y="56774"/>
                    <a:pt x="108490" y="54057"/>
                  </a:cubicBezTo>
                  <a:cubicBezTo>
                    <a:pt x="108490" y="51702"/>
                    <a:pt x="106187" y="51702"/>
                    <a:pt x="105655" y="51702"/>
                  </a:cubicBezTo>
                  <a:cubicBezTo>
                    <a:pt x="103176" y="51702"/>
                    <a:pt x="102998" y="52789"/>
                    <a:pt x="102290" y="54781"/>
                  </a:cubicBezTo>
                  <a:cubicBezTo>
                    <a:pt x="98216" y="69274"/>
                    <a:pt x="90599" y="76702"/>
                    <a:pt x="83513" y="76702"/>
                  </a:cubicBezTo>
                  <a:cubicBezTo>
                    <a:pt x="79794" y="76702"/>
                    <a:pt x="79085" y="74166"/>
                    <a:pt x="79085" y="70361"/>
                  </a:cubicBezTo>
                  <a:cubicBezTo>
                    <a:pt x="79085" y="66195"/>
                    <a:pt x="79971" y="63839"/>
                    <a:pt x="83159" y="55687"/>
                  </a:cubicBezTo>
                  <a:cubicBezTo>
                    <a:pt x="85285" y="50071"/>
                    <a:pt x="92547" y="30868"/>
                    <a:pt x="92547" y="20723"/>
                  </a:cubicBezTo>
                  <a:cubicBezTo>
                    <a:pt x="92547" y="3150"/>
                    <a:pt x="78908" y="71"/>
                    <a:pt x="69520" y="71"/>
                  </a:cubicBezTo>
                  <a:cubicBezTo>
                    <a:pt x="54818" y="71"/>
                    <a:pt x="44898" y="9310"/>
                    <a:pt x="39584" y="16556"/>
                  </a:cubicBezTo>
                  <a:cubicBezTo>
                    <a:pt x="38344" y="4056"/>
                    <a:pt x="27893" y="71"/>
                    <a:pt x="20630" y="71"/>
                  </a:cubicBezTo>
                  <a:cubicBezTo>
                    <a:pt x="13013" y="71"/>
                    <a:pt x="8939" y="5687"/>
                    <a:pt x="6637" y="9853"/>
                  </a:cubicBezTo>
                  <a:cubicBezTo>
                    <a:pt x="2740" y="16556"/>
                    <a:pt x="260" y="26883"/>
                    <a:pt x="260" y="27788"/>
                  </a:cubicBezTo>
                  <a:cubicBezTo>
                    <a:pt x="260" y="30143"/>
                    <a:pt x="2740" y="30143"/>
                    <a:pt x="3271" y="30143"/>
                  </a:cubicBezTo>
                  <a:cubicBezTo>
                    <a:pt x="5751" y="30143"/>
                    <a:pt x="5928" y="29600"/>
                    <a:pt x="7168" y="24709"/>
                  </a:cubicBezTo>
                  <a:cubicBezTo>
                    <a:pt x="9825" y="14020"/>
                    <a:pt x="13191" y="5143"/>
                    <a:pt x="20099" y="5143"/>
                  </a:cubicBezTo>
                  <a:cubicBezTo>
                    <a:pt x="24704" y="5143"/>
                    <a:pt x="25944" y="9129"/>
                    <a:pt x="25944" y="14020"/>
                  </a:cubicBezTo>
                  <a:cubicBezTo>
                    <a:pt x="25944" y="17462"/>
                    <a:pt x="24350" y="24165"/>
                    <a:pt x="23110" y="29056"/>
                  </a:cubicBezTo>
                  <a:cubicBezTo>
                    <a:pt x="21870" y="33948"/>
                    <a:pt x="20099" y="41375"/>
                    <a:pt x="19213" y="45361"/>
                  </a:cubicBezTo>
                  <a:lnTo>
                    <a:pt x="13545" y="6855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8436CB6D-6485-A913-107A-D5B68A2D9D5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2778518" y="4928938"/>
              <a:ext cx="119743" cy="8876"/>
            </a:xfrm>
            <a:custGeom>
              <a:avLst/>
              <a:gdLst>
                <a:gd name="connsiteX0" fmla="*/ 112917 w 119743"/>
                <a:gd name="connsiteY0" fmla="*/ 8954 h 8876"/>
                <a:gd name="connsiteX1" fmla="*/ 120003 w 119743"/>
                <a:gd name="connsiteY1" fmla="*/ 4606 h 8876"/>
                <a:gd name="connsiteX2" fmla="*/ 112917 w 119743"/>
                <a:gd name="connsiteY2" fmla="*/ 77 h 8876"/>
                <a:gd name="connsiteX3" fmla="*/ 7344 w 119743"/>
                <a:gd name="connsiteY3" fmla="*/ 77 h 8876"/>
                <a:gd name="connsiteX4" fmla="*/ 259 w 119743"/>
                <a:gd name="connsiteY4" fmla="*/ 4425 h 8876"/>
                <a:gd name="connsiteX5" fmla="*/ 7344 w 119743"/>
                <a:gd name="connsiteY5" fmla="*/ 8954 h 8876"/>
                <a:gd name="connsiteX6" fmla="*/ 112917 w 119743"/>
                <a:gd name="connsiteY6" fmla="*/ 8954 h 8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876">
                  <a:moveTo>
                    <a:pt x="112917" y="8954"/>
                  </a:moveTo>
                  <a:cubicBezTo>
                    <a:pt x="115752" y="8954"/>
                    <a:pt x="120003" y="8954"/>
                    <a:pt x="120003" y="4606"/>
                  </a:cubicBezTo>
                  <a:cubicBezTo>
                    <a:pt x="120003" y="77"/>
                    <a:pt x="115929" y="77"/>
                    <a:pt x="112917" y="77"/>
                  </a:cubicBezTo>
                  <a:lnTo>
                    <a:pt x="7344" y="77"/>
                  </a:lnTo>
                  <a:cubicBezTo>
                    <a:pt x="4510" y="77"/>
                    <a:pt x="259" y="77"/>
                    <a:pt x="259" y="4425"/>
                  </a:cubicBezTo>
                  <a:cubicBezTo>
                    <a:pt x="259" y="8954"/>
                    <a:pt x="4333" y="8954"/>
                    <a:pt x="7344" y="8954"/>
                  </a:cubicBezTo>
                  <a:lnTo>
                    <a:pt x="112917" y="895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CD2465C9-C866-8CD6-E915-139FEB5C83C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2928350" y="4898865"/>
              <a:ext cx="81482" cy="81703"/>
            </a:xfrm>
            <a:custGeom>
              <a:avLst/>
              <a:gdLst>
                <a:gd name="connsiteX0" fmla="*/ 19219 w 81482"/>
                <a:gd name="connsiteY0" fmla="*/ 64027 h 81703"/>
                <a:gd name="connsiteX1" fmla="*/ 42069 w 81482"/>
                <a:gd name="connsiteY1" fmla="*/ 43556 h 81703"/>
                <a:gd name="connsiteX2" fmla="*/ 64211 w 81482"/>
                <a:gd name="connsiteY2" fmla="*/ 24534 h 81703"/>
                <a:gd name="connsiteX3" fmla="*/ 81748 w 81482"/>
                <a:gd name="connsiteY3" fmla="*/ 2251 h 81703"/>
                <a:gd name="connsiteX4" fmla="*/ 78736 w 81482"/>
                <a:gd name="connsiteY4" fmla="*/ 77 h 81703"/>
                <a:gd name="connsiteX5" fmla="*/ 75725 w 81482"/>
                <a:gd name="connsiteY5" fmla="*/ 1889 h 81703"/>
                <a:gd name="connsiteX6" fmla="*/ 62263 w 81482"/>
                <a:gd name="connsiteY6" fmla="*/ 12940 h 81703"/>
                <a:gd name="connsiteX7" fmla="*/ 52166 w 81482"/>
                <a:gd name="connsiteY7" fmla="*/ 7505 h 81703"/>
                <a:gd name="connsiteX8" fmla="*/ 38172 w 81482"/>
                <a:gd name="connsiteY8" fmla="*/ 77 h 81703"/>
                <a:gd name="connsiteX9" fmla="*/ 14436 w 81482"/>
                <a:gd name="connsiteY9" fmla="*/ 21273 h 81703"/>
                <a:gd name="connsiteX10" fmla="*/ 17447 w 81482"/>
                <a:gd name="connsiteY10" fmla="*/ 23447 h 81703"/>
                <a:gd name="connsiteX11" fmla="*/ 20636 w 81482"/>
                <a:gd name="connsiteY11" fmla="*/ 20911 h 81703"/>
                <a:gd name="connsiteX12" fmla="*/ 36047 w 81482"/>
                <a:gd name="connsiteY12" fmla="*/ 14208 h 81703"/>
                <a:gd name="connsiteX13" fmla="*/ 47206 w 81482"/>
                <a:gd name="connsiteY13" fmla="*/ 15838 h 81703"/>
                <a:gd name="connsiteX14" fmla="*/ 62617 w 81482"/>
                <a:gd name="connsiteY14" fmla="*/ 18012 h 81703"/>
                <a:gd name="connsiteX15" fmla="*/ 37995 w 81482"/>
                <a:gd name="connsiteY15" fmla="*/ 39933 h 81703"/>
                <a:gd name="connsiteX16" fmla="*/ 16030 w 81482"/>
                <a:gd name="connsiteY16" fmla="*/ 59317 h 81703"/>
                <a:gd name="connsiteX17" fmla="*/ 265 w 81482"/>
                <a:gd name="connsiteY17" fmla="*/ 79607 h 81703"/>
                <a:gd name="connsiteX18" fmla="*/ 3277 w 81482"/>
                <a:gd name="connsiteY18" fmla="*/ 81781 h 81703"/>
                <a:gd name="connsiteX19" fmla="*/ 6288 w 81482"/>
                <a:gd name="connsiteY19" fmla="*/ 79969 h 81703"/>
                <a:gd name="connsiteX20" fmla="*/ 22584 w 81482"/>
                <a:gd name="connsiteY20" fmla="*/ 68919 h 81703"/>
                <a:gd name="connsiteX21" fmla="*/ 32150 w 81482"/>
                <a:gd name="connsiteY21" fmla="*/ 73629 h 81703"/>
                <a:gd name="connsiteX22" fmla="*/ 46852 w 81482"/>
                <a:gd name="connsiteY22" fmla="*/ 81781 h 81703"/>
                <a:gd name="connsiteX23" fmla="*/ 77674 w 81482"/>
                <a:gd name="connsiteY23" fmla="*/ 53701 h 81703"/>
                <a:gd name="connsiteX24" fmla="*/ 74662 w 81482"/>
                <a:gd name="connsiteY24" fmla="*/ 51346 h 81703"/>
                <a:gd name="connsiteX25" fmla="*/ 71474 w 81482"/>
                <a:gd name="connsiteY25" fmla="*/ 54245 h 81703"/>
                <a:gd name="connsiteX26" fmla="*/ 48978 w 81482"/>
                <a:gd name="connsiteY26" fmla="*/ 67650 h 81703"/>
                <a:gd name="connsiteX27" fmla="*/ 36047 w 81482"/>
                <a:gd name="connsiteY27" fmla="*/ 65658 h 81703"/>
                <a:gd name="connsiteX28" fmla="*/ 23293 w 81482"/>
                <a:gd name="connsiteY28" fmla="*/ 63846 h 81703"/>
                <a:gd name="connsiteX29" fmla="*/ 19219 w 81482"/>
                <a:gd name="connsiteY29" fmla="*/ 64027 h 8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482" h="81703">
                  <a:moveTo>
                    <a:pt x="19219" y="64027"/>
                  </a:moveTo>
                  <a:cubicBezTo>
                    <a:pt x="23824" y="59317"/>
                    <a:pt x="27013" y="55875"/>
                    <a:pt x="42069" y="43556"/>
                  </a:cubicBezTo>
                  <a:cubicBezTo>
                    <a:pt x="45789" y="40476"/>
                    <a:pt x="59074" y="29607"/>
                    <a:pt x="64211" y="24534"/>
                  </a:cubicBezTo>
                  <a:cubicBezTo>
                    <a:pt x="75017" y="13664"/>
                    <a:pt x="81748" y="4425"/>
                    <a:pt x="81748" y="2251"/>
                  </a:cubicBezTo>
                  <a:cubicBezTo>
                    <a:pt x="81748" y="77"/>
                    <a:pt x="79445" y="77"/>
                    <a:pt x="78736" y="77"/>
                  </a:cubicBezTo>
                  <a:cubicBezTo>
                    <a:pt x="77142" y="77"/>
                    <a:pt x="76611" y="440"/>
                    <a:pt x="75725" y="1889"/>
                  </a:cubicBezTo>
                  <a:cubicBezTo>
                    <a:pt x="70234" y="10222"/>
                    <a:pt x="66514" y="12940"/>
                    <a:pt x="62263" y="12940"/>
                  </a:cubicBezTo>
                  <a:cubicBezTo>
                    <a:pt x="60137" y="12940"/>
                    <a:pt x="57480" y="12758"/>
                    <a:pt x="52166" y="7505"/>
                  </a:cubicBezTo>
                  <a:cubicBezTo>
                    <a:pt x="46143" y="1345"/>
                    <a:pt x="42246" y="77"/>
                    <a:pt x="38172" y="77"/>
                  </a:cubicBezTo>
                  <a:cubicBezTo>
                    <a:pt x="24001" y="77"/>
                    <a:pt x="14436" y="15838"/>
                    <a:pt x="14436" y="21273"/>
                  </a:cubicBezTo>
                  <a:cubicBezTo>
                    <a:pt x="14436" y="22904"/>
                    <a:pt x="16207" y="23447"/>
                    <a:pt x="17447" y="23447"/>
                  </a:cubicBezTo>
                  <a:cubicBezTo>
                    <a:pt x="19573" y="23447"/>
                    <a:pt x="19927" y="22904"/>
                    <a:pt x="20636" y="20911"/>
                  </a:cubicBezTo>
                  <a:cubicBezTo>
                    <a:pt x="23293" y="14570"/>
                    <a:pt x="33212" y="14208"/>
                    <a:pt x="36047" y="14208"/>
                  </a:cubicBezTo>
                  <a:cubicBezTo>
                    <a:pt x="40121" y="14208"/>
                    <a:pt x="44726" y="15295"/>
                    <a:pt x="47206" y="15838"/>
                  </a:cubicBezTo>
                  <a:cubicBezTo>
                    <a:pt x="56949" y="18012"/>
                    <a:pt x="58189" y="18012"/>
                    <a:pt x="62617" y="18012"/>
                  </a:cubicBezTo>
                  <a:cubicBezTo>
                    <a:pt x="58011" y="22904"/>
                    <a:pt x="54823" y="26164"/>
                    <a:pt x="37995" y="39933"/>
                  </a:cubicBezTo>
                  <a:cubicBezTo>
                    <a:pt x="24179" y="51165"/>
                    <a:pt x="19396" y="55694"/>
                    <a:pt x="16030" y="59317"/>
                  </a:cubicBezTo>
                  <a:cubicBezTo>
                    <a:pt x="5402" y="70006"/>
                    <a:pt x="265" y="77977"/>
                    <a:pt x="265" y="79607"/>
                  </a:cubicBezTo>
                  <a:cubicBezTo>
                    <a:pt x="265" y="81781"/>
                    <a:pt x="2568" y="81781"/>
                    <a:pt x="3277" y="81781"/>
                  </a:cubicBezTo>
                  <a:cubicBezTo>
                    <a:pt x="5048" y="81781"/>
                    <a:pt x="5402" y="81419"/>
                    <a:pt x="6288" y="79969"/>
                  </a:cubicBezTo>
                  <a:cubicBezTo>
                    <a:pt x="11070" y="73085"/>
                    <a:pt x="16562" y="68919"/>
                    <a:pt x="22584" y="68919"/>
                  </a:cubicBezTo>
                  <a:cubicBezTo>
                    <a:pt x="24710" y="68919"/>
                    <a:pt x="27367" y="69100"/>
                    <a:pt x="32150" y="73629"/>
                  </a:cubicBezTo>
                  <a:cubicBezTo>
                    <a:pt x="37641" y="79064"/>
                    <a:pt x="41184" y="81781"/>
                    <a:pt x="46852" y="81781"/>
                  </a:cubicBezTo>
                  <a:cubicBezTo>
                    <a:pt x="65805" y="81781"/>
                    <a:pt x="77674" y="59861"/>
                    <a:pt x="77674" y="53701"/>
                  </a:cubicBezTo>
                  <a:cubicBezTo>
                    <a:pt x="77674" y="51527"/>
                    <a:pt x="75725" y="51346"/>
                    <a:pt x="74662" y="51346"/>
                  </a:cubicBezTo>
                  <a:cubicBezTo>
                    <a:pt x="72537" y="51346"/>
                    <a:pt x="72182" y="52252"/>
                    <a:pt x="71474" y="54245"/>
                  </a:cubicBezTo>
                  <a:cubicBezTo>
                    <a:pt x="68108" y="63303"/>
                    <a:pt x="57657" y="67650"/>
                    <a:pt x="48978" y="67650"/>
                  </a:cubicBezTo>
                  <a:cubicBezTo>
                    <a:pt x="44903" y="67650"/>
                    <a:pt x="40475" y="66745"/>
                    <a:pt x="36047" y="65658"/>
                  </a:cubicBezTo>
                  <a:cubicBezTo>
                    <a:pt x="27898" y="63846"/>
                    <a:pt x="26481" y="63846"/>
                    <a:pt x="23293" y="63846"/>
                  </a:cubicBezTo>
                  <a:cubicBezTo>
                    <a:pt x="22939" y="63846"/>
                    <a:pt x="20282" y="63846"/>
                    <a:pt x="19219" y="6402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B4321F1-4426-41C3-FE42-D4A5757F3EBD}"/>
              </a:ext>
            </a:extLst>
          </p:cNvPr>
          <p:cNvSpPr txBox="1"/>
          <p:nvPr/>
        </p:nvSpPr>
        <p:spPr>
          <a:xfrm>
            <a:off x="127819" y="2389547"/>
            <a:ext cx="2281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[Caron-Huot, Wilhelm, 2016]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7EC836-0DEB-956B-BC1C-61C386ACD802}"/>
              </a:ext>
            </a:extLst>
          </p:cNvPr>
          <p:cNvSpPr txBox="1"/>
          <p:nvPr/>
        </p:nvSpPr>
        <p:spPr>
          <a:xfrm>
            <a:off x="8610600" y="2604700"/>
            <a:ext cx="2281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[Rothstein, MS, 2024]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85D7F3-65FA-C391-07B1-1B5E521859C9}"/>
              </a:ext>
            </a:extLst>
          </p:cNvPr>
          <p:cNvSpPr txBox="1"/>
          <p:nvPr/>
        </p:nvSpPr>
        <p:spPr>
          <a:xfrm>
            <a:off x="1179872" y="1559197"/>
            <a:ext cx="2628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EFT form</a:t>
            </a:r>
            <a:r>
              <a:rPr lang="en-US" sz="2200" dirty="0"/>
              <a:t> </a:t>
            </a:r>
            <a:r>
              <a:rPr lang="en-US" sz="2400" dirty="0"/>
              <a:t>factor</a:t>
            </a:r>
            <a:endParaRPr lang="en-US" sz="2200" dirty="0"/>
          </a:p>
        </p:txBody>
      </p:sp>
      <p:grpSp>
        <p:nvGrpSpPr>
          <p:cNvPr id="530" name="Group 529" descr="\documentclass{article}&#10;\usepackage{amsmath, physics}&#10;\usepackage{tikz-feynman}&#10;\usepackage{xcolor}&#10;\pagestyle{empty}&#10;\definecolor{SGreen}{rgb}{0.0547,0.613,0.328}&#10;\definecolor{NodeBlue}{rgb}{0.0547,0.148,0.578}&#10;\begin{document}&#10;&#10;$$ + 2 i\Im[Z_{\text{SCET}}]F_{\text{SCET}}^{\text{Bare}}$$&#10;&#10;&#10;&#10;\end{document}" title="IguanaTex Vector Display">
            <a:extLst>
              <a:ext uri="{FF2B5EF4-FFF2-40B4-BE49-F238E27FC236}">
                <a16:creationId xmlns:a16="http://schemas.microsoft.com/office/drawing/2014/main" id="{314D13DF-23C1-B1BB-CD0C-B0081AF041C7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9601200" y="5613400"/>
            <a:ext cx="2306692" cy="298194"/>
            <a:chOff x="14410864" y="7318089"/>
            <a:chExt cx="2306692" cy="298194"/>
          </a:xfrm>
        </p:grpSpPr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526A65DB-D89C-CD42-B09E-8022B92B5B9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4410864" y="7397798"/>
              <a:ext cx="169203" cy="172362"/>
            </a:xfrm>
            <a:custGeom>
              <a:avLst/>
              <a:gdLst>
                <a:gd name="connsiteX0" fmla="*/ 90006 w 169203"/>
                <a:gd name="connsiteY0" fmla="*/ 91432 h 172362"/>
                <a:gd name="connsiteX1" fmla="*/ 160995 w 169203"/>
                <a:gd name="connsiteY1" fmla="*/ 91432 h 172362"/>
                <a:gd name="connsiteX2" fmla="*/ 169391 w 169203"/>
                <a:gd name="connsiteY2" fmla="*/ 86256 h 172362"/>
                <a:gd name="connsiteX3" fmla="*/ 160995 w 169203"/>
                <a:gd name="connsiteY3" fmla="*/ 81080 h 172362"/>
                <a:gd name="connsiteX4" fmla="*/ 90006 w 169203"/>
                <a:gd name="connsiteY4" fmla="*/ 81080 h 172362"/>
                <a:gd name="connsiteX5" fmla="*/ 90006 w 169203"/>
                <a:gd name="connsiteY5" fmla="*/ 8615 h 172362"/>
                <a:gd name="connsiteX6" fmla="*/ 84917 w 169203"/>
                <a:gd name="connsiteY6" fmla="*/ 75 h 172362"/>
                <a:gd name="connsiteX7" fmla="*/ 79828 w 169203"/>
                <a:gd name="connsiteY7" fmla="*/ 8615 h 172362"/>
                <a:gd name="connsiteX8" fmla="*/ 79828 w 169203"/>
                <a:gd name="connsiteY8" fmla="*/ 81080 h 172362"/>
                <a:gd name="connsiteX9" fmla="*/ 8584 w 169203"/>
                <a:gd name="connsiteY9" fmla="*/ 81080 h 172362"/>
                <a:gd name="connsiteX10" fmla="*/ 188 w 169203"/>
                <a:gd name="connsiteY10" fmla="*/ 86256 h 172362"/>
                <a:gd name="connsiteX11" fmla="*/ 8584 w 169203"/>
                <a:gd name="connsiteY11" fmla="*/ 91432 h 172362"/>
                <a:gd name="connsiteX12" fmla="*/ 79828 w 169203"/>
                <a:gd name="connsiteY12" fmla="*/ 91432 h 172362"/>
                <a:gd name="connsiteX13" fmla="*/ 79828 w 169203"/>
                <a:gd name="connsiteY13" fmla="*/ 163897 h 172362"/>
                <a:gd name="connsiteX14" fmla="*/ 84917 w 169203"/>
                <a:gd name="connsiteY14" fmla="*/ 172437 h 172362"/>
                <a:gd name="connsiteX15" fmla="*/ 90006 w 169203"/>
                <a:gd name="connsiteY15" fmla="*/ 163897 h 172362"/>
                <a:gd name="connsiteX16" fmla="*/ 90006 w 169203"/>
                <a:gd name="connsiteY16" fmla="*/ 91432 h 17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203" h="172362">
                  <a:moveTo>
                    <a:pt x="90006" y="91432"/>
                  </a:moveTo>
                  <a:lnTo>
                    <a:pt x="160995" y="91432"/>
                  </a:lnTo>
                  <a:cubicBezTo>
                    <a:pt x="164557" y="91432"/>
                    <a:pt x="169391" y="91432"/>
                    <a:pt x="169391" y="86256"/>
                  </a:cubicBezTo>
                  <a:cubicBezTo>
                    <a:pt x="169391" y="81080"/>
                    <a:pt x="164557" y="81080"/>
                    <a:pt x="160995" y="81080"/>
                  </a:cubicBezTo>
                  <a:lnTo>
                    <a:pt x="90006" y="81080"/>
                  </a:lnTo>
                  <a:lnTo>
                    <a:pt x="90006" y="8615"/>
                  </a:lnTo>
                  <a:cubicBezTo>
                    <a:pt x="90006" y="4992"/>
                    <a:pt x="90006" y="75"/>
                    <a:pt x="84917" y="75"/>
                  </a:cubicBezTo>
                  <a:cubicBezTo>
                    <a:pt x="79828" y="75"/>
                    <a:pt x="79828" y="4992"/>
                    <a:pt x="79828" y="8615"/>
                  </a:cubicBezTo>
                  <a:lnTo>
                    <a:pt x="79828" y="81080"/>
                  </a:lnTo>
                  <a:lnTo>
                    <a:pt x="8584" y="81080"/>
                  </a:lnTo>
                  <a:cubicBezTo>
                    <a:pt x="5022" y="81080"/>
                    <a:pt x="188" y="81080"/>
                    <a:pt x="188" y="86256"/>
                  </a:cubicBezTo>
                  <a:cubicBezTo>
                    <a:pt x="188" y="91432"/>
                    <a:pt x="5022" y="91432"/>
                    <a:pt x="8584" y="91432"/>
                  </a:cubicBezTo>
                  <a:lnTo>
                    <a:pt x="79828" y="91432"/>
                  </a:lnTo>
                  <a:lnTo>
                    <a:pt x="79828" y="163897"/>
                  </a:lnTo>
                  <a:cubicBezTo>
                    <a:pt x="79828" y="167520"/>
                    <a:pt x="79828" y="172437"/>
                    <a:pt x="84917" y="172437"/>
                  </a:cubicBezTo>
                  <a:cubicBezTo>
                    <a:pt x="90006" y="172437"/>
                    <a:pt x="90006" y="167520"/>
                    <a:pt x="90006" y="163897"/>
                  </a:cubicBezTo>
                  <a:lnTo>
                    <a:pt x="90006" y="91432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6993AEEF-D68A-94A1-D27D-9B4011A4595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4607237" y="7376318"/>
              <a:ext cx="101522" cy="172362"/>
            </a:xfrm>
            <a:custGeom>
              <a:avLst/>
              <a:gdLst>
                <a:gd name="connsiteX0" fmla="*/ 19787 w 101522"/>
                <a:gd name="connsiteY0" fmla="*/ 152509 h 172362"/>
                <a:gd name="connsiteX1" fmla="*/ 46758 w 101522"/>
                <a:gd name="connsiteY1" fmla="*/ 125853 h 172362"/>
                <a:gd name="connsiteX2" fmla="*/ 101718 w 101522"/>
                <a:gd name="connsiteY2" fmla="*/ 50282 h 172362"/>
                <a:gd name="connsiteX3" fmla="*/ 47776 w 101522"/>
                <a:gd name="connsiteY3" fmla="*/ 75 h 172362"/>
                <a:gd name="connsiteX4" fmla="*/ 196 w 101522"/>
                <a:gd name="connsiteY4" fmla="*/ 46918 h 172362"/>
                <a:gd name="connsiteX5" fmla="*/ 13681 w 101522"/>
                <a:gd name="connsiteY5" fmla="*/ 61411 h 172362"/>
                <a:gd name="connsiteX6" fmla="*/ 26912 w 101522"/>
                <a:gd name="connsiteY6" fmla="*/ 47694 h 172362"/>
                <a:gd name="connsiteX7" fmla="*/ 13426 w 101522"/>
                <a:gd name="connsiteY7" fmla="*/ 34237 h 172362"/>
                <a:gd name="connsiteX8" fmla="*/ 10119 w 101522"/>
                <a:gd name="connsiteY8" fmla="*/ 34495 h 172362"/>
                <a:gd name="connsiteX9" fmla="*/ 44468 w 101522"/>
                <a:gd name="connsiteY9" fmla="*/ 8098 h 172362"/>
                <a:gd name="connsiteX10" fmla="*/ 78563 w 101522"/>
                <a:gd name="connsiteY10" fmla="*/ 50282 h 172362"/>
                <a:gd name="connsiteX11" fmla="*/ 51847 w 101522"/>
                <a:gd name="connsiteY11" fmla="*/ 107478 h 172362"/>
                <a:gd name="connsiteX12" fmla="*/ 2994 w 101522"/>
                <a:gd name="connsiteY12" fmla="*/ 162861 h 172362"/>
                <a:gd name="connsiteX13" fmla="*/ 196 w 101522"/>
                <a:gd name="connsiteY13" fmla="*/ 172437 h 172362"/>
                <a:gd name="connsiteX14" fmla="*/ 94593 w 101522"/>
                <a:gd name="connsiteY14" fmla="*/ 172437 h 172362"/>
                <a:gd name="connsiteX15" fmla="*/ 101718 w 101522"/>
                <a:gd name="connsiteY15" fmla="*/ 127405 h 172362"/>
                <a:gd name="connsiteX16" fmla="*/ 95357 w 101522"/>
                <a:gd name="connsiteY16" fmla="*/ 127405 h 172362"/>
                <a:gd name="connsiteX17" fmla="*/ 89759 w 101522"/>
                <a:gd name="connsiteY17" fmla="*/ 150439 h 172362"/>
                <a:gd name="connsiteX18" fmla="*/ 65587 w 101522"/>
                <a:gd name="connsiteY18" fmla="*/ 152509 h 172362"/>
                <a:gd name="connsiteX19" fmla="*/ 19787 w 101522"/>
                <a:gd name="connsiteY19" fmla="*/ 152509 h 17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522" h="172362">
                  <a:moveTo>
                    <a:pt x="19787" y="152509"/>
                  </a:moveTo>
                  <a:lnTo>
                    <a:pt x="46758" y="125853"/>
                  </a:lnTo>
                  <a:cubicBezTo>
                    <a:pt x="86451" y="90138"/>
                    <a:pt x="101718" y="76163"/>
                    <a:pt x="101718" y="50282"/>
                  </a:cubicBezTo>
                  <a:cubicBezTo>
                    <a:pt x="101718" y="20779"/>
                    <a:pt x="78818" y="75"/>
                    <a:pt x="47776" y="75"/>
                  </a:cubicBezTo>
                  <a:cubicBezTo>
                    <a:pt x="19024" y="75"/>
                    <a:pt x="196" y="23885"/>
                    <a:pt x="196" y="46918"/>
                  </a:cubicBezTo>
                  <a:cubicBezTo>
                    <a:pt x="196" y="61411"/>
                    <a:pt x="12918" y="61411"/>
                    <a:pt x="13681" y="61411"/>
                  </a:cubicBezTo>
                  <a:cubicBezTo>
                    <a:pt x="18006" y="61411"/>
                    <a:pt x="26912" y="58305"/>
                    <a:pt x="26912" y="47694"/>
                  </a:cubicBezTo>
                  <a:cubicBezTo>
                    <a:pt x="26912" y="40965"/>
                    <a:pt x="22332" y="34237"/>
                    <a:pt x="13426" y="34237"/>
                  </a:cubicBezTo>
                  <a:cubicBezTo>
                    <a:pt x="11391" y="34237"/>
                    <a:pt x="10882" y="34237"/>
                    <a:pt x="10119" y="34495"/>
                  </a:cubicBezTo>
                  <a:cubicBezTo>
                    <a:pt x="15971" y="17673"/>
                    <a:pt x="29711" y="8098"/>
                    <a:pt x="44468" y="8098"/>
                  </a:cubicBezTo>
                  <a:cubicBezTo>
                    <a:pt x="67623" y="8098"/>
                    <a:pt x="78563" y="29061"/>
                    <a:pt x="78563" y="50282"/>
                  </a:cubicBezTo>
                  <a:cubicBezTo>
                    <a:pt x="78563" y="70987"/>
                    <a:pt x="65841" y="91432"/>
                    <a:pt x="51847" y="107478"/>
                  </a:cubicBezTo>
                  <a:lnTo>
                    <a:pt x="2994" y="162861"/>
                  </a:lnTo>
                  <a:cubicBezTo>
                    <a:pt x="196" y="165708"/>
                    <a:pt x="196" y="166226"/>
                    <a:pt x="196" y="172437"/>
                  </a:cubicBezTo>
                  <a:lnTo>
                    <a:pt x="94593" y="172437"/>
                  </a:lnTo>
                  <a:lnTo>
                    <a:pt x="101718" y="127405"/>
                  </a:lnTo>
                  <a:lnTo>
                    <a:pt x="95357" y="127405"/>
                  </a:lnTo>
                  <a:cubicBezTo>
                    <a:pt x="94084" y="135169"/>
                    <a:pt x="92303" y="146557"/>
                    <a:pt x="89759" y="150439"/>
                  </a:cubicBezTo>
                  <a:cubicBezTo>
                    <a:pt x="87978" y="152509"/>
                    <a:pt x="71185" y="152509"/>
                    <a:pt x="65587" y="152509"/>
                  </a:cubicBezTo>
                  <a:lnTo>
                    <a:pt x="19787" y="152509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4AF88A5-2026-8F18-F8CC-B45E59DB9A0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4729115" y="7377612"/>
              <a:ext cx="67172" cy="173915"/>
            </a:xfrm>
            <a:custGeom>
              <a:avLst/>
              <a:gdLst>
                <a:gd name="connsiteX0" fmla="*/ 65083 w 67172"/>
                <a:gd name="connsiteY0" fmla="*/ 9392 h 173915"/>
                <a:gd name="connsiteX1" fmla="*/ 55669 w 67172"/>
                <a:gd name="connsiteY1" fmla="*/ 75 h 173915"/>
                <a:gd name="connsiteX2" fmla="*/ 41929 w 67172"/>
                <a:gd name="connsiteY2" fmla="*/ 13791 h 173915"/>
                <a:gd name="connsiteX3" fmla="*/ 51598 w 67172"/>
                <a:gd name="connsiteY3" fmla="*/ 23108 h 173915"/>
                <a:gd name="connsiteX4" fmla="*/ 65083 w 67172"/>
                <a:gd name="connsiteY4" fmla="*/ 9392 h 173915"/>
                <a:gd name="connsiteX5" fmla="*/ 45745 w 67172"/>
                <a:gd name="connsiteY5" fmla="*/ 106701 h 173915"/>
                <a:gd name="connsiteX6" fmla="*/ 51343 w 67172"/>
                <a:gd name="connsiteY6" fmla="*/ 91691 h 173915"/>
                <a:gd name="connsiteX7" fmla="*/ 54651 w 67172"/>
                <a:gd name="connsiteY7" fmla="*/ 77974 h 173915"/>
                <a:gd name="connsiteX8" fmla="*/ 33787 w 67172"/>
                <a:gd name="connsiteY8" fmla="*/ 56752 h 173915"/>
                <a:gd name="connsiteX9" fmla="*/ 200 w 67172"/>
                <a:gd name="connsiteY9" fmla="*/ 96608 h 173915"/>
                <a:gd name="connsiteX10" fmla="*/ 3254 w 67172"/>
                <a:gd name="connsiteY10" fmla="*/ 99196 h 173915"/>
                <a:gd name="connsiteX11" fmla="*/ 7325 w 67172"/>
                <a:gd name="connsiteY11" fmla="*/ 94538 h 173915"/>
                <a:gd name="connsiteX12" fmla="*/ 33023 w 67172"/>
                <a:gd name="connsiteY12" fmla="*/ 62446 h 173915"/>
                <a:gd name="connsiteX13" fmla="*/ 39384 w 67172"/>
                <a:gd name="connsiteY13" fmla="*/ 70728 h 173915"/>
                <a:gd name="connsiteX14" fmla="*/ 36586 w 67172"/>
                <a:gd name="connsiteY14" fmla="*/ 84185 h 173915"/>
                <a:gd name="connsiteX15" fmla="*/ 19029 w 67172"/>
                <a:gd name="connsiteY15" fmla="*/ 132064 h 173915"/>
                <a:gd name="connsiteX16" fmla="*/ 13177 w 67172"/>
                <a:gd name="connsiteY16" fmla="*/ 152768 h 173915"/>
                <a:gd name="connsiteX17" fmla="*/ 34041 w 67172"/>
                <a:gd name="connsiteY17" fmla="*/ 173990 h 173915"/>
                <a:gd name="connsiteX18" fmla="*/ 67373 w 67172"/>
                <a:gd name="connsiteY18" fmla="*/ 134134 h 173915"/>
                <a:gd name="connsiteX19" fmla="*/ 64320 w 67172"/>
                <a:gd name="connsiteY19" fmla="*/ 131546 h 173915"/>
                <a:gd name="connsiteX20" fmla="*/ 60503 w 67172"/>
                <a:gd name="connsiteY20" fmla="*/ 136205 h 173915"/>
                <a:gd name="connsiteX21" fmla="*/ 34550 w 67172"/>
                <a:gd name="connsiteY21" fmla="*/ 168296 h 173915"/>
                <a:gd name="connsiteX22" fmla="*/ 28443 w 67172"/>
                <a:gd name="connsiteY22" fmla="*/ 159756 h 173915"/>
                <a:gd name="connsiteX23" fmla="*/ 35822 w 67172"/>
                <a:gd name="connsiteY23" fmla="*/ 133875 h 173915"/>
                <a:gd name="connsiteX24" fmla="*/ 45745 w 67172"/>
                <a:gd name="connsiteY24" fmla="*/ 106701 h 17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172" h="173915">
                  <a:moveTo>
                    <a:pt x="65083" y="9392"/>
                  </a:moveTo>
                  <a:cubicBezTo>
                    <a:pt x="65083" y="4216"/>
                    <a:pt x="61521" y="75"/>
                    <a:pt x="55669" y="75"/>
                  </a:cubicBezTo>
                  <a:cubicBezTo>
                    <a:pt x="48799" y="75"/>
                    <a:pt x="41929" y="6804"/>
                    <a:pt x="41929" y="13791"/>
                  </a:cubicBezTo>
                  <a:cubicBezTo>
                    <a:pt x="41929" y="18708"/>
                    <a:pt x="45491" y="23108"/>
                    <a:pt x="51598" y="23108"/>
                  </a:cubicBezTo>
                  <a:cubicBezTo>
                    <a:pt x="57450" y="23108"/>
                    <a:pt x="65083" y="17156"/>
                    <a:pt x="65083" y="9392"/>
                  </a:cubicBezTo>
                  <a:close/>
                  <a:moveTo>
                    <a:pt x="45745" y="106701"/>
                  </a:moveTo>
                  <a:cubicBezTo>
                    <a:pt x="48799" y="99196"/>
                    <a:pt x="48799" y="98678"/>
                    <a:pt x="51343" y="91691"/>
                  </a:cubicBezTo>
                  <a:cubicBezTo>
                    <a:pt x="53379" y="86515"/>
                    <a:pt x="54651" y="82891"/>
                    <a:pt x="54651" y="77974"/>
                  </a:cubicBezTo>
                  <a:cubicBezTo>
                    <a:pt x="54651" y="66328"/>
                    <a:pt x="46509" y="56752"/>
                    <a:pt x="33787" y="56752"/>
                  </a:cubicBezTo>
                  <a:cubicBezTo>
                    <a:pt x="9869" y="56752"/>
                    <a:pt x="200" y="94279"/>
                    <a:pt x="200" y="96608"/>
                  </a:cubicBezTo>
                  <a:cubicBezTo>
                    <a:pt x="200" y="99196"/>
                    <a:pt x="2745" y="99196"/>
                    <a:pt x="3254" y="99196"/>
                  </a:cubicBezTo>
                  <a:cubicBezTo>
                    <a:pt x="5798" y="99196"/>
                    <a:pt x="6053" y="98678"/>
                    <a:pt x="7325" y="94538"/>
                  </a:cubicBezTo>
                  <a:cubicBezTo>
                    <a:pt x="14195" y="70210"/>
                    <a:pt x="24372" y="62446"/>
                    <a:pt x="33023" y="62446"/>
                  </a:cubicBezTo>
                  <a:cubicBezTo>
                    <a:pt x="35059" y="62446"/>
                    <a:pt x="39384" y="62446"/>
                    <a:pt x="39384" y="70728"/>
                  </a:cubicBezTo>
                  <a:cubicBezTo>
                    <a:pt x="39384" y="76163"/>
                    <a:pt x="37603" y="81597"/>
                    <a:pt x="36586" y="84185"/>
                  </a:cubicBezTo>
                  <a:cubicBezTo>
                    <a:pt x="34550" y="90914"/>
                    <a:pt x="23100" y="120935"/>
                    <a:pt x="19029" y="132064"/>
                  </a:cubicBezTo>
                  <a:cubicBezTo>
                    <a:pt x="16485" y="138793"/>
                    <a:pt x="13177" y="147333"/>
                    <a:pt x="13177" y="152768"/>
                  </a:cubicBezTo>
                  <a:cubicBezTo>
                    <a:pt x="13177" y="164932"/>
                    <a:pt x="21828" y="173990"/>
                    <a:pt x="34041" y="173990"/>
                  </a:cubicBezTo>
                  <a:cubicBezTo>
                    <a:pt x="57959" y="173990"/>
                    <a:pt x="67373" y="136463"/>
                    <a:pt x="67373" y="134134"/>
                  </a:cubicBezTo>
                  <a:cubicBezTo>
                    <a:pt x="67373" y="131546"/>
                    <a:pt x="65083" y="131546"/>
                    <a:pt x="64320" y="131546"/>
                  </a:cubicBezTo>
                  <a:cubicBezTo>
                    <a:pt x="61775" y="131546"/>
                    <a:pt x="61775" y="132323"/>
                    <a:pt x="60503" y="136205"/>
                  </a:cubicBezTo>
                  <a:cubicBezTo>
                    <a:pt x="55923" y="152509"/>
                    <a:pt x="47527" y="168296"/>
                    <a:pt x="34550" y="168296"/>
                  </a:cubicBezTo>
                  <a:cubicBezTo>
                    <a:pt x="30225" y="168296"/>
                    <a:pt x="28443" y="165708"/>
                    <a:pt x="28443" y="159756"/>
                  </a:cubicBezTo>
                  <a:cubicBezTo>
                    <a:pt x="28443" y="153286"/>
                    <a:pt x="29970" y="149662"/>
                    <a:pt x="35822" y="133875"/>
                  </a:cubicBezTo>
                  <a:lnTo>
                    <a:pt x="45745" y="106701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71F6FC48-BA4F-DC61-1517-59360754A3F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4858924" y="7371918"/>
              <a:ext cx="77604" cy="176761"/>
            </a:xfrm>
            <a:custGeom>
              <a:avLst/>
              <a:gdLst>
                <a:gd name="connsiteX0" fmla="*/ 50331 w 77604"/>
                <a:gd name="connsiteY0" fmla="*/ 20261 h 176761"/>
                <a:gd name="connsiteX1" fmla="*/ 71195 w 77604"/>
                <a:gd name="connsiteY1" fmla="*/ 8098 h 176761"/>
                <a:gd name="connsiteX2" fmla="*/ 77810 w 77604"/>
                <a:gd name="connsiteY2" fmla="*/ 8098 h 176761"/>
                <a:gd name="connsiteX3" fmla="*/ 77810 w 77604"/>
                <a:gd name="connsiteY3" fmla="*/ 75 h 176761"/>
                <a:gd name="connsiteX4" fmla="*/ 39135 w 77604"/>
                <a:gd name="connsiteY4" fmla="*/ 851 h 176761"/>
                <a:gd name="connsiteX5" fmla="*/ 206 w 77604"/>
                <a:gd name="connsiteY5" fmla="*/ 75 h 176761"/>
                <a:gd name="connsiteX6" fmla="*/ 206 w 77604"/>
                <a:gd name="connsiteY6" fmla="*/ 8098 h 176761"/>
                <a:gd name="connsiteX7" fmla="*/ 6821 w 77604"/>
                <a:gd name="connsiteY7" fmla="*/ 8098 h 176761"/>
                <a:gd name="connsiteX8" fmla="*/ 27685 w 77604"/>
                <a:gd name="connsiteY8" fmla="*/ 20261 h 176761"/>
                <a:gd name="connsiteX9" fmla="*/ 27685 w 77604"/>
                <a:gd name="connsiteY9" fmla="*/ 156650 h 176761"/>
                <a:gd name="connsiteX10" fmla="*/ 6821 w 77604"/>
                <a:gd name="connsiteY10" fmla="*/ 168814 h 176761"/>
                <a:gd name="connsiteX11" fmla="*/ 206 w 77604"/>
                <a:gd name="connsiteY11" fmla="*/ 168814 h 176761"/>
                <a:gd name="connsiteX12" fmla="*/ 206 w 77604"/>
                <a:gd name="connsiteY12" fmla="*/ 176837 h 176761"/>
                <a:gd name="connsiteX13" fmla="*/ 38881 w 77604"/>
                <a:gd name="connsiteY13" fmla="*/ 176060 h 176761"/>
                <a:gd name="connsiteX14" fmla="*/ 77810 w 77604"/>
                <a:gd name="connsiteY14" fmla="*/ 176837 h 176761"/>
                <a:gd name="connsiteX15" fmla="*/ 77810 w 77604"/>
                <a:gd name="connsiteY15" fmla="*/ 168814 h 176761"/>
                <a:gd name="connsiteX16" fmla="*/ 71195 w 77604"/>
                <a:gd name="connsiteY16" fmla="*/ 168814 h 176761"/>
                <a:gd name="connsiteX17" fmla="*/ 50331 w 77604"/>
                <a:gd name="connsiteY17" fmla="*/ 156650 h 176761"/>
                <a:gd name="connsiteX18" fmla="*/ 50331 w 77604"/>
                <a:gd name="connsiteY18" fmla="*/ 20261 h 1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604" h="176761">
                  <a:moveTo>
                    <a:pt x="50331" y="20261"/>
                  </a:moveTo>
                  <a:cubicBezTo>
                    <a:pt x="50331" y="10944"/>
                    <a:pt x="51094" y="8098"/>
                    <a:pt x="71195" y="8098"/>
                  </a:cubicBezTo>
                  <a:lnTo>
                    <a:pt x="77810" y="8098"/>
                  </a:lnTo>
                  <a:lnTo>
                    <a:pt x="77810" y="75"/>
                  </a:lnTo>
                  <a:cubicBezTo>
                    <a:pt x="68905" y="851"/>
                    <a:pt x="48804" y="851"/>
                    <a:pt x="39135" y="851"/>
                  </a:cubicBezTo>
                  <a:cubicBezTo>
                    <a:pt x="29212" y="851"/>
                    <a:pt x="9111" y="851"/>
                    <a:pt x="206" y="75"/>
                  </a:cubicBezTo>
                  <a:lnTo>
                    <a:pt x="206" y="8098"/>
                  </a:lnTo>
                  <a:lnTo>
                    <a:pt x="6821" y="8098"/>
                  </a:lnTo>
                  <a:cubicBezTo>
                    <a:pt x="26922" y="8098"/>
                    <a:pt x="27685" y="10944"/>
                    <a:pt x="27685" y="20261"/>
                  </a:cubicBezTo>
                  <a:lnTo>
                    <a:pt x="27685" y="156650"/>
                  </a:lnTo>
                  <a:cubicBezTo>
                    <a:pt x="27685" y="165967"/>
                    <a:pt x="26922" y="168814"/>
                    <a:pt x="6821" y="168814"/>
                  </a:cubicBezTo>
                  <a:lnTo>
                    <a:pt x="206" y="168814"/>
                  </a:lnTo>
                  <a:lnTo>
                    <a:pt x="206" y="176837"/>
                  </a:lnTo>
                  <a:cubicBezTo>
                    <a:pt x="9111" y="176060"/>
                    <a:pt x="29212" y="176060"/>
                    <a:pt x="38881" y="176060"/>
                  </a:cubicBezTo>
                  <a:cubicBezTo>
                    <a:pt x="48804" y="176060"/>
                    <a:pt x="68905" y="176060"/>
                    <a:pt x="77810" y="176837"/>
                  </a:cubicBezTo>
                  <a:lnTo>
                    <a:pt x="77810" y="168814"/>
                  </a:lnTo>
                  <a:lnTo>
                    <a:pt x="71195" y="168814"/>
                  </a:lnTo>
                  <a:cubicBezTo>
                    <a:pt x="51094" y="168814"/>
                    <a:pt x="50331" y="165967"/>
                    <a:pt x="50331" y="156650"/>
                  </a:cubicBezTo>
                  <a:lnTo>
                    <a:pt x="50331" y="20261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F2CF3E40-9DE3-657B-48E3-880A167CA42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4951824" y="7434290"/>
              <a:ext cx="198718" cy="114390"/>
            </a:xfrm>
            <a:custGeom>
              <a:avLst/>
              <a:gdLst>
                <a:gd name="connsiteX0" fmla="*/ 20056 w 198718"/>
                <a:gd name="connsiteY0" fmla="*/ 25437 h 114390"/>
                <a:gd name="connsiteX1" fmla="*/ 20056 w 198718"/>
                <a:gd name="connsiteY1" fmla="*/ 94796 h 114390"/>
                <a:gd name="connsiteX2" fmla="*/ 209 w 198718"/>
                <a:gd name="connsiteY2" fmla="*/ 106442 h 114390"/>
                <a:gd name="connsiteX3" fmla="*/ 209 w 198718"/>
                <a:gd name="connsiteY3" fmla="*/ 114465 h 114390"/>
                <a:gd name="connsiteX4" fmla="*/ 28961 w 198718"/>
                <a:gd name="connsiteY4" fmla="*/ 113689 h 114390"/>
                <a:gd name="connsiteX5" fmla="*/ 57459 w 198718"/>
                <a:gd name="connsiteY5" fmla="*/ 114465 h 114390"/>
                <a:gd name="connsiteX6" fmla="*/ 57459 w 198718"/>
                <a:gd name="connsiteY6" fmla="*/ 106442 h 114390"/>
                <a:gd name="connsiteX7" fmla="*/ 37612 w 198718"/>
                <a:gd name="connsiteY7" fmla="*/ 94796 h 114390"/>
                <a:gd name="connsiteX8" fmla="*/ 37612 w 198718"/>
                <a:gd name="connsiteY8" fmla="*/ 47177 h 114390"/>
                <a:gd name="connsiteX9" fmla="*/ 71962 w 198718"/>
                <a:gd name="connsiteY9" fmla="*/ 5768 h 114390"/>
                <a:gd name="connsiteX10" fmla="*/ 90790 w 198718"/>
                <a:gd name="connsiteY10" fmla="*/ 34495 h 114390"/>
                <a:gd name="connsiteX11" fmla="*/ 90790 w 198718"/>
                <a:gd name="connsiteY11" fmla="*/ 94796 h 114390"/>
                <a:gd name="connsiteX12" fmla="*/ 70944 w 198718"/>
                <a:gd name="connsiteY12" fmla="*/ 106442 h 114390"/>
                <a:gd name="connsiteX13" fmla="*/ 70944 w 198718"/>
                <a:gd name="connsiteY13" fmla="*/ 114465 h 114390"/>
                <a:gd name="connsiteX14" fmla="*/ 99696 w 198718"/>
                <a:gd name="connsiteY14" fmla="*/ 113689 h 114390"/>
                <a:gd name="connsiteX15" fmla="*/ 128193 w 198718"/>
                <a:gd name="connsiteY15" fmla="*/ 114465 h 114390"/>
                <a:gd name="connsiteX16" fmla="*/ 128193 w 198718"/>
                <a:gd name="connsiteY16" fmla="*/ 106442 h 114390"/>
                <a:gd name="connsiteX17" fmla="*/ 108347 w 198718"/>
                <a:gd name="connsiteY17" fmla="*/ 94796 h 114390"/>
                <a:gd name="connsiteX18" fmla="*/ 108347 w 198718"/>
                <a:gd name="connsiteY18" fmla="*/ 47177 h 114390"/>
                <a:gd name="connsiteX19" fmla="*/ 142696 w 198718"/>
                <a:gd name="connsiteY19" fmla="*/ 5768 h 114390"/>
                <a:gd name="connsiteX20" fmla="*/ 161525 w 198718"/>
                <a:gd name="connsiteY20" fmla="*/ 34495 h 114390"/>
                <a:gd name="connsiteX21" fmla="*/ 161525 w 198718"/>
                <a:gd name="connsiteY21" fmla="*/ 94796 h 114390"/>
                <a:gd name="connsiteX22" fmla="*/ 141679 w 198718"/>
                <a:gd name="connsiteY22" fmla="*/ 106442 h 114390"/>
                <a:gd name="connsiteX23" fmla="*/ 141679 w 198718"/>
                <a:gd name="connsiteY23" fmla="*/ 114465 h 114390"/>
                <a:gd name="connsiteX24" fmla="*/ 170431 w 198718"/>
                <a:gd name="connsiteY24" fmla="*/ 113689 h 114390"/>
                <a:gd name="connsiteX25" fmla="*/ 198928 w 198718"/>
                <a:gd name="connsiteY25" fmla="*/ 114465 h 114390"/>
                <a:gd name="connsiteX26" fmla="*/ 198928 w 198718"/>
                <a:gd name="connsiteY26" fmla="*/ 106442 h 114390"/>
                <a:gd name="connsiteX27" fmla="*/ 179082 w 198718"/>
                <a:gd name="connsiteY27" fmla="*/ 98678 h 114390"/>
                <a:gd name="connsiteX28" fmla="*/ 179082 w 198718"/>
                <a:gd name="connsiteY28" fmla="*/ 49247 h 114390"/>
                <a:gd name="connsiteX29" fmla="*/ 171194 w 198718"/>
                <a:gd name="connsiteY29" fmla="*/ 9650 h 114390"/>
                <a:gd name="connsiteX30" fmla="*/ 144477 w 198718"/>
                <a:gd name="connsiteY30" fmla="*/ 75 h 114390"/>
                <a:gd name="connsiteX31" fmla="*/ 107583 w 198718"/>
                <a:gd name="connsiteY31" fmla="*/ 25437 h 114390"/>
                <a:gd name="connsiteX32" fmla="*/ 73743 w 198718"/>
                <a:gd name="connsiteY32" fmla="*/ 75 h 114390"/>
                <a:gd name="connsiteX33" fmla="*/ 36085 w 198718"/>
                <a:gd name="connsiteY33" fmla="*/ 27249 h 114390"/>
                <a:gd name="connsiteX34" fmla="*/ 36085 w 198718"/>
                <a:gd name="connsiteY34" fmla="*/ 75 h 114390"/>
                <a:gd name="connsiteX35" fmla="*/ 209 w 198718"/>
                <a:gd name="connsiteY35" fmla="*/ 2922 h 114390"/>
                <a:gd name="connsiteX36" fmla="*/ 209 w 198718"/>
                <a:gd name="connsiteY36" fmla="*/ 10944 h 114390"/>
                <a:gd name="connsiteX37" fmla="*/ 20056 w 198718"/>
                <a:gd name="connsiteY37" fmla="*/ 25437 h 11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8718" h="114390">
                  <a:moveTo>
                    <a:pt x="20056" y="25437"/>
                  </a:moveTo>
                  <a:lnTo>
                    <a:pt x="20056" y="94796"/>
                  </a:lnTo>
                  <a:cubicBezTo>
                    <a:pt x="20056" y="106442"/>
                    <a:pt x="17257" y="106442"/>
                    <a:pt x="209" y="106442"/>
                  </a:cubicBezTo>
                  <a:lnTo>
                    <a:pt x="209" y="114465"/>
                  </a:lnTo>
                  <a:cubicBezTo>
                    <a:pt x="9115" y="114207"/>
                    <a:pt x="22091" y="113689"/>
                    <a:pt x="28961" y="113689"/>
                  </a:cubicBezTo>
                  <a:cubicBezTo>
                    <a:pt x="35577" y="113689"/>
                    <a:pt x="48808" y="114207"/>
                    <a:pt x="57459" y="114465"/>
                  </a:cubicBezTo>
                  <a:lnTo>
                    <a:pt x="57459" y="106442"/>
                  </a:lnTo>
                  <a:cubicBezTo>
                    <a:pt x="40411" y="106442"/>
                    <a:pt x="37612" y="106442"/>
                    <a:pt x="37612" y="94796"/>
                  </a:cubicBezTo>
                  <a:lnTo>
                    <a:pt x="37612" y="47177"/>
                  </a:lnTo>
                  <a:cubicBezTo>
                    <a:pt x="37612" y="20261"/>
                    <a:pt x="55677" y="5768"/>
                    <a:pt x="71962" y="5768"/>
                  </a:cubicBezTo>
                  <a:cubicBezTo>
                    <a:pt x="87991" y="5768"/>
                    <a:pt x="90790" y="19744"/>
                    <a:pt x="90790" y="34495"/>
                  </a:cubicBezTo>
                  <a:lnTo>
                    <a:pt x="90790" y="94796"/>
                  </a:lnTo>
                  <a:cubicBezTo>
                    <a:pt x="90790" y="106442"/>
                    <a:pt x="87991" y="106442"/>
                    <a:pt x="70944" y="106442"/>
                  </a:cubicBezTo>
                  <a:lnTo>
                    <a:pt x="70944" y="114465"/>
                  </a:lnTo>
                  <a:cubicBezTo>
                    <a:pt x="79849" y="114207"/>
                    <a:pt x="92826" y="113689"/>
                    <a:pt x="99696" y="113689"/>
                  </a:cubicBezTo>
                  <a:cubicBezTo>
                    <a:pt x="106311" y="113689"/>
                    <a:pt x="119542" y="114207"/>
                    <a:pt x="128193" y="114465"/>
                  </a:cubicBezTo>
                  <a:lnTo>
                    <a:pt x="128193" y="106442"/>
                  </a:lnTo>
                  <a:cubicBezTo>
                    <a:pt x="111146" y="106442"/>
                    <a:pt x="108347" y="106442"/>
                    <a:pt x="108347" y="94796"/>
                  </a:cubicBezTo>
                  <a:lnTo>
                    <a:pt x="108347" y="47177"/>
                  </a:lnTo>
                  <a:cubicBezTo>
                    <a:pt x="108347" y="20261"/>
                    <a:pt x="126412" y="5768"/>
                    <a:pt x="142696" y="5768"/>
                  </a:cubicBezTo>
                  <a:cubicBezTo>
                    <a:pt x="158726" y="5768"/>
                    <a:pt x="161525" y="19744"/>
                    <a:pt x="161525" y="34495"/>
                  </a:cubicBezTo>
                  <a:lnTo>
                    <a:pt x="161525" y="94796"/>
                  </a:lnTo>
                  <a:cubicBezTo>
                    <a:pt x="161525" y="106442"/>
                    <a:pt x="158726" y="106442"/>
                    <a:pt x="141679" y="106442"/>
                  </a:cubicBezTo>
                  <a:lnTo>
                    <a:pt x="141679" y="114465"/>
                  </a:lnTo>
                  <a:cubicBezTo>
                    <a:pt x="150584" y="114207"/>
                    <a:pt x="163561" y="113689"/>
                    <a:pt x="170431" y="113689"/>
                  </a:cubicBezTo>
                  <a:cubicBezTo>
                    <a:pt x="177046" y="113689"/>
                    <a:pt x="190277" y="114207"/>
                    <a:pt x="198928" y="114465"/>
                  </a:cubicBezTo>
                  <a:lnTo>
                    <a:pt x="198928" y="106442"/>
                  </a:lnTo>
                  <a:cubicBezTo>
                    <a:pt x="185697" y="106442"/>
                    <a:pt x="179336" y="106442"/>
                    <a:pt x="179082" y="98678"/>
                  </a:cubicBezTo>
                  <a:lnTo>
                    <a:pt x="179082" y="49247"/>
                  </a:lnTo>
                  <a:cubicBezTo>
                    <a:pt x="179082" y="26990"/>
                    <a:pt x="179082" y="18967"/>
                    <a:pt x="171194" y="9650"/>
                  </a:cubicBezTo>
                  <a:cubicBezTo>
                    <a:pt x="167632" y="5251"/>
                    <a:pt x="159235" y="75"/>
                    <a:pt x="144477" y="75"/>
                  </a:cubicBezTo>
                  <a:cubicBezTo>
                    <a:pt x="123104" y="75"/>
                    <a:pt x="111909" y="15603"/>
                    <a:pt x="107583" y="25437"/>
                  </a:cubicBezTo>
                  <a:cubicBezTo>
                    <a:pt x="104021" y="2922"/>
                    <a:pt x="85193" y="75"/>
                    <a:pt x="73743" y="75"/>
                  </a:cubicBezTo>
                  <a:cubicBezTo>
                    <a:pt x="55169" y="75"/>
                    <a:pt x="43210" y="11203"/>
                    <a:pt x="36085" y="27249"/>
                  </a:cubicBezTo>
                  <a:lnTo>
                    <a:pt x="36085" y="75"/>
                  </a:lnTo>
                  <a:lnTo>
                    <a:pt x="209" y="2922"/>
                  </a:lnTo>
                  <a:lnTo>
                    <a:pt x="209" y="10944"/>
                  </a:lnTo>
                  <a:cubicBezTo>
                    <a:pt x="18020" y="10944"/>
                    <a:pt x="20056" y="12756"/>
                    <a:pt x="20056" y="25437"/>
                  </a:cubicBez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528F0284-6B3B-D42E-7640-AAB7BF3BE98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5185741" y="7354578"/>
              <a:ext cx="34858" cy="258802"/>
            </a:xfrm>
            <a:custGeom>
              <a:avLst/>
              <a:gdLst>
                <a:gd name="connsiteX0" fmla="*/ 35076 w 34858"/>
                <a:gd name="connsiteY0" fmla="*/ 258877 h 258802"/>
                <a:gd name="connsiteX1" fmla="*/ 35076 w 34858"/>
                <a:gd name="connsiteY1" fmla="*/ 248525 h 258802"/>
                <a:gd name="connsiteX2" fmla="*/ 10395 w 34858"/>
                <a:gd name="connsiteY2" fmla="*/ 248525 h 258802"/>
                <a:gd name="connsiteX3" fmla="*/ 10395 w 34858"/>
                <a:gd name="connsiteY3" fmla="*/ 10427 h 258802"/>
                <a:gd name="connsiteX4" fmla="*/ 35076 w 34858"/>
                <a:gd name="connsiteY4" fmla="*/ 10427 h 258802"/>
                <a:gd name="connsiteX5" fmla="*/ 35076 w 34858"/>
                <a:gd name="connsiteY5" fmla="*/ 75 h 258802"/>
                <a:gd name="connsiteX6" fmla="*/ 217 w 34858"/>
                <a:gd name="connsiteY6" fmla="*/ 75 h 258802"/>
                <a:gd name="connsiteX7" fmla="*/ 217 w 34858"/>
                <a:gd name="connsiteY7" fmla="*/ 258877 h 258802"/>
                <a:gd name="connsiteX8" fmla="*/ 35076 w 34858"/>
                <a:gd name="connsiteY8" fmla="*/ 258877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58" h="258802">
                  <a:moveTo>
                    <a:pt x="35076" y="258877"/>
                  </a:moveTo>
                  <a:lnTo>
                    <a:pt x="35076" y="248525"/>
                  </a:lnTo>
                  <a:lnTo>
                    <a:pt x="10395" y="248525"/>
                  </a:lnTo>
                  <a:lnTo>
                    <a:pt x="10395" y="10427"/>
                  </a:lnTo>
                  <a:lnTo>
                    <a:pt x="35076" y="10427"/>
                  </a:lnTo>
                  <a:lnTo>
                    <a:pt x="35076" y="75"/>
                  </a:lnTo>
                  <a:lnTo>
                    <a:pt x="217" y="75"/>
                  </a:lnTo>
                  <a:lnTo>
                    <a:pt x="217" y="258877"/>
                  </a:lnTo>
                  <a:lnTo>
                    <a:pt x="35076" y="258877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90765358-FA42-CFC0-F369-8198DF862CF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5241153" y="7371918"/>
              <a:ext cx="169203" cy="176761"/>
            </a:xfrm>
            <a:custGeom>
              <a:avLst/>
              <a:gdLst>
                <a:gd name="connsiteX0" fmla="*/ 168661 w 169203"/>
                <a:gd name="connsiteY0" fmla="*/ 6286 h 176761"/>
                <a:gd name="connsiteX1" fmla="*/ 169424 w 169203"/>
                <a:gd name="connsiteY1" fmla="*/ 2404 h 176761"/>
                <a:gd name="connsiteX2" fmla="*/ 163063 w 169203"/>
                <a:gd name="connsiteY2" fmla="*/ 75 h 176761"/>
                <a:gd name="connsiteX3" fmla="*/ 55689 w 169203"/>
                <a:gd name="connsiteY3" fmla="*/ 75 h 176761"/>
                <a:gd name="connsiteX4" fmla="*/ 47801 w 169203"/>
                <a:gd name="connsiteY4" fmla="*/ 5251 h 176761"/>
                <a:gd name="connsiteX5" fmla="*/ 33807 w 169203"/>
                <a:gd name="connsiteY5" fmla="*/ 51835 h 176761"/>
                <a:gd name="connsiteX6" fmla="*/ 33043 w 169203"/>
                <a:gd name="connsiteY6" fmla="*/ 55458 h 176761"/>
                <a:gd name="connsiteX7" fmla="*/ 36096 w 169203"/>
                <a:gd name="connsiteY7" fmla="*/ 58305 h 176761"/>
                <a:gd name="connsiteX8" fmla="*/ 39404 w 169203"/>
                <a:gd name="connsiteY8" fmla="*/ 55717 h 176761"/>
                <a:gd name="connsiteX9" fmla="*/ 101997 w 169203"/>
                <a:gd name="connsiteY9" fmla="*/ 8098 h 176761"/>
                <a:gd name="connsiteX10" fmla="*/ 143471 w 169203"/>
                <a:gd name="connsiteY10" fmla="*/ 8098 h 176761"/>
                <a:gd name="connsiteX11" fmla="*/ 1238 w 169203"/>
                <a:gd name="connsiteY11" fmla="*/ 169849 h 176761"/>
                <a:gd name="connsiteX12" fmla="*/ 220 w 169203"/>
                <a:gd name="connsiteY12" fmla="*/ 174507 h 176761"/>
                <a:gd name="connsiteX13" fmla="*/ 6581 w 169203"/>
                <a:gd name="connsiteY13" fmla="*/ 176837 h 176761"/>
                <a:gd name="connsiteX14" fmla="*/ 117263 w 169203"/>
                <a:gd name="connsiteY14" fmla="*/ 176837 h 176761"/>
                <a:gd name="connsiteX15" fmla="*/ 125151 w 169203"/>
                <a:gd name="connsiteY15" fmla="*/ 171661 h 176761"/>
                <a:gd name="connsiteX16" fmla="*/ 143216 w 169203"/>
                <a:gd name="connsiteY16" fmla="*/ 114465 h 176761"/>
                <a:gd name="connsiteX17" fmla="*/ 144234 w 169203"/>
                <a:gd name="connsiteY17" fmla="*/ 110583 h 176761"/>
                <a:gd name="connsiteX18" fmla="*/ 140926 w 169203"/>
                <a:gd name="connsiteY18" fmla="*/ 107736 h 176761"/>
                <a:gd name="connsiteX19" fmla="*/ 136601 w 169203"/>
                <a:gd name="connsiteY19" fmla="*/ 114206 h 176761"/>
                <a:gd name="connsiteX20" fmla="*/ 69937 w 169203"/>
                <a:gd name="connsiteY20" fmla="*/ 168037 h 176761"/>
                <a:gd name="connsiteX21" fmla="*/ 26428 w 169203"/>
                <a:gd name="connsiteY21" fmla="*/ 168037 h 176761"/>
                <a:gd name="connsiteX22" fmla="*/ 168661 w 169203"/>
                <a:gd name="connsiteY22" fmla="*/ 6286 h 1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9203" h="176761">
                  <a:moveTo>
                    <a:pt x="168661" y="6286"/>
                  </a:moveTo>
                  <a:cubicBezTo>
                    <a:pt x="168915" y="5251"/>
                    <a:pt x="169424" y="3957"/>
                    <a:pt x="169424" y="2404"/>
                  </a:cubicBezTo>
                  <a:cubicBezTo>
                    <a:pt x="169424" y="75"/>
                    <a:pt x="168152" y="75"/>
                    <a:pt x="163063" y="75"/>
                  </a:cubicBezTo>
                  <a:lnTo>
                    <a:pt x="55689" y="75"/>
                  </a:lnTo>
                  <a:cubicBezTo>
                    <a:pt x="49582" y="75"/>
                    <a:pt x="49327" y="334"/>
                    <a:pt x="47801" y="5251"/>
                  </a:cubicBezTo>
                  <a:lnTo>
                    <a:pt x="33807" y="51835"/>
                  </a:lnTo>
                  <a:cubicBezTo>
                    <a:pt x="33298" y="53129"/>
                    <a:pt x="33043" y="54941"/>
                    <a:pt x="33043" y="55458"/>
                  </a:cubicBezTo>
                  <a:cubicBezTo>
                    <a:pt x="33043" y="55717"/>
                    <a:pt x="33043" y="58305"/>
                    <a:pt x="36096" y="58305"/>
                  </a:cubicBezTo>
                  <a:cubicBezTo>
                    <a:pt x="38386" y="58305"/>
                    <a:pt x="38895" y="56494"/>
                    <a:pt x="39404" y="55717"/>
                  </a:cubicBezTo>
                  <a:cubicBezTo>
                    <a:pt x="49073" y="25179"/>
                    <a:pt x="62304" y="8098"/>
                    <a:pt x="101997" y="8098"/>
                  </a:cubicBezTo>
                  <a:lnTo>
                    <a:pt x="143471" y="8098"/>
                  </a:lnTo>
                  <a:lnTo>
                    <a:pt x="1238" y="169849"/>
                  </a:lnTo>
                  <a:cubicBezTo>
                    <a:pt x="1238" y="170108"/>
                    <a:pt x="220" y="173731"/>
                    <a:pt x="220" y="174507"/>
                  </a:cubicBezTo>
                  <a:cubicBezTo>
                    <a:pt x="220" y="176837"/>
                    <a:pt x="2001" y="176837"/>
                    <a:pt x="6581" y="176837"/>
                  </a:cubicBezTo>
                  <a:lnTo>
                    <a:pt x="117263" y="176837"/>
                  </a:lnTo>
                  <a:cubicBezTo>
                    <a:pt x="123370" y="176837"/>
                    <a:pt x="123624" y="176578"/>
                    <a:pt x="125151" y="171661"/>
                  </a:cubicBezTo>
                  <a:lnTo>
                    <a:pt x="143216" y="114465"/>
                  </a:lnTo>
                  <a:cubicBezTo>
                    <a:pt x="143471" y="113430"/>
                    <a:pt x="144234" y="111618"/>
                    <a:pt x="144234" y="110583"/>
                  </a:cubicBezTo>
                  <a:cubicBezTo>
                    <a:pt x="144234" y="109289"/>
                    <a:pt x="143216" y="107736"/>
                    <a:pt x="140926" y="107736"/>
                  </a:cubicBezTo>
                  <a:cubicBezTo>
                    <a:pt x="138636" y="107736"/>
                    <a:pt x="138382" y="108772"/>
                    <a:pt x="136601" y="114206"/>
                  </a:cubicBezTo>
                  <a:cubicBezTo>
                    <a:pt x="125405" y="149404"/>
                    <a:pt x="113192" y="168037"/>
                    <a:pt x="69937" y="168037"/>
                  </a:cubicBezTo>
                  <a:lnTo>
                    <a:pt x="26428" y="168037"/>
                  </a:lnTo>
                  <a:lnTo>
                    <a:pt x="168661" y="6286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0975516A-6F78-154D-207F-5AEE96B9D5A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5412555" y="7460144"/>
              <a:ext cx="87273" cy="130979"/>
            </a:xfrm>
            <a:custGeom>
              <a:avLst/>
              <a:gdLst>
                <a:gd name="connsiteX0" fmla="*/ 32109 w 87273"/>
                <a:gd name="connsiteY0" fmla="*/ 51888 h 130979"/>
                <a:gd name="connsiteX1" fmla="*/ 11626 w 87273"/>
                <a:gd name="connsiteY1" fmla="*/ 29243 h 130979"/>
                <a:gd name="connsiteX2" fmla="*/ 38699 w 87273"/>
                <a:gd name="connsiteY2" fmla="*/ 5873 h 130979"/>
                <a:gd name="connsiteX3" fmla="*/ 75923 w 87273"/>
                <a:gd name="connsiteY3" fmla="*/ 41200 h 130979"/>
                <a:gd name="connsiteX4" fmla="*/ 79129 w 87273"/>
                <a:gd name="connsiteY4" fmla="*/ 44823 h 130979"/>
                <a:gd name="connsiteX5" fmla="*/ 82157 w 87273"/>
                <a:gd name="connsiteY5" fmla="*/ 40113 h 130979"/>
                <a:gd name="connsiteX6" fmla="*/ 82157 w 87273"/>
                <a:gd name="connsiteY6" fmla="*/ 4786 h 130979"/>
                <a:gd name="connsiteX7" fmla="*/ 79664 w 87273"/>
                <a:gd name="connsiteY7" fmla="*/ 76 h 130979"/>
                <a:gd name="connsiteX8" fmla="*/ 76636 w 87273"/>
                <a:gd name="connsiteY8" fmla="*/ 2612 h 130979"/>
                <a:gd name="connsiteX9" fmla="*/ 70224 w 87273"/>
                <a:gd name="connsiteY9" fmla="*/ 12758 h 130979"/>
                <a:gd name="connsiteX10" fmla="*/ 38699 w 87273"/>
                <a:gd name="connsiteY10" fmla="*/ 76 h 130979"/>
                <a:gd name="connsiteX11" fmla="*/ 227 w 87273"/>
                <a:gd name="connsiteY11" fmla="*/ 34678 h 130979"/>
                <a:gd name="connsiteX12" fmla="*/ 11092 w 87273"/>
                <a:gd name="connsiteY12" fmla="*/ 58773 h 130979"/>
                <a:gd name="connsiteX13" fmla="*/ 43329 w 87273"/>
                <a:gd name="connsiteY13" fmla="*/ 71454 h 130979"/>
                <a:gd name="connsiteX14" fmla="*/ 68265 w 87273"/>
                <a:gd name="connsiteY14" fmla="*/ 80874 h 130979"/>
                <a:gd name="connsiteX15" fmla="*/ 76102 w 87273"/>
                <a:gd name="connsiteY15" fmla="*/ 98990 h 130979"/>
                <a:gd name="connsiteX16" fmla="*/ 48673 w 87273"/>
                <a:gd name="connsiteY16" fmla="*/ 124534 h 130979"/>
                <a:gd name="connsiteX17" fmla="*/ 6283 w 87273"/>
                <a:gd name="connsiteY17" fmla="*/ 90295 h 130979"/>
                <a:gd name="connsiteX18" fmla="*/ 3255 w 87273"/>
                <a:gd name="connsiteY18" fmla="*/ 86309 h 130979"/>
                <a:gd name="connsiteX19" fmla="*/ 227 w 87273"/>
                <a:gd name="connsiteY19" fmla="*/ 91200 h 130979"/>
                <a:gd name="connsiteX20" fmla="*/ 227 w 87273"/>
                <a:gd name="connsiteY20" fmla="*/ 126346 h 130979"/>
                <a:gd name="connsiteX21" fmla="*/ 2721 w 87273"/>
                <a:gd name="connsiteY21" fmla="*/ 131056 h 130979"/>
                <a:gd name="connsiteX22" fmla="*/ 5570 w 87273"/>
                <a:gd name="connsiteY22" fmla="*/ 128882 h 130979"/>
                <a:gd name="connsiteX23" fmla="*/ 12160 w 87273"/>
                <a:gd name="connsiteY23" fmla="*/ 118556 h 130979"/>
                <a:gd name="connsiteX24" fmla="*/ 48673 w 87273"/>
                <a:gd name="connsiteY24" fmla="*/ 131056 h 130979"/>
                <a:gd name="connsiteX25" fmla="*/ 87500 w 87273"/>
                <a:gd name="connsiteY25" fmla="*/ 93918 h 130979"/>
                <a:gd name="connsiteX26" fmla="*/ 58469 w 87273"/>
                <a:gd name="connsiteY26" fmla="*/ 58048 h 130979"/>
                <a:gd name="connsiteX27" fmla="*/ 32109 w 87273"/>
                <a:gd name="connsiteY27" fmla="*/ 51888 h 13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7273" h="130979">
                  <a:moveTo>
                    <a:pt x="32109" y="51888"/>
                  </a:moveTo>
                  <a:cubicBezTo>
                    <a:pt x="16435" y="48265"/>
                    <a:pt x="11626" y="36852"/>
                    <a:pt x="11626" y="29243"/>
                  </a:cubicBezTo>
                  <a:cubicBezTo>
                    <a:pt x="11626" y="17287"/>
                    <a:pt x="22491" y="5873"/>
                    <a:pt x="38699" y="5873"/>
                  </a:cubicBezTo>
                  <a:cubicBezTo>
                    <a:pt x="62743" y="5873"/>
                    <a:pt x="73074" y="22178"/>
                    <a:pt x="75923" y="41200"/>
                  </a:cubicBezTo>
                  <a:cubicBezTo>
                    <a:pt x="76280" y="43917"/>
                    <a:pt x="76458" y="44823"/>
                    <a:pt x="79129" y="44823"/>
                  </a:cubicBezTo>
                  <a:cubicBezTo>
                    <a:pt x="82157" y="44823"/>
                    <a:pt x="82157" y="43555"/>
                    <a:pt x="82157" y="40113"/>
                  </a:cubicBezTo>
                  <a:lnTo>
                    <a:pt x="82157" y="4786"/>
                  </a:lnTo>
                  <a:cubicBezTo>
                    <a:pt x="82157" y="1707"/>
                    <a:pt x="82157" y="76"/>
                    <a:pt x="79664" y="76"/>
                  </a:cubicBezTo>
                  <a:cubicBezTo>
                    <a:pt x="78239" y="76"/>
                    <a:pt x="77883" y="620"/>
                    <a:pt x="76636" y="2612"/>
                  </a:cubicBezTo>
                  <a:lnTo>
                    <a:pt x="70224" y="12758"/>
                  </a:lnTo>
                  <a:cubicBezTo>
                    <a:pt x="58469" y="620"/>
                    <a:pt x="43686" y="76"/>
                    <a:pt x="38699" y="76"/>
                  </a:cubicBezTo>
                  <a:cubicBezTo>
                    <a:pt x="16257" y="76"/>
                    <a:pt x="227" y="16381"/>
                    <a:pt x="227" y="34678"/>
                  </a:cubicBezTo>
                  <a:cubicBezTo>
                    <a:pt x="227" y="44823"/>
                    <a:pt x="4680" y="52613"/>
                    <a:pt x="11092" y="58773"/>
                  </a:cubicBezTo>
                  <a:cubicBezTo>
                    <a:pt x="18216" y="65838"/>
                    <a:pt x="24094" y="67106"/>
                    <a:pt x="43329" y="71454"/>
                  </a:cubicBezTo>
                  <a:cubicBezTo>
                    <a:pt x="59537" y="75077"/>
                    <a:pt x="63100" y="75802"/>
                    <a:pt x="68265" y="80874"/>
                  </a:cubicBezTo>
                  <a:cubicBezTo>
                    <a:pt x="72361" y="85041"/>
                    <a:pt x="76102" y="90838"/>
                    <a:pt x="76102" y="98990"/>
                  </a:cubicBezTo>
                  <a:cubicBezTo>
                    <a:pt x="76102" y="111672"/>
                    <a:pt x="65771" y="124534"/>
                    <a:pt x="48673" y="124534"/>
                  </a:cubicBezTo>
                  <a:cubicBezTo>
                    <a:pt x="31396" y="124534"/>
                    <a:pt x="7530" y="117650"/>
                    <a:pt x="6283" y="90295"/>
                  </a:cubicBezTo>
                  <a:cubicBezTo>
                    <a:pt x="6105" y="87396"/>
                    <a:pt x="6105" y="86309"/>
                    <a:pt x="3255" y="86309"/>
                  </a:cubicBezTo>
                  <a:cubicBezTo>
                    <a:pt x="227" y="86309"/>
                    <a:pt x="227" y="87577"/>
                    <a:pt x="227" y="91200"/>
                  </a:cubicBezTo>
                  <a:lnTo>
                    <a:pt x="227" y="126346"/>
                  </a:lnTo>
                  <a:cubicBezTo>
                    <a:pt x="227" y="129426"/>
                    <a:pt x="227" y="131056"/>
                    <a:pt x="2721" y="131056"/>
                  </a:cubicBezTo>
                  <a:cubicBezTo>
                    <a:pt x="4145" y="131056"/>
                    <a:pt x="4502" y="130513"/>
                    <a:pt x="5570" y="128882"/>
                  </a:cubicBezTo>
                  <a:cubicBezTo>
                    <a:pt x="7173" y="126708"/>
                    <a:pt x="10735" y="120911"/>
                    <a:pt x="12160" y="118556"/>
                  </a:cubicBezTo>
                  <a:cubicBezTo>
                    <a:pt x="23381" y="128520"/>
                    <a:pt x="37096" y="131056"/>
                    <a:pt x="48673" y="131056"/>
                  </a:cubicBezTo>
                  <a:cubicBezTo>
                    <a:pt x="72183" y="131056"/>
                    <a:pt x="87500" y="113121"/>
                    <a:pt x="87500" y="93918"/>
                  </a:cubicBezTo>
                  <a:cubicBezTo>
                    <a:pt x="87500" y="77613"/>
                    <a:pt x="76280" y="62215"/>
                    <a:pt x="58469" y="58048"/>
                  </a:cubicBezTo>
                  <a:lnTo>
                    <a:pt x="32109" y="51888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A7556E18-E9A6-819B-8F3F-2F5EE07A55F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5524934" y="7460144"/>
              <a:ext cx="120045" cy="130979"/>
            </a:xfrm>
            <a:custGeom>
              <a:avLst/>
              <a:gdLst>
                <a:gd name="connsiteX0" fmla="*/ 120277 w 120045"/>
                <a:gd name="connsiteY0" fmla="*/ 4786 h 130979"/>
                <a:gd name="connsiteX1" fmla="*/ 117783 w 120045"/>
                <a:gd name="connsiteY1" fmla="*/ 76 h 130979"/>
                <a:gd name="connsiteX2" fmla="*/ 114756 w 120045"/>
                <a:gd name="connsiteY2" fmla="*/ 2250 h 130979"/>
                <a:gd name="connsiteX3" fmla="*/ 105316 w 120045"/>
                <a:gd name="connsiteY3" fmla="*/ 16018 h 130979"/>
                <a:gd name="connsiteX4" fmla="*/ 68447 w 120045"/>
                <a:gd name="connsiteY4" fmla="*/ 76 h 130979"/>
                <a:gd name="connsiteX5" fmla="*/ 231 w 120045"/>
                <a:gd name="connsiteY5" fmla="*/ 65476 h 130979"/>
                <a:gd name="connsiteX6" fmla="*/ 68447 w 120045"/>
                <a:gd name="connsiteY6" fmla="*/ 131056 h 130979"/>
                <a:gd name="connsiteX7" fmla="*/ 120277 w 120045"/>
                <a:gd name="connsiteY7" fmla="*/ 85041 h 130979"/>
                <a:gd name="connsiteX8" fmla="*/ 117249 w 120045"/>
                <a:gd name="connsiteY8" fmla="*/ 81599 h 130979"/>
                <a:gd name="connsiteX9" fmla="*/ 114221 w 120045"/>
                <a:gd name="connsiteY9" fmla="*/ 83954 h 130979"/>
                <a:gd name="connsiteX10" fmla="*/ 70941 w 120045"/>
                <a:gd name="connsiteY10" fmla="*/ 124534 h 130979"/>
                <a:gd name="connsiteX11" fmla="*/ 19289 w 120045"/>
                <a:gd name="connsiteY11" fmla="*/ 65657 h 130979"/>
                <a:gd name="connsiteX12" fmla="*/ 70585 w 120045"/>
                <a:gd name="connsiteY12" fmla="*/ 6598 h 130979"/>
                <a:gd name="connsiteX13" fmla="*/ 113865 w 120045"/>
                <a:gd name="connsiteY13" fmla="*/ 49714 h 130979"/>
                <a:gd name="connsiteX14" fmla="*/ 117071 w 120045"/>
                <a:gd name="connsiteY14" fmla="*/ 51888 h 130979"/>
                <a:gd name="connsiteX15" fmla="*/ 120277 w 120045"/>
                <a:gd name="connsiteY15" fmla="*/ 47178 h 130979"/>
                <a:gd name="connsiteX16" fmla="*/ 120277 w 120045"/>
                <a:gd name="connsiteY16" fmla="*/ 4786 h 13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045" h="130979">
                  <a:moveTo>
                    <a:pt x="120277" y="4786"/>
                  </a:moveTo>
                  <a:cubicBezTo>
                    <a:pt x="120277" y="1707"/>
                    <a:pt x="120277" y="76"/>
                    <a:pt x="117783" y="76"/>
                  </a:cubicBezTo>
                  <a:cubicBezTo>
                    <a:pt x="117071" y="76"/>
                    <a:pt x="116180" y="76"/>
                    <a:pt x="114756" y="2250"/>
                  </a:cubicBezTo>
                  <a:lnTo>
                    <a:pt x="105316" y="16018"/>
                  </a:lnTo>
                  <a:cubicBezTo>
                    <a:pt x="97835" y="8410"/>
                    <a:pt x="85546" y="76"/>
                    <a:pt x="68447" y="76"/>
                  </a:cubicBezTo>
                  <a:cubicBezTo>
                    <a:pt x="31044" y="76"/>
                    <a:pt x="231" y="29424"/>
                    <a:pt x="231" y="65476"/>
                  </a:cubicBezTo>
                  <a:cubicBezTo>
                    <a:pt x="231" y="102251"/>
                    <a:pt x="31579" y="131056"/>
                    <a:pt x="68447" y="131056"/>
                  </a:cubicBezTo>
                  <a:cubicBezTo>
                    <a:pt x="99973" y="131056"/>
                    <a:pt x="120277" y="107143"/>
                    <a:pt x="120277" y="85041"/>
                  </a:cubicBezTo>
                  <a:cubicBezTo>
                    <a:pt x="120277" y="83048"/>
                    <a:pt x="120099" y="81599"/>
                    <a:pt x="117249" y="81599"/>
                  </a:cubicBezTo>
                  <a:cubicBezTo>
                    <a:pt x="116180" y="81599"/>
                    <a:pt x="114399" y="81599"/>
                    <a:pt x="114221" y="83954"/>
                  </a:cubicBezTo>
                  <a:cubicBezTo>
                    <a:pt x="112796" y="113121"/>
                    <a:pt x="88574" y="124534"/>
                    <a:pt x="70941" y="124534"/>
                  </a:cubicBezTo>
                  <a:cubicBezTo>
                    <a:pt x="51883" y="124534"/>
                    <a:pt x="19289" y="112759"/>
                    <a:pt x="19289" y="65657"/>
                  </a:cubicBezTo>
                  <a:cubicBezTo>
                    <a:pt x="19289" y="16562"/>
                    <a:pt x="53842" y="6598"/>
                    <a:pt x="70585" y="6598"/>
                  </a:cubicBezTo>
                  <a:cubicBezTo>
                    <a:pt x="88217" y="6598"/>
                    <a:pt x="109234" y="18555"/>
                    <a:pt x="113865" y="49714"/>
                  </a:cubicBezTo>
                  <a:cubicBezTo>
                    <a:pt x="114221" y="51888"/>
                    <a:pt x="115824" y="51888"/>
                    <a:pt x="117071" y="51888"/>
                  </a:cubicBezTo>
                  <a:cubicBezTo>
                    <a:pt x="120277" y="51888"/>
                    <a:pt x="120277" y="50801"/>
                    <a:pt x="120277" y="47178"/>
                  </a:cubicBezTo>
                  <a:lnTo>
                    <a:pt x="120277" y="4786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6AD103E2-CDD1-CE09-3E95-0E889E2F2CB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5667685" y="7464491"/>
              <a:ext cx="119689" cy="123008"/>
            </a:xfrm>
            <a:custGeom>
              <a:avLst/>
              <a:gdLst>
                <a:gd name="connsiteX0" fmla="*/ 119926 w 119689"/>
                <a:gd name="connsiteY0" fmla="*/ 75439 h 123008"/>
                <a:gd name="connsiteX1" fmla="*/ 113871 w 119689"/>
                <a:gd name="connsiteY1" fmla="*/ 75439 h 123008"/>
                <a:gd name="connsiteX2" fmla="*/ 72193 w 119689"/>
                <a:gd name="connsiteY2" fmla="*/ 116563 h 123008"/>
                <a:gd name="connsiteX3" fmla="*/ 44052 w 119689"/>
                <a:gd name="connsiteY3" fmla="*/ 116563 h 123008"/>
                <a:gd name="connsiteX4" fmla="*/ 35503 w 119689"/>
                <a:gd name="connsiteY4" fmla="*/ 109498 h 123008"/>
                <a:gd name="connsiteX5" fmla="*/ 35503 w 119689"/>
                <a:gd name="connsiteY5" fmla="*/ 62396 h 123008"/>
                <a:gd name="connsiteX6" fmla="*/ 53492 w 119689"/>
                <a:gd name="connsiteY6" fmla="*/ 62396 h 123008"/>
                <a:gd name="connsiteX7" fmla="*/ 74152 w 119689"/>
                <a:gd name="connsiteY7" fmla="*/ 83592 h 123008"/>
                <a:gd name="connsiteX8" fmla="*/ 80208 w 119689"/>
                <a:gd name="connsiteY8" fmla="*/ 83592 h 123008"/>
                <a:gd name="connsiteX9" fmla="*/ 80208 w 119689"/>
                <a:gd name="connsiteY9" fmla="*/ 34678 h 123008"/>
                <a:gd name="connsiteX10" fmla="*/ 74152 w 119689"/>
                <a:gd name="connsiteY10" fmla="*/ 34678 h 123008"/>
                <a:gd name="connsiteX11" fmla="*/ 53492 w 119689"/>
                <a:gd name="connsiteY11" fmla="*/ 55874 h 123008"/>
                <a:gd name="connsiteX12" fmla="*/ 35503 w 119689"/>
                <a:gd name="connsiteY12" fmla="*/ 55874 h 123008"/>
                <a:gd name="connsiteX13" fmla="*/ 35503 w 119689"/>
                <a:gd name="connsiteY13" fmla="*/ 13663 h 123008"/>
                <a:gd name="connsiteX14" fmla="*/ 44052 w 119689"/>
                <a:gd name="connsiteY14" fmla="*/ 6598 h 123008"/>
                <a:gd name="connsiteX15" fmla="*/ 70768 w 119689"/>
                <a:gd name="connsiteY15" fmla="*/ 6598 h 123008"/>
                <a:gd name="connsiteX16" fmla="*/ 108349 w 119689"/>
                <a:gd name="connsiteY16" fmla="*/ 41743 h 123008"/>
                <a:gd name="connsiteX17" fmla="*/ 114405 w 119689"/>
                <a:gd name="connsiteY17" fmla="*/ 41743 h 123008"/>
                <a:gd name="connsiteX18" fmla="*/ 109062 w 119689"/>
                <a:gd name="connsiteY18" fmla="*/ 76 h 123008"/>
                <a:gd name="connsiteX19" fmla="*/ 237 w 119689"/>
                <a:gd name="connsiteY19" fmla="*/ 76 h 123008"/>
                <a:gd name="connsiteX20" fmla="*/ 237 w 119689"/>
                <a:gd name="connsiteY20" fmla="*/ 6598 h 123008"/>
                <a:gd name="connsiteX21" fmla="*/ 4512 w 119689"/>
                <a:gd name="connsiteY21" fmla="*/ 6598 h 123008"/>
                <a:gd name="connsiteX22" fmla="*/ 18582 w 119689"/>
                <a:gd name="connsiteY22" fmla="*/ 14750 h 123008"/>
                <a:gd name="connsiteX23" fmla="*/ 18582 w 119689"/>
                <a:gd name="connsiteY23" fmla="*/ 108411 h 123008"/>
                <a:gd name="connsiteX24" fmla="*/ 4512 w 119689"/>
                <a:gd name="connsiteY24" fmla="*/ 116563 h 123008"/>
                <a:gd name="connsiteX25" fmla="*/ 237 w 119689"/>
                <a:gd name="connsiteY25" fmla="*/ 116563 h 123008"/>
                <a:gd name="connsiteX26" fmla="*/ 237 w 119689"/>
                <a:gd name="connsiteY26" fmla="*/ 123085 h 123008"/>
                <a:gd name="connsiteX27" fmla="*/ 111912 w 119689"/>
                <a:gd name="connsiteY27" fmla="*/ 123085 h 123008"/>
                <a:gd name="connsiteX28" fmla="*/ 119926 w 119689"/>
                <a:gd name="connsiteY28" fmla="*/ 75439 h 12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9689" h="123008">
                  <a:moveTo>
                    <a:pt x="119926" y="75439"/>
                  </a:moveTo>
                  <a:lnTo>
                    <a:pt x="113871" y="75439"/>
                  </a:lnTo>
                  <a:cubicBezTo>
                    <a:pt x="109240" y="102795"/>
                    <a:pt x="105143" y="116563"/>
                    <a:pt x="72193" y="116563"/>
                  </a:cubicBezTo>
                  <a:lnTo>
                    <a:pt x="44052" y="116563"/>
                  </a:lnTo>
                  <a:cubicBezTo>
                    <a:pt x="35681" y="116563"/>
                    <a:pt x="35503" y="115114"/>
                    <a:pt x="35503" y="109498"/>
                  </a:cubicBezTo>
                  <a:lnTo>
                    <a:pt x="35503" y="62396"/>
                  </a:lnTo>
                  <a:lnTo>
                    <a:pt x="53492" y="62396"/>
                  </a:lnTo>
                  <a:cubicBezTo>
                    <a:pt x="71481" y="62396"/>
                    <a:pt x="74152" y="67831"/>
                    <a:pt x="74152" y="83592"/>
                  </a:cubicBezTo>
                  <a:lnTo>
                    <a:pt x="80208" y="83592"/>
                  </a:lnTo>
                  <a:lnTo>
                    <a:pt x="80208" y="34678"/>
                  </a:lnTo>
                  <a:lnTo>
                    <a:pt x="74152" y="34678"/>
                  </a:lnTo>
                  <a:cubicBezTo>
                    <a:pt x="74152" y="50439"/>
                    <a:pt x="71481" y="55874"/>
                    <a:pt x="53492" y="55874"/>
                  </a:cubicBezTo>
                  <a:lnTo>
                    <a:pt x="35503" y="55874"/>
                  </a:lnTo>
                  <a:lnTo>
                    <a:pt x="35503" y="13663"/>
                  </a:lnTo>
                  <a:cubicBezTo>
                    <a:pt x="35503" y="8047"/>
                    <a:pt x="35681" y="6598"/>
                    <a:pt x="44052" y="6598"/>
                  </a:cubicBezTo>
                  <a:lnTo>
                    <a:pt x="70768" y="6598"/>
                  </a:lnTo>
                  <a:cubicBezTo>
                    <a:pt x="99978" y="6598"/>
                    <a:pt x="105143" y="16381"/>
                    <a:pt x="108349" y="41743"/>
                  </a:cubicBezTo>
                  <a:lnTo>
                    <a:pt x="114405" y="41743"/>
                  </a:lnTo>
                  <a:lnTo>
                    <a:pt x="109062" y="76"/>
                  </a:lnTo>
                  <a:lnTo>
                    <a:pt x="237" y="76"/>
                  </a:lnTo>
                  <a:lnTo>
                    <a:pt x="237" y="6598"/>
                  </a:lnTo>
                  <a:lnTo>
                    <a:pt x="4512" y="6598"/>
                  </a:lnTo>
                  <a:cubicBezTo>
                    <a:pt x="18226" y="6598"/>
                    <a:pt x="18582" y="8410"/>
                    <a:pt x="18582" y="14750"/>
                  </a:cubicBezTo>
                  <a:lnTo>
                    <a:pt x="18582" y="108411"/>
                  </a:lnTo>
                  <a:cubicBezTo>
                    <a:pt x="18582" y="114570"/>
                    <a:pt x="18226" y="116563"/>
                    <a:pt x="4512" y="116563"/>
                  </a:cubicBezTo>
                  <a:lnTo>
                    <a:pt x="237" y="116563"/>
                  </a:lnTo>
                  <a:lnTo>
                    <a:pt x="237" y="123085"/>
                  </a:lnTo>
                  <a:lnTo>
                    <a:pt x="111912" y="123085"/>
                  </a:lnTo>
                  <a:lnTo>
                    <a:pt x="119926" y="75439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5C80C192-9527-7116-1FAE-FA5A9B6C47B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5803023" y="7465035"/>
              <a:ext cx="127882" cy="122465"/>
            </a:xfrm>
            <a:custGeom>
              <a:avLst/>
              <a:gdLst>
                <a:gd name="connsiteX0" fmla="*/ 124384 w 127882"/>
                <a:gd name="connsiteY0" fmla="*/ 76 h 122465"/>
                <a:gd name="connsiteX1" fmla="*/ 3983 w 127882"/>
                <a:gd name="connsiteY1" fmla="*/ 76 h 122465"/>
                <a:gd name="connsiteX2" fmla="*/ 242 w 127882"/>
                <a:gd name="connsiteY2" fmla="*/ 41743 h 122465"/>
                <a:gd name="connsiteX3" fmla="*/ 6298 w 127882"/>
                <a:gd name="connsiteY3" fmla="*/ 41743 h 122465"/>
                <a:gd name="connsiteX4" fmla="*/ 41386 w 127882"/>
                <a:gd name="connsiteY4" fmla="*/ 6598 h 122465"/>
                <a:gd name="connsiteX5" fmla="*/ 51894 w 127882"/>
                <a:gd name="connsiteY5" fmla="*/ 6779 h 122465"/>
                <a:gd name="connsiteX6" fmla="*/ 55812 w 127882"/>
                <a:gd name="connsiteY6" fmla="*/ 13663 h 122465"/>
                <a:gd name="connsiteX7" fmla="*/ 55812 w 127882"/>
                <a:gd name="connsiteY7" fmla="*/ 107686 h 122465"/>
                <a:gd name="connsiteX8" fmla="*/ 37289 w 127882"/>
                <a:gd name="connsiteY8" fmla="*/ 116020 h 122465"/>
                <a:gd name="connsiteX9" fmla="*/ 29809 w 127882"/>
                <a:gd name="connsiteY9" fmla="*/ 116020 h 122465"/>
                <a:gd name="connsiteX10" fmla="*/ 29809 w 127882"/>
                <a:gd name="connsiteY10" fmla="*/ 122541 h 122465"/>
                <a:gd name="connsiteX11" fmla="*/ 64362 w 127882"/>
                <a:gd name="connsiteY11" fmla="*/ 121817 h 122465"/>
                <a:gd name="connsiteX12" fmla="*/ 98737 w 127882"/>
                <a:gd name="connsiteY12" fmla="*/ 122541 h 122465"/>
                <a:gd name="connsiteX13" fmla="*/ 98737 w 127882"/>
                <a:gd name="connsiteY13" fmla="*/ 116020 h 122465"/>
                <a:gd name="connsiteX14" fmla="*/ 91256 w 127882"/>
                <a:gd name="connsiteY14" fmla="*/ 116020 h 122465"/>
                <a:gd name="connsiteX15" fmla="*/ 72733 w 127882"/>
                <a:gd name="connsiteY15" fmla="*/ 107686 h 122465"/>
                <a:gd name="connsiteX16" fmla="*/ 72733 w 127882"/>
                <a:gd name="connsiteY16" fmla="*/ 13663 h 122465"/>
                <a:gd name="connsiteX17" fmla="*/ 76651 w 127882"/>
                <a:gd name="connsiteY17" fmla="*/ 6779 h 122465"/>
                <a:gd name="connsiteX18" fmla="*/ 87160 w 127882"/>
                <a:gd name="connsiteY18" fmla="*/ 6598 h 122465"/>
                <a:gd name="connsiteX19" fmla="*/ 111026 w 127882"/>
                <a:gd name="connsiteY19" fmla="*/ 10221 h 122465"/>
                <a:gd name="connsiteX20" fmla="*/ 120466 w 127882"/>
                <a:gd name="connsiteY20" fmla="*/ 27613 h 122465"/>
                <a:gd name="connsiteX21" fmla="*/ 122069 w 127882"/>
                <a:gd name="connsiteY21" fmla="*/ 41743 h 122465"/>
                <a:gd name="connsiteX22" fmla="*/ 128125 w 127882"/>
                <a:gd name="connsiteY22" fmla="*/ 41743 h 122465"/>
                <a:gd name="connsiteX23" fmla="*/ 124384 w 127882"/>
                <a:gd name="connsiteY23" fmla="*/ 76 h 12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882" h="122465">
                  <a:moveTo>
                    <a:pt x="124384" y="76"/>
                  </a:moveTo>
                  <a:lnTo>
                    <a:pt x="3983" y="76"/>
                  </a:lnTo>
                  <a:lnTo>
                    <a:pt x="242" y="41743"/>
                  </a:lnTo>
                  <a:lnTo>
                    <a:pt x="6298" y="41743"/>
                  </a:lnTo>
                  <a:cubicBezTo>
                    <a:pt x="8792" y="10402"/>
                    <a:pt x="13957" y="6598"/>
                    <a:pt x="41386" y="6598"/>
                  </a:cubicBezTo>
                  <a:cubicBezTo>
                    <a:pt x="44948" y="6598"/>
                    <a:pt x="50113" y="6598"/>
                    <a:pt x="51894" y="6779"/>
                  </a:cubicBezTo>
                  <a:cubicBezTo>
                    <a:pt x="55812" y="7504"/>
                    <a:pt x="55812" y="9497"/>
                    <a:pt x="55812" y="13663"/>
                  </a:cubicBezTo>
                  <a:lnTo>
                    <a:pt x="55812" y="107686"/>
                  </a:lnTo>
                  <a:cubicBezTo>
                    <a:pt x="55812" y="113664"/>
                    <a:pt x="55812" y="116020"/>
                    <a:pt x="37289" y="116020"/>
                  </a:cubicBezTo>
                  <a:lnTo>
                    <a:pt x="29809" y="116020"/>
                  </a:lnTo>
                  <a:lnTo>
                    <a:pt x="29809" y="122541"/>
                  </a:lnTo>
                  <a:cubicBezTo>
                    <a:pt x="38536" y="121817"/>
                    <a:pt x="55100" y="121817"/>
                    <a:pt x="64362" y="121817"/>
                  </a:cubicBezTo>
                  <a:cubicBezTo>
                    <a:pt x="73623" y="121817"/>
                    <a:pt x="90009" y="121817"/>
                    <a:pt x="98737" y="122541"/>
                  </a:cubicBezTo>
                  <a:lnTo>
                    <a:pt x="98737" y="116020"/>
                  </a:lnTo>
                  <a:lnTo>
                    <a:pt x="91256" y="116020"/>
                  </a:lnTo>
                  <a:cubicBezTo>
                    <a:pt x="72733" y="116020"/>
                    <a:pt x="72733" y="113664"/>
                    <a:pt x="72733" y="107686"/>
                  </a:cubicBezTo>
                  <a:lnTo>
                    <a:pt x="72733" y="13663"/>
                  </a:lnTo>
                  <a:cubicBezTo>
                    <a:pt x="72733" y="9497"/>
                    <a:pt x="72733" y="7504"/>
                    <a:pt x="76651" y="6779"/>
                  </a:cubicBezTo>
                  <a:cubicBezTo>
                    <a:pt x="78432" y="6598"/>
                    <a:pt x="83598" y="6598"/>
                    <a:pt x="87160" y="6598"/>
                  </a:cubicBezTo>
                  <a:cubicBezTo>
                    <a:pt x="97134" y="6598"/>
                    <a:pt x="104792" y="6598"/>
                    <a:pt x="111026" y="10221"/>
                  </a:cubicBezTo>
                  <a:cubicBezTo>
                    <a:pt x="119041" y="15113"/>
                    <a:pt x="120288" y="26707"/>
                    <a:pt x="120466" y="27613"/>
                  </a:cubicBezTo>
                  <a:lnTo>
                    <a:pt x="122069" y="41743"/>
                  </a:lnTo>
                  <a:lnTo>
                    <a:pt x="128125" y="41743"/>
                  </a:lnTo>
                  <a:lnTo>
                    <a:pt x="124384" y="76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DB100463-1F87-0246-C8BD-7FA8ED6F7A1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5958037" y="7354578"/>
              <a:ext cx="34858" cy="258802"/>
            </a:xfrm>
            <a:custGeom>
              <a:avLst/>
              <a:gdLst>
                <a:gd name="connsiteX0" fmla="*/ 35107 w 34858"/>
                <a:gd name="connsiteY0" fmla="*/ 75 h 258802"/>
                <a:gd name="connsiteX1" fmla="*/ 249 w 34858"/>
                <a:gd name="connsiteY1" fmla="*/ 75 h 258802"/>
                <a:gd name="connsiteX2" fmla="*/ 249 w 34858"/>
                <a:gd name="connsiteY2" fmla="*/ 10427 h 258802"/>
                <a:gd name="connsiteX3" fmla="*/ 24930 w 34858"/>
                <a:gd name="connsiteY3" fmla="*/ 10427 h 258802"/>
                <a:gd name="connsiteX4" fmla="*/ 24930 w 34858"/>
                <a:gd name="connsiteY4" fmla="*/ 248525 h 258802"/>
                <a:gd name="connsiteX5" fmla="*/ 249 w 34858"/>
                <a:gd name="connsiteY5" fmla="*/ 248525 h 258802"/>
                <a:gd name="connsiteX6" fmla="*/ 249 w 34858"/>
                <a:gd name="connsiteY6" fmla="*/ 258877 h 258802"/>
                <a:gd name="connsiteX7" fmla="*/ 35107 w 34858"/>
                <a:gd name="connsiteY7" fmla="*/ 258877 h 258802"/>
                <a:gd name="connsiteX8" fmla="*/ 35107 w 34858"/>
                <a:gd name="connsiteY8" fmla="*/ 75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58" h="258802">
                  <a:moveTo>
                    <a:pt x="35107" y="75"/>
                  </a:moveTo>
                  <a:lnTo>
                    <a:pt x="249" y="75"/>
                  </a:lnTo>
                  <a:lnTo>
                    <a:pt x="249" y="10427"/>
                  </a:lnTo>
                  <a:lnTo>
                    <a:pt x="24930" y="10427"/>
                  </a:lnTo>
                  <a:lnTo>
                    <a:pt x="24930" y="248525"/>
                  </a:lnTo>
                  <a:lnTo>
                    <a:pt x="249" y="248525"/>
                  </a:lnTo>
                  <a:lnTo>
                    <a:pt x="249" y="258877"/>
                  </a:lnTo>
                  <a:lnTo>
                    <a:pt x="35107" y="258877"/>
                  </a:lnTo>
                  <a:lnTo>
                    <a:pt x="35107" y="75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CB3E01EE-E1E1-680D-20CD-A4ECD54DD2A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6032787" y="7372695"/>
              <a:ext cx="180851" cy="175985"/>
            </a:xfrm>
            <a:custGeom>
              <a:avLst/>
              <a:gdLst>
                <a:gd name="connsiteX0" fmla="*/ 67678 w 180851"/>
                <a:gd name="connsiteY0" fmla="*/ 91949 h 175985"/>
                <a:gd name="connsiteX1" fmla="*/ 92359 w 180851"/>
                <a:gd name="connsiteY1" fmla="*/ 91949 h 175985"/>
                <a:gd name="connsiteX2" fmla="*/ 113478 w 180851"/>
                <a:gd name="connsiteY2" fmla="*/ 103596 h 175985"/>
                <a:gd name="connsiteX3" fmla="*/ 111697 w 180851"/>
                <a:gd name="connsiteY3" fmla="*/ 116277 h 175985"/>
                <a:gd name="connsiteX4" fmla="*/ 110933 w 180851"/>
                <a:gd name="connsiteY4" fmla="*/ 119124 h 175985"/>
                <a:gd name="connsiteX5" fmla="*/ 113987 w 180851"/>
                <a:gd name="connsiteY5" fmla="*/ 122229 h 175985"/>
                <a:gd name="connsiteX6" fmla="*/ 117803 w 180851"/>
                <a:gd name="connsiteY6" fmla="*/ 116795 h 175985"/>
                <a:gd name="connsiteX7" fmla="*/ 131798 w 180851"/>
                <a:gd name="connsiteY7" fmla="*/ 60634 h 175985"/>
                <a:gd name="connsiteX8" fmla="*/ 132561 w 180851"/>
                <a:gd name="connsiteY8" fmla="*/ 56494 h 175985"/>
                <a:gd name="connsiteX9" fmla="*/ 129508 w 180851"/>
                <a:gd name="connsiteY9" fmla="*/ 53647 h 175985"/>
                <a:gd name="connsiteX10" fmla="*/ 125691 w 180851"/>
                <a:gd name="connsiteY10" fmla="*/ 59082 h 175985"/>
                <a:gd name="connsiteX11" fmla="*/ 92868 w 180851"/>
                <a:gd name="connsiteY11" fmla="*/ 83927 h 175985"/>
                <a:gd name="connsiteX12" fmla="*/ 69714 w 180851"/>
                <a:gd name="connsiteY12" fmla="*/ 83927 h 175985"/>
                <a:gd name="connsiteX13" fmla="*/ 85998 w 180851"/>
                <a:gd name="connsiteY13" fmla="*/ 18191 h 175985"/>
                <a:gd name="connsiteX14" fmla="*/ 99738 w 180851"/>
                <a:gd name="connsiteY14" fmla="*/ 8098 h 175985"/>
                <a:gd name="connsiteX15" fmla="*/ 133324 w 180851"/>
                <a:gd name="connsiteY15" fmla="*/ 8098 h 175985"/>
                <a:gd name="connsiteX16" fmla="*/ 170473 w 180851"/>
                <a:gd name="connsiteY16" fmla="*/ 36566 h 175985"/>
                <a:gd name="connsiteX17" fmla="*/ 169709 w 180851"/>
                <a:gd name="connsiteY17" fmla="*/ 50541 h 175985"/>
                <a:gd name="connsiteX18" fmla="*/ 169201 w 180851"/>
                <a:gd name="connsiteY18" fmla="*/ 55200 h 175985"/>
                <a:gd name="connsiteX19" fmla="*/ 172254 w 180851"/>
                <a:gd name="connsiteY19" fmla="*/ 58305 h 175985"/>
                <a:gd name="connsiteX20" fmla="*/ 175816 w 180851"/>
                <a:gd name="connsiteY20" fmla="*/ 51835 h 175985"/>
                <a:gd name="connsiteX21" fmla="*/ 180905 w 180851"/>
                <a:gd name="connsiteY21" fmla="*/ 7062 h 175985"/>
                <a:gd name="connsiteX22" fmla="*/ 174035 w 180851"/>
                <a:gd name="connsiteY22" fmla="*/ 75 h 175985"/>
                <a:gd name="connsiteX23" fmla="*/ 49359 w 180851"/>
                <a:gd name="connsiteY23" fmla="*/ 75 h 175985"/>
                <a:gd name="connsiteX24" fmla="*/ 41725 w 180851"/>
                <a:gd name="connsiteY24" fmla="*/ 5251 h 175985"/>
                <a:gd name="connsiteX25" fmla="*/ 48850 w 180851"/>
                <a:gd name="connsiteY25" fmla="*/ 8098 h 175985"/>
                <a:gd name="connsiteX26" fmla="*/ 65388 w 180851"/>
                <a:gd name="connsiteY26" fmla="*/ 12756 h 175985"/>
                <a:gd name="connsiteX27" fmla="*/ 64116 w 180851"/>
                <a:gd name="connsiteY27" fmla="*/ 18967 h 175985"/>
                <a:gd name="connsiteX28" fmla="*/ 30530 w 180851"/>
                <a:gd name="connsiteY28" fmla="*/ 155874 h 175985"/>
                <a:gd name="connsiteX29" fmla="*/ 7376 w 180851"/>
                <a:gd name="connsiteY29" fmla="*/ 168037 h 175985"/>
                <a:gd name="connsiteX30" fmla="*/ 251 w 180851"/>
                <a:gd name="connsiteY30" fmla="*/ 172955 h 175985"/>
                <a:gd name="connsiteX31" fmla="*/ 4068 w 180851"/>
                <a:gd name="connsiteY31" fmla="*/ 176060 h 175985"/>
                <a:gd name="connsiteX32" fmla="*/ 37654 w 180851"/>
                <a:gd name="connsiteY32" fmla="*/ 175284 h 175985"/>
                <a:gd name="connsiteX33" fmla="*/ 75566 w 180851"/>
                <a:gd name="connsiteY33" fmla="*/ 176060 h 175985"/>
                <a:gd name="connsiteX34" fmla="*/ 80909 w 180851"/>
                <a:gd name="connsiteY34" fmla="*/ 171143 h 175985"/>
                <a:gd name="connsiteX35" fmla="*/ 79383 w 180851"/>
                <a:gd name="connsiteY35" fmla="*/ 168296 h 175985"/>
                <a:gd name="connsiteX36" fmla="*/ 72258 w 180851"/>
                <a:gd name="connsiteY36" fmla="*/ 168037 h 175985"/>
                <a:gd name="connsiteX37" fmla="*/ 59027 w 180851"/>
                <a:gd name="connsiteY37" fmla="*/ 167520 h 175985"/>
                <a:gd name="connsiteX38" fmla="*/ 50885 w 180851"/>
                <a:gd name="connsiteY38" fmla="*/ 162344 h 175985"/>
                <a:gd name="connsiteX39" fmla="*/ 51903 w 180851"/>
                <a:gd name="connsiteY39" fmla="*/ 156391 h 175985"/>
                <a:gd name="connsiteX40" fmla="*/ 67678 w 180851"/>
                <a:gd name="connsiteY40" fmla="*/ 91949 h 17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0851" h="175985">
                  <a:moveTo>
                    <a:pt x="67678" y="91949"/>
                  </a:moveTo>
                  <a:lnTo>
                    <a:pt x="92359" y="91949"/>
                  </a:lnTo>
                  <a:cubicBezTo>
                    <a:pt x="111442" y="91949"/>
                    <a:pt x="113478" y="96090"/>
                    <a:pt x="113478" y="103596"/>
                  </a:cubicBezTo>
                  <a:cubicBezTo>
                    <a:pt x="113478" y="105407"/>
                    <a:pt x="113478" y="108513"/>
                    <a:pt x="111697" y="116277"/>
                  </a:cubicBezTo>
                  <a:cubicBezTo>
                    <a:pt x="111188" y="117571"/>
                    <a:pt x="110933" y="118606"/>
                    <a:pt x="110933" y="119124"/>
                  </a:cubicBezTo>
                  <a:cubicBezTo>
                    <a:pt x="110933" y="121194"/>
                    <a:pt x="112460" y="122229"/>
                    <a:pt x="113987" y="122229"/>
                  </a:cubicBezTo>
                  <a:cubicBezTo>
                    <a:pt x="116531" y="122229"/>
                    <a:pt x="116531" y="121453"/>
                    <a:pt x="117803" y="116795"/>
                  </a:cubicBezTo>
                  <a:lnTo>
                    <a:pt x="131798" y="60634"/>
                  </a:lnTo>
                  <a:cubicBezTo>
                    <a:pt x="132561" y="57788"/>
                    <a:pt x="132561" y="57270"/>
                    <a:pt x="132561" y="56494"/>
                  </a:cubicBezTo>
                  <a:cubicBezTo>
                    <a:pt x="132561" y="55976"/>
                    <a:pt x="132052" y="53647"/>
                    <a:pt x="129508" y="53647"/>
                  </a:cubicBezTo>
                  <a:cubicBezTo>
                    <a:pt x="126963" y="53647"/>
                    <a:pt x="126709" y="54941"/>
                    <a:pt x="125691" y="59082"/>
                  </a:cubicBezTo>
                  <a:cubicBezTo>
                    <a:pt x="120348" y="79268"/>
                    <a:pt x="114496" y="83927"/>
                    <a:pt x="92868" y="83927"/>
                  </a:cubicBezTo>
                  <a:lnTo>
                    <a:pt x="69714" y="83927"/>
                  </a:lnTo>
                  <a:lnTo>
                    <a:pt x="85998" y="18191"/>
                  </a:lnTo>
                  <a:cubicBezTo>
                    <a:pt x="88288" y="9133"/>
                    <a:pt x="88543" y="8098"/>
                    <a:pt x="99738" y="8098"/>
                  </a:cubicBezTo>
                  <a:lnTo>
                    <a:pt x="133324" y="8098"/>
                  </a:lnTo>
                  <a:cubicBezTo>
                    <a:pt x="164621" y="8098"/>
                    <a:pt x="170473" y="16638"/>
                    <a:pt x="170473" y="36566"/>
                  </a:cubicBezTo>
                  <a:cubicBezTo>
                    <a:pt x="170473" y="42518"/>
                    <a:pt x="170473" y="43553"/>
                    <a:pt x="169709" y="50541"/>
                  </a:cubicBezTo>
                  <a:cubicBezTo>
                    <a:pt x="169201" y="53906"/>
                    <a:pt x="169201" y="54423"/>
                    <a:pt x="169201" y="55200"/>
                  </a:cubicBezTo>
                  <a:cubicBezTo>
                    <a:pt x="169201" y="56494"/>
                    <a:pt x="169964" y="58305"/>
                    <a:pt x="172254" y="58305"/>
                  </a:cubicBezTo>
                  <a:cubicBezTo>
                    <a:pt x="175053" y="58305"/>
                    <a:pt x="175307" y="56752"/>
                    <a:pt x="175816" y="51835"/>
                  </a:cubicBezTo>
                  <a:lnTo>
                    <a:pt x="180905" y="7062"/>
                  </a:lnTo>
                  <a:cubicBezTo>
                    <a:pt x="181668" y="75"/>
                    <a:pt x="180396" y="75"/>
                    <a:pt x="174035" y="75"/>
                  </a:cubicBezTo>
                  <a:lnTo>
                    <a:pt x="49359" y="75"/>
                  </a:lnTo>
                  <a:cubicBezTo>
                    <a:pt x="44270" y="75"/>
                    <a:pt x="41725" y="75"/>
                    <a:pt x="41725" y="5251"/>
                  </a:cubicBezTo>
                  <a:cubicBezTo>
                    <a:pt x="41725" y="8098"/>
                    <a:pt x="44015" y="8098"/>
                    <a:pt x="48850" y="8098"/>
                  </a:cubicBezTo>
                  <a:cubicBezTo>
                    <a:pt x="58264" y="8098"/>
                    <a:pt x="65388" y="8098"/>
                    <a:pt x="65388" y="12756"/>
                  </a:cubicBezTo>
                  <a:cubicBezTo>
                    <a:pt x="65388" y="13791"/>
                    <a:pt x="65388" y="14309"/>
                    <a:pt x="64116" y="18967"/>
                  </a:cubicBezTo>
                  <a:lnTo>
                    <a:pt x="30530" y="155874"/>
                  </a:lnTo>
                  <a:cubicBezTo>
                    <a:pt x="27986" y="165967"/>
                    <a:pt x="27477" y="168037"/>
                    <a:pt x="7376" y="168037"/>
                  </a:cubicBezTo>
                  <a:cubicBezTo>
                    <a:pt x="3050" y="168037"/>
                    <a:pt x="251" y="168037"/>
                    <a:pt x="251" y="172955"/>
                  </a:cubicBezTo>
                  <a:cubicBezTo>
                    <a:pt x="251" y="176060"/>
                    <a:pt x="3305" y="176060"/>
                    <a:pt x="4068" y="176060"/>
                  </a:cubicBezTo>
                  <a:cubicBezTo>
                    <a:pt x="11447" y="176060"/>
                    <a:pt x="30276" y="175284"/>
                    <a:pt x="37654" y="175284"/>
                  </a:cubicBezTo>
                  <a:cubicBezTo>
                    <a:pt x="46051" y="175284"/>
                    <a:pt x="67170" y="176060"/>
                    <a:pt x="75566" y="176060"/>
                  </a:cubicBezTo>
                  <a:cubicBezTo>
                    <a:pt x="77856" y="176060"/>
                    <a:pt x="80909" y="176060"/>
                    <a:pt x="80909" y="171143"/>
                  </a:cubicBezTo>
                  <a:cubicBezTo>
                    <a:pt x="80909" y="169073"/>
                    <a:pt x="79383" y="168555"/>
                    <a:pt x="79383" y="168296"/>
                  </a:cubicBezTo>
                  <a:cubicBezTo>
                    <a:pt x="78619" y="168037"/>
                    <a:pt x="78111" y="168037"/>
                    <a:pt x="72258" y="168037"/>
                  </a:cubicBezTo>
                  <a:cubicBezTo>
                    <a:pt x="66661" y="168037"/>
                    <a:pt x="65388" y="168037"/>
                    <a:pt x="59027" y="167520"/>
                  </a:cubicBezTo>
                  <a:cubicBezTo>
                    <a:pt x="51649" y="166743"/>
                    <a:pt x="50885" y="165708"/>
                    <a:pt x="50885" y="162344"/>
                  </a:cubicBezTo>
                  <a:cubicBezTo>
                    <a:pt x="50885" y="161826"/>
                    <a:pt x="50885" y="160273"/>
                    <a:pt x="51903" y="156391"/>
                  </a:cubicBezTo>
                  <a:lnTo>
                    <a:pt x="67678" y="91949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BAD69996-5C97-168B-1539-2B49D8FB775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6232764" y="7318089"/>
              <a:ext cx="118976" cy="123733"/>
            </a:xfrm>
            <a:custGeom>
              <a:avLst/>
              <a:gdLst>
                <a:gd name="connsiteX0" fmla="*/ 259 w 118976"/>
                <a:gd name="connsiteY0" fmla="*/ 71 h 123733"/>
                <a:gd name="connsiteX1" fmla="*/ 259 w 118976"/>
                <a:gd name="connsiteY1" fmla="*/ 6592 h 123733"/>
                <a:gd name="connsiteX2" fmla="*/ 4534 w 118976"/>
                <a:gd name="connsiteY2" fmla="*/ 6592 h 123733"/>
                <a:gd name="connsiteX3" fmla="*/ 18604 w 118976"/>
                <a:gd name="connsiteY3" fmla="*/ 14745 h 123733"/>
                <a:gd name="connsiteX4" fmla="*/ 18604 w 118976"/>
                <a:gd name="connsiteY4" fmla="*/ 109130 h 123733"/>
                <a:gd name="connsiteX5" fmla="*/ 4534 w 118976"/>
                <a:gd name="connsiteY5" fmla="*/ 117282 h 123733"/>
                <a:gd name="connsiteX6" fmla="*/ 259 w 118976"/>
                <a:gd name="connsiteY6" fmla="*/ 117282 h 123733"/>
                <a:gd name="connsiteX7" fmla="*/ 259 w 118976"/>
                <a:gd name="connsiteY7" fmla="*/ 123804 h 123733"/>
                <a:gd name="connsiteX8" fmla="*/ 75777 w 118976"/>
                <a:gd name="connsiteY8" fmla="*/ 123804 h 123733"/>
                <a:gd name="connsiteX9" fmla="*/ 119236 w 118976"/>
                <a:gd name="connsiteY9" fmla="*/ 90651 h 123733"/>
                <a:gd name="connsiteX10" fmla="*/ 81833 w 118976"/>
                <a:gd name="connsiteY10" fmla="*/ 59129 h 123733"/>
                <a:gd name="connsiteX11" fmla="*/ 113893 w 118976"/>
                <a:gd name="connsiteY11" fmla="*/ 30868 h 123733"/>
                <a:gd name="connsiteX12" fmla="*/ 70434 w 118976"/>
                <a:gd name="connsiteY12" fmla="*/ 71 h 123733"/>
                <a:gd name="connsiteX13" fmla="*/ 259 w 118976"/>
                <a:gd name="connsiteY13" fmla="*/ 71 h 123733"/>
                <a:gd name="connsiteX14" fmla="*/ 34278 w 118976"/>
                <a:gd name="connsiteY14" fmla="*/ 56955 h 123733"/>
                <a:gd name="connsiteX15" fmla="*/ 34278 w 118976"/>
                <a:gd name="connsiteY15" fmla="*/ 13658 h 123733"/>
                <a:gd name="connsiteX16" fmla="*/ 42827 w 118976"/>
                <a:gd name="connsiteY16" fmla="*/ 6592 h 123733"/>
                <a:gd name="connsiteX17" fmla="*/ 69187 w 118976"/>
                <a:gd name="connsiteY17" fmla="*/ 6592 h 123733"/>
                <a:gd name="connsiteX18" fmla="*/ 96082 w 118976"/>
                <a:gd name="connsiteY18" fmla="*/ 30868 h 123733"/>
                <a:gd name="connsiteX19" fmla="*/ 63666 w 118976"/>
                <a:gd name="connsiteY19" fmla="*/ 56955 h 123733"/>
                <a:gd name="connsiteX20" fmla="*/ 34278 w 118976"/>
                <a:gd name="connsiteY20" fmla="*/ 56955 h 123733"/>
                <a:gd name="connsiteX21" fmla="*/ 42827 w 118976"/>
                <a:gd name="connsiteY21" fmla="*/ 117282 h 123733"/>
                <a:gd name="connsiteX22" fmla="*/ 34278 w 118976"/>
                <a:gd name="connsiteY22" fmla="*/ 110217 h 123733"/>
                <a:gd name="connsiteX23" fmla="*/ 34278 w 118976"/>
                <a:gd name="connsiteY23" fmla="*/ 62028 h 123733"/>
                <a:gd name="connsiteX24" fmla="*/ 72215 w 118976"/>
                <a:gd name="connsiteY24" fmla="*/ 62028 h 123733"/>
                <a:gd name="connsiteX25" fmla="*/ 100891 w 118976"/>
                <a:gd name="connsiteY25" fmla="*/ 90289 h 123733"/>
                <a:gd name="connsiteX26" fmla="*/ 69544 w 118976"/>
                <a:gd name="connsiteY26" fmla="*/ 117282 h 123733"/>
                <a:gd name="connsiteX27" fmla="*/ 42827 w 118976"/>
                <a:gd name="connsiteY27" fmla="*/ 117282 h 12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8976" h="123733">
                  <a:moveTo>
                    <a:pt x="259" y="71"/>
                  </a:moveTo>
                  <a:lnTo>
                    <a:pt x="259" y="6592"/>
                  </a:lnTo>
                  <a:lnTo>
                    <a:pt x="4534" y="6592"/>
                  </a:lnTo>
                  <a:cubicBezTo>
                    <a:pt x="18248" y="6592"/>
                    <a:pt x="18604" y="8404"/>
                    <a:pt x="18604" y="14745"/>
                  </a:cubicBezTo>
                  <a:lnTo>
                    <a:pt x="18604" y="109130"/>
                  </a:lnTo>
                  <a:cubicBezTo>
                    <a:pt x="18604" y="115289"/>
                    <a:pt x="18248" y="117282"/>
                    <a:pt x="4534" y="117282"/>
                  </a:cubicBezTo>
                  <a:lnTo>
                    <a:pt x="259" y="117282"/>
                  </a:lnTo>
                  <a:lnTo>
                    <a:pt x="259" y="123804"/>
                  </a:lnTo>
                  <a:lnTo>
                    <a:pt x="75777" y="123804"/>
                  </a:lnTo>
                  <a:cubicBezTo>
                    <a:pt x="100891" y="123804"/>
                    <a:pt x="119236" y="107862"/>
                    <a:pt x="119236" y="90651"/>
                  </a:cubicBezTo>
                  <a:cubicBezTo>
                    <a:pt x="119236" y="74890"/>
                    <a:pt x="103562" y="61484"/>
                    <a:pt x="81833" y="59129"/>
                  </a:cubicBezTo>
                  <a:cubicBezTo>
                    <a:pt x="99288" y="55868"/>
                    <a:pt x="113893" y="44817"/>
                    <a:pt x="113893" y="30868"/>
                  </a:cubicBezTo>
                  <a:cubicBezTo>
                    <a:pt x="113893" y="14564"/>
                    <a:pt x="95191" y="71"/>
                    <a:pt x="70434" y="71"/>
                  </a:cubicBezTo>
                  <a:lnTo>
                    <a:pt x="259" y="71"/>
                  </a:lnTo>
                  <a:close/>
                  <a:moveTo>
                    <a:pt x="34278" y="56955"/>
                  </a:moveTo>
                  <a:lnTo>
                    <a:pt x="34278" y="13658"/>
                  </a:lnTo>
                  <a:cubicBezTo>
                    <a:pt x="34278" y="8042"/>
                    <a:pt x="34456" y="6592"/>
                    <a:pt x="42827" y="6592"/>
                  </a:cubicBezTo>
                  <a:lnTo>
                    <a:pt x="69187" y="6592"/>
                  </a:lnTo>
                  <a:cubicBezTo>
                    <a:pt x="86820" y="6592"/>
                    <a:pt x="96082" y="19455"/>
                    <a:pt x="96082" y="30868"/>
                  </a:cubicBezTo>
                  <a:cubicBezTo>
                    <a:pt x="96082" y="43731"/>
                    <a:pt x="84149" y="56955"/>
                    <a:pt x="63666" y="56955"/>
                  </a:cubicBezTo>
                  <a:lnTo>
                    <a:pt x="34278" y="56955"/>
                  </a:lnTo>
                  <a:close/>
                  <a:moveTo>
                    <a:pt x="42827" y="117282"/>
                  </a:moveTo>
                  <a:cubicBezTo>
                    <a:pt x="34456" y="117282"/>
                    <a:pt x="34278" y="115833"/>
                    <a:pt x="34278" y="110217"/>
                  </a:cubicBezTo>
                  <a:lnTo>
                    <a:pt x="34278" y="62028"/>
                  </a:lnTo>
                  <a:lnTo>
                    <a:pt x="72215" y="62028"/>
                  </a:lnTo>
                  <a:cubicBezTo>
                    <a:pt x="91095" y="62028"/>
                    <a:pt x="100891" y="77608"/>
                    <a:pt x="100891" y="90289"/>
                  </a:cubicBezTo>
                  <a:cubicBezTo>
                    <a:pt x="100891" y="103695"/>
                    <a:pt x="89136" y="117282"/>
                    <a:pt x="69544" y="117282"/>
                  </a:cubicBezTo>
                  <a:lnTo>
                    <a:pt x="42827" y="117282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F4D61953-2D59-FD19-DCDB-DDDC9BFA734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6374114" y="7361025"/>
              <a:ext cx="88876" cy="82609"/>
            </a:xfrm>
            <a:custGeom>
              <a:avLst/>
              <a:gdLst>
                <a:gd name="connsiteX0" fmla="*/ 69905 w 88876"/>
                <a:gd name="connsiteY0" fmla="*/ 32317 h 82609"/>
                <a:gd name="connsiteX1" fmla="*/ 61712 w 88876"/>
                <a:gd name="connsiteY1" fmla="*/ 9129 h 82609"/>
                <a:gd name="connsiteX2" fmla="*/ 35352 w 88876"/>
                <a:gd name="connsiteY2" fmla="*/ 71 h 82609"/>
                <a:gd name="connsiteX3" fmla="*/ 6499 w 88876"/>
                <a:gd name="connsiteY3" fmla="*/ 17643 h 82609"/>
                <a:gd name="connsiteX4" fmla="*/ 15048 w 88876"/>
                <a:gd name="connsiteY4" fmla="*/ 26520 h 82609"/>
                <a:gd name="connsiteX5" fmla="*/ 23419 w 88876"/>
                <a:gd name="connsiteY5" fmla="*/ 18006 h 82609"/>
                <a:gd name="connsiteX6" fmla="*/ 17185 w 88876"/>
                <a:gd name="connsiteY6" fmla="*/ 9672 h 82609"/>
                <a:gd name="connsiteX7" fmla="*/ 34996 w 88876"/>
                <a:gd name="connsiteY7" fmla="*/ 5143 h 82609"/>
                <a:gd name="connsiteX8" fmla="*/ 55835 w 88876"/>
                <a:gd name="connsiteY8" fmla="*/ 27064 h 82609"/>
                <a:gd name="connsiteX9" fmla="*/ 55835 w 88876"/>
                <a:gd name="connsiteY9" fmla="*/ 32680 h 82609"/>
                <a:gd name="connsiteX10" fmla="*/ 21282 w 88876"/>
                <a:gd name="connsiteY10" fmla="*/ 38477 h 82609"/>
                <a:gd name="connsiteX11" fmla="*/ 265 w 88876"/>
                <a:gd name="connsiteY11" fmla="*/ 62571 h 82609"/>
                <a:gd name="connsiteX12" fmla="*/ 31434 w 88876"/>
                <a:gd name="connsiteY12" fmla="*/ 82680 h 82609"/>
                <a:gd name="connsiteX13" fmla="*/ 57794 w 88876"/>
                <a:gd name="connsiteY13" fmla="*/ 67463 h 82609"/>
                <a:gd name="connsiteX14" fmla="*/ 71508 w 88876"/>
                <a:gd name="connsiteY14" fmla="*/ 81774 h 82609"/>
                <a:gd name="connsiteX15" fmla="*/ 89141 w 88876"/>
                <a:gd name="connsiteY15" fmla="*/ 64564 h 82609"/>
                <a:gd name="connsiteX16" fmla="*/ 89141 w 88876"/>
                <a:gd name="connsiteY16" fmla="*/ 54600 h 82609"/>
                <a:gd name="connsiteX17" fmla="*/ 83085 w 88876"/>
                <a:gd name="connsiteY17" fmla="*/ 54600 h 82609"/>
                <a:gd name="connsiteX18" fmla="*/ 83085 w 88876"/>
                <a:gd name="connsiteY18" fmla="*/ 64383 h 82609"/>
                <a:gd name="connsiteX19" fmla="*/ 76495 w 88876"/>
                <a:gd name="connsiteY19" fmla="*/ 74890 h 82609"/>
                <a:gd name="connsiteX20" fmla="*/ 69905 w 88876"/>
                <a:gd name="connsiteY20" fmla="*/ 64021 h 82609"/>
                <a:gd name="connsiteX21" fmla="*/ 69905 w 88876"/>
                <a:gd name="connsiteY21" fmla="*/ 32317 h 82609"/>
                <a:gd name="connsiteX22" fmla="*/ 55835 w 88876"/>
                <a:gd name="connsiteY22" fmla="*/ 55325 h 82609"/>
                <a:gd name="connsiteX23" fmla="*/ 32859 w 88876"/>
                <a:gd name="connsiteY23" fmla="*/ 77608 h 82609"/>
                <a:gd name="connsiteX24" fmla="*/ 15226 w 88876"/>
                <a:gd name="connsiteY24" fmla="*/ 62571 h 82609"/>
                <a:gd name="connsiteX25" fmla="*/ 55835 w 88876"/>
                <a:gd name="connsiteY25" fmla="*/ 37390 h 82609"/>
                <a:gd name="connsiteX26" fmla="*/ 55835 w 88876"/>
                <a:gd name="connsiteY26" fmla="*/ 55325 h 8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8876" h="82609">
                  <a:moveTo>
                    <a:pt x="69905" y="32317"/>
                  </a:moveTo>
                  <a:cubicBezTo>
                    <a:pt x="69905" y="22716"/>
                    <a:pt x="69905" y="15832"/>
                    <a:pt x="61712" y="9129"/>
                  </a:cubicBezTo>
                  <a:cubicBezTo>
                    <a:pt x="54410" y="2969"/>
                    <a:pt x="45861" y="71"/>
                    <a:pt x="35352" y="71"/>
                  </a:cubicBezTo>
                  <a:cubicBezTo>
                    <a:pt x="18432" y="71"/>
                    <a:pt x="6499" y="6592"/>
                    <a:pt x="6499" y="17643"/>
                  </a:cubicBezTo>
                  <a:cubicBezTo>
                    <a:pt x="6499" y="23440"/>
                    <a:pt x="10417" y="26520"/>
                    <a:pt x="15048" y="26520"/>
                  </a:cubicBezTo>
                  <a:cubicBezTo>
                    <a:pt x="19857" y="26520"/>
                    <a:pt x="23419" y="22897"/>
                    <a:pt x="23419" y="18006"/>
                  </a:cubicBezTo>
                  <a:cubicBezTo>
                    <a:pt x="23419" y="14926"/>
                    <a:pt x="21994" y="11121"/>
                    <a:pt x="17185" y="9672"/>
                  </a:cubicBezTo>
                  <a:cubicBezTo>
                    <a:pt x="23597" y="5143"/>
                    <a:pt x="33927" y="5143"/>
                    <a:pt x="34996" y="5143"/>
                  </a:cubicBezTo>
                  <a:cubicBezTo>
                    <a:pt x="44970" y="5143"/>
                    <a:pt x="55835" y="11846"/>
                    <a:pt x="55835" y="27064"/>
                  </a:cubicBezTo>
                  <a:lnTo>
                    <a:pt x="55835" y="32680"/>
                  </a:lnTo>
                  <a:cubicBezTo>
                    <a:pt x="46039" y="33042"/>
                    <a:pt x="34284" y="33586"/>
                    <a:pt x="21282" y="38477"/>
                  </a:cubicBezTo>
                  <a:cubicBezTo>
                    <a:pt x="5252" y="44455"/>
                    <a:pt x="265" y="54419"/>
                    <a:pt x="265" y="62571"/>
                  </a:cubicBezTo>
                  <a:cubicBezTo>
                    <a:pt x="265" y="78151"/>
                    <a:pt x="18788" y="82680"/>
                    <a:pt x="31434" y="82680"/>
                  </a:cubicBezTo>
                  <a:cubicBezTo>
                    <a:pt x="45683" y="82680"/>
                    <a:pt x="54054" y="74528"/>
                    <a:pt x="57794" y="67463"/>
                  </a:cubicBezTo>
                  <a:cubicBezTo>
                    <a:pt x="58506" y="74890"/>
                    <a:pt x="63315" y="81774"/>
                    <a:pt x="71508" y="81774"/>
                  </a:cubicBezTo>
                  <a:cubicBezTo>
                    <a:pt x="71865" y="81774"/>
                    <a:pt x="89141" y="81774"/>
                    <a:pt x="89141" y="64564"/>
                  </a:cubicBezTo>
                  <a:lnTo>
                    <a:pt x="89141" y="54600"/>
                  </a:lnTo>
                  <a:lnTo>
                    <a:pt x="83085" y="54600"/>
                  </a:lnTo>
                  <a:lnTo>
                    <a:pt x="83085" y="64383"/>
                  </a:lnTo>
                  <a:cubicBezTo>
                    <a:pt x="83085" y="66195"/>
                    <a:pt x="83085" y="74890"/>
                    <a:pt x="76495" y="74890"/>
                  </a:cubicBezTo>
                  <a:cubicBezTo>
                    <a:pt x="69905" y="74890"/>
                    <a:pt x="69905" y="66376"/>
                    <a:pt x="69905" y="64021"/>
                  </a:cubicBezTo>
                  <a:lnTo>
                    <a:pt x="69905" y="32317"/>
                  </a:lnTo>
                  <a:close/>
                  <a:moveTo>
                    <a:pt x="55835" y="55325"/>
                  </a:moveTo>
                  <a:cubicBezTo>
                    <a:pt x="55835" y="72716"/>
                    <a:pt x="40874" y="77608"/>
                    <a:pt x="32859" y="77608"/>
                  </a:cubicBezTo>
                  <a:cubicBezTo>
                    <a:pt x="23775" y="77608"/>
                    <a:pt x="15226" y="71448"/>
                    <a:pt x="15226" y="62571"/>
                  </a:cubicBezTo>
                  <a:cubicBezTo>
                    <a:pt x="15226" y="52607"/>
                    <a:pt x="23775" y="38658"/>
                    <a:pt x="55835" y="37390"/>
                  </a:cubicBezTo>
                  <a:lnTo>
                    <a:pt x="55835" y="55325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F5871502-3EC1-8FB6-5C01-25A7AB71B8F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6474470" y="7361930"/>
              <a:ext cx="63763" cy="79892"/>
            </a:xfrm>
            <a:custGeom>
              <a:avLst/>
              <a:gdLst>
                <a:gd name="connsiteX0" fmla="*/ 26985 w 63763"/>
                <a:gd name="connsiteY0" fmla="*/ 38658 h 79892"/>
                <a:gd name="connsiteX1" fmla="*/ 50852 w 63763"/>
                <a:gd name="connsiteY1" fmla="*/ 5143 h 79892"/>
                <a:gd name="connsiteX2" fmla="*/ 47824 w 63763"/>
                <a:gd name="connsiteY2" fmla="*/ 11665 h 79892"/>
                <a:gd name="connsiteX3" fmla="*/ 55839 w 63763"/>
                <a:gd name="connsiteY3" fmla="*/ 19998 h 79892"/>
                <a:gd name="connsiteX4" fmla="*/ 64032 w 63763"/>
                <a:gd name="connsiteY4" fmla="*/ 11665 h 79892"/>
                <a:gd name="connsiteX5" fmla="*/ 49961 w 63763"/>
                <a:gd name="connsiteY5" fmla="*/ 71 h 79892"/>
                <a:gd name="connsiteX6" fmla="*/ 25916 w 63763"/>
                <a:gd name="connsiteY6" fmla="*/ 19455 h 79892"/>
                <a:gd name="connsiteX7" fmla="*/ 25738 w 63763"/>
                <a:gd name="connsiteY7" fmla="*/ 19455 h 79892"/>
                <a:gd name="connsiteX8" fmla="*/ 25738 w 63763"/>
                <a:gd name="connsiteY8" fmla="*/ 71 h 79892"/>
                <a:gd name="connsiteX9" fmla="*/ 269 w 63763"/>
                <a:gd name="connsiteY9" fmla="*/ 2063 h 79892"/>
                <a:gd name="connsiteX10" fmla="*/ 269 w 63763"/>
                <a:gd name="connsiteY10" fmla="*/ 8585 h 79892"/>
                <a:gd name="connsiteX11" fmla="*/ 13627 w 63763"/>
                <a:gd name="connsiteY11" fmla="*/ 18730 h 79892"/>
                <a:gd name="connsiteX12" fmla="*/ 13627 w 63763"/>
                <a:gd name="connsiteY12" fmla="*/ 65651 h 79892"/>
                <a:gd name="connsiteX13" fmla="*/ 269 w 63763"/>
                <a:gd name="connsiteY13" fmla="*/ 73441 h 79892"/>
                <a:gd name="connsiteX14" fmla="*/ 269 w 63763"/>
                <a:gd name="connsiteY14" fmla="*/ 79963 h 79892"/>
                <a:gd name="connsiteX15" fmla="*/ 20573 w 63763"/>
                <a:gd name="connsiteY15" fmla="*/ 79238 h 79892"/>
                <a:gd name="connsiteX16" fmla="*/ 43727 w 63763"/>
                <a:gd name="connsiteY16" fmla="*/ 79963 h 79892"/>
                <a:gd name="connsiteX17" fmla="*/ 43727 w 63763"/>
                <a:gd name="connsiteY17" fmla="*/ 73441 h 79892"/>
                <a:gd name="connsiteX18" fmla="*/ 40165 w 63763"/>
                <a:gd name="connsiteY18" fmla="*/ 73441 h 79892"/>
                <a:gd name="connsiteX19" fmla="*/ 26985 w 63763"/>
                <a:gd name="connsiteY19" fmla="*/ 65289 h 79892"/>
                <a:gd name="connsiteX20" fmla="*/ 26985 w 63763"/>
                <a:gd name="connsiteY20" fmla="*/ 38658 h 7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763" h="79892">
                  <a:moveTo>
                    <a:pt x="26985" y="38658"/>
                  </a:moveTo>
                  <a:cubicBezTo>
                    <a:pt x="26985" y="23440"/>
                    <a:pt x="33931" y="5143"/>
                    <a:pt x="50852" y="5143"/>
                  </a:cubicBezTo>
                  <a:cubicBezTo>
                    <a:pt x="49249" y="6411"/>
                    <a:pt x="47824" y="8766"/>
                    <a:pt x="47824" y="11665"/>
                  </a:cubicBezTo>
                  <a:cubicBezTo>
                    <a:pt x="47824" y="17643"/>
                    <a:pt x="52455" y="19998"/>
                    <a:pt x="55839" y="19998"/>
                  </a:cubicBezTo>
                  <a:cubicBezTo>
                    <a:pt x="60113" y="19998"/>
                    <a:pt x="64032" y="17100"/>
                    <a:pt x="64032" y="11665"/>
                  </a:cubicBezTo>
                  <a:cubicBezTo>
                    <a:pt x="64032" y="5505"/>
                    <a:pt x="58332" y="71"/>
                    <a:pt x="49961" y="71"/>
                  </a:cubicBezTo>
                  <a:cubicBezTo>
                    <a:pt x="41056" y="71"/>
                    <a:pt x="31260" y="5687"/>
                    <a:pt x="25916" y="19455"/>
                  </a:cubicBezTo>
                  <a:lnTo>
                    <a:pt x="25738" y="19455"/>
                  </a:lnTo>
                  <a:lnTo>
                    <a:pt x="25738" y="71"/>
                  </a:lnTo>
                  <a:lnTo>
                    <a:pt x="269" y="2063"/>
                  </a:lnTo>
                  <a:lnTo>
                    <a:pt x="269" y="8585"/>
                  </a:lnTo>
                  <a:cubicBezTo>
                    <a:pt x="12202" y="8585"/>
                    <a:pt x="13627" y="9853"/>
                    <a:pt x="13627" y="18730"/>
                  </a:cubicBezTo>
                  <a:lnTo>
                    <a:pt x="13627" y="65651"/>
                  </a:lnTo>
                  <a:cubicBezTo>
                    <a:pt x="13627" y="73441"/>
                    <a:pt x="11846" y="73441"/>
                    <a:pt x="269" y="73441"/>
                  </a:cubicBezTo>
                  <a:lnTo>
                    <a:pt x="269" y="79963"/>
                  </a:lnTo>
                  <a:cubicBezTo>
                    <a:pt x="1159" y="79963"/>
                    <a:pt x="13271" y="79238"/>
                    <a:pt x="20573" y="79238"/>
                  </a:cubicBezTo>
                  <a:cubicBezTo>
                    <a:pt x="28232" y="79238"/>
                    <a:pt x="36069" y="79601"/>
                    <a:pt x="43727" y="79963"/>
                  </a:cubicBezTo>
                  <a:lnTo>
                    <a:pt x="43727" y="73441"/>
                  </a:lnTo>
                  <a:lnTo>
                    <a:pt x="40165" y="73441"/>
                  </a:lnTo>
                  <a:cubicBezTo>
                    <a:pt x="26985" y="73441"/>
                    <a:pt x="26985" y="71448"/>
                    <a:pt x="26985" y="65289"/>
                  </a:cubicBezTo>
                  <a:lnTo>
                    <a:pt x="26985" y="38658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1D510BFF-A57A-7C5F-DA66-19F3BEA2E73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6552202" y="7361025"/>
              <a:ext cx="76408" cy="82609"/>
            </a:xfrm>
            <a:custGeom>
              <a:avLst/>
              <a:gdLst>
                <a:gd name="connsiteX0" fmla="*/ 71694 w 76408"/>
                <a:gd name="connsiteY0" fmla="*/ 39564 h 82609"/>
                <a:gd name="connsiteX1" fmla="*/ 76681 w 76408"/>
                <a:gd name="connsiteY1" fmla="*/ 35578 h 82609"/>
                <a:gd name="connsiteX2" fmla="*/ 41415 w 76408"/>
                <a:gd name="connsiteY2" fmla="*/ 71 h 82609"/>
                <a:gd name="connsiteX3" fmla="*/ 272 w 76408"/>
                <a:gd name="connsiteY3" fmla="*/ 41194 h 82609"/>
                <a:gd name="connsiteX4" fmla="*/ 43730 w 76408"/>
                <a:gd name="connsiteY4" fmla="*/ 82680 h 82609"/>
                <a:gd name="connsiteX5" fmla="*/ 76681 w 76408"/>
                <a:gd name="connsiteY5" fmla="*/ 59129 h 82609"/>
                <a:gd name="connsiteX6" fmla="*/ 73653 w 76408"/>
                <a:gd name="connsiteY6" fmla="*/ 56593 h 82609"/>
                <a:gd name="connsiteX7" fmla="*/ 70447 w 76408"/>
                <a:gd name="connsiteY7" fmla="*/ 59492 h 82609"/>
                <a:gd name="connsiteX8" fmla="*/ 44977 w 76408"/>
                <a:gd name="connsiteY8" fmla="*/ 76883 h 82609"/>
                <a:gd name="connsiteX9" fmla="*/ 23248 w 76408"/>
                <a:gd name="connsiteY9" fmla="*/ 66195 h 82609"/>
                <a:gd name="connsiteX10" fmla="*/ 16480 w 76408"/>
                <a:gd name="connsiteY10" fmla="*/ 39564 h 82609"/>
                <a:gd name="connsiteX11" fmla="*/ 71694 w 76408"/>
                <a:gd name="connsiteY11" fmla="*/ 39564 h 82609"/>
                <a:gd name="connsiteX12" fmla="*/ 16658 w 76408"/>
                <a:gd name="connsiteY12" fmla="*/ 34854 h 82609"/>
                <a:gd name="connsiteX13" fmla="*/ 41415 w 76408"/>
                <a:gd name="connsiteY13" fmla="*/ 5143 h 82609"/>
                <a:gd name="connsiteX14" fmla="*/ 64213 w 76408"/>
                <a:gd name="connsiteY14" fmla="*/ 34854 h 82609"/>
                <a:gd name="connsiteX15" fmla="*/ 16658 w 76408"/>
                <a:gd name="connsiteY15" fmla="*/ 34854 h 8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408" h="82609">
                  <a:moveTo>
                    <a:pt x="71694" y="39564"/>
                  </a:moveTo>
                  <a:cubicBezTo>
                    <a:pt x="75434" y="39564"/>
                    <a:pt x="76681" y="39564"/>
                    <a:pt x="76681" y="35578"/>
                  </a:cubicBezTo>
                  <a:cubicBezTo>
                    <a:pt x="76681" y="19636"/>
                    <a:pt x="67953" y="71"/>
                    <a:pt x="41415" y="71"/>
                  </a:cubicBezTo>
                  <a:cubicBezTo>
                    <a:pt x="18083" y="71"/>
                    <a:pt x="272" y="18911"/>
                    <a:pt x="272" y="41194"/>
                  </a:cubicBezTo>
                  <a:cubicBezTo>
                    <a:pt x="272" y="64202"/>
                    <a:pt x="20042" y="82680"/>
                    <a:pt x="43730" y="82680"/>
                  </a:cubicBezTo>
                  <a:cubicBezTo>
                    <a:pt x="67775" y="82680"/>
                    <a:pt x="76681" y="63115"/>
                    <a:pt x="76681" y="59129"/>
                  </a:cubicBezTo>
                  <a:cubicBezTo>
                    <a:pt x="76681" y="58405"/>
                    <a:pt x="76324" y="56593"/>
                    <a:pt x="73653" y="56593"/>
                  </a:cubicBezTo>
                  <a:cubicBezTo>
                    <a:pt x="71337" y="56593"/>
                    <a:pt x="70981" y="57680"/>
                    <a:pt x="70447" y="59492"/>
                  </a:cubicBezTo>
                  <a:cubicBezTo>
                    <a:pt x="64925" y="74166"/>
                    <a:pt x="51389" y="76883"/>
                    <a:pt x="44977" y="76883"/>
                  </a:cubicBezTo>
                  <a:cubicBezTo>
                    <a:pt x="36606" y="76883"/>
                    <a:pt x="28591" y="73079"/>
                    <a:pt x="23248" y="66195"/>
                  </a:cubicBezTo>
                  <a:cubicBezTo>
                    <a:pt x="16658" y="57680"/>
                    <a:pt x="16480" y="46629"/>
                    <a:pt x="16480" y="39564"/>
                  </a:cubicBezTo>
                  <a:lnTo>
                    <a:pt x="71694" y="39564"/>
                  </a:lnTo>
                  <a:close/>
                  <a:moveTo>
                    <a:pt x="16658" y="34854"/>
                  </a:moveTo>
                  <a:cubicBezTo>
                    <a:pt x="18617" y="9310"/>
                    <a:pt x="34647" y="5143"/>
                    <a:pt x="41415" y="5143"/>
                  </a:cubicBezTo>
                  <a:cubicBezTo>
                    <a:pt x="63322" y="5143"/>
                    <a:pt x="64035" y="30325"/>
                    <a:pt x="64213" y="34854"/>
                  </a:cubicBezTo>
                  <a:lnTo>
                    <a:pt x="16658" y="34854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73CA0CA5-F721-9A54-35CD-4A52650C14E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6199206" y="7485304"/>
              <a:ext cx="87273" cy="130979"/>
            </a:xfrm>
            <a:custGeom>
              <a:avLst/>
              <a:gdLst>
                <a:gd name="connsiteX0" fmla="*/ 32139 w 87273"/>
                <a:gd name="connsiteY0" fmla="*/ 51889 h 130979"/>
                <a:gd name="connsiteX1" fmla="*/ 11657 w 87273"/>
                <a:gd name="connsiteY1" fmla="*/ 29244 h 130979"/>
                <a:gd name="connsiteX2" fmla="*/ 38729 w 87273"/>
                <a:gd name="connsiteY2" fmla="*/ 5874 h 130979"/>
                <a:gd name="connsiteX3" fmla="*/ 75954 w 87273"/>
                <a:gd name="connsiteY3" fmla="*/ 41201 h 130979"/>
                <a:gd name="connsiteX4" fmla="*/ 79160 w 87273"/>
                <a:gd name="connsiteY4" fmla="*/ 44824 h 130979"/>
                <a:gd name="connsiteX5" fmla="*/ 82188 w 87273"/>
                <a:gd name="connsiteY5" fmla="*/ 40114 h 130979"/>
                <a:gd name="connsiteX6" fmla="*/ 82188 w 87273"/>
                <a:gd name="connsiteY6" fmla="*/ 4787 h 130979"/>
                <a:gd name="connsiteX7" fmla="*/ 79694 w 87273"/>
                <a:gd name="connsiteY7" fmla="*/ 77 h 130979"/>
                <a:gd name="connsiteX8" fmla="*/ 76667 w 87273"/>
                <a:gd name="connsiteY8" fmla="*/ 2613 h 130979"/>
                <a:gd name="connsiteX9" fmla="*/ 70255 w 87273"/>
                <a:gd name="connsiteY9" fmla="*/ 12758 h 130979"/>
                <a:gd name="connsiteX10" fmla="*/ 38729 w 87273"/>
                <a:gd name="connsiteY10" fmla="*/ 77 h 130979"/>
                <a:gd name="connsiteX11" fmla="*/ 258 w 87273"/>
                <a:gd name="connsiteY11" fmla="*/ 34679 h 130979"/>
                <a:gd name="connsiteX12" fmla="*/ 11123 w 87273"/>
                <a:gd name="connsiteY12" fmla="*/ 58774 h 130979"/>
                <a:gd name="connsiteX13" fmla="*/ 43360 w 87273"/>
                <a:gd name="connsiteY13" fmla="*/ 71455 h 130979"/>
                <a:gd name="connsiteX14" fmla="*/ 68296 w 87273"/>
                <a:gd name="connsiteY14" fmla="*/ 80875 h 130979"/>
                <a:gd name="connsiteX15" fmla="*/ 76132 w 87273"/>
                <a:gd name="connsiteY15" fmla="*/ 98991 h 130979"/>
                <a:gd name="connsiteX16" fmla="*/ 48704 w 87273"/>
                <a:gd name="connsiteY16" fmla="*/ 124535 h 130979"/>
                <a:gd name="connsiteX17" fmla="*/ 6314 w 87273"/>
                <a:gd name="connsiteY17" fmla="*/ 90296 h 130979"/>
                <a:gd name="connsiteX18" fmla="*/ 3286 w 87273"/>
                <a:gd name="connsiteY18" fmla="*/ 86310 h 130979"/>
                <a:gd name="connsiteX19" fmla="*/ 258 w 87273"/>
                <a:gd name="connsiteY19" fmla="*/ 91201 h 130979"/>
                <a:gd name="connsiteX20" fmla="*/ 258 w 87273"/>
                <a:gd name="connsiteY20" fmla="*/ 126347 h 130979"/>
                <a:gd name="connsiteX21" fmla="*/ 2751 w 87273"/>
                <a:gd name="connsiteY21" fmla="*/ 131057 h 130979"/>
                <a:gd name="connsiteX22" fmla="*/ 5601 w 87273"/>
                <a:gd name="connsiteY22" fmla="*/ 128883 h 130979"/>
                <a:gd name="connsiteX23" fmla="*/ 12191 w 87273"/>
                <a:gd name="connsiteY23" fmla="*/ 118557 h 130979"/>
                <a:gd name="connsiteX24" fmla="*/ 48704 w 87273"/>
                <a:gd name="connsiteY24" fmla="*/ 131057 h 130979"/>
                <a:gd name="connsiteX25" fmla="*/ 87531 w 87273"/>
                <a:gd name="connsiteY25" fmla="*/ 93919 h 130979"/>
                <a:gd name="connsiteX26" fmla="*/ 58500 w 87273"/>
                <a:gd name="connsiteY26" fmla="*/ 58049 h 130979"/>
                <a:gd name="connsiteX27" fmla="*/ 32139 w 87273"/>
                <a:gd name="connsiteY27" fmla="*/ 51889 h 13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7273" h="130979">
                  <a:moveTo>
                    <a:pt x="32139" y="51889"/>
                  </a:moveTo>
                  <a:cubicBezTo>
                    <a:pt x="16466" y="48266"/>
                    <a:pt x="11657" y="36853"/>
                    <a:pt x="11657" y="29244"/>
                  </a:cubicBezTo>
                  <a:cubicBezTo>
                    <a:pt x="11657" y="17288"/>
                    <a:pt x="22521" y="5874"/>
                    <a:pt x="38729" y="5874"/>
                  </a:cubicBezTo>
                  <a:cubicBezTo>
                    <a:pt x="62774" y="5874"/>
                    <a:pt x="73104" y="22179"/>
                    <a:pt x="75954" y="41201"/>
                  </a:cubicBezTo>
                  <a:cubicBezTo>
                    <a:pt x="76310" y="43918"/>
                    <a:pt x="76489" y="44824"/>
                    <a:pt x="79160" y="44824"/>
                  </a:cubicBezTo>
                  <a:cubicBezTo>
                    <a:pt x="82188" y="44824"/>
                    <a:pt x="82188" y="43556"/>
                    <a:pt x="82188" y="40114"/>
                  </a:cubicBezTo>
                  <a:lnTo>
                    <a:pt x="82188" y="4787"/>
                  </a:lnTo>
                  <a:cubicBezTo>
                    <a:pt x="82188" y="1708"/>
                    <a:pt x="82188" y="77"/>
                    <a:pt x="79694" y="77"/>
                  </a:cubicBezTo>
                  <a:cubicBezTo>
                    <a:pt x="78270" y="77"/>
                    <a:pt x="77913" y="621"/>
                    <a:pt x="76667" y="2613"/>
                  </a:cubicBezTo>
                  <a:lnTo>
                    <a:pt x="70255" y="12758"/>
                  </a:lnTo>
                  <a:cubicBezTo>
                    <a:pt x="58500" y="621"/>
                    <a:pt x="43716" y="77"/>
                    <a:pt x="38729" y="77"/>
                  </a:cubicBezTo>
                  <a:cubicBezTo>
                    <a:pt x="16288" y="77"/>
                    <a:pt x="258" y="16382"/>
                    <a:pt x="258" y="34679"/>
                  </a:cubicBezTo>
                  <a:cubicBezTo>
                    <a:pt x="258" y="44824"/>
                    <a:pt x="4711" y="52614"/>
                    <a:pt x="11123" y="58774"/>
                  </a:cubicBezTo>
                  <a:cubicBezTo>
                    <a:pt x="18247" y="65839"/>
                    <a:pt x="24124" y="67107"/>
                    <a:pt x="43360" y="71455"/>
                  </a:cubicBezTo>
                  <a:cubicBezTo>
                    <a:pt x="59568" y="75078"/>
                    <a:pt x="63130" y="75803"/>
                    <a:pt x="68296" y="80875"/>
                  </a:cubicBezTo>
                  <a:cubicBezTo>
                    <a:pt x="72392" y="85042"/>
                    <a:pt x="76132" y="90839"/>
                    <a:pt x="76132" y="98991"/>
                  </a:cubicBezTo>
                  <a:cubicBezTo>
                    <a:pt x="76132" y="111673"/>
                    <a:pt x="65802" y="124535"/>
                    <a:pt x="48704" y="124535"/>
                  </a:cubicBezTo>
                  <a:cubicBezTo>
                    <a:pt x="31427" y="124535"/>
                    <a:pt x="7560" y="117651"/>
                    <a:pt x="6314" y="90296"/>
                  </a:cubicBezTo>
                  <a:cubicBezTo>
                    <a:pt x="6135" y="87397"/>
                    <a:pt x="6135" y="86310"/>
                    <a:pt x="3286" y="86310"/>
                  </a:cubicBezTo>
                  <a:cubicBezTo>
                    <a:pt x="258" y="86310"/>
                    <a:pt x="258" y="87578"/>
                    <a:pt x="258" y="91201"/>
                  </a:cubicBezTo>
                  <a:lnTo>
                    <a:pt x="258" y="126347"/>
                  </a:lnTo>
                  <a:cubicBezTo>
                    <a:pt x="258" y="129427"/>
                    <a:pt x="258" y="131057"/>
                    <a:pt x="2751" y="131057"/>
                  </a:cubicBezTo>
                  <a:cubicBezTo>
                    <a:pt x="4176" y="131057"/>
                    <a:pt x="4532" y="130513"/>
                    <a:pt x="5601" y="128883"/>
                  </a:cubicBezTo>
                  <a:cubicBezTo>
                    <a:pt x="7204" y="126709"/>
                    <a:pt x="10766" y="120912"/>
                    <a:pt x="12191" y="118557"/>
                  </a:cubicBezTo>
                  <a:cubicBezTo>
                    <a:pt x="23412" y="128521"/>
                    <a:pt x="37126" y="131057"/>
                    <a:pt x="48704" y="131057"/>
                  </a:cubicBezTo>
                  <a:cubicBezTo>
                    <a:pt x="72214" y="131057"/>
                    <a:pt x="87531" y="113122"/>
                    <a:pt x="87531" y="93919"/>
                  </a:cubicBezTo>
                  <a:cubicBezTo>
                    <a:pt x="87531" y="77614"/>
                    <a:pt x="76310" y="62216"/>
                    <a:pt x="58500" y="58049"/>
                  </a:cubicBezTo>
                  <a:lnTo>
                    <a:pt x="32139" y="51889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B8CBAECD-2C44-DAA8-CB44-4D99562899F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6311585" y="7485304"/>
              <a:ext cx="120045" cy="130979"/>
            </a:xfrm>
            <a:custGeom>
              <a:avLst/>
              <a:gdLst>
                <a:gd name="connsiteX0" fmla="*/ 120308 w 120045"/>
                <a:gd name="connsiteY0" fmla="*/ 4787 h 130979"/>
                <a:gd name="connsiteX1" fmla="*/ 117814 w 120045"/>
                <a:gd name="connsiteY1" fmla="*/ 77 h 130979"/>
                <a:gd name="connsiteX2" fmla="*/ 114786 w 120045"/>
                <a:gd name="connsiteY2" fmla="*/ 2251 h 130979"/>
                <a:gd name="connsiteX3" fmla="*/ 105347 w 120045"/>
                <a:gd name="connsiteY3" fmla="*/ 16019 h 130979"/>
                <a:gd name="connsiteX4" fmla="*/ 68478 w 120045"/>
                <a:gd name="connsiteY4" fmla="*/ 77 h 130979"/>
                <a:gd name="connsiteX5" fmla="*/ 262 w 120045"/>
                <a:gd name="connsiteY5" fmla="*/ 65477 h 130979"/>
                <a:gd name="connsiteX6" fmla="*/ 68478 w 120045"/>
                <a:gd name="connsiteY6" fmla="*/ 131057 h 130979"/>
                <a:gd name="connsiteX7" fmla="*/ 120308 w 120045"/>
                <a:gd name="connsiteY7" fmla="*/ 85042 h 130979"/>
                <a:gd name="connsiteX8" fmla="*/ 117280 w 120045"/>
                <a:gd name="connsiteY8" fmla="*/ 81600 h 130979"/>
                <a:gd name="connsiteX9" fmla="*/ 114252 w 120045"/>
                <a:gd name="connsiteY9" fmla="*/ 83955 h 130979"/>
                <a:gd name="connsiteX10" fmla="*/ 70972 w 120045"/>
                <a:gd name="connsiteY10" fmla="*/ 124535 h 130979"/>
                <a:gd name="connsiteX11" fmla="*/ 19320 w 120045"/>
                <a:gd name="connsiteY11" fmla="*/ 65658 h 130979"/>
                <a:gd name="connsiteX12" fmla="*/ 70615 w 120045"/>
                <a:gd name="connsiteY12" fmla="*/ 6599 h 130979"/>
                <a:gd name="connsiteX13" fmla="*/ 113896 w 120045"/>
                <a:gd name="connsiteY13" fmla="*/ 49715 h 130979"/>
                <a:gd name="connsiteX14" fmla="*/ 117102 w 120045"/>
                <a:gd name="connsiteY14" fmla="*/ 51889 h 130979"/>
                <a:gd name="connsiteX15" fmla="*/ 120308 w 120045"/>
                <a:gd name="connsiteY15" fmla="*/ 47179 h 130979"/>
                <a:gd name="connsiteX16" fmla="*/ 120308 w 120045"/>
                <a:gd name="connsiteY16" fmla="*/ 4787 h 13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045" h="130979">
                  <a:moveTo>
                    <a:pt x="120308" y="4787"/>
                  </a:moveTo>
                  <a:cubicBezTo>
                    <a:pt x="120308" y="1708"/>
                    <a:pt x="120308" y="77"/>
                    <a:pt x="117814" y="77"/>
                  </a:cubicBezTo>
                  <a:cubicBezTo>
                    <a:pt x="117102" y="77"/>
                    <a:pt x="116211" y="77"/>
                    <a:pt x="114786" y="2251"/>
                  </a:cubicBezTo>
                  <a:lnTo>
                    <a:pt x="105347" y="16019"/>
                  </a:lnTo>
                  <a:cubicBezTo>
                    <a:pt x="97866" y="8411"/>
                    <a:pt x="85576" y="77"/>
                    <a:pt x="68478" y="77"/>
                  </a:cubicBezTo>
                  <a:cubicBezTo>
                    <a:pt x="31075" y="77"/>
                    <a:pt x="262" y="29425"/>
                    <a:pt x="262" y="65477"/>
                  </a:cubicBezTo>
                  <a:cubicBezTo>
                    <a:pt x="262" y="102252"/>
                    <a:pt x="31609" y="131057"/>
                    <a:pt x="68478" y="131057"/>
                  </a:cubicBezTo>
                  <a:cubicBezTo>
                    <a:pt x="100003" y="131057"/>
                    <a:pt x="120308" y="107144"/>
                    <a:pt x="120308" y="85042"/>
                  </a:cubicBezTo>
                  <a:cubicBezTo>
                    <a:pt x="120308" y="83049"/>
                    <a:pt x="120130" y="81600"/>
                    <a:pt x="117280" y="81600"/>
                  </a:cubicBezTo>
                  <a:cubicBezTo>
                    <a:pt x="116211" y="81600"/>
                    <a:pt x="114430" y="81600"/>
                    <a:pt x="114252" y="83955"/>
                  </a:cubicBezTo>
                  <a:cubicBezTo>
                    <a:pt x="112827" y="113122"/>
                    <a:pt x="88604" y="124535"/>
                    <a:pt x="70972" y="124535"/>
                  </a:cubicBezTo>
                  <a:cubicBezTo>
                    <a:pt x="51914" y="124535"/>
                    <a:pt x="19320" y="112760"/>
                    <a:pt x="19320" y="65658"/>
                  </a:cubicBezTo>
                  <a:cubicBezTo>
                    <a:pt x="19320" y="16563"/>
                    <a:pt x="53873" y="6599"/>
                    <a:pt x="70615" y="6599"/>
                  </a:cubicBezTo>
                  <a:cubicBezTo>
                    <a:pt x="88248" y="6599"/>
                    <a:pt x="109265" y="18556"/>
                    <a:pt x="113896" y="49715"/>
                  </a:cubicBezTo>
                  <a:cubicBezTo>
                    <a:pt x="114252" y="51889"/>
                    <a:pt x="115855" y="51889"/>
                    <a:pt x="117102" y="51889"/>
                  </a:cubicBezTo>
                  <a:cubicBezTo>
                    <a:pt x="120308" y="51889"/>
                    <a:pt x="120308" y="50802"/>
                    <a:pt x="120308" y="47179"/>
                  </a:cubicBezTo>
                  <a:lnTo>
                    <a:pt x="120308" y="4787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75A35E03-9B1F-49D3-D76C-93631F35535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6454336" y="7489652"/>
              <a:ext cx="119689" cy="123008"/>
            </a:xfrm>
            <a:custGeom>
              <a:avLst/>
              <a:gdLst>
                <a:gd name="connsiteX0" fmla="*/ 119957 w 119689"/>
                <a:gd name="connsiteY0" fmla="*/ 75440 h 123008"/>
                <a:gd name="connsiteX1" fmla="*/ 113902 w 119689"/>
                <a:gd name="connsiteY1" fmla="*/ 75440 h 123008"/>
                <a:gd name="connsiteX2" fmla="*/ 72224 w 119689"/>
                <a:gd name="connsiteY2" fmla="*/ 116564 h 123008"/>
                <a:gd name="connsiteX3" fmla="*/ 44083 w 119689"/>
                <a:gd name="connsiteY3" fmla="*/ 116564 h 123008"/>
                <a:gd name="connsiteX4" fmla="*/ 35534 w 119689"/>
                <a:gd name="connsiteY4" fmla="*/ 109499 h 123008"/>
                <a:gd name="connsiteX5" fmla="*/ 35534 w 119689"/>
                <a:gd name="connsiteY5" fmla="*/ 62397 h 123008"/>
                <a:gd name="connsiteX6" fmla="*/ 53523 w 119689"/>
                <a:gd name="connsiteY6" fmla="*/ 62397 h 123008"/>
                <a:gd name="connsiteX7" fmla="*/ 74183 w 119689"/>
                <a:gd name="connsiteY7" fmla="*/ 83593 h 123008"/>
                <a:gd name="connsiteX8" fmla="*/ 80239 w 119689"/>
                <a:gd name="connsiteY8" fmla="*/ 83593 h 123008"/>
                <a:gd name="connsiteX9" fmla="*/ 80239 w 119689"/>
                <a:gd name="connsiteY9" fmla="*/ 34679 h 123008"/>
                <a:gd name="connsiteX10" fmla="*/ 74183 w 119689"/>
                <a:gd name="connsiteY10" fmla="*/ 34679 h 123008"/>
                <a:gd name="connsiteX11" fmla="*/ 53523 w 119689"/>
                <a:gd name="connsiteY11" fmla="*/ 55875 h 123008"/>
                <a:gd name="connsiteX12" fmla="*/ 35534 w 119689"/>
                <a:gd name="connsiteY12" fmla="*/ 55875 h 123008"/>
                <a:gd name="connsiteX13" fmla="*/ 35534 w 119689"/>
                <a:gd name="connsiteY13" fmla="*/ 13664 h 123008"/>
                <a:gd name="connsiteX14" fmla="*/ 44083 w 119689"/>
                <a:gd name="connsiteY14" fmla="*/ 6599 h 123008"/>
                <a:gd name="connsiteX15" fmla="*/ 70799 w 119689"/>
                <a:gd name="connsiteY15" fmla="*/ 6599 h 123008"/>
                <a:gd name="connsiteX16" fmla="*/ 108380 w 119689"/>
                <a:gd name="connsiteY16" fmla="*/ 41744 h 123008"/>
                <a:gd name="connsiteX17" fmla="*/ 114436 w 119689"/>
                <a:gd name="connsiteY17" fmla="*/ 41744 h 123008"/>
                <a:gd name="connsiteX18" fmla="*/ 109093 w 119689"/>
                <a:gd name="connsiteY18" fmla="*/ 77 h 123008"/>
                <a:gd name="connsiteX19" fmla="*/ 268 w 119689"/>
                <a:gd name="connsiteY19" fmla="*/ 77 h 123008"/>
                <a:gd name="connsiteX20" fmla="*/ 268 w 119689"/>
                <a:gd name="connsiteY20" fmla="*/ 6599 h 123008"/>
                <a:gd name="connsiteX21" fmla="*/ 4543 w 119689"/>
                <a:gd name="connsiteY21" fmla="*/ 6599 h 123008"/>
                <a:gd name="connsiteX22" fmla="*/ 18613 w 119689"/>
                <a:gd name="connsiteY22" fmla="*/ 14751 h 123008"/>
                <a:gd name="connsiteX23" fmla="*/ 18613 w 119689"/>
                <a:gd name="connsiteY23" fmla="*/ 108412 h 123008"/>
                <a:gd name="connsiteX24" fmla="*/ 4543 w 119689"/>
                <a:gd name="connsiteY24" fmla="*/ 116564 h 123008"/>
                <a:gd name="connsiteX25" fmla="*/ 268 w 119689"/>
                <a:gd name="connsiteY25" fmla="*/ 116564 h 123008"/>
                <a:gd name="connsiteX26" fmla="*/ 268 w 119689"/>
                <a:gd name="connsiteY26" fmla="*/ 123086 h 123008"/>
                <a:gd name="connsiteX27" fmla="*/ 111942 w 119689"/>
                <a:gd name="connsiteY27" fmla="*/ 123086 h 123008"/>
                <a:gd name="connsiteX28" fmla="*/ 119957 w 119689"/>
                <a:gd name="connsiteY28" fmla="*/ 75440 h 12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9689" h="123008">
                  <a:moveTo>
                    <a:pt x="119957" y="75440"/>
                  </a:moveTo>
                  <a:lnTo>
                    <a:pt x="113902" y="75440"/>
                  </a:lnTo>
                  <a:cubicBezTo>
                    <a:pt x="109271" y="102796"/>
                    <a:pt x="105174" y="116564"/>
                    <a:pt x="72224" y="116564"/>
                  </a:cubicBezTo>
                  <a:lnTo>
                    <a:pt x="44083" y="116564"/>
                  </a:lnTo>
                  <a:cubicBezTo>
                    <a:pt x="35712" y="116564"/>
                    <a:pt x="35534" y="115115"/>
                    <a:pt x="35534" y="109499"/>
                  </a:cubicBezTo>
                  <a:lnTo>
                    <a:pt x="35534" y="62397"/>
                  </a:lnTo>
                  <a:lnTo>
                    <a:pt x="53523" y="62397"/>
                  </a:lnTo>
                  <a:cubicBezTo>
                    <a:pt x="71512" y="62397"/>
                    <a:pt x="74183" y="67832"/>
                    <a:pt x="74183" y="83593"/>
                  </a:cubicBezTo>
                  <a:lnTo>
                    <a:pt x="80239" y="83593"/>
                  </a:lnTo>
                  <a:lnTo>
                    <a:pt x="80239" y="34679"/>
                  </a:lnTo>
                  <a:lnTo>
                    <a:pt x="74183" y="34679"/>
                  </a:lnTo>
                  <a:cubicBezTo>
                    <a:pt x="74183" y="50440"/>
                    <a:pt x="71512" y="55875"/>
                    <a:pt x="53523" y="55875"/>
                  </a:cubicBezTo>
                  <a:lnTo>
                    <a:pt x="35534" y="55875"/>
                  </a:lnTo>
                  <a:lnTo>
                    <a:pt x="35534" y="13664"/>
                  </a:lnTo>
                  <a:cubicBezTo>
                    <a:pt x="35534" y="8048"/>
                    <a:pt x="35712" y="6599"/>
                    <a:pt x="44083" y="6599"/>
                  </a:cubicBezTo>
                  <a:lnTo>
                    <a:pt x="70799" y="6599"/>
                  </a:lnTo>
                  <a:cubicBezTo>
                    <a:pt x="100009" y="6599"/>
                    <a:pt x="105174" y="16382"/>
                    <a:pt x="108380" y="41744"/>
                  </a:cubicBezTo>
                  <a:lnTo>
                    <a:pt x="114436" y="41744"/>
                  </a:lnTo>
                  <a:lnTo>
                    <a:pt x="109093" y="77"/>
                  </a:lnTo>
                  <a:lnTo>
                    <a:pt x="268" y="77"/>
                  </a:lnTo>
                  <a:lnTo>
                    <a:pt x="268" y="6599"/>
                  </a:lnTo>
                  <a:lnTo>
                    <a:pt x="4543" y="6599"/>
                  </a:lnTo>
                  <a:cubicBezTo>
                    <a:pt x="18257" y="6599"/>
                    <a:pt x="18613" y="8411"/>
                    <a:pt x="18613" y="14751"/>
                  </a:cubicBezTo>
                  <a:lnTo>
                    <a:pt x="18613" y="108412"/>
                  </a:lnTo>
                  <a:cubicBezTo>
                    <a:pt x="18613" y="114571"/>
                    <a:pt x="18257" y="116564"/>
                    <a:pt x="4543" y="116564"/>
                  </a:cubicBezTo>
                  <a:lnTo>
                    <a:pt x="268" y="116564"/>
                  </a:lnTo>
                  <a:lnTo>
                    <a:pt x="268" y="123086"/>
                  </a:lnTo>
                  <a:lnTo>
                    <a:pt x="111942" y="123086"/>
                  </a:lnTo>
                  <a:lnTo>
                    <a:pt x="119957" y="75440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E4E41251-A98E-4B81-4982-E4910D78FE2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6589674" y="7490195"/>
              <a:ext cx="127882" cy="122465"/>
            </a:xfrm>
            <a:custGeom>
              <a:avLst/>
              <a:gdLst>
                <a:gd name="connsiteX0" fmla="*/ 124415 w 127882"/>
                <a:gd name="connsiteY0" fmla="*/ 77 h 122465"/>
                <a:gd name="connsiteX1" fmla="*/ 4014 w 127882"/>
                <a:gd name="connsiteY1" fmla="*/ 77 h 122465"/>
                <a:gd name="connsiteX2" fmla="*/ 273 w 127882"/>
                <a:gd name="connsiteY2" fmla="*/ 41744 h 122465"/>
                <a:gd name="connsiteX3" fmla="*/ 6329 w 127882"/>
                <a:gd name="connsiteY3" fmla="*/ 41744 h 122465"/>
                <a:gd name="connsiteX4" fmla="*/ 41416 w 127882"/>
                <a:gd name="connsiteY4" fmla="*/ 6599 h 122465"/>
                <a:gd name="connsiteX5" fmla="*/ 51925 w 127882"/>
                <a:gd name="connsiteY5" fmla="*/ 6780 h 122465"/>
                <a:gd name="connsiteX6" fmla="*/ 55843 w 127882"/>
                <a:gd name="connsiteY6" fmla="*/ 13664 h 122465"/>
                <a:gd name="connsiteX7" fmla="*/ 55843 w 127882"/>
                <a:gd name="connsiteY7" fmla="*/ 107687 h 122465"/>
                <a:gd name="connsiteX8" fmla="*/ 37320 w 127882"/>
                <a:gd name="connsiteY8" fmla="*/ 116021 h 122465"/>
                <a:gd name="connsiteX9" fmla="*/ 29839 w 127882"/>
                <a:gd name="connsiteY9" fmla="*/ 116021 h 122465"/>
                <a:gd name="connsiteX10" fmla="*/ 29839 w 127882"/>
                <a:gd name="connsiteY10" fmla="*/ 122542 h 122465"/>
                <a:gd name="connsiteX11" fmla="*/ 64393 w 127882"/>
                <a:gd name="connsiteY11" fmla="*/ 121818 h 122465"/>
                <a:gd name="connsiteX12" fmla="*/ 98768 w 127882"/>
                <a:gd name="connsiteY12" fmla="*/ 122542 h 122465"/>
                <a:gd name="connsiteX13" fmla="*/ 98768 w 127882"/>
                <a:gd name="connsiteY13" fmla="*/ 116021 h 122465"/>
                <a:gd name="connsiteX14" fmla="*/ 91287 w 127882"/>
                <a:gd name="connsiteY14" fmla="*/ 116021 h 122465"/>
                <a:gd name="connsiteX15" fmla="*/ 72764 w 127882"/>
                <a:gd name="connsiteY15" fmla="*/ 107687 h 122465"/>
                <a:gd name="connsiteX16" fmla="*/ 72764 w 127882"/>
                <a:gd name="connsiteY16" fmla="*/ 13664 h 122465"/>
                <a:gd name="connsiteX17" fmla="*/ 76682 w 127882"/>
                <a:gd name="connsiteY17" fmla="*/ 6780 h 122465"/>
                <a:gd name="connsiteX18" fmla="*/ 87191 w 127882"/>
                <a:gd name="connsiteY18" fmla="*/ 6599 h 122465"/>
                <a:gd name="connsiteX19" fmla="*/ 111057 w 127882"/>
                <a:gd name="connsiteY19" fmla="*/ 10222 h 122465"/>
                <a:gd name="connsiteX20" fmla="*/ 120497 w 127882"/>
                <a:gd name="connsiteY20" fmla="*/ 27614 h 122465"/>
                <a:gd name="connsiteX21" fmla="*/ 122100 w 127882"/>
                <a:gd name="connsiteY21" fmla="*/ 41744 h 122465"/>
                <a:gd name="connsiteX22" fmla="*/ 128156 w 127882"/>
                <a:gd name="connsiteY22" fmla="*/ 41744 h 122465"/>
                <a:gd name="connsiteX23" fmla="*/ 124415 w 127882"/>
                <a:gd name="connsiteY23" fmla="*/ 77 h 12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882" h="122465">
                  <a:moveTo>
                    <a:pt x="124415" y="77"/>
                  </a:moveTo>
                  <a:lnTo>
                    <a:pt x="4014" y="77"/>
                  </a:lnTo>
                  <a:lnTo>
                    <a:pt x="273" y="41744"/>
                  </a:lnTo>
                  <a:lnTo>
                    <a:pt x="6329" y="41744"/>
                  </a:lnTo>
                  <a:cubicBezTo>
                    <a:pt x="8823" y="10403"/>
                    <a:pt x="13988" y="6599"/>
                    <a:pt x="41416" y="6599"/>
                  </a:cubicBezTo>
                  <a:cubicBezTo>
                    <a:pt x="44979" y="6599"/>
                    <a:pt x="50144" y="6599"/>
                    <a:pt x="51925" y="6780"/>
                  </a:cubicBezTo>
                  <a:cubicBezTo>
                    <a:pt x="55843" y="7505"/>
                    <a:pt x="55843" y="9498"/>
                    <a:pt x="55843" y="13664"/>
                  </a:cubicBezTo>
                  <a:lnTo>
                    <a:pt x="55843" y="107687"/>
                  </a:lnTo>
                  <a:cubicBezTo>
                    <a:pt x="55843" y="113665"/>
                    <a:pt x="55843" y="116021"/>
                    <a:pt x="37320" y="116021"/>
                  </a:cubicBezTo>
                  <a:lnTo>
                    <a:pt x="29839" y="116021"/>
                  </a:lnTo>
                  <a:lnTo>
                    <a:pt x="29839" y="122542"/>
                  </a:lnTo>
                  <a:cubicBezTo>
                    <a:pt x="38567" y="121818"/>
                    <a:pt x="55131" y="121818"/>
                    <a:pt x="64393" y="121818"/>
                  </a:cubicBezTo>
                  <a:cubicBezTo>
                    <a:pt x="73654" y="121818"/>
                    <a:pt x="90040" y="121818"/>
                    <a:pt x="98768" y="122542"/>
                  </a:cubicBezTo>
                  <a:lnTo>
                    <a:pt x="98768" y="116021"/>
                  </a:lnTo>
                  <a:lnTo>
                    <a:pt x="91287" y="116021"/>
                  </a:lnTo>
                  <a:cubicBezTo>
                    <a:pt x="72764" y="116021"/>
                    <a:pt x="72764" y="113665"/>
                    <a:pt x="72764" y="107687"/>
                  </a:cubicBezTo>
                  <a:lnTo>
                    <a:pt x="72764" y="13664"/>
                  </a:lnTo>
                  <a:cubicBezTo>
                    <a:pt x="72764" y="9498"/>
                    <a:pt x="72764" y="7505"/>
                    <a:pt x="76682" y="6780"/>
                  </a:cubicBezTo>
                  <a:cubicBezTo>
                    <a:pt x="78463" y="6599"/>
                    <a:pt x="83628" y="6599"/>
                    <a:pt x="87191" y="6599"/>
                  </a:cubicBezTo>
                  <a:cubicBezTo>
                    <a:pt x="97165" y="6599"/>
                    <a:pt x="104823" y="6599"/>
                    <a:pt x="111057" y="10222"/>
                  </a:cubicBezTo>
                  <a:cubicBezTo>
                    <a:pt x="119072" y="15114"/>
                    <a:pt x="120319" y="26708"/>
                    <a:pt x="120497" y="27614"/>
                  </a:cubicBezTo>
                  <a:lnTo>
                    <a:pt x="122100" y="41744"/>
                  </a:lnTo>
                  <a:lnTo>
                    <a:pt x="128156" y="41744"/>
                  </a:lnTo>
                  <a:lnTo>
                    <a:pt x="124415" y="77"/>
                  </a:lnTo>
                  <a:close/>
                </a:path>
              </a:pathLst>
            </a:custGeom>
            <a:solidFill>
              <a:srgbClr val="000000"/>
            </a:solidFill>
            <a:ln w="255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53" name="Slide Number Placeholder 552">
            <a:extLst>
              <a:ext uri="{FF2B5EF4-FFF2-40B4-BE49-F238E27FC236}">
                <a16:creationId xmlns:a16="http://schemas.microsoft.com/office/drawing/2014/main" id="{D4310AD4-574B-7E9B-214C-06927EB6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34D-3539-4717-B4DA-123AF72A98F2}" type="slidenum">
              <a:rPr lang="en-US" smtClean="0"/>
              <a:t>5</a:t>
            </a:fld>
            <a:endParaRPr lang="en-US"/>
          </a:p>
        </p:txBody>
      </p:sp>
      <p:grpSp>
        <p:nvGrpSpPr>
          <p:cNvPr id="578" name="Group 577">
            <a:extLst>
              <a:ext uri="{FF2B5EF4-FFF2-40B4-BE49-F238E27FC236}">
                <a16:creationId xmlns:a16="http://schemas.microsoft.com/office/drawing/2014/main" id="{D790CC80-6E1F-652A-9523-F268D9E79557}"/>
              </a:ext>
            </a:extLst>
          </p:cNvPr>
          <p:cNvGrpSpPr/>
          <p:nvPr/>
        </p:nvGrpSpPr>
        <p:grpSpPr>
          <a:xfrm>
            <a:off x="6924635" y="662078"/>
            <a:ext cx="1774687" cy="1325564"/>
            <a:chOff x="9677262" y="1063984"/>
            <a:chExt cx="1774687" cy="1325564"/>
          </a:xfrm>
        </p:grpSpPr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374D1B4D-303D-3FD9-00D6-E3907AF5D288}"/>
                </a:ext>
              </a:extLst>
            </p:cNvPr>
            <p:cNvSpPr/>
            <p:nvPr/>
          </p:nvSpPr>
          <p:spPr>
            <a:xfrm>
              <a:off x="10191807" y="1329201"/>
              <a:ext cx="848945" cy="723468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6" name="Straight Connector 555">
              <a:extLst>
                <a:ext uri="{FF2B5EF4-FFF2-40B4-BE49-F238E27FC236}">
                  <a16:creationId xmlns:a16="http://schemas.microsoft.com/office/drawing/2014/main" id="{265BC634-364B-C6A9-2398-63DBA6DBE0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40752" y="1648975"/>
              <a:ext cx="389247" cy="282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B0C73941-053C-23A0-F601-A0938FBAC68D}"/>
                </a:ext>
              </a:extLst>
            </p:cNvPr>
            <p:cNvCxnSpPr>
              <a:cxnSpLocks/>
            </p:cNvCxnSpPr>
            <p:nvPr/>
          </p:nvCxnSpPr>
          <p:spPr>
            <a:xfrm>
              <a:off x="11040752" y="1736280"/>
              <a:ext cx="389247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9E051AC8-F5AC-8B0B-DDB7-F8D83A941E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81750" y="1600932"/>
              <a:ext cx="143655" cy="96086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9" name="Straight Connector 558">
              <a:extLst>
                <a:ext uri="{FF2B5EF4-FFF2-40B4-BE49-F238E27FC236}">
                  <a16:creationId xmlns:a16="http://schemas.microsoft.com/office/drawing/2014/main" id="{ED9EEF26-846E-0401-1A21-BC6F121A17A7}"/>
                </a:ext>
              </a:extLst>
            </p:cNvPr>
            <p:cNvCxnSpPr>
              <a:cxnSpLocks/>
            </p:cNvCxnSpPr>
            <p:nvPr/>
          </p:nvCxnSpPr>
          <p:spPr>
            <a:xfrm>
              <a:off x="11181750" y="1697019"/>
              <a:ext cx="143655" cy="101131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73" name="Picture 572" descr="\documentclass{article}&#10;\usepackage{amsmath}&#10;\pagestyle{empty}&#10;\begin{document}&#10;&#10;$$Q$$&#10;&#10;&#10;\end{document}" title="IguanaTex Bitmap Display">
              <a:extLst>
                <a:ext uri="{FF2B5EF4-FFF2-40B4-BE49-F238E27FC236}">
                  <a16:creationId xmlns:a16="http://schemas.microsoft.com/office/drawing/2014/main" id="{E884FDB0-D893-C229-43B5-2A72D93C90D0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6729" y="1346103"/>
              <a:ext cx="235220" cy="269459"/>
            </a:xfrm>
            <a:prstGeom prst="rect">
              <a:avLst/>
            </a:prstGeom>
          </p:spPr>
        </p:pic>
        <p:pic>
          <p:nvPicPr>
            <p:cNvPr id="577" name="Picture 576" descr="\documentclass{article}&#10;\usepackage{amsmath}&#10;\pagestyle{empty}&#10;\begin{document}&#10;&#10;$$F$$&#10;&#10;&#10;\end{document}" title="IguanaTex Bitmap Display">
              <a:extLst>
                <a:ext uri="{FF2B5EF4-FFF2-40B4-BE49-F238E27FC236}">
                  <a16:creationId xmlns:a16="http://schemas.microsoft.com/office/drawing/2014/main" id="{9C4B84D4-B106-23BF-8CAA-A4985915C26A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557" y="1584677"/>
              <a:ext cx="243402" cy="204354"/>
            </a:xfrm>
            <a:prstGeom prst="rect">
              <a:avLst/>
            </a:prstGeom>
          </p:spPr>
        </p:pic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3AADF023-C386-FA8B-0384-38C1A9BE628C}"/>
                </a:ext>
              </a:extLst>
            </p:cNvPr>
            <p:cNvCxnSpPr>
              <a:cxnSpLocks/>
              <a:stCxn id="555" idx="1"/>
            </p:cNvCxnSpPr>
            <p:nvPr/>
          </p:nvCxnSpPr>
          <p:spPr>
            <a:xfrm flipH="1" flipV="1">
              <a:off x="9860601" y="1063984"/>
              <a:ext cx="455532" cy="371167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DCF083A6-548E-7EEE-ABAF-3886194293A4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9953783" y="1978268"/>
              <a:ext cx="402760" cy="419799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9A5E6D9C-DF57-837B-F320-4594FD6E863B}"/>
                </a:ext>
              </a:extLst>
            </p:cNvPr>
            <p:cNvCxnSpPr>
              <a:cxnSpLocks/>
            </p:cNvCxnSpPr>
            <p:nvPr/>
          </p:nvCxnSpPr>
          <p:spPr>
            <a:xfrm rot="20280000" flipH="1" flipV="1">
              <a:off x="9692641" y="1301002"/>
              <a:ext cx="455532" cy="371167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4599E40F-603A-3418-91A5-5A1D989F2A19}"/>
                </a:ext>
              </a:extLst>
            </p:cNvPr>
            <p:cNvCxnSpPr>
              <a:cxnSpLocks/>
            </p:cNvCxnSpPr>
            <p:nvPr/>
          </p:nvCxnSpPr>
          <p:spPr>
            <a:xfrm rot="17580000" flipH="1" flipV="1">
              <a:off x="9758091" y="1745003"/>
              <a:ext cx="402760" cy="419799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B58B914B-135D-A7F2-3473-F8AB20F726A3}"/>
                </a:ext>
              </a:extLst>
            </p:cNvPr>
            <p:cNvSpPr/>
            <p:nvPr/>
          </p:nvSpPr>
          <p:spPr>
            <a:xfrm>
              <a:off x="9677262" y="1564194"/>
              <a:ext cx="61368" cy="542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7AA7E8C6-AB00-21D2-75D4-AA72E8AFC77B}"/>
                </a:ext>
              </a:extLst>
            </p:cNvPr>
            <p:cNvSpPr/>
            <p:nvPr/>
          </p:nvSpPr>
          <p:spPr>
            <a:xfrm>
              <a:off x="9680379" y="1690935"/>
              <a:ext cx="61368" cy="542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BEBE13D1-7A5E-683C-B4CC-EFF1811627BC}"/>
                </a:ext>
              </a:extLst>
            </p:cNvPr>
            <p:cNvSpPr/>
            <p:nvPr/>
          </p:nvSpPr>
          <p:spPr>
            <a:xfrm>
              <a:off x="9677262" y="1823758"/>
              <a:ext cx="61368" cy="542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69" name="Picture 568" descr="\documentclass{article}&#10;\usepackage{amsmath}&#10;\pagestyle{empty}&#10;\begin{document}&#10;&#10;$p_1$&#10;&#10;&#10;\end{document}" title="IguanaTex Bitmap Display">
            <a:extLst>
              <a:ext uri="{FF2B5EF4-FFF2-40B4-BE49-F238E27FC236}">
                <a16:creationId xmlns:a16="http://schemas.microsoft.com/office/drawing/2014/main" id="{053E29FF-1787-3DD5-4C6F-8E2C0430EE8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159" y="603005"/>
            <a:ext cx="208472" cy="150963"/>
          </a:xfrm>
          <a:prstGeom prst="rect">
            <a:avLst/>
          </a:prstGeom>
        </p:spPr>
      </p:pic>
      <p:pic>
        <p:nvPicPr>
          <p:cNvPr id="570" name="Picture 569" descr="\documentclass{article}&#10;\usepackage{amsmath}&#10;\pagestyle{empty}&#10;\begin{document}&#10;&#10;$p_n$&#10;&#10;&#10;\end{document}" title="IguanaTex Bitmap Display">
            <a:extLst>
              <a:ext uri="{FF2B5EF4-FFF2-40B4-BE49-F238E27FC236}">
                <a16:creationId xmlns:a16="http://schemas.microsoft.com/office/drawing/2014/main" id="{4B9CE9E9-7749-1E57-8939-381CF0C133C6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48" y="2039833"/>
            <a:ext cx="240102" cy="15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4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21BA1-061E-28C2-6574-1D8D90A49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Forward Amplitude?</a:t>
            </a:r>
          </a:p>
        </p:txBody>
      </p:sp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51BCE68A-01C8-8F1F-8620-FFBF1CA1B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391"/>
            <a:ext cx="10515600" cy="622171"/>
          </a:xfrm>
        </p:spPr>
        <p:txBody>
          <a:bodyPr/>
          <a:lstStyle/>
          <a:p>
            <a:r>
              <a:rPr lang="en-US" sz="2400" dirty="0"/>
              <a:t>These formulas rely on all large scales being time-like: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D9D56-465B-0F01-F7F4-F1103AF96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34D-3539-4717-B4DA-123AF72A98F2}" type="slidenum">
              <a:rPr lang="en-US" smtClean="0"/>
              <a:t>6</a:t>
            </a:fld>
            <a:endParaRPr lang="en-US"/>
          </a:p>
        </p:txBody>
      </p:sp>
      <p:grpSp>
        <p:nvGrpSpPr>
          <p:cNvPr id="27" name="Group 26" descr="\documentclass{article}&#10;\usepackage{amsmath, physics}&#10;\usepackage{tikz-feynman}&#10;\usepackage{xcolor}&#10;\pagestyle{empty}&#10;\definecolor{SGreen}{rgb}{0.0547,0.613,0.328}&#10;\definecolor{NodeBlue}{rgb}{0.0547,0.148,0.578}&#10;\begin{document}&#10;&#10;$$\log(-Q^2) = \log(Q^2) - i\pi$$&#10;&#10;&#10;&#10;\end{document}" title="IguanaTex Vector Display">
            <a:extLst>
              <a:ext uri="{FF2B5EF4-FFF2-40B4-BE49-F238E27FC236}">
                <a16:creationId xmlns:a16="http://schemas.microsoft.com/office/drawing/2014/main" id="{5B732EB8-3C36-50F0-E1B6-FF7058B2581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415474" y="2186370"/>
            <a:ext cx="3934839" cy="434579"/>
            <a:chOff x="8879200" y="4886094"/>
            <a:chExt cx="3934839" cy="4345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2B0AE8F-8396-955D-1EEC-159568FC53E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879200" y="4951171"/>
              <a:ext cx="78648" cy="245864"/>
            </a:xfrm>
            <a:custGeom>
              <a:avLst/>
              <a:gdLst>
                <a:gd name="connsiteX0" fmla="*/ 51193 w 78648"/>
                <a:gd name="connsiteY0" fmla="*/ 75 h 245864"/>
                <a:gd name="connsiteX1" fmla="*/ 178 w 78648"/>
                <a:gd name="connsiteY1" fmla="*/ 3972 h 245864"/>
                <a:gd name="connsiteX2" fmla="*/ 178 w 78648"/>
                <a:gd name="connsiteY2" fmla="*/ 14954 h 245864"/>
                <a:gd name="connsiteX3" fmla="*/ 27811 w 78648"/>
                <a:gd name="connsiteY3" fmla="*/ 34793 h 245864"/>
                <a:gd name="connsiteX4" fmla="*/ 27811 w 78648"/>
                <a:gd name="connsiteY4" fmla="*/ 219014 h 245864"/>
                <a:gd name="connsiteX5" fmla="*/ 178 w 78648"/>
                <a:gd name="connsiteY5" fmla="*/ 234957 h 245864"/>
                <a:gd name="connsiteX6" fmla="*/ 178 w 78648"/>
                <a:gd name="connsiteY6" fmla="*/ 245939 h 245864"/>
                <a:gd name="connsiteX7" fmla="*/ 39502 w 78648"/>
                <a:gd name="connsiteY7" fmla="*/ 244876 h 245864"/>
                <a:gd name="connsiteX8" fmla="*/ 78826 w 78648"/>
                <a:gd name="connsiteY8" fmla="*/ 245939 h 245864"/>
                <a:gd name="connsiteX9" fmla="*/ 78826 w 78648"/>
                <a:gd name="connsiteY9" fmla="*/ 234957 h 245864"/>
                <a:gd name="connsiteX10" fmla="*/ 51193 w 78648"/>
                <a:gd name="connsiteY10" fmla="*/ 219014 h 245864"/>
                <a:gd name="connsiteX11" fmla="*/ 51193 w 78648"/>
                <a:gd name="connsiteY11" fmla="*/ 75 h 24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648" h="245864">
                  <a:moveTo>
                    <a:pt x="51193" y="75"/>
                  </a:moveTo>
                  <a:lnTo>
                    <a:pt x="178" y="3972"/>
                  </a:lnTo>
                  <a:lnTo>
                    <a:pt x="178" y="14954"/>
                  </a:lnTo>
                  <a:cubicBezTo>
                    <a:pt x="24977" y="14954"/>
                    <a:pt x="27811" y="17434"/>
                    <a:pt x="27811" y="34793"/>
                  </a:cubicBezTo>
                  <a:lnTo>
                    <a:pt x="27811" y="219014"/>
                  </a:lnTo>
                  <a:cubicBezTo>
                    <a:pt x="27811" y="234957"/>
                    <a:pt x="23914" y="234957"/>
                    <a:pt x="178" y="234957"/>
                  </a:cubicBezTo>
                  <a:lnTo>
                    <a:pt x="178" y="245939"/>
                  </a:lnTo>
                  <a:cubicBezTo>
                    <a:pt x="11869" y="245585"/>
                    <a:pt x="30645" y="244876"/>
                    <a:pt x="39502" y="244876"/>
                  </a:cubicBezTo>
                  <a:cubicBezTo>
                    <a:pt x="48359" y="244876"/>
                    <a:pt x="65718" y="245585"/>
                    <a:pt x="78826" y="245939"/>
                  </a:cubicBezTo>
                  <a:lnTo>
                    <a:pt x="78826" y="234957"/>
                  </a:lnTo>
                  <a:cubicBezTo>
                    <a:pt x="55090" y="234957"/>
                    <a:pt x="51193" y="234957"/>
                    <a:pt x="51193" y="219014"/>
                  </a:cubicBezTo>
                  <a:lnTo>
                    <a:pt x="51193" y="75"/>
                  </a:lnTo>
                  <a:close/>
                </a:path>
              </a:pathLst>
            </a:custGeom>
            <a:solidFill>
              <a:srgbClr val="000000"/>
            </a:solidFill>
            <a:ln w="35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0D78AF0-4216-55AA-A6F2-F3E9E742220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975838" y="5038322"/>
              <a:ext cx="156942" cy="162610"/>
            </a:xfrm>
            <a:custGeom>
              <a:avLst/>
              <a:gdLst>
                <a:gd name="connsiteX0" fmla="*/ 157123 w 156942"/>
                <a:gd name="connsiteY0" fmla="*/ 82974 h 162610"/>
                <a:gd name="connsiteX1" fmla="*/ 78829 w 156942"/>
                <a:gd name="connsiteY1" fmla="*/ 75 h 162610"/>
                <a:gd name="connsiteX2" fmla="*/ 181 w 156942"/>
                <a:gd name="connsiteY2" fmla="*/ 82974 h 162610"/>
                <a:gd name="connsiteX3" fmla="*/ 78475 w 156942"/>
                <a:gd name="connsiteY3" fmla="*/ 162685 h 162610"/>
                <a:gd name="connsiteX4" fmla="*/ 157123 w 156942"/>
                <a:gd name="connsiteY4" fmla="*/ 82974 h 162610"/>
                <a:gd name="connsiteX5" fmla="*/ 78829 w 156942"/>
                <a:gd name="connsiteY5" fmla="*/ 153829 h 162610"/>
                <a:gd name="connsiteX6" fmla="*/ 38442 w 156942"/>
                <a:gd name="connsiteY6" fmla="*/ 130092 h 162610"/>
                <a:gd name="connsiteX7" fmla="*/ 29585 w 156942"/>
                <a:gd name="connsiteY7" fmla="*/ 80140 h 162610"/>
                <a:gd name="connsiteX8" fmla="*/ 38088 w 156942"/>
                <a:gd name="connsiteY8" fmla="*/ 31605 h 162610"/>
                <a:gd name="connsiteX9" fmla="*/ 78475 w 156942"/>
                <a:gd name="connsiteY9" fmla="*/ 7869 h 162610"/>
                <a:gd name="connsiteX10" fmla="*/ 118507 w 156942"/>
                <a:gd name="connsiteY10" fmla="*/ 30896 h 162610"/>
                <a:gd name="connsiteX11" fmla="*/ 127718 w 156942"/>
                <a:gd name="connsiteY11" fmla="*/ 80140 h 162610"/>
                <a:gd name="connsiteX12" fmla="*/ 119924 w 156942"/>
                <a:gd name="connsiteY12" fmla="*/ 127612 h 162610"/>
                <a:gd name="connsiteX13" fmla="*/ 78829 w 156942"/>
                <a:gd name="connsiteY13" fmla="*/ 153829 h 16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942" h="162610">
                  <a:moveTo>
                    <a:pt x="157123" y="82974"/>
                  </a:moveTo>
                  <a:cubicBezTo>
                    <a:pt x="157123" y="37628"/>
                    <a:pt x="121696" y="75"/>
                    <a:pt x="78829" y="75"/>
                  </a:cubicBezTo>
                  <a:cubicBezTo>
                    <a:pt x="34545" y="75"/>
                    <a:pt x="181" y="38690"/>
                    <a:pt x="181" y="82974"/>
                  </a:cubicBezTo>
                  <a:cubicBezTo>
                    <a:pt x="181" y="128675"/>
                    <a:pt x="37025" y="162685"/>
                    <a:pt x="78475" y="162685"/>
                  </a:cubicBezTo>
                  <a:cubicBezTo>
                    <a:pt x="121342" y="162685"/>
                    <a:pt x="157123" y="127967"/>
                    <a:pt x="157123" y="82974"/>
                  </a:cubicBezTo>
                  <a:close/>
                  <a:moveTo>
                    <a:pt x="78829" y="153829"/>
                  </a:moveTo>
                  <a:cubicBezTo>
                    <a:pt x="63595" y="153829"/>
                    <a:pt x="48007" y="146389"/>
                    <a:pt x="38442" y="130092"/>
                  </a:cubicBezTo>
                  <a:cubicBezTo>
                    <a:pt x="29585" y="114504"/>
                    <a:pt x="29585" y="92894"/>
                    <a:pt x="29585" y="80140"/>
                  </a:cubicBezTo>
                  <a:cubicBezTo>
                    <a:pt x="29585" y="66324"/>
                    <a:pt x="29585" y="47193"/>
                    <a:pt x="38088" y="31605"/>
                  </a:cubicBezTo>
                  <a:cubicBezTo>
                    <a:pt x="47653" y="15308"/>
                    <a:pt x="64304" y="7869"/>
                    <a:pt x="78475" y="7869"/>
                  </a:cubicBezTo>
                  <a:cubicBezTo>
                    <a:pt x="94063" y="7869"/>
                    <a:pt x="109296" y="15663"/>
                    <a:pt x="118507" y="30896"/>
                  </a:cubicBezTo>
                  <a:cubicBezTo>
                    <a:pt x="127718" y="46130"/>
                    <a:pt x="127718" y="66678"/>
                    <a:pt x="127718" y="80140"/>
                  </a:cubicBezTo>
                  <a:cubicBezTo>
                    <a:pt x="127718" y="92894"/>
                    <a:pt x="127718" y="112025"/>
                    <a:pt x="119924" y="127612"/>
                  </a:cubicBezTo>
                  <a:cubicBezTo>
                    <a:pt x="112130" y="143555"/>
                    <a:pt x="96543" y="153829"/>
                    <a:pt x="78829" y="153829"/>
                  </a:cubicBezTo>
                  <a:close/>
                </a:path>
              </a:pathLst>
            </a:custGeom>
            <a:solidFill>
              <a:srgbClr val="000000"/>
            </a:solidFill>
            <a:ln w="35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7AEDCD4-F906-A715-1F95-A65A89322CF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152975" y="5036551"/>
              <a:ext cx="161902" cy="233464"/>
            </a:xfrm>
            <a:custGeom>
              <a:avLst/>
              <a:gdLst>
                <a:gd name="connsiteX0" fmla="*/ 68914 w 161902"/>
                <a:gd name="connsiteY0" fmla="*/ 99625 h 233464"/>
                <a:gd name="connsiteX1" fmla="*/ 38093 w 161902"/>
                <a:gd name="connsiteY1" fmla="*/ 56050 h 233464"/>
                <a:gd name="connsiteX2" fmla="*/ 43761 w 161902"/>
                <a:gd name="connsiteY2" fmla="*/ 26291 h 233464"/>
                <a:gd name="connsiteX3" fmla="*/ 68914 w 161902"/>
                <a:gd name="connsiteY3" fmla="*/ 12120 h 233464"/>
                <a:gd name="connsiteX4" fmla="*/ 99736 w 161902"/>
                <a:gd name="connsiteY4" fmla="*/ 55695 h 233464"/>
                <a:gd name="connsiteX5" fmla="*/ 94068 w 161902"/>
                <a:gd name="connsiteY5" fmla="*/ 85454 h 233464"/>
                <a:gd name="connsiteX6" fmla="*/ 68914 w 161902"/>
                <a:gd name="connsiteY6" fmla="*/ 99625 h 233464"/>
                <a:gd name="connsiteX7" fmla="*/ 27819 w 161902"/>
                <a:gd name="connsiteY7" fmla="*/ 113442 h 233464"/>
                <a:gd name="connsiteX8" fmla="*/ 33841 w 161902"/>
                <a:gd name="connsiteY8" fmla="*/ 96791 h 233464"/>
                <a:gd name="connsiteX9" fmla="*/ 68914 w 161902"/>
                <a:gd name="connsiteY9" fmla="*/ 107773 h 233464"/>
                <a:gd name="connsiteX10" fmla="*/ 126306 w 161902"/>
                <a:gd name="connsiteY10" fmla="*/ 56050 h 233464"/>
                <a:gd name="connsiteX11" fmla="*/ 111781 w 161902"/>
                <a:gd name="connsiteY11" fmla="*/ 21685 h 233464"/>
                <a:gd name="connsiteX12" fmla="*/ 143666 w 161902"/>
                <a:gd name="connsiteY12" fmla="*/ 7869 h 233464"/>
                <a:gd name="connsiteX13" fmla="*/ 147208 w 161902"/>
                <a:gd name="connsiteY13" fmla="*/ 8223 h 233464"/>
                <a:gd name="connsiteX14" fmla="*/ 141540 w 161902"/>
                <a:gd name="connsiteY14" fmla="*/ 17788 h 233464"/>
                <a:gd name="connsiteX15" fmla="*/ 151814 w 161902"/>
                <a:gd name="connsiteY15" fmla="*/ 28062 h 233464"/>
                <a:gd name="connsiteX16" fmla="*/ 162088 w 161902"/>
                <a:gd name="connsiteY16" fmla="*/ 17434 h 233464"/>
                <a:gd name="connsiteX17" fmla="*/ 144020 w 161902"/>
                <a:gd name="connsiteY17" fmla="*/ 75 h 233464"/>
                <a:gd name="connsiteX18" fmla="*/ 106467 w 161902"/>
                <a:gd name="connsiteY18" fmla="*/ 16725 h 233464"/>
                <a:gd name="connsiteX19" fmla="*/ 68914 w 161902"/>
                <a:gd name="connsiteY19" fmla="*/ 3972 h 233464"/>
                <a:gd name="connsiteX20" fmla="*/ 11522 w 161902"/>
                <a:gd name="connsiteY20" fmla="*/ 55695 h 233464"/>
                <a:gd name="connsiteX21" fmla="*/ 28173 w 161902"/>
                <a:gd name="connsiteY21" fmla="*/ 92185 h 233464"/>
                <a:gd name="connsiteX22" fmla="*/ 17191 w 161902"/>
                <a:gd name="connsiteY22" fmla="*/ 121590 h 233464"/>
                <a:gd name="connsiteX23" fmla="*/ 32779 w 161902"/>
                <a:gd name="connsiteY23" fmla="*/ 153120 h 233464"/>
                <a:gd name="connsiteX24" fmla="*/ 186 w 161902"/>
                <a:gd name="connsiteY24" fmla="*/ 188547 h 233464"/>
                <a:gd name="connsiteX25" fmla="*/ 78480 w 161902"/>
                <a:gd name="connsiteY25" fmla="*/ 233540 h 233464"/>
                <a:gd name="connsiteX26" fmla="*/ 157128 w 161902"/>
                <a:gd name="connsiteY26" fmla="*/ 187839 h 233464"/>
                <a:gd name="connsiteX27" fmla="*/ 134100 w 161902"/>
                <a:gd name="connsiteY27" fmla="*/ 147452 h 233464"/>
                <a:gd name="connsiteX28" fmla="*/ 73166 w 161902"/>
                <a:gd name="connsiteY28" fmla="*/ 137532 h 233464"/>
                <a:gd name="connsiteX29" fmla="*/ 46595 w 161902"/>
                <a:gd name="connsiteY29" fmla="*/ 137178 h 233464"/>
                <a:gd name="connsiteX30" fmla="*/ 27819 w 161902"/>
                <a:gd name="connsiteY30" fmla="*/ 113442 h 233464"/>
                <a:gd name="connsiteX31" fmla="*/ 78834 w 161902"/>
                <a:gd name="connsiteY31" fmla="*/ 225391 h 233464"/>
                <a:gd name="connsiteX32" fmla="*/ 18608 w 161902"/>
                <a:gd name="connsiteY32" fmla="*/ 188547 h 233464"/>
                <a:gd name="connsiteX33" fmla="*/ 47658 w 161902"/>
                <a:gd name="connsiteY33" fmla="*/ 158080 h 233464"/>
                <a:gd name="connsiteX34" fmla="*/ 68560 w 161902"/>
                <a:gd name="connsiteY34" fmla="*/ 158080 h 233464"/>
                <a:gd name="connsiteX35" fmla="*/ 138706 w 161902"/>
                <a:gd name="connsiteY35" fmla="*/ 188547 h 233464"/>
                <a:gd name="connsiteX36" fmla="*/ 78834 w 161902"/>
                <a:gd name="connsiteY36" fmla="*/ 225391 h 23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1902" h="233464">
                  <a:moveTo>
                    <a:pt x="68914" y="99625"/>
                  </a:moveTo>
                  <a:cubicBezTo>
                    <a:pt x="38093" y="99625"/>
                    <a:pt x="38093" y="64198"/>
                    <a:pt x="38093" y="56050"/>
                  </a:cubicBezTo>
                  <a:cubicBezTo>
                    <a:pt x="38093" y="46484"/>
                    <a:pt x="38447" y="35148"/>
                    <a:pt x="43761" y="26291"/>
                  </a:cubicBezTo>
                  <a:cubicBezTo>
                    <a:pt x="46595" y="22040"/>
                    <a:pt x="54743" y="12120"/>
                    <a:pt x="68914" y="12120"/>
                  </a:cubicBezTo>
                  <a:cubicBezTo>
                    <a:pt x="99736" y="12120"/>
                    <a:pt x="99736" y="47547"/>
                    <a:pt x="99736" y="55695"/>
                  </a:cubicBezTo>
                  <a:cubicBezTo>
                    <a:pt x="99736" y="65261"/>
                    <a:pt x="99382" y="76597"/>
                    <a:pt x="94068" y="85454"/>
                  </a:cubicBezTo>
                  <a:cubicBezTo>
                    <a:pt x="91233" y="89705"/>
                    <a:pt x="83085" y="99625"/>
                    <a:pt x="68914" y="99625"/>
                  </a:cubicBezTo>
                  <a:close/>
                  <a:moveTo>
                    <a:pt x="27819" y="113442"/>
                  </a:moveTo>
                  <a:cubicBezTo>
                    <a:pt x="27819" y="112024"/>
                    <a:pt x="27819" y="103876"/>
                    <a:pt x="33841" y="96791"/>
                  </a:cubicBezTo>
                  <a:cubicBezTo>
                    <a:pt x="47658" y="106710"/>
                    <a:pt x="62183" y="107773"/>
                    <a:pt x="68914" y="107773"/>
                  </a:cubicBezTo>
                  <a:cubicBezTo>
                    <a:pt x="101862" y="107773"/>
                    <a:pt x="126306" y="83329"/>
                    <a:pt x="126306" y="56050"/>
                  </a:cubicBezTo>
                  <a:cubicBezTo>
                    <a:pt x="126306" y="42942"/>
                    <a:pt x="120638" y="29834"/>
                    <a:pt x="111781" y="21685"/>
                  </a:cubicBezTo>
                  <a:cubicBezTo>
                    <a:pt x="124535" y="9640"/>
                    <a:pt x="137289" y="7869"/>
                    <a:pt x="143666" y="7869"/>
                  </a:cubicBezTo>
                  <a:cubicBezTo>
                    <a:pt x="144374" y="7869"/>
                    <a:pt x="146146" y="7869"/>
                    <a:pt x="147208" y="8223"/>
                  </a:cubicBezTo>
                  <a:cubicBezTo>
                    <a:pt x="143311" y="9640"/>
                    <a:pt x="141540" y="13537"/>
                    <a:pt x="141540" y="17788"/>
                  </a:cubicBezTo>
                  <a:cubicBezTo>
                    <a:pt x="141540" y="23811"/>
                    <a:pt x="146146" y="28062"/>
                    <a:pt x="151814" y="28062"/>
                  </a:cubicBezTo>
                  <a:cubicBezTo>
                    <a:pt x="155357" y="28062"/>
                    <a:pt x="162088" y="25582"/>
                    <a:pt x="162088" y="17434"/>
                  </a:cubicBezTo>
                  <a:cubicBezTo>
                    <a:pt x="162088" y="11411"/>
                    <a:pt x="157837" y="75"/>
                    <a:pt x="144020" y="75"/>
                  </a:cubicBezTo>
                  <a:cubicBezTo>
                    <a:pt x="136934" y="75"/>
                    <a:pt x="121347" y="2200"/>
                    <a:pt x="106467" y="16725"/>
                  </a:cubicBezTo>
                  <a:cubicBezTo>
                    <a:pt x="91588" y="5035"/>
                    <a:pt x="76708" y="3972"/>
                    <a:pt x="68914" y="3972"/>
                  </a:cubicBezTo>
                  <a:cubicBezTo>
                    <a:pt x="35967" y="3972"/>
                    <a:pt x="11522" y="28416"/>
                    <a:pt x="11522" y="55695"/>
                  </a:cubicBezTo>
                  <a:cubicBezTo>
                    <a:pt x="11522" y="71283"/>
                    <a:pt x="19316" y="84746"/>
                    <a:pt x="28173" y="92185"/>
                  </a:cubicBezTo>
                  <a:cubicBezTo>
                    <a:pt x="23568" y="97499"/>
                    <a:pt x="17191" y="109190"/>
                    <a:pt x="17191" y="121590"/>
                  </a:cubicBezTo>
                  <a:cubicBezTo>
                    <a:pt x="17191" y="132572"/>
                    <a:pt x="21796" y="146035"/>
                    <a:pt x="32779" y="153120"/>
                  </a:cubicBezTo>
                  <a:cubicBezTo>
                    <a:pt x="11522" y="159143"/>
                    <a:pt x="186" y="174376"/>
                    <a:pt x="186" y="188547"/>
                  </a:cubicBezTo>
                  <a:cubicBezTo>
                    <a:pt x="186" y="214055"/>
                    <a:pt x="35259" y="233540"/>
                    <a:pt x="78480" y="233540"/>
                  </a:cubicBezTo>
                  <a:cubicBezTo>
                    <a:pt x="120284" y="233540"/>
                    <a:pt x="157128" y="215472"/>
                    <a:pt x="157128" y="187839"/>
                  </a:cubicBezTo>
                  <a:cubicBezTo>
                    <a:pt x="157128" y="175439"/>
                    <a:pt x="152168" y="157371"/>
                    <a:pt x="134100" y="147452"/>
                  </a:cubicBezTo>
                  <a:cubicBezTo>
                    <a:pt x="115324" y="137532"/>
                    <a:pt x="94776" y="137532"/>
                    <a:pt x="73166" y="137532"/>
                  </a:cubicBezTo>
                  <a:cubicBezTo>
                    <a:pt x="64309" y="137532"/>
                    <a:pt x="49075" y="137532"/>
                    <a:pt x="46595" y="137178"/>
                  </a:cubicBezTo>
                  <a:cubicBezTo>
                    <a:pt x="35259" y="135761"/>
                    <a:pt x="27819" y="124778"/>
                    <a:pt x="27819" y="113442"/>
                  </a:cubicBezTo>
                  <a:close/>
                  <a:moveTo>
                    <a:pt x="78834" y="225391"/>
                  </a:moveTo>
                  <a:cubicBezTo>
                    <a:pt x="43053" y="225391"/>
                    <a:pt x="18608" y="207324"/>
                    <a:pt x="18608" y="188547"/>
                  </a:cubicBezTo>
                  <a:cubicBezTo>
                    <a:pt x="18608" y="172251"/>
                    <a:pt x="32070" y="159143"/>
                    <a:pt x="47658" y="158080"/>
                  </a:cubicBezTo>
                  <a:lnTo>
                    <a:pt x="68560" y="158080"/>
                  </a:lnTo>
                  <a:cubicBezTo>
                    <a:pt x="99027" y="158080"/>
                    <a:pt x="138706" y="158080"/>
                    <a:pt x="138706" y="188547"/>
                  </a:cubicBezTo>
                  <a:cubicBezTo>
                    <a:pt x="138706" y="207678"/>
                    <a:pt x="113553" y="225391"/>
                    <a:pt x="78834" y="225391"/>
                  </a:cubicBezTo>
                  <a:close/>
                </a:path>
              </a:pathLst>
            </a:custGeom>
            <a:solidFill>
              <a:srgbClr val="000000"/>
            </a:solidFill>
            <a:ln w="35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2E7C29B-F874-C2A8-3A36-7DFBEB56EB8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378960" y="4895902"/>
              <a:ext cx="92464" cy="424771"/>
            </a:xfrm>
            <a:custGeom>
              <a:avLst/>
              <a:gdLst>
                <a:gd name="connsiteX0" fmla="*/ 92656 w 92464"/>
                <a:gd name="connsiteY0" fmla="*/ 421295 h 424771"/>
                <a:gd name="connsiteX1" fmla="*/ 91239 w 92464"/>
                <a:gd name="connsiteY1" fmla="*/ 418107 h 424771"/>
                <a:gd name="connsiteX2" fmla="*/ 35972 w 92464"/>
                <a:gd name="connsiteY2" fmla="*/ 314305 h 424771"/>
                <a:gd name="connsiteX3" fmla="*/ 24636 w 92464"/>
                <a:gd name="connsiteY3" fmla="*/ 212630 h 424771"/>
                <a:gd name="connsiteX4" fmla="*/ 89467 w 92464"/>
                <a:gd name="connsiteY4" fmla="*/ 8215 h 424771"/>
                <a:gd name="connsiteX5" fmla="*/ 92656 w 92464"/>
                <a:gd name="connsiteY5" fmla="*/ 3609 h 424771"/>
                <a:gd name="connsiteX6" fmla="*/ 88404 w 92464"/>
                <a:gd name="connsiteY6" fmla="*/ 67 h 424771"/>
                <a:gd name="connsiteX7" fmla="*/ 59354 w 92464"/>
                <a:gd name="connsiteY7" fmla="*/ 26637 h 424771"/>
                <a:gd name="connsiteX8" fmla="*/ 191 w 92464"/>
                <a:gd name="connsiteY8" fmla="*/ 212275 h 424771"/>
                <a:gd name="connsiteX9" fmla="*/ 55457 w 92464"/>
                <a:gd name="connsiteY9" fmla="*/ 393662 h 424771"/>
                <a:gd name="connsiteX10" fmla="*/ 88404 w 92464"/>
                <a:gd name="connsiteY10" fmla="*/ 424838 h 424771"/>
                <a:gd name="connsiteX11" fmla="*/ 92656 w 92464"/>
                <a:gd name="connsiteY11" fmla="*/ 421295 h 42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464" h="424771">
                  <a:moveTo>
                    <a:pt x="92656" y="421295"/>
                  </a:moveTo>
                  <a:cubicBezTo>
                    <a:pt x="92656" y="419878"/>
                    <a:pt x="91947" y="419170"/>
                    <a:pt x="91239" y="418107"/>
                  </a:cubicBezTo>
                  <a:cubicBezTo>
                    <a:pt x="74942" y="400748"/>
                    <a:pt x="50852" y="372052"/>
                    <a:pt x="35972" y="314305"/>
                  </a:cubicBezTo>
                  <a:cubicBezTo>
                    <a:pt x="27824" y="282067"/>
                    <a:pt x="24636" y="245577"/>
                    <a:pt x="24636" y="212630"/>
                  </a:cubicBezTo>
                  <a:cubicBezTo>
                    <a:pt x="24636" y="119456"/>
                    <a:pt x="46955" y="54270"/>
                    <a:pt x="89467" y="8215"/>
                  </a:cubicBezTo>
                  <a:cubicBezTo>
                    <a:pt x="92656" y="5026"/>
                    <a:pt x="92656" y="4318"/>
                    <a:pt x="92656" y="3609"/>
                  </a:cubicBezTo>
                  <a:cubicBezTo>
                    <a:pt x="92656" y="67"/>
                    <a:pt x="89822" y="67"/>
                    <a:pt x="88404" y="67"/>
                  </a:cubicBezTo>
                  <a:cubicBezTo>
                    <a:pt x="83090" y="67"/>
                    <a:pt x="63960" y="21323"/>
                    <a:pt x="59354" y="26637"/>
                  </a:cubicBezTo>
                  <a:cubicBezTo>
                    <a:pt x="23218" y="69504"/>
                    <a:pt x="191" y="133273"/>
                    <a:pt x="191" y="212275"/>
                  </a:cubicBezTo>
                  <a:cubicBezTo>
                    <a:pt x="191" y="262582"/>
                    <a:pt x="9048" y="333790"/>
                    <a:pt x="55457" y="393662"/>
                  </a:cubicBezTo>
                  <a:cubicBezTo>
                    <a:pt x="59000" y="397914"/>
                    <a:pt x="82028" y="424838"/>
                    <a:pt x="88404" y="424838"/>
                  </a:cubicBezTo>
                  <a:cubicBezTo>
                    <a:pt x="89822" y="424838"/>
                    <a:pt x="92656" y="424838"/>
                    <a:pt x="92656" y="421295"/>
                  </a:cubicBezTo>
                  <a:close/>
                </a:path>
              </a:pathLst>
            </a:custGeom>
            <a:solidFill>
              <a:srgbClr val="000000"/>
            </a:solidFill>
            <a:ln w="35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AF31BD-1931-582F-8247-B2B18107D5E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516891" y="5101382"/>
              <a:ext cx="216459" cy="14170"/>
            </a:xfrm>
            <a:custGeom>
              <a:avLst/>
              <a:gdLst>
                <a:gd name="connsiteX0" fmla="*/ 204256 w 216459"/>
                <a:gd name="connsiteY0" fmla="*/ 14246 h 14170"/>
                <a:gd name="connsiteX1" fmla="*/ 216655 w 216459"/>
                <a:gd name="connsiteY1" fmla="*/ 7160 h 14170"/>
                <a:gd name="connsiteX2" fmla="*/ 204256 w 216459"/>
                <a:gd name="connsiteY2" fmla="*/ 75 h 14170"/>
                <a:gd name="connsiteX3" fmla="*/ 12595 w 216459"/>
                <a:gd name="connsiteY3" fmla="*/ 75 h 14170"/>
                <a:gd name="connsiteX4" fmla="*/ 195 w 216459"/>
                <a:gd name="connsiteY4" fmla="*/ 7160 h 14170"/>
                <a:gd name="connsiteX5" fmla="*/ 12595 w 216459"/>
                <a:gd name="connsiteY5" fmla="*/ 14246 h 14170"/>
                <a:gd name="connsiteX6" fmla="*/ 204256 w 216459"/>
                <a:gd name="connsiteY6" fmla="*/ 14246 h 1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459" h="14170">
                  <a:moveTo>
                    <a:pt x="204256" y="14246"/>
                  </a:moveTo>
                  <a:cubicBezTo>
                    <a:pt x="210278" y="14246"/>
                    <a:pt x="216655" y="14246"/>
                    <a:pt x="216655" y="7160"/>
                  </a:cubicBezTo>
                  <a:cubicBezTo>
                    <a:pt x="216655" y="75"/>
                    <a:pt x="210278" y="75"/>
                    <a:pt x="204256" y="75"/>
                  </a:cubicBezTo>
                  <a:lnTo>
                    <a:pt x="12595" y="75"/>
                  </a:lnTo>
                  <a:cubicBezTo>
                    <a:pt x="6572" y="75"/>
                    <a:pt x="195" y="75"/>
                    <a:pt x="195" y="7160"/>
                  </a:cubicBezTo>
                  <a:cubicBezTo>
                    <a:pt x="195" y="14246"/>
                    <a:pt x="6572" y="14246"/>
                    <a:pt x="12595" y="14246"/>
                  </a:cubicBezTo>
                  <a:lnTo>
                    <a:pt x="204256" y="14246"/>
                  </a:lnTo>
                  <a:close/>
                </a:path>
              </a:pathLst>
            </a:custGeom>
            <a:solidFill>
              <a:srgbClr val="000000"/>
            </a:solidFill>
            <a:ln w="35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8D2BE6-B6CD-5271-B882-2D8810356C8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780391" y="4947274"/>
              <a:ext cx="244801" cy="318490"/>
            </a:xfrm>
            <a:custGeom>
              <a:avLst/>
              <a:gdLst>
                <a:gd name="connsiteX0" fmla="*/ 138015 w 244801"/>
                <a:gd name="connsiteY0" fmla="*/ 247710 h 318490"/>
                <a:gd name="connsiteX1" fmla="*/ 245005 w 244801"/>
                <a:gd name="connsiteY1" fmla="*/ 95374 h 318490"/>
                <a:gd name="connsiteX2" fmla="*/ 154665 w 244801"/>
                <a:gd name="connsiteY2" fmla="*/ 75 h 318490"/>
                <a:gd name="connsiteX3" fmla="*/ 203 w 244801"/>
                <a:gd name="connsiteY3" fmla="*/ 163040 h 318490"/>
                <a:gd name="connsiteX4" fmla="*/ 90897 w 244801"/>
                <a:gd name="connsiteY4" fmla="*/ 257630 h 318490"/>
                <a:gd name="connsiteX5" fmla="*/ 125615 w 244801"/>
                <a:gd name="connsiteY5" fmla="*/ 252316 h 318490"/>
                <a:gd name="connsiteX6" fmla="*/ 124198 w 244801"/>
                <a:gd name="connsiteY6" fmla="*/ 279595 h 318490"/>
                <a:gd name="connsiteX7" fmla="*/ 153603 w 244801"/>
                <a:gd name="connsiteY7" fmla="*/ 318565 h 318490"/>
                <a:gd name="connsiteX8" fmla="*/ 212766 w 244801"/>
                <a:gd name="connsiteY8" fmla="*/ 249836 h 318490"/>
                <a:gd name="connsiteX9" fmla="*/ 208869 w 244801"/>
                <a:gd name="connsiteY9" fmla="*/ 246293 h 318490"/>
                <a:gd name="connsiteX10" fmla="*/ 204618 w 244801"/>
                <a:gd name="connsiteY10" fmla="*/ 250190 h 318490"/>
                <a:gd name="connsiteX11" fmla="*/ 163168 w 244801"/>
                <a:gd name="connsiteY11" fmla="*/ 284200 h 318490"/>
                <a:gd name="connsiteX12" fmla="*/ 138015 w 244801"/>
                <a:gd name="connsiteY12" fmla="*/ 247710 h 318490"/>
                <a:gd name="connsiteX13" fmla="*/ 71057 w 244801"/>
                <a:gd name="connsiteY13" fmla="*/ 244876 h 318490"/>
                <a:gd name="connsiteX14" fmla="*/ 31379 w 244801"/>
                <a:gd name="connsiteY14" fmla="*/ 174376 h 318490"/>
                <a:gd name="connsiteX15" fmla="*/ 67515 w 244801"/>
                <a:gd name="connsiteY15" fmla="*/ 61364 h 318490"/>
                <a:gd name="connsiteX16" fmla="*/ 152540 w 244801"/>
                <a:gd name="connsiteY16" fmla="*/ 8932 h 318490"/>
                <a:gd name="connsiteX17" fmla="*/ 213829 w 244801"/>
                <a:gd name="connsiteY17" fmla="*/ 84037 h 318490"/>
                <a:gd name="connsiteX18" fmla="*/ 136243 w 244801"/>
                <a:gd name="connsiteY18" fmla="*/ 235665 h 318490"/>
                <a:gd name="connsiteX19" fmla="*/ 105067 w 244801"/>
                <a:gd name="connsiteY19" fmla="*/ 197404 h 318490"/>
                <a:gd name="connsiteX20" fmla="*/ 68932 w 244801"/>
                <a:gd name="connsiteY20" fmla="*/ 233540 h 318490"/>
                <a:gd name="connsiteX21" fmla="*/ 71057 w 244801"/>
                <a:gd name="connsiteY21" fmla="*/ 244876 h 318490"/>
                <a:gd name="connsiteX22" fmla="*/ 93022 w 244801"/>
                <a:gd name="connsiteY22" fmla="*/ 248773 h 318490"/>
                <a:gd name="connsiteX23" fmla="*/ 76726 w 244801"/>
                <a:gd name="connsiteY23" fmla="*/ 233540 h 318490"/>
                <a:gd name="connsiteX24" fmla="*/ 105067 w 244801"/>
                <a:gd name="connsiteY24" fmla="*/ 205198 h 318490"/>
                <a:gd name="connsiteX25" fmla="*/ 126678 w 244801"/>
                <a:gd name="connsiteY25" fmla="*/ 235311 h 318490"/>
                <a:gd name="connsiteX26" fmla="*/ 122781 w 244801"/>
                <a:gd name="connsiteY26" fmla="*/ 242396 h 318490"/>
                <a:gd name="connsiteX27" fmla="*/ 93022 w 244801"/>
                <a:gd name="connsiteY27" fmla="*/ 248773 h 31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4801" h="318490">
                  <a:moveTo>
                    <a:pt x="138015" y="247710"/>
                  </a:moveTo>
                  <a:cubicBezTo>
                    <a:pt x="192927" y="226808"/>
                    <a:pt x="245005" y="163748"/>
                    <a:pt x="245005" y="95374"/>
                  </a:cubicBezTo>
                  <a:cubicBezTo>
                    <a:pt x="245005" y="38336"/>
                    <a:pt x="207452" y="75"/>
                    <a:pt x="154665" y="75"/>
                  </a:cubicBezTo>
                  <a:cubicBezTo>
                    <a:pt x="78143" y="75"/>
                    <a:pt x="203" y="80494"/>
                    <a:pt x="203" y="163040"/>
                  </a:cubicBezTo>
                  <a:cubicBezTo>
                    <a:pt x="203" y="221849"/>
                    <a:pt x="39882" y="257630"/>
                    <a:pt x="90897" y="257630"/>
                  </a:cubicBezTo>
                  <a:cubicBezTo>
                    <a:pt x="99753" y="257630"/>
                    <a:pt x="111799" y="256213"/>
                    <a:pt x="125615" y="252316"/>
                  </a:cubicBezTo>
                  <a:cubicBezTo>
                    <a:pt x="124198" y="274281"/>
                    <a:pt x="124198" y="274989"/>
                    <a:pt x="124198" y="279595"/>
                  </a:cubicBezTo>
                  <a:cubicBezTo>
                    <a:pt x="124198" y="290932"/>
                    <a:pt x="124198" y="318565"/>
                    <a:pt x="153603" y="318565"/>
                  </a:cubicBezTo>
                  <a:cubicBezTo>
                    <a:pt x="195761" y="318565"/>
                    <a:pt x="212766" y="253733"/>
                    <a:pt x="212766" y="249836"/>
                  </a:cubicBezTo>
                  <a:cubicBezTo>
                    <a:pt x="212766" y="247356"/>
                    <a:pt x="210286" y="246293"/>
                    <a:pt x="208869" y="246293"/>
                  </a:cubicBezTo>
                  <a:cubicBezTo>
                    <a:pt x="206035" y="246293"/>
                    <a:pt x="205326" y="248065"/>
                    <a:pt x="204618" y="250190"/>
                  </a:cubicBezTo>
                  <a:cubicBezTo>
                    <a:pt x="196115" y="275344"/>
                    <a:pt x="175568" y="284200"/>
                    <a:pt x="163168" y="284200"/>
                  </a:cubicBezTo>
                  <a:cubicBezTo>
                    <a:pt x="146872" y="284200"/>
                    <a:pt x="141557" y="274635"/>
                    <a:pt x="138015" y="247710"/>
                  </a:cubicBezTo>
                  <a:close/>
                  <a:moveTo>
                    <a:pt x="71057" y="244876"/>
                  </a:moveTo>
                  <a:cubicBezTo>
                    <a:pt x="43424" y="233894"/>
                    <a:pt x="31379" y="206261"/>
                    <a:pt x="31379" y="174376"/>
                  </a:cubicBezTo>
                  <a:cubicBezTo>
                    <a:pt x="31379" y="149932"/>
                    <a:pt x="40590" y="99625"/>
                    <a:pt x="67515" y="61364"/>
                  </a:cubicBezTo>
                  <a:cubicBezTo>
                    <a:pt x="93377" y="25228"/>
                    <a:pt x="126678" y="8932"/>
                    <a:pt x="152540" y="8932"/>
                  </a:cubicBezTo>
                  <a:cubicBezTo>
                    <a:pt x="187967" y="8932"/>
                    <a:pt x="213829" y="36565"/>
                    <a:pt x="213829" y="84037"/>
                  </a:cubicBezTo>
                  <a:cubicBezTo>
                    <a:pt x="213829" y="119464"/>
                    <a:pt x="195761" y="202364"/>
                    <a:pt x="136243" y="235665"/>
                  </a:cubicBezTo>
                  <a:cubicBezTo>
                    <a:pt x="134472" y="223266"/>
                    <a:pt x="130929" y="197404"/>
                    <a:pt x="105067" y="197404"/>
                  </a:cubicBezTo>
                  <a:cubicBezTo>
                    <a:pt x="86291" y="197404"/>
                    <a:pt x="68932" y="215118"/>
                    <a:pt x="68932" y="233540"/>
                  </a:cubicBezTo>
                  <a:cubicBezTo>
                    <a:pt x="68932" y="240625"/>
                    <a:pt x="71057" y="244522"/>
                    <a:pt x="71057" y="244876"/>
                  </a:cubicBezTo>
                  <a:close/>
                  <a:moveTo>
                    <a:pt x="93022" y="248773"/>
                  </a:moveTo>
                  <a:cubicBezTo>
                    <a:pt x="88062" y="248773"/>
                    <a:pt x="76726" y="248773"/>
                    <a:pt x="76726" y="233540"/>
                  </a:cubicBezTo>
                  <a:cubicBezTo>
                    <a:pt x="76726" y="219369"/>
                    <a:pt x="90188" y="205198"/>
                    <a:pt x="105067" y="205198"/>
                  </a:cubicBezTo>
                  <a:cubicBezTo>
                    <a:pt x="119947" y="205198"/>
                    <a:pt x="126678" y="213700"/>
                    <a:pt x="126678" y="235311"/>
                  </a:cubicBezTo>
                  <a:cubicBezTo>
                    <a:pt x="126678" y="240625"/>
                    <a:pt x="126324" y="240979"/>
                    <a:pt x="122781" y="242396"/>
                  </a:cubicBezTo>
                  <a:cubicBezTo>
                    <a:pt x="113570" y="246293"/>
                    <a:pt x="102942" y="248773"/>
                    <a:pt x="93022" y="248773"/>
                  </a:cubicBezTo>
                  <a:close/>
                </a:path>
              </a:pathLst>
            </a:custGeom>
            <a:solidFill>
              <a:srgbClr val="000000"/>
            </a:solidFill>
            <a:ln w="35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6F2FE5B-B0EF-77DE-038F-F14F9EAB270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058726" y="4886094"/>
              <a:ext cx="109611" cy="164665"/>
            </a:xfrm>
            <a:custGeom>
              <a:avLst/>
              <a:gdLst>
                <a:gd name="connsiteX0" fmla="*/ 109823 w 109611"/>
                <a:gd name="connsiteY0" fmla="*/ 119602 h 164665"/>
                <a:gd name="connsiteX1" fmla="*/ 101391 w 109611"/>
                <a:gd name="connsiteY1" fmla="*/ 119602 h 164665"/>
                <a:gd name="connsiteX2" fmla="*/ 94943 w 109611"/>
                <a:gd name="connsiteY2" fmla="*/ 142169 h 164665"/>
                <a:gd name="connsiteX3" fmla="*/ 70392 w 109611"/>
                <a:gd name="connsiteY3" fmla="*/ 143657 h 164665"/>
                <a:gd name="connsiteX4" fmla="*/ 24762 w 109611"/>
                <a:gd name="connsiteY4" fmla="*/ 143657 h 164665"/>
                <a:gd name="connsiteX5" fmla="*/ 74360 w 109611"/>
                <a:gd name="connsiteY5" fmla="*/ 101994 h 164665"/>
                <a:gd name="connsiteX6" fmla="*/ 109823 w 109611"/>
                <a:gd name="connsiteY6" fmla="*/ 48429 h 164665"/>
                <a:gd name="connsiteX7" fmla="*/ 51793 w 109611"/>
                <a:gd name="connsiteY7" fmla="*/ 71 h 164665"/>
                <a:gd name="connsiteX8" fmla="*/ 211 w 109611"/>
                <a:gd name="connsiteY8" fmla="*/ 44461 h 164665"/>
                <a:gd name="connsiteX9" fmla="*/ 13354 w 109611"/>
                <a:gd name="connsiteY9" fmla="*/ 58348 h 164665"/>
                <a:gd name="connsiteX10" fmla="*/ 26498 w 109611"/>
                <a:gd name="connsiteY10" fmla="*/ 45205 h 164665"/>
                <a:gd name="connsiteX11" fmla="*/ 11867 w 109611"/>
                <a:gd name="connsiteY11" fmla="*/ 32061 h 164665"/>
                <a:gd name="connsiteX12" fmla="*/ 48073 w 109611"/>
                <a:gd name="connsiteY12" fmla="*/ 8998 h 164665"/>
                <a:gd name="connsiteX13" fmla="*/ 85768 w 109611"/>
                <a:gd name="connsiteY13" fmla="*/ 48429 h 164665"/>
                <a:gd name="connsiteX14" fmla="*/ 62457 w 109611"/>
                <a:gd name="connsiteY14" fmla="*/ 96043 h 164665"/>
                <a:gd name="connsiteX15" fmla="*/ 2691 w 109611"/>
                <a:gd name="connsiteY15" fmla="*/ 155064 h 164665"/>
                <a:gd name="connsiteX16" fmla="*/ 211 w 109611"/>
                <a:gd name="connsiteY16" fmla="*/ 164736 h 164665"/>
                <a:gd name="connsiteX17" fmla="*/ 102383 w 109611"/>
                <a:gd name="connsiteY17" fmla="*/ 164736 h 164665"/>
                <a:gd name="connsiteX18" fmla="*/ 109823 w 109611"/>
                <a:gd name="connsiteY18" fmla="*/ 119602 h 164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611" h="164665">
                  <a:moveTo>
                    <a:pt x="109823" y="119602"/>
                  </a:moveTo>
                  <a:lnTo>
                    <a:pt x="101391" y="119602"/>
                  </a:lnTo>
                  <a:cubicBezTo>
                    <a:pt x="100647" y="125058"/>
                    <a:pt x="98167" y="139689"/>
                    <a:pt x="94943" y="142169"/>
                  </a:cubicBezTo>
                  <a:cubicBezTo>
                    <a:pt x="92959" y="143657"/>
                    <a:pt x="73864" y="143657"/>
                    <a:pt x="70392" y="143657"/>
                  </a:cubicBezTo>
                  <a:lnTo>
                    <a:pt x="24762" y="143657"/>
                  </a:lnTo>
                  <a:cubicBezTo>
                    <a:pt x="50801" y="120594"/>
                    <a:pt x="59481" y="113650"/>
                    <a:pt x="74360" y="101994"/>
                  </a:cubicBezTo>
                  <a:cubicBezTo>
                    <a:pt x="92711" y="87363"/>
                    <a:pt x="109823" y="71988"/>
                    <a:pt x="109823" y="48429"/>
                  </a:cubicBezTo>
                  <a:cubicBezTo>
                    <a:pt x="109823" y="18422"/>
                    <a:pt x="83536" y="71"/>
                    <a:pt x="51793" y="71"/>
                  </a:cubicBezTo>
                  <a:cubicBezTo>
                    <a:pt x="21042" y="71"/>
                    <a:pt x="211" y="21646"/>
                    <a:pt x="211" y="44461"/>
                  </a:cubicBezTo>
                  <a:cubicBezTo>
                    <a:pt x="211" y="57108"/>
                    <a:pt x="10875" y="58348"/>
                    <a:pt x="13354" y="58348"/>
                  </a:cubicBezTo>
                  <a:cubicBezTo>
                    <a:pt x="19306" y="58348"/>
                    <a:pt x="26498" y="54132"/>
                    <a:pt x="26498" y="45205"/>
                  </a:cubicBezTo>
                  <a:cubicBezTo>
                    <a:pt x="26498" y="40741"/>
                    <a:pt x="24762" y="32061"/>
                    <a:pt x="11867" y="32061"/>
                  </a:cubicBezTo>
                  <a:cubicBezTo>
                    <a:pt x="19554" y="14454"/>
                    <a:pt x="36418" y="8998"/>
                    <a:pt x="48073" y="8998"/>
                  </a:cubicBezTo>
                  <a:cubicBezTo>
                    <a:pt x="72872" y="8998"/>
                    <a:pt x="85768" y="28341"/>
                    <a:pt x="85768" y="48429"/>
                  </a:cubicBezTo>
                  <a:cubicBezTo>
                    <a:pt x="85768" y="70004"/>
                    <a:pt x="70392" y="87115"/>
                    <a:pt x="62457" y="96043"/>
                  </a:cubicBezTo>
                  <a:lnTo>
                    <a:pt x="2691" y="155064"/>
                  </a:lnTo>
                  <a:cubicBezTo>
                    <a:pt x="211" y="157296"/>
                    <a:pt x="211" y="157792"/>
                    <a:pt x="211" y="164736"/>
                  </a:cubicBezTo>
                  <a:lnTo>
                    <a:pt x="102383" y="164736"/>
                  </a:lnTo>
                  <a:lnTo>
                    <a:pt x="109823" y="119602"/>
                  </a:lnTo>
                  <a:close/>
                </a:path>
              </a:pathLst>
            </a:custGeom>
            <a:solidFill>
              <a:srgbClr val="000000"/>
            </a:solidFill>
            <a:ln w="35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8761338-D7B6-013A-AE5B-FE131D377EB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217621" y="4895902"/>
              <a:ext cx="92464" cy="424771"/>
            </a:xfrm>
            <a:custGeom>
              <a:avLst/>
              <a:gdLst>
                <a:gd name="connsiteX0" fmla="*/ 92680 w 92464"/>
                <a:gd name="connsiteY0" fmla="*/ 212630 h 424771"/>
                <a:gd name="connsiteX1" fmla="*/ 37414 w 92464"/>
                <a:gd name="connsiteY1" fmla="*/ 31243 h 424771"/>
                <a:gd name="connsiteX2" fmla="*/ 4467 w 92464"/>
                <a:gd name="connsiteY2" fmla="*/ 67 h 424771"/>
                <a:gd name="connsiteX3" fmla="*/ 215 w 92464"/>
                <a:gd name="connsiteY3" fmla="*/ 3609 h 424771"/>
                <a:gd name="connsiteX4" fmla="*/ 2341 w 92464"/>
                <a:gd name="connsiteY4" fmla="*/ 7152 h 424771"/>
                <a:gd name="connsiteX5" fmla="*/ 56899 w 92464"/>
                <a:gd name="connsiteY5" fmla="*/ 110599 h 424771"/>
                <a:gd name="connsiteX6" fmla="*/ 68236 w 92464"/>
                <a:gd name="connsiteY6" fmla="*/ 212275 h 424771"/>
                <a:gd name="connsiteX7" fmla="*/ 55836 w 92464"/>
                <a:gd name="connsiteY7" fmla="*/ 318911 h 424771"/>
                <a:gd name="connsiteX8" fmla="*/ 3404 w 92464"/>
                <a:gd name="connsiteY8" fmla="*/ 416690 h 424771"/>
                <a:gd name="connsiteX9" fmla="*/ 215 w 92464"/>
                <a:gd name="connsiteY9" fmla="*/ 421295 h 424771"/>
                <a:gd name="connsiteX10" fmla="*/ 4467 w 92464"/>
                <a:gd name="connsiteY10" fmla="*/ 424838 h 424771"/>
                <a:gd name="connsiteX11" fmla="*/ 33517 w 92464"/>
                <a:gd name="connsiteY11" fmla="*/ 398268 h 424771"/>
                <a:gd name="connsiteX12" fmla="*/ 92680 w 92464"/>
                <a:gd name="connsiteY12" fmla="*/ 212630 h 42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464" h="424771">
                  <a:moveTo>
                    <a:pt x="92680" y="212630"/>
                  </a:moveTo>
                  <a:cubicBezTo>
                    <a:pt x="92680" y="162323"/>
                    <a:pt x="83824" y="91114"/>
                    <a:pt x="37414" y="31243"/>
                  </a:cubicBezTo>
                  <a:cubicBezTo>
                    <a:pt x="33871" y="26991"/>
                    <a:pt x="10844" y="67"/>
                    <a:pt x="4467" y="67"/>
                  </a:cubicBezTo>
                  <a:cubicBezTo>
                    <a:pt x="2695" y="67"/>
                    <a:pt x="215" y="775"/>
                    <a:pt x="215" y="3609"/>
                  </a:cubicBezTo>
                  <a:cubicBezTo>
                    <a:pt x="215" y="5026"/>
                    <a:pt x="924" y="6089"/>
                    <a:pt x="2341" y="7152"/>
                  </a:cubicBezTo>
                  <a:cubicBezTo>
                    <a:pt x="19346" y="25574"/>
                    <a:pt x="42374" y="54270"/>
                    <a:pt x="56899" y="110599"/>
                  </a:cubicBezTo>
                  <a:cubicBezTo>
                    <a:pt x="65047" y="142838"/>
                    <a:pt x="68236" y="179328"/>
                    <a:pt x="68236" y="212275"/>
                  </a:cubicBezTo>
                  <a:cubicBezTo>
                    <a:pt x="68236" y="248057"/>
                    <a:pt x="65047" y="284192"/>
                    <a:pt x="55836" y="318911"/>
                  </a:cubicBezTo>
                  <a:cubicBezTo>
                    <a:pt x="42374" y="368509"/>
                    <a:pt x="21472" y="396851"/>
                    <a:pt x="3404" y="416690"/>
                  </a:cubicBezTo>
                  <a:cubicBezTo>
                    <a:pt x="215" y="419878"/>
                    <a:pt x="215" y="420587"/>
                    <a:pt x="215" y="421295"/>
                  </a:cubicBezTo>
                  <a:cubicBezTo>
                    <a:pt x="215" y="424130"/>
                    <a:pt x="2695" y="424838"/>
                    <a:pt x="4467" y="424838"/>
                  </a:cubicBezTo>
                  <a:cubicBezTo>
                    <a:pt x="9781" y="424838"/>
                    <a:pt x="29266" y="403228"/>
                    <a:pt x="33517" y="398268"/>
                  </a:cubicBezTo>
                  <a:cubicBezTo>
                    <a:pt x="69653" y="355401"/>
                    <a:pt x="92680" y="291632"/>
                    <a:pt x="92680" y="212630"/>
                  </a:cubicBezTo>
                  <a:close/>
                </a:path>
              </a:pathLst>
            </a:custGeom>
            <a:solidFill>
              <a:srgbClr val="000000"/>
            </a:solidFill>
            <a:ln w="35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86AB01-6482-60B0-5327-7F13CBAD6A1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482654" y="5067018"/>
              <a:ext cx="235590" cy="82899"/>
            </a:xfrm>
            <a:custGeom>
              <a:avLst/>
              <a:gdLst>
                <a:gd name="connsiteX0" fmla="*/ 223768 w 235590"/>
                <a:gd name="connsiteY0" fmla="*/ 14246 h 82899"/>
                <a:gd name="connsiteX1" fmla="*/ 235813 w 235590"/>
                <a:gd name="connsiteY1" fmla="*/ 7160 h 82899"/>
                <a:gd name="connsiteX2" fmla="*/ 224122 w 235590"/>
                <a:gd name="connsiteY2" fmla="*/ 75 h 82899"/>
                <a:gd name="connsiteX3" fmla="*/ 11914 w 235590"/>
                <a:gd name="connsiteY3" fmla="*/ 75 h 82899"/>
                <a:gd name="connsiteX4" fmla="*/ 223 w 235590"/>
                <a:gd name="connsiteY4" fmla="*/ 7160 h 82899"/>
                <a:gd name="connsiteX5" fmla="*/ 12268 w 235590"/>
                <a:gd name="connsiteY5" fmla="*/ 14246 h 82899"/>
                <a:gd name="connsiteX6" fmla="*/ 223768 w 235590"/>
                <a:gd name="connsiteY6" fmla="*/ 14246 h 82899"/>
                <a:gd name="connsiteX7" fmla="*/ 224122 w 235590"/>
                <a:gd name="connsiteY7" fmla="*/ 82974 h 82899"/>
                <a:gd name="connsiteX8" fmla="*/ 235813 w 235590"/>
                <a:gd name="connsiteY8" fmla="*/ 75889 h 82899"/>
                <a:gd name="connsiteX9" fmla="*/ 223768 w 235590"/>
                <a:gd name="connsiteY9" fmla="*/ 68803 h 82899"/>
                <a:gd name="connsiteX10" fmla="*/ 12268 w 235590"/>
                <a:gd name="connsiteY10" fmla="*/ 68803 h 82899"/>
                <a:gd name="connsiteX11" fmla="*/ 223 w 235590"/>
                <a:gd name="connsiteY11" fmla="*/ 75889 h 82899"/>
                <a:gd name="connsiteX12" fmla="*/ 11914 w 235590"/>
                <a:gd name="connsiteY12" fmla="*/ 82974 h 82899"/>
                <a:gd name="connsiteX13" fmla="*/ 224122 w 235590"/>
                <a:gd name="connsiteY13" fmla="*/ 82974 h 8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590" h="82899">
                  <a:moveTo>
                    <a:pt x="223768" y="14246"/>
                  </a:moveTo>
                  <a:cubicBezTo>
                    <a:pt x="229082" y="14246"/>
                    <a:pt x="235813" y="14246"/>
                    <a:pt x="235813" y="7160"/>
                  </a:cubicBezTo>
                  <a:cubicBezTo>
                    <a:pt x="235813" y="75"/>
                    <a:pt x="229082" y="75"/>
                    <a:pt x="224122" y="75"/>
                  </a:cubicBezTo>
                  <a:lnTo>
                    <a:pt x="11914" y="75"/>
                  </a:lnTo>
                  <a:cubicBezTo>
                    <a:pt x="6954" y="75"/>
                    <a:pt x="223" y="75"/>
                    <a:pt x="223" y="7160"/>
                  </a:cubicBezTo>
                  <a:cubicBezTo>
                    <a:pt x="223" y="14246"/>
                    <a:pt x="6954" y="14246"/>
                    <a:pt x="12268" y="14246"/>
                  </a:cubicBezTo>
                  <a:lnTo>
                    <a:pt x="223768" y="14246"/>
                  </a:lnTo>
                  <a:close/>
                  <a:moveTo>
                    <a:pt x="224122" y="82974"/>
                  </a:moveTo>
                  <a:cubicBezTo>
                    <a:pt x="229082" y="82974"/>
                    <a:pt x="235813" y="82974"/>
                    <a:pt x="235813" y="75889"/>
                  </a:cubicBezTo>
                  <a:cubicBezTo>
                    <a:pt x="235813" y="68803"/>
                    <a:pt x="229082" y="68803"/>
                    <a:pt x="223768" y="68803"/>
                  </a:cubicBezTo>
                  <a:lnTo>
                    <a:pt x="12268" y="68803"/>
                  </a:lnTo>
                  <a:cubicBezTo>
                    <a:pt x="6954" y="68803"/>
                    <a:pt x="223" y="68803"/>
                    <a:pt x="223" y="75889"/>
                  </a:cubicBezTo>
                  <a:cubicBezTo>
                    <a:pt x="223" y="82974"/>
                    <a:pt x="6954" y="82974"/>
                    <a:pt x="11914" y="82974"/>
                  </a:cubicBezTo>
                  <a:lnTo>
                    <a:pt x="224122" y="82974"/>
                  </a:lnTo>
                  <a:close/>
                </a:path>
              </a:pathLst>
            </a:custGeom>
            <a:solidFill>
              <a:srgbClr val="000000"/>
            </a:solidFill>
            <a:ln w="35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695CDE-3F40-5538-09C7-3CFF72BBEE9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848458" y="4951171"/>
              <a:ext cx="78648" cy="245864"/>
            </a:xfrm>
            <a:custGeom>
              <a:avLst/>
              <a:gdLst>
                <a:gd name="connsiteX0" fmla="*/ 51248 w 78648"/>
                <a:gd name="connsiteY0" fmla="*/ 75 h 245864"/>
                <a:gd name="connsiteX1" fmla="*/ 233 w 78648"/>
                <a:gd name="connsiteY1" fmla="*/ 3972 h 245864"/>
                <a:gd name="connsiteX2" fmla="*/ 233 w 78648"/>
                <a:gd name="connsiteY2" fmla="*/ 14954 h 245864"/>
                <a:gd name="connsiteX3" fmla="*/ 27866 w 78648"/>
                <a:gd name="connsiteY3" fmla="*/ 34793 h 245864"/>
                <a:gd name="connsiteX4" fmla="*/ 27866 w 78648"/>
                <a:gd name="connsiteY4" fmla="*/ 219014 h 245864"/>
                <a:gd name="connsiteX5" fmla="*/ 233 w 78648"/>
                <a:gd name="connsiteY5" fmla="*/ 234957 h 245864"/>
                <a:gd name="connsiteX6" fmla="*/ 233 w 78648"/>
                <a:gd name="connsiteY6" fmla="*/ 245939 h 245864"/>
                <a:gd name="connsiteX7" fmla="*/ 39557 w 78648"/>
                <a:gd name="connsiteY7" fmla="*/ 244876 h 245864"/>
                <a:gd name="connsiteX8" fmla="*/ 78882 w 78648"/>
                <a:gd name="connsiteY8" fmla="*/ 245939 h 245864"/>
                <a:gd name="connsiteX9" fmla="*/ 78882 w 78648"/>
                <a:gd name="connsiteY9" fmla="*/ 234957 h 245864"/>
                <a:gd name="connsiteX10" fmla="*/ 51248 w 78648"/>
                <a:gd name="connsiteY10" fmla="*/ 219014 h 245864"/>
                <a:gd name="connsiteX11" fmla="*/ 51248 w 78648"/>
                <a:gd name="connsiteY11" fmla="*/ 75 h 24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648" h="245864">
                  <a:moveTo>
                    <a:pt x="51248" y="75"/>
                  </a:moveTo>
                  <a:lnTo>
                    <a:pt x="233" y="3972"/>
                  </a:lnTo>
                  <a:lnTo>
                    <a:pt x="233" y="14954"/>
                  </a:lnTo>
                  <a:cubicBezTo>
                    <a:pt x="25032" y="14954"/>
                    <a:pt x="27866" y="17434"/>
                    <a:pt x="27866" y="34793"/>
                  </a:cubicBezTo>
                  <a:lnTo>
                    <a:pt x="27866" y="219014"/>
                  </a:lnTo>
                  <a:cubicBezTo>
                    <a:pt x="27866" y="234957"/>
                    <a:pt x="23970" y="234957"/>
                    <a:pt x="233" y="234957"/>
                  </a:cubicBezTo>
                  <a:lnTo>
                    <a:pt x="233" y="245939"/>
                  </a:lnTo>
                  <a:cubicBezTo>
                    <a:pt x="11924" y="245585"/>
                    <a:pt x="30701" y="244876"/>
                    <a:pt x="39557" y="244876"/>
                  </a:cubicBezTo>
                  <a:cubicBezTo>
                    <a:pt x="48414" y="244876"/>
                    <a:pt x="65774" y="245585"/>
                    <a:pt x="78882" y="245939"/>
                  </a:cubicBezTo>
                  <a:lnTo>
                    <a:pt x="78882" y="234957"/>
                  </a:lnTo>
                  <a:cubicBezTo>
                    <a:pt x="55145" y="234957"/>
                    <a:pt x="51248" y="234957"/>
                    <a:pt x="51248" y="219014"/>
                  </a:cubicBezTo>
                  <a:lnTo>
                    <a:pt x="51248" y="75"/>
                  </a:lnTo>
                  <a:close/>
                </a:path>
              </a:pathLst>
            </a:custGeom>
            <a:solidFill>
              <a:srgbClr val="000000"/>
            </a:solidFill>
            <a:ln w="35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E2962D-D167-FC5A-BDAC-E059CD1A2F4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945095" y="5038322"/>
              <a:ext cx="156942" cy="162610"/>
            </a:xfrm>
            <a:custGeom>
              <a:avLst/>
              <a:gdLst>
                <a:gd name="connsiteX0" fmla="*/ 157178 w 156942"/>
                <a:gd name="connsiteY0" fmla="*/ 82974 h 162610"/>
                <a:gd name="connsiteX1" fmla="*/ 78884 w 156942"/>
                <a:gd name="connsiteY1" fmla="*/ 75 h 162610"/>
                <a:gd name="connsiteX2" fmla="*/ 236 w 156942"/>
                <a:gd name="connsiteY2" fmla="*/ 82974 h 162610"/>
                <a:gd name="connsiteX3" fmla="*/ 78530 w 156942"/>
                <a:gd name="connsiteY3" fmla="*/ 162685 h 162610"/>
                <a:gd name="connsiteX4" fmla="*/ 157178 w 156942"/>
                <a:gd name="connsiteY4" fmla="*/ 82974 h 162610"/>
                <a:gd name="connsiteX5" fmla="*/ 78884 w 156942"/>
                <a:gd name="connsiteY5" fmla="*/ 153829 h 162610"/>
                <a:gd name="connsiteX6" fmla="*/ 38497 w 156942"/>
                <a:gd name="connsiteY6" fmla="*/ 130092 h 162610"/>
                <a:gd name="connsiteX7" fmla="*/ 29641 w 156942"/>
                <a:gd name="connsiteY7" fmla="*/ 80140 h 162610"/>
                <a:gd name="connsiteX8" fmla="*/ 38143 w 156942"/>
                <a:gd name="connsiteY8" fmla="*/ 31605 h 162610"/>
                <a:gd name="connsiteX9" fmla="*/ 78530 w 156942"/>
                <a:gd name="connsiteY9" fmla="*/ 7869 h 162610"/>
                <a:gd name="connsiteX10" fmla="*/ 118563 w 156942"/>
                <a:gd name="connsiteY10" fmla="*/ 30896 h 162610"/>
                <a:gd name="connsiteX11" fmla="*/ 127774 w 156942"/>
                <a:gd name="connsiteY11" fmla="*/ 80140 h 162610"/>
                <a:gd name="connsiteX12" fmla="*/ 119980 w 156942"/>
                <a:gd name="connsiteY12" fmla="*/ 127612 h 162610"/>
                <a:gd name="connsiteX13" fmla="*/ 78884 w 156942"/>
                <a:gd name="connsiteY13" fmla="*/ 153829 h 16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942" h="162610">
                  <a:moveTo>
                    <a:pt x="157178" y="82974"/>
                  </a:moveTo>
                  <a:cubicBezTo>
                    <a:pt x="157178" y="37628"/>
                    <a:pt x="121751" y="75"/>
                    <a:pt x="78884" y="75"/>
                  </a:cubicBezTo>
                  <a:cubicBezTo>
                    <a:pt x="34600" y="75"/>
                    <a:pt x="236" y="38690"/>
                    <a:pt x="236" y="82974"/>
                  </a:cubicBezTo>
                  <a:cubicBezTo>
                    <a:pt x="236" y="128675"/>
                    <a:pt x="37080" y="162685"/>
                    <a:pt x="78530" y="162685"/>
                  </a:cubicBezTo>
                  <a:cubicBezTo>
                    <a:pt x="121397" y="162685"/>
                    <a:pt x="157178" y="127967"/>
                    <a:pt x="157178" y="82974"/>
                  </a:cubicBezTo>
                  <a:close/>
                  <a:moveTo>
                    <a:pt x="78884" y="153829"/>
                  </a:moveTo>
                  <a:cubicBezTo>
                    <a:pt x="63651" y="153829"/>
                    <a:pt x="48063" y="146389"/>
                    <a:pt x="38497" y="130092"/>
                  </a:cubicBezTo>
                  <a:cubicBezTo>
                    <a:pt x="29641" y="114504"/>
                    <a:pt x="29641" y="92894"/>
                    <a:pt x="29641" y="80140"/>
                  </a:cubicBezTo>
                  <a:cubicBezTo>
                    <a:pt x="29641" y="66324"/>
                    <a:pt x="29641" y="47193"/>
                    <a:pt x="38143" y="31605"/>
                  </a:cubicBezTo>
                  <a:cubicBezTo>
                    <a:pt x="47708" y="15308"/>
                    <a:pt x="64359" y="7869"/>
                    <a:pt x="78530" y="7869"/>
                  </a:cubicBezTo>
                  <a:cubicBezTo>
                    <a:pt x="94118" y="7869"/>
                    <a:pt x="109352" y="15663"/>
                    <a:pt x="118563" y="30896"/>
                  </a:cubicBezTo>
                  <a:cubicBezTo>
                    <a:pt x="127774" y="46130"/>
                    <a:pt x="127774" y="66678"/>
                    <a:pt x="127774" y="80140"/>
                  </a:cubicBezTo>
                  <a:cubicBezTo>
                    <a:pt x="127774" y="92894"/>
                    <a:pt x="127774" y="112025"/>
                    <a:pt x="119980" y="127612"/>
                  </a:cubicBezTo>
                  <a:cubicBezTo>
                    <a:pt x="112186" y="143555"/>
                    <a:pt x="96598" y="153829"/>
                    <a:pt x="78884" y="153829"/>
                  </a:cubicBezTo>
                  <a:close/>
                </a:path>
              </a:pathLst>
            </a:custGeom>
            <a:solidFill>
              <a:srgbClr val="000000"/>
            </a:solidFill>
            <a:ln w="35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E9B2DF4-119B-7F03-F074-7136221B955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1122232" y="5036551"/>
              <a:ext cx="161902" cy="233464"/>
            </a:xfrm>
            <a:custGeom>
              <a:avLst/>
              <a:gdLst>
                <a:gd name="connsiteX0" fmla="*/ 68970 w 161902"/>
                <a:gd name="connsiteY0" fmla="*/ 99625 h 233464"/>
                <a:gd name="connsiteX1" fmla="*/ 38148 w 161902"/>
                <a:gd name="connsiteY1" fmla="*/ 56050 h 233464"/>
                <a:gd name="connsiteX2" fmla="*/ 43816 w 161902"/>
                <a:gd name="connsiteY2" fmla="*/ 26291 h 233464"/>
                <a:gd name="connsiteX3" fmla="*/ 68970 w 161902"/>
                <a:gd name="connsiteY3" fmla="*/ 12120 h 233464"/>
                <a:gd name="connsiteX4" fmla="*/ 99791 w 161902"/>
                <a:gd name="connsiteY4" fmla="*/ 55695 h 233464"/>
                <a:gd name="connsiteX5" fmla="*/ 94123 w 161902"/>
                <a:gd name="connsiteY5" fmla="*/ 85454 h 233464"/>
                <a:gd name="connsiteX6" fmla="*/ 68970 w 161902"/>
                <a:gd name="connsiteY6" fmla="*/ 99625 h 233464"/>
                <a:gd name="connsiteX7" fmla="*/ 27874 w 161902"/>
                <a:gd name="connsiteY7" fmla="*/ 113442 h 233464"/>
                <a:gd name="connsiteX8" fmla="*/ 33897 w 161902"/>
                <a:gd name="connsiteY8" fmla="*/ 96791 h 233464"/>
                <a:gd name="connsiteX9" fmla="*/ 68970 w 161902"/>
                <a:gd name="connsiteY9" fmla="*/ 107773 h 233464"/>
                <a:gd name="connsiteX10" fmla="*/ 126362 w 161902"/>
                <a:gd name="connsiteY10" fmla="*/ 56050 h 233464"/>
                <a:gd name="connsiteX11" fmla="*/ 111837 w 161902"/>
                <a:gd name="connsiteY11" fmla="*/ 21685 h 233464"/>
                <a:gd name="connsiteX12" fmla="*/ 143721 w 161902"/>
                <a:gd name="connsiteY12" fmla="*/ 7869 h 233464"/>
                <a:gd name="connsiteX13" fmla="*/ 147264 w 161902"/>
                <a:gd name="connsiteY13" fmla="*/ 8223 h 233464"/>
                <a:gd name="connsiteX14" fmla="*/ 141595 w 161902"/>
                <a:gd name="connsiteY14" fmla="*/ 17788 h 233464"/>
                <a:gd name="connsiteX15" fmla="*/ 151869 w 161902"/>
                <a:gd name="connsiteY15" fmla="*/ 28062 h 233464"/>
                <a:gd name="connsiteX16" fmla="*/ 162143 w 161902"/>
                <a:gd name="connsiteY16" fmla="*/ 17434 h 233464"/>
                <a:gd name="connsiteX17" fmla="*/ 144075 w 161902"/>
                <a:gd name="connsiteY17" fmla="*/ 75 h 233464"/>
                <a:gd name="connsiteX18" fmla="*/ 106523 w 161902"/>
                <a:gd name="connsiteY18" fmla="*/ 16725 h 233464"/>
                <a:gd name="connsiteX19" fmla="*/ 68970 w 161902"/>
                <a:gd name="connsiteY19" fmla="*/ 3972 h 233464"/>
                <a:gd name="connsiteX20" fmla="*/ 11578 w 161902"/>
                <a:gd name="connsiteY20" fmla="*/ 55695 h 233464"/>
                <a:gd name="connsiteX21" fmla="*/ 28228 w 161902"/>
                <a:gd name="connsiteY21" fmla="*/ 92185 h 233464"/>
                <a:gd name="connsiteX22" fmla="*/ 17246 w 161902"/>
                <a:gd name="connsiteY22" fmla="*/ 121590 h 233464"/>
                <a:gd name="connsiteX23" fmla="*/ 32834 w 161902"/>
                <a:gd name="connsiteY23" fmla="*/ 153120 h 233464"/>
                <a:gd name="connsiteX24" fmla="*/ 241 w 161902"/>
                <a:gd name="connsiteY24" fmla="*/ 188547 h 233464"/>
                <a:gd name="connsiteX25" fmla="*/ 78535 w 161902"/>
                <a:gd name="connsiteY25" fmla="*/ 233540 h 233464"/>
                <a:gd name="connsiteX26" fmla="*/ 157183 w 161902"/>
                <a:gd name="connsiteY26" fmla="*/ 187839 h 233464"/>
                <a:gd name="connsiteX27" fmla="*/ 134156 w 161902"/>
                <a:gd name="connsiteY27" fmla="*/ 147452 h 233464"/>
                <a:gd name="connsiteX28" fmla="*/ 73221 w 161902"/>
                <a:gd name="connsiteY28" fmla="*/ 137532 h 233464"/>
                <a:gd name="connsiteX29" fmla="*/ 46651 w 161902"/>
                <a:gd name="connsiteY29" fmla="*/ 137178 h 233464"/>
                <a:gd name="connsiteX30" fmla="*/ 27874 w 161902"/>
                <a:gd name="connsiteY30" fmla="*/ 113442 h 233464"/>
                <a:gd name="connsiteX31" fmla="*/ 78889 w 161902"/>
                <a:gd name="connsiteY31" fmla="*/ 225391 h 233464"/>
                <a:gd name="connsiteX32" fmla="*/ 18663 w 161902"/>
                <a:gd name="connsiteY32" fmla="*/ 188547 h 233464"/>
                <a:gd name="connsiteX33" fmla="*/ 47713 w 161902"/>
                <a:gd name="connsiteY33" fmla="*/ 158080 h 233464"/>
                <a:gd name="connsiteX34" fmla="*/ 68615 w 161902"/>
                <a:gd name="connsiteY34" fmla="*/ 158080 h 233464"/>
                <a:gd name="connsiteX35" fmla="*/ 138761 w 161902"/>
                <a:gd name="connsiteY35" fmla="*/ 188547 h 233464"/>
                <a:gd name="connsiteX36" fmla="*/ 78889 w 161902"/>
                <a:gd name="connsiteY36" fmla="*/ 225391 h 23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1902" h="233464">
                  <a:moveTo>
                    <a:pt x="68970" y="99625"/>
                  </a:moveTo>
                  <a:cubicBezTo>
                    <a:pt x="38148" y="99625"/>
                    <a:pt x="38148" y="64198"/>
                    <a:pt x="38148" y="56050"/>
                  </a:cubicBezTo>
                  <a:cubicBezTo>
                    <a:pt x="38148" y="46484"/>
                    <a:pt x="38502" y="35148"/>
                    <a:pt x="43816" y="26291"/>
                  </a:cubicBezTo>
                  <a:cubicBezTo>
                    <a:pt x="46651" y="22040"/>
                    <a:pt x="54799" y="12120"/>
                    <a:pt x="68970" y="12120"/>
                  </a:cubicBezTo>
                  <a:cubicBezTo>
                    <a:pt x="99791" y="12120"/>
                    <a:pt x="99791" y="47547"/>
                    <a:pt x="99791" y="55695"/>
                  </a:cubicBezTo>
                  <a:cubicBezTo>
                    <a:pt x="99791" y="65261"/>
                    <a:pt x="99437" y="76597"/>
                    <a:pt x="94123" y="85454"/>
                  </a:cubicBezTo>
                  <a:cubicBezTo>
                    <a:pt x="91289" y="89705"/>
                    <a:pt x="83141" y="99625"/>
                    <a:pt x="68970" y="99625"/>
                  </a:cubicBezTo>
                  <a:close/>
                  <a:moveTo>
                    <a:pt x="27874" y="113442"/>
                  </a:moveTo>
                  <a:cubicBezTo>
                    <a:pt x="27874" y="112024"/>
                    <a:pt x="27874" y="103876"/>
                    <a:pt x="33897" y="96791"/>
                  </a:cubicBezTo>
                  <a:cubicBezTo>
                    <a:pt x="47713" y="106710"/>
                    <a:pt x="62239" y="107773"/>
                    <a:pt x="68970" y="107773"/>
                  </a:cubicBezTo>
                  <a:cubicBezTo>
                    <a:pt x="101917" y="107773"/>
                    <a:pt x="126362" y="83329"/>
                    <a:pt x="126362" y="56050"/>
                  </a:cubicBezTo>
                  <a:cubicBezTo>
                    <a:pt x="126362" y="42942"/>
                    <a:pt x="120693" y="29834"/>
                    <a:pt x="111837" y="21685"/>
                  </a:cubicBezTo>
                  <a:cubicBezTo>
                    <a:pt x="124590" y="9640"/>
                    <a:pt x="137344" y="7869"/>
                    <a:pt x="143721" y="7869"/>
                  </a:cubicBezTo>
                  <a:cubicBezTo>
                    <a:pt x="144430" y="7869"/>
                    <a:pt x="146201" y="7869"/>
                    <a:pt x="147264" y="8223"/>
                  </a:cubicBezTo>
                  <a:cubicBezTo>
                    <a:pt x="143367" y="9640"/>
                    <a:pt x="141595" y="13537"/>
                    <a:pt x="141595" y="17788"/>
                  </a:cubicBezTo>
                  <a:cubicBezTo>
                    <a:pt x="141595" y="23811"/>
                    <a:pt x="146201" y="28062"/>
                    <a:pt x="151869" y="28062"/>
                  </a:cubicBezTo>
                  <a:cubicBezTo>
                    <a:pt x="155412" y="28062"/>
                    <a:pt x="162143" y="25582"/>
                    <a:pt x="162143" y="17434"/>
                  </a:cubicBezTo>
                  <a:cubicBezTo>
                    <a:pt x="162143" y="11411"/>
                    <a:pt x="157892" y="75"/>
                    <a:pt x="144075" y="75"/>
                  </a:cubicBezTo>
                  <a:cubicBezTo>
                    <a:pt x="136990" y="75"/>
                    <a:pt x="121402" y="2200"/>
                    <a:pt x="106523" y="16725"/>
                  </a:cubicBezTo>
                  <a:cubicBezTo>
                    <a:pt x="91643" y="5035"/>
                    <a:pt x="76764" y="3972"/>
                    <a:pt x="68970" y="3972"/>
                  </a:cubicBezTo>
                  <a:cubicBezTo>
                    <a:pt x="36023" y="3972"/>
                    <a:pt x="11578" y="28416"/>
                    <a:pt x="11578" y="55695"/>
                  </a:cubicBezTo>
                  <a:cubicBezTo>
                    <a:pt x="11578" y="71283"/>
                    <a:pt x="19372" y="84746"/>
                    <a:pt x="28228" y="92185"/>
                  </a:cubicBezTo>
                  <a:cubicBezTo>
                    <a:pt x="23623" y="97499"/>
                    <a:pt x="17246" y="109190"/>
                    <a:pt x="17246" y="121590"/>
                  </a:cubicBezTo>
                  <a:cubicBezTo>
                    <a:pt x="17246" y="132572"/>
                    <a:pt x="21852" y="146035"/>
                    <a:pt x="32834" y="153120"/>
                  </a:cubicBezTo>
                  <a:cubicBezTo>
                    <a:pt x="11578" y="159143"/>
                    <a:pt x="241" y="174376"/>
                    <a:pt x="241" y="188547"/>
                  </a:cubicBezTo>
                  <a:cubicBezTo>
                    <a:pt x="241" y="214055"/>
                    <a:pt x="35314" y="233540"/>
                    <a:pt x="78535" y="233540"/>
                  </a:cubicBezTo>
                  <a:cubicBezTo>
                    <a:pt x="120339" y="233540"/>
                    <a:pt x="157183" y="215472"/>
                    <a:pt x="157183" y="187839"/>
                  </a:cubicBezTo>
                  <a:cubicBezTo>
                    <a:pt x="157183" y="175439"/>
                    <a:pt x="152224" y="157371"/>
                    <a:pt x="134156" y="147452"/>
                  </a:cubicBezTo>
                  <a:cubicBezTo>
                    <a:pt x="115379" y="137532"/>
                    <a:pt x="94832" y="137532"/>
                    <a:pt x="73221" y="137532"/>
                  </a:cubicBezTo>
                  <a:cubicBezTo>
                    <a:pt x="64364" y="137532"/>
                    <a:pt x="49131" y="137532"/>
                    <a:pt x="46651" y="137178"/>
                  </a:cubicBezTo>
                  <a:cubicBezTo>
                    <a:pt x="35314" y="135761"/>
                    <a:pt x="27874" y="124778"/>
                    <a:pt x="27874" y="113442"/>
                  </a:cubicBezTo>
                  <a:close/>
                  <a:moveTo>
                    <a:pt x="78889" y="225391"/>
                  </a:moveTo>
                  <a:cubicBezTo>
                    <a:pt x="43108" y="225391"/>
                    <a:pt x="18663" y="207324"/>
                    <a:pt x="18663" y="188547"/>
                  </a:cubicBezTo>
                  <a:cubicBezTo>
                    <a:pt x="18663" y="172251"/>
                    <a:pt x="32126" y="159143"/>
                    <a:pt x="47713" y="158080"/>
                  </a:cubicBezTo>
                  <a:lnTo>
                    <a:pt x="68615" y="158080"/>
                  </a:lnTo>
                  <a:cubicBezTo>
                    <a:pt x="99083" y="158080"/>
                    <a:pt x="138761" y="158080"/>
                    <a:pt x="138761" y="188547"/>
                  </a:cubicBezTo>
                  <a:cubicBezTo>
                    <a:pt x="138761" y="207678"/>
                    <a:pt x="113608" y="225391"/>
                    <a:pt x="78889" y="225391"/>
                  </a:cubicBezTo>
                  <a:close/>
                </a:path>
              </a:pathLst>
            </a:custGeom>
            <a:solidFill>
              <a:srgbClr val="000000"/>
            </a:solidFill>
            <a:ln w="35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0E23884-D539-67E9-A298-0F61BF56C06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1348217" y="4895902"/>
              <a:ext cx="92464" cy="424771"/>
            </a:xfrm>
            <a:custGeom>
              <a:avLst/>
              <a:gdLst>
                <a:gd name="connsiteX0" fmla="*/ 92711 w 92464"/>
                <a:gd name="connsiteY0" fmla="*/ 421295 h 424771"/>
                <a:gd name="connsiteX1" fmla="*/ 91294 w 92464"/>
                <a:gd name="connsiteY1" fmla="*/ 418107 h 424771"/>
                <a:gd name="connsiteX2" fmla="*/ 36028 w 92464"/>
                <a:gd name="connsiteY2" fmla="*/ 314305 h 424771"/>
                <a:gd name="connsiteX3" fmla="*/ 24691 w 92464"/>
                <a:gd name="connsiteY3" fmla="*/ 212630 h 424771"/>
                <a:gd name="connsiteX4" fmla="*/ 89523 w 92464"/>
                <a:gd name="connsiteY4" fmla="*/ 8215 h 424771"/>
                <a:gd name="connsiteX5" fmla="*/ 92711 w 92464"/>
                <a:gd name="connsiteY5" fmla="*/ 3609 h 424771"/>
                <a:gd name="connsiteX6" fmla="*/ 88460 w 92464"/>
                <a:gd name="connsiteY6" fmla="*/ 67 h 424771"/>
                <a:gd name="connsiteX7" fmla="*/ 59410 w 92464"/>
                <a:gd name="connsiteY7" fmla="*/ 26637 h 424771"/>
                <a:gd name="connsiteX8" fmla="*/ 246 w 92464"/>
                <a:gd name="connsiteY8" fmla="*/ 212275 h 424771"/>
                <a:gd name="connsiteX9" fmla="*/ 55513 w 92464"/>
                <a:gd name="connsiteY9" fmla="*/ 393662 h 424771"/>
                <a:gd name="connsiteX10" fmla="*/ 88460 w 92464"/>
                <a:gd name="connsiteY10" fmla="*/ 424838 h 424771"/>
                <a:gd name="connsiteX11" fmla="*/ 92711 w 92464"/>
                <a:gd name="connsiteY11" fmla="*/ 421295 h 42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464" h="424771">
                  <a:moveTo>
                    <a:pt x="92711" y="421295"/>
                  </a:moveTo>
                  <a:cubicBezTo>
                    <a:pt x="92711" y="419878"/>
                    <a:pt x="92003" y="419170"/>
                    <a:pt x="91294" y="418107"/>
                  </a:cubicBezTo>
                  <a:cubicBezTo>
                    <a:pt x="74997" y="400748"/>
                    <a:pt x="50907" y="372052"/>
                    <a:pt x="36028" y="314305"/>
                  </a:cubicBezTo>
                  <a:cubicBezTo>
                    <a:pt x="27879" y="282067"/>
                    <a:pt x="24691" y="245577"/>
                    <a:pt x="24691" y="212630"/>
                  </a:cubicBezTo>
                  <a:cubicBezTo>
                    <a:pt x="24691" y="119456"/>
                    <a:pt x="47010" y="54270"/>
                    <a:pt x="89523" y="8215"/>
                  </a:cubicBezTo>
                  <a:cubicBezTo>
                    <a:pt x="92711" y="5026"/>
                    <a:pt x="92711" y="4318"/>
                    <a:pt x="92711" y="3609"/>
                  </a:cubicBezTo>
                  <a:cubicBezTo>
                    <a:pt x="92711" y="67"/>
                    <a:pt x="89877" y="67"/>
                    <a:pt x="88460" y="67"/>
                  </a:cubicBezTo>
                  <a:cubicBezTo>
                    <a:pt x="83146" y="67"/>
                    <a:pt x="64015" y="21323"/>
                    <a:pt x="59410" y="26637"/>
                  </a:cubicBezTo>
                  <a:cubicBezTo>
                    <a:pt x="23274" y="69504"/>
                    <a:pt x="246" y="133273"/>
                    <a:pt x="246" y="212275"/>
                  </a:cubicBezTo>
                  <a:cubicBezTo>
                    <a:pt x="246" y="262582"/>
                    <a:pt x="9103" y="333790"/>
                    <a:pt x="55513" y="393662"/>
                  </a:cubicBezTo>
                  <a:cubicBezTo>
                    <a:pt x="59055" y="397914"/>
                    <a:pt x="82083" y="424838"/>
                    <a:pt x="88460" y="424838"/>
                  </a:cubicBezTo>
                  <a:cubicBezTo>
                    <a:pt x="89877" y="424838"/>
                    <a:pt x="92711" y="424838"/>
                    <a:pt x="92711" y="421295"/>
                  </a:cubicBezTo>
                  <a:close/>
                </a:path>
              </a:pathLst>
            </a:custGeom>
            <a:solidFill>
              <a:srgbClr val="000000"/>
            </a:solidFill>
            <a:ln w="35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EB6190C-10CD-9902-EC8D-6E128F4C69F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1474103" y="4947274"/>
              <a:ext cx="244801" cy="318490"/>
            </a:xfrm>
            <a:custGeom>
              <a:avLst/>
              <a:gdLst>
                <a:gd name="connsiteX0" fmla="*/ 138062 w 244801"/>
                <a:gd name="connsiteY0" fmla="*/ 247710 h 318490"/>
                <a:gd name="connsiteX1" fmla="*/ 245052 w 244801"/>
                <a:gd name="connsiteY1" fmla="*/ 95374 h 318490"/>
                <a:gd name="connsiteX2" fmla="*/ 154713 w 244801"/>
                <a:gd name="connsiteY2" fmla="*/ 75 h 318490"/>
                <a:gd name="connsiteX3" fmla="*/ 251 w 244801"/>
                <a:gd name="connsiteY3" fmla="*/ 163040 h 318490"/>
                <a:gd name="connsiteX4" fmla="*/ 90944 w 244801"/>
                <a:gd name="connsiteY4" fmla="*/ 257630 h 318490"/>
                <a:gd name="connsiteX5" fmla="*/ 125663 w 244801"/>
                <a:gd name="connsiteY5" fmla="*/ 252316 h 318490"/>
                <a:gd name="connsiteX6" fmla="*/ 124246 w 244801"/>
                <a:gd name="connsiteY6" fmla="*/ 279595 h 318490"/>
                <a:gd name="connsiteX7" fmla="*/ 153650 w 244801"/>
                <a:gd name="connsiteY7" fmla="*/ 318565 h 318490"/>
                <a:gd name="connsiteX8" fmla="*/ 212814 w 244801"/>
                <a:gd name="connsiteY8" fmla="*/ 249836 h 318490"/>
                <a:gd name="connsiteX9" fmla="*/ 208917 w 244801"/>
                <a:gd name="connsiteY9" fmla="*/ 246293 h 318490"/>
                <a:gd name="connsiteX10" fmla="*/ 204665 w 244801"/>
                <a:gd name="connsiteY10" fmla="*/ 250190 h 318490"/>
                <a:gd name="connsiteX11" fmla="*/ 163216 w 244801"/>
                <a:gd name="connsiteY11" fmla="*/ 284200 h 318490"/>
                <a:gd name="connsiteX12" fmla="*/ 138062 w 244801"/>
                <a:gd name="connsiteY12" fmla="*/ 247710 h 318490"/>
                <a:gd name="connsiteX13" fmla="*/ 71105 w 244801"/>
                <a:gd name="connsiteY13" fmla="*/ 244876 h 318490"/>
                <a:gd name="connsiteX14" fmla="*/ 31427 w 244801"/>
                <a:gd name="connsiteY14" fmla="*/ 174376 h 318490"/>
                <a:gd name="connsiteX15" fmla="*/ 67562 w 244801"/>
                <a:gd name="connsiteY15" fmla="*/ 61364 h 318490"/>
                <a:gd name="connsiteX16" fmla="*/ 152588 w 244801"/>
                <a:gd name="connsiteY16" fmla="*/ 8932 h 318490"/>
                <a:gd name="connsiteX17" fmla="*/ 213876 w 244801"/>
                <a:gd name="connsiteY17" fmla="*/ 84037 h 318490"/>
                <a:gd name="connsiteX18" fmla="*/ 136291 w 244801"/>
                <a:gd name="connsiteY18" fmla="*/ 235665 h 318490"/>
                <a:gd name="connsiteX19" fmla="*/ 105115 w 244801"/>
                <a:gd name="connsiteY19" fmla="*/ 197404 h 318490"/>
                <a:gd name="connsiteX20" fmla="*/ 68979 w 244801"/>
                <a:gd name="connsiteY20" fmla="*/ 233540 h 318490"/>
                <a:gd name="connsiteX21" fmla="*/ 71105 w 244801"/>
                <a:gd name="connsiteY21" fmla="*/ 244876 h 318490"/>
                <a:gd name="connsiteX22" fmla="*/ 93070 w 244801"/>
                <a:gd name="connsiteY22" fmla="*/ 248773 h 318490"/>
                <a:gd name="connsiteX23" fmla="*/ 76773 w 244801"/>
                <a:gd name="connsiteY23" fmla="*/ 233540 h 318490"/>
                <a:gd name="connsiteX24" fmla="*/ 105115 w 244801"/>
                <a:gd name="connsiteY24" fmla="*/ 205198 h 318490"/>
                <a:gd name="connsiteX25" fmla="*/ 126726 w 244801"/>
                <a:gd name="connsiteY25" fmla="*/ 235311 h 318490"/>
                <a:gd name="connsiteX26" fmla="*/ 122829 w 244801"/>
                <a:gd name="connsiteY26" fmla="*/ 242396 h 318490"/>
                <a:gd name="connsiteX27" fmla="*/ 93070 w 244801"/>
                <a:gd name="connsiteY27" fmla="*/ 248773 h 31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4801" h="318490">
                  <a:moveTo>
                    <a:pt x="138062" y="247710"/>
                  </a:moveTo>
                  <a:cubicBezTo>
                    <a:pt x="192974" y="226808"/>
                    <a:pt x="245052" y="163748"/>
                    <a:pt x="245052" y="95374"/>
                  </a:cubicBezTo>
                  <a:cubicBezTo>
                    <a:pt x="245052" y="38336"/>
                    <a:pt x="207500" y="75"/>
                    <a:pt x="154713" y="75"/>
                  </a:cubicBezTo>
                  <a:cubicBezTo>
                    <a:pt x="78190" y="75"/>
                    <a:pt x="251" y="80494"/>
                    <a:pt x="251" y="163040"/>
                  </a:cubicBezTo>
                  <a:cubicBezTo>
                    <a:pt x="251" y="221849"/>
                    <a:pt x="39929" y="257630"/>
                    <a:pt x="90944" y="257630"/>
                  </a:cubicBezTo>
                  <a:cubicBezTo>
                    <a:pt x="99801" y="257630"/>
                    <a:pt x="111846" y="256213"/>
                    <a:pt x="125663" y="252316"/>
                  </a:cubicBezTo>
                  <a:cubicBezTo>
                    <a:pt x="124246" y="274281"/>
                    <a:pt x="124246" y="274989"/>
                    <a:pt x="124246" y="279595"/>
                  </a:cubicBezTo>
                  <a:cubicBezTo>
                    <a:pt x="124246" y="290932"/>
                    <a:pt x="124246" y="318565"/>
                    <a:pt x="153650" y="318565"/>
                  </a:cubicBezTo>
                  <a:cubicBezTo>
                    <a:pt x="195809" y="318565"/>
                    <a:pt x="212814" y="253733"/>
                    <a:pt x="212814" y="249836"/>
                  </a:cubicBezTo>
                  <a:cubicBezTo>
                    <a:pt x="212814" y="247356"/>
                    <a:pt x="210334" y="246293"/>
                    <a:pt x="208917" y="246293"/>
                  </a:cubicBezTo>
                  <a:cubicBezTo>
                    <a:pt x="206082" y="246293"/>
                    <a:pt x="205374" y="248065"/>
                    <a:pt x="204665" y="250190"/>
                  </a:cubicBezTo>
                  <a:cubicBezTo>
                    <a:pt x="196163" y="275344"/>
                    <a:pt x="175615" y="284200"/>
                    <a:pt x="163216" y="284200"/>
                  </a:cubicBezTo>
                  <a:cubicBezTo>
                    <a:pt x="146919" y="284200"/>
                    <a:pt x="141605" y="274635"/>
                    <a:pt x="138062" y="247710"/>
                  </a:cubicBezTo>
                  <a:close/>
                  <a:moveTo>
                    <a:pt x="71105" y="244876"/>
                  </a:moveTo>
                  <a:cubicBezTo>
                    <a:pt x="43472" y="233894"/>
                    <a:pt x="31427" y="206261"/>
                    <a:pt x="31427" y="174376"/>
                  </a:cubicBezTo>
                  <a:cubicBezTo>
                    <a:pt x="31427" y="149932"/>
                    <a:pt x="40638" y="99625"/>
                    <a:pt x="67562" y="61364"/>
                  </a:cubicBezTo>
                  <a:cubicBezTo>
                    <a:pt x="93424" y="25228"/>
                    <a:pt x="126726" y="8932"/>
                    <a:pt x="152588" y="8932"/>
                  </a:cubicBezTo>
                  <a:cubicBezTo>
                    <a:pt x="188015" y="8932"/>
                    <a:pt x="213876" y="36565"/>
                    <a:pt x="213876" y="84037"/>
                  </a:cubicBezTo>
                  <a:cubicBezTo>
                    <a:pt x="213876" y="119464"/>
                    <a:pt x="195809" y="202364"/>
                    <a:pt x="136291" y="235665"/>
                  </a:cubicBezTo>
                  <a:cubicBezTo>
                    <a:pt x="134520" y="223266"/>
                    <a:pt x="130977" y="197404"/>
                    <a:pt x="105115" y="197404"/>
                  </a:cubicBezTo>
                  <a:cubicBezTo>
                    <a:pt x="86339" y="197404"/>
                    <a:pt x="68979" y="215118"/>
                    <a:pt x="68979" y="233540"/>
                  </a:cubicBezTo>
                  <a:cubicBezTo>
                    <a:pt x="68979" y="240625"/>
                    <a:pt x="71105" y="244522"/>
                    <a:pt x="71105" y="244876"/>
                  </a:cubicBezTo>
                  <a:close/>
                  <a:moveTo>
                    <a:pt x="93070" y="248773"/>
                  </a:moveTo>
                  <a:cubicBezTo>
                    <a:pt x="88110" y="248773"/>
                    <a:pt x="76773" y="248773"/>
                    <a:pt x="76773" y="233540"/>
                  </a:cubicBezTo>
                  <a:cubicBezTo>
                    <a:pt x="76773" y="219369"/>
                    <a:pt x="90236" y="205198"/>
                    <a:pt x="105115" y="205198"/>
                  </a:cubicBezTo>
                  <a:cubicBezTo>
                    <a:pt x="119995" y="205198"/>
                    <a:pt x="126726" y="213700"/>
                    <a:pt x="126726" y="235311"/>
                  </a:cubicBezTo>
                  <a:cubicBezTo>
                    <a:pt x="126726" y="240625"/>
                    <a:pt x="126371" y="240979"/>
                    <a:pt x="122829" y="242396"/>
                  </a:cubicBezTo>
                  <a:cubicBezTo>
                    <a:pt x="113618" y="246293"/>
                    <a:pt x="102990" y="248773"/>
                    <a:pt x="93070" y="248773"/>
                  </a:cubicBezTo>
                  <a:close/>
                </a:path>
              </a:pathLst>
            </a:custGeom>
            <a:solidFill>
              <a:srgbClr val="000000"/>
            </a:solidFill>
            <a:ln w="35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A9403AF-C6EA-7642-23DF-332D5527D0D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1752438" y="4886094"/>
              <a:ext cx="109611" cy="164665"/>
            </a:xfrm>
            <a:custGeom>
              <a:avLst/>
              <a:gdLst>
                <a:gd name="connsiteX0" fmla="*/ 109870 w 109611"/>
                <a:gd name="connsiteY0" fmla="*/ 119602 h 164665"/>
                <a:gd name="connsiteX1" fmla="*/ 101439 w 109611"/>
                <a:gd name="connsiteY1" fmla="*/ 119602 h 164665"/>
                <a:gd name="connsiteX2" fmla="*/ 94991 w 109611"/>
                <a:gd name="connsiteY2" fmla="*/ 142169 h 164665"/>
                <a:gd name="connsiteX3" fmla="*/ 70440 w 109611"/>
                <a:gd name="connsiteY3" fmla="*/ 143657 h 164665"/>
                <a:gd name="connsiteX4" fmla="*/ 24810 w 109611"/>
                <a:gd name="connsiteY4" fmla="*/ 143657 h 164665"/>
                <a:gd name="connsiteX5" fmla="*/ 74408 w 109611"/>
                <a:gd name="connsiteY5" fmla="*/ 101994 h 164665"/>
                <a:gd name="connsiteX6" fmla="*/ 109870 w 109611"/>
                <a:gd name="connsiteY6" fmla="*/ 48429 h 164665"/>
                <a:gd name="connsiteX7" fmla="*/ 51841 w 109611"/>
                <a:gd name="connsiteY7" fmla="*/ 71 h 164665"/>
                <a:gd name="connsiteX8" fmla="*/ 259 w 109611"/>
                <a:gd name="connsiteY8" fmla="*/ 44461 h 164665"/>
                <a:gd name="connsiteX9" fmla="*/ 13402 w 109611"/>
                <a:gd name="connsiteY9" fmla="*/ 58348 h 164665"/>
                <a:gd name="connsiteX10" fmla="*/ 26546 w 109611"/>
                <a:gd name="connsiteY10" fmla="*/ 45205 h 164665"/>
                <a:gd name="connsiteX11" fmla="*/ 11914 w 109611"/>
                <a:gd name="connsiteY11" fmla="*/ 32061 h 164665"/>
                <a:gd name="connsiteX12" fmla="*/ 48121 w 109611"/>
                <a:gd name="connsiteY12" fmla="*/ 8998 h 164665"/>
                <a:gd name="connsiteX13" fmla="*/ 85815 w 109611"/>
                <a:gd name="connsiteY13" fmla="*/ 48429 h 164665"/>
                <a:gd name="connsiteX14" fmla="*/ 62504 w 109611"/>
                <a:gd name="connsiteY14" fmla="*/ 96043 h 164665"/>
                <a:gd name="connsiteX15" fmla="*/ 2739 w 109611"/>
                <a:gd name="connsiteY15" fmla="*/ 155064 h 164665"/>
                <a:gd name="connsiteX16" fmla="*/ 259 w 109611"/>
                <a:gd name="connsiteY16" fmla="*/ 164736 h 164665"/>
                <a:gd name="connsiteX17" fmla="*/ 102431 w 109611"/>
                <a:gd name="connsiteY17" fmla="*/ 164736 h 164665"/>
                <a:gd name="connsiteX18" fmla="*/ 109870 w 109611"/>
                <a:gd name="connsiteY18" fmla="*/ 119602 h 164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611" h="164665">
                  <a:moveTo>
                    <a:pt x="109870" y="119602"/>
                  </a:moveTo>
                  <a:lnTo>
                    <a:pt x="101439" y="119602"/>
                  </a:lnTo>
                  <a:cubicBezTo>
                    <a:pt x="100695" y="125058"/>
                    <a:pt x="98215" y="139689"/>
                    <a:pt x="94991" y="142169"/>
                  </a:cubicBezTo>
                  <a:cubicBezTo>
                    <a:pt x="93007" y="143657"/>
                    <a:pt x="73912" y="143657"/>
                    <a:pt x="70440" y="143657"/>
                  </a:cubicBezTo>
                  <a:lnTo>
                    <a:pt x="24810" y="143657"/>
                  </a:lnTo>
                  <a:cubicBezTo>
                    <a:pt x="50849" y="120594"/>
                    <a:pt x="59528" y="113650"/>
                    <a:pt x="74408" y="101994"/>
                  </a:cubicBezTo>
                  <a:cubicBezTo>
                    <a:pt x="92759" y="87363"/>
                    <a:pt x="109870" y="71988"/>
                    <a:pt x="109870" y="48429"/>
                  </a:cubicBezTo>
                  <a:cubicBezTo>
                    <a:pt x="109870" y="18422"/>
                    <a:pt x="83583" y="71"/>
                    <a:pt x="51841" y="71"/>
                  </a:cubicBezTo>
                  <a:cubicBezTo>
                    <a:pt x="21090" y="71"/>
                    <a:pt x="259" y="21646"/>
                    <a:pt x="259" y="44461"/>
                  </a:cubicBezTo>
                  <a:cubicBezTo>
                    <a:pt x="259" y="57108"/>
                    <a:pt x="10922" y="58348"/>
                    <a:pt x="13402" y="58348"/>
                  </a:cubicBezTo>
                  <a:cubicBezTo>
                    <a:pt x="19354" y="58348"/>
                    <a:pt x="26546" y="54132"/>
                    <a:pt x="26546" y="45205"/>
                  </a:cubicBezTo>
                  <a:cubicBezTo>
                    <a:pt x="26546" y="40741"/>
                    <a:pt x="24810" y="32061"/>
                    <a:pt x="11914" y="32061"/>
                  </a:cubicBezTo>
                  <a:cubicBezTo>
                    <a:pt x="19602" y="14454"/>
                    <a:pt x="36465" y="8998"/>
                    <a:pt x="48121" y="8998"/>
                  </a:cubicBezTo>
                  <a:cubicBezTo>
                    <a:pt x="72920" y="8998"/>
                    <a:pt x="85815" y="28341"/>
                    <a:pt x="85815" y="48429"/>
                  </a:cubicBezTo>
                  <a:cubicBezTo>
                    <a:pt x="85815" y="70004"/>
                    <a:pt x="70440" y="87115"/>
                    <a:pt x="62504" y="96043"/>
                  </a:cubicBezTo>
                  <a:lnTo>
                    <a:pt x="2739" y="155064"/>
                  </a:lnTo>
                  <a:cubicBezTo>
                    <a:pt x="259" y="157296"/>
                    <a:pt x="259" y="157792"/>
                    <a:pt x="259" y="164736"/>
                  </a:cubicBezTo>
                  <a:lnTo>
                    <a:pt x="102431" y="164736"/>
                  </a:lnTo>
                  <a:lnTo>
                    <a:pt x="109870" y="119602"/>
                  </a:lnTo>
                  <a:close/>
                </a:path>
              </a:pathLst>
            </a:custGeom>
            <a:solidFill>
              <a:srgbClr val="000000"/>
            </a:solidFill>
            <a:ln w="35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8CA2EF8-11CD-2925-C366-8B6DECDA363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1911333" y="4895902"/>
              <a:ext cx="92464" cy="424771"/>
            </a:xfrm>
            <a:custGeom>
              <a:avLst/>
              <a:gdLst>
                <a:gd name="connsiteX0" fmla="*/ 92728 w 92464"/>
                <a:gd name="connsiteY0" fmla="*/ 212630 h 424771"/>
                <a:gd name="connsiteX1" fmla="*/ 37462 w 92464"/>
                <a:gd name="connsiteY1" fmla="*/ 31243 h 424771"/>
                <a:gd name="connsiteX2" fmla="*/ 4514 w 92464"/>
                <a:gd name="connsiteY2" fmla="*/ 67 h 424771"/>
                <a:gd name="connsiteX3" fmla="*/ 263 w 92464"/>
                <a:gd name="connsiteY3" fmla="*/ 3609 h 424771"/>
                <a:gd name="connsiteX4" fmla="*/ 2389 w 92464"/>
                <a:gd name="connsiteY4" fmla="*/ 7152 h 424771"/>
                <a:gd name="connsiteX5" fmla="*/ 56947 w 92464"/>
                <a:gd name="connsiteY5" fmla="*/ 110599 h 424771"/>
                <a:gd name="connsiteX6" fmla="*/ 68283 w 92464"/>
                <a:gd name="connsiteY6" fmla="*/ 212275 h 424771"/>
                <a:gd name="connsiteX7" fmla="*/ 55884 w 92464"/>
                <a:gd name="connsiteY7" fmla="*/ 318911 h 424771"/>
                <a:gd name="connsiteX8" fmla="*/ 3452 w 92464"/>
                <a:gd name="connsiteY8" fmla="*/ 416690 h 424771"/>
                <a:gd name="connsiteX9" fmla="*/ 263 w 92464"/>
                <a:gd name="connsiteY9" fmla="*/ 421295 h 424771"/>
                <a:gd name="connsiteX10" fmla="*/ 4514 w 92464"/>
                <a:gd name="connsiteY10" fmla="*/ 424838 h 424771"/>
                <a:gd name="connsiteX11" fmla="*/ 33565 w 92464"/>
                <a:gd name="connsiteY11" fmla="*/ 398268 h 424771"/>
                <a:gd name="connsiteX12" fmla="*/ 92728 w 92464"/>
                <a:gd name="connsiteY12" fmla="*/ 212630 h 42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464" h="424771">
                  <a:moveTo>
                    <a:pt x="92728" y="212630"/>
                  </a:moveTo>
                  <a:cubicBezTo>
                    <a:pt x="92728" y="162323"/>
                    <a:pt x="83871" y="91114"/>
                    <a:pt x="37462" y="31243"/>
                  </a:cubicBezTo>
                  <a:cubicBezTo>
                    <a:pt x="33919" y="26991"/>
                    <a:pt x="10891" y="67"/>
                    <a:pt x="4514" y="67"/>
                  </a:cubicBezTo>
                  <a:cubicBezTo>
                    <a:pt x="2743" y="67"/>
                    <a:pt x="263" y="775"/>
                    <a:pt x="263" y="3609"/>
                  </a:cubicBezTo>
                  <a:cubicBezTo>
                    <a:pt x="263" y="5026"/>
                    <a:pt x="972" y="6089"/>
                    <a:pt x="2389" y="7152"/>
                  </a:cubicBezTo>
                  <a:cubicBezTo>
                    <a:pt x="19394" y="25574"/>
                    <a:pt x="42421" y="54270"/>
                    <a:pt x="56947" y="110599"/>
                  </a:cubicBezTo>
                  <a:cubicBezTo>
                    <a:pt x="65095" y="142838"/>
                    <a:pt x="68283" y="179328"/>
                    <a:pt x="68283" y="212275"/>
                  </a:cubicBezTo>
                  <a:cubicBezTo>
                    <a:pt x="68283" y="248057"/>
                    <a:pt x="65095" y="284192"/>
                    <a:pt x="55884" y="318911"/>
                  </a:cubicBezTo>
                  <a:cubicBezTo>
                    <a:pt x="42421" y="368509"/>
                    <a:pt x="21519" y="396851"/>
                    <a:pt x="3452" y="416690"/>
                  </a:cubicBezTo>
                  <a:cubicBezTo>
                    <a:pt x="263" y="419878"/>
                    <a:pt x="263" y="420587"/>
                    <a:pt x="263" y="421295"/>
                  </a:cubicBezTo>
                  <a:cubicBezTo>
                    <a:pt x="263" y="424130"/>
                    <a:pt x="2743" y="424838"/>
                    <a:pt x="4514" y="424838"/>
                  </a:cubicBezTo>
                  <a:cubicBezTo>
                    <a:pt x="9828" y="424838"/>
                    <a:pt x="29313" y="403228"/>
                    <a:pt x="33565" y="398268"/>
                  </a:cubicBezTo>
                  <a:cubicBezTo>
                    <a:pt x="69700" y="355401"/>
                    <a:pt x="92728" y="291632"/>
                    <a:pt x="92728" y="212630"/>
                  </a:cubicBezTo>
                  <a:close/>
                </a:path>
              </a:pathLst>
            </a:custGeom>
            <a:solidFill>
              <a:srgbClr val="000000"/>
            </a:solidFill>
            <a:ln w="35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6BF05C-9C68-B335-DD77-B3D8B11CACE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2166250" y="5101382"/>
              <a:ext cx="216459" cy="14170"/>
            </a:xfrm>
            <a:custGeom>
              <a:avLst/>
              <a:gdLst>
                <a:gd name="connsiteX0" fmla="*/ 204330 w 216459"/>
                <a:gd name="connsiteY0" fmla="*/ 14246 h 14170"/>
                <a:gd name="connsiteX1" fmla="*/ 216730 w 216459"/>
                <a:gd name="connsiteY1" fmla="*/ 7160 h 14170"/>
                <a:gd name="connsiteX2" fmla="*/ 204330 w 216459"/>
                <a:gd name="connsiteY2" fmla="*/ 75 h 14170"/>
                <a:gd name="connsiteX3" fmla="*/ 12669 w 216459"/>
                <a:gd name="connsiteY3" fmla="*/ 75 h 14170"/>
                <a:gd name="connsiteX4" fmla="*/ 270 w 216459"/>
                <a:gd name="connsiteY4" fmla="*/ 7160 h 14170"/>
                <a:gd name="connsiteX5" fmla="*/ 12669 w 216459"/>
                <a:gd name="connsiteY5" fmla="*/ 14246 h 14170"/>
                <a:gd name="connsiteX6" fmla="*/ 204330 w 216459"/>
                <a:gd name="connsiteY6" fmla="*/ 14246 h 1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459" h="14170">
                  <a:moveTo>
                    <a:pt x="204330" y="14246"/>
                  </a:moveTo>
                  <a:cubicBezTo>
                    <a:pt x="210353" y="14246"/>
                    <a:pt x="216730" y="14246"/>
                    <a:pt x="216730" y="7160"/>
                  </a:cubicBezTo>
                  <a:cubicBezTo>
                    <a:pt x="216730" y="75"/>
                    <a:pt x="210353" y="75"/>
                    <a:pt x="204330" y="75"/>
                  </a:cubicBezTo>
                  <a:lnTo>
                    <a:pt x="12669" y="75"/>
                  </a:lnTo>
                  <a:cubicBezTo>
                    <a:pt x="6647" y="75"/>
                    <a:pt x="270" y="75"/>
                    <a:pt x="270" y="7160"/>
                  </a:cubicBezTo>
                  <a:cubicBezTo>
                    <a:pt x="270" y="14246"/>
                    <a:pt x="6647" y="14246"/>
                    <a:pt x="12669" y="14246"/>
                  </a:cubicBezTo>
                  <a:lnTo>
                    <a:pt x="204330" y="14246"/>
                  </a:lnTo>
                  <a:close/>
                </a:path>
              </a:pathLst>
            </a:custGeom>
            <a:solidFill>
              <a:srgbClr val="000000"/>
            </a:solidFill>
            <a:ln w="35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45E513F-282C-66C3-B411-E43C39763BC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2501390" y="4962862"/>
              <a:ext cx="93527" cy="238070"/>
            </a:xfrm>
            <a:custGeom>
              <a:avLst/>
              <a:gdLst>
                <a:gd name="connsiteX0" fmla="*/ 90619 w 93527"/>
                <a:gd name="connsiteY0" fmla="*/ 12828 h 238070"/>
                <a:gd name="connsiteX1" fmla="*/ 77511 w 93527"/>
                <a:gd name="connsiteY1" fmla="*/ 75 h 238070"/>
                <a:gd name="connsiteX2" fmla="*/ 58380 w 93527"/>
                <a:gd name="connsiteY2" fmla="*/ 18851 h 238070"/>
                <a:gd name="connsiteX3" fmla="*/ 71843 w 93527"/>
                <a:gd name="connsiteY3" fmla="*/ 31605 h 238070"/>
                <a:gd name="connsiteX4" fmla="*/ 90619 w 93527"/>
                <a:gd name="connsiteY4" fmla="*/ 12828 h 238070"/>
                <a:gd name="connsiteX5" fmla="*/ 63694 w 93527"/>
                <a:gd name="connsiteY5" fmla="*/ 146035 h 238070"/>
                <a:gd name="connsiteX6" fmla="*/ 71488 w 93527"/>
                <a:gd name="connsiteY6" fmla="*/ 125487 h 238070"/>
                <a:gd name="connsiteX7" fmla="*/ 76094 w 93527"/>
                <a:gd name="connsiteY7" fmla="*/ 106710 h 238070"/>
                <a:gd name="connsiteX8" fmla="*/ 47044 w 93527"/>
                <a:gd name="connsiteY8" fmla="*/ 77660 h 238070"/>
                <a:gd name="connsiteX9" fmla="*/ 280 w 93527"/>
                <a:gd name="connsiteY9" fmla="*/ 132218 h 238070"/>
                <a:gd name="connsiteX10" fmla="*/ 4531 w 93527"/>
                <a:gd name="connsiteY10" fmla="*/ 135761 h 238070"/>
                <a:gd name="connsiteX11" fmla="*/ 10199 w 93527"/>
                <a:gd name="connsiteY11" fmla="*/ 129384 h 238070"/>
                <a:gd name="connsiteX12" fmla="*/ 45981 w 93527"/>
                <a:gd name="connsiteY12" fmla="*/ 85454 h 238070"/>
                <a:gd name="connsiteX13" fmla="*/ 54838 w 93527"/>
                <a:gd name="connsiteY13" fmla="*/ 96791 h 238070"/>
                <a:gd name="connsiteX14" fmla="*/ 50941 w 93527"/>
                <a:gd name="connsiteY14" fmla="*/ 115213 h 238070"/>
                <a:gd name="connsiteX15" fmla="*/ 26496 w 93527"/>
                <a:gd name="connsiteY15" fmla="*/ 180753 h 238070"/>
                <a:gd name="connsiteX16" fmla="*/ 18348 w 93527"/>
                <a:gd name="connsiteY16" fmla="*/ 209095 h 238070"/>
                <a:gd name="connsiteX17" fmla="*/ 47398 w 93527"/>
                <a:gd name="connsiteY17" fmla="*/ 238145 h 238070"/>
                <a:gd name="connsiteX18" fmla="*/ 93808 w 93527"/>
                <a:gd name="connsiteY18" fmla="*/ 183587 h 238070"/>
                <a:gd name="connsiteX19" fmla="*/ 89556 w 93527"/>
                <a:gd name="connsiteY19" fmla="*/ 180045 h 238070"/>
                <a:gd name="connsiteX20" fmla="*/ 84242 w 93527"/>
                <a:gd name="connsiteY20" fmla="*/ 186422 h 238070"/>
                <a:gd name="connsiteX21" fmla="*/ 48106 w 93527"/>
                <a:gd name="connsiteY21" fmla="*/ 230351 h 238070"/>
                <a:gd name="connsiteX22" fmla="*/ 39604 w 93527"/>
                <a:gd name="connsiteY22" fmla="*/ 218660 h 238070"/>
                <a:gd name="connsiteX23" fmla="*/ 49878 w 93527"/>
                <a:gd name="connsiteY23" fmla="*/ 183233 h 238070"/>
                <a:gd name="connsiteX24" fmla="*/ 63694 w 93527"/>
                <a:gd name="connsiteY24" fmla="*/ 146035 h 23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3527" h="238070">
                  <a:moveTo>
                    <a:pt x="90619" y="12828"/>
                  </a:moveTo>
                  <a:cubicBezTo>
                    <a:pt x="90619" y="5743"/>
                    <a:pt x="85659" y="75"/>
                    <a:pt x="77511" y="75"/>
                  </a:cubicBezTo>
                  <a:cubicBezTo>
                    <a:pt x="67946" y="75"/>
                    <a:pt x="58380" y="9286"/>
                    <a:pt x="58380" y="18851"/>
                  </a:cubicBezTo>
                  <a:cubicBezTo>
                    <a:pt x="58380" y="25582"/>
                    <a:pt x="63340" y="31605"/>
                    <a:pt x="71843" y="31605"/>
                  </a:cubicBezTo>
                  <a:cubicBezTo>
                    <a:pt x="79991" y="31605"/>
                    <a:pt x="90619" y="23457"/>
                    <a:pt x="90619" y="12828"/>
                  </a:cubicBezTo>
                  <a:close/>
                  <a:moveTo>
                    <a:pt x="63694" y="146035"/>
                  </a:moveTo>
                  <a:cubicBezTo>
                    <a:pt x="67946" y="135761"/>
                    <a:pt x="67946" y="135052"/>
                    <a:pt x="71488" y="125487"/>
                  </a:cubicBezTo>
                  <a:cubicBezTo>
                    <a:pt x="74323" y="118401"/>
                    <a:pt x="76094" y="113442"/>
                    <a:pt x="76094" y="106710"/>
                  </a:cubicBezTo>
                  <a:cubicBezTo>
                    <a:pt x="76094" y="90768"/>
                    <a:pt x="64757" y="77660"/>
                    <a:pt x="47044" y="77660"/>
                  </a:cubicBezTo>
                  <a:cubicBezTo>
                    <a:pt x="13742" y="77660"/>
                    <a:pt x="280" y="129030"/>
                    <a:pt x="280" y="132218"/>
                  </a:cubicBezTo>
                  <a:cubicBezTo>
                    <a:pt x="280" y="135761"/>
                    <a:pt x="3823" y="135761"/>
                    <a:pt x="4531" y="135761"/>
                  </a:cubicBezTo>
                  <a:cubicBezTo>
                    <a:pt x="8074" y="135761"/>
                    <a:pt x="8428" y="135052"/>
                    <a:pt x="10199" y="129384"/>
                  </a:cubicBezTo>
                  <a:cubicBezTo>
                    <a:pt x="19765" y="96082"/>
                    <a:pt x="33936" y="85454"/>
                    <a:pt x="45981" y="85454"/>
                  </a:cubicBezTo>
                  <a:cubicBezTo>
                    <a:pt x="48815" y="85454"/>
                    <a:pt x="54838" y="85454"/>
                    <a:pt x="54838" y="96791"/>
                  </a:cubicBezTo>
                  <a:cubicBezTo>
                    <a:pt x="54838" y="104231"/>
                    <a:pt x="52358" y="111670"/>
                    <a:pt x="50941" y="115213"/>
                  </a:cubicBezTo>
                  <a:cubicBezTo>
                    <a:pt x="48106" y="124424"/>
                    <a:pt x="32164" y="165520"/>
                    <a:pt x="26496" y="180753"/>
                  </a:cubicBezTo>
                  <a:cubicBezTo>
                    <a:pt x="22953" y="189964"/>
                    <a:pt x="18348" y="201655"/>
                    <a:pt x="18348" y="209095"/>
                  </a:cubicBezTo>
                  <a:cubicBezTo>
                    <a:pt x="18348" y="225746"/>
                    <a:pt x="30393" y="238145"/>
                    <a:pt x="47398" y="238145"/>
                  </a:cubicBezTo>
                  <a:cubicBezTo>
                    <a:pt x="80699" y="238145"/>
                    <a:pt x="93808" y="186776"/>
                    <a:pt x="93808" y="183587"/>
                  </a:cubicBezTo>
                  <a:cubicBezTo>
                    <a:pt x="93808" y="180045"/>
                    <a:pt x="90619" y="180045"/>
                    <a:pt x="89556" y="180045"/>
                  </a:cubicBezTo>
                  <a:cubicBezTo>
                    <a:pt x="86014" y="180045"/>
                    <a:pt x="86014" y="181107"/>
                    <a:pt x="84242" y="186422"/>
                  </a:cubicBezTo>
                  <a:cubicBezTo>
                    <a:pt x="77865" y="208741"/>
                    <a:pt x="66174" y="230351"/>
                    <a:pt x="48106" y="230351"/>
                  </a:cubicBezTo>
                  <a:cubicBezTo>
                    <a:pt x="42084" y="230351"/>
                    <a:pt x="39604" y="226808"/>
                    <a:pt x="39604" y="218660"/>
                  </a:cubicBezTo>
                  <a:cubicBezTo>
                    <a:pt x="39604" y="209803"/>
                    <a:pt x="41730" y="204844"/>
                    <a:pt x="49878" y="183233"/>
                  </a:cubicBezTo>
                  <a:lnTo>
                    <a:pt x="63694" y="146035"/>
                  </a:lnTo>
                  <a:close/>
                </a:path>
              </a:pathLst>
            </a:custGeom>
            <a:solidFill>
              <a:srgbClr val="000000"/>
            </a:solidFill>
            <a:ln w="35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5B85DC6-397D-3B61-D634-1D9082374C3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2622733" y="5044345"/>
              <a:ext cx="191306" cy="156588"/>
            </a:xfrm>
            <a:custGeom>
              <a:avLst/>
              <a:gdLst>
                <a:gd name="connsiteX0" fmla="*/ 84600 w 191306"/>
                <a:gd name="connsiteY0" fmla="*/ 20622 h 156588"/>
                <a:gd name="connsiteX1" fmla="*/ 124633 w 191306"/>
                <a:gd name="connsiteY1" fmla="*/ 20622 h 156588"/>
                <a:gd name="connsiteX2" fmla="*/ 109753 w 191306"/>
                <a:gd name="connsiteY2" fmla="*/ 112025 h 156588"/>
                <a:gd name="connsiteX3" fmla="*/ 112587 w 191306"/>
                <a:gd name="connsiteY3" fmla="*/ 138949 h 156588"/>
                <a:gd name="connsiteX4" fmla="*/ 125341 w 191306"/>
                <a:gd name="connsiteY4" fmla="*/ 156663 h 156588"/>
                <a:gd name="connsiteX5" fmla="*/ 139866 w 191306"/>
                <a:gd name="connsiteY5" fmla="*/ 143200 h 156588"/>
                <a:gd name="connsiteX6" fmla="*/ 137741 w 191306"/>
                <a:gd name="connsiteY6" fmla="*/ 135406 h 156588"/>
                <a:gd name="connsiteX7" fmla="*/ 127467 w 191306"/>
                <a:gd name="connsiteY7" fmla="*/ 76952 h 156588"/>
                <a:gd name="connsiteX8" fmla="*/ 133844 w 191306"/>
                <a:gd name="connsiteY8" fmla="*/ 20622 h 156588"/>
                <a:gd name="connsiteX9" fmla="*/ 174231 w 191306"/>
                <a:gd name="connsiteY9" fmla="*/ 20622 h 156588"/>
                <a:gd name="connsiteX10" fmla="*/ 191590 w 191306"/>
                <a:gd name="connsiteY10" fmla="*/ 8577 h 156588"/>
                <a:gd name="connsiteX11" fmla="*/ 177419 w 191306"/>
                <a:gd name="connsiteY11" fmla="*/ 75 h 156588"/>
                <a:gd name="connsiteX12" fmla="*/ 58738 w 191306"/>
                <a:gd name="connsiteY12" fmla="*/ 75 h 156588"/>
                <a:gd name="connsiteX13" fmla="*/ 21894 w 191306"/>
                <a:gd name="connsiteY13" fmla="*/ 16725 h 156588"/>
                <a:gd name="connsiteX14" fmla="*/ 283 w 191306"/>
                <a:gd name="connsiteY14" fmla="*/ 48610 h 156588"/>
                <a:gd name="connsiteX15" fmla="*/ 4535 w 191306"/>
                <a:gd name="connsiteY15" fmla="*/ 52153 h 156588"/>
                <a:gd name="connsiteX16" fmla="*/ 10203 w 191306"/>
                <a:gd name="connsiteY16" fmla="*/ 47901 h 156588"/>
                <a:gd name="connsiteX17" fmla="*/ 55195 w 191306"/>
                <a:gd name="connsiteY17" fmla="*/ 20622 h 156588"/>
                <a:gd name="connsiteX18" fmla="*/ 75389 w 191306"/>
                <a:gd name="connsiteY18" fmla="*/ 20622 h 156588"/>
                <a:gd name="connsiteX19" fmla="*/ 30042 w 191306"/>
                <a:gd name="connsiteY19" fmla="*/ 138595 h 156588"/>
                <a:gd name="connsiteX20" fmla="*/ 27208 w 191306"/>
                <a:gd name="connsiteY20" fmla="*/ 147097 h 156588"/>
                <a:gd name="connsiteX21" fmla="*/ 37482 w 191306"/>
                <a:gd name="connsiteY21" fmla="*/ 156663 h 156588"/>
                <a:gd name="connsiteX22" fmla="*/ 55195 w 191306"/>
                <a:gd name="connsiteY22" fmla="*/ 133635 h 156588"/>
                <a:gd name="connsiteX23" fmla="*/ 64761 w 191306"/>
                <a:gd name="connsiteY23" fmla="*/ 98916 h 156588"/>
                <a:gd name="connsiteX24" fmla="*/ 84600 w 191306"/>
                <a:gd name="connsiteY24" fmla="*/ 20622 h 1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1306" h="156588">
                  <a:moveTo>
                    <a:pt x="84600" y="20622"/>
                  </a:moveTo>
                  <a:lnTo>
                    <a:pt x="124633" y="20622"/>
                  </a:lnTo>
                  <a:cubicBezTo>
                    <a:pt x="112942" y="73055"/>
                    <a:pt x="109753" y="88288"/>
                    <a:pt x="109753" y="112025"/>
                  </a:cubicBezTo>
                  <a:cubicBezTo>
                    <a:pt x="109753" y="117339"/>
                    <a:pt x="109753" y="126904"/>
                    <a:pt x="112587" y="138949"/>
                  </a:cubicBezTo>
                  <a:cubicBezTo>
                    <a:pt x="116130" y="154537"/>
                    <a:pt x="120027" y="156663"/>
                    <a:pt x="125341" y="156663"/>
                  </a:cubicBezTo>
                  <a:cubicBezTo>
                    <a:pt x="132427" y="156663"/>
                    <a:pt x="139866" y="150286"/>
                    <a:pt x="139866" y="143200"/>
                  </a:cubicBezTo>
                  <a:cubicBezTo>
                    <a:pt x="139866" y="141075"/>
                    <a:pt x="139866" y="140366"/>
                    <a:pt x="137741" y="135406"/>
                  </a:cubicBezTo>
                  <a:cubicBezTo>
                    <a:pt x="127467" y="109899"/>
                    <a:pt x="127467" y="86871"/>
                    <a:pt x="127467" y="76952"/>
                  </a:cubicBezTo>
                  <a:cubicBezTo>
                    <a:pt x="127467" y="58175"/>
                    <a:pt x="129947" y="39045"/>
                    <a:pt x="133844" y="20622"/>
                  </a:cubicBezTo>
                  <a:lnTo>
                    <a:pt x="174231" y="20622"/>
                  </a:lnTo>
                  <a:cubicBezTo>
                    <a:pt x="178836" y="20622"/>
                    <a:pt x="191590" y="20622"/>
                    <a:pt x="191590" y="8577"/>
                  </a:cubicBezTo>
                  <a:cubicBezTo>
                    <a:pt x="191590" y="75"/>
                    <a:pt x="184150" y="75"/>
                    <a:pt x="177419" y="75"/>
                  </a:cubicBezTo>
                  <a:lnTo>
                    <a:pt x="58738" y="75"/>
                  </a:lnTo>
                  <a:cubicBezTo>
                    <a:pt x="50944" y="75"/>
                    <a:pt x="37482" y="75"/>
                    <a:pt x="21894" y="16725"/>
                  </a:cubicBezTo>
                  <a:cubicBezTo>
                    <a:pt x="9494" y="30542"/>
                    <a:pt x="283" y="46839"/>
                    <a:pt x="283" y="48610"/>
                  </a:cubicBezTo>
                  <a:cubicBezTo>
                    <a:pt x="283" y="48964"/>
                    <a:pt x="283" y="52153"/>
                    <a:pt x="4535" y="52153"/>
                  </a:cubicBezTo>
                  <a:cubicBezTo>
                    <a:pt x="7369" y="52153"/>
                    <a:pt x="8077" y="50736"/>
                    <a:pt x="10203" y="47901"/>
                  </a:cubicBezTo>
                  <a:cubicBezTo>
                    <a:pt x="27562" y="20622"/>
                    <a:pt x="48110" y="20622"/>
                    <a:pt x="55195" y="20622"/>
                  </a:cubicBezTo>
                  <a:lnTo>
                    <a:pt x="75389" y="20622"/>
                  </a:lnTo>
                  <a:cubicBezTo>
                    <a:pt x="64052" y="63489"/>
                    <a:pt x="44921" y="106356"/>
                    <a:pt x="30042" y="138595"/>
                  </a:cubicBezTo>
                  <a:cubicBezTo>
                    <a:pt x="27208" y="143909"/>
                    <a:pt x="27208" y="144617"/>
                    <a:pt x="27208" y="147097"/>
                  </a:cubicBezTo>
                  <a:cubicBezTo>
                    <a:pt x="27208" y="153829"/>
                    <a:pt x="32876" y="156663"/>
                    <a:pt x="37482" y="156663"/>
                  </a:cubicBezTo>
                  <a:cubicBezTo>
                    <a:pt x="48110" y="156663"/>
                    <a:pt x="50944" y="146743"/>
                    <a:pt x="55195" y="133635"/>
                  </a:cubicBezTo>
                  <a:cubicBezTo>
                    <a:pt x="60155" y="117339"/>
                    <a:pt x="60155" y="116630"/>
                    <a:pt x="64761" y="98916"/>
                  </a:cubicBezTo>
                  <a:lnTo>
                    <a:pt x="84600" y="20622"/>
                  </a:lnTo>
                  <a:close/>
                </a:path>
              </a:pathLst>
            </a:custGeom>
            <a:solidFill>
              <a:srgbClr val="000000"/>
            </a:solidFill>
            <a:ln w="35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Content Placeholder 2 2">
            <a:extLst>
              <a:ext uri="{FF2B5EF4-FFF2-40B4-BE49-F238E27FC236}">
                <a16:creationId xmlns:a16="http://schemas.microsoft.com/office/drawing/2014/main" id="{A7BBE332-3E54-AFD0-DB7C-37EF7D383495}"/>
              </a:ext>
            </a:extLst>
          </p:cNvPr>
          <p:cNvSpPr txBox="1">
            <a:spLocks/>
          </p:cNvSpPr>
          <p:nvPr/>
        </p:nvSpPr>
        <p:spPr>
          <a:xfrm>
            <a:off x="874920" y="3262294"/>
            <a:ext cx="10515600" cy="946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Forward scattering has two large scales,    and  </a:t>
            </a:r>
          </a:p>
          <a:p>
            <a:pPr lvl="1"/>
            <a:r>
              <a:rPr lang="en-US" sz="2000" dirty="0"/>
              <a:t>   is forced to be space-like by momentum conservation</a:t>
            </a:r>
          </a:p>
        </p:txBody>
      </p:sp>
      <p:sp>
        <p:nvSpPr>
          <p:cNvPr id="37" name="Graphic 35" descr="\documentclass{article}&#10;\usepackage{amsmath, physics}&#10;\usepackage{tikz-feynman}&#10;\usepackage{xcolor}&#10;\pagestyle{empty}&#10;\definecolor{SGreen}{rgb}{0.0547,0.613,0.328}&#10;\definecolor{NodeBlue}{rgb}{0.0547,0.148,0.578}&#10;\begin{document}&#10;&#10;$$s$$&#10;&#10;&#10;&#10;\end{document}" title="IguanaTex Vector Display">
            <a:extLst>
              <a:ext uri="{FF2B5EF4-FFF2-40B4-BE49-F238E27FC236}">
                <a16:creationId xmlns:a16="http://schemas.microsoft.com/office/drawing/2014/main" id="{6F73A1FA-F58C-5FE9-40EA-36A1B6F3764E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520609" y="3412468"/>
            <a:ext cx="100572" cy="154753"/>
          </a:xfrm>
          <a:custGeom>
            <a:avLst/>
            <a:gdLst>
              <a:gd name="connsiteX0" fmla="*/ 92878 w 100572"/>
              <a:gd name="connsiteY0" fmla="*/ 23305 h 154753"/>
              <a:gd name="connsiteX1" fmla="*/ 79760 w 100572"/>
              <a:gd name="connsiteY1" fmla="*/ 38678 h 154753"/>
              <a:gd name="connsiteX2" fmla="*/ 88232 w 100572"/>
              <a:gd name="connsiteY2" fmla="*/ 48585 h 154753"/>
              <a:gd name="connsiteX3" fmla="*/ 100804 w 100572"/>
              <a:gd name="connsiteY3" fmla="*/ 29454 h 154753"/>
              <a:gd name="connsiteX4" fmla="*/ 68282 w 100572"/>
              <a:gd name="connsiteY4" fmla="*/ 75 h 154753"/>
              <a:gd name="connsiteX5" fmla="*/ 22095 w 100572"/>
              <a:gd name="connsiteY5" fmla="*/ 49951 h 154753"/>
              <a:gd name="connsiteX6" fmla="*/ 50244 w 100572"/>
              <a:gd name="connsiteY6" fmla="*/ 83771 h 154753"/>
              <a:gd name="connsiteX7" fmla="*/ 78667 w 100572"/>
              <a:gd name="connsiteY7" fmla="*/ 109734 h 154753"/>
              <a:gd name="connsiteX8" fmla="*/ 39586 w 100572"/>
              <a:gd name="connsiteY8" fmla="*/ 147312 h 154753"/>
              <a:gd name="connsiteX9" fmla="*/ 8430 w 100572"/>
              <a:gd name="connsiteY9" fmla="*/ 129207 h 154753"/>
              <a:gd name="connsiteX10" fmla="*/ 25648 w 100572"/>
              <a:gd name="connsiteY10" fmla="*/ 111101 h 154753"/>
              <a:gd name="connsiteX11" fmla="*/ 15536 w 100572"/>
              <a:gd name="connsiteY11" fmla="*/ 99144 h 154753"/>
              <a:gd name="connsiteX12" fmla="*/ 231 w 100572"/>
              <a:gd name="connsiteY12" fmla="*/ 121691 h 154753"/>
              <a:gd name="connsiteX13" fmla="*/ 39313 w 100572"/>
              <a:gd name="connsiteY13" fmla="*/ 154828 h 154753"/>
              <a:gd name="connsiteX14" fmla="*/ 94245 w 100572"/>
              <a:gd name="connsiteY14" fmla="*/ 98119 h 154753"/>
              <a:gd name="connsiteX15" fmla="*/ 85773 w 100572"/>
              <a:gd name="connsiteY15" fmla="*/ 73181 h 154753"/>
              <a:gd name="connsiteX16" fmla="*/ 58443 w 100572"/>
              <a:gd name="connsiteY16" fmla="*/ 58833 h 154753"/>
              <a:gd name="connsiteX17" fmla="*/ 37673 w 100572"/>
              <a:gd name="connsiteY17" fmla="*/ 38336 h 154753"/>
              <a:gd name="connsiteX18" fmla="*/ 68282 w 100572"/>
              <a:gd name="connsiteY18" fmla="*/ 7590 h 154753"/>
              <a:gd name="connsiteX19" fmla="*/ 92878 w 100572"/>
              <a:gd name="connsiteY19" fmla="*/ 23305 h 15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0572" h="154753">
                <a:moveTo>
                  <a:pt x="92878" y="23305"/>
                </a:moveTo>
                <a:cubicBezTo>
                  <a:pt x="85226" y="23646"/>
                  <a:pt x="79760" y="31162"/>
                  <a:pt x="79760" y="38678"/>
                </a:cubicBezTo>
                <a:cubicBezTo>
                  <a:pt x="79760" y="43460"/>
                  <a:pt x="82220" y="48585"/>
                  <a:pt x="88232" y="48585"/>
                </a:cubicBezTo>
                <a:cubicBezTo>
                  <a:pt x="94245" y="48585"/>
                  <a:pt x="100804" y="42777"/>
                  <a:pt x="100804" y="29454"/>
                </a:cubicBezTo>
                <a:cubicBezTo>
                  <a:pt x="100804" y="14081"/>
                  <a:pt x="89052" y="75"/>
                  <a:pt x="68282" y="75"/>
                </a:cubicBezTo>
                <a:cubicBezTo>
                  <a:pt x="32207" y="75"/>
                  <a:pt x="22095" y="34920"/>
                  <a:pt x="22095" y="49951"/>
                </a:cubicBezTo>
                <a:cubicBezTo>
                  <a:pt x="22095" y="76597"/>
                  <a:pt x="42319" y="81722"/>
                  <a:pt x="50244" y="83771"/>
                </a:cubicBezTo>
                <a:cubicBezTo>
                  <a:pt x="64456" y="87188"/>
                  <a:pt x="78667" y="90945"/>
                  <a:pt x="78667" y="109734"/>
                </a:cubicBezTo>
                <a:cubicBezTo>
                  <a:pt x="78667" y="118616"/>
                  <a:pt x="72381" y="147312"/>
                  <a:pt x="39586" y="147312"/>
                </a:cubicBezTo>
                <a:cubicBezTo>
                  <a:pt x="35760" y="147312"/>
                  <a:pt x="14716" y="147312"/>
                  <a:pt x="8430" y="129207"/>
                </a:cubicBezTo>
                <a:cubicBezTo>
                  <a:pt x="18815" y="130915"/>
                  <a:pt x="25648" y="120666"/>
                  <a:pt x="25648" y="111101"/>
                </a:cubicBezTo>
                <a:cubicBezTo>
                  <a:pt x="25648" y="103244"/>
                  <a:pt x="21275" y="99144"/>
                  <a:pt x="15536" y="99144"/>
                </a:cubicBezTo>
                <a:cubicBezTo>
                  <a:pt x="8430" y="99144"/>
                  <a:pt x="231" y="106318"/>
                  <a:pt x="231" y="121691"/>
                </a:cubicBezTo>
                <a:cubicBezTo>
                  <a:pt x="231" y="141163"/>
                  <a:pt x="15809" y="154828"/>
                  <a:pt x="39313" y="154828"/>
                </a:cubicBezTo>
                <a:cubicBezTo>
                  <a:pt x="83586" y="154828"/>
                  <a:pt x="94245" y="113492"/>
                  <a:pt x="94245" y="98119"/>
                </a:cubicBezTo>
                <a:cubicBezTo>
                  <a:pt x="94245" y="85821"/>
                  <a:pt x="89052" y="77281"/>
                  <a:pt x="85773" y="73181"/>
                </a:cubicBezTo>
                <a:cubicBezTo>
                  <a:pt x="78394" y="63616"/>
                  <a:pt x="70468" y="61908"/>
                  <a:pt x="58443" y="58833"/>
                </a:cubicBezTo>
                <a:cubicBezTo>
                  <a:pt x="48605" y="56100"/>
                  <a:pt x="37673" y="53709"/>
                  <a:pt x="37673" y="38336"/>
                </a:cubicBezTo>
                <a:cubicBezTo>
                  <a:pt x="37673" y="28429"/>
                  <a:pt x="44232" y="7590"/>
                  <a:pt x="68282" y="7590"/>
                </a:cubicBezTo>
                <a:cubicBezTo>
                  <a:pt x="75114" y="7590"/>
                  <a:pt x="88779" y="9982"/>
                  <a:pt x="92878" y="23305"/>
                </a:cubicBezTo>
                <a:close/>
              </a:path>
            </a:pathLst>
          </a:custGeom>
          <a:solidFill>
            <a:srgbClr val="000000"/>
          </a:solidFill>
          <a:ln w="3048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Graphic 32" descr="\documentclass{article}&#10;\usepackage{amsmath, physics}&#10;\usepackage{tikz-feynman}&#10;\usepackage{xcolor}&#10;\pagestyle{empty}&#10;\definecolor{SGreen}{rgb}{0.0547,0.613,0.328}&#10;\definecolor{NodeBlue}{rgb}{0.0547,0.148,0.578}&#10;\begin{document}&#10;&#10;$$u$$&#10;&#10;&#10;&#10;\end{document}" title="IguanaTex Vector Display">
            <a:extLst>
              <a:ext uri="{FF2B5EF4-FFF2-40B4-BE49-F238E27FC236}">
                <a16:creationId xmlns:a16="http://schemas.microsoft.com/office/drawing/2014/main" id="{B697BCFA-564D-B1A3-08AB-45917773582D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290549" y="3412468"/>
            <a:ext cx="156081" cy="154753"/>
          </a:xfrm>
          <a:custGeom>
            <a:avLst/>
            <a:gdLst>
              <a:gd name="connsiteX0" fmla="*/ 97706 w 156081"/>
              <a:gd name="connsiteY0" fmla="*/ 131940 h 154753"/>
              <a:gd name="connsiteX1" fmla="*/ 124732 w 156081"/>
              <a:gd name="connsiteY1" fmla="*/ 154828 h 154753"/>
              <a:gd name="connsiteX2" fmla="*/ 147203 w 156081"/>
              <a:gd name="connsiteY2" fmla="*/ 136039 h 154753"/>
              <a:gd name="connsiteX3" fmla="*/ 156313 w 156081"/>
              <a:gd name="connsiteY3" fmla="*/ 102219 h 154753"/>
              <a:gd name="connsiteX4" fmla="*/ 152669 w 156081"/>
              <a:gd name="connsiteY4" fmla="*/ 98803 h 154753"/>
              <a:gd name="connsiteX5" fmla="*/ 148417 w 156081"/>
              <a:gd name="connsiteY5" fmla="*/ 104952 h 154753"/>
              <a:gd name="connsiteX6" fmla="*/ 125643 w 156081"/>
              <a:gd name="connsiteY6" fmla="*/ 147312 h 154753"/>
              <a:gd name="connsiteX7" fmla="*/ 116229 w 156081"/>
              <a:gd name="connsiteY7" fmla="*/ 131598 h 154753"/>
              <a:gd name="connsiteX8" fmla="*/ 122303 w 156081"/>
              <a:gd name="connsiteY8" fmla="*/ 96070 h 154753"/>
              <a:gd name="connsiteX9" fmla="*/ 130805 w 156081"/>
              <a:gd name="connsiteY9" fmla="*/ 59175 h 154753"/>
              <a:gd name="connsiteX10" fmla="*/ 135967 w 156081"/>
              <a:gd name="connsiteY10" fmla="*/ 35945 h 154753"/>
              <a:gd name="connsiteX11" fmla="*/ 140522 w 156081"/>
              <a:gd name="connsiteY11" fmla="*/ 13056 h 154753"/>
              <a:gd name="connsiteX12" fmla="*/ 131716 w 156081"/>
              <a:gd name="connsiteY12" fmla="*/ 3833 h 154753"/>
              <a:gd name="connsiteX13" fmla="*/ 119873 w 156081"/>
              <a:gd name="connsiteY13" fmla="*/ 15789 h 154753"/>
              <a:gd name="connsiteX14" fmla="*/ 97099 w 156081"/>
              <a:gd name="connsiteY14" fmla="*/ 118616 h 154753"/>
              <a:gd name="connsiteX15" fmla="*/ 62481 w 156081"/>
              <a:gd name="connsiteY15" fmla="*/ 147312 h 154753"/>
              <a:gd name="connsiteX16" fmla="*/ 43654 w 156081"/>
              <a:gd name="connsiteY16" fmla="*/ 119300 h 154753"/>
              <a:gd name="connsiteX17" fmla="*/ 60052 w 156081"/>
              <a:gd name="connsiteY17" fmla="*/ 49609 h 154753"/>
              <a:gd name="connsiteX18" fmla="*/ 65214 w 156081"/>
              <a:gd name="connsiteY18" fmla="*/ 28087 h 154753"/>
              <a:gd name="connsiteX19" fmla="*/ 40314 w 156081"/>
              <a:gd name="connsiteY19" fmla="*/ 75 h 154753"/>
              <a:gd name="connsiteX20" fmla="*/ 231 w 156081"/>
              <a:gd name="connsiteY20" fmla="*/ 52684 h 154753"/>
              <a:gd name="connsiteX21" fmla="*/ 3875 w 156081"/>
              <a:gd name="connsiteY21" fmla="*/ 56100 h 154753"/>
              <a:gd name="connsiteX22" fmla="*/ 8733 w 156081"/>
              <a:gd name="connsiteY22" fmla="*/ 49951 h 154753"/>
              <a:gd name="connsiteX23" fmla="*/ 39403 w 156081"/>
              <a:gd name="connsiteY23" fmla="*/ 7590 h 154753"/>
              <a:gd name="connsiteX24" fmla="*/ 46995 w 156081"/>
              <a:gd name="connsiteY24" fmla="*/ 18864 h 154753"/>
              <a:gd name="connsiteX25" fmla="*/ 41832 w 156081"/>
              <a:gd name="connsiteY25" fmla="*/ 42094 h 154753"/>
              <a:gd name="connsiteX26" fmla="*/ 24220 w 156081"/>
              <a:gd name="connsiteY26" fmla="*/ 113834 h 154753"/>
              <a:gd name="connsiteX27" fmla="*/ 61570 w 156081"/>
              <a:gd name="connsiteY27" fmla="*/ 154828 h 154753"/>
              <a:gd name="connsiteX28" fmla="*/ 97706 w 156081"/>
              <a:gd name="connsiteY28" fmla="*/ 131940 h 15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6081" h="154753">
                <a:moveTo>
                  <a:pt x="97706" y="131940"/>
                </a:moveTo>
                <a:cubicBezTo>
                  <a:pt x="101046" y="145946"/>
                  <a:pt x="111674" y="154828"/>
                  <a:pt x="124732" y="154828"/>
                </a:cubicBezTo>
                <a:cubicBezTo>
                  <a:pt x="135360" y="154828"/>
                  <a:pt x="142344" y="146971"/>
                  <a:pt x="147203" y="136039"/>
                </a:cubicBezTo>
                <a:cubicBezTo>
                  <a:pt x="152365" y="123741"/>
                  <a:pt x="156313" y="102902"/>
                  <a:pt x="156313" y="102219"/>
                </a:cubicBezTo>
                <a:cubicBezTo>
                  <a:pt x="156313" y="98803"/>
                  <a:pt x="153580" y="98803"/>
                  <a:pt x="152669" y="98803"/>
                </a:cubicBezTo>
                <a:cubicBezTo>
                  <a:pt x="149632" y="98803"/>
                  <a:pt x="149328" y="100169"/>
                  <a:pt x="148417" y="104952"/>
                </a:cubicBezTo>
                <a:cubicBezTo>
                  <a:pt x="144166" y="124082"/>
                  <a:pt x="138397" y="147312"/>
                  <a:pt x="125643" y="147312"/>
                </a:cubicBezTo>
                <a:cubicBezTo>
                  <a:pt x="119266" y="147312"/>
                  <a:pt x="116229" y="142871"/>
                  <a:pt x="116229" y="131598"/>
                </a:cubicBezTo>
                <a:cubicBezTo>
                  <a:pt x="116229" y="124082"/>
                  <a:pt x="119873" y="108026"/>
                  <a:pt x="122303" y="96070"/>
                </a:cubicBezTo>
                <a:lnTo>
                  <a:pt x="130805" y="59175"/>
                </a:lnTo>
                <a:cubicBezTo>
                  <a:pt x="131716" y="54051"/>
                  <a:pt x="134753" y="41069"/>
                  <a:pt x="135967" y="35945"/>
                </a:cubicBezTo>
                <a:cubicBezTo>
                  <a:pt x="137486" y="28087"/>
                  <a:pt x="140522" y="15106"/>
                  <a:pt x="140522" y="13056"/>
                </a:cubicBezTo>
                <a:cubicBezTo>
                  <a:pt x="140522" y="6907"/>
                  <a:pt x="136271" y="3833"/>
                  <a:pt x="131716" y="3833"/>
                </a:cubicBezTo>
                <a:cubicBezTo>
                  <a:pt x="130198" y="3833"/>
                  <a:pt x="122303" y="4174"/>
                  <a:pt x="119873" y="15789"/>
                </a:cubicBezTo>
                <a:cubicBezTo>
                  <a:pt x="114104" y="40727"/>
                  <a:pt x="100743" y="100511"/>
                  <a:pt x="97099" y="118616"/>
                </a:cubicBezTo>
                <a:cubicBezTo>
                  <a:pt x="96795" y="119983"/>
                  <a:pt x="84649" y="147312"/>
                  <a:pt x="62481" y="147312"/>
                </a:cubicBezTo>
                <a:cubicBezTo>
                  <a:pt x="46691" y="147312"/>
                  <a:pt x="43654" y="131940"/>
                  <a:pt x="43654" y="119300"/>
                </a:cubicBezTo>
                <a:cubicBezTo>
                  <a:pt x="43654" y="100169"/>
                  <a:pt x="52157" y="73181"/>
                  <a:pt x="60052" y="49609"/>
                </a:cubicBezTo>
                <a:cubicBezTo>
                  <a:pt x="63696" y="39361"/>
                  <a:pt x="65214" y="34578"/>
                  <a:pt x="65214" y="28087"/>
                </a:cubicBezTo>
                <a:cubicBezTo>
                  <a:pt x="65214" y="12715"/>
                  <a:pt x="55497" y="75"/>
                  <a:pt x="40314" y="75"/>
                </a:cubicBezTo>
                <a:cubicBezTo>
                  <a:pt x="11466" y="75"/>
                  <a:pt x="231" y="49609"/>
                  <a:pt x="231" y="52684"/>
                </a:cubicBezTo>
                <a:cubicBezTo>
                  <a:pt x="231" y="56100"/>
                  <a:pt x="3267" y="56100"/>
                  <a:pt x="3875" y="56100"/>
                </a:cubicBezTo>
                <a:cubicBezTo>
                  <a:pt x="6911" y="56100"/>
                  <a:pt x="7215" y="55417"/>
                  <a:pt x="8733" y="49951"/>
                </a:cubicBezTo>
                <a:cubicBezTo>
                  <a:pt x="16325" y="20230"/>
                  <a:pt x="27864" y="7590"/>
                  <a:pt x="39403" y="7590"/>
                </a:cubicBezTo>
                <a:cubicBezTo>
                  <a:pt x="42136" y="7590"/>
                  <a:pt x="46995" y="7932"/>
                  <a:pt x="46995" y="18864"/>
                </a:cubicBezTo>
                <a:cubicBezTo>
                  <a:pt x="46995" y="27063"/>
                  <a:pt x="43654" y="36970"/>
                  <a:pt x="41832" y="42094"/>
                </a:cubicBezTo>
                <a:cubicBezTo>
                  <a:pt x="30597" y="75914"/>
                  <a:pt x="24220" y="97095"/>
                  <a:pt x="24220" y="113834"/>
                </a:cubicBezTo>
                <a:cubicBezTo>
                  <a:pt x="24220" y="146288"/>
                  <a:pt x="45173" y="154828"/>
                  <a:pt x="61570" y="154828"/>
                </a:cubicBezTo>
                <a:cubicBezTo>
                  <a:pt x="81612" y="154828"/>
                  <a:pt x="92544" y="139455"/>
                  <a:pt x="97706" y="131940"/>
                </a:cubicBezTo>
                <a:close/>
              </a:path>
            </a:pathLst>
          </a:custGeom>
          <a:solidFill>
            <a:srgbClr val="000000"/>
          </a:solidFill>
          <a:ln w="301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Graphic 32" descr="\documentclass{article}&#10;\usepackage{amsmath, physics}&#10;\usepackage{tikz-feynman}&#10;\usepackage{xcolor}&#10;\pagestyle{empty}&#10;\definecolor{SGreen}{rgb}{0.0547,0.613,0.328}&#10;\definecolor{NodeBlue}{rgb}{0.0547,0.148,0.578}&#10;\begin{document}&#10;&#10;$$u$$&#10;&#10;&#10;&#10;\end{document}" title="IguanaTex Vector Display">
            <a:extLst>
              <a:ext uri="{FF2B5EF4-FFF2-40B4-BE49-F238E27FC236}">
                <a16:creationId xmlns:a16="http://schemas.microsoft.com/office/drawing/2014/main" id="{D552CD29-FC94-4F97-9E95-619DFEBFDD8E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1585074" y="3735430"/>
            <a:ext cx="156081" cy="154753"/>
          </a:xfrm>
          <a:custGeom>
            <a:avLst/>
            <a:gdLst>
              <a:gd name="connsiteX0" fmla="*/ 97706 w 156081"/>
              <a:gd name="connsiteY0" fmla="*/ 131940 h 154753"/>
              <a:gd name="connsiteX1" fmla="*/ 124732 w 156081"/>
              <a:gd name="connsiteY1" fmla="*/ 154828 h 154753"/>
              <a:gd name="connsiteX2" fmla="*/ 147203 w 156081"/>
              <a:gd name="connsiteY2" fmla="*/ 136039 h 154753"/>
              <a:gd name="connsiteX3" fmla="*/ 156313 w 156081"/>
              <a:gd name="connsiteY3" fmla="*/ 102219 h 154753"/>
              <a:gd name="connsiteX4" fmla="*/ 152669 w 156081"/>
              <a:gd name="connsiteY4" fmla="*/ 98803 h 154753"/>
              <a:gd name="connsiteX5" fmla="*/ 148417 w 156081"/>
              <a:gd name="connsiteY5" fmla="*/ 104952 h 154753"/>
              <a:gd name="connsiteX6" fmla="*/ 125643 w 156081"/>
              <a:gd name="connsiteY6" fmla="*/ 147312 h 154753"/>
              <a:gd name="connsiteX7" fmla="*/ 116229 w 156081"/>
              <a:gd name="connsiteY7" fmla="*/ 131598 h 154753"/>
              <a:gd name="connsiteX8" fmla="*/ 122303 w 156081"/>
              <a:gd name="connsiteY8" fmla="*/ 96070 h 154753"/>
              <a:gd name="connsiteX9" fmla="*/ 130805 w 156081"/>
              <a:gd name="connsiteY9" fmla="*/ 59175 h 154753"/>
              <a:gd name="connsiteX10" fmla="*/ 135967 w 156081"/>
              <a:gd name="connsiteY10" fmla="*/ 35945 h 154753"/>
              <a:gd name="connsiteX11" fmla="*/ 140522 w 156081"/>
              <a:gd name="connsiteY11" fmla="*/ 13056 h 154753"/>
              <a:gd name="connsiteX12" fmla="*/ 131716 w 156081"/>
              <a:gd name="connsiteY12" fmla="*/ 3833 h 154753"/>
              <a:gd name="connsiteX13" fmla="*/ 119873 w 156081"/>
              <a:gd name="connsiteY13" fmla="*/ 15789 h 154753"/>
              <a:gd name="connsiteX14" fmla="*/ 97099 w 156081"/>
              <a:gd name="connsiteY14" fmla="*/ 118616 h 154753"/>
              <a:gd name="connsiteX15" fmla="*/ 62481 w 156081"/>
              <a:gd name="connsiteY15" fmla="*/ 147312 h 154753"/>
              <a:gd name="connsiteX16" fmla="*/ 43654 w 156081"/>
              <a:gd name="connsiteY16" fmla="*/ 119300 h 154753"/>
              <a:gd name="connsiteX17" fmla="*/ 60052 w 156081"/>
              <a:gd name="connsiteY17" fmla="*/ 49609 h 154753"/>
              <a:gd name="connsiteX18" fmla="*/ 65214 w 156081"/>
              <a:gd name="connsiteY18" fmla="*/ 28087 h 154753"/>
              <a:gd name="connsiteX19" fmla="*/ 40314 w 156081"/>
              <a:gd name="connsiteY19" fmla="*/ 75 h 154753"/>
              <a:gd name="connsiteX20" fmla="*/ 231 w 156081"/>
              <a:gd name="connsiteY20" fmla="*/ 52684 h 154753"/>
              <a:gd name="connsiteX21" fmla="*/ 3875 w 156081"/>
              <a:gd name="connsiteY21" fmla="*/ 56100 h 154753"/>
              <a:gd name="connsiteX22" fmla="*/ 8733 w 156081"/>
              <a:gd name="connsiteY22" fmla="*/ 49951 h 154753"/>
              <a:gd name="connsiteX23" fmla="*/ 39403 w 156081"/>
              <a:gd name="connsiteY23" fmla="*/ 7590 h 154753"/>
              <a:gd name="connsiteX24" fmla="*/ 46995 w 156081"/>
              <a:gd name="connsiteY24" fmla="*/ 18864 h 154753"/>
              <a:gd name="connsiteX25" fmla="*/ 41832 w 156081"/>
              <a:gd name="connsiteY25" fmla="*/ 42094 h 154753"/>
              <a:gd name="connsiteX26" fmla="*/ 24220 w 156081"/>
              <a:gd name="connsiteY26" fmla="*/ 113834 h 154753"/>
              <a:gd name="connsiteX27" fmla="*/ 61570 w 156081"/>
              <a:gd name="connsiteY27" fmla="*/ 154828 h 154753"/>
              <a:gd name="connsiteX28" fmla="*/ 97706 w 156081"/>
              <a:gd name="connsiteY28" fmla="*/ 131940 h 15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6081" h="154753">
                <a:moveTo>
                  <a:pt x="97706" y="131940"/>
                </a:moveTo>
                <a:cubicBezTo>
                  <a:pt x="101046" y="145946"/>
                  <a:pt x="111674" y="154828"/>
                  <a:pt x="124732" y="154828"/>
                </a:cubicBezTo>
                <a:cubicBezTo>
                  <a:pt x="135360" y="154828"/>
                  <a:pt x="142344" y="146971"/>
                  <a:pt x="147203" y="136039"/>
                </a:cubicBezTo>
                <a:cubicBezTo>
                  <a:pt x="152365" y="123741"/>
                  <a:pt x="156313" y="102902"/>
                  <a:pt x="156313" y="102219"/>
                </a:cubicBezTo>
                <a:cubicBezTo>
                  <a:pt x="156313" y="98803"/>
                  <a:pt x="153580" y="98803"/>
                  <a:pt x="152669" y="98803"/>
                </a:cubicBezTo>
                <a:cubicBezTo>
                  <a:pt x="149632" y="98803"/>
                  <a:pt x="149328" y="100169"/>
                  <a:pt x="148417" y="104952"/>
                </a:cubicBezTo>
                <a:cubicBezTo>
                  <a:pt x="144166" y="124082"/>
                  <a:pt x="138397" y="147312"/>
                  <a:pt x="125643" y="147312"/>
                </a:cubicBezTo>
                <a:cubicBezTo>
                  <a:pt x="119266" y="147312"/>
                  <a:pt x="116229" y="142871"/>
                  <a:pt x="116229" y="131598"/>
                </a:cubicBezTo>
                <a:cubicBezTo>
                  <a:pt x="116229" y="124082"/>
                  <a:pt x="119873" y="108026"/>
                  <a:pt x="122303" y="96070"/>
                </a:cubicBezTo>
                <a:lnTo>
                  <a:pt x="130805" y="59175"/>
                </a:lnTo>
                <a:cubicBezTo>
                  <a:pt x="131716" y="54051"/>
                  <a:pt x="134753" y="41069"/>
                  <a:pt x="135967" y="35945"/>
                </a:cubicBezTo>
                <a:cubicBezTo>
                  <a:pt x="137486" y="28087"/>
                  <a:pt x="140522" y="15106"/>
                  <a:pt x="140522" y="13056"/>
                </a:cubicBezTo>
                <a:cubicBezTo>
                  <a:pt x="140522" y="6907"/>
                  <a:pt x="136271" y="3833"/>
                  <a:pt x="131716" y="3833"/>
                </a:cubicBezTo>
                <a:cubicBezTo>
                  <a:pt x="130198" y="3833"/>
                  <a:pt x="122303" y="4174"/>
                  <a:pt x="119873" y="15789"/>
                </a:cubicBezTo>
                <a:cubicBezTo>
                  <a:pt x="114104" y="40727"/>
                  <a:pt x="100743" y="100511"/>
                  <a:pt x="97099" y="118616"/>
                </a:cubicBezTo>
                <a:cubicBezTo>
                  <a:pt x="96795" y="119983"/>
                  <a:pt x="84649" y="147312"/>
                  <a:pt x="62481" y="147312"/>
                </a:cubicBezTo>
                <a:cubicBezTo>
                  <a:pt x="46691" y="147312"/>
                  <a:pt x="43654" y="131940"/>
                  <a:pt x="43654" y="119300"/>
                </a:cubicBezTo>
                <a:cubicBezTo>
                  <a:pt x="43654" y="100169"/>
                  <a:pt x="52157" y="73181"/>
                  <a:pt x="60052" y="49609"/>
                </a:cubicBezTo>
                <a:cubicBezTo>
                  <a:pt x="63696" y="39361"/>
                  <a:pt x="65214" y="34578"/>
                  <a:pt x="65214" y="28087"/>
                </a:cubicBezTo>
                <a:cubicBezTo>
                  <a:pt x="65214" y="12715"/>
                  <a:pt x="55497" y="75"/>
                  <a:pt x="40314" y="75"/>
                </a:cubicBezTo>
                <a:cubicBezTo>
                  <a:pt x="11466" y="75"/>
                  <a:pt x="231" y="49609"/>
                  <a:pt x="231" y="52684"/>
                </a:cubicBezTo>
                <a:cubicBezTo>
                  <a:pt x="231" y="56100"/>
                  <a:pt x="3267" y="56100"/>
                  <a:pt x="3875" y="56100"/>
                </a:cubicBezTo>
                <a:cubicBezTo>
                  <a:pt x="6911" y="56100"/>
                  <a:pt x="7215" y="55417"/>
                  <a:pt x="8733" y="49951"/>
                </a:cubicBezTo>
                <a:cubicBezTo>
                  <a:pt x="16325" y="20230"/>
                  <a:pt x="27864" y="7590"/>
                  <a:pt x="39403" y="7590"/>
                </a:cubicBezTo>
                <a:cubicBezTo>
                  <a:pt x="42136" y="7590"/>
                  <a:pt x="46995" y="7932"/>
                  <a:pt x="46995" y="18864"/>
                </a:cubicBezTo>
                <a:cubicBezTo>
                  <a:pt x="46995" y="27063"/>
                  <a:pt x="43654" y="36970"/>
                  <a:pt x="41832" y="42094"/>
                </a:cubicBezTo>
                <a:cubicBezTo>
                  <a:pt x="30597" y="75914"/>
                  <a:pt x="24220" y="97095"/>
                  <a:pt x="24220" y="113834"/>
                </a:cubicBezTo>
                <a:cubicBezTo>
                  <a:pt x="24220" y="146288"/>
                  <a:pt x="45173" y="154828"/>
                  <a:pt x="61570" y="154828"/>
                </a:cubicBezTo>
                <a:cubicBezTo>
                  <a:pt x="81612" y="154828"/>
                  <a:pt x="92544" y="139455"/>
                  <a:pt x="97706" y="131940"/>
                </a:cubicBezTo>
                <a:close/>
              </a:path>
            </a:pathLst>
          </a:custGeom>
          <a:solidFill>
            <a:srgbClr val="000000"/>
          </a:solidFill>
          <a:ln w="301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Content Placeholder 2 2">
            <a:extLst>
              <a:ext uri="{FF2B5EF4-FFF2-40B4-BE49-F238E27FC236}">
                <a16:creationId xmlns:a16="http://schemas.microsoft.com/office/drawing/2014/main" id="{A37F8BB5-C02F-98B6-AF4C-2EBEA3F238CF}"/>
              </a:ext>
            </a:extLst>
          </p:cNvPr>
          <p:cNvSpPr txBox="1">
            <a:spLocks/>
          </p:cNvSpPr>
          <p:nvPr/>
        </p:nvSpPr>
        <p:spPr>
          <a:xfrm>
            <a:off x="894979" y="5218729"/>
            <a:ext cx="10515600" cy="946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It is not obvious we can use the formalism for scattering amplitudes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790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 animBg="1"/>
      <p:bldP spid="34" grpId="0" animBg="1"/>
      <p:bldP spid="38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3147C-B4B3-E545-D824-9EAF6B94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Signature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F605B-B1AC-6E88-4EFD-37D99305C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183393"/>
          </a:xfrm>
        </p:spPr>
        <p:txBody>
          <a:bodyPr>
            <a:normAutofit/>
          </a:bodyPr>
          <a:lstStyle/>
          <a:p>
            <a:r>
              <a:rPr lang="en-US" sz="2400" dirty="0"/>
              <a:t>Crossing highly constrains analytic structure in the high-energy limit</a:t>
            </a:r>
          </a:p>
          <a:p>
            <a:r>
              <a:rPr lang="en-US" sz="2400" dirty="0"/>
              <a:t>We can decompose amplitude into a crossing-symmetric (even) and crossing antisymmetric (odd) piece: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All            dependence captured in     :</a:t>
            </a:r>
          </a:p>
          <a:p>
            <a:endParaRPr lang="en-US" sz="2400" dirty="0"/>
          </a:p>
          <a:p>
            <a:endParaRPr lang="en-US" sz="2400" dirty="0"/>
          </a:p>
        </p:txBody>
      </p:sp>
      <p:grpSp>
        <p:nvGrpSpPr>
          <p:cNvPr id="602" name="Group 601" descr="\documentclass{article}&#10;\usepackage{amsmath, physics}&#10;\usepackage{tikz-feynman}&#10;\usepackage{xcolor}&#10;\pagestyle{empty}&#10;\definecolor{SGreen}{rgb}{0.0547,0.613,0.328}&#10;\definecolor{NodeBlue}{rgb}{0.0547,0.148,0.578}&#10;\begin{document}&#10;&#10;$$\mathcal{M}^{(\pm)}(s,t) = \frac12\left(\mathcal{M}(s,t) \pm \mathcal{M}(u,t)\right)$$&#10;&#10;&#10;&#10;\end{document}" title="IguanaTex Vector Display">
            <a:extLst>
              <a:ext uri="{FF2B5EF4-FFF2-40B4-BE49-F238E27FC236}">
                <a16:creationId xmlns:a16="http://schemas.microsoft.com/office/drawing/2014/main" id="{77B32E6F-8A51-A3E3-6153-612E897B43E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390900" y="2590800"/>
            <a:ext cx="4661394" cy="623663"/>
            <a:chOff x="8206070" y="4556470"/>
            <a:chExt cx="4661394" cy="623663"/>
          </a:xfrm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6A7E4E4-91C6-3859-A6FB-31B63B3F35C4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206070" y="4752476"/>
              <a:ext cx="332308" cy="232130"/>
            </a:xfrm>
            <a:custGeom>
              <a:avLst/>
              <a:gdLst>
                <a:gd name="connsiteX0" fmla="*/ 109401 w 332308"/>
                <a:gd name="connsiteY0" fmla="*/ 44966 h 232130"/>
                <a:gd name="connsiteX1" fmla="*/ 148460 w 332308"/>
                <a:gd name="connsiteY1" fmla="*/ 186396 h 232130"/>
                <a:gd name="connsiteX2" fmla="*/ 161581 w 332308"/>
                <a:gd name="connsiteY2" fmla="*/ 206381 h 232130"/>
                <a:gd name="connsiteX3" fmla="*/ 168905 w 332308"/>
                <a:gd name="connsiteY3" fmla="*/ 200846 h 232130"/>
                <a:gd name="connsiteX4" fmla="*/ 229324 w 332308"/>
                <a:gd name="connsiteY4" fmla="*/ 135973 h 232130"/>
                <a:gd name="connsiteX5" fmla="*/ 296152 w 332308"/>
                <a:gd name="connsiteY5" fmla="*/ 57571 h 232130"/>
                <a:gd name="connsiteX6" fmla="*/ 280895 w 332308"/>
                <a:gd name="connsiteY6" fmla="*/ 188856 h 232130"/>
                <a:gd name="connsiteX7" fmla="*/ 282115 w 332308"/>
                <a:gd name="connsiteY7" fmla="*/ 213452 h 232130"/>
                <a:gd name="connsiteX8" fmla="*/ 296457 w 332308"/>
                <a:gd name="connsiteY8" fmla="*/ 225750 h 232130"/>
                <a:gd name="connsiteX9" fmla="*/ 332465 w 332308"/>
                <a:gd name="connsiteY9" fmla="*/ 206073 h 232130"/>
                <a:gd name="connsiteX10" fmla="*/ 329719 w 332308"/>
                <a:gd name="connsiteY10" fmla="*/ 203921 h 232130"/>
                <a:gd name="connsiteX11" fmla="*/ 316292 w 332308"/>
                <a:gd name="connsiteY11" fmla="*/ 208840 h 232130"/>
                <a:gd name="connsiteX12" fmla="*/ 307748 w 332308"/>
                <a:gd name="connsiteY12" fmla="*/ 195927 h 232130"/>
                <a:gd name="connsiteX13" fmla="*/ 306833 w 332308"/>
                <a:gd name="connsiteY13" fmla="*/ 175635 h 232130"/>
                <a:gd name="connsiteX14" fmla="*/ 329108 w 332308"/>
                <a:gd name="connsiteY14" fmla="*/ 10223 h 232130"/>
                <a:gd name="connsiteX15" fmla="*/ 329719 w 332308"/>
                <a:gd name="connsiteY15" fmla="*/ 4996 h 232130"/>
                <a:gd name="connsiteX16" fmla="*/ 327278 w 332308"/>
                <a:gd name="connsiteY16" fmla="*/ 384 h 232130"/>
                <a:gd name="connsiteX17" fmla="*/ 319954 w 332308"/>
                <a:gd name="connsiteY17" fmla="*/ 7456 h 232130"/>
                <a:gd name="connsiteX18" fmla="*/ 171956 w 332308"/>
                <a:gd name="connsiteY18" fmla="*/ 175942 h 232130"/>
                <a:gd name="connsiteX19" fmla="*/ 148155 w 332308"/>
                <a:gd name="connsiteY19" fmla="*/ 104920 h 232130"/>
                <a:gd name="connsiteX20" fmla="*/ 128930 w 332308"/>
                <a:gd name="connsiteY20" fmla="*/ 14835 h 232130"/>
                <a:gd name="connsiteX21" fmla="*/ 126489 w 332308"/>
                <a:gd name="connsiteY21" fmla="*/ 1614 h 232130"/>
                <a:gd name="connsiteX22" fmla="*/ 123132 w 332308"/>
                <a:gd name="connsiteY22" fmla="*/ 77 h 232130"/>
                <a:gd name="connsiteX23" fmla="*/ 103908 w 332308"/>
                <a:gd name="connsiteY23" fmla="*/ 13298 h 232130"/>
                <a:gd name="connsiteX24" fmla="*/ 72783 w 332308"/>
                <a:gd name="connsiteY24" fmla="*/ 138433 h 232130"/>
                <a:gd name="connsiteX25" fmla="*/ 35859 w 332308"/>
                <a:gd name="connsiteY25" fmla="*/ 203921 h 232130"/>
                <a:gd name="connsiteX26" fmla="*/ 13889 w 332308"/>
                <a:gd name="connsiteY26" fmla="*/ 195312 h 232130"/>
                <a:gd name="connsiteX27" fmla="*/ 11142 w 332308"/>
                <a:gd name="connsiteY27" fmla="*/ 193775 h 232130"/>
                <a:gd name="connsiteX28" fmla="*/ 157 w 332308"/>
                <a:gd name="connsiteY28" fmla="*/ 216219 h 232130"/>
                <a:gd name="connsiteX29" fmla="*/ 9922 w 332308"/>
                <a:gd name="connsiteY29" fmla="*/ 227903 h 232130"/>
                <a:gd name="connsiteX30" fmla="*/ 26400 w 332308"/>
                <a:gd name="connsiteY30" fmla="*/ 232207 h 232130"/>
                <a:gd name="connsiteX31" fmla="*/ 69426 w 332308"/>
                <a:gd name="connsiteY31" fmla="*/ 172560 h 232130"/>
                <a:gd name="connsiteX32" fmla="*/ 109401 w 332308"/>
                <a:gd name="connsiteY32" fmla="*/ 44966 h 23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2308" h="232130">
                  <a:moveTo>
                    <a:pt x="109401" y="44966"/>
                  </a:moveTo>
                  <a:cubicBezTo>
                    <a:pt x="117640" y="84935"/>
                    <a:pt x="131066" y="150731"/>
                    <a:pt x="148460" y="186396"/>
                  </a:cubicBezTo>
                  <a:cubicBezTo>
                    <a:pt x="155173" y="199617"/>
                    <a:pt x="158530" y="206381"/>
                    <a:pt x="161581" y="206381"/>
                  </a:cubicBezTo>
                  <a:cubicBezTo>
                    <a:pt x="162802" y="206381"/>
                    <a:pt x="163412" y="206381"/>
                    <a:pt x="168905" y="200846"/>
                  </a:cubicBezTo>
                  <a:cubicBezTo>
                    <a:pt x="192096" y="178402"/>
                    <a:pt x="207964" y="160570"/>
                    <a:pt x="229324" y="135973"/>
                  </a:cubicBezTo>
                  <a:lnTo>
                    <a:pt x="296152" y="57571"/>
                  </a:lnTo>
                  <a:cubicBezTo>
                    <a:pt x="291880" y="83705"/>
                    <a:pt x="280895" y="152883"/>
                    <a:pt x="280895" y="188856"/>
                  </a:cubicBezTo>
                  <a:cubicBezTo>
                    <a:pt x="280895" y="197157"/>
                    <a:pt x="281200" y="205151"/>
                    <a:pt x="282115" y="213452"/>
                  </a:cubicBezTo>
                  <a:cubicBezTo>
                    <a:pt x="282421" y="216834"/>
                    <a:pt x="283641" y="225750"/>
                    <a:pt x="296457" y="225750"/>
                  </a:cubicBezTo>
                  <a:cubicBezTo>
                    <a:pt x="309274" y="225750"/>
                    <a:pt x="332465" y="212222"/>
                    <a:pt x="332465" y="206073"/>
                  </a:cubicBezTo>
                  <a:cubicBezTo>
                    <a:pt x="332465" y="204228"/>
                    <a:pt x="330634" y="203921"/>
                    <a:pt x="329719" y="203921"/>
                  </a:cubicBezTo>
                  <a:cubicBezTo>
                    <a:pt x="325752" y="203921"/>
                    <a:pt x="319649" y="206688"/>
                    <a:pt x="316292" y="208840"/>
                  </a:cubicBezTo>
                  <a:cubicBezTo>
                    <a:pt x="308969" y="207918"/>
                    <a:pt x="308358" y="202999"/>
                    <a:pt x="307748" y="195927"/>
                  </a:cubicBezTo>
                  <a:cubicBezTo>
                    <a:pt x="306833" y="186088"/>
                    <a:pt x="306833" y="176865"/>
                    <a:pt x="306833" y="175635"/>
                  </a:cubicBezTo>
                  <a:cubicBezTo>
                    <a:pt x="306833" y="141507"/>
                    <a:pt x="320259" y="48348"/>
                    <a:pt x="329108" y="10223"/>
                  </a:cubicBezTo>
                  <a:cubicBezTo>
                    <a:pt x="329414" y="8071"/>
                    <a:pt x="329719" y="7456"/>
                    <a:pt x="329719" y="4996"/>
                  </a:cubicBezTo>
                  <a:cubicBezTo>
                    <a:pt x="329719" y="3766"/>
                    <a:pt x="329414" y="384"/>
                    <a:pt x="327278" y="384"/>
                  </a:cubicBezTo>
                  <a:cubicBezTo>
                    <a:pt x="326057" y="384"/>
                    <a:pt x="325752" y="692"/>
                    <a:pt x="319954" y="7456"/>
                  </a:cubicBezTo>
                  <a:cubicBezTo>
                    <a:pt x="291270" y="42506"/>
                    <a:pt x="202166" y="150116"/>
                    <a:pt x="171956" y="175942"/>
                  </a:cubicBezTo>
                  <a:cubicBezTo>
                    <a:pt x="164328" y="159647"/>
                    <a:pt x="158835" y="147964"/>
                    <a:pt x="148155" y="104920"/>
                  </a:cubicBezTo>
                  <a:cubicBezTo>
                    <a:pt x="139305" y="70177"/>
                    <a:pt x="134118" y="44658"/>
                    <a:pt x="128930" y="14835"/>
                  </a:cubicBezTo>
                  <a:cubicBezTo>
                    <a:pt x="128015" y="10530"/>
                    <a:pt x="126489" y="2229"/>
                    <a:pt x="126489" y="1614"/>
                  </a:cubicBezTo>
                  <a:cubicBezTo>
                    <a:pt x="125573" y="77"/>
                    <a:pt x="124048" y="77"/>
                    <a:pt x="123132" y="77"/>
                  </a:cubicBezTo>
                  <a:cubicBezTo>
                    <a:pt x="117640" y="77"/>
                    <a:pt x="104823" y="6841"/>
                    <a:pt x="103908" y="13298"/>
                  </a:cubicBezTo>
                  <a:cubicBezTo>
                    <a:pt x="100246" y="39124"/>
                    <a:pt x="94143" y="79708"/>
                    <a:pt x="72783" y="138433"/>
                  </a:cubicBezTo>
                  <a:cubicBezTo>
                    <a:pt x="48371" y="203921"/>
                    <a:pt x="41657" y="203921"/>
                    <a:pt x="35859" y="203921"/>
                  </a:cubicBezTo>
                  <a:cubicBezTo>
                    <a:pt x="31893" y="203921"/>
                    <a:pt x="20602" y="201461"/>
                    <a:pt x="13889" y="195312"/>
                  </a:cubicBezTo>
                  <a:cubicBezTo>
                    <a:pt x="12363" y="193775"/>
                    <a:pt x="11753" y="193775"/>
                    <a:pt x="11142" y="193775"/>
                  </a:cubicBezTo>
                  <a:cubicBezTo>
                    <a:pt x="6870" y="193775"/>
                    <a:pt x="157" y="207610"/>
                    <a:pt x="157" y="216219"/>
                  </a:cubicBezTo>
                  <a:cubicBezTo>
                    <a:pt x="157" y="218986"/>
                    <a:pt x="157" y="222676"/>
                    <a:pt x="9922" y="227903"/>
                  </a:cubicBezTo>
                  <a:cubicBezTo>
                    <a:pt x="17550" y="231900"/>
                    <a:pt x="24874" y="232207"/>
                    <a:pt x="26400" y="232207"/>
                  </a:cubicBezTo>
                  <a:cubicBezTo>
                    <a:pt x="45319" y="232207"/>
                    <a:pt x="63323" y="188241"/>
                    <a:pt x="69426" y="172560"/>
                  </a:cubicBezTo>
                  <a:cubicBezTo>
                    <a:pt x="83768" y="137818"/>
                    <a:pt x="100856" y="89239"/>
                    <a:pt x="109401" y="44966"/>
                  </a:cubicBezTo>
                  <a:close/>
                </a:path>
              </a:pathLst>
            </a:custGeom>
            <a:solidFill>
              <a:srgbClr val="000000"/>
            </a:solidFill>
            <a:ln w="30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383122C-794E-D4ED-7620-E6D016C688E2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8588850" y="4680872"/>
              <a:ext cx="55537" cy="215004"/>
            </a:xfrm>
            <a:custGeom>
              <a:avLst/>
              <a:gdLst>
                <a:gd name="connsiteX0" fmla="*/ 51434 w 55537"/>
                <a:gd name="connsiteY0" fmla="*/ 73 h 215004"/>
                <a:gd name="connsiteX1" fmla="*/ 169 w 55537"/>
                <a:gd name="connsiteY1" fmla="*/ 107468 h 215004"/>
                <a:gd name="connsiteX2" fmla="*/ 51434 w 55537"/>
                <a:gd name="connsiteY2" fmla="*/ 215078 h 215004"/>
                <a:gd name="connsiteX3" fmla="*/ 55706 w 55537"/>
                <a:gd name="connsiteY3" fmla="*/ 212495 h 215004"/>
                <a:gd name="connsiteX4" fmla="*/ 53570 w 55537"/>
                <a:gd name="connsiteY4" fmla="*/ 209267 h 215004"/>
                <a:gd name="connsiteX5" fmla="*/ 14694 w 55537"/>
                <a:gd name="connsiteY5" fmla="*/ 107683 h 215004"/>
                <a:gd name="connsiteX6" fmla="*/ 54211 w 55537"/>
                <a:gd name="connsiteY6" fmla="*/ 5238 h 215004"/>
                <a:gd name="connsiteX7" fmla="*/ 55706 w 55537"/>
                <a:gd name="connsiteY7" fmla="*/ 2655 h 215004"/>
                <a:gd name="connsiteX8" fmla="*/ 51434 w 55537"/>
                <a:gd name="connsiteY8" fmla="*/ 73 h 215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37" h="215004">
                  <a:moveTo>
                    <a:pt x="51434" y="73"/>
                  </a:moveTo>
                  <a:cubicBezTo>
                    <a:pt x="10849" y="28912"/>
                    <a:pt x="169" y="74539"/>
                    <a:pt x="169" y="107468"/>
                  </a:cubicBezTo>
                  <a:cubicBezTo>
                    <a:pt x="169" y="137814"/>
                    <a:pt x="9140" y="184947"/>
                    <a:pt x="51434" y="215078"/>
                  </a:cubicBezTo>
                  <a:cubicBezTo>
                    <a:pt x="53143" y="215078"/>
                    <a:pt x="55706" y="215078"/>
                    <a:pt x="55706" y="212495"/>
                  </a:cubicBezTo>
                  <a:cubicBezTo>
                    <a:pt x="55706" y="211204"/>
                    <a:pt x="55065" y="210773"/>
                    <a:pt x="53570" y="209267"/>
                  </a:cubicBezTo>
                  <a:cubicBezTo>
                    <a:pt x="25161" y="183440"/>
                    <a:pt x="14694" y="146853"/>
                    <a:pt x="14694" y="107683"/>
                  </a:cubicBezTo>
                  <a:cubicBezTo>
                    <a:pt x="14694" y="49573"/>
                    <a:pt x="36695" y="21164"/>
                    <a:pt x="54211" y="5238"/>
                  </a:cubicBezTo>
                  <a:cubicBezTo>
                    <a:pt x="55065" y="4377"/>
                    <a:pt x="55706" y="3732"/>
                    <a:pt x="55706" y="2655"/>
                  </a:cubicBezTo>
                  <a:cubicBezTo>
                    <a:pt x="55706" y="73"/>
                    <a:pt x="53143" y="73"/>
                    <a:pt x="51434" y="73"/>
                  </a:cubicBezTo>
                  <a:close/>
                </a:path>
              </a:pathLst>
            </a:custGeom>
            <a:solidFill>
              <a:srgbClr val="000000"/>
            </a:solidFill>
            <a:ln w="30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AD9734E2-F858-4B26-F548-6184A5A2332B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676093" y="4689266"/>
              <a:ext cx="157640" cy="158617"/>
            </a:xfrm>
            <a:custGeom>
              <a:avLst/>
              <a:gdLst>
                <a:gd name="connsiteX0" fmla="*/ 84332 w 157640"/>
                <a:gd name="connsiteY0" fmla="*/ 84654 h 158617"/>
                <a:gd name="connsiteX1" fmla="*/ 149268 w 157640"/>
                <a:gd name="connsiteY1" fmla="*/ 84654 h 158617"/>
                <a:gd name="connsiteX2" fmla="*/ 157812 w 157640"/>
                <a:gd name="connsiteY2" fmla="*/ 79489 h 158617"/>
                <a:gd name="connsiteX3" fmla="*/ 149268 w 157640"/>
                <a:gd name="connsiteY3" fmla="*/ 74108 h 158617"/>
                <a:gd name="connsiteX4" fmla="*/ 84332 w 157640"/>
                <a:gd name="connsiteY4" fmla="*/ 74108 h 158617"/>
                <a:gd name="connsiteX5" fmla="*/ 84332 w 157640"/>
                <a:gd name="connsiteY5" fmla="*/ 9327 h 158617"/>
                <a:gd name="connsiteX6" fmla="*/ 78992 w 157640"/>
                <a:gd name="connsiteY6" fmla="*/ 73 h 158617"/>
                <a:gd name="connsiteX7" fmla="*/ 73866 w 157640"/>
                <a:gd name="connsiteY7" fmla="*/ 8251 h 158617"/>
                <a:gd name="connsiteX8" fmla="*/ 73866 w 157640"/>
                <a:gd name="connsiteY8" fmla="*/ 74108 h 158617"/>
                <a:gd name="connsiteX9" fmla="*/ 8716 w 157640"/>
                <a:gd name="connsiteY9" fmla="*/ 74108 h 158617"/>
                <a:gd name="connsiteX10" fmla="*/ 172 w 157640"/>
                <a:gd name="connsiteY10" fmla="*/ 79489 h 158617"/>
                <a:gd name="connsiteX11" fmla="*/ 8716 w 157640"/>
                <a:gd name="connsiteY11" fmla="*/ 84654 h 158617"/>
                <a:gd name="connsiteX12" fmla="*/ 73866 w 157640"/>
                <a:gd name="connsiteY12" fmla="*/ 84654 h 158617"/>
                <a:gd name="connsiteX13" fmla="*/ 73866 w 157640"/>
                <a:gd name="connsiteY13" fmla="*/ 148144 h 158617"/>
                <a:gd name="connsiteX14" fmla="*/ 8716 w 157640"/>
                <a:gd name="connsiteY14" fmla="*/ 148144 h 158617"/>
                <a:gd name="connsiteX15" fmla="*/ 172 w 157640"/>
                <a:gd name="connsiteY15" fmla="*/ 153525 h 158617"/>
                <a:gd name="connsiteX16" fmla="*/ 8716 w 157640"/>
                <a:gd name="connsiteY16" fmla="*/ 158690 h 158617"/>
                <a:gd name="connsiteX17" fmla="*/ 149268 w 157640"/>
                <a:gd name="connsiteY17" fmla="*/ 158690 h 158617"/>
                <a:gd name="connsiteX18" fmla="*/ 157812 w 157640"/>
                <a:gd name="connsiteY18" fmla="*/ 153525 h 158617"/>
                <a:gd name="connsiteX19" fmla="*/ 149268 w 157640"/>
                <a:gd name="connsiteY19" fmla="*/ 148144 h 158617"/>
                <a:gd name="connsiteX20" fmla="*/ 84332 w 157640"/>
                <a:gd name="connsiteY20" fmla="*/ 148144 h 158617"/>
                <a:gd name="connsiteX21" fmla="*/ 84332 w 157640"/>
                <a:gd name="connsiteY21" fmla="*/ 84654 h 15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7640" h="158617">
                  <a:moveTo>
                    <a:pt x="84332" y="84654"/>
                  </a:moveTo>
                  <a:lnTo>
                    <a:pt x="149268" y="84654"/>
                  </a:lnTo>
                  <a:cubicBezTo>
                    <a:pt x="152686" y="84654"/>
                    <a:pt x="157812" y="84654"/>
                    <a:pt x="157812" y="79489"/>
                  </a:cubicBezTo>
                  <a:cubicBezTo>
                    <a:pt x="157812" y="74108"/>
                    <a:pt x="152900" y="74108"/>
                    <a:pt x="149268" y="74108"/>
                  </a:cubicBezTo>
                  <a:lnTo>
                    <a:pt x="84332" y="74108"/>
                  </a:lnTo>
                  <a:lnTo>
                    <a:pt x="84332" y="9327"/>
                  </a:lnTo>
                  <a:cubicBezTo>
                    <a:pt x="84332" y="5453"/>
                    <a:pt x="84332" y="73"/>
                    <a:pt x="78992" y="73"/>
                  </a:cubicBezTo>
                  <a:cubicBezTo>
                    <a:pt x="73866" y="73"/>
                    <a:pt x="73866" y="5023"/>
                    <a:pt x="73866" y="8251"/>
                  </a:cubicBezTo>
                  <a:lnTo>
                    <a:pt x="73866" y="74108"/>
                  </a:lnTo>
                  <a:lnTo>
                    <a:pt x="8716" y="74108"/>
                  </a:lnTo>
                  <a:cubicBezTo>
                    <a:pt x="5085" y="74108"/>
                    <a:pt x="172" y="74108"/>
                    <a:pt x="172" y="79489"/>
                  </a:cubicBezTo>
                  <a:cubicBezTo>
                    <a:pt x="172" y="84654"/>
                    <a:pt x="5299" y="84654"/>
                    <a:pt x="8716" y="84654"/>
                  </a:cubicBezTo>
                  <a:lnTo>
                    <a:pt x="73866" y="84654"/>
                  </a:lnTo>
                  <a:lnTo>
                    <a:pt x="73866" y="148144"/>
                  </a:lnTo>
                  <a:lnTo>
                    <a:pt x="8716" y="148144"/>
                  </a:lnTo>
                  <a:cubicBezTo>
                    <a:pt x="5085" y="148144"/>
                    <a:pt x="172" y="148144"/>
                    <a:pt x="172" y="153525"/>
                  </a:cubicBezTo>
                  <a:cubicBezTo>
                    <a:pt x="172" y="158690"/>
                    <a:pt x="5299" y="158690"/>
                    <a:pt x="8716" y="158690"/>
                  </a:cubicBezTo>
                  <a:lnTo>
                    <a:pt x="149268" y="158690"/>
                  </a:lnTo>
                  <a:cubicBezTo>
                    <a:pt x="152686" y="158690"/>
                    <a:pt x="157812" y="158690"/>
                    <a:pt x="157812" y="153525"/>
                  </a:cubicBezTo>
                  <a:cubicBezTo>
                    <a:pt x="157812" y="148144"/>
                    <a:pt x="152900" y="148144"/>
                    <a:pt x="149268" y="148144"/>
                  </a:cubicBezTo>
                  <a:lnTo>
                    <a:pt x="84332" y="148144"/>
                  </a:lnTo>
                  <a:lnTo>
                    <a:pt x="84332" y="84654"/>
                  </a:lnTo>
                  <a:close/>
                </a:path>
              </a:pathLst>
            </a:custGeom>
            <a:solidFill>
              <a:srgbClr val="000000"/>
            </a:solidFill>
            <a:ln w="30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16BD5510-B37D-51DF-C134-A269D5236380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865531" y="4680872"/>
              <a:ext cx="55323" cy="215004"/>
            </a:xfrm>
            <a:custGeom>
              <a:avLst/>
              <a:gdLst>
                <a:gd name="connsiteX0" fmla="*/ 4237 w 55323"/>
                <a:gd name="connsiteY0" fmla="*/ 73 h 215004"/>
                <a:gd name="connsiteX1" fmla="*/ 178 w 55323"/>
                <a:gd name="connsiteY1" fmla="*/ 2655 h 215004"/>
                <a:gd name="connsiteX2" fmla="*/ 2101 w 55323"/>
                <a:gd name="connsiteY2" fmla="*/ 5884 h 215004"/>
                <a:gd name="connsiteX3" fmla="*/ 40977 w 55323"/>
                <a:gd name="connsiteY3" fmla="*/ 107468 h 215004"/>
                <a:gd name="connsiteX4" fmla="*/ 4023 w 55323"/>
                <a:gd name="connsiteY4" fmla="*/ 207545 h 215004"/>
                <a:gd name="connsiteX5" fmla="*/ 178 w 55323"/>
                <a:gd name="connsiteY5" fmla="*/ 212495 h 215004"/>
                <a:gd name="connsiteX6" fmla="*/ 2955 w 55323"/>
                <a:gd name="connsiteY6" fmla="*/ 215078 h 215004"/>
                <a:gd name="connsiteX7" fmla="*/ 39909 w 55323"/>
                <a:gd name="connsiteY7" fmla="*/ 173971 h 215004"/>
                <a:gd name="connsiteX8" fmla="*/ 55502 w 55323"/>
                <a:gd name="connsiteY8" fmla="*/ 107683 h 215004"/>
                <a:gd name="connsiteX9" fmla="*/ 4237 w 55323"/>
                <a:gd name="connsiteY9" fmla="*/ 73 h 215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23" h="215004">
                  <a:moveTo>
                    <a:pt x="4237" y="73"/>
                  </a:moveTo>
                  <a:cubicBezTo>
                    <a:pt x="2741" y="73"/>
                    <a:pt x="178" y="73"/>
                    <a:pt x="178" y="2655"/>
                  </a:cubicBezTo>
                  <a:cubicBezTo>
                    <a:pt x="178" y="3732"/>
                    <a:pt x="819" y="4377"/>
                    <a:pt x="2101" y="5884"/>
                  </a:cubicBezTo>
                  <a:cubicBezTo>
                    <a:pt x="20471" y="22886"/>
                    <a:pt x="40977" y="51941"/>
                    <a:pt x="40977" y="107468"/>
                  </a:cubicBezTo>
                  <a:cubicBezTo>
                    <a:pt x="40977" y="152449"/>
                    <a:pt x="27092" y="186453"/>
                    <a:pt x="4023" y="207545"/>
                  </a:cubicBezTo>
                  <a:cubicBezTo>
                    <a:pt x="392" y="211204"/>
                    <a:pt x="178" y="211419"/>
                    <a:pt x="178" y="212495"/>
                  </a:cubicBezTo>
                  <a:cubicBezTo>
                    <a:pt x="178" y="213571"/>
                    <a:pt x="819" y="215078"/>
                    <a:pt x="2955" y="215078"/>
                  </a:cubicBezTo>
                  <a:cubicBezTo>
                    <a:pt x="5518" y="215078"/>
                    <a:pt x="25811" y="200873"/>
                    <a:pt x="39909" y="173971"/>
                  </a:cubicBezTo>
                  <a:cubicBezTo>
                    <a:pt x="49307" y="156107"/>
                    <a:pt x="55502" y="132863"/>
                    <a:pt x="55502" y="107683"/>
                  </a:cubicBezTo>
                  <a:cubicBezTo>
                    <a:pt x="55502" y="77337"/>
                    <a:pt x="46530" y="30204"/>
                    <a:pt x="4237" y="73"/>
                  </a:cubicBezTo>
                  <a:close/>
                </a:path>
              </a:pathLst>
            </a:custGeom>
            <a:solidFill>
              <a:srgbClr val="000000"/>
            </a:solidFill>
            <a:ln w="30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86E2E3F7-1236-857D-F9A8-336D63BDF2C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8991191" y="4738641"/>
              <a:ext cx="70794" cy="307457"/>
            </a:xfrm>
            <a:custGeom>
              <a:avLst/>
              <a:gdLst>
                <a:gd name="connsiteX0" fmla="*/ 70977 w 70794"/>
                <a:gd name="connsiteY0" fmla="*/ 304459 h 307457"/>
                <a:gd name="connsiteX1" fmla="*/ 65789 w 70794"/>
                <a:gd name="connsiteY1" fmla="*/ 297695 h 307457"/>
                <a:gd name="connsiteX2" fmla="*/ 17881 w 70794"/>
                <a:gd name="connsiteY2" fmla="*/ 153805 h 307457"/>
                <a:gd name="connsiteX3" fmla="*/ 67010 w 70794"/>
                <a:gd name="connsiteY3" fmla="*/ 8378 h 307457"/>
                <a:gd name="connsiteX4" fmla="*/ 70977 w 70794"/>
                <a:gd name="connsiteY4" fmla="*/ 3151 h 307457"/>
                <a:gd name="connsiteX5" fmla="*/ 67925 w 70794"/>
                <a:gd name="connsiteY5" fmla="*/ 77 h 307457"/>
                <a:gd name="connsiteX6" fmla="*/ 19406 w 70794"/>
                <a:gd name="connsiteY6" fmla="*/ 60031 h 307457"/>
                <a:gd name="connsiteX7" fmla="*/ 182 w 70794"/>
                <a:gd name="connsiteY7" fmla="*/ 153805 h 307457"/>
                <a:gd name="connsiteX8" fmla="*/ 20322 w 70794"/>
                <a:gd name="connsiteY8" fmla="*/ 249732 h 307457"/>
                <a:gd name="connsiteX9" fmla="*/ 67925 w 70794"/>
                <a:gd name="connsiteY9" fmla="*/ 307534 h 307457"/>
                <a:gd name="connsiteX10" fmla="*/ 70977 w 70794"/>
                <a:gd name="connsiteY10" fmla="*/ 304459 h 30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794" h="307457">
                  <a:moveTo>
                    <a:pt x="70977" y="304459"/>
                  </a:moveTo>
                  <a:cubicBezTo>
                    <a:pt x="70977" y="303537"/>
                    <a:pt x="70977" y="302922"/>
                    <a:pt x="65789" y="297695"/>
                  </a:cubicBezTo>
                  <a:cubicBezTo>
                    <a:pt x="27645" y="258956"/>
                    <a:pt x="17881" y="200846"/>
                    <a:pt x="17881" y="153805"/>
                  </a:cubicBezTo>
                  <a:cubicBezTo>
                    <a:pt x="17881" y="100308"/>
                    <a:pt x="29476" y="46810"/>
                    <a:pt x="67010" y="8378"/>
                  </a:cubicBezTo>
                  <a:cubicBezTo>
                    <a:pt x="70977" y="4689"/>
                    <a:pt x="70977" y="4074"/>
                    <a:pt x="70977" y="3151"/>
                  </a:cubicBezTo>
                  <a:cubicBezTo>
                    <a:pt x="70977" y="999"/>
                    <a:pt x="69756" y="77"/>
                    <a:pt x="67925" y="77"/>
                  </a:cubicBezTo>
                  <a:cubicBezTo>
                    <a:pt x="64874" y="77"/>
                    <a:pt x="37410" y="20984"/>
                    <a:pt x="19406" y="60031"/>
                  </a:cubicBezTo>
                  <a:cubicBezTo>
                    <a:pt x="3844" y="93851"/>
                    <a:pt x="182" y="127979"/>
                    <a:pt x="182" y="153805"/>
                  </a:cubicBezTo>
                  <a:cubicBezTo>
                    <a:pt x="182" y="177787"/>
                    <a:pt x="3538" y="214989"/>
                    <a:pt x="20322" y="249732"/>
                  </a:cubicBezTo>
                  <a:cubicBezTo>
                    <a:pt x="38631" y="287549"/>
                    <a:pt x="64874" y="307534"/>
                    <a:pt x="67925" y="307534"/>
                  </a:cubicBezTo>
                  <a:cubicBezTo>
                    <a:pt x="69756" y="307534"/>
                    <a:pt x="70977" y="306612"/>
                    <a:pt x="70977" y="304459"/>
                  </a:cubicBezTo>
                  <a:close/>
                </a:path>
              </a:pathLst>
            </a:custGeom>
            <a:solidFill>
              <a:srgbClr val="000000"/>
            </a:solidFill>
            <a:ln w="30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1B3E9EF6-0DB5-01F0-0136-AB711603E36A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9095519" y="4833337"/>
              <a:ext cx="112295" cy="139278"/>
            </a:xfrm>
            <a:custGeom>
              <a:avLst/>
              <a:gdLst>
                <a:gd name="connsiteX0" fmla="*/ 103631 w 112295"/>
                <a:gd name="connsiteY0" fmla="*/ 20984 h 139278"/>
                <a:gd name="connsiteX1" fmla="*/ 88984 w 112295"/>
                <a:gd name="connsiteY1" fmla="*/ 34820 h 139278"/>
                <a:gd name="connsiteX2" fmla="*/ 98444 w 112295"/>
                <a:gd name="connsiteY2" fmla="*/ 43736 h 139278"/>
                <a:gd name="connsiteX3" fmla="*/ 112481 w 112295"/>
                <a:gd name="connsiteY3" fmla="*/ 26518 h 139278"/>
                <a:gd name="connsiteX4" fmla="*/ 76168 w 112295"/>
                <a:gd name="connsiteY4" fmla="*/ 77 h 139278"/>
                <a:gd name="connsiteX5" fmla="*/ 24598 w 112295"/>
                <a:gd name="connsiteY5" fmla="*/ 44966 h 139278"/>
                <a:gd name="connsiteX6" fmla="*/ 56028 w 112295"/>
                <a:gd name="connsiteY6" fmla="*/ 75404 h 139278"/>
                <a:gd name="connsiteX7" fmla="*/ 87764 w 112295"/>
                <a:gd name="connsiteY7" fmla="*/ 98771 h 139278"/>
                <a:gd name="connsiteX8" fmla="*/ 44127 w 112295"/>
                <a:gd name="connsiteY8" fmla="*/ 132591 h 139278"/>
                <a:gd name="connsiteX9" fmla="*/ 9340 w 112295"/>
                <a:gd name="connsiteY9" fmla="*/ 116296 h 139278"/>
                <a:gd name="connsiteX10" fmla="*/ 28565 w 112295"/>
                <a:gd name="connsiteY10" fmla="*/ 100000 h 139278"/>
                <a:gd name="connsiteX11" fmla="*/ 17274 w 112295"/>
                <a:gd name="connsiteY11" fmla="*/ 89239 h 139278"/>
                <a:gd name="connsiteX12" fmla="*/ 186 w 112295"/>
                <a:gd name="connsiteY12" fmla="*/ 109532 h 139278"/>
                <a:gd name="connsiteX13" fmla="*/ 43822 w 112295"/>
                <a:gd name="connsiteY13" fmla="*/ 139355 h 139278"/>
                <a:gd name="connsiteX14" fmla="*/ 105157 w 112295"/>
                <a:gd name="connsiteY14" fmla="*/ 88317 h 139278"/>
                <a:gd name="connsiteX15" fmla="*/ 95698 w 112295"/>
                <a:gd name="connsiteY15" fmla="*/ 65873 h 139278"/>
                <a:gd name="connsiteX16" fmla="*/ 65183 w 112295"/>
                <a:gd name="connsiteY16" fmla="*/ 52960 h 139278"/>
                <a:gd name="connsiteX17" fmla="*/ 41991 w 112295"/>
                <a:gd name="connsiteY17" fmla="*/ 34512 h 139278"/>
                <a:gd name="connsiteX18" fmla="*/ 76168 w 112295"/>
                <a:gd name="connsiteY18" fmla="*/ 6841 h 139278"/>
                <a:gd name="connsiteX19" fmla="*/ 103631 w 112295"/>
                <a:gd name="connsiteY19" fmla="*/ 20984 h 13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2295" h="139278">
                  <a:moveTo>
                    <a:pt x="103631" y="20984"/>
                  </a:moveTo>
                  <a:cubicBezTo>
                    <a:pt x="95087" y="21291"/>
                    <a:pt x="88984" y="28056"/>
                    <a:pt x="88984" y="34820"/>
                  </a:cubicBezTo>
                  <a:cubicBezTo>
                    <a:pt x="88984" y="39124"/>
                    <a:pt x="91731" y="43736"/>
                    <a:pt x="98444" y="43736"/>
                  </a:cubicBezTo>
                  <a:cubicBezTo>
                    <a:pt x="105157" y="43736"/>
                    <a:pt x="112481" y="38509"/>
                    <a:pt x="112481" y="26518"/>
                  </a:cubicBezTo>
                  <a:cubicBezTo>
                    <a:pt x="112481" y="12683"/>
                    <a:pt x="99359" y="77"/>
                    <a:pt x="76168" y="77"/>
                  </a:cubicBezTo>
                  <a:cubicBezTo>
                    <a:pt x="35888" y="77"/>
                    <a:pt x="24598" y="31438"/>
                    <a:pt x="24598" y="44966"/>
                  </a:cubicBezTo>
                  <a:cubicBezTo>
                    <a:pt x="24598" y="68947"/>
                    <a:pt x="47179" y="73559"/>
                    <a:pt x="56028" y="75404"/>
                  </a:cubicBezTo>
                  <a:cubicBezTo>
                    <a:pt x="71896" y="78478"/>
                    <a:pt x="87764" y="81860"/>
                    <a:pt x="87764" y="98771"/>
                  </a:cubicBezTo>
                  <a:cubicBezTo>
                    <a:pt x="87764" y="106765"/>
                    <a:pt x="80745" y="132591"/>
                    <a:pt x="44127" y="132591"/>
                  </a:cubicBezTo>
                  <a:cubicBezTo>
                    <a:pt x="39855" y="132591"/>
                    <a:pt x="16359" y="132591"/>
                    <a:pt x="9340" y="116296"/>
                  </a:cubicBezTo>
                  <a:cubicBezTo>
                    <a:pt x="20936" y="117833"/>
                    <a:pt x="28565" y="108609"/>
                    <a:pt x="28565" y="100000"/>
                  </a:cubicBezTo>
                  <a:cubicBezTo>
                    <a:pt x="28565" y="92929"/>
                    <a:pt x="23682" y="89239"/>
                    <a:pt x="17274" y="89239"/>
                  </a:cubicBezTo>
                  <a:cubicBezTo>
                    <a:pt x="9340" y="89239"/>
                    <a:pt x="186" y="95696"/>
                    <a:pt x="186" y="109532"/>
                  </a:cubicBezTo>
                  <a:cubicBezTo>
                    <a:pt x="186" y="127057"/>
                    <a:pt x="17579" y="139355"/>
                    <a:pt x="43822" y="139355"/>
                  </a:cubicBezTo>
                  <a:cubicBezTo>
                    <a:pt x="93256" y="139355"/>
                    <a:pt x="105157" y="102153"/>
                    <a:pt x="105157" y="88317"/>
                  </a:cubicBezTo>
                  <a:cubicBezTo>
                    <a:pt x="105157" y="77249"/>
                    <a:pt x="99359" y="69562"/>
                    <a:pt x="95698" y="65873"/>
                  </a:cubicBezTo>
                  <a:cubicBezTo>
                    <a:pt x="87459" y="57264"/>
                    <a:pt x="78609" y="55727"/>
                    <a:pt x="65183" y="52960"/>
                  </a:cubicBezTo>
                  <a:cubicBezTo>
                    <a:pt x="54197" y="50500"/>
                    <a:pt x="41991" y="48348"/>
                    <a:pt x="41991" y="34512"/>
                  </a:cubicBezTo>
                  <a:cubicBezTo>
                    <a:pt x="41991" y="25596"/>
                    <a:pt x="49315" y="6841"/>
                    <a:pt x="76168" y="6841"/>
                  </a:cubicBezTo>
                  <a:cubicBezTo>
                    <a:pt x="83797" y="6841"/>
                    <a:pt x="99054" y="8993"/>
                    <a:pt x="103631" y="20984"/>
                  </a:cubicBezTo>
                  <a:close/>
                </a:path>
              </a:pathLst>
            </a:custGeom>
            <a:solidFill>
              <a:srgbClr val="000000"/>
            </a:solidFill>
            <a:ln w="30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D40CADC1-E54B-F632-EF04-515F12ACE60B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9248933" y="4936643"/>
              <a:ext cx="35702" cy="91929"/>
            </a:xfrm>
            <a:custGeom>
              <a:avLst/>
              <a:gdLst>
                <a:gd name="connsiteX0" fmla="*/ 35893 w 35702"/>
                <a:gd name="connsiteY0" fmla="*/ 32360 h 91929"/>
                <a:gd name="connsiteX1" fmla="*/ 16363 w 35702"/>
                <a:gd name="connsiteY1" fmla="*/ 77 h 91929"/>
                <a:gd name="connsiteX2" fmla="*/ 190 w 35702"/>
                <a:gd name="connsiteY2" fmla="*/ 16372 h 91929"/>
                <a:gd name="connsiteX3" fmla="*/ 16363 w 35702"/>
                <a:gd name="connsiteY3" fmla="*/ 32667 h 91929"/>
                <a:gd name="connsiteX4" fmla="*/ 27044 w 35702"/>
                <a:gd name="connsiteY4" fmla="*/ 28670 h 91929"/>
                <a:gd name="connsiteX5" fmla="*/ 28569 w 35702"/>
                <a:gd name="connsiteY5" fmla="*/ 27748 h 91929"/>
                <a:gd name="connsiteX6" fmla="*/ 29180 w 35702"/>
                <a:gd name="connsiteY6" fmla="*/ 32360 h 91929"/>
                <a:gd name="connsiteX7" fmla="*/ 8429 w 35702"/>
                <a:gd name="connsiteY7" fmla="*/ 83705 h 91929"/>
                <a:gd name="connsiteX8" fmla="*/ 5073 w 35702"/>
                <a:gd name="connsiteY8" fmla="*/ 88625 h 91929"/>
                <a:gd name="connsiteX9" fmla="*/ 8124 w 35702"/>
                <a:gd name="connsiteY9" fmla="*/ 92007 h 91929"/>
                <a:gd name="connsiteX10" fmla="*/ 35893 w 35702"/>
                <a:gd name="connsiteY10" fmla="*/ 32360 h 9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02" h="91929">
                  <a:moveTo>
                    <a:pt x="35893" y="32360"/>
                  </a:moveTo>
                  <a:cubicBezTo>
                    <a:pt x="35893" y="12068"/>
                    <a:pt x="28264" y="77"/>
                    <a:pt x="16363" y="77"/>
                  </a:cubicBezTo>
                  <a:cubicBezTo>
                    <a:pt x="6293" y="77"/>
                    <a:pt x="190" y="7763"/>
                    <a:pt x="190" y="16372"/>
                  </a:cubicBezTo>
                  <a:cubicBezTo>
                    <a:pt x="190" y="24673"/>
                    <a:pt x="6293" y="32667"/>
                    <a:pt x="16363" y="32667"/>
                  </a:cubicBezTo>
                  <a:cubicBezTo>
                    <a:pt x="20025" y="32667"/>
                    <a:pt x="23992" y="31438"/>
                    <a:pt x="27044" y="28670"/>
                  </a:cubicBezTo>
                  <a:cubicBezTo>
                    <a:pt x="27959" y="28056"/>
                    <a:pt x="28264" y="27748"/>
                    <a:pt x="28569" y="27748"/>
                  </a:cubicBezTo>
                  <a:cubicBezTo>
                    <a:pt x="28874" y="27748"/>
                    <a:pt x="29180" y="28056"/>
                    <a:pt x="29180" y="32360"/>
                  </a:cubicBezTo>
                  <a:cubicBezTo>
                    <a:pt x="29180" y="55112"/>
                    <a:pt x="18499" y="73559"/>
                    <a:pt x="8429" y="83705"/>
                  </a:cubicBezTo>
                  <a:cubicBezTo>
                    <a:pt x="5073" y="87087"/>
                    <a:pt x="5073" y="87702"/>
                    <a:pt x="5073" y="88625"/>
                  </a:cubicBezTo>
                  <a:cubicBezTo>
                    <a:pt x="5073" y="90777"/>
                    <a:pt x="6598" y="92007"/>
                    <a:pt x="8124" y="92007"/>
                  </a:cubicBezTo>
                  <a:cubicBezTo>
                    <a:pt x="11481" y="92007"/>
                    <a:pt x="35893" y="68332"/>
                    <a:pt x="35893" y="32360"/>
                  </a:cubicBezTo>
                  <a:close/>
                </a:path>
              </a:pathLst>
            </a:custGeom>
            <a:solidFill>
              <a:srgbClr val="000000"/>
            </a:solidFill>
            <a:ln w="30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1678E334-E182-4365-FFCC-08A39C2CCD4E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9365330" y="4776765"/>
              <a:ext cx="93680" cy="195850"/>
            </a:xfrm>
            <a:custGeom>
              <a:avLst/>
              <a:gdLst>
                <a:gd name="connsiteX0" fmla="*/ 56037 w 93680"/>
                <a:gd name="connsiteY0" fmla="*/ 69562 h 195850"/>
                <a:gd name="connsiteX1" fmla="*/ 84721 w 93680"/>
                <a:gd name="connsiteY1" fmla="*/ 69562 h 195850"/>
                <a:gd name="connsiteX2" fmla="*/ 93876 w 93680"/>
                <a:gd name="connsiteY2" fmla="*/ 63413 h 195850"/>
                <a:gd name="connsiteX3" fmla="*/ 85332 w 93680"/>
                <a:gd name="connsiteY3" fmla="*/ 60031 h 195850"/>
                <a:gd name="connsiteX4" fmla="*/ 58478 w 93680"/>
                <a:gd name="connsiteY4" fmla="*/ 60031 h 195850"/>
                <a:gd name="connsiteX5" fmla="*/ 70990 w 93680"/>
                <a:gd name="connsiteY5" fmla="*/ 8378 h 195850"/>
                <a:gd name="connsiteX6" fmla="*/ 62140 w 93680"/>
                <a:gd name="connsiteY6" fmla="*/ 77 h 195850"/>
                <a:gd name="connsiteX7" fmla="*/ 49934 w 93680"/>
                <a:gd name="connsiteY7" fmla="*/ 11145 h 195850"/>
                <a:gd name="connsiteX8" fmla="*/ 38033 w 93680"/>
                <a:gd name="connsiteY8" fmla="*/ 60031 h 195850"/>
                <a:gd name="connsiteX9" fmla="*/ 9349 w 93680"/>
                <a:gd name="connsiteY9" fmla="*/ 60031 h 195850"/>
                <a:gd name="connsiteX10" fmla="*/ 195 w 93680"/>
                <a:gd name="connsiteY10" fmla="*/ 65873 h 195850"/>
                <a:gd name="connsiteX11" fmla="*/ 8739 w 93680"/>
                <a:gd name="connsiteY11" fmla="*/ 69562 h 195850"/>
                <a:gd name="connsiteX12" fmla="*/ 35592 w 93680"/>
                <a:gd name="connsiteY12" fmla="*/ 69562 h 195850"/>
                <a:gd name="connsiteX13" fmla="*/ 12401 w 93680"/>
                <a:gd name="connsiteY13" fmla="*/ 167641 h 195850"/>
                <a:gd name="connsiteX14" fmla="*/ 40475 w 93680"/>
                <a:gd name="connsiteY14" fmla="*/ 195927 h 195850"/>
                <a:gd name="connsiteX15" fmla="*/ 88993 w 93680"/>
                <a:gd name="connsiteY15" fmla="*/ 148579 h 195850"/>
                <a:gd name="connsiteX16" fmla="*/ 85332 w 93680"/>
                <a:gd name="connsiteY16" fmla="*/ 145504 h 195850"/>
                <a:gd name="connsiteX17" fmla="*/ 80754 w 93680"/>
                <a:gd name="connsiteY17" fmla="*/ 149809 h 195850"/>
                <a:gd name="connsiteX18" fmla="*/ 41085 w 93680"/>
                <a:gd name="connsiteY18" fmla="*/ 189163 h 195850"/>
                <a:gd name="connsiteX19" fmla="*/ 31625 w 93680"/>
                <a:gd name="connsiteY19" fmla="*/ 175020 h 195850"/>
                <a:gd name="connsiteX20" fmla="*/ 33456 w 93680"/>
                <a:gd name="connsiteY20" fmla="*/ 160262 h 195850"/>
                <a:gd name="connsiteX21" fmla="*/ 56037 w 93680"/>
                <a:gd name="connsiteY21" fmla="*/ 69562 h 19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680" h="195850">
                  <a:moveTo>
                    <a:pt x="56037" y="69562"/>
                  </a:moveTo>
                  <a:lnTo>
                    <a:pt x="84721" y="69562"/>
                  </a:lnTo>
                  <a:cubicBezTo>
                    <a:pt x="90824" y="69562"/>
                    <a:pt x="93876" y="69562"/>
                    <a:pt x="93876" y="63413"/>
                  </a:cubicBezTo>
                  <a:cubicBezTo>
                    <a:pt x="93876" y="60031"/>
                    <a:pt x="90824" y="60031"/>
                    <a:pt x="85332" y="60031"/>
                  </a:cubicBezTo>
                  <a:lnTo>
                    <a:pt x="58478" y="60031"/>
                  </a:lnTo>
                  <a:cubicBezTo>
                    <a:pt x="69464" y="16372"/>
                    <a:pt x="70990" y="10223"/>
                    <a:pt x="70990" y="8378"/>
                  </a:cubicBezTo>
                  <a:cubicBezTo>
                    <a:pt x="70990" y="3152"/>
                    <a:pt x="67328" y="77"/>
                    <a:pt x="62140" y="77"/>
                  </a:cubicBezTo>
                  <a:cubicBezTo>
                    <a:pt x="61225" y="77"/>
                    <a:pt x="52681" y="384"/>
                    <a:pt x="49934" y="11145"/>
                  </a:cubicBezTo>
                  <a:lnTo>
                    <a:pt x="38033" y="60031"/>
                  </a:lnTo>
                  <a:lnTo>
                    <a:pt x="9349" y="60031"/>
                  </a:lnTo>
                  <a:cubicBezTo>
                    <a:pt x="3246" y="60031"/>
                    <a:pt x="195" y="60031"/>
                    <a:pt x="195" y="65873"/>
                  </a:cubicBezTo>
                  <a:cubicBezTo>
                    <a:pt x="195" y="69562"/>
                    <a:pt x="2636" y="69562"/>
                    <a:pt x="8739" y="69562"/>
                  </a:cubicBezTo>
                  <a:lnTo>
                    <a:pt x="35592" y="69562"/>
                  </a:lnTo>
                  <a:cubicBezTo>
                    <a:pt x="13621" y="156880"/>
                    <a:pt x="12401" y="162107"/>
                    <a:pt x="12401" y="167641"/>
                  </a:cubicBezTo>
                  <a:cubicBezTo>
                    <a:pt x="12401" y="184244"/>
                    <a:pt x="23996" y="195927"/>
                    <a:pt x="40475" y="195927"/>
                  </a:cubicBezTo>
                  <a:cubicBezTo>
                    <a:pt x="71600" y="195927"/>
                    <a:pt x="88993" y="151038"/>
                    <a:pt x="88993" y="148579"/>
                  </a:cubicBezTo>
                  <a:cubicBezTo>
                    <a:pt x="88993" y="145504"/>
                    <a:pt x="86552" y="145504"/>
                    <a:pt x="85332" y="145504"/>
                  </a:cubicBezTo>
                  <a:cubicBezTo>
                    <a:pt x="82585" y="145504"/>
                    <a:pt x="82280" y="146426"/>
                    <a:pt x="80754" y="149809"/>
                  </a:cubicBezTo>
                  <a:cubicBezTo>
                    <a:pt x="67633" y="181784"/>
                    <a:pt x="51460" y="189163"/>
                    <a:pt x="41085" y="189163"/>
                  </a:cubicBezTo>
                  <a:cubicBezTo>
                    <a:pt x="34677" y="189163"/>
                    <a:pt x="31625" y="185166"/>
                    <a:pt x="31625" y="175020"/>
                  </a:cubicBezTo>
                  <a:cubicBezTo>
                    <a:pt x="31625" y="167641"/>
                    <a:pt x="32236" y="165489"/>
                    <a:pt x="33456" y="160262"/>
                  </a:cubicBezTo>
                  <a:lnTo>
                    <a:pt x="56037" y="69562"/>
                  </a:lnTo>
                  <a:close/>
                </a:path>
              </a:pathLst>
            </a:custGeom>
            <a:solidFill>
              <a:srgbClr val="000000"/>
            </a:solidFill>
            <a:ln w="30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55518884-C4DC-B29D-C38A-231697ECA15E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9485898" y="4738641"/>
              <a:ext cx="70794" cy="307457"/>
            </a:xfrm>
            <a:custGeom>
              <a:avLst/>
              <a:gdLst>
                <a:gd name="connsiteX0" fmla="*/ 70993 w 70794"/>
                <a:gd name="connsiteY0" fmla="*/ 153805 h 307457"/>
                <a:gd name="connsiteX1" fmla="*/ 50853 w 70794"/>
                <a:gd name="connsiteY1" fmla="*/ 57879 h 307457"/>
                <a:gd name="connsiteX2" fmla="*/ 3250 w 70794"/>
                <a:gd name="connsiteY2" fmla="*/ 77 h 307457"/>
                <a:gd name="connsiteX3" fmla="*/ 198 w 70794"/>
                <a:gd name="connsiteY3" fmla="*/ 3151 h 307457"/>
                <a:gd name="connsiteX4" fmla="*/ 5996 w 70794"/>
                <a:gd name="connsiteY4" fmla="*/ 10223 h 307457"/>
                <a:gd name="connsiteX5" fmla="*/ 53294 w 70794"/>
                <a:gd name="connsiteY5" fmla="*/ 153805 h 307457"/>
                <a:gd name="connsiteX6" fmla="*/ 4165 w 70794"/>
                <a:gd name="connsiteY6" fmla="*/ 299233 h 307457"/>
                <a:gd name="connsiteX7" fmla="*/ 198 w 70794"/>
                <a:gd name="connsiteY7" fmla="*/ 304459 h 307457"/>
                <a:gd name="connsiteX8" fmla="*/ 3250 w 70794"/>
                <a:gd name="connsiteY8" fmla="*/ 307534 h 307457"/>
                <a:gd name="connsiteX9" fmla="*/ 51769 w 70794"/>
                <a:gd name="connsiteY9" fmla="*/ 247580 h 307457"/>
                <a:gd name="connsiteX10" fmla="*/ 70993 w 70794"/>
                <a:gd name="connsiteY10" fmla="*/ 153805 h 30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794" h="307457">
                  <a:moveTo>
                    <a:pt x="70993" y="153805"/>
                  </a:moveTo>
                  <a:cubicBezTo>
                    <a:pt x="70993" y="129824"/>
                    <a:pt x="67637" y="92622"/>
                    <a:pt x="50853" y="57879"/>
                  </a:cubicBezTo>
                  <a:cubicBezTo>
                    <a:pt x="32544" y="20062"/>
                    <a:pt x="6301" y="77"/>
                    <a:pt x="3250" y="77"/>
                  </a:cubicBezTo>
                  <a:cubicBezTo>
                    <a:pt x="1419" y="77"/>
                    <a:pt x="198" y="1307"/>
                    <a:pt x="198" y="3151"/>
                  </a:cubicBezTo>
                  <a:cubicBezTo>
                    <a:pt x="198" y="4074"/>
                    <a:pt x="198" y="4689"/>
                    <a:pt x="5996" y="10223"/>
                  </a:cubicBezTo>
                  <a:cubicBezTo>
                    <a:pt x="35901" y="40661"/>
                    <a:pt x="53294" y="89547"/>
                    <a:pt x="53294" y="153805"/>
                  </a:cubicBezTo>
                  <a:cubicBezTo>
                    <a:pt x="53294" y="206381"/>
                    <a:pt x="42004" y="260493"/>
                    <a:pt x="4165" y="299233"/>
                  </a:cubicBezTo>
                  <a:cubicBezTo>
                    <a:pt x="198" y="302922"/>
                    <a:pt x="198" y="303537"/>
                    <a:pt x="198" y="304459"/>
                  </a:cubicBezTo>
                  <a:cubicBezTo>
                    <a:pt x="198" y="306304"/>
                    <a:pt x="1419" y="307534"/>
                    <a:pt x="3250" y="307534"/>
                  </a:cubicBezTo>
                  <a:cubicBezTo>
                    <a:pt x="6301" y="307534"/>
                    <a:pt x="33765" y="286627"/>
                    <a:pt x="51769" y="247580"/>
                  </a:cubicBezTo>
                  <a:cubicBezTo>
                    <a:pt x="67331" y="213760"/>
                    <a:pt x="70993" y="179632"/>
                    <a:pt x="70993" y="153805"/>
                  </a:cubicBezTo>
                  <a:close/>
                </a:path>
              </a:pathLst>
            </a:custGeom>
            <a:solidFill>
              <a:srgbClr val="000000"/>
            </a:solidFill>
            <a:ln w="30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2F085EC9-2C1C-1D0D-8BBD-A30C0DB2B91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9689025" y="4856397"/>
              <a:ext cx="202924" cy="71944"/>
            </a:xfrm>
            <a:custGeom>
              <a:avLst/>
              <a:gdLst>
                <a:gd name="connsiteX0" fmla="*/ 192755 w 202924"/>
                <a:gd name="connsiteY0" fmla="*/ 12375 h 71944"/>
                <a:gd name="connsiteX1" fmla="*/ 203130 w 202924"/>
                <a:gd name="connsiteY1" fmla="*/ 6226 h 71944"/>
                <a:gd name="connsiteX2" fmla="*/ 193060 w 202924"/>
                <a:gd name="connsiteY2" fmla="*/ 77 h 71944"/>
                <a:gd name="connsiteX3" fmla="*/ 10275 w 202924"/>
                <a:gd name="connsiteY3" fmla="*/ 77 h 71944"/>
                <a:gd name="connsiteX4" fmla="*/ 205 w 202924"/>
                <a:gd name="connsiteY4" fmla="*/ 6226 h 71944"/>
                <a:gd name="connsiteX5" fmla="*/ 10580 w 202924"/>
                <a:gd name="connsiteY5" fmla="*/ 12375 h 71944"/>
                <a:gd name="connsiteX6" fmla="*/ 192755 w 202924"/>
                <a:gd name="connsiteY6" fmla="*/ 12375 h 71944"/>
                <a:gd name="connsiteX7" fmla="*/ 193060 w 202924"/>
                <a:gd name="connsiteY7" fmla="*/ 72022 h 71944"/>
                <a:gd name="connsiteX8" fmla="*/ 203130 w 202924"/>
                <a:gd name="connsiteY8" fmla="*/ 65873 h 71944"/>
                <a:gd name="connsiteX9" fmla="*/ 192755 w 202924"/>
                <a:gd name="connsiteY9" fmla="*/ 59724 h 71944"/>
                <a:gd name="connsiteX10" fmla="*/ 10580 w 202924"/>
                <a:gd name="connsiteY10" fmla="*/ 59724 h 71944"/>
                <a:gd name="connsiteX11" fmla="*/ 205 w 202924"/>
                <a:gd name="connsiteY11" fmla="*/ 65873 h 71944"/>
                <a:gd name="connsiteX12" fmla="*/ 10275 w 202924"/>
                <a:gd name="connsiteY12" fmla="*/ 72022 h 71944"/>
                <a:gd name="connsiteX13" fmla="*/ 193060 w 202924"/>
                <a:gd name="connsiteY13" fmla="*/ 72022 h 7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2924" h="71944">
                  <a:moveTo>
                    <a:pt x="192755" y="12375"/>
                  </a:moveTo>
                  <a:cubicBezTo>
                    <a:pt x="197332" y="12375"/>
                    <a:pt x="203130" y="12375"/>
                    <a:pt x="203130" y="6226"/>
                  </a:cubicBezTo>
                  <a:cubicBezTo>
                    <a:pt x="203130" y="77"/>
                    <a:pt x="197332" y="77"/>
                    <a:pt x="193060" y="77"/>
                  </a:cubicBezTo>
                  <a:lnTo>
                    <a:pt x="10275" y="77"/>
                  </a:lnTo>
                  <a:cubicBezTo>
                    <a:pt x="6003" y="77"/>
                    <a:pt x="205" y="77"/>
                    <a:pt x="205" y="6226"/>
                  </a:cubicBezTo>
                  <a:cubicBezTo>
                    <a:pt x="205" y="12375"/>
                    <a:pt x="6003" y="12375"/>
                    <a:pt x="10580" y="12375"/>
                  </a:cubicBezTo>
                  <a:lnTo>
                    <a:pt x="192755" y="12375"/>
                  </a:lnTo>
                  <a:close/>
                  <a:moveTo>
                    <a:pt x="193060" y="72022"/>
                  </a:moveTo>
                  <a:cubicBezTo>
                    <a:pt x="197332" y="72022"/>
                    <a:pt x="203130" y="72022"/>
                    <a:pt x="203130" y="65873"/>
                  </a:cubicBezTo>
                  <a:cubicBezTo>
                    <a:pt x="203130" y="59724"/>
                    <a:pt x="197332" y="59724"/>
                    <a:pt x="192755" y="59724"/>
                  </a:cubicBezTo>
                  <a:lnTo>
                    <a:pt x="10580" y="59724"/>
                  </a:lnTo>
                  <a:cubicBezTo>
                    <a:pt x="6003" y="59724"/>
                    <a:pt x="205" y="59724"/>
                    <a:pt x="205" y="65873"/>
                  </a:cubicBezTo>
                  <a:cubicBezTo>
                    <a:pt x="205" y="72022"/>
                    <a:pt x="6003" y="72022"/>
                    <a:pt x="10275" y="72022"/>
                  </a:cubicBezTo>
                  <a:lnTo>
                    <a:pt x="193060" y="72022"/>
                  </a:lnTo>
                  <a:close/>
                </a:path>
              </a:pathLst>
            </a:custGeom>
            <a:solidFill>
              <a:srgbClr val="000000"/>
            </a:solidFill>
            <a:ln w="30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CBDF37A7-4803-FBA7-C0A2-5558785B92FE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0057814" y="4556470"/>
              <a:ext cx="100699" cy="204766"/>
            </a:xfrm>
            <a:custGeom>
              <a:avLst/>
              <a:gdLst>
                <a:gd name="connsiteX0" fmla="*/ 62772 w 100699"/>
                <a:gd name="connsiteY0" fmla="*/ 8064 h 204766"/>
                <a:gd name="connsiteX1" fmla="*/ 55754 w 100699"/>
                <a:gd name="connsiteY1" fmla="*/ 70 h 204766"/>
                <a:gd name="connsiteX2" fmla="*/ 217 w 100699"/>
                <a:gd name="connsiteY2" fmla="*/ 19747 h 204766"/>
                <a:gd name="connsiteX3" fmla="*/ 217 w 100699"/>
                <a:gd name="connsiteY3" fmla="*/ 29279 h 204766"/>
                <a:gd name="connsiteX4" fmla="*/ 40191 w 100699"/>
                <a:gd name="connsiteY4" fmla="*/ 21285 h 204766"/>
                <a:gd name="connsiteX5" fmla="*/ 40191 w 100699"/>
                <a:gd name="connsiteY5" fmla="*/ 180547 h 204766"/>
                <a:gd name="connsiteX6" fmla="*/ 11812 w 100699"/>
                <a:gd name="connsiteY6" fmla="*/ 195305 h 204766"/>
                <a:gd name="connsiteX7" fmla="*/ 2048 w 100699"/>
                <a:gd name="connsiteY7" fmla="*/ 195305 h 204766"/>
                <a:gd name="connsiteX8" fmla="*/ 2048 w 100699"/>
                <a:gd name="connsiteY8" fmla="*/ 204837 h 204766"/>
                <a:gd name="connsiteX9" fmla="*/ 51482 w 100699"/>
                <a:gd name="connsiteY9" fmla="*/ 203914 h 204766"/>
                <a:gd name="connsiteX10" fmla="*/ 100916 w 100699"/>
                <a:gd name="connsiteY10" fmla="*/ 204837 h 204766"/>
                <a:gd name="connsiteX11" fmla="*/ 100916 w 100699"/>
                <a:gd name="connsiteY11" fmla="*/ 195305 h 204766"/>
                <a:gd name="connsiteX12" fmla="*/ 91151 w 100699"/>
                <a:gd name="connsiteY12" fmla="*/ 195305 h 204766"/>
                <a:gd name="connsiteX13" fmla="*/ 62772 w 100699"/>
                <a:gd name="connsiteY13" fmla="*/ 180547 h 204766"/>
                <a:gd name="connsiteX14" fmla="*/ 62772 w 100699"/>
                <a:gd name="connsiteY14" fmla="*/ 8064 h 20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699" h="204766">
                  <a:moveTo>
                    <a:pt x="62772" y="8064"/>
                  </a:moveTo>
                  <a:cubicBezTo>
                    <a:pt x="62772" y="685"/>
                    <a:pt x="62772" y="70"/>
                    <a:pt x="55754" y="70"/>
                  </a:cubicBezTo>
                  <a:cubicBezTo>
                    <a:pt x="36835" y="19747"/>
                    <a:pt x="9982" y="19747"/>
                    <a:pt x="217" y="19747"/>
                  </a:cubicBezTo>
                  <a:lnTo>
                    <a:pt x="217" y="29279"/>
                  </a:lnTo>
                  <a:cubicBezTo>
                    <a:pt x="6320" y="29279"/>
                    <a:pt x="24324" y="29279"/>
                    <a:pt x="40191" y="21285"/>
                  </a:cubicBezTo>
                  <a:lnTo>
                    <a:pt x="40191" y="180547"/>
                  </a:lnTo>
                  <a:cubicBezTo>
                    <a:pt x="40191" y="191616"/>
                    <a:pt x="39276" y="195305"/>
                    <a:pt x="11812" y="195305"/>
                  </a:cubicBezTo>
                  <a:lnTo>
                    <a:pt x="2048" y="195305"/>
                  </a:lnTo>
                  <a:lnTo>
                    <a:pt x="2048" y="204837"/>
                  </a:lnTo>
                  <a:cubicBezTo>
                    <a:pt x="12728" y="203914"/>
                    <a:pt x="39276" y="203914"/>
                    <a:pt x="51482" y="203914"/>
                  </a:cubicBezTo>
                  <a:cubicBezTo>
                    <a:pt x="63688" y="203914"/>
                    <a:pt x="90236" y="203914"/>
                    <a:pt x="100916" y="204837"/>
                  </a:cubicBezTo>
                  <a:lnTo>
                    <a:pt x="100916" y="195305"/>
                  </a:lnTo>
                  <a:lnTo>
                    <a:pt x="91151" y="195305"/>
                  </a:lnTo>
                  <a:cubicBezTo>
                    <a:pt x="63688" y="195305"/>
                    <a:pt x="62772" y="191923"/>
                    <a:pt x="62772" y="180547"/>
                  </a:cubicBezTo>
                  <a:lnTo>
                    <a:pt x="62772" y="8064"/>
                  </a:lnTo>
                  <a:close/>
                </a:path>
              </a:pathLst>
            </a:custGeom>
            <a:solidFill>
              <a:srgbClr val="000000"/>
            </a:solidFill>
            <a:ln w="30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764D6288-C114-C5DE-5FD5-5DF683737DC9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0030656" y="4886220"/>
              <a:ext cx="152575" cy="12297"/>
            </a:xfrm>
            <a:custGeom>
              <a:avLst/>
              <a:gdLst>
                <a:gd name="connsiteX0" fmla="*/ 0 w 152575"/>
                <a:gd name="connsiteY0" fmla="*/ 0 h 12297"/>
                <a:gd name="connsiteX1" fmla="*/ 152576 w 152575"/>
                <a:gd name="connsiteY1" fmla="*/ 0 h 12297"/>
                <a:gd name="connsiteX2" fmla="*/ 152576 w 152575"/>
                <a:gd name="connsiteY2" fmla="*/ 12298 h 12297"/>
                <a:gd name="connsiteX3" fmla="*/ 0 w 152575"/>
                <a:gd name="connsiteY3" fmla="*/ 12298 h 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575" h="12297">
                  <a:moveTo>
                    <a:pt x="0" y="0"/>
                  </a:moveTo>
                  <a:lnTo>
                    <a:pt x="152576" y="0"/>
                  </a:lnTo>
                  <a:lnTo>
                    <a:pt x="152576" y="12298"/>
                  </a:lnTo>
                  <a:lnTo>
                    <a:pt x="0" y="12298"/>
                  </a:lnTo>
                  <a:close/>
                </a:path>
              </a:pathLst>
            </a:custGeom>
            <a:solidFill>
              <a:srgbClr val="000000"/>
            </a:solidFill>
            <a:ln w="30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5D3DDDA8-66EC-AB34-EA96-0CBD1D40F66B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0045913" y="4975367"/>
              <a:ext cx="121754" cy="204766"/>
            </a:xfrm>
            <a:custGeom>
              <a:avLst/>
              <a:gdLst>
                <a:gd name="connsiteX0" fmla="*/ 23713 w 121754"/>
                <a:gd name="connsiteY0" fmla="*/ 181176 h 204766"/>
                <a:gd name="connsiteX1" fmla="*/ 56059 w 121754"/>
                <a:gd name="connsiteY1" fmla="*/ 149508 h 204766"/>
                <a:gd name="connsiteX2" fmla="*/ 121972 w 121754"/>
                <a:gd name="connsiteY2" fmla="*/ 59730 h 204766"/>
                <a:gd name="connsiteX3" fmla="*/ 57280 w 121754"/>
                <a:gd name="connsiteY3" fmla="*/ 84 h 204766"/>
                <a:gd name="connsiteX4" fmla="*/ 217 w 121754"/>
                <a:gd name="connsiteY4" fmla="*/ 55733 h 204766"/>
                <a:gd name="connsiteX5" fmla="*/ 16390 w 121754"/>
                <a:gd name="connsiteY5" fmla="*/ 72951 h 204766"/>
                <a:gd name="connsiteX6" fmla="*/ 32257 w 121754"/>
                <a:gd name="connsiteY6" fmla="*/ 56656 h 204766"/>
                <a:gd name="connsiteX7" fmla="*/ 16085 w 121754"/>
                <a:gd name="connsiteY7" fmla="*/ 40668 h 204766"/>
                <a:gd name="connsiteX8" fmla="*/ 12118 w 121754"/>
                <a:gd name="connsiteY8" fmla="*/ 40976 h 204766"/>
                <a:gd name="connsiteX9" fmla="*/ 53313 w 121754"/>
                <a:gd name="connsiteY9" fmla="*/ 9615 h 204766"/>
                <a:gd name="connsiteX10" fmla="*/ 94203 w 121754"/>
                <a:gd name="connsiteY10" fmla="*/ 59730 h 204766"/>
                <a:gd name="connsiteX11" fmla="*/ 62162 w 121754"/>
                <a:gd name="connsiteY11" fmla="*/ 127678 h 204766"/>
                <a:gd name="connsiteX12" fmla="*/ 3573 w 121754"/>
                <a:gd name="connsiteY12" fmla="*/ 193474 h 204766"/>
                <a:gd name="connsiteX13" fmla="*/ 217 w 121754"/>
                <a:gd name="connsiteY13" fmla="*/ 204850 h 204766"/>
                <a:gd name="connsiteX14" fmla="*/ 113427 w 121754"/>
                <a:gd name="connsiteY14" fmla="*/ 204850 h 204766"/>
                <a:gd name="connsiteX15" fmla="*/ 121972 w 121754"/>
                <a:gd name="connsiteY15" fmla="*/ 151353 h 204766"/>
                <a:gd name="connsiteX16" fmla="*/ 114343 w 121754"/>
                <a:gd name="connsiteY16" fmla="*/ 151353 h 204766"/>
                <a:gd name="connsiteX17" fmla="*/ 107629 w 121754"/>
                <a:gd name="connsiteY17" fmla="*/ 178716 h 204766"/>
                <a:gd name="connsiteX18" fmla="*/ 78640 w 121754"/>
                <a:gd name="connsiteY18" fmla="*/ 181176 h 204766"/>
                <a:gd name="connsiteX19" fmla="*/ 23713 w 121754"/>
                <a:gd name="connsiteY19" fmla="*/ 181176 h 20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754" h="204766">
                  <a:moveTo>
                    <a:pt x="23713" y="181176"/>
                  </a:moveTo>
                  <a:lnTo>
                    <a:pt x="56059" y="149508"/>
                  </a:lnTo>
                  <a:cubicBezTo>
                    <a:pt x="103663" y="107079"/>
                    <a:pt x="121972" y="90476"/>
                    <a:pt x="121972" y="59730"/>
                  </a:cubicBezTo>
                  <a:cubicBezTo>
                    <a:pt x="121972" y="24680"/>
                    <a:pt x="94508" y="84"/>
                    <a:pt x="57280" y="84"/>
                  </a:cubicBezTo>
                  <a:cubicBezTo>
                    <a:pt x="22798" y="84"/>
                    <a:pt x="217" y="28370"/>
                    <a:pt x="217" y="55733"/>
                  </a:cubicBezTo>
                  <a:cubicBezTo>
                    <a:pt x="217" y="72951"/>
                    <a:pt x="15474" y="72951"/>
                    <a:pt x="16390" y="72951"/>
                  </a:cubicBezTo>
                  <a:cubicBezTo>
                    <a:pt x="21577" y="72951"/>
                    <a:pt x="32257" y="69262"/>
                    <a:pt x="32257" y="56656"/>
                  </a:cubicBezTo>
                  <a:cubicBezTo>
                    <a:pt x="32257" y="48662"/>
                    <a:pt x="26765" y="40668"/>
                    <a:pt x="16085" y="40668"/>
                  </a:cubicBezTo>
                  <a:cubicBezTo>
                    <a:pt x="13643" y="40668"/>
                    <a:pt x="13033" y="40668"/>
                    <a:pt x="12118" y="40976"/>
                  </a:cubicBezTo>
                  <a:cubicBezTo>
                    <a:pt x="19136" y="20991"/>
                    <a:pt x="35614" y="9615"/>
                    <a:pt x="53313" y="9615"/>
                  </a:cubicBezTo>
                  <a:cubicBezTo>
                    <a:pt x="81081" y="9615"/>
                    <a:pt x="94203" y="34519"/>
                    <a:pt x="94203" y="59730"/>
                  </a:cubicBezTo>
                  <a:cubicBezTo>
                    <a:pt x="94203" y="84327"/>
                    <a:pt x="78945" y="108616"/>
                    <a:pt x="62162" y="127678"/>
                  </a:cubicBezTo>
                  <a:lnTo>
                    <a:pt x="3573" y="193474"/>
                  </a:lnTo>
                  <a:cubicBezTo>
                    <a:pt x="217" y="196856"/>
                    <a:pt x="217" y="197471"/>
                    <a:pt x="217" y="204850"/>
                  </a:cubicBezTo>
                  <a:lnTo>
                    <a:pt x="113427" y="204850"/>
                  </a:lnTo>
                  <a:lnTo>
                    <a:pt x="121972" y="151353"/>
                  </a:lnTo>
                  <a:lnTo>
                    <a:pt x="114343" y="151353"/>
                  </a:lnTo>
                  <a:cubicBezTo>
                    <a:pt x="112817" y="160576"/>
                    <a:pt x="110681" y="174104"/>
                    <a:pt x="107629" y="178716"/>
                  </a:cubicBezTo>
                  <a:cubicBezTo>
                    <a:pt x="105493" y="181176"/>
                    <a:pt x="85354" y="181176"/>
                    <a:pt x="78640" y="181176"/>
                  </a:cubicBezTo>
                  <a:lnTo>
                    <a:pt x="23713" y="181176"/>
                  </a:lnTo>
                  <a:close/>
                </a:path>
              </a:pathLst>
            </a:custGeom>
            <a:solidFill>
              <a:srgbClr val="000000"/>
            </a:solidFill>
            <a:ln w="30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483154B0-B61E-9416-4245-1A0E65103AB8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0300916" y="4738641"/>
              <a:ext cx="70794" cy="307457"/>
            </a:xfrm>
            <a:custGeom>
              <a:avLst/>
              <a:gdLst>
                <a:gd name="connsiteX0" fmla="*/ 71019 w 70794"/>
                <a:gd name="connsiteY0" fmla="*/ 304459 h 307457"/>
                <a:gd name="connsiteX1" fmla="*/ 65832 w 70794"/>
                <a:gd name="connsiteY1" fmla="*/ 297695 h 307457"/>
                <a:gd name="connsiteX2" fmla="*/ 17923 w 70794"/>
                <a:gd name="connsiteY2" fmla="*/ 153805 h 307457"/>
                <a:gd name="connsiteX3" fmla="*/ 67052 w 70794"/>
                <a:gd name="connsiteY3" fmla="*/ 8378 h 307457"/>
                <a:gd name="connsiteX4" fmla="*/ 71019 w 70794"/>
                <a:gd name="connsiteY4" fmla="*/ 3151 h 307457"/>
                <a:gd name="connsiteX5" fmla="*/ 67968 w 70794"/>
                <a:gd name="connsiteY5" fmla="*/ 77 h 307457"/>
                <a:gd name="connsiteX6" fmla="*/ 19449 w 70794"/>
                <a:gd name="connsiteY6" fmla="*/ 60031 h 307457"/>
                <a:gd name="connsiteX7" fmla="*/ 225 w 70794"/>
                <a:gd name="connsiteY7" fmla="*/ 153805 h 307457"/>
                <a:gd name="connsiteX8" fmla="*/ 20364 w 70794"/>
                <a:gd name="connsiteY8" fmla="*/ 249732 h 307457"/>
                <a:gd name="connsiteX9" fmla="*/ 67968 w 70794"/>
                <a:gd name="connsiteY9" fmla="*/ 307534 h 307457"/>
                <a:gd name="connsiteX10" fmla="*/ 71019 w 70794"/>
                <a:gd name="connsiteY10" fmla="*/ 304459 h 30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794" h="307457">
                  <a:moveTo>
                    <a:pt x="71019" y="304459"/>
                  </a:moveTo>
                  <a:cubicBezTo>
                    <a:pt x="71019" y="303537"/>
                    <a:pt x="71019" y="302922"/>
                    <a:pt x="65832" y="297695"/>
                  </a:cubicBezTo>
                  <a:cubicBezTo>
                    <a:pt x="27688" y="258956"/>
                    <a:pt x="17923" y="200846"/>
                    <a:pt x="17923" y="153805"/>
                  </a:cubicBezTo>
                  <a:cubicBezTo>
                    <a:pt x="17923" y="100308"/>
                    <a:pt x="29519" y="46810"/>
                    <a:pt x="67052" y="8378"/>
                  </a:cubicBezTo>
                  <a:cubicBezTo>
                    <a:pt x="71019" y="4689"/>
                    <a:pt x="71019" y="4074"/>
                    <a:pt x="71019" y="3151"/>
                  </a:cubicBezTo>
                  <a:cubicBezTo>
                    <a:pt x="71019" y="999"/>
                    <a:pt x="69799" y="77"/>
                    <a:pt x="67968" y="77"/>
                  </a:cubicBezTo>
                  <a:cubicBezTo>
                    <a:pt x="64916" y="77"/>
                    <a:pt x="37453" y="20984"/>
                    <a:pt x="19449" y="60031"/>
                  </a:cubicBezTo>
                  <a:cubicBezTo>
                    <a:pt x="3886" y="93851"/>
                    <a:pt x="225" y="127979"/>
                    <a:pt x="225" y="153805"/>
                  </a:cubicBezTo>
                  <a:cubicBezTo>
                    <a:pt x="225" y="177787"/>
                    <a:pt x="3581" y="214989"/>
                    <a:pt x="20364" y="249732"/>
                  </a:cubicBezTo>
                  <a:cubicBezTo>
                    <a:pt x="38673" y="287549"/>
                    <a:pt x="64916" y="307534"/>
                    <a:pt x="67968" y="307534"/>
                  </a:cubicBezTo>
                  <a:cubicBezTo>
                    <a:pt x="69799" y="307534"/>
                    <a:pt x="71019" y="306612"/>
                    <a:pt x="71019" y="304459"/>
                  </a:cubicBezTo>
                  <a:close/>
                </a:path>
              </a:pathLst>
            </a:custGeom>
            <a:solidFill>
              <a:srgbClr val="000000"/>
            </a:solidFill>
            <a:ln w="30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8C45CA05-539F-8D83-1760-7456A0003DDF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0397615" y="4752476"/>
              <a:ext cx="332308" cy="232130"/>
            </a:xfrm>
            <a:custGeom>
              <a:avLst/>
              <a:gdLst>
                <a:gd name="connsiteX0" fmla="*/ 109472 w 332308"/>
                <a:gd name="connsiteY0" fmla="*/ 44966 h 232130"/>
                <a:gd name="connsiteX1" fmla="*/ 148531 w 332308"/>
                <a:gd name="connsiteY1" fmla="*/ 186396 h 232130"/>
                <a:gd name="connsiteX2" fmla="*/ 161653 w 332308"/>
                <a:gd name="connsiteY2" fmla="*/ 206381 h 232130"/>
                <a:gd name="connsiteX3" fmla="*/ 168976 w 332308"/>
                <a:gd name="connsiteY3" fmla="*/ 200846 h 232130"/>
                <a:gd name="connsiteX4" fmla="*/ 229396 w 332308"/>
                <a:gd name="connsiteY4" fmla="*/ 135973 h 232130"/>
                <a:gd name="connsiteX5" fmla="*/ 296224 w 332308"/>
                <a:gd name="connsiteY5" fmla="*/ 57571 h 232130"/>
                <a:gd name="connsiteX6" fmla="*/ 280966 w 332308"/>
                <a:gd name="connsiteY6" fmla="*/ 188856 h 232130"/>
                <a:gd name="connsiteX7" fmla="*/ 282187 w 332308"/>
                <a:gd name="connsiteY7" fmla="*/ 213452 h 232130"/>
                <a:gd name="connsiteX8" fmla="*/ 296529 w 332308"/>
                <a:gd name="connsiteY8" fmla="*/ 225750 h 232130"/>
                <a:gd name="connsiteX9" fmla="*/ 332537 w 332308"/>
                <a:gd name="connsiteY9" fmla="*/ 206073 h 232130"/>
                <a:gd name="connsiteX10" fmla="*/ 329790 w 332308"/>
                <a:gd name="connsiteY10" fmla="*/ 203921 h 232130"/>
                <a:gd name="connsiteX11" fmla="*/ 316364 w 332308"/>
                <a:gd name="connsiteY11" fmla="*/ 208840 h 232130"/>
                <a:gd name="connsiteX12" fmla="*/ 307820 w 332308"/>
                <a:gd name="connsiteY12" fmla="*/ 195927 h 232130"/>
                <a:gd name="connsiteX13" fmla="*/ 306904 w 332308"/>
                <a:gd name="connsiteY13" fmla="*/ 175635 h 232130"/>
                <a:gd name="connsiteX14" fmla="*/ 329180 w 332308"/>
                <a:gd name="connsiteY14" fmla="*/ 10223 h 232130"/>
                <a:gd name="connsiteX15" fmla="*/ 329790 w 332308"/>
                <a:gd name="connsiteY15" fmla="*/ 4996 h 232130"/>
                <a:gd name="connsiteX16" fmla="*/ 327349 w 332308"/>
                <a:gd name="connsiteY16" fmla="*/ 384 h 232130"/>
                <a:gd name="connsiteX17" fmla="*/ 320026 w 332308"/>
                <a:gd name="connsiteY17" fmla="*/ 7456 h 232130"/>
                <a:gd name="connsiteX18" fmla="*/ 172028 w 332308"/>
                <a:gd name="connsiteY18" fmla="*/ 175942 h 232130"/>
                <a:gd name="connsiteX19" fmla="*/ 148226 w 332308"/>
                <a:gd name="connsiteY19" fmla="*/ 104920 h 232130"/>
                <a:gd name="connsiteX20" fmla="*/ 129002 w 332308"/>
                <a:gd name="connsiteY20" fmla="*/ 14835 h 232130"/>
                <a:gd name="connsiteX21" fmla="*/ 126561 w 332308"/>
                <a:gd name="connsiteY21" fmla="*/ 1614 h 232130"/>
                <a:gd name="connsiteX22" fmla="*/ 123204 w 332308"/>
                <a:gd name="connsiteY22" fmla="*/ 77 h 232130"/>
                <a:gd name="connsiteX23" fmla="*/ 103979 w 332308"/>
                <a:gd name="connsiteY23" fmla="*/ 13298 h 232130"/>
                <a:gd name="connsiteX24" fmla="*/ 72854 w 332308"/>
                <a:gd name="connsiteY24" fmla="*/ 138433 h 232130"/>
                <a:gd name="connsiteX25" fmla="*/ 35931 w 332308"/>
                <a:gd name="connsiteY25" fmla="*/ 203921 h 232130"/>
                <a:gd name="connsiteX26" fmla="*/ 13960 w 332308"/>
                <a:gd name="connsiteY26" fmla="*/ 195312 h 232130"/>
                <a:gd name="connsiteX27" fmla="*/ 11214 w 332308"/>
                <a:gd name="connsiteY27" fmla="*/ 193775 h 232130"/>
                <a:gd name="connsiteX28" fmla="*/ 228 w 332308"/>
                <a:gd name="connsiteY28" fmla="*/ 216219 h 232130"/>
                <a:gd name="connsiteX29" fmla="*/ 9993 w 332308"/>
                <a:gd name="connsiteY29" fmla="*/ 227903 h 232130"/>
                <a:gd name="connsiteX30" fmla="*/ 26471 w 332308"/>
                <a:gd name="connsiteY30" fmla="*/ 232207 h 232130"/>
                <a:gd name="connsiteX31" fmla="*/ 69497 w 332308"/>
                <a:gd name="connsiteY31" fmla="*/ 172560 h 232130"/>
                <a:gd name="connsiteX32" fmla="*/ 109472 w 332308"/>
                <a:gd name="connsiteY32" fmla="*/ 44966 h 23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2308" h="232130">
                  <a:moveTo>
                    <a:pt x="109472" y="44966"/>
                  </a:moveTo>
                  <a:cubicBezTo>
                    <a:pt x="117711" y="84935"/>
                    <a:pt x="131138" y="150731"/>
                    <a:pt x="148531" y="186396"/>
                  </a:cubicBezTo>
                  <a:cubicBezTo>
                    <a:pt x="155245" y="199617"/>
                    <a:pt x="158601" y="206381"/>
                    <a:pt x="161653" y="206381"/>
                  </a:cubicBezTo>
                  <a:cubicBezTo>
                    <a:pt x="162873" y="206381"/>
                    <a:pt x="163484" y="206381"/>
                    <a:pt x="168976" y="200846"/>
                  </a:cubicBezTo>
                  <a:cubicBezTo>
                    <a:pt x="192168" y="178402"/>
                    <a:pt x="208036" y="160570"/>
                    <a:pt x="229396" y="135973"/>
                  </a:cubicBezTo>
                  <a:lnTo>
                    <a:pt x="296224" y="57571"/>
                  </a:lnTo>
                  <a:cubicBezTo>
                    <a:pt x="291952" y="83705"/>
                    <a:pt x="280966" y="152883"/>
                    <a:pt x="280966" y="188856"/>
                  </a:cubicBezTo>
                  <a:cubicBezTo>
                    <a:pt x="280966" y="197157"/>
                    <a:pt x="281272" y="205151"/>
                    <a:pt x="282187" y="213452"/>
                  </a:cubicBezTo>
                  <a:cubicBezTo>
                    <a:pt x="282492" y="216834"/>
                    <a:pt x="283713" y="225750"/>
                    <a:pt x="296529" y="225750"/>
                  </a:cubicBezTo>
                  <a:cubicBezTo>
                    <a:pt x="309345" y="225750"/>
                    <a:pt x="332537" y="212222"/>
                    <a:pt x="332537" y="206073"/>
                  </a:cubicBezTo>
                  <a:cubicBezTo>
                    <a:pt x="332537" y="204228"/>
                    <a:pt x="330706" y="203921"/>
                    <a:pt x="329790" y="203921"/>
                  </a:cubicBezTo>
                  <a:cubicBezTo>
                    <a:pt x="325823" y="203921"/>
                    <a:pt x="319720" y="206688"/>
                    <a:pt x="316364" y="208840"/>
                  </a:cubicBezTo>
                  <a:cubicBezTo>
                    <a:pt x="309040" y="207918"/>
                    <a:pt x="308430" y="202999"/>
                    <a:pt x="307820" y="195927"/>
                  </a:cubicBezTo>
                  <a:cubicBezTo>
                    <a:pt x="306904" y="186088"/>
                    <a:pt x="306904" y="176865"/>
                    <a:pt x="306904" y="175635"/>
                  </a:cubicBezTo>
                  <a:cubicBezTo>
                    <a:pt x="306904" y="141507"/>
                    <a:pt x="320331" y="48348"/>
                    <a:pt x="329180" y="10223"/>
                  </a:cubicBezTo>
                  <a:cubicBezTo>
                    <a:pt x="329485" y="8071"/>
                    <a:pt x="329790" y="7456"/>
                    <a:pt x="329790" y="4996"/>
                  </a:cubicBezTo>
                  <a:cubicBezTo>
                    <a:pt x="329790" y="3766"/>
                    <a:pt x="329485" y="384"/>
                    <a:pt x="327349" y="384"/>
                  </a:cubicBezTo>
                  <a:cubicBezTo>
                    <a:pt x="326129" y="384"/>
                    <a:pt x="325823" y="692"/>
                    <a:pt x="320026" y="7456"/>
                  </a:cubicBezTo>
                  <a:cubicBezTo>
                    <a:pt x="291341" y="42506"/>
                    <a:pt x="202238" y="150116"/>
                    <a:pt x="172028" y="175942"/>
                  </a:cubicBezTo>
                  <a:cubicBezTo>
                    <a:pt x="164399" y="159647"/>
                    <a:pt x="158906" y="147964"/>
                    <a:pt x="148226" y="104920"/>
                  </a:cubicBezTo>
                  <a:cubicBezTo>
                    <a:pt x="139377" y="70177"/>
                    <a:pt x="134189" y="44658"/>
                    <a:pt x="129002" y="14835"/>
                  </a:cubicBezTo>
                  <a:cubicBezTo>
                    <a:pt x="128086" y="10530"/>
                    <a:pt x="126561" y="2229"/>
                    <a:pt x="126561" y="1614"/>
                  </a:cubicBezTo>
                  <a:cubicBezTo>
                    <a:pt x="125645" y="77"/>
                    <a:pt x="124119" y="77"/>
                    <a:pt x="123204" y="77"/>
                  </a:cubicBezTo>
                  <a:cubicBezTo>
                    <a:pt x="117711" y="77"/>
                    <a:pt x="104895" y="6841"/>
                    <a:pt x="103979" y="13298"/>
                  </a:cubicBezTo>
                  <a:cubicBezTo>
                    <a:pt x="100318" y="39124"/>
                    <a:pt x="94215" y="79708"/>
                    <a:pt x="72854" y="138433"/>
                  </a:cubicBezTo>
                  <a:cubicBezTo>
                    <a:pt x="48442" y="203921"/>
                    <a:pt x="41729" y="203921"/>
                    <a:pt x="35931" y="203921"/>
                  </a:cubicBezTo>
                  <a:cubicBezTo>
                    <a:pt x="31964" y="203921"/>
                    <a:pt x="20673" y="201461"/>
                    <a:pt x="13960" y="195312"/>
                  </a:cubicBezTo>
                  <a:cubicBezTo>
                    <a:pt x="12434" y="193775"/>
                    <a:pt x="11824" y="193775"/>
                    <a:pt x="11214" y="193775"/>
                  </a:cubicBezTo>
                  <a:cubicBezTo>
                    <a:pt x="6942" y="193775"/>
                    <a:pt x="228" y="207610"/>
                    <a:pt x="228" y="216219"/>
                  </a:cubicBezTo>
                  <a:cubicBezTo>
                    <a:pt x="228" y="218986"/>
                    <a:pt x="228" y="222676"/>
                    <a:pt x="9993" y="227903"/>
                  </a:cubicBezTo>
                  <a:cubicBezTo>
                    <a:pt x="17622" y="231900"/>
                    <a:pt x="24946" y="232207"/>
                    <a:pt x="26471" y="232207"/>
                  </a:cubicBezTo>
                  <a:cubicBezTo>
                    <a:pt x="45391" y="232207"/>
                    <a:pt x="63394" y="188241"/>
                    <a:pt x="69497" y="172560"/>
                  </a:cubicBezTo>
                  <a:cubicBezTo>
                    <a:pt x="83840" y="137818"/>
                    <a:pt x="100928" y="89239"/>
                    <a:pt x="109472" y="44966"/>
                  </a:cubicBezTo>
                  <a:close/>
                </a:path>
              </a:pathLst>
            </a:custGeom>
            <a:solidFill>
              <a:srgbClr val="000000"/>
            </a:solidFill>
            <a:ln w="30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AC0F6DAD-7CC5-CF39-0BC6-213FFAC76B27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0786040" y="4738641"/>
              <a:ext cx="70794" cy="307457"/>
            </a:xfrm>
            <a:custGeom>
              <a:avLst/>
              <a:gdLst>
                <a:gd name="connsiteX0" fmla="*/ 71035 w 70794"/>
                <a:gd name="connsiteY0" fmla="*/ 304459 h 307457"/>
                <a:gd name="connsiteX1" fmla="*/ 65848 w 70794"/>
                <a:gd name="connsiteY1" fmla="*/ 297695 h 307457"/>
                <a:gd name="connsiteX2" fmla="*/ 17939 w 70794"/>
                <a:gd name="connsiteY2" fmla="*/ 153805 h 307457"/>
                <a:gd name="connsiteX3" fmla="*/ 67068 w 70794"/>
                <a:gd name="connsiteY3" fmla="*/ 8378 h 307457"/>
                <a:gd name="connsiteX4" fmla="*/ 71035 w 70794"/>
                <a:gd name="connsiteY4" fmla="*/ 3151 h 307457"/>
                <a:gd name="connsiteX5" fmla="*/ 67984 w 70794"/>
                <a:gd name="connsiteY5" fmla="*/ 77 h 307457"/>
                <a:gd name="connsiteX6" fmla="*/ 19465 w 70794"/>
                <a:gd name="connsiteY6" fmla="*/ 60031 h 307457"/>
                <a:gd name="connsiteX7" fmla="*/ 240 w 70794"/>
                <a:gd name="connsiteY7" fmla="*/ 153805 h 307457"/>
                <a:gd name="connsiteX8" fmla="*/ 20380 w 70794"/>
                <a:gd name="connsiteY8" fmla="*/ 249732 h 307457"/>
                <a:gd name="connsiteX9" fmla="*/ 67984 w 70794"/>
                <a:gd name="connsiteY9" fmla="*/ 307534 h 307457"/>
                <a:gd name="connsiteX10" fmla="*/ 71035 w 70794"/>
                <a:gd name="connsiteY10" fmla="*/ 304459 h 30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794" h="307457">
                  <a:moveTo>
                    <a:pt x="71035" y="304459"/>
                  </a:moveTo>
                  <a:cubicBezTo>
                    <a:pt x="71035" y="303537"/>
                    <a:pt x="71035" y="302922"/>
                    <a:pt x="65848" y="297695"/>
                  </a:cubicBezTo>
                  <a:cubicBezTo>
                    <a:pt x="27704" y="258956"/>
                    <a:pt x="17939" y="200846"/>
                    <a:pt x="17939" y="153805"/>
                  </a:cubicBezTo>
                  <a:cubicBezTo>
                    <a:pt x="17939" y="100308"/>
                    <a:pt x="29535" y="46810"/>
                    <a:pt x="67068" y="8378"/>
                  </a:cubicBezTo>
                  <a:cubicBezTo>
                    <a:pt x="71035" y="4689"/>
                    <a:pt x="71035" y="4074"/>
                    <a:pt x="71035" y="3151"/>
                  </a:cubicBezTo>
                  <a:cubicBezTo>
                    <a:pt x="71035" y="999"/>
                    <a:pt x="69815" y="77"/>
                    <a:pt x="67984" y="77"/>
                  </a:cubicBezTo>
                  <a:cubicBezTo>
                    <a:pt x="64932" y="77"/>
                    <a:pt x="37469" y="20984"/>
                    <a:pt x="19465" y="60031"/>
                  </a:cubicBezTo>
                  <a:cubicBezTo>
                    <a:pt x="3902" y="93851"/>
                    <a:pt x="240" y="127979"/>
                    <a:pt x="240" y="153805"/>
                  </a:cubicBezTo>
                  <a:cubicBezTo>
                    <a:pt x="240" y="177787"/>
                    <a:pt x="3597" y="214989"/>
                    <a:pt x="20380" y="249732"/>
                  </a:cubicBezTo>
                  <a:cubicBezTo>
                    <a:pt x="38689" y="287549"/>
                    <a:pt x="64932" y="307534"/>
                    <a:pt x="67984" y="307534"/>
                  </a:cubicBezTo>
                  <a:cubicBezTo>
                    <a:pt x="69815" y="307534"/>
                    <a:pt x="71035" y="306612"/>
                    <a:pt x="71035" y="304459"/>
                  </a:cubicBezTo>
                  <a:close/>
                </a:path>
              </a:pathLst>
            </a:custGeom>
            <a:solidFill>
              <a:srgbClr val="000000"/>
            </a:solidFill>
            <a:ln w="30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74C14E44-583E-E84C-C823-20ADF40B0DEF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0890368" y="4833337"/>
              <a:ext cx="112295" cy="139278"/>
            </a:xfrm>
            <a:custGeom>
              <a:avLst/>
              <a:gdLst>
                <a:gd name="connsiteX0" fmla="*/ 103690 w 112295"/>
                <a:gd name="connsiteY0" fmla="*/ 20984 h 139278"/>
                <a:gd name="connsiteX1" fmla="*/ 89043 w 112295"/>
                <a:gd name="connsiteY1" fmla="*/ 34820 h 139278"/>
                <a:gd name="connsiteX2" fmla="*/ 98503 w 112295"/>
                <a:gd name="connsiteY2" fmla="*/ 43736 h 139278"/>
                <a:gd name="connsiteX3" fmla="*/ 112539 w 112295"/>
                <a:gd name="connsiteY3" fmla="*/ 26518 h 139278"/>
                <a:gd name="connsiteX4" fmla="*/ 76227 w 112295"/>
                <a:gd name="connsiteY4" fmla="*/ 77 h 139278"/>
                <a:gd name="connsiteX5" fmla="*/ 24656 w 112295"/>
                <a:gd name="connsiteY5" fmla="*/ 44966 h 139278"/>
                <a:gd name="connsiteX6" fmla="*/ 56087 w 112295"/>
                <a:gd name="connsiteY6" fmla="*/ 75404 h 139278"/>
                <a:gd name="connsiteX7" fmla="*/ 87822 w 112295"/>
                <a:gd name="connsiteY7" fmla="*/ 98771 h 139278"/>
                <a:gd name="connsiteX8" fmla="*/ 44186 w 112295"/>
                <a:gd name="connsiteY8" fmla="*/ 132591 h 139278"/>
                <a:gd name="connsiteX9" fmla="*/ 9399 w 112295"/>
                <a:gd name="connsiteY9" fmla="*/ 116296 h 139278"/>
                <a:gd name="connsiteX10" fmla="*/ 28623 w 112295"/>
                <a:gd name="connsiteY10" fmla="*/ 100000 h 139278"/>
                <a:gd name="connsiteX11" fmla="*/ 17333 w 112295"/>
                <a:gd name="connsiteY11" fmla="*/ 89239 h 139278"/>
                <a:gd name="connsiteX12" fmla="*/ 244 w 112295"/>
                <a:gd name="connsiteY12" fmla="*/ 109532 h 139278"/>
                <a:gd name="connsiteX13" fmla="*/ 43881 w 112295"/>
                <a:gd name="connsiteY13" fmla="*/ 139355 h 139278"/>
                <a:gd name="connsiteX14" fmla="*/ 105216 w 112295"/>
                <a:gd name="connsiteY14" fmla="*/ 88317 h 139278"/>
                <a:gd name="connsiteX15" fmla="*/ 95756 w 112295"/>
                <a:gd name="connsiteY15" fmla="*/ 65873 h 139278"/>
                <a:gd name="connsiteX16" fmla="*/ 65241 w 112295"/>
                <a:gd name="connsiteY16" fmla="*/ 52960 h 139278"/>
                <a:gd name="connsiteX17" fmla="*/ 42050 w 112295"/>
                <a:gd name="connsiteY17" fmla="*/ 34512 h 139278"/>
                <a:gd name="connsiteX18" fmla="*/ 76227 w 112295"/>
                <a:gd name="connsiteY18" fmla="*/ 6841 h 139278"/>
                <a:gd name="connsiteX19" fmla="*/ 103690 w 112295"/>
                <a:gd name="connsiteY19" fmla="*/ 20984 h 13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2295" h="139278">
                  <a:moveTo>
                    <a:pt x="103690" y="20984"/>
                  </a:moveTo>
                  <a:cubicBezTo>
                    <a:pt x="95146" y="21291"/>
                    <a:pt x="89043" y="28056"/>
                    <a:pt x="89043" y="34820"/>
                  </a:cubicBezTo>
                  <a:cubicBezTo>
                    <a:pt x="89043" y="39124"/>
                    <a:pt x="91789" y="43736"/>
                    <a:pt x="98503" y="43736"/>
                  </a:cubicBezTo>
                  <a:cubicBezTo>
                    <a:pt x="105216" y="43736"/>
                    <a:pt x="112539" y="38509"/>
                    <a:pt x="112539" y="26518"/>
                  </a:cubicBezTo>
                  <a:cubicBezTo>
                    <a:pt x="112539" y="12683"/>
                    <a:pt x="99418" y="77"/>
                    <a:pt x="76227" y="77"/>
                  </a:cubicBezTo>
                  <a:cubicBezTo>
                    <a:pt x="35947" y="77"/>
                    <a:pt x="24656" y="31438"/>
                    <a:pt x="24656" y="44966"/>
                  </a:cubicBezTo>
                  <a:cubicBezTo>
                    <a:pt x="24656" y="68947"/>
                    <a:pt x="47237" y="73559"/>
                    <a:pt x="56087" y="75404"/>
                  </a:cubicBezTo>
                  <a:cubicBezTo>
                    <a:pt x="71955" y="78478"/>
                    <a:pt x="87822" y="81860"/>
                    <a:pt x="87822" y="98771"/>
                  </a:cubicBezTo>
                  <a:cubicBezTo>
                    <a:pt x="87822" y="106765"/>
                    <a:pt x="80804" y="132591"/>
                    <a:pt x="44186" y="132591"/>
                  </a:cubicBezTo>
                  <a:cubicBezTo>
                    <a:pt x="39914" y="132591"/>
                    <a:pt x="16417" y="132591"/>
                    <a:pt x="9399" y="116296"/>
                  </a:cubicBezTo>
                  <a:cubicBezTo>
                    <a:pt x="20994" y="117833"/>
                    <a:pt x="28623" y="108609"/>
                    <a:pt x="28623" y="100000"/>
                  </a:cubicBezTo>
                  <a:cubicBezTo>
                    <a:pt x="28623" y="92929"/>
                    <a:pt x="23741" y="89239"/>
                    <a:pt x="17333" y="89239"/>
                  </a:cubicBezTo>
                  <a:cubicBezTo>
                    <a:pt x="9399" y="89239"/>
                    <a:pt x="244" y="95696"/>
                    <a:pt x="244" y="109532"/>
                  </a:cubicBezTo>
                  <a:cubicBezTo>
                    <a:pt x="244" y="127057"/>
                    <a:pt x="17638" y="139355"/>
                    <a:pt x="43881" y="139355"/>
                  </a:cubicBezTo>
                  <a:cubicBezTo>
                    <a:pt x="93315" y="139355"/>
                    <a:pt x="105216" y="102153"/>
                    <a:pt x="105216" y="88317"/>
                  </a:cubicBezTo>
                  <a:cubicBezTo>
                    <a:pt x="105216" y="77249"/>
                    <a:pt x="99418" y="69562"/>
                    <a:pt x="95756" y="65873"/>
                  </a:cubicBezTo>
                  <a:cubicBezTo>
                    <a:pt x="87517" y="57264"/>
                    <a:pt x="78668" y="55727"/>
                    <a:pt x="65241" y="52960"/>
                  </a:cubicBezTo>
                  <a:cubicBezTo>
                    <a:pt x="54256" y="50500"/>
                    <a:pt x="42050" y="48348"/>
                    <a:pt x="42050" y="34512"/>
                  </a:cubicBezTo>
                  <a:cubicBezTo>
                    <a:pt x="42050" y="25596"/>
                    <a:pt x="49373" y="6841"/>
                    <a:pt x="76227" y="6841"/>
                  </a:cubicBezTo>
                  <a:cubicBezTo>
                    <a:pt x="83855" y="6841"/>
                    <a:pt x="99113" y="8993"/>
                    <a:pt x="103690" y="20984"/>
                  </a:cubicBezTo>
                  <a:close/>
                </a:path>
              </a:pathLst>
            </a:custGeom>
            <a:solidFill>
              <a:srgbClr val="000000"/>
            </a:solidFill>
            <a:ln w="30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BDB06E7F-6EC1-3043-5C6D-5F9996EE5C0D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1043782" y="4936643"/>
              <a:ext cx="35702" cy="91929"/>
            </a:xfrm>
            <a:custGeom>
              <a:avLst/>
              <a:gdLst>
                <a:gd name="connsiteX0" fmla="*/ 35952 w 35702"/>
                <a:gd name="connsiteY0" fmla="*/ 32360 h 91929"/>
                <a:gd name="connsiteX1" fmla="*/ 16422 w 35702"/>
                <a:gd name="connsiteY1" fmla="*/ 77 h 91929"/>
                <a:gd name="connsiteX2" fmla="*/ 249 w 35702"/>
                <a:gd name="connsiteY2" fmla="*/ 16372 h 91929"/>
                <a:gd name="connsiteX3" fmla="*/ 16422 w 35702"/>
                <a:gd name="connsiteY3" fmla="*/ 32667 h 91929"/>
                <a:gd name="connsiteX4" fmla="*/ 27102 w 35702"/>
                <a:gd name="connsiteY4" fmla="*/ 28670 h 91929"/>
                <a:gd name="connsiteX5" fmla="*/ 28628 w 35702"/>
                <a:gd name="connsiteY5" fmla="*/ 27748 h 91929"/>
                <a:gd name="connsiteX6" fmla="*/ 29238 w 35702"/>
                <a:gd name="connsiteY6" fmla="*/ 32360 h 91929"/>
                <a:gd name="connsiteX7" fmla="*/ 8488 w 35702"/>
                <a:gd name="connsiteY7" fmla="*/ 83705 h 91929"/>
                <a:gd name="connsiteX8" fmla="*/ 5131 w 35702"/>
                <a:gd name="connsiteY8" fmla="*/ 88625 h 91929"/>
                <a:gd name="connsiteX9" fmla="*/ 8183 w 35702"/>
                <a:gd name="connsiteY9" fmla="*/ 92007 h 91929"/>
                <a:gd name="connsiteX10" fmla="*/ 35952 w 35702"/>
                <a:gd name="connsiteY10" fmla="*/ 32360 h 9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02" h="91929">
                  <a:moveTo>
                    <a:pt x="35952" y="32360"/>
                  </a:moveTo>
                  <a:cubicBezTo>
                    <a:pt x="35952" y="12068"/>
                    <a:pt x="28323" y="77"/>
                    <a:pt x="16422" y="77"/>
                  </a:cubicBezTo>
                  <a:cubicBezTo>
                    <a:pt x="6352" y="77"/>
                    <a:pt x="249" y="7763"/>
                    <a:pt x="249" y="16372"/>
                  </a:cubicBezTo>
                  <a:cubicBezTo>
                    <a:pt x="249" y="24673"/>
                    <a:pt x="6352" y="32667"/>
                    <a:pt x="16422" y="32667"/>
                  </a:cubicBezTo>
                  <a:cubicBezTo>
                    <a:pt x="20084" y="32667"/>
                    <a:pt x="24051" y="31438"/>
                    <a:pt x="27102" y="28670"/>
                  </a:cubicBezTo>
                  <a:cubicBezTo>
                    <a:pt x="28018" y="28056"/>
                    <a:pt x="28323" y="27748"/>
                    <a:pt x="28628" y="27748"/>
                  </a:cubicBezTo>
                  <a:cubicBezTo>
                    <a:pt x="28933" y="27748"/>
                    <a:pt x="29238" y="28056"/>
                    <a:pt x="29238" y="32360"/>
                  </a:cubicBezTo>
                  <a:cubicBezTo>
                    <a:pt x="29238" y="55112"/>
                    <a:pt x="18558" y="73559"/>
                    <a:pt x="8488" y="83705"/>
                  </a:cubicBezTo>
                  <a:cubicBezTo>
                    <a:pt x="5131" y="87087"/>
                    <a:pt x="5131" y="87702"/>
                    <a:pt x="5131" y="88625"/>
                  </a:cubicBezTo>
                  <a:cubicBezTo>
                    <a:pt x="5131" y="90777"/>
                    <a:pt x="6657" y="92007"/>
                    <a:pt x="8183" y="92007"/>
                  </a:cubicBezTo>
                  <a:cubicBezTo>
                    <a:pt x="11540" y="92007"/>
                    <a:pt x="35952" y="68332"/>
                    <a:pt x="35952" y="32360"/>
                  </a:cubicBezTo>
                  <a:close/>
                </a:path>
              </a:pathLst>
            </a:custGeom>
            <a:solidFill>
              <a:srgbClr val="000000"/>
            </a:solidFill>
            <a:ln w="30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937FFB5D-43BB-CC45-BD9F-A820C9D2CAC6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1160179" y="4776765"/>
              <a:ext cx="93680" cy="195850"/>
            </a:xfrm>
            <a:custGeom>
              <a:avLst/>
              <a:gdLst>
                <a:gd name="connsiteX0" fmla="*/ 56096 w 93680"/>
                <a:gd name="connsiteY0" fmla="*/ 69562 h 195850"/>
                <a:gd name="connsiteX1" fmla="*/ 84780 w 93680"/>
                <a:gd name="connsiteY1" fmla="*/ 69562 h 195850"/>
                <a:gd name="connsiteX2" fmla="*/ 93934 w 93680"/>
                <a:gd name="connsiteY2" fmla="*/ 63413 h 195850"/>
                <a:gd name="connsiteX3" fmla="*/ 85390 w 93680"/>
                <a:gd name="connsiteY3" fmla="*/ 60031 h 195850"/>
                <a:gd name="connsiteX4" fmla="*/ 58537 w 93680"/>
                <a:gd name="connsiteY4" fmla="*/ 60031 h 195850"/>
                <a:gd name="connsiteX5" fmla="*/ 71048 w 93680"/>
                <a:gd name="connsiteY5" fmla="*/ 8378 h 195850"/>
                <a:gd name="connsiteX6" fmla="*/ 62199 w 93680"/>
                <a:gd name="connsiteY6" fmla="*/ 77 h 195850"/>
                <a:gd name="connsiteX7" fmla="*/ 49993 w 93680"/>
                <a:gd name="connsiteY7" fmla="*/ 11145 h 195850"/>
                <a:gd name="connsiteX8" fmla="*/ 38092 w 93680"/>
                <a:gd name="connsiteY8" fmla="*/ 60031 h 195850"/>
                <a:gd name="connsiteX9" fmla="*/ 9408 w 93680"/>
                <a:gd name="connsiteY9" fmla="*/ 60031 h 195850"/>
                <a:gd name="connsiteX10" fmla="*/ 253 w 93680"/>
                <a:gd name="connsiteY10" fmla="*/ 65873 h 195850"/>
                <a:gd name="connsiteX11" fmla="*/ 8798 w 93680"/>
                <a:gd name="connsiteY11" fmla="*/ 69562 h 195850"/>
                <a:gd name="connsiteX12" fmla="*/ 35651 w 93680"/>
                <a:gd name="connsiteY12" fmla="*/ 69562 h 195850"/>
                <a:gd name="connsiteX13" fmla="*/ 12459 w 93680"/>
                <a:gd name="connsiteY13" fmla="*/ 167641 h 195850"/>
                <a:gd name="connsiteX14" fmla="*/ 40533 w 93680"/>
                <a:gd name="connsiteY14" fmla="*/ 195927 h 195850"/>
                <a:gd name="connsiteX15" fmla="*/ 89052 w 93680"/>
                <a:gd name="connsiteY15" fmla="*/ 148579 h 195850"/>
                <a:gd name="connsiteX16" fmla="*/ 85390 w 93680"/>
                <a:gd name="connsiteY16" fmla="*/ 145504 h 195850"/>
                <a:gd name="connsiteX17" fmla="*/ 80813 w 93680"/>
                <a:gd name="connsiteY17" fmla="*/ 149809 h 195850"/>
                <a:gd name="connsiteX18" fmla="*/ 41143 w 93680"/>
                <a:gd name="connsiteY18" fmla="*/ 189163 h 195850"/>
                <a:gd name="connsiteX19" fmla="*/ 31684 w 93680"/>
                <a:gd name="connsiteY19" fmla="*/ 175020 h 195850"/>
                <a:gd name="connsiteX20" fmla="*/ 33515 w 93680"/>
                <a:gd name="connsiteY20" fmla="*/ 160262 h 195850"/>
                <a:gd name="connsiteX21" fmla="*/ 56096 w 93680"/>
                <a:gd name="connsiteY21" fmla="*/ 69562 h 19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680" h="195850">
                  <a:moveTo>
                    <a:pt x="56096" y="69562"/>
                  </a:moveTo>
                  <a:lnTo>
                    <a:pt x="84780" y="69562"/>
                  </a:lnTo>
                  <a:cubicBezTo>
                    <a:pt x="90883" y="69562"/>
                    <a:pt x="93934" y="69562"/>
                    <a:pt x="93934" y="63413"/>
                  </a:cubicBezTo>
                  <a:cubicBezTo>
                    <a:pt x="93934" y="60031"/>
                    <a:pt x="90883" y="60031"/>
                    <a:pt x="85390" y="60031"/>
                  </a:cubicBezTo>
                  <a:lnTo>
                    <a:pt x="58537" y="60031"/>
                  </a:lnTo>
                  <a:cubicBezTo>
                    <a:pt x="69522" y="16372"/>
                    <a:pt x="71048" y="10223"/>
                    <a:pt x="71048" y="8378"/>
                  </a:cubicBezTo>
                  <a:cubicBezTo>
                    <a:pt x="71048" y="3152"/>
                    <a:pt x="67386" y="77"/>
                    <a:pt x="62199" y="77"/>
                  </a:cubicBezTo>
                  <a:cubicBezTo>
                    <a:pt x="61283" y="77"/>
                    <a:pt x="52739" y="384"/>
                    <a:pt x="49993" y="11145"/>
                  </a:cubicBezTo>
                  <a:lnTo>
                    <a:pt x="38092" y="60031"/>
                  </a:lnTo>
                  <a:lnTo>
                    <a:pt x="9408" y="60031"/>
                  </a:lnTo>
                  <a:cubicBezTo>
                    <a:pt x="3305" y="60031"/>
                    <a:pt x="253" y="60031"/>
                    <a:pt x="253" y="65873"/>
                  </a:cubicBezTo>
                  <a:cubicBezTo>
                    <a:pt x="253" y="69562"/>
                    <a:pt x="2695" y="69562"/>
                    <a:pt x="8798" y="69562"/>
                  </a:cubicBezTo>
                  <a:lnTo>
                    <a:pt x="35651" y="69562"/>
                  </a:lnTo>
                  <a:cubicBezTo>
                    <a:pt x="13680" y="156880"/>
                    <a:pt x="12459" y="162107"/>
                    <a:pt x="12459" y="167641"/>
                  </a:cubicBezTo>
                  <a:cubicBezTo>
                    <a:pt x="12459" y="184244"/>
                    <a:pt x="24055" y="195927"/>
                    <a:pt x="40533" y="195927"/>
                  </a:cubicBezTo>
                  <a:cubicBezTo>
                    <a:pt x="71658" y="195927"/>
                    <a:pt x="89052" y="151038"/>
                    <a:pt x="89052" y="148579"/>
                  </a:cubicBezTo>
                  <a:cubicBezTo>
                    <a:pt x="89052" y="145504"/>
                    <a:pt x="86611" y="145504"/>
                    <a:pt x="85390" y="145504"/>
                  </a:cubicBezTo>
                  <a:cubicBezTo>
                    <a:pt x="82644" y="145504"/>
                    <a:pt x="82339" y="146426"/>
                    <a:pt x="80813" y="149809"/>
                  </a:cubicBezTo>
                  <a:cubicBezTo>
                    <a:pt x="67691" y="181784"/>
                    <a:pt x="51519" y="189163"/>
                    <a:pt x="41143" y="189163"/>
                  </a:cubicBezTo>
                  <a:cubicBezTo>
                    <a:pt x="34735" y="189163"/>
                    <a:pt x="31684" y="185166"/>
                    <a:pt x="31684" y="175020"/>
                  </a:cubicBezTo>
                  <a:cubicBezTo>
                    <a:pt x="31684" y="167641"/>
                    <a:pt x="32294" y="165489"/>
                    <a:pt x="33515" y="160262"/>
                  </a:cubicBezTo>
                  <a:lnTo>
                    <a:pt x="56096" y="69562"/>
                  </a:lnTo>
                  <a:close/>
                </a:path>
              </a:pathLst>
            </a:custGeom>
            <a:solidFill>
              <a:srgbClr val="000000"/>
            </a:solidFill>
            <a:ln w="30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1622BD44-2020-53F0-F411-71EB82588531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1280747" y="4738641"/>
              <a:ext cx="70794" cy="307457"/>
            </a:xfrm>
            <a:custGeom>
              <a:avLst/>
              <a:gdLst>
                <a:gd name="connsiteX0" fmla="*/ 71052 w 70794"/>
                <a:gd name="connsiteY0" fmla="*/ 153805 h 307457"/>
                <a:gd name="connsiteX1" fmla="*/ 50912 w 70794"/>
                <a:gd name="connsiteY1" fmla="*/ 57879 h 307457"/>
                <a:gd name="connsiteX2" fmla="*/ 3308 w 70794"/>
                <a:gd name="connsiteY2" fmla="*/ 77 h 307457"/>
                <a:gd name="connsiteX3" fmla="*/ 257 w 70794"/>
                <a:gd name="connsiteY3" fmla="*/ 3151 h 307457"/>
                <a:gd name="connsiteX4" fmla="*/ 6055 w 70794"/>
                <a:gd name="connsiteY4" fmla="*/ 10223 h 307457"/>
                <a:gd name="connsiteX5" fmla="*/ 53353 w 70794"/>
                <a:gd name="connsiteY5" fmla="*/ 153805 h 307457"/>
                <a:gd name="connsiteX6" fmla="*/ 4224 w 70794"/>
                <a:gd name="connsiteY6" fmla="*/ 299233 h 307457"/>
                <a:gd name="connsiteX7" fmla="*/ 257 w 70794"/>
                <a:gd name="connsiteY7" fmla="*/ 304459 h 307457"/>
                <a:gd name="connsiteX8" fmla="*/ 3308 w 70794"/>
                <a:gd name="connsiteY8" fmla="*/ 307534 h 307457"/>
                <a:gd name="connsiteX9" fmla="*/ 51827 w 70794"/>
                <a:gd name="connsiteY9" fmla="*/ 247580 h 307457"/>
                <a:gd name="connsiteX10" fmla="*/ 71052 w 70794"/>
                <a:gd name="connsiteY10" fmla="*/ 153805 h 30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794" h="307457">
                  <a:moveTo>
                    <a:pt x="71052" y="153805"/>
                  </a:moveTo>
                  <a:cubicBezTo>
                    <a:pt x="71052" y="129824"/>
                    <a:pt x="67695" y="92622"/>
                    <a:pt x="50912" y="57879"/>
                  </a:cubicBezTo>
                  <a:cubicBezTo>
                    <a:pt x="32603" y="20062"/>
                    <a:pt x="6360" y="77"/>
                    <a:pt x="3308" y="77"/>
                  </a:cubicBezTo>
                  <a:cubicBezTo>
                    <a:pt x="1478" y="77"/>
                    <a:pt x="257" y="1307"/>
                    <a:pt x="257" y="3151"/>
                  </a:cubicBezTo>
                  <a:cubicBezTo>
                    <a:pt x="257" y="4074"/>
                    <a:pt x="257" y="4689"/>
                    <a:pt x="6055" y="10223"/>
                  </a:cubicBezTo>
                  <a:cubicBezTo>
                    <a:pt x="35960" y="40661"/>
                    <a:pt x="53353" y="89547"/>
                    <a:pt x="53353" y="153805"/>
                  </a:cubicBezTo>
                  <a:cubicBezTo>
                    <a:pt x="53353" y="206381"/>
                    <a:pt x="42063" y="260493"/>
                    <a:pt x="4224" y="299233"/>
                  </a:cubicBezTo>
                  <a:cubicBezTo>
                    <a:pt x="257" y="302922"/>
                    <a:pt x="257" y="303537"/>
                    <a:pt x="257" y="304459"/>
                  </a:cubicBezTo>
                  <a:cubicBezTo>
                    <a:pt x="257" y="306304"/>
                    <a:pt x="1478" y="307534"/>
                    <a:pt x="3308" y="307534"/>
                  </a:cubicBezTo>
                  <a:cubicBezTo>
                    <a:pt x="6360" y="307534"/>
                    <a:pt x="33823" y="286627"/>
                    <a:pt x="51827" y="247580"/>
                  </a:cubicBezTo>
                  <a:cubicBezTo>
                    <a:pt x="67390" y="213760"/>
                    <a:pt x="71052" y="179632"/>
                    <a:pt x="71052" y="153805"/>
                  </a:cubicBezTo>
                  <a:close/>
                </a:path>
              </a:pathLst>
            </a:custGeom>
            <a:solidFill>
              <a:srgbClr val="000000"/>
            </a:solidFill>
            <a:ln w="30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CA7966E1-A0A7-DB9F-8124-D7B6F7FF3008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1466616" y="4764467"/>
              <a:ext cx="203534" cy="204766"/>
            </a:xfrm>
            <a:custGeom>
              <a:avLst/>
              <a:gdLst>
                <a:gd name="connsiteX0" fmla="*/ 108286 w 203534"/>
                <a:gd name="connsiteY0" fmla="*/ 108609 h 204766"/>
                <a:gd name="connsiteX1" fmla="*/ 193118 w 203534"/>
                <a:gd name="connsiteY1" fmla="*/ 108609 h 204766"/>
                <a:gd name="connsiteX2" fmla="*/ 203798 w 203534"/>
                <a:gd name="connsiteY2" fmla="*/ 102460 h 204766"/>
                <a:gd name="connsiteX3" fmla="*/ 193118 w 203534"/>
                <a:gd name="connsiteY3" fmla="*/ 96311 h 204766"/>
                <a:gd name="connsiteX4" fmla="*/ 108286 w 203534"/>
                <a:gd name="connsiteY4" fmla="*/ 96311 h 204766"/>
                <a:gd name="connsiteX5" fmla="*/ 108286 w 203534"/>
                <a:gd name="connsiteY5" fmla="*/ 11453 h 204766"/>
                <a:gd name="connsiteX6" fmla="*/ 102183 w 203534"/>
                <a:gd name="connsiteY6" fmla="*/ 77 h 204766"/>
                <a:gd name="connsiteX7" fmla="*/ 96080 w 203534"/>
                <a:gd name="connsiteY7" fmla="*/ 10530 h 204766"/>
                <a:gd name="connsiteX8" fmla="*/ 96080 w 203534"/>
                <a:gd name="connsiteY8" fmla="*/ 96311 h 204766"/>
                <a:gd name="connsiteX9" fmla="*/ 10943 w 203534"/>
                <a:gd name="connsiteY9" fmla="*/ 96311 h 204766"/>
                <a:gd name="connsiteX10" fmla="*/ 263 w 203534"/>
                <a:gd name="connsiteY10" fmla="*/ 102460 h 204766"/>
                <a:gd name="connsiteX11" fmla="*/ 10943 w 203534"/>
                <a:gd name="connsiteY11" fmla="*/ 108609 h 204766"/>
                <a:gd name="connsiteX12" fmla="*/ 96080 w 203534"/>
                <a:gd name="connsiteY12" fmla="*/ 108609 h 204766"/>
                <a:gd name="connsiteX13" fmla="*/ 96080 w 203534"/>
                <a:gd name="connsiteY13" fmla="*/ 192545 h 204766"/>
                <a:gd name="connsiteX14" fmla="*/ 10943 w 203534"/>
                <a:gd name="connsiteY14" fmla="*/ 192545 h 204766"/>
                <a:gd name="connsiteX15" fmla="*/ 263 w 203534"/>
                <a:gd name="connsiteY15" fmla="*/ 198694 h 204766"/>
                <a:gd name="connsiteX16" fmla="*/ 10943 w 203534"/>
                <a:gd name="connsiteY16" fmla="*/ 204843 h 204766"/>
                <a:gd name="connsiteX17" fmla="*/ 193118 w 203534"/>
                <a:gd name="connsiteY17" fmla="*/ 204843 h 204766"/>
                <a:gd name="connsiteX18" fmla="*/ 203798 w 203534"/>
                <a:gd name="connsiteY18" fmla="*/ 198694 h 204766"/>
                <a:gd name="connsiteX19" fmla="*/ 193118 w 203534"/>
                <a:gd name="connsiteY19" fmla="*/ 192545 h 204766"/>
                <a:gd name="connsiteX20" fmla="*/ 108286 w 203534"/>
                <a:gd name="connsiteY20" fmla="*/ 192545 h 204766"/>
                <a:gd name="connsiteX21" fmla="*/ 108286 w 203534"/>
                <a:gd name="connsiteY21" fmla="*/ 108609 h 20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534" h="204766">
                  <a:moveTo>
                    <a:pt x="108286" y="108609"/>
                  </a:moveTo>
                  <a:lnTo>
                    <a:pt x="193118" y="108609"/>
                  </a:lnTo>
                  <a:cubicBezTo>
                    <a:pt x="198305" y="108609"/>
                    <a:pt x="203798" y="108609"/>
                    <a:pt x="203798" y="102460"/>
                  </a:cubicBezTo>
                  <a:cubicBezTo>
                    <a:pt x="203798" y="96311"/>
                    <a:pt x="198305" y="96311"/>
                    <a:pt x="193118" y="96311"/>
                  </a:cubicBezTo>
                  <a:lnTo>
                    <a:pt x="108286" y="96311"/>
                  </a:lnTo>
                  <a:lnTo>
                    <a:pt x="108286" y="11453"/>
                  </a:lnTo>
                  <a:cubicBezTo>
                    <a:pt x="108286" y="6534"/>
                    <a:pt x="108286" y="77"/>
                    <a:pt x="102183" y="77"/>
                  </a:cubicBezTo>
                  <a:cubicBezTo>
                    <a:pt x="96080" y="77"/>
                    <a:pt x="96080" y="5611"/>
                    <a:pt x="96080" y="10530"/>
                  </a:cubicBezTo>
                  <a:lnTo>
                    <a:pt x="96080" y="96311"/>
                  </a:lnTo>
                  <a:lnTo>
                    <a:pt x="10943" y="96311"/>
                  </a:lnTo>
                  <a:cubicBezTo>
                    <a:pt x="5756" y="96311"/>
                    <a:pt x="263" y="96311"/>
                    <a:pt x="263" y="102460"/>
                  </a:cubicBezTo>
                  <a:cubicBezTo>
                    <a:pt x="263" y="108609"/>
                    <a:pt x="5756" y="108609"/>
                    <a:pt x="10943" y="108609"/>
                  </a:cubicBezTo>
                  <a:lnTo>
                    <a:pt x="96080" y="108609"/>
                  </a:lnTo>
                  <a:lnTo>
                    <a:pt x="96080" y="192545"/>
                  </a:lnTo>
                  <a:lnTo>
                    <a:pt x="10943" y="192545"/>
                  </a:lnTo>
                  <a:cubicBezTo>
                    <a:pt x="5756" y="192545"/>
                    <a:pt x="263" y="192545"/>
                    <a:pt x="263" y="198694"/>
                  </a:cubicBezTo>
                  <a:cubicBezTo>
                    <a:pt x="263" y="204843"/>
                    <a:pt x="5756" y="204843"/>
                    <a:pt x="10943" y="204843"/>
                  </a:cubicBezTo>
                  <a:lnTo>
                    <a:pt x="193118" y="204843"/>
                  </a:lnTo>
                  <a:cubicBezTo>
                    <a:pt x="198305" y="204843"/>
                    <a:pt x="203798" y="204843"/>
                    <a:pt x="203798" y="198694"/>
                  </a:cubicBezTo>
                  <a:cubicBezTo>
                    <a:pt x="203798" y="192545"/>
                    <a:pt x="198305" y="192545"/>
                    <a:pt x="193118" y="192545"/>
                  </a:cubicBezTo>
                  <a:lnTo>
                    <a:pt x="108286" y="192545"/>
                  </a:lnTo>
                  <a:lnTo>
                    <a:pt x="108286" y="108609"/>
                  </a:lnTo>
                  <a:close/>
                </a:path>
              </a:pathLst>
            </a:custGeom>
            <a:solidFill>
              <a:srgbClr val="000000"/>
            </a:solidFill>
            <a:ln w="30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2D4274CD-A1C7-CDDB-8702-FA6C4B491E06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1763221" y="4752476"/>
              <a:ext cx="332308" cy="232130"/>
            </a:xfrm>
            <a:custGeom>
              <a:avLst/>
              <a:gdLst>
                <a:gd name="connsiteX0" fmla="*/ 109517 w 332308"/>
                <a:gd name="connsiteY0" fmla="*/ 44966 h 232130"/>
                <a:gd name="connsiteX1" fmla="*/ 148576 w 332308"/>
                <a:gd name="connsiteY1" fmla="*/ 186396 h 232130"/>
                <a:gd name="connsiteX2" fmla="*/ 161697 w 332308"/>
                <a:gd name="connsiteY2" fmla="*/ 206381 h 232130"/>
                <a:gd name="connsiteX3" fmla="*/ 169021 w 332308"/>
                <a:gd name="connsiteY3" fmla="*/ 200846 h 232130"/>
                <a:gd name="connsiteX4" fmla="*/ 229441 w 332308"/>
                <a:gd name="connsiteY4" fmla="*/ 135973 h 232130"/>
                <a:gd name="connsiteX5" fmla="*/ 296268 w 332308"/>
                <a:gd name="connsiteY5" fmla="*/ 57571 h 232130"/>
                <a:gd name="connsiteX6" fmla="*/ 281011 w 332308"/>
                <a:gd name="connsiteY6" fmla="*/ 188856 h 232130"/>
                <a:gd name="connsiteX7" fmla="*/ 282232 w 332308"/>
                <a:gd name="connsiteY7" fmla="*/ 213452 h 232130"/>
                <a:gd name="connsiteX8" fmla="*/ 296574 w 332308"/>
                <a:gd name="connsiteY8" fmla="*/ 225750 h 232130"/>
                <a:gd name="connsiteX9" fmla="*/ 332581 w 332308"/>
                <a:gd name="connsiteY9" fmla="*/ 206073 h 232130"/>
                <a:gd name="connsiteX10" fmla="*/ 329835 w 332308"/>
                <a:gd name="connsiteY10" fmla="*/ 203921 h 232130"/>
                <a:gd name="connsiteX11" fmla="*/ 316408 w 332308"/>
                <a:gd name="connsiteY11" fmla="*/ 208840 h 232130"/>
                <a:gd name="connsiteX12" fmla="*/ 307864 w 332308"/>
                <a:gd name="connsiteY12" fmla="*/ 195927 h 232130"/>
                <a:gd name="connsiteX13" fmla="*/ 306949 w 332308"/>
                <a:gd name="connsiteY13" fmla="*/ 175635 h 232130"/>
                <a:gd name="connsiteX14" fmla="*/ 329225 w 332308"/>
                <a:gd name="connsiteY14" fmla="*/ 10223 h 232130"/>
                <a:gd name="connsiteX15" fmla="*/ 329835 w 332308"/>
                <a:gd name="connsiteY15" fmla="*/ 4996 h 232130"/>
                <a:gd name="connsiteX16" fmla="*/ 327394 w 332308"/>
                <a:gd name="connsiteY16" fmla="*/ 384 h 232130"/>
                <a:gd name="connsiteX17" fmla="*/ 320070 w 332308"/>
                <a:gd name="connsiteY17" fmla="*/ 7456 h 232130"/>
                <a:gd name="connsiteX18" fmla="*/ 172072 w 332308"/>
                <a:gd name="connsiteY18" fmla="*/ 175942 h 232130"/>
                <a:gd name="connsiteX19" fmla="*/ 148271 w 332308"/>
                <a:gd name="connsiteY19" fmla="*/ 104920 h 232130"/>
                <a:gd name="connsiteX20" fmla="*/ 129046 w 332308"/>
                <a:gd name="connsiteY20" fmla="*/ 14835 h 232130"/>
                <a:gd name="connsiteX21" fmla="*/ 126605 w 332308"/>
                <a:gd name="connsiteY21" fmla="*/ 1614 h 232130"/>
                <a:gd name="connsiteX22" fmla="*/ 123248 w 332308"/>
                <a:gd name="connsiteY22" fmla="*/ 77 h 232130"/>
                <a:gd name="connsiteX23" fmla="*/ 104024 w 332308"/>
                <a:gd name="connsiteY23" fmla="*/ 13298 h 232130"/>
                <a:gd name="connsiteX24" fmla="*/ 72899 w 332308"/>
                <a:gd name="connsiteY24" fmla="*/ 138433 h 232130"/>
                <a:gd name="connsiteX25" fmla="*/ 35976 w 332308"/>
                <a:gd name="connsiteY25" fmla="*/ 203921 h 232130"/>
                <a:gd name="connsiteX26" fmla="*/ 14005 w 332308"/>
                <a:gd name="connsiteY26" fmla="*/ 195312 h 232130"/>
                <a:gd name="connsiteX27" fmla="*/ 11258 w 332308"/>
                <a:gd name="connsiteY27" fmla="*/ 193775 h 232130"/>
                <a:gd name="connsiteX28" fmla="*/ 273 w 332308"/>
                <a:gd name="connsiteY28" fmla="*/ 216219 h 232130"/>
                <a:gd name="connsiteX29" fmla="*/ 10038 w 332308"/>
                <a:gd name="connsiteY29" fmla="*/ 227903 h 232130"/>
                <a:gd name="connsiteX30" fmla="*/ 26516 w 332308"/>
                <a:gd name="connsiteY30" fmla="*/ 232207 h 232130"/>
                <a:gd name="connsiteX31" fmla="*/ 69542 w 332308"/>
                <a:gd name="connsiteY31" fmla="*/ 172560 h 232130"/>
                <a:gd name="connsiteX32" fmla="*/ 109517 w 332308"/>
                <a:gd name="connsiteY32" fmla="*/ 44966 h 23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2308" h="232130">
                  <a:moveTo>
                    <a:pt x="109517" y="44966"/>
                  </a:moveTo>
                  <a:cubicBezTo>
                    <a:pt x="117756" y="84935"/>
                    <a:pt x="131182" y="150731"/>
                    <a:pt x="148576" y="186396"/>
                  </a:cubicBezTo>
                  <a:cubicBezTo>
                    <a:pt x="155289" y="199617"/>
                    <a:pt x="158646" y="206381"/>
                    <a:pt x="161697" y="206381"/>
                  </a:cubicBezTo>
                  <a:cubicBezTo>
                    <a:pt x="162918" y="206381"/>
                    <a:pt x="163528" y="206381"/>
                    <a:pt x="169021" y="200846"/>
                  </a:cubicBezTo>
                  <a:cubicBezTo>
                    <a:pt x="192212" y="178402"/>
                    <a:pt x="208080" y="160570"/>
                    <a:pt x="229441" y="135973"/>
                  </a:cubicBezTo>
                  <a:lnTo>
                    <a:pt x="296268" y="57571"/>
                  </a:lnTo>
                  <a:cubicBezTo>
                    <a:pt x="291996" y="83705"/>
                    <a:pt x="281011" y="152883"/>
                    <a:pt x="281011" y="188856"/>
                  </a:cubicBezTo>
                  <a:cubicBezTo>
                    <a:pt x="281011" y="197157"/>
                    <a:pt x="281316" y="205151"/>
                    <a:pt x="282232" y="213452"/>
                  </a:cubicBezTo>
                  <a:cubicBezTo>
                    <a:pt x="282537" y="216834"/>
                    <a:pt x="283757" y="225750"/>
                    <a:pt x="296574" y="225750"/>
                  </a:cubicBezTo>
                  <a:cubicBezTo>
                    <a:pt x="309390" y="225750"/>
                    <a:pt x="332581" y="212222"/>
                    <a:pt x="332581" y="206073"/>
                  </a:cubicBezTo>
                  <a:cubicBezTo>
                    <a:pt x="332581" y="204228"/>
                    <a:pt x="330750" y="203921"/>
                    <a:pt x="329835" y="203921"/>
                  </a:cubicBezTo>
                  <a:cubicBezTo>
                    <a:pt x="325868" y="203921"/>
                    <a:pt x="319765" y="206688"/>
                    <a:pt x="316408" y="208840"/>
                  </a:cubicBezTo>
                  <a:cubicBezTo>
                    <a:pt x="309085" y="207918"/>
                    <a:pt x="308474" y="202999"/>
                    <a:pt x="307864" y="195927"/>
                  </a:cubicBezTo>
                  <a:cubicBezTo>
                    <a:pt x="306949" y="186088"/>
                    <a:pt x="306949" y="176865"/>
                    <a:pt x="306949" y="175635"/>
                  </a:cubicBezTo>
                  <a:cubicBezTo>
                    <a:pt x="306949" y="141507"/>
                    <a:pt x="320375" y="48348"/>
                    <a:pt x="329225" y="10223"/>
                  </a:cubicBezTo>
                  <a:cubicBezTo>
                    <a:pt x="329530" y="8071"/>
                    <a:pt x="329835" y="7456"/>
                    <a:pt x="329835" y="4996"/>
                  </a:cubicBezTo>
                  <a:cubicBezTo>
                    <a:pt x="329835" y="3766"/>
                    <a:pt x="329530" y="384"/>
                    <a:pt x="327394" y="384"/>
                  </a:cubicBezTo>
                  <a:cubicBezTo>
                    <a:pt x="326173" y="384"/>
                    <a:pt x="325868" y="692"/>
                    <a:pt x="320070" y="7456"/>
                  </a:cubicBezTo>
                  <a:cubicBezTo>
                    <a:pt x="291386" y="42506"/>
                    <a:pt x="202282" y="150116"/>
                    <a:pt x="172072" y="175942"/>
                  </a:cubicBezTo>
                  <a:cubicBezTo>
                    <a:pt x="164444" y="159647"/>
                    <a:pt x="158951" y="147964"/>
                    <a:pt x="148271" y="104920"/>
                  </a:cubicBezTo>
                  <a:cubicBezTo>
                    <a:pt x="139421" y="70177"/>
                    <a:pt x="134234" y="44658"/>
                    <a:pt x="129046" y="14835"/>
                  </a:cubicBezTo>
                  <a:cubicBezTo>
                    <a:pt x="128131" y="10530"/>
                    <a:pt x="126605" y="2229"/>
                    <a:pt x="126605" y="1614"/>
                  </a:cubicBezTo>
                  <a:cubicBezTo>
                    <a:pt x="125690" y="77"/>
                    <a:pt x="124164" y="77"/>
                    <a:pt x="123248" y="77"/>
                  </a:cubicBezTo>
                  <a:cubicBezTo>
                    <a:pt x="117756" y="77"/>
                    <a:pt x="104939" y="6841"/>
                    <a:pt x="104024" y="13298"/>
                  </a:cubicBezTo>
                  <a:cubicBezTo>
                    <a:pt x="100362" y="39124"/>
                    <a:pt x="94259" y="79708"/>
                    <a:pt x="72899" y="138433"/>
                  </a:cubicBezTo>
                  <a:cubicBezTo>
                    <a:pt x="48487" y="203921"/>
                    <a:pt x="41773" y="203921"/>
                    <a:pt x="35976" y="203921"/>
                  </a:cubicBezTo>
                  <a:cubicBezTo>
                    <a:pt x="32009" y="203921"/>
                    <a:pt x="20718" y="201461"/>
                    <a:pt x="14005" y="195312"/>
                  </a:cubicBezTo>
                  <a:cubicBezTo>
                    <a:pt x="12479" y="193775"/>
                    <a:pt x="11869" y="193775"/>
                    <a:pt x="11258" y="193775"/>
                  </a:cubicBezTo>
                  <a:cubicBezTo>
                    <a:pt x="6986" y="193775"/>
                    <a:pt x="273" y="207610"/>
                    <a:pt x="273" y="216219"/>
                  </a:cubicBezTo>
                  <a:cubicBezTo>
                    <a:pt x="273" y="218986"/>
                    <a:pt x="273" y="222676"/>
                    <a:pt x="10038" y="227903"/>
                  </a:cubicBezTo>
                  <a:cubicBezTo>
                    <a:pt x="17667" y="231900"/>
                    <a:pt x="24990" y="232207"/>
                    <a:pt x="26516" y="232207"/>
                  </a:cubicBezTo>
                  <a:cubicBezTo>
                    <a:pt x="45435" y="232207"/>
                    <a:pt x="63439" y="188241"/>
                    <a:pt x="69542" y="172560"/>
                  </a:cubicBezTo>
                  <a:cubicBezTo>
                    <a:pt x="83884" y="137818"/>
                    <a:pt x="100973" y="89239"/>
                    <a:pt x="109517" y="44966"/>
                  </a:cubicBezTo>
                  <a:close/>
                </a:path>
              </a:pathLst>
            </a:custGeom>
            <a:solidFill>
              <a:srgbClr val="000000"/>
            </a:solidFill>
            <a:ln w="30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7A1AE576-D9F8-E8F1-FF34-4CBE217B8957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2151646" y="4738641"/>
              <a:ext cx="70794" cy="307457"/>
            </a:xfrm>
            <a:custGeom>
              <a:avLst/>
              <a:gdLst>
                <a:gd name="connsiteX0" fmla="*/ 71080 w 70794"/>
                <a:gd name="connsiteY0" fmla="*/ 304459 h 307457"/>
                <a:gd name="connsiteX1" fmla="*/ 65892 w 70794"/>
                <a:gd name="connsiteY1" fmla="*/ 297695 h 307457"/>
                <a:gd name="connsiteX2" fmla="*/ 17984 w 70794"/>
                <a:gd name="connsiteY2" fmla="*/ 153805 h 307457"/>
                <a:gd name="connsiteX3" fmla="*/ 67113 w 70794"/>
                <a:gd name="connsiteY3" fmla="*/ 8378 h 307457"/>
                <a:gd name="connsiteX4" fmla="*/ 71080 w 70794"/>
                <a:gd name="connsiteY4" fmla="*/ 3151 h 307457"/>
                <a:gd name="connsiteX5" fmla="*/ 68028 w 70794"/>
                <a:gd name="connsiteY5" fmla="*/ 77 h 307457"/>
                <a:gd name="connsiteX6" fmla="*/ 19509 w 70794"/>
                <a:gd name="connsiteY6" fmla="*/ 60031 h 307457"/>
                <a:gd name="connsiteX7" fmla="*/ 285 w 70794"/>
                <a:gd name="connsiteY7" fmla="*/ 153805 h 307457"/>
                <a:gd name="connsiteX8" fmla="*/ 20425 w 70794"/>
                <a:gd name="connsiteY8" fmla="*/ 249732 h 307457"/>
                <a:gd name="connsiteX9" fmla="*/ 68028 w 70794"/>
                <a:gd name="connsiteY9" fmla="*/ 307534 h 307457"/>
                <a:gd name="connsiteX10" fmla="*/ 71080 w 70794"/>
                <a:gd name="connsiteY10" fmla="*/ 304459 h 30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794" h="307457">
                  <a:moveTo>
                    <a:pt x="71080" y="304459"/>
                  </a:moveTo>
                  <a:cubicBezTo>
                    <a:pt x="71080" y="303537"/>
                    <a:pt x="71080" y="302922"/>
                    <a:pt x="65892" y="297695"/>
                  </a:cubicBezTo>
                  <a:cubicBezTo>
                    <a:pt x="27748" y="258956"/>
                    <a:pt x="17984" y="200846"/>
                    <a:pt x="17984" y="153805"/>
                  </a:cubicBezTo>
                  <a:cubicBezTo>
                    <a:pt x="17984" y="100308"/>
                    <a:pt x="29579" y="46810"/>
                    <a:pt x="67113" y="8378"/>
                  </a:cubicBezTo>
                  <a:cubicBezTo>
                    <a:pt x="71080" y="4689"/>
                    <a:pt x="71080" y="4074"/>
                    <a:pt x="71080" y="3151"/>
                  </a:cubicBezTo>
                  <a:cubicBezTo>
                    <a:pt x="71080" y="999"/>
                    <a:pt x="69859" y="77"/>
                    <a:pt x="68028" y="77"/>
                  </a:cubicBezTo>
                  <a:cubicBezTo>
                    <a:pt x="64977" y="77"/>
                    <a:pt x="37513" y="20984"/>
                    <a:pt x="19509" y="60031"/>
                  </a:cubicBezTo>
                  <a:cubicBezTo>
                    <a:pt x="3947" y="93851"/>
                    <a:pt x="285" y="127979"/>
                    <a:pt x="285" y="153805"/>
                  </a:cubicBezTo>
                  <a:cubicBezTo>
                    <a:pt x="285" y="177787"/>
                    <a:pt x="3642" y="214989"/>
                    <a:pt x="20425" y="249732"/>
                  </a:cubicBezTo>
                  <a:cubicBezTo>
                    <a:pt x="38734" y="287549"/>
                    <a:pt x="64977" y="307534"/>
                    <a:pt x="68028" y="307534"/>
                  </a:cubicBezTo>
                  <a:cubicBezTo>
                    <a:pt x="69859" y="307534"/>
                    <a:pt x="71080" y="306612"/>
                    <a:pt x="71080" y="304459"/>
                  </a:cubicBezTo>
                  <a:close/>
                </a:path>
              </a:pathLst>
            </a:custGeom>
            <a:solidFill>
              <a:srgbClr val="000000"/>
            </a:solidFill>
            <a:ln w="30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0ABDAC30-1AE8-6A36-E298-D37FEE2B97F6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2248956" y="4833337"/>
              <a:ext cx="156847" cy="139278"/>
            </a:xfrm>
            <a:custGeom>
              <a:avLst/>
              <a:gdLst>
                <a:gd name="connsiteX0" fmla="*/ 98242 w 156847"/>
                <a:gd name="connsiteY0" fmla="*/ 118755 h 139278"/>
                <a:gd name="connsiteX1" fmla="*/ 125400 w 156847"/>
                <a:gd name="connsiteY1" fmla="*/ 139355 h 139278"/>
                <a:gd name="connsiteX2" fmla="*/ 147981 w 156847"/>
                <a:gd name="connsiteY2" fmla="*/ 122445 h 139278"/>
                <a:gd name="connsiteX3" fmla="*/ 157136 w 156847"/>
                <a:gd name="connsiteY3" fmla="*/ 92007 h 139278"/>
                <a:gd name="connsiteX4" fmla="*/ 153474 w 156847"/>
                <a:gd name="connsiteY4" fmla="*/ 88932 h 139278"/>
                <a:gd name="connsiteX5" fmla="*/ 149202 w 156847"/>
                <a:gd name="connsiteY5" fmla="*/ 94466 h 139278"/>
                <a:gd name="connsiteX6" fmla="*/ 126316 w 156847"/>
                <a:gd name="connsiteY6" fmla="*/ 132591 h 139278"/>
                <a:gd name="connsiteX7" fmla="*/ 116856 w 156847"/>
                <a:gd name="connsiteY7" fmla="*/ 118448 h 139278"/>
                <a:gd name="connsiteX8" fmla="*/ 122959 w 156847"/>
                <a:gd name="connsiteY8" fmla="*/ 86472 h 139278"/>
                <a:gd name="connsiteX9" fmla="*/ 131503 w 156847"/>
                <a:gd name="connsiteY9" fmla="*/ 53267 h 139278"/>
                <a:gd name="connsiteX10" fmla="*/ 136691 w 156847"/>
                <a:gd name="connsiteY10" fmla="*/ 32360 h 139278"/>
                <a:gd name="connsiteX11" fmla="*/ 141268 w 156847"/>
                <a:gd name="connsiteY11" fmla="*/ 11760 h 139278"/>
                <a:gd name="connsiteX12" fmla="*/ 132419 w 156847"/>
                <a:gd name="connsiteY12" fmla="*/ 3459 h 139278"/>
                <a:gd name="connsiteX13" fmla="*/ 120518 w 156847"/>
                <a:gd name="connsiteY13" fmla="*/ 14220 h 139278"/>
                <a:gd name="connsiteX14" fmla="*/ 97632 w 156847"/>
                <a:gd name="connsiteY14" fmla="*/ 106765 h 139278"/>
                <a:gd name="connsiteX15" fmla="*/ 62845 w 156847"/>
                <a:gd name="connsiteY15" fmla="*/ 132591 h 139278"/>
                <a:gd name="connsiteX16" fmla="*/ 43925 w 156847"/>
                <a:gd name="connsiteY16" fmla="*/ 107379 h 139278"/>
                <a:gd name="connsiteX17" fmla="*/ 60403 w 156847"/>
                <a:gd name="connsiteY17" fmla="*/ 44658 h 139278"/>
                <a:gd name="connsiteX18" fmla="*/ 65591 w 156847"/>
                <a:gd name="connsiteY18" fmla="*/ 25288 h 139278"/>
                <a:gd name="connsiteX19" fmla="*/ 40569 w 156847"/>
                <a:gd name="connsiteY19" fmla="*/ 77 h 139278"/>
                <a:gd name="connsiteX20" fmla="*/ 289 w 156847"/>
                <a:gd name="connsiteY20" fmla="*/ 47425 h 139278"/>
                <a:gd name="connsiteX21" fmla="*/ 3951 w 156847"/>
                <a:gd name="connsiteY21" fmla="*/ 50500 h 139278"/>
                <a:gd name="connsiteX22" fmla="*/ 8833 w 156847"/>
                <a:gd name="connsiteY22" fmla="*/ 44966 h 139278"/>
                <a:gd name="connsiteX23" fmla="*/ 39653 w 156847"/>
                <a:gd name="connsiteY23" fmla="*/ 6841 h 139278"/>
                <a:gd name="connsiteX24" fmla="*/ 47282 w 156847"/>
                <a:gd name="connsiteY24" fmla="*/ 16987 h 139278"/>
                <a:gd name="connsiteX25" fmla="*/ 42094 w 156847"/>
                <a:gd name="connsiteY25" fmla="*/ 37894 h 139278"/>
                <a:gd name="connsiteX26" fmla="*/ 24396 w 156847"/>
                <a:gd name="connsiteY26" fmla="*/ 102460 h 139278"/>
                <a:gd name="connsiteX27" fmla="*/ 61929 w 156847"/>
                <a:gd name="connsiteY27" fmla="*/ 139355 h 139278"/>
                <a:gd name="connsiteX28" fmla="*/ 98242 w 156847"/>
                <a:gd name="connsiteY28" fmla="*/ 118755 h 13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6847" h="139278">
                  <a:moveTo>
                    <a:pt x="98242" y="118755"/>
                  </a:moveTo>
                  <a:cubicBezTo>
                    <a:pt x="101599" y="131361"/>
                    <a:pt x="112279" y="139355"/>
                    <a:pt x="125400" y="139355"/>
                  </a:cubicBezTo>
                  <a:cubicBezTo>
                    <a:pt x="136081" y="139355"/>
                    <a:pt x="143099" y="132283"/>
                    <a:pt x="147981" y="122445"/>
                  </a:cubicBezTo>
                  <a:cubicBezTo>
                    <a:pt x="153169" y="111376"/>
                    <a:pt x="157136" y="92622"/>
                    <a:pt x="157136" y="92007"/>
                  </a:cubicBezTo>
                  <a:cubicBezTo>
                    <a:pt x="157136" y="88932"/>
                    <a:pt x="154390" y="88932"/>
                    <a:pt x="153474" y="88932"/>
                  </a:cubicBezTo>
                  <a:cubicBezTo>
                    <a:pt x="150423" y="88932"/>
                    <a:pt x="150117" y="90162"/>
                    <a:pt x="149202" y="94466"/>
                  </a:cubicBezTo>
                  <a:cubicBezTo>
                    <a:pt x="144930" y="111684"/>
                    <a:pt x="139132" y="132591"/>
                    <a:pt x="126316" y="132591"/>
                  </a:cubicBezTo>
                  <a:cubicBezTo>
                    <a:pt x="119908" y="132591"/>
                    <a:pt x="116856" y="128594"/>
                    <a:pt x="116856" y="118448"/>
                  </a:cubicBezTo>
                  <a:cubicBezTo>
                    <a:pt x="116856" y="111684"/>
                    <a:pt x="120518" y="97233"/>
                    <a:pt x="122959" y="86472"/>
                  </a:cubicBezTo>
                  <a:lnTo>
                    <a:pt x="131503" y="53267"/>
                  </a:lnTo>
                  <a:cubicBezTo>
                    <a:pt x="132419" y="48655"/>
                    <a:pt x="135470" y="36972"/>
                    <a:pt x="136691" y="32360"/>
                  </a:cubicBezTo>
                  <a:cubicBezTo>
                    <a:pt x="138217" y="25288"/>
                    <a:pt x="141268" y="13605"/>
                    <a:pt x="141268" y="11760"/>
                  </a:cubicBezTo>
                  <a:cubicBezTo>
                    <a:pt x="141268" y="6226"/>
                    <a:pt x="136996" y="3459"/>
                    <a:pt x="132419" y="3459"/>
                  </a:cubicBezTo>
                  <a:cubicBezTo>
                    <a:pt x="130893" y="3459"/>
                    <a:pt x="122959" y="3766"/>
                    <a:pt x="120518" y="14220"/>
                  </a:cubicBezTo>
                  <a:cubicBezTo>
                    <a:pt x="114720" y="36664"/>
                    <a:pt x="101293" y="90469"/>
                    <a:pt x="97632" y="106765"/>
                  </a:cubicBezTo>
                  <a:cubicBezTo>
                    <a:pt x="97327" y="107994"/>
                    <a:pt x="85121" y="132591"/>
                    <a:pt x="62845" y="132591"/>
                  </a:cubicBezTo>
                  <a:cubicBezTo>
                    <a:pt x="46977" y="132591"/>
                    <a:pt x="43925" y="118755"/>
                    <a:pt x="43925" y="107379"/>
                  </a:cubicBezTo>
                  <a:cubicBezTo>
                    <a:pt x="43925" y="90162"/>
                    <a:pt x="52469" y="65873"/>
                    <a:pt x="60403" y="44658"/>
                  </a:cubicBezTo>
                  <a:cubicBezTo>
                    <a:pt x="64065" y="35435"/>
                    <a:pt x="65591" y="31130"/>
                    <a:pt x="65591" y="25288"/>
                  </a:cubicBezTo>
                  <a:cubicBezTo>
                    <a:pt x="65591" y="11453"/>
                    <a:pt x="55826" y="77"/>
                    <a:pt x="40569" y="77"/>
                  </a:cubicBezTo>
                  <a:cubicBezTo>
                    <a:pt x="11579" y="77"/>
                    <a:pt x="289" y="44658"/>
                    <a:pt x="289" y="47425"/>
                  </a:cubicBezTo>
                  <a:cubicBezTo>
                    <a:pt x="289" y="50500"/>
                    <a:pt x="3340" y="50500"/>
                    <a:pt x="3951" y="50500"/>
                  </a:cubicBezTo>
                  <a:cubicBezTo>
                    <a:pt x="7002" y="50500"/>
                    <a:pt x="7307" y="49885"/>
                    <a:pt x="8833" y="44966"/>
                  </a:cubicBezTo>
                  <a:cubicBezTo>
                    <a:pt x="16462" y="18217"/>
                    <a:pt x="28058" y="6841"/>
                    <a:pt x="39653" y="6841"/>
                  </a:cubicBezTo>
                  <a:cubicBezTo>
                    <a:pt x="42400" y="6841"/>
                    <a:pt x="47282" y="7148"/>
                    <a:pt x="47282" y="16987"/>
                  </a:cubicBezTo>
                  <a:cubicBezTo>
                    <a:pt x="47282" y="24366"/>
                    <a:pt x="43925" y="33282"/>
                    <a:pt x="42094" y="37894"/>
                  </a:cubicBezTo>
                  <a:cubicBezTo>
                    <a:pt x="30804" y="68332"/>
                    <a:pt x="24396" y="87395"/>
                    <a:pt x="24396" y="102460"/>
                  </a:cubicBezTo>
                  <a:cubicBezTo>
                    <a:pt x="24396" y="131669"/>
                    <a:pt x="45451" y="139355"/>
                    <a:pt x="61929" y="139355"/>
                  </a:cubicBezTo>
                  <a:cubicBezTo>
                    <a:pt x="82069" y="139355"/>
                    <a:pt x="93054" y="125519"/>
                    <a:pt x="98242" y="118755"/>
                  </a:cubicBezTo>
                  <a:close/>
                </a:path>
              </a:pathLst>
            </a:custGeom>
            <a:solidFill>
              <a:srgbClr val="000000"/>
            </a:solidFill>
            <a:ln w="30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C7C54D89-EFFC-E8D7-003C-34730CA2628D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2441035" y="4936643"/>
              <a:ext cx="35702" cy="91929"/>
            </a:xfrm>
            <a:custGeom>
              <a:avLst/>
              <a:gdLst>
                <a:gd name="connsiteX0" fmla="*/ 35997 w 35702"/>
                <a:gd name="connsiteY0" fmla="*/ 32360 h 91929"/>
                <a:gd name="connsiteX1" fmla="*/ 16468 w 35702"/>
                <a:gd name="connsiteY1" fmla="*/ 77 h 91929"/>
                <a:gd name="connsiteX2" fmla="*/ 295 w 35702"/>
                <a:gd name="connsiteY2" fmla="*/ 16372 h 91929"/>
                <a:gd name="connsiteX3" fmla="*/ 16468 w 35702"/>
                <a:gd name="connsiteY3" fmla="*/ 32667 h 91929"/>
                <a:gd name="connsiteX4" fmla="*/ 27148 w 35702"/>
                <a:gd name="connsiteY4" fmla="*/ 28670 h 91929"/>
                <a:gd name="connsiteX5" fmla="*/ 28674 w 35702"/>
                <a:gd name="connsiteY5" fmla="*/ 27748 h 91929"/>
                <a:gd name="connsiteX6" fmla="*/ 29284 w 35702"/>
                <a:gd name="connsiteY6" fmla="*/ 32360 h 91929"/>
                <a:gd name="connsiteX7" fmla="*/ 8534 w 35702"/>
                <a:gd name="connsiteY7" fmla="*/ 83705 h 91929"/>
                <a:gd name="connsiteX8" fmla="*/ 5177 w 35702"/>
                <a:gd name="connsiteY8" fmla="*/ 88625 h 91929"/>
                <a:gd name="connsiteX9" fmla="*/ 8228 w 35702"/>
                <a:gd name="connsiteY9" fmla="*/ 92007 h 91929"/>
                <a:gd name="connsiteX10" fmla="*/ 35997 w 35702"/>
                <a:gd name="connsiteY10" fmla="*/ 32360 h 9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02" h="91929">
                  <a:moveTo>
                    <a:pt x="35997" y="32360"/>
                  </a:moveTo>
                  <a:cubicBezTo>
                    <a:pt x="35997" y="12068"/>
                    <a:pt x="28368" y="77"/>
                    <a:pt x="16468" y="77"/>
                  </a:cubicBezTo>
                  <a:cubicBezTo>
                    <a:pt x="6398" y="77"/>
                    <a:pt x="295" y="7763"/>
                    <a:pt x="295" y="16372"/>
                  </a:cubicBezTo>
                  <a:cubicBezTo>
                    <a:pt x="295" y="24673"/>
                    <a:pt x="6398" y="32667"/>
                    <a:pt x="16468" y="32667"/>
                  </a:cubicBezTo>
                  <a:cubicBezTo>
                    <a:pt x="20129" y="32667"/>
                    <a:pt x="24096" y="31438"/>
                    <a:pt x="27148" y="28670"/>
                  </a:cubicBezTo>
                  <a:cubicBezTo>
                    <a:pt x="28063" y="28056"/>
                    <a:pt x="28368" y="27748"/>
                    <a:pt x="28674" y="27748"/>
                  </a:cubicBezTo>
                  <a:cubicBezTo>
                    <a:pt x="28979" y="27748"/>
                    <a:pt x="29284" y="28056"/>
                    <a:pt x="29284" y="32360"/>
                  </a:cubicBezTo>
                  <a:cubicBezTo>
                    <a:pt x="29284" y="55112"/>
                    <a:pt x="18604" y="73559"/>
                    <a:pt x="8534" y="83705"/>
                  </a:cubicBezTo>
                  <a:cubicBezTo>
                    <a:pt x="5177" y="87087"/>
                    <a:pt x="5177" y="87702"/>
                    <a:pt x="5177" y="88625"/>
                  </a:cubicBezTo>
                  <a:cubicBezTo>
                    <a:pt x="5177" y="90777"/>
                    <a:pt x="6703" y="92007"/>
                    <a:pt x="8228" y="92007"/>
                  </a:cubicBezTo>
                  <a:cubicBezTo>
                    <a:pt x="11585" y="92007"/>
                    <a:pt x="35997" y="68332"/>
                    <a:pt x="35997" y="32360"/>
                  </a:cubicBezTo>
                  <a:close/>
                </a:path>
              </a:pathLst>
            </a:custGeom>
            <a:solidFill>
              <a:srgbClr val="000000"/>
            </a:solidFill>
            <a:ln w="30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B52624CD-71AB-80CC-93B9-40329508749C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2557432" y="4776765"/>
              <a:ext cx="93680" cy="195850"/>
            </a:xfrm>
            <a:custGeom>
              <a:avLst/>
              <a:gdLst>
                <a:gd name="connsiteX0" fmla="*/ 56141 w 93680"/>
                <a:gd name="connsiteY0" fmla="*/ 69562 h 195850"/>
                <a:gd name="connsiteX1" fmla="*/ 84826 w 93680"/>
                <a:gd name="connsiteY1" fmla="*/ 69562 h 195850"/>
                <a:gd name="connsiteX2" fmla="*/ 93980 w 93680"/>
                <a:gd name="connsiteY2" fmla="*/ 63413 h 195850"/>
                <a:gd name="connsiteX3" fmla="*/ 85436 w 93680"/>
                <a:gd name="connsiteY3" fmla="*/ 60031 h 195850"/>
                <a:gd name="connsiteX4" fmla="*/ 58583 w 93680"/>
                <a:gd name="connsiteY4" fmla="*/ 60031 h 195850"/>
                <a:gd name="connsiteX5" fmla="*/ 71094 w 93680"/>
                <a:gd name="connsiteY5" fmla="*/ 8378 h 195850"/>
                <a:gd name="connsiteX6" fmla="*/ 62244 w 93680"/>
                <a:gd name="connsiteY6" fmla="*/ 77 h 195850"/>
                <a:gd name="connsiteX7" fmla="*/ 50038 w 93680"/>
                <a:gd name="connsiteY7" fmla="*/ 11145 h 195850"/>
                <a:gd name="connsiteX8" fmla="*/ 38138 w 93680"/>
                <a:gd name="connsiteY8" fmla="*/ 60031 h 195850"/>
                <a:gd name="connsiteX9" fmla="*/ 9453 w 93680"/>
                <a:gd name="connsiteY9" fmla="*/ 60031 h 195850"/>
                <a:gd name="connsiteX10" fmla="*/ 299 w 93680"/>
                <a:gd name="connsiteY10" fmla="*/ 65873 h 195850"/>
                <a:gd name="connsiteX11" fmla="*/ 8843 w 93680"/>
                <a:gd name="connsiteY11" fmla="*/ 69562 h 195850"/>
                <a:gd name="connsiteX12" fmla="*/ 35696 w 93680"/>
                <a:gd name="connsiteY12" fmla="*/ 69562 h 195850"/>
                <a:gd name="connsiteX13" fmla="*/ 12505 w 93680"/>
                <a:gd name="connsiteY13" fmla="*/ 167641 h 195850"/>
                <a:gd name="connsiteX14" fmla="*/ 40579 w 93680"/>
                <a:gd name="connsiteY14" fmla="*/ 195927 h 195850"/>
                <a:gd name="connsiteX15" fmla="*/ 89098 w 93680"/>
                <a:gd name="connsiteY15" fmla="*/ 148579 h 195850"/>
                <a:gd name="connsiteX16" fmla="*/ 85436 w 93680"/>
                <a:gd name="connsiteY16" fmla="*/ 145504 h 195850"/>
                <a:gd name="connsiteX17" fmla="*/ 80859 w 93680"/>
                <a:gd name="connsiteY17" fmla="*/ 149809 h 195850"/>
                <a:gd name="connsiteX18" fmla="*/ 41189 w 93680"/>
                <a:gd name="connsiteY18" fmla="*/ 189163 h 195850"/>
                <a:gd name="connsiteX19" fmla="*/ 31729 w 93680"/>
                <a:gd name="connsiteY19" fmla="*/ 175020 h 195850"/>
                <a:gd name="connsiteX20" fmla="*/ 33560 w 93680"/>
                <a:gd name="connsiteY20" fmla="*/ 160262 h 195850"/>
                <a:gd name="connsiteX21" fmla="*/ 56141 w 93680"/>
                <a:gd name="connsiteY21" fmla="*/ 69562 h 19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680" h="195850">
                  <a:moveTo>
                    <a:pt x="56141" y="69562"/>
                  </a:moveTo>
                  <a:lnTo>
                    <a:pt x="84826" y="69562"/>
                  </a:lnTo>
                  <a:cubicBezTo>
                    <a:pt x="90929" y="69562"/>
                    <a:pt x="93980" y="69562"/>
                    <a:pt x="93980" y="63413"/>
                  </a:cubicBezTo>
                  <a:cubicBezTo>
                    <a:pt x="93980" y="60031"/>
                    <a:pt x="90929" y="60031"/>
                    <a:pt x="85436" y="60031"/>
                  </a:cubicBezTo>
                  <a:lnTo>
                    <a:pt x="58583" y="60031"/>
                  </a:lnTo>
                  <a:cubicBezTo>
                    <a:pt x="69568" y="16372"/>
                    <a:pt x="71094" y="10223"/>
                    <a:pt x="71094" y="8378"/>
                  </a:cubicBezTo>
                  <a:cubicBezTo>
                    <a:pt x="71094" y="3152"/>
                    <a:pt x="67432" y="77"/>
                    <a:pt x="62244" y="77"/>
                  </a:cubicBezTo>
                  <a:cubicBezTo>
                    <a:pt x="61329" y="77"/>
                    <a:pt x="52785" y="384"/>
                    <a:pt x="50038" y="11145"/>
                  </a:cubicBezTo>
                  <a:lnTo>
                    <a:pt x="38138" y="60031"/>
                  </a:lnTo>
                  <a:lnTo>
                    <a:pt x="9453" y="60031"/>
                  </a:lnTo>
                  <a:cubicBezTo>
                    <a:pt x="3350" y="60031"/>
                    <a:pt x="299" y="60031"/>
                    <a:pt x="299" y="65873"/>
                  </a:cubicBezTo>
                  <a:cubicBezTo>
                    <a:pt x="299" y="69562"/>
                    <a:pt x="2740" y="69562"/>
                    <a:pt x="8843" y="69562"/>
                  </a:cubicBezTo>
                  <a:lnTo>
                    <a:pt x="35696" y="69562"/>
                  </a:lnTo>
                  <a:cubicBezTo>
                    <a:pt x="13726" y="156880"/>
                    <a:pt x="12505" y="162107"/>
                    <a:pt x="12505" y="167641"/>
                  </a:cubicBezTo>
                  <a:cubicBezTo>
                    <a:pt x="12505" y="184244"/>
                    <a:pt x="24101" y="195927"/>
                    <a:pt x="40579" y="195927"/>
                  </a:cubicBezTo>
                  <a:cubicBezTo>
                    <a:pt x="71704" y="195927"/>
                    <a:pt x="89098" y="151038"/>
                    <a:pt x="89098" y="148579"/>
                  </a:cubicBezTo>
                  <a:cubicBezTo>
                    <a:pt x="89098" y="145504"/>
                    <a:pt x="86656" y="145504"/>
                    <a:pt x="85436" y="145504"/>
                  </a:cubicBezTo>
                  <a:cubicBezTo>
                    <a:pt x="82689" y="145504"/>
                    <a:pt x="82384" y="146426"/>
                    <a:pt x="80859" y="149809"/>
                  </a:cubicBezTo>
                  <a:cubicBezTo>
                    <a:pt x="67737" y="181784"/>
                    <a:pt x="51564" y="189163"/>
                    <a:pt x="41189" y="189163"/>
                  </a:cubicBezTo>
                  <a:cubicBezTo>
                    <a:pt x="34781" y="189163"/>
                    <a:pt x="31729" y="185166"/>
                    <a:pt x="31729" y="175020"/>
                  </a:cubicBezTo>
                  <a:cubicBezTo>
                    <a:pt x="31729" y="167641"/>
                    <a:pt x="32340" y="165489"/>
                    <a:pt x="33560" y="160262"/>
                  </a:cubicBezTo>
                  <a:lnTo>
                    <a:pt x="56141" y="69562"/>
                  </a:lnTo>
                  <a:close/>
                </a:path>
              </a:pathLst>
            </a:custGeom>
            <a:solidFill>
              <a:srgbClr val="000000"/>
            </a:solidFill>
            <a:ln w="30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EBC0389F-D34B-1E4E-1F53-A457466EB0E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2678000" y="4738641"/>
              <a:ext cx="70794" cy="307457"/>
            </a:xfrm>
            <a:custGeom>
              <a:avLst/>
              <a:gdLst>
                <a:gd name="connsiteX0" fmla="*/ 71097 w 70794"/>
                <a:gd name="connsiteY0" fmla="*/ 153805 h 307457"/>
                <a:gd name="connsiteX1" fmla="*/ 50958 w 70794"/>
                <a:gd name="connsiteY1" fmla="*/ 57879 h 307457"/>
                <a:gd name="connsiteX2" fmla="*/ 3354 w 70794"/>
                <a:gd name="connsiteY2" fmla="*/ 77 h 307457"/>
                <a:gd name="connsiteX3" fmla="*/ 303 w 70794"/>
                <a:gd name="connsiteY3" fmla="*/ 3151 h 307457"/>
                <a:gd name="connsiteX4" fmla="*/ 6100 w 70794"/>
                <a:gd name="connsiteY4" fmla="*/ 10223 h 307457"/>
                <a:gd name="connsiteX5" fmla="*/ 53399 w 70794"/>
                <a:gd name="connsiteY5" fmla="*/ 153805 h 307457"/>
                <a:gd name="connsiteX6" fmla="*/ 4270 w 70794"/>
                <a:gd name="connsiteY6" fmla="*/ 299233 h 307457"/>
                <a:gd name="connsiteX7" fmla="*/ 303 w 70794"/>
                <a:gd name="connsiteY7" fmla="*/ 304459 h 307457"/>
                <a:gd name="connsiteX8" fmla="*/ 3354 w 70794"/>
                <a:gd name="connsiteY8" fmla="*/ 307534 h 307457"/>
                <a:gd name="connsiteX9" fmla="*/ 51873 w 70794"/>
                <a:gd name="connsiteY9" fmla="*/ 247580 h 307457"/>
                <a:gd name="connsiteX10" fmla="*/ 71097 w 70794"/>
                <a:gd name="connsiteY10" fmla="*/ 153805 h 30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794" h="307457">
                  <a:moveTo>
                    <a:pt x="71097" y="153805"/>
                  </a:moveTo>
                  <a:cubicBezTo>
                    <a:pt x="71097" y="129824"/>
                    <a:pt x="67741" y="92622"/>
                    <a:pt x="50958" y="57879"/>
                  </a:cubicBezTo>
                  <a:cubicBezTo>
                    <a:pt x="32648" y="20062"/>
                    <a:pt x="6406" y="77"/>
                    <a:pt x="3354" y="77"/>
                  </a:cubicBezTo>
                  <a:cubicBezTo>
                    <a:pt x="1523" y="77"/>
                    <a:pt x="303" y="1307"/>
                    <a:pt x="303" y="3151"/>
                  </a:cubicBezTo>
                  <a:cubicBezTo>
                    <a:pt x="303" y="4074"/>
                    <a:pt x="303" y="4689"/>
                    <a:pt x="6100" y="10223"/>
                  </a:cubicBezTo>
                  <a:cubicBezTo>
                    <a:pt x="36005" y="40661"/>
                    <a:pt x="53399" y="89547"/>
                    <a:pt x="53399" y="153805"/>
                  </a:cubicBezTo>
                  <a:cubicBezTo>
                    <a:pt x="53399" y="206381"/>
                    <a:pt x="42108" y="260493"/>
                    <a:pt x="4270" y="299233"/>
                  </a:cubicBezTo>
                  <a:cubicBezTo>
                    <a:pt x="303" y="302922"/>
                    <a:pt x="303" y="303537"/>
                    <a:pt x="303" y="304459"/>
                  </a:cubicBezTo>
                  <a:cubicBezTo>
                    <a:pt x="303" y="306304"/>
                    <a:pt x="1523" y="307534"/>
                    <a:pt x="3354" y="307534"/>
                  </a:cubicBezTo>
                  <a:cubicBezTo>
                    <a:pt x="6406" y="307534"/>
                    <a:pt x="33869" y="286627"/>
                    <a:pt x="51873" y="247580"/>
                  </a:cubicBezTo>
                  <a:cubicBezTo>
                    <a:pt x="67436" y="213760"/>
                    <a:pt x="71097" y="179632"/>
                    <a:pt x="71097" y="153805"/>
                  </a:cubicBezTo>
                  <a:close/>
                </a:path>
              </a:pathLst>
            </a:custGeom>
            <a:solidFill>
              <a:srgbClr val="000000"/>
            </a:solidFill>
            <a:ln w="30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C42E5FB8-D42A-9220-ABF3-804CEDB3BF3A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2796670" y="4738641"/>
              <a:ext cx="70794" cy="307457"/>
            </a:xfrm>
            <a:custGeom>
              <a:avLst/>
              <a:gdLst>
                <a:gd name="connsiteX0" fmla="*/ 71101 w 70794"/>
                <a:gd name="connsiteY0" fmla="*/ 153805 h 307457"/>
                <a:gd name="connsiteX1" fmla="*/ 50961 w 70794"/>
                <a:gd name="connsiteY1" fmla="*/ 57879 h 307457"/>
                <a:gd name="connsiteX2" fmla="*/ 3358 w 70794"/>
                <a:gd name="connsiteY2" fmla="*/ 77 h 307457"/>
                <a:gd name="connsiteX3" fmla="*/ 306 w 70794"/>
                <a:gd name="connsiteY3" fmla="*/ 3151 h 307457"/>
                <a:gd name="connsiteX4" fmla="*/ 6104 w 70794"/>
                <a:gd name="connsiteY4" fmla="*/ 10223 h 307457"/>
                <a:gd name="connsiteX5" fmla="*/ 53403 w 70794"/>
                <a:gd name="connsiteY5" fmla="*/ 153805 h 307457"/>
                <a:gd name="connsiteX6" fmla="*/ 4273 w 70794"/>
                <a:gd name="connsiteY6" fmla="*/ 299233 h 307457"/>
                <a:gd name="connsiteX7" fmla="*/ 306 w 70794"/>
                <a:gd name="connsiteY7" fmla="*/ 304459 h 307457"/>
                <a:gd name="connsiteX8" fmla="*/ 3358 w 70794"/>
                <a:gd name="connsiteY8" fmla="*/ 307534 h 307457"/>
                <a:gd name="connsiteX9" fmla="*/ 51877 w 70794"/>
                <a:gd name="connsiteY9" fmla="*/ 247580 h 307457"/>
                <a:gd name="connsiteX10" fmla="*/ 71101 w 70794"/>
                <a:gd name="connsiteY10" fmla="*/ 153805 h 30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794" h="307457">
                  <a:moveTo>
                    <a:pt x="71101" y="153805"/>
                  </a:moveTo>
                  <a:cubicBezTo>
                    <a:pt x="71101" y="129824"/>
                    <a:pt x="67745" y="92622"/>
                    <a:pt x="50961" y="57879"/>
                  </a:cubicBezTo>
                  <a:cubicBezTo>
                    <a:pt x="32652" y="20062"/>
                    <a:pt x="6409" y="77"/>
                    <a:pt x="3358" y="77"/>
                  </a:cubicBezTo>
                  <a:cubicBezTo>
                    <a:pt x="1527" y="77"/>
                    <a:pt x="306" y="1307"/>
                    <a:pt x="306" y="3151"/>
                  </a:cubicBezTo>
                  <a:cubicBezTo>
                    <a:pt x="306" y="4074"/>
                    <a:pt x="306" y="4689"/>
                    <a:pt x="6104" y="10223"/>
                  </a:cubicBezTo>
                  <a:cubicBezTo>
                    <a:pt x="36009" y="40661"/>
                    <a:pt x="53403" y="89547"/>
                    <a:pt x="53403" y="153805"/>
                  </a:cubicBezTo>
                  <a:cubicBezTo>
                    <a:pt x="53403" y="206381"/>
                    <a:pt x="42112" y="260493"/>
                    <a:pt x="4273" y="299233"/>
                  </a:cubicBezTo>
                  <a:cubicBezTo>
                    <a:pt x="306" y="302922"/>
                    <a:pt x="306" y="303537"/>
                    <a:pt x="306" y="304459"/>
                  </a:cubicBezTo>
                  <a:cubicBezTo>
                    <a:pt x="306" y="306304"/>
                    <a:pt x="1527" y="307534"/>
                    <a:pt x="3358" y="307534"/>
                  </a:cubicBezTo>
                  <a:cubicBezTo>
                    <a:pt x="6409" y="307534"/>
                    <a:pt x="33873" y="286627"/>
                    <a:pt x="51877" y="247580"/>
                  </a:cubicBezTo>
                  <a:cubicBezTo>
                    <a:pt x="67439" y="213760"/>
                    <a:pt x="71101" y="179632"/>
                    <a:pt x="71101" y="153805"/>
                  </a:cubicBezTo>
                  <a:close/>
                </a:path>
              </a:pathLst>
            </a:custGeom>
            <a:solidFill>
              <a:srgbClr val="000000"/>
            </a:solidFill>
            <a:ln w="30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28" name="Group 427" descr="\documentclass{article}&#10;\usepackage{amsmath, physics}&#10;\usepackage{tikz-feynman}&#10;\usepackage{xcolor}&#10;\pagestyle{empty}&#10;\definecolor{SGreen}{rgb}{0.0547,0.613,0.328}&#10;\definecolor{NodeBlue}{rgb}{0.0547,0.148,0.578}&#10;\begin{document}&#10;&#10;$$\mathcal{M}^{(+)}(s,t) = i\pi \sum_j a_j^{(+)}(t) L^j$$&#10;&#10;&#10;&#10;\end{document}" title="IguanaTex Vector Display">
            <a:extLst>
              <a:ext uri="{FF2B5EF4-FFF2-40B4-BE49-F238E27FC236}">
                <a16:creationId xmlns:a16="http://schemas.microsoft.com/office/drawing/2014/main" id="{0BAD3406-7575-276F-035B-AE3892C4C2A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930400" y="3563938"/>
            <a:ext cx="3168357" cy="580279"/>
            <a:chOff x="6269254" y="5646535"/>
            <a:chExt cx="3168357" cy="580279"/>
          </a:xfrm>
        </p:grpSpPr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A0B96079-8E0B-0E0B-F394-7C3824EC9C3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269254" y="5729747"/>
              <a:ext cx="275572" cy="185083"/>
            </a:xfrm>
            <a:custGeom>
              <a:avLst/>
              <a:gdLst>
                <a:gd name="connsiteX0" fmla="*/ 90763 w 275572"/>
                <a:gd name="connsiteY0" fmla="*/ 35866 h 185083"/>
                <a:gd name="connsiteX1" fmla="*/ 123153 w 275572"/>
                <a:gd name="connsiteY1" fmla="*/ 148632 h 185083"/>
                <a:gd name="connsiteX2" fmla="*/ 134035 w 275572"/>
                <a:gd name="connsiteY2" fmla="*/ 164566 h 185083"/>
                <a:gd name="connsiteX3" fmla="*/ 140108 w 275572"/>
                <a:gd name="connsiteY3" fmla="*/ 160153 h 185083"/>
                <a:gd name="connsiteX4" fmla="*/ 190212 w 275572"/>
                <a:gd name="connsiteY4" fmla="*/ 108428 h 185083"/>
                <a:gd name="connsiteX5" fmla="*/ 245630 w 275572"/>
                <a:gd name="connsiteY5" fmla="*/ 45916 h 185083"/>
                <a:gd name="connsiteX6" fmla="*/ 232978 w 275572"/>
                <a:gd name="connsiteY6" fmla="*/ 150593 h 185083"/>
                <a:gd name="connsiteX7" fmla="*/ 233990 w 275572"/>
                <a:gd name="connsiteY7" fmla="*/ 170204 h 185083"/>
                <a:gd name="connsiteX8" fmla="*/ 245883 w 275572"/>
                <a:gd name="connsiteY8" fmla="*/ 180010 h 185083"/>
                <a:gd name="connsiteX9" fmla="*/ 275743 w 275572"/>
                <a:gd name="connsiteY9" fmla="*/ 164321 h 185083"/>
                <a:gd name="connsiteX10" fmla="*/ 273466 w 275572"/>
                <a:gd name="connsiteY10" fmla="*/ 162605 h 185083"/>
                <a:gd name="connsiteX11" fmla="*/ 262331 w 275572"/>
                <a:gd name="connsiteY11" fmla="*/ 166527 h 185083"/>
                <a:gd name="connsiteX12" fmla="*/ 255246 w 275572"/>
                <a:gd name="connsiteY12" fmla="*/ 156231 h 185083"/>
                <a:gd name="connsiteX13" fmla="*/ 254487 w 275572"/>
                <a:gd name="connsiteY13" fmla="*/ 140051 h 185083"/>
                <a:gd name="connsiteX14" fmla="*/ 272960 w 275572"/>
                <a:gd name="connsiteY14" fmla="*/ 8164 h 185083"/>
                <a:gd name="connsiteX15" fmla="*/ 273466 w 275572"/>
                <a:gd name="connsiteY15" fmla="*/ 3997 h 185083"/>
                <a:gd name="connsiteX16" fmla="*/ 271441 w 275572"/>
                <a:gd name="connsiteY16" fmla="*/ 320 h 185083"/>
                <a:gd name="connsiteX17" fmla="*/ 265368 w 275572"/>
                <a:gd name="connsiteY17" fmla="*/ 5958 h 185083"/>
                <a:gd name="connsiteX18" fmla="*/ 142638 w 275572"/>
                <a:gd name="connsiteY18" fmla="*/ 140297 h 185083"/>
                <a:gd name="connsiteX19" fmla="*/ 122900 w 275572"/>
                <a:gd name="connsiteY19" fmla="*/ 83669 h 185083"/>
                <a:gd name="connsiteX20" fmla="*/ 106958 w 275572"/>
                <a:gd name="connsiteY20" fmla="*/ 11842 h 185083"/>
                <a:gd name="connsiteX21" fmla="*/ 104934 w 275572"/>
                <a:gd name="connsiteY21" fmla="*/ 1300 h 185083"/>
                <a:gd name="connsiteX22" fmla="*/ 102150 w 275572"/>
                <a:gd name="connsiteY22" fmla="*/ 75 h 185083"/>
                <a:gd name="connsiteX23" fmla="*/ 86208 w 275572"/>
                <a:gd name="connsiteY23" fmla="*/ 10616 h 185083"/>
                <a:gd name="connsiteX24" fmla="*/ 60397 w 275572"/>
                <a:gd name="connsiteY24" fmla="*/ 110389 h 185083"/>
                <a:gd name="connsiteX25" fmla="*/ 29778 w 275572"/>
                <a:gd name="connsiteY25" fmla="*/ 162605 h 185083"/>
                <a:gd name="connsiteX26" fmla="*/ 11558 w 275572"/>
                <a:gd name="connsiteY26" fmla="*/ 155741 h 185083"/>
                <a:gd name="connsiteX27" fmla="*/ 9280 w 275572"/>
                <a:gd name="connsiteY27" fmla="*/ 154515 h 185083"/>
                <a:gd name="connsiteX28" fmla="*/ 171 w 275572"/>
                <a:gd name="connsiteY28" fmla="*/ 172410 h 185083"/>
                <a:gd name="connsiteX29" fmla="*/ 8268 w 275572"/>
                <a:gd name="connsiteY29" fmla="*/ 181726 h 185083"/>
                <a:gd name="connsiteX30" fmla="*/ 21933 w 275572"/>
                <a:gd name="connsiteY30" fmla="*/ 185158 h 185083"/>
                <a:gd name="connsiteX31" fmla="*/ 57613 w 275572"/>
                <a:gd name="connsiteY31" fmla="*/ 137600 h 185083"/>
                <a:gd name="connsiteX32" fmla="*/ 90763 w 275572"/>
                <a:gd name="connsiteY32" fmla="*/ 35866 h 18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572" h="185083">
                  <a:moveTo>
                    <a:pt x="90763" y="35866"/>
                  </a:moveTo>
                  <a:cubicBezTo>
                    <a:pt x="97595" y="67734"/>
                    <a:pt x="108729" y="120195"/>
                    <a:pt x="123153" y="148632"/>
                  </a:cubicBezTo>
                  <a:cubicBezTo>
                    <a:pt x="128720" y="159173"/>
                    <a:pt x="131504" y="164566"/>
                    <a:pt x="134035" y="164566"/>
                  </a:cubicBezTo>
                  <a:cubicBezTo>
                    <a:pt x="135047" y="164566"/>
                    <a:pt x="135553" y="164566"/>
                    <a:pt x="140108" y="160153"/>
                  </a:cubicBezTo>
                  <a:cubicBezTo>
                    <a:pt x="159340" y="142258"/>
                    <a:pt x="172498" y="128039"/>
                    <a:pt x="190212" y="108428"/>
                  </a:cubicBezTo>
                  <a:lnTo>
                    <a:pt x="245630" y="45916"/>
                  </a:lnTo>
                  <a:cubicBezTo>
                    <a:pt x="242087" y="66754"/>
                    <a:pt x="232978" y="121911"/>
                    <a:pt x="232978" y="150593"/>
                  </a:cubicBezTo>
                  <a:cubicBezTo>
                    <a:pt x="232978" y="157212"/>
                    <a:pt x="233231" y="163585"/>
                    <a:pt x="233990" y="170204"/>
                  </a:cubicBezTo>
                  <a:cubicBezTo>
                    <a:pt x="234243" y="172901"/>
                    <a:pt x="235255" y="180010"/>
                    <a:pt x="245883" y="180010"/>
                  </a:cubicBezTo>
                  <a:cubicBezTo>
                    <a:pt x="256511" y="180010"/>
                    <a:pt x="275743" y="169224"/>
                    <a:pt x="275743" y="164321"/>
                  </a:cubicBezTo>
                  <a:cubicBezTo>
                    <a:pt x="275743" y="162850"/>
                    <a:pt x="274225" y="162605"/>
                    <a:pt x="273466" y="162605"/>
                  </a:cubicBezTo>
                  <a:cubicBezTo>
                    <a:pt x="270176" y="162605"/>
                    <a:pt x="265115" y="164811"/>
                    <a:pt x="262331" y="166527"/>
                  </a:cubicBezTo>
                  <a:cubicBezTo>
                    <a:pt x="256258" y="165792"/>
                    <a:pt x="255752" y="161869"/>
                    <a:pt x="255246" y="156231"/>
                  </a:cubicBezTo>
                  <a:cubicBezTo>
                    <a:pt x="254487" y="148386"/>
                    <a:pt x="254487" y="141032"/>
                    <a:pt x="254487" y="140051"/>
                  </a:cubicBezTo>
                  <a:cubicBezTo>
                    <a:pt x="254487" y="112841"/>
                    <a:pt x="265621" y="38562"/>
                    <a:pt x="272960" y="8164"/>
                  </a:cubicBezTo>
                  <a:cubicBezTo>
                    <a:pt x="273213" y="6448"/>
                    <a:pt x="273466" y="5958"/>
                    <a:pt x="273466" y="3997"/>
                  </a:cubicBezTo>
                  <a:cubicBezTo>
                    <a:pt x="273466" y="3016"/>
                    <a:pt x="273213" y="320"/>
                    <a:pt x="271441" y="320"/>
                  </a:cubicBezTo>
                  <a:cubicBezTo>
                    <a:pt x="270429" y="320"/>
                    <a:pt x="270176" y="565"/>
                    <a:pt x="265368" y="5958"/>
                  </a:cubicBezTo>
                  <a:cubicBezTo>
                    <a:pt x="241581" y="33904"/>
                    <a:pt x="167690" y="119705"/>
                    <a:pt x="142638" y="140297"/>
                  </a:cubicBezTo>
                  <a:cubicBezTo>
                    <a:pt x="136312" y="127304"/>
                    <a:pt x="131757" y="117989"/>
                    <a:pt x="122900" y="83669"/>
                  </a:cubicBezTo>
                  <a:cubicBezTo>
                    <a:pt x="115562" y="55967"/>
                    <a:pt x="111260" y="35620"/>
                    <a:pt x="106958" y="11842"/>
                  </a:cubicBezTo>
                  <a:cubicBezTo>
                    <a:pt x="106199" y="8410"/>
                    <a:pt x="104934" y="1791"/>
                    <a:pt x="104934" y="1300"/>
                  </a:cubicBezTo>
                  <a:cubicBezTo>
                    <a:pt x="104175" y="75"/>
                    <a:pt x="102909" y="75"/>
                    <a:pt x="102150" y="75"/>
                  </a:cubicBezTo>
                  <a:cubicBezTo>
                    <a:pt x="97595" y="75"/>
                    <a:pt x="86967" y="5468"/>
                    <a:pt x="86208" y="10616"/>
                  </a:cubicBezTo>
                  <a:cubicBezTo>
                    <a:pt x="83171" y="31208"/>
                    <a:pt x="78110" y="63567"/>
                    <a:pt x="60397" y="110389"/>
                  </a:cubicBezTo>
                  <a:cubicBezTo>
                    <a:pt x="40153" y="162605"/>
                    <a:pt x="34585" y="162605"/>
                    <a:pt x="29778" y="162605"/>
                  </a:cubicBezTo>
                  <a:cubicBezTo>
                    <a:pt x="26488" y="162605"/>
                    <a:pt x="17125" y="160644"/>
                    <a:pt x="11558" y="155741"/>
                  </a:cubicBezTo>
                  <a:cubicBezTo>
                    <a:pt x="10293" y="154515"/>
                    <a:pt x="9787" y="154515"/>
                    <a:pt x="9280" y="154515"/>
                  </a:cubicBezTo>
                  <a:cubicBezTo>
                    <a:pt x="5738" y="154515"/>
                    <a:pt x="171" y="165546"/>
                    <a:pt x="171" y="172410"/>
                  </a:cubicBezTo>
                  <a:cubicBezTo>
                    <a:pt x="171" y="174617"/>
                    <a:pt x="171" y="177558"/>
                    <a:pt x="8268" y="181726"/>
                  </a:cubicBezTo>
                  <a:cubicBezTo>
                    <a:pt x="14594" y="184913"/>
                    <a:pt x="20668" y="185158"/>
                    <a:pt x="21933" y="185158"/>
                  </a:cubicBezTo>
                  <a:cubicBezTo>
                    <a:pt x="37622" y="185158"/>
                    <a:pt x="52552" y="150102"/>
                    <a:pt x="57613" y="137600"/>
                  </a:cubicBezTo>
                  <a:cubicBezTo>
                    <a:pt x="69507" y="109899"/>
                    <a:pt x="83677" y="71166"/>
                    <a:pt x="90763" y="3586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1F34FE1D-FAD1-C907-AA57-9EAD1C20D32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586681" y="5672655"/>
              <a:ext cx="46055" cy="171428"/>
            </a:xfrm>
            <a:custGeom>
              <a:avLst/>
              <a:gdLst>
                <a:gd name="connsiteX0" fmla="*/ 42695 w 46055"/>
                <a:gd name="connsiteY0" fmla="*/ 71 h 171428"/>
                <a:gd name="connsiteX1" fmla="*/ 183 w 46055"/>
                <a:gd name="connsiteY1" fmla="*/ 85699 h 171428"/>
                <a:gd name="connsiteX2" fmla="*/ 42695 w 46055"/>
                <a:gd name="connsiteY2" fmla="*/ 171499 h 171428"/>
                <a:gd name="connsiteX3" fmla="*/ 46238 w 46055"/>
                <a:gd name="connsiteY3" fmla="*/ 169440 h 171428"/>
                <a:gd name="connsiteX4" fmla="*/ 44466 w 46055"/>
                <a:gd name="connsiteY4" fmla="*/ 166866 h 171428"/>
                <a:gd name="connsiteX5" fmla="*/ 12228 w 46055"/>
                <a:gd name="connsiteY5" fmla="*/ 85871 h 171428"/>
                <a:gd name="connsiteX6" fmla="*/ 44998 w 46055"/>
                <a:gd name="connsiteY6" fmla="*/ 4189 h 171428"/>
                <a:gd name="connsiteX7" fmla="*/ 46238 w 46055"/>
                <a:gd name="connsiteY7" fmla="*/ 2130 h 171428"/>
                <a:gd name="connsiteX8" fmla="*/ 42695 w 46055"/>
                <a:gd name="connsiteY8" fmla="*/ 71 h 17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1428">
                  <a:moveTo>
                    <a:pt x="42695" y="71"/>
                  </a:moveTo>
                  <a:cubicBezTo>
                    <a:pt x="9039" y="23065"/>
                    <a:pt x="183" y="59444"/>
                    <a:pt x="183" y="85699"/>
                  </a:cubicBezTo>
                  <a:cubicBezTo>
                    <a:pt x="183" y="109895"/>
                    <a:pt x="7622" y="147475"/>
                    <a:pt x="42695" y="171499"/>
                  </a:cubicBezTo>
                  <a:cubicBezTo>
                    <a:pt x="44112" y="171499"/>
                    <a:pt x="46238" y="171499"/>
                    <a:pt x="46238" y="169440"/>
                  </a:cubicBezTo>
                  <a:cubicBezTo>
                    <a:pt x="46238" y="168410"/>
                    <a:pt x="45706" y="168067"/>
                    <a:pt x="44466" y="166866"/>
                  </a:cubicBezTo>
                  <a:cubicBezTo>
                    <a:pt x="20907" y="146274"/>
                    <a:pt x="12228" y="117102"/>
                    <a:pt x="12228" y="85871"/>
                  </a:cubicBezTo>
                  <a:cubicBezTo>
                    <a:pt x="12228" y="39539"/>
                    <a:pt x="30473" y="16887"/>
                    <a:pt x="44998" y="4189"/>
                  </a:cubicBezTo>
                  <a:cubicBezTo>
                    <a:pt x="45706" y="3503"/>
                    <a:pt x="46238" y="2988"/>
                    <a:pt x="46238" y="2130"/>
                  </a:cubicBezTo>
                  <a:cubicBezTo>
                    <a:pt x="46238" y="71"/>
                    <a:pt x="44112" y="71"/>
                    <a:pt x="42695" y="7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D83C7CB5-8195-2675-D9CF-629775F7F7D9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657789" y="5695134"/>
              <a:ext cx="130371" cy="126469"/>
            </a:xfrm>
            <a:custGeom>
              <a:avLst/>
              <a:gdLst>
                <a:gd name="connsiteX0" fmla="*/ 69800 w 130371"/>
                <a:gd name="connsiteY0" fmla="*/ 67510 h 126469"/>
                <a:gd name="connsiteX1" fmla="*/ 124004 w 130371"/>
                <a:gd name="connsiteY1" fmla="*/ 67510 h 126469"/>
                <a:gd name="connsiteX2" fmla="*/ 130558 w 130371"/>
                <a:gd name="connsiteY2" fmla="*/ 63391 h 126469"/>
                <a:gd name="connsiteX3" fmla="*/ 124004 w 130371"/>
                <a:gd name="connsiteY3" fmla="*/ 59101 h 126469"/>
                <a:gd name="connsiteX4" fmla="*/ 69800 w 130371"/>
                <a:gd name="connsiteY4" fmla="*/ 59101 h 126469"/>
                <a:gd name="connsiteX5" fmla="*/ 69800 w 130371"/>
                <a:gd name="connsiteY5" fmla="*/ 6420 h 126469"/>
                <a:gd name="connsiteX6" fmla="*/ 65549 w 130371"/>
                <a:gd name="connsiteY6" fmla="*/ 71 h 126469"/>
                <a:gd name="connsiteX7" fmla="*/ 61120 w 130371"/>
                <a:gd name="connsiteY7" fmla="*/ 6420 h 126469"/>
                <a:gd name="connsiteX8" fmla="*/ 61120 w 130371"/>
                <a:gd name="connsiteY8" fmla="*/ 59101 h 126469"/>
                <a:gd name="connsiteX9" fmla="*/ 6740 w 130371"/>
                <a:gd name="connsiteY9" fmla="*/ 59101 h 126469"/>
                <a:gd name="connsiteX10" fmla="*/ 186 w 130371"/>
                <a:gd name="connsiteY10" fmla="*/ 63219 h 126469"/>
                <a:gd name="connsiteX11" fmla="*/ 6740 w 130371"/>
                <a:gd name="connsiteY11" fmla="*/ 67510 h 126469"/>
                <a:gd name="connsiteX12" fmla="*/ 61120 w 130371"/>
                <a:gd name="connsiteY12" fmla="*/ 67510 h 126469"/>
                <a:gd name="connsiteX13" fmla="*/ 61120 w 130371"/>
                <a:gd name="connsiteY13" fmla="*/ 120191 h 126469"/>
                <a:gd name="connsiteX14" fmla="*/ 65372 w 130371"/>
                <a:gd name="connsiteY14" fmla="*/ 126540 h 126469"/>
                <a:gd name="connsiteX15" fmla="*/ 69800 w 130371"/>
                <a:gd name="connsiteY15" fmla="*/ 120191 h 126469"/>
                <a:gd name="connsiteX16" fmla="*/ 69800 w 130371"/>
                <a:gd name="connsiteY16" fmla="*/ 67510 h 12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371" h="126469">
                  <a:moveTo>
                    <a:pt x="69800" y="67510"/>
                  </a:moveTo>
                  <a:lnTo>
                    <a:pt x="124004" y="67510"/>
                  </a:lnTo>
                  <a:cubicBezTo>
                    <a:pt x="126306" y="67510"/>
                    <a:pt x="130558" y="67510"/>
                    <a:pt x="130558" y="63391"/>
                  </a:cubicBezTo>
                  <a:cubicBezTo>
                    <a:pt x="130558" y="59101"/>
                    <a:pt x="126483" y="59101"/>
                    <a:pt x="124004" y="59101"/>
                  </a:cubicBezTo>
                  <a:lnTo>
                    <a:pt x="69800" y="59101"/>
                  </a:lnTo>
                  <a:lnTo>
                    <a:pt x="69800" y="6420"/>
                  </a:lnTo>
                  <a:cubicBezTo>
                    <a:pt x="69800" y="4189"/>
                    <a:pt x="69800" y="71"/>
                    <a:pt x="65549" y="71"/>
                  </a:cubicBezTo>
                  <a:cubicBezTo>
                    <a:pt x="61120" y="71"/>
                    <a:pt x="61120" y="4017"/>
                    <a:pt x="61120" y="6420"/>
                  </a:cubicBezTo>
                  <a:lnTo>
                    <a:pt x="61120" y="59101"/>
                  </a:lnTo>
                  <a:lnTo>
                    <a:pt x="6740" y="59101"/>
                  </a:lnTo>
                  <a:cubicBezTo>
                    <a:pt x="4437" y="59101"/>
                    <a:pt x="186" y="59101"/>
                    <a:pt x="186" y="63219"/>
                  </a:cubicBezTo>
                  <a:cubicBezTo>
                    <a:pt x="186" y="67510"/>
                    <a:pt x="4260" y="67510"/>
                    <a:pt x="6740" y="67510"/>
                  </a:cubicBezTo>
                  <a:lnTo>
                    <a:pt x="61120" y="67510"/>
                  </a:lnTo>
                  <a:lnTo>
                    <a:pt x="61120" y="120191"/>
                  </a:lnTo>
                  <a:cubicBezTo>
                    <a:pt x="61120" y="122422"/>
                    <a:pt x="61120" y="126540"/>
                    <a:pt x="65372" y="126540"/>
                  </a:cubicBezTo>
                  <a:cubicBezTo>
                    <a:pt x="69800" y="126540"/>
                    <a:pt x="69800" y="122593"/>
                    <a:pt x="69800" y="120191"/>
                  </a:cubicBezTo>
                  <a:lnTo>
                    <a:pt x="69800" y="6751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A45A1B88-E5C3-ACDA-F5CC-49B8CC86D2D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813312" y="5672655"/>
              <a:ext cx="45878" cy="171428"/>
            </a:xfrm>
            <a:custGeom>
              <a:avLst/>
              <a:gdLst>
                <a:gd name="connsiteX0" fmla="*/ 3557 w 45878"/>
                <a:gd name="connsiteY0" fmla="*/ 71 h 171428"/>
                <a:gd name="connsiteX1" fmla="*/ 192 w 45878"/>
                <a:gd name="connsiteY1" fmla="*/ 2130 h 171428"/>
                <a:gd name="connsiteX2" fmla="*/ 1786 w 45878"/>
                <a:gd name="connsiteY2" fmla="*/ 4704 h 171428"/>
                <a:gd name="connsiteX3" fmla="*/ 34025 w 45878"/>
                <a:gd name="connsiteY3" fmla="*/ 85699 h 171428"/>
                <a:gd name="connsiteX4" fmla="*/ 3380 w 45878"/>
                <a:gd name="connsiteY4" fmla="*/ 165493 h 171428"/>
                <a:gd name="connsiteX5" fmla="*/ 192 w 45878"/>
                <a:gd name="connsiteY5" fmla="*/ 169440 h 171428"/>
                <a:gd name="connsiteX6" fmla="*/ 2495 w 45878"/>
                <a:gd name="connsiteY6" fmla="*/ 171499 h 171428"/>
                <a:gd name="connsiteX7" fmla="*/ 33139 w 45878"/>
                <a:gd name="connsiteY7" fmla="*/ 138724 h 171428"/>
                <a:gd name="connsiteX8" fmla="*/ 46070 w 45878"/>
                <a:gd name="connsiteY8" fmla="*/ 85871 h 171428"/>
                <a:gd name="connsiteX9" fmla="*/ 3557 w 45878"/>
                <a:gd name="connsiteY9" fmla="*/ 71 h 17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1428">
                  <a:moveTo>
                    <a:pt x="3557" y="71"/>
                  </a:moveTo>
                  <a:cubicBezTo>
                    <a:pt x="2317" y="71"/>
                    <a:pt x="192" y="71"/>
                    <a:pt x="192" y="2130"/>
                  </a:cubicBezTo>
                  <a:cubicBezTo>
                    <a:pt x="192" y="2988"/>
                    <a:pt x="723" y="3503"/>
                    <a:pt x="1786" y="4704"/>
                  </a:cubicBezTo>
                  <a:cubicBezTo>
                    <a:pt x="17020" y="18260"/>
                    <a:pt x="34025" y="41426"/>
                    <a:pt x="34025" y="85699"/>
                  </a:cubicBezTo>
                  <a:cubicBezTo>
                    <a:pt x="34025" y="121564"/>
                    <a:pt x="22511" y="148676"/>
                    <a:pt x="3380" y="165493"/>
                  </a:cubicBezTo>
                  <a:cubicBezTo>
                    <a:pt x="369" y="168410"/>
                    <a:pt x="192" y="168582"/>
                    <a:pt x="192" y="169440"/>
                  </a:cubicBezTo>
                  <a:cubicBezTo>
                    <a:pt x="192" y="170298"/>
                    <a:pt x="723" y="171499"/>
                    <a:pt x="2495" y="171499"/>
                  </a:cubicBezTo>
                  <a:cubicBezTo>
                    <a:pt x="4620" y="171499"/>
                    <a:pt x="21448" y="160174"/>
                    <a:pt x="33139" y="138724"/>
                  </a:cubicBezTo>
                  <a:cubicBezTo>
                    <a:pt x="40933" y="124481"/>
                    <a:pt x="46070" y="105948"/>
                    <a:pt x="46070" y="85871"/>
                  </a:cubicBezTo>
                  <a:cubicBezTo>
                    <a:pt x="46070" y="61675"/>
                    <a:pt x="38630" y="24095"/>
                    <a:pt x="3557" y="7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E0F17BAA-5D67-A626-BD16-7FAA42356A4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917519" y="5718715"/>
              <a:ext cx="58707" cy="245143"/>
            </a:xfrm>
            <a:custGeom>
              <a:avLst/>
              <a:gdLst>
                <a:gd name="connsiteX0" fmla="*/ 58903 w 58707"/>
                <a:gd name="connsiteY0" fmla="*/ 242767 h 245143"/>
                <a:gd name="connsiteX1" fmla="*/ 54601 w 58707"/>
                <a:gd name="connsiteY1" fmla="*/ 237373 h 245143"/>
                <a:gd name="connsiteX2" fmla="*/ 14872 w 58707"/>
                <a:gd name="connsiteY2" fmla="*/ 122646 h 245143"/>
                <a:gd name="connsiteX3" fmla="*/ 55614 w 58707"/>
                <a:gd name="connsiteY3" fmla="*/ 6694 h 245143"/>
                <a:gd name="connsiteX4" fmla="*/ 58903 w 58707"/>
                <a:gd name="connsiteY4" fmla="*/ 2526 h 245143"/>
                <a:gd name="connsiteX5" fmla="*/ 56373 w 58707"/>
                <a:gd name="connsiteY5" fmla="*/ 75 h 245143"/>
                <a:gd name="connsiteX6" fmla="*/ 16138 w 58707"/>
                <a:gd name="connsiteY6" fmla="*/ 47878 h 245143"/>
                <a:gd name="connsiteX7" fmla="*/ 195 w 58707"/>
                <a:gd name="connsiteY7" fmla="*/ 122646 h 245143"/>
                <a:gd name="connsiteX8" fmla="*/ 16897 w 58707"/>
                <a:gd name="connsiteY8" fmla="*/ 199131 h 245143"/>
                <a:gd name="connsiteX9" fmla="*/ 56373 w 58707"/>
                <a:gd name="connsiteY9" fmla="*/ 245218 h 245143"/>
                <a:gd name="connsiteX10" fmla="*/ 58903 w 58707"/>
                <a:gd name="connsiteY10" fmla="*/ 242767 h 24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5143">
                  <a:moveTo>
                    <a:pt x="58903" y="242767"/>
                  </a:moveTo>
                  <a:cubicBezTo>
                    <a:pt x="58903" y="242031"/>
                    <a:pt x="58903" y="241541"/>
                    <a:pt x="54601" y="237373"/>
                  </a:cubicBezTo>
                  <a:cubicBezTo>
                    <a:pt x="22970" y="206485"/>
                    <a:pt x="14872" y="160153"/>
                    <a:pt x="14872" y="122646"/>
                  </a:cubicBezTo>
                  <a:cubicBezTo>
                    <a:pt x="14872" y="79991"/>
                    <a:pt x="24488" y="37336"/>
                    <a:pt x="55614" y="6694"/>
                  </a:cubicBezTo>
                  <a:cubicBezTo>
                    <a:pt x="58903" y="3752"/>
                    <a:pt x="58903" y="3262"/>
                    <a:pt x="58903" y="2526"/>
                  </a:cubicBezTo>
                  <a:cubicBezTo>
                    <a:pt x="58903" y="810"/>
                    <a:pt x="57891" y="75"/>
                    <a:pt x="56373" y="75"/>
                  </a:cubicBezTo>
                  <a:cubicBezTo>
                    <a:pt x="53842" y="75"/>
                    <a:pt x="31068" y="16744"/>
                    <a:pt x="16138" y="47878"/>
                  </a:cubicBezTo>
                  <a:cubicBezTo>
                    <a:pt x="3232" y="74843"/>
                    <a:pt x="195" y="102054"/>
                    <a:pt x="195" y="122646"/>
                  </a:cubicBezTo>
                  <a:cubicBezTo>
                    <a:pt x="195" y="141768"/>
                    <a:pt x="2979" y="171430"/>
                    <a:pt x="16897" y="199131"/>
                  </a:cubicBezTo>
                  <a:cubicBezTo>
                    <a:pt x="32080" y="229284"/>
                    <a:pt x="53842" y="245218"/>
                    <a:pt x="56373" y="245218"/>
                  </a:cubicBezTo>
                  <a:cubicBezTo>
                    <a:pt x="57891" y="245218"/>
                    <a:pt x="58903" y="244483"/>
                    <a:pt x="58903" y="24276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91BCE7EB-7837-F2EE-4EC7-5F9F604C5ED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004034" y="5794219"/>
              <a:ext cx="93122" cy="111049"/>
            </a:xfrm>
            <a:custGeom>
              <a:avLst/>
              <a:gdLst>
                <a:gd name="connsiteX0" fmla="*/ 85984 w 93122"/>
                <a:gd name="connsiteY0" fmla="*/ 16744 h 111049"/>
                <a:gd name="connsiteX1" fmla="*/ 73837 w 93122"/>
                <a:gd name="connsiteY1" fmla="*/ 27776 h 111049"/>
                <a:gd name="connsiteX2" fmla="*/ 81682 w 93122"/>
                <a:gd name="connsiteY2" fmla="*/ 34885 h 111049"/>
                <a:gd name="connsiteX3" fmla="*/ 93322 w 93122"/>
                <a:gd name="connsiteY3" fmla="*/ 21157 h 111049"/>
                <a:gd name="connsiteX4" fmla="*/ 63209 w 93122"/>
                <a:gd name="connsiteY4" fmla="*/ 75 h 111049"/>
                <a:gd name="connsiteX5" fmla="*/ 20443 w 93122"/>
                <a:gd name="connsiteY5" fmla="*/ 35866 h 111049"/>
                <a:gd name="connsiteX6" fmla="*/ 46508 w 93122"/>
                <a:gd name="connsiteY6" fmla="*/ 60135 h 111049"/>
                <a:gd name="connsiteX7" fmla="*/ 72825 w 93122"/>
                <a:gd name="connsiteY7" fmla="*/ 78766 h 111049"/>
                <a:gd name="connsiteX8" fmla="*/ 36639 w 93122"/>
                <a:gd name="connsiteY8" fmla="*/ 105731 h 111049"/>
                <a:gd name="connsiteX9" fmla="*/ 7791 w 93122"/>
                <a:gd name="connsiteY9" fmla="*/ 92739 h 111049"/>
                <a:gd name="connsiteX10" fmla="*/ 23733 w 93122"/>
                <a:gd name="connsiteY10" fmla="*/ 79746 h 111049"/>
                <a:gd name="connsiteX11" fmla="*/ 14370 w 93122"/>
                <a:gd name="connsiteY11" fmla="*/ 71166 h 111049"/>
                <a:gd name="connsiteX12" fmla="*/ 199 w 93122"/>
                <a:gd name="connsiteY12" fmla="*/ 87346 h 111049"/>
                <a:gd name="connsiteX13" fmla="*/ 36386 w 93122"/>
                <a:gd name="connsiteY13" fmla="*/ 111125 h 111049"/>
                <a:gd name="connsiteX14" fmla="*/ 87249 w 93122"/>
                <a:gd name="connsiteY14" fmla="*/ 70431 h 111049"/>
                <a:gd name="connsiteX15" fmla="*/ 79404 w 93122"/>
                <a:gd name="connsiteY15" fmla="*/ 52535 h 111049"/>
                <a:gd name="connsiteX16" fmla="*/ 54099 w 93122"/>
                <a:gd name="connsiteY16" fmla="*/ 42239 h 111049"/>
                <a:gd name="connsiteX17" fmla="*/ 34867 w 93122"/>
                <a:gd name="connsiteY17" fmla="*/ 27531 h 111049"/>
                <a:gd name="connsiteX18" fmla="*/ 63209 w 93122"/>
                <a:gd name="connsiteY18" fmla="*/ 5468 h 111049"/>
                <a:gd name="connsiteX19" fmla="*/ 85984 w 93122"/>
                <a:gd name="connsiteY19" fmla="*/ 16744 h 111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3122" h="111049">
                  <a:moveTo>
                    <a:pt x="85984" y="16744"/>
                  </a:moveTo>
                  <a:cubicBezTo>
                    <a:pt x="78898" y="16990"/>
                    <a:pt x="73837" y="22383"/>
                    <a:pt x="73837" y="27776"/>
                  </a:cubicBezTo>
                  <a:cubicBezTo>
                    <a:pt x="73837" y="31208"/>
                    <a:pt x="76115" y="34885"/>
                    <a:pt x="81682" y="34885"/>
                  </a:cubicBezTo>
                  <a:cubicBezTo>
                    <a:pt x="87249" y="34885"/>
                    <a:pt x="93322" y="30718"/>
                    <a:pt x="93322" y="21157"/>
                  </a:cubicBezTo>
                  <a:cubicBezTo>
                    <a:pt x="93322" y="10126"/>
                    <a:pt x="82441" y="75"/>
                    <a:pt x="63209" y="75"/>
                  </a:cubicBezTo>
                  <a:cubicBezTo>
                    <a:pt x="29806" y="75"/>
                    <a:pt x="20443" y="25079"/>
                    <a:pt x="20443" y="35866"/>
                  </a:cubicBezTo>
                  <a:cubicBezTo>
                    <a:pt x="20443" y="54987"/>
                    <a:pt x="39169" y="58664"/>
                    <a:pt x="46508" y="60135"/>
                  </a:cubicBezTo>
                  <a:cubicBezTo>
                    <a:pt x="59666" y="62586"/>
                    <a:pt x="72825" y="65283"/>
                    <a:pt x="72825" y="78766"/>
                  </a:cubicBezTo>
                  <a:cubicBezTo>
                    <a:pt x="72825" y="85139"/>
                    <a:pt x="67005" y="105731"/>
                    <a:pt x="36639" y="105731"/>
                  </a:cubicBezTo>
                  <a:cubicBezTo>
                    <a:pt x="33096" y="105731"/>
                    <a:pt x="13611" y="105731"/>
                    <a:pt x="7791" y="92739"/>
                  </a:cubicBezTo>
                  <a:cubicBezTo>
                    <a:pt x="17407" y="93965"/>
                    <a:pt x="23733" y="86610"/>
                    <a:pt x="23733" y="79746"/>
                  </a:cubicBezTo>
                  <a:cubicBezTo>
                    <a:pt x="23733" y="74108"/>
                    <a:pt x="19684" y="71166"/>
                    <a:pt x="14370" y="71166"/>
                  </a:cubicBezTo>
                  <a:cubicBezTo>
                    <a:pt x="7791" y="71166"/>
                    <a:pt x="199" y="76314"/>
                    <a:pt x="199" y="87346"/>
                  </a:cubicBezTo>
                  <a:cubicBezTo>
                    <a:pt x="199" y="101319"/>
                    <a:pt x="14623" y="111125"/>
                    <a:pt x="36386" y="111125"/>
                  </a:cubicBezTo>
                  <a:cubicBezTo>
                    <a:pt x="77380" y="111125"/>
                    <a:pt x="87249" y="81462"/>
                    <a:pt x="87249" y="70431"/>
                  </a:cubicBezTo>
                  <a:cubicBezTo>
                    <a:pt x="87249" y="61606"/>
                    <a:pt x="82441" y="55477"/>
                    <a:pt x="79404" y="52535"/>
                  </a:cubicBezTo>
                  <a:cubicBezTo>
                    <a:pt x="72572" y="45671"/>
                    <a:pt x="65233" y="44446"/>
                    <a:pt x="54099" y="42239"/>
                  </a:cubicBezTo>
                  <a:cubicBezTo>
                    <a:pt x="44989" y="40278"/>
                    <a:pt x="34867" y="38562"/>
                    <a:pt x="34867" y="27531"/>
                  </a:cubicBezTo>
                  <a:cubicBezTo>
                    <a:pt x="34867" y="20422"/>
                    <a:pt x="40940" y="5468"/>
                    <a:pt x="63209" y="5468"/>
                  </a:cubicBezTo>
                  <a:cubicBezTo>
                    <a:pt x="69535" y="5468"/>
                    <a:pt x="82188" y="7184"/>
                    <a:pt x="85984" y="1674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5FC0409F-E0B5-BFC7-C948-4A3450452532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131256" y="5876587"/>
              <a:ext cx="29606" cy="73297"/>
            </a:xfrm>
            <a:custGeom>
              <a:avLst/>
              <a:gdLst>
                <a:gd name="connsiteX0" fmla="*/ 29811 w 29606"/>
                <a:gd name="connsiteY0" fmla="*/ 25815 h 73297"/>
                <a:gd name="connsiteX1" fmla="*/ 13616 w 29606"/>
                <a:gd name="connsiteY1" fmla="*/ 75 h 73297"/>
                <a:gd name="connsiteX2" fmla="*/ 204 w 29606"/>
                <a:gd name="connsiteY2" fmla="*/ 13067 h 73297"/>
                <a:gd name="connsiteX3" fmla="*/ 13616 w 29606"/>
                <a:gd name="connsiteY3" fmla="*/ 26060 h 73297"/>
                <a:gd name="connsiteX4" fmla="*/ 22472 w 29606"/>
                <a:gd name="connsiteY4" fmla="*/ 22873 h 73297"/>
                <a:gd name="connsiteX5" fmla="*/ 23738 w 29606"/>
                <a:gd name="connsiteY5" fmla="*/ 22138 h 73297"/>
                <a:gd name="connsiteX6" fmla="*/ 24244 w 29606"/>
                <a:gd name="connsiteY6" fmla="*/ 25815 h 73297"/>
                <a:gd name="connsiteX7" fmla="*/ 7036 w 29606"/>
                <a:gd name="connsiteY7" fmla="*/ 66754 h 73297"/>
                <a:gd name="connsiteX8" fmla="*/ 4253 w 29606"/>
                <a:gd name="connsiteY8" fmla="*/ 70676 h 73297"/>
                <a:gd name="connsiteX9" fmla="*/ 6783 w 29606"/>
                <a:gd name="connsiteY9" fmla="*/ 73373 h 73297"/>
                <a:gd name="connsiteX10" fmla="*/ 29811 w 29606"/>
                <a:gd name="connsiteY10" fmla="*/ 25815 h 7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3297">
                  <a:moveTo>
                    <a:pt x="29811" y="25815"/>
                  </a:moveTo>
                  <a:cubicBezTo>
                    <a:pt x="29811" y="9635"/>
                    <a:pt x="23485" y="75"/>
                    <a:pt x="13616" y="75"/>
                  </a:cubicBezTo>
                  <a:cubicBezTo>
                    <a:pt x="5265" y="75"/>
                    <a:pt x="204" y="6203"/>
                    <a:pt x="204" y="13067"/>
                  </a:cubicBezTo>
                  <a:cubicBezTo>
                    <a:pt x="204" y="19686"/>
                    <a:pt x="5265" y="26060"/>
                    <a:pt x="13616" y="26060"/>
                  </a:cubicBezTo>
                  <a:cubicBezTo>
                    <a:pt x="16652" y="26060"/>
                    <a:pt x="19942" y="25079"/>
                    <a:pt x="22472" y="22873"/>
                  </a:cubicBezTo>
                  <a:cubicBezTo>
                    <a:pt x="23232" y="22383"/>
                    <a:pt x="23485" y="22138"/>
                    <a:pt x="23738" y="22138"/>
                  </a:cubicBezTo>
                  <a:cubicBezTo>
                    <a:pt x="23991" y="22138"/>
                    <a:pt x="24244" y="22383"/>
                    <a:pt x="24244" y="25815"/>
                  </a:cubicBezTo>
                  <a:cubicBezTo>
                    <a:pt x="24244" y="43955"/>
                    <a:pt x="15387" y="58664"/>
                    <a:pt x="7036" y="66754"/>
                  </a:cubicBezTo>
                  <a:cubicBezTo>
                    <a:pt x="4253" y="69450"/>
                    <a:pt x="4253" y="69941"/>
                    <a:pt x="4253" y="70676"/>
                  </a:cubicBezTo>
                  <a:cubicBezTo>
                    <a:pt x="4253" y="72392"/>
                    <a:pt x="5518" y="73373"/>
                    <a:pt x="6783" y="73373"/>
                  </a:cubicBezTo>
                  <a:cubicBezTo>
                    <a:pt x="9567" y="73373"/>
                    <a:pt x="29811" y="54497"/>
                    <a:pt x="29811" y="2581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922CAD1C-1403-C356-793A-9D35E4A05092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227780" y="5749113"/>
              <a:ext cx="77686" cy="156156"/>
            </a:xfrm>
            <a:custGeom>
              <a:avLst/>
              <a:gdLst>
                <a:gd name="connsiteX0" fmla="*/ 46517 w 77686"/>
                <a:gd name="connsiteY0" fmla="*/ 55477 h 156156"/>
                <a:gd name="connsiteX1" fmla="*/ 70303 w 77686"/>
                <a:gd name="connsiteY1" fmla="*/ 55477 h 156156"/>
                <a:gd name="connsiteX2" fmla="*/ 77895 w 77686"/>
                <a:gd name="connsiteY2" fmla="*/ 50574 h 156156"/>
                <a:gd name="connsiteX3" fmla="*/ 70810 w 77686"/>
                <a:gd name="connsiteY3" fmla="*/ 47878 h 156156"/>
                <a:gd name="connsiteX4" fmla="*/ 48541 w 77686"/>
                <a:gd name="connsiteY4" fmla="*/ 47878 h 156156"/>
                <a:gd name="connsiteX5" fmla="*/ 58916 w 77686"/>
                <a:gd name="connsiteY5" fmla="*/ 6694 h 156156"/>
                <a:gd name="connsiteX6" fmla="*/ 51578 w 77686"/>
                <a:gd name="connsiteY6" fmla="*/ 75 h 156156"/>
                <a:gd name="connsiteX7" fmla="*/ 41456 w 77686"/>
                <a:gd name="connsiteY7" fmla="*/ 8900 h 156156"/>
                <a:gd name="connsiteX8" fmla="*/ 31587 w 77686"/>
                <a:gd name="connsiteY8" fmla="*/ 47878 h 156156"/>
                <a:gd name="connsiteX9" fmla="*/ 7800 w 77686"/>
                <a:gd name="connsiteY9" fmla="*/ 47878 h 156156"/>
                <a:gd name="connsiteX10" fmla="*/ 208 w 77686"/>
                <a:gd name="connsiteY10" fmla="*/ 52535 h 156156"/>
                <a:gd name="connsiteX11" fmla="*/ 7294 w 77686"/>
                <a:gd name="connsiteY11" fmla="*/ 55477 h 156156"/>
                <a:gd name="connsiteX12" fmla="*/ 29562 w 77686"/>
                <a:gd name="connsiteY12" fmla="*/ 55477 h 156156"/>
                <a:gd name="connsiteX13" fmla="*/ 10330 w 77686"/>
                <a:gd name="connsiteY13" fmla="*/ 133678 h 156156"/>
                <a:gd name="connsiteX14" fmla="*/ 33611 w 77686"/>
                <a:gd name="connsiteY14" fmla="*/ 156231 h 156156"/>
                <a:gd name="connsiteX15" fmla="*/ 73846 w 77686"/>
                <a:gd name="connsiteY15" fmla="*/ 118479 h 156156"/>
                <a:gd name="connsiteX16" fmla="*/ 70810 w 77686"/>
                <a:gd name="connsiteY16" fmla="*/ 116027 h 156156"/>
                <a:gd name="connsiteX17" fmla="*/ 67014 w 77686"/>
                <a:gd name="connsiteY17" fmla="*/ 119459 h 156156"/>
                <a:gd name="connsiteX18" fmla="*/ 34117 w 77686"/>
                <a:gd name="connsiteY18" fmla="*/ 150838 h 156156"/>
                <a:gd name="connsiteX19" fmla="*/ 26273 w 77686"/>
                <a:gd name="connsiteY19" fmla="*/ 139561 h 156156"/>
                <a:gd name="connsiteX20" fmla="*/ 27791 w 77686"/>
                <a:gd name="connsiteY20" fmla="*/ 127794 h 156156"/>
                <a:gd name="connsiteX21" fmla="*/ 46517 w 77686"/>
                <a:gd name="connsiteY21" fmla="*/ 55477 h 15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686" h="156156">
                  <a:moveTo>
                    <a:pt x="46517" y="55477"/>
                  </a:moveTo>
                  <a:lnTo>
                    <a:pt x="70303" y="55477"/>
                  </a:lnTo>
                  <a:cubicBezTo>
                    <a:pt x="75364" y="55477"/>
                    <a:pt x="77895" y="55477"/>
                    <a:pt x="77895" y="50574"/>
                  </a:cubicBezTo>
                  <a:cubicBezTo>
                    <a:pt x="77895" y="47878"/>
                    <a:pt x="75364" y="47878"/>
                    <a:pt x="70810" y="47878"/>
                  </a:cubicBezTo>
                  <a:lnTo>
                    <a:pt x="48541" y="47878"/>
                  </a:lnTo>
                  <a:cubicBezTo>
                    <a:pt x="57651" y="13067"/>
                    <a:pt x="58916" y="8164"/>
                    <a:pt x="58916" y="6694"/>
                  </a:cubicBezTo>
                  <a:cubicBezTo>
                    <a:pt x="58916" y="2526"/>
                    <a:pt x="55880" y="75"/>
                    <a:pt x="51578" y="75"/>
                  </a:cubicBezTo>
                  <a:cubicBezTo>
                    <a:pt x="50819" y="75"/>
                    <a:pt x="43733" y="320"/>
                    <a:pt x="41456" y="8900"/>
                  </a:cubicBezTo>
                  <a:lnTo>
                    <a:pt x="31587" y="47878"/>
                  </a:lnTo>
                  <a:lnTo>
                    <a:pt x="7800" y="47878"/>
                  </a:lnTo>
                  <a:cubicBezTo>
                    <a:pt x="2739" y="47878"/>
                    <a:pt x="208" y="47878"/>
                    <a:pt x="208" y="52535"/>
                  </a:cubicBezTo>
                  <a:cubicBezTo>
                    <a:pt x="208" y="55477"/>
                    <a:pt x="2233" y="55477"/>
                    <a:pt x="7294" y="55477"/>
                  </a:cubicBezTo>
                  <a:lnTo>
                    <a:pt x="29562" y="55477"/>
                  </a:lnTo>
                  <a:cubicBezTo>
                    <a:pt x="11343" y="125098"/>
                    <a:pt x="10330" y="129265"/>
                    <a:pt x="10330" y="133678"/>
                  </a:cubicBezTo>
                  <a:cubicBezTo>
                    <a:pt x="10330" y="146916"/>
                    <a:pt x="19946" y="156231"/>
                    <a:pt x="33611" y="156231"/>
                  </a:cubicBezTo>
                  <a:cubicBezTo>
                    <a:pt x="59422" y="156231"/>
                    <a:pt x="73846" y="120440"/>
                    <a:pt x="73846" y="118479"/>
                  </a:cubicBezTo>
                  <a:cubicBezTo>
                    <a:pt x="73846" y="116027"/>
                    <a:pt x="71822" y="116027"/>
                    <a:pt x="70810" y="116027"/>
                  </a:cubicBezTo>
                  <a:cubicBezTo>
                    <a:pt x="68532" y="116027"/>
                    <a:pt x="68279" y="116763"/>
                    <a:pt x="67014" y="119459"/>
                  </a:cubicBezTo>
                  <a:cubicBezTo>
                    <a:pt x="56133" y="144954"/>
                    <a:pt x="42721" y="150838"/>
                    <a:pt x="34117" y="150838"/>
                  </a:cubicBezTo>
                  <a:cubicBezTo>
                    <a:pt x="28803" y="150838"/>
                    <a:pt x="26273" y="147651"/>
                    <a:pt x="26273" y="139561"/>
                  </a:cubicBezTo>
                  <a:cubicBezTo>
                    <a:pt x="26273" y="133678"/>
                    <a:pt x="26779" y="131962"/>
                    <a:pt x="27791" y="127794"/>
                  </a:cubicBezTo>
                  <a:lnTo>
                    <a:pt x="46517" y="5547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E1D1A1AB-BC90-7167-3021-AC8D567F7D5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327764" y="5718715"/>
              <a:ext cx="58707" cy="245143"/>
            </a:xfrm>
            <a:custGeom>
              <a:avLst/>
              <a:gdLst>
                <a:gd name="connsiteX0" fmla="*/ 58920 w 58707"/>
                <a:gd name="connsiteY0" fmla="*/ 122646 h 245143"/>
                <a:gd name="connsiteX1" fmla="*/ 42218 w 58707"/>
                <a:gd name="connsiteY1" fmla="*/ 46162 h 245143"/>
                <a:gd name="connsiteX2" fmla="*/ 2742 w 58707"/>
                <a:gd name="connsiteY2" fmla="*/ 75 h 245143"/>
                <a:gd name="connsiteX3" fmla="*/ 212 w 58707"/>
                <a:gd name="connsiteY3" fmla="*/ 2526 h 245143"/>
                <a:gd name="connsiteX4" fmla="*/ 5020 w 58707"/>
                <a:gd name="connsiteY4" fmla="*/ 8164 h 245143"/>
                <a:gd name="connsiteX5" fmla="*/ 44243 w 58707"/>
                <a:gd name="connsiteY5" fmla="*/ 122646 h 245143"/>
                <a:gd name="connsiteX6" fmla="*/ 3502 w 58707"/>
                <a:gd name="connsiteY6" fmla="*/ 238599 h 245143"/>
                <a:gd name="connsiteX7" fmla="*/ 212 w 58707"/>
                <a:gd name="connsiteY7" fmla="*/ 242767 h 245143"/>
                <a:gd name="connsiteX8" fmla="*/ 2742 w 58707"/>
                <a:gd name="connsiteY8" fmla="*/ 245218 h 245143"/>
                <a:gd name="connsiteX9" fmla="*/ 42978 w 58707"/>
                <a:gd name="connsiteY9" fmla="*/ 197415 h 245143"/>
                <a:gd name="connsiteX10" fmla="*/ 58920 w 58707"/>
                <a:gd name="connsiteY10" fmla="*/ 122646 h 24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5143">
                  <a:moveTo>
                    <a:pt x="58920" y="122646"/>
                  </a:moveTo>
                  <a:cubicBezTo>
                    <a:pt x="58920" y="103525"/>
                    <a:pt x="56136" y="73863"/>
                    <a:pt x="42218" y="46162"/>
                  </a:cubicBezTo>
                  <a:cubicBezTo>
                    <a:pt x="27035" y="16009"/>
                    <a:pt x="5273" y="75"/>
                    <a:pt x="2742" y="75"/>
                  </a:cubicBezTo>
                  <a:cubicBezTo>
                    <a:pt x="1224" y="75"/>
                    <a:pt x="212" y="1055"/>
                    <a:pt x="212" y="2526"/>
                  </a:cubicBezTo>
                  <a:cubicBezTo>
                    <a:pt x="212" y="3262"/>
                    <a:pt x="212" y="3752"/>
                    <a:pt x="5020" y="8164"/>
                  </a:cubicBezTo>
                  <a:cubicBezTo>
                    <a:pt x="29819" y="32434"/>
                    <a:pt x="44243" y="71411"/>
                    <a:pt x="44243" y="122646"/>
                  </a:cubicBezTo>
                  <a:cubicBezTo>
                    <a:pt x="44243" y="164566"/>
                    <a:pt x="34880" y="207711"/>
                    <a:pt x="3502" y="238599"/>
                  </a:cubicBezTo>
                  <a:cubicBezTo>
                    <a:pt x="212" y="241541"/>
                    <a:pt x="212" y="242031"/>
                    <a:pt x="212" y="242767"/>
                  </a:cubicBezTo>
                  <a:cubicBezTo>
                    <a:pt x="212" y="244237"/>
                    <a:pt x="1224" y="245218"/>
                    <a:pt x="2742" y="245218"/>
                  </a:cubicBezTo>
                  <a:cubicBezTo>
                    <a:pt x="5273" y="245218"/>
                    <a:pt x="28048" y="228548"/>
                    <a:pt x="42978" y="197415"/>
                  </a:cubicBezTo>
                  <a:cubicBezTo>
                    <a:pt x="55883" y="170449"/>
                    <a:pt x="58920" y="143238"/>
                    <a:pt x="58920" y="12264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D91795B5-66F7-D058-2225-A2F89E2D2ED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496210" y="5812605"/>
              <a:ext cx="168278" cy="57363"/>
            </a:xfrm>
            <a:custGeom>
              <a:avLst/>
              <a:gdLst>
                <a:gd name="connsiteX0" fmla="*/ 159894 w 168278"/>
                <a:gd name="connsiteY0" fmla="*/ 9880 h 57363"/>
                <a:gd name="connsiteX1" fmla="*/ 168498 w 168278"/>
                <a:gd name="connsiteY1" fmla="*/ 4978 h 57363"/>
                <a:gd name="connsiteX2" fmla="*/ 160147 w 168278"/>
                <a:gd name="connsiteY2" fmla="*/ 75 h 57363"/>
                <a:gd name="connsiteX3" fmla="*/ 8569 w 168278"/>
                <a:gd name="connsiteY3" fmla="*/ 75 h 57363"/>
                <a:gd name="connsiteX4" fmla="*/ 219 w 168278"/>
                <a:gd name="connsiteY4" fmla="*/ 4978 h 57363"/>
                <a:gd name="connsiteX5" fmla="*/ 8822 w 168278"/>
                <a:gd name="connsiteY5" fmla="*/ 9880 h 57363"/>
                <a:gd name="connsiteX6" fmla="*/ 159894 w 168278"/>
                <a:gd name="connsiteY6" fmla="*/ 9880 h 57363"/>
                <a:gd name="connsiteX7" fmla="*/ 160147 w 168278"/>
                <a:gd name="connsiteY7" fmla="*/ 57438 h 57363"/>
                <a:gd name="connsiteX8" fmla="*/ 168498 w 168278"/>
                <a:gd name="connsiteY8" fmla="*/ 52535 h 57363"/>
                <a:gd name="connsiteX9" fmla="*/ 159894 w 168278"/>
                <a:gd name="connsiteY9" fmla="*/ 47633 h 57363"/>
                <a:gd name="connsiteX10" fmla="*/ 8822 w 168278"/>
                <a:gd name="connsiteY10" fmla="*/ 47633 h 57363"/>
                <a:gd name="connsiteX11" fmla="*/ 219 w 168278"/>
                <a:gd name="connsiteY11" fmla="*/ 52535 h 57363"/>
                <a:gd name="connsiteX12" fmla="*/ 8569 w 168278"/>
                <a:gd name="connsiteY12" fmla="*/ 57438 h 57363"/>
                <a:gd name="connsiteX13" fmla="*/ 160147 w 168278"/>
                <a:gd name="connsiteY13" fmla="*/ 57438 h 5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7363">
                  <a:moveTo>
                    <a:pt x="159894" y="9880"/>
                  </a:moveTo>
                  <a:cubicBezTo>
                    <a:pt x="163690" y="9880"/>
                    <a:pt x="168498" y="9880"/>
                    <a:pt x="168498" y="4978"/>
                  </a:cubicBezTo>
                  <a:cubicBezTo>
                    <a:pt x="168498" y="75"/>
                    <a:pt x="163690" y="75"/>
                    <a:pt x="160147" y="75"/>
                  </a:cubicBezTo>
                  <a:lnTo>
                    <a:pt x="8569" y="75"/>
                  </a:lnTo>
                  <a:cubicBezTo>
                    <a:pt x="5027" y="75"/>
                    <a:pt x="219" y="75"/>
                    <a:pt x="219" y="4978"/>
                  </a:cubicBezTo>
                  <a:cubicBezTo>
                    <a:pt x="219" y="9880"/>
                    <a:pt x="5027" y="9880"/>
                    <a:pt x="8822" y="9880"/>
                  </a:cubicBezTo>
                  <a:lnTo>
                    <a:pt x="159894" y="9880"/>
                  </a:lnTo>
                  <a:close/>
                  <a:moveTo>
                    <a:pt x="160147" y="57438"/>
                  </a:moveTo>
                  <a:cubicBezTo>
                    <a:pt x="163690" y="57438"/>
                    <a:pt x="168498" y="57438"/>
                    <a:pt x="168498" y="52535"/>
                  </a:cubicBezTo>
                  <a:cubicBezTo>
                    <a:pt x="168498" y="47633"/>
                    <a:pt x="163690" y="47633"/>
                    <a:pt x="159894" y="47633"/>
                  </a:cubicBezTo>
                  <a:lnTo>
                    <a:pt x="8822" y="47633"/>
                  </a:lnTo>
                  <a:cubicBezTo>
                    <a:pt x="5027" y="47633"/>
                    <a:pt x="219" y="47633"/>
                    <a:pt x="219" y="52535"/>
                  </a:cubicBezTo>
                  <a:cubicBezTo>
                    <a:pt x="219" y="57438"/>
                    <a:pt x="5027" y="57438"/>
                    <a:pt x="8569" y="57438"/>
                  </a:cubicBezTo>
                  <a:lnTo>
                    <a:pt x="160147" y="5743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ECFAAB07-36CA-5977-2F9E-5506B36F19B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756486" y="5740533"/>
              <a:ext cx="66805" cy="164736"/>
            </a:xfrm>
            <a:custGeom>
              <a:avLst/>
              <a:gdLst>
                <a:gd name="connsiteX0" fmla="*/ 64757 w 66805"/>
                <a:gd name="connsiteY0" fmla="*/ 8900 h 164736"/>
                <a:gd name="connsiteX1" fmla="*/ 55394 w 66805"/>
                <a:gd name="connsiteY1" fmla="*/ 75 h 164736"/>
                <a:gd name="connsiteX2" fmla="*/ 41729 w 66805"/>
                <a:gd name="connsiteY2" fmla="*/ 13067 h 164736"/>
                <a:gd name="connsiteX3" fmla="*/ 51345 w 66805"/>
                <a:gd name="connsiteY3" fmla="*/ 21892 h 164736"/>
                <a:gd name="connsiteX4" fmla="*/ 64757 w 66805"/>
                <a:gd name="connsiteY4" fmla="*/ 8900 h 164736"/>
                <a:gd name="connsiteX5" fmla="*/ 45525 w 66805"/>
                <a:gd name="connsiteY5" fmla="*/ 101074 h 164736"/>
                <a:gd name="connsiteX6" fmla="*/ 51092 w 66805"/>
                <a:gd name="connsiteY6" fmla="*/ 86855 h 164736"/>
                <a:gd name="connsiteX7" fmla="*/ 54382 w 66805"/>
                <a:gd name="connsiteY7" fmla="*/ 73863 h 164736"/>
                <a:gd name="connsiteX8" fmla="*/ 33632 w 66805"/>
                <a:gd name="connsiteY8" fmla="*/ 53761 h 164736"/>
                <a:gd name="connsiteX9" fmla="*/ 229 w 66805"/>
                <a:gd name="connsiteY9" fmla="*/ 91513 h 164736"/>
                <a:gd name="connsiteX10" fmla="*/ 3266 w 66805"/>
                <a:gd name="connsiteY10" fmla="*/ 93965 h 164736"/>
                <a:gd name="connsiteX11" fmla="*/ 7314 w 66805"/>
                <a:gd name="connsiteY11" fmla="*/ 89552 h 164736"/>
                <a:gd name="connsiteX12" fmla="*/ 32873 w 66805"/>
                <a:gd name="connsiteY12" fmla="*/ 59154 h 164736"/>
                <a:gd name="connsiteX13" fmla="*/ 39199 w 66805"/>
                <a:gd name="connsiteY13" fmla="*/ 66999 h 164736"/>
                <a:gd name="connsiteX14" fmla="*/ 36415 w 66805"/>
                <a:gd name="connsiteY14" fmla="*/ 79746 h 164736"/>
                <a:gd name="connsiteX15" fmla="*/ 18955 w 66805"/>
                <a:gd name="connsiteY15" fmla="*/ 125098 h 164736"/>
                <a:gd name="connsiteX16" fmla="*/ 13135 w 66805"/>
                <a:gd name="connsiteY16" fmla="*/ 144709 h 164736"/>
                <a:gd name="connsiteX17" fmla="*/ 33885 w 66805"/>
                <a:gd name="connsiteY17" fmla="*/ 164811 h 164736"/>
                <a:gd name="connsiteX18" fmla="*/ 67035 w 66805"/>
                <a:gd name="connsiteY18" fmla="*/ 127059 h 164736"/>
                <a:gd name="connsiteX19" fmla="*/ 63998 w 66805"/>
                <a:gd name="connsiteY19" fmla="*/ 124607 h 164736"/>
                <a:gd name="connsiteX20" fmla="*/ 60202 w 66805"/>
                <a:gd name="connsiteY20" fmla="*/ 129020 h 164736"/>
                <a:gd name="connsiteX21" fmla="*/ 34391 w 66805"/>
                <a:gd name="connsiteY21" fmla="*/ 159418 h 164736"/>
                <a:gd name="connsiteX22" fmla="*/ 28318 w 66805"/>
                <a:gd name="connsiteY22" fmla="*/ 151328 h 164736"/>
                <a:gd name="connsiteX23" fmla="*/ 35656 w 66805"/>
                <a:gd name="connsiteY23" fmla="*/ 126814 h 164736"/>
                <a:gd name="connsiteX24" fmla="*/ 45525 w 66805"/>
                <a:gd name="connsiteY24" fmla="*/ 101074 h 1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805" h="164736">
                  <a:moveTo>
                    <a:pt x="64757" y="8900"/>
                  </a:moveTo>
                  <a:cubicBezTo>
                    <a:pt x="64757" y="3997"/>
                    <a:pt x="61214" y="75"/>
                    <a:pt x="55394" y="75"/>
                  </a:cubicBezTo>
                  <a:cubicBezTo>
                    <a:pt x="48562" y="75"/>
                    <a:pt x="41729" y="6448"/>
                    <a:pt x="41729" y="13067"/>
                  </a:cubicBezTo>
                  <a:cubicBezTo>
                    <a:pt x="41729" y="17725"/>
                    <a:pt x="45272" y="21892"/>
                    <a:pt x="51345" y="21892"/>
                  </a:cubicBezTo>
                  <a:cubicBezTo>
                    <a:pt x="57166" y="21892"/>
                    <a:pt x="64757" y="16254"/>
                    <a:pt x="64757" y="8900"/>
                  </a:cubicBezTo>
                  <a:close/>
                  <a:moveTo>
                    <a:pt x="45525" y="101074"/>
                  </a:moveTo>
                  <a:cubicBezTo>
                    <a:pt x="48562" y="93965"/>
                    <a:pt x="48562" y="93474"/>
                    <a:pt x="51092" y="86855"/>
                  </a:cubicBezTo>
                  <a:cubicBezTo>
                    <a:pt x="53117" y="81953"/>
                    <a:pt x="54382" y="78521"/>
                    <a:pt x="54382" y="73863"/>
                  </a:cubicBezTo>
                  <a:cubicBezTo>
                    <a:pt x="54382" y="62831"/>
                    <a:pt x="46284" y="53761"/>
                    <a:pt x="33632" y="53761"/>
                  </a:cubicBezTo>
                  <a:cubicBezTo>
                    <a:pt x="9845" y="53761"/>
                    <a:pt x="229" y="89307"/>
                    <a:pt x="229" y="91513"/>
                  </a:cubicBezTo>
                  <a:cubicBezTo>
                    <a:pt x="229" y="93965"/>
                    <a:pt x="2760" y="93965"/>
                    <a:pt x="3266" y="93965"/>
                  </a:cubicBezTo>
                  <a:cubicBezTo>
                    <a:pt x="5796" y="93965"/>
                    <a:pt x="6049" y="93474"/>
                    <a:pt x="7314" y="89552"/>
                  </a:cubicBezTo>
                  <a:cubicBezTo>
                    <a:pt x="14147" y="66509"/>
                    <a:pt x="24269" y="59154"/>
                    <a:pt x="32873" y="59154"/>
                  </a:cubicBezTo>
                  <a:cubicBezTo>
                    <a:pt x="34897" y="59154"/>
                    <a:pt x="39199" y="59154"/>
                    <a:pt x="39199" y="66999"/>
                  </a:cubicBezTo>
                  <a:cubicBezTo>
                    <a:pt x="39199" y="72147"/>
                    <a:pt x="37428" y="77295"/>
                    <a:pt x="36415" y="79746"/>
                  </a:cubicBezTo>
                  <a:cubicBezTo>
                    <a:pt x="34391" y="86120"/>
                    <a:pt x="23004" y="114557"/>
                    <a:pt x="18955" y="125098"/>
                  </a:cubicBezTo>
                  <a:cubicBezTo>
                    <a:pt x="16424" y="131471"/>
                    <a:pt x="13135" y="139561"/>
                    <a:pt x="13135" y="144709"/>
                  </a:cubicBezTo>
                  <a:cubicBezTo>
                    <a:pt x="13135" y="156231"/>
                    <a:pt x="21738" y="164811"/>
                    <a:pt x="33885" y="164811"/>
                  </a:cubicBezTo>
                  <a:cubicBezTo>
                    <a:pt x="57672" y="164811"/>
                    <a:pt x="67035" y="129265"/>
                    <a:pt x="67035" y="127059"/>
                  </a:cubicBezTo>
                  <a:cubicBezTo>
                    <a:pt x="67035" y="124607"/>
                    <a:pt x="64757" y="124607"/>
                    <a:pt x="63998" y="124607"/>
                  </a:cubicBezTo>
                  <a:cubicBezTo>
                    <a:pt x="61467" y="124607"/>
                    <a:pt x="61467" y="125343"/>
                    <a:pt x="60202" y="129020"/>
                  </a:cubicBezTo>
                  <a:cubicBezTo>
                    <a:pt x="55647" y="144464"/>
                    <a:pt x="47297" y="159418"/>
                    <a:pt x="34391" y="159418"/>
                  </a:cubicBezTo>
                  <a:cubicBezTo>
                    <a:pt x="30089" y="159418"/>
                    <a:pt x="28318" y="156966"/>
                    <a:pt x="28318" y="151328"/>
                  </a:cubicBezTo>
                  <a:cubicBezTo>
                    <a:pt x="28318" y="145200"/>
                    <a:pt x="29836" y="141768"/>
                    <a:pt x="35656" y="126814"/>
                  </a:cubicBezTo>
                  <a:lnTo>
                    <a:pt x="45525" y="10107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05EB89E7-4771-7CD4-CEBC-ECBADE85AAE1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843159" y="5796916"/>
              <a:ext cx="136647" cy="108353"/>
            </a:xfrm>
            <a:custGeom>
              <a:avLst/>
              <a:gdLst>
                <a:gd name="connsiteX0" fmla="*/ 60459 w 136647"/>
                <a:gd name="connsiteY0" fmla="*/ 14293 h 108353"/>
                <a:gd name="connsiteX1" fmla="*/ 89053 w 136647"/>
                <a:gd name="connsiteY1" fmla="*/ 14293 h 108353"/>
                <a:gd name="connsiteX2" fmla="*/ 78425 w 136647"/>
                <a:gd name="connsiteY2" fmla="*/ 77540 h 108353"/>
                <a:gd name="connsiteX3" fmla="*/ 80450 w 136647"/>
                <a:gd name="connsiteY3" fmla="*/ 96171 h 108353"/>
                <a:gd name="connsiteX4" fmla="*/ 89560 w 136647"/>
                <a:gd name="connsiteY4" fmla="*/ 108428 h 108353"/>
                <a:gd name="connsiteX5" fmla="*/ 99935 w 136647"/>
                <a:gd name="connsiteY5" fmla="*/ 99113 h 108353"/>
                <a:gd name="connsiteX6" fmla="*/ 98416 w 136647"/>
                <a:gd name="connsiteY6" fmla="*/ 93719 h 108353"/>
                <a:gd name="connsiteX7" fmla="*/ 91078 w 136647"/>
                <a:gd name="connsiteY7" fmla="*/ 53271 h 108353"/>
                <a:gd name="connsiteX8" fmla="*/ 95633 w 136647"/>
                <a:gd name="connsiteY8" fmla="*/ 14293 h 108353"/>
                <a:gd name="connsiteX9" fmla="*/ 124481 w 136647"/>
                <a:gd name="connsiteY9" fmla="*/ 14293 h 108353"/>
                <a:gd name="connsiteX10" fmla="*/ 136880 w 136647"/>
                <a:gd name="connsiteY10" fmla="*/ 5958 h 108353"/>
                <a:gd name="connsiteX11" fmla="*/ 126758 w 136647"/>
                <a:gd name="connsiteY11" fmla="*/ 75 h 108353"/>
                <a:gd name="connsiteX12" fmla="*/ 41986 w 136647"/>
                <a:gd name="connsiteY12" fmla="*/ 75 h 108353"/>
                <a:gd name="connsiteX13" fmla="*/ 15669 w 136647"/>
                <a:gd name="connsiteY13" fmla="*/ 11596 h 108353"/>
                <a:gd name="connsiteX14" fmla="*/ 233 w 136647"/>
                <a:gd name="connsiteY14" fmla="*/ 33659 h 108353"/>
                <a:gd name="connsiteX15" fmla="*/ 3269 w 136647"/>
                <a:gd name="connsiteY15" fmla="*/ 36111 h 108353"/>
                <a:gd name="connsiteX16" fmla="*/ 7318 w 136647"/>
                <a:gd name="connsiteY16" fmla="*/ 33169 h 108353"/>
                <a:gd name="connsiteX17" fmla="*/ 39455 w 136647"/>
                <a:gd name="connsiteY17" fmla="*/ 14293 h 108353"/>
                <a:gd name="connsiteX18" fmla="*/ 53879 w 136647"/>
                <a:gd name="connsiteY18" fmla="*/ 14293 h 108353"/>
                <a:gd name="connsiteX19" fmla="*/ 21489 w 136647"/>
                <a:gd name="connsiteY19" fmla="*/ 95926 h 108353"/>
                <a:gd name="connsiteX20" fmla="*/ 19464 w 136647"/>
                <a:gd name="connsiteY20" fmla="*/ 101809 h 108353"/>
                <a:gd name="connsiteX21" fmla="*/ 26803 w 136647"/>
                <a:gd name="connsiteY21" fmla="*/ 108428 h 108353"/>
                <a:gd name="connsiteX22" fmla="*/ 39455 w 136647"/>
                <a:gd name="connsiteY22" fmla="*/ 92494 h 108353"/>
                <a:gd name="connsiteX23" fmla="*/ 46288 w 136647"/>
                <a:gd name="connsiteY23" fmla="*/ 68470 h 108353"/>
                <a:gd name="connsiteX24" fmla="*/ 60459 w 136647"/>
                <a:gd name="connsiteY24" fmla="*/ 14293 h 10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6647" h="108353">
                  <a:moveTo>
                    <a:pt x="60459" y="14293"/>
                  </a:moveTo>
                  <a:lnTo>
                    <a:pt x="89053" y="14293"/>
                  </a:lnTo>
                  <a:cubicBezTo>
                    <a:pt x="80703" y="50574"/>
                    <a:pt x="78425" y="61115"/>
                    <a:pt x="78425" y="77540"/>
                  </a:cubicBezTo>
                  <a:cubicBezTo>
                    <a:pt x="78425" y="81217"/>
                    <a:pt x="78425" y="87836"/>
                    <a:pt x="80450" y="96171"/>
                  </a:cubicBezTo>
                  <a:cubicBezTo>
                    <a:pt x="82980" y="106957"/>
                    <a:pt x="85764" y="108428"/>
                    <a:pt x="89560" y="108428"/>
                  </a:cubicBezTo>
                  <a:cubicBezTo>
                    <a:pt x="94621" y="108428"/>
                    <a:pt x="99935" y="104015"/>
                    <a:pt x="99935" y="99113"/>
                  </a:cubicBezTo>
                  <a:cubicBezTo>
                    <a:pt x="99935" y="97642"/>
                    <a:pt x="99935" y="97151"/>
                    <a:pt x="98416" y="93719"/>
                  </a:cubicBezTo>
                  <a:cubicBezTo>
                    <a:pt x="91078" y="76069"/>
                    <a:pt x="91078" y="60135"/>
                    <a:pt x="91078" y="53271"/>
                  </a:cubicBezTo>
                  <a:cubicBezTo>
                    <a:pt x="91078" y="40278"/>
                    <a:pt x="92849" y="27040"/>
                    <a:pt x="95633" y="14293"/>
                  </a:cubicBezTo>
                  <a:lnTo>
                    <a:pt x="124481" y="14293"/>
                  </a:lnTo>
                  <a:cubicBezTo>
                    <a:pt x="127770" y="14293"/>
                    <a:pt x="136880" y="14293"/>
                    <a:pt x="136880" y="5958"/>
                  </a:cubicBezTo>
                  <a:cubicBezTo>
                    <a:pt x="136880" y="75"/>
                    <a:pt x="131566" y="75"/>
                    <a:pt x="126758" y="75"/>
                  </a:cubicBezTo>
                  <a:lnTo>
                    <a:pt x="41986" y="75"/>
                  </a:lnTo>
                  <a:cubicBezTo>
                    <a:pt x="36419" y="75"/>
                    <a:pt x="26803" y="75"/>
                    <a:pt x="15669" y="11596"/>
                  </a:cubicBezTo>
                  <a:cubicBezTo>
                    <a:pt x="6812" y="21157"/>
                    <a:pt x="233" y="32434"/>
                    <a:pt x="233" y="33659"/>
                  </a:cubicBezTo>
                  <a:cubicBezTo>
                    <a:pt x="233" y="33904"/>
                    <a:pt x="233" y="36111"/>
                    <a:pt x="3269" y="36111"/>
                  </a:cubicBezTo>
                  <a:cubicBezTo>
                    <a:pt x="5294" y="36111"/>
                    <a:pt x="5800" y="35130"/>
                    <a:pt x="7318" y="33169"/>
                  </a:cubicBezTo>
                  <a:cubicBezTo>
                    <a:pt x="19717" y="14293"/>
                    <a:pt x="34394" y="14293"/>
                    <a:pt x="39455" y="14293"/>
                  </a:cubicBezTo>
                  <a:lnTo>
                    <a:pt x="53879" y="14293"/>
                  </a:lnTo>
                  <a:cubicBezTo>
                    <a:pt x="45782" y="43955"/>
                    <a:pt x="32117" y="73618"/>
                    <a:pt x="21489" y="95926"/>
                  </a:cubicBezTo>
                  <a:cubicBezTo>
                    <a:pt x="19464" y="99603"/>
                    <a:pt x="19464" y="100093"/>
                    <a:pt x="19464" y="101809"/>
                  </a:cubicBezTo>
                  <a:cubicBezTo>
                    <a:pt x="19464" y="106467"/>
                    <a:pt x="23513" y="108428"/>
                    <a:pt x="26803" y="108428"/>
                  </a:cubicBezTo>
                  <a:cubicBezTo>
                    <a:pt x="34394" y="108428"/>
                    <a:pt x="36419" y="101564"/>
                    <a:pt x="39455" y="92494"/>
                  </a:cubicBezTo>
                  <a:cubicBezTo>
                    <a:pt x="42998" y="81217"/>
                    <a:pt x="42998" y="80727"/>
                    <a:pt x="46288" y="68470"/>
                  </a:cubicBezTo>
                  <a:lnTo>
                    <a:pt x="60459" y="1429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5F766E8C-7C4C-636A-7FDE-C89041A911A1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045997" y="5669685"/>
              <a:ext cx="336810" cy="343200"/>
            </a:xfrm>
            <a:custGeom>
              <a:avLst/>
              <a:gdLst>
                <a:gd name="connsiteX0" fmla="*/ 306432 w 336810"/>
                <a:gd name="connsiteY0" fmla="*/ 343266 h 343200"/>
                <a:gd name="connsiteX1" fmla="*/ 337051 w 336810"/>
                <a:gd name="connsiteY1" fmla="*/ 264820 h 343200"/>
                <a:gd name="connsiteX2" fmla="*/ 330725 w 336810"/>
                <a:gd name="connsiteY2" fmla="*/ 264820 h 343200"/>
                <a:gd name="connsiteX3" fmla="*/ 264932 w 336810"/>
                <a:gd name="connsiteY3" fmla="*/ 314339 h 343200"/>
                <a:gd name="connsiteX4" fmla="*/ 186233 w 336810"/>
                <a:gd name="connsiteY4" fmla="*/ 321938 h 343200"/>
                <a:gd name="connsiteX5" fmla="*/ 33643 w 336810"/>
                <a:gd name="connsiteY5" fmla="*/ 321938 h 343200"/>
                <a:gd name="connsiteX6" fmla="*/ 162446 w 336810"/>
                <a:gd name="connsiteY6" fmla="*/ 175588 h 343200"/>
                <a:gd name="connsiteX7" fmla="*/ 164723 w 336810"/>
                <a:gd name="connsiteY7" fmla="*/ 171666 h 343200"/>
                <a:gd name="connsiteX8" fmla="*/ 162952 w 336810"/>
                <a:gd name="connsiteY8" fmla="*/ 167988 h 343200"/>
                <a:gd name="connsiteX9" fmla="*/ 45030 w 336810"/>
                <a:gd name="connsiteY9" fmla="*/ 11832 h 343200"/>
                <a:gd name="connsiteX10" fmla="*/ 183702 w 336810"/>
                <a:gd name="connsiteY10" fmla="*/ 11832 h 343200"/>
                <a:gd name="connsiteX11" fmla="*/ 242916 w 336810"/>
                <a:gd name="connsiteY11" fmla="*/ 15754 h 343200"/>
                <a:gd name="connsiteX12" fmla="*/ 298587 w 336810"/>
                <a:gd name="connsiteY12" fmla="*/ 34140 h 343200"/>
                <a:gd name="connsiteX13" fmla="*/ 330725 w 336810"/>
                <a:gd name="connsiteY13" fmla="*/ 68951 h 343200"/>
                <a:gd name="connsiteX14" fmla="*/ 337051 w 336810"/>
                <a:gd name="connsiteY14" fmla="*/ 68951 h 343200"/>
                <a:gd name="connsiteX15" fmla="*/ 306432 w 336810"/>
                <a:gd name="connsiteY15" fmla="*/ 65 h 343200"/>
                <a:gd name="connsiteX16" fmla="*/ 7326 w 336810"/>
                <a:gd name="connsiteY16" fmla="*/ 65 h 343200"/>
                <a:gd name="connsiteX17" fmla="*/ 493 w 336810"/>
                <a:gd name="connsiteY17" fmla="*/ 1781 h 343200"/>
                <a:gd name="connsiteX18" fmla="*/ 240 w 336810"/>
                <a:gd name="connsiteY18" fmla="*/ 9871 h 343200"/>
                <a:gd name="connsiteX19" fmla="*/ 134104 w 336810"/>
                <a:gd name="connsiteY19" fmla="*/ 187355 h 343200"/>
                <a:gd name="connsiteX20" fmla="*/ 3024 w 336810"/>
                <a:gd name="connsiteY20" fmla="*/ 336157 h 343200"/>
                <a:gd name="connsiteX21" fmla="*/ 493 w 336810"/>
                <a:gd name="connsiteY21" fmla="*/ 340569 h 343200"/>
                <a:gd name="connsiteX22" fmla="*/ 7326 w 336810"/>
                <a:gd name="connsiteY22" fmla="*/ 343266 h 343200"/>
                <a:gd name="connsiteX23" fmla="*/ 306432 w 336810"/>
                <a:gd name="connsiteY23" fmla="*/ 343266 h 3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6810" h="343200">
                  <a:moveTo>
                    <a:pt x="306432" y="343266"/>
                  </a:moveTo>
                  <a:lnTo>
                    <a:pt x="337051" y="264820"/>
                  </a:lnTo>
                  <a:lnTo>
                    <a:pt x="330725" y="264820"/>
                  </a:lnTo>
                  <a:cubicBezTo>
                    <a:pt x="320856" y="290315"/>
                    <a:pt x="294032" y="306985"/>
                    <a:pt x="264932" y="314339"/>
                  </a:cubicBezTo>
                  <a:cubicBezTo>
                    <a:pt x="259618" y="315565"/>
                    <a:pt x="234819" y="321938"/>
                    <a:pt x="186233" y="321938"/>
                  </a:cubicBezTo>
                  <a:lnTo>
                    <a:pt x="33643" y="321938"/>
                  </a:lnTo>
                  <a:lnTo>
                    <a:pt x="162446" y="175588"/>
                  </a:lnTo>
                  <a:cubicBezTo>
                    <a:pt x="164217" y="173627"/>
                    <a:pt x="164723" y="172891"/>
                    <a:pt x="164723" y="171666"/>
                  </a:cubicBezTo>
                  <a:cubicBezTo>
                    <a:pt x="164723" y="171175"/>
                    <a:pt x="164723" y="170440"/>
                    <a:pt x="162952" y="167988"/>
                  </a:cubicBezTo>
                  <a:lnTo>
                    <a:pt x="45030" y="11832"/>
                  </a:lnTo>
                  <a:lnTo>
                    <a:pt x="183702" y="11832"/>
                  </a:lnTo>
                  <a:cubicBezTo>
                    <a:pt x="217611" y="11832"/>
                    <a:pt x="240639" y="15264"/>
                    <a:pt x="242916" y="15754"/>
                  </a:cubicBezTo>
                  <a:cubicBezTo>
                    <a:pt x="256581" y="17716"/>
                    <a:pt x="278596" y="21883"/>
                    <a:pt x="298587" y="34140"/>
                  </a:cubicBezTo>
                  <a:cubicBezTo>
                    <a:pt x="304914" y="38062"/>
                    <a:pt x="322121" y="49094"/>
                    <a:pt x="330725" y="68951"/>
                  </a:cubicBezTo>
                  <a:lnTo>
                    <a:pt x="337051" y="68951"/>
                  </a:lnTo>
                  <a:lnTo>
                    <a:pt x="306432" y="65"/>
                  </a:lnTo>
                  <a:lnTo>
                    <a:pt x="7326" y="65"/>
                  </a:lnTo>
                  <a:cubicBezTo>
                    <a:pt x="1505" y="65"/>
                    <a:pt x="1252" y="310"/>
                    <a:pt x="493" y="1781"/>
                  </a:cubicBezTo>
                  <a:cubicBezTo>
                    <a:pt x="240" y="2517"/>
                    <a:pt x="240" y="7174"/>
                    <a:pt x="240" y="9871"/>
                  </a:cubicBezTo>
                  <a:lnTo>
                    <a:pt x="134104" y="187355"/>
                  </a:lnTo>
                  <a:lnTo>
                    <a:pt x="3024" y="336157"/>
                  </a:lnTo>
                  <a:cubicBezTo>
                    <a:pt x="493" y="339098"/>
                    <a:pt x="493" y="340324"/>
                    <a:pt x="493" y="340569"/>
                  </a:cubicBezTo>
                  <a:cubicBezTo>
                    <a:pt x="493" y="343266"/>
                    <a:pt x="2771" y="343266"/>
                    <a:pt x="7326" y="343266"/>
                  </a:cubicBezTo>
                  <a:lnTo>
                    <a:pt x="306432" y="34326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F2A0B210-16C3-3B83-C5AE-294835F4AE8A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167600" y="6078037"/>
              <a:ext cx="77762" cy="148777"/>
            </a:xfrm>
            <a:custGeom>
              <a:avLst/>
              <a:gdLst>
                <a:gd name="connsiteX0" fmla="*/ 78008 w 77762"/>
                <a:gd name="connsiteY0" fmla="*/ 6607 h 148777"/>
                <a:gd name="connsiteX1" fmla="*/ 70923 w 77762"/>
                <a:gd name="connsiteY1" fmla="*/ 86 h 148777"/>
                <a:gd name="connsiteX2" fmla="*/ 61003 w 77762"/>
                <a:gd name="connsiteY2" fmla="*/ 9524 h 148777"/>
                <a:gd name="connsiteX3" fmla="*/ 68089 w 77762"/>
                <a:gd name="connsiteY3" fmla="*/ 16045 h 148777"/>
                <a:gd name="connsiteX4" fmla="*/ 78008 w 77762"/>
                <a:gd name="connsiteY4" fmla="*/ 6607 h 148777"/>
                <a:gd name="connsiteX5" fmla="*/ 40455 w 77762"/>
                <a:gd name="connsiteY5" fmla="*/ 122266 h 148777"/>
                <a:gd name="connsiteX6" fmla="*/ 17605 w 77762"/>
                <a:gd name="connsiteY6" fmla="*/ 144059 h 148777"/>
                <a:gd name="connsiteX7" fmla="*/ 11228 w 77762"/>
                <a:gd name="connsiteY7" fmla="*/ 143029 h 148777"/>
                <a:gd name="connsiteX8" fmla="*/ 17251 w 77762"/>
                <a:gd name="connsiteY8" fmla="*/ 134278 h 148777"/>
                <a:gd name="connsiteX9" fmla="*/ 10342 w 77762"/>
                <a:gd name="connsiteY9" fmla="*/ 127929 h 148777"/>
                <a:gd name="connsiteX10" fmla="*/ 246 w 77762"/>
                <a:gd name="connsiteY10" fmla="*/ 138053 h 148777"/>
                <a:gd name="connsiteX11" fmla="*/ 17782 w 77762"/>
                <a:gd name="connsiteY11" fmla="*/ 148864 h 148777"/>
                <a:gd name="connsiteX12" fmla="*/ 54626 w 77762"/>
                <a:gd name="connsiteY12" fmla="*/ 121751 h 148777"/>
                <a:gd name="connsiteX13" fmla="*/ 70568 w 77762"/>
                <a:gd name="connsiteY13" fmla="*/ 60318 h 148777"/>
                <a:gd name="connsiteX14" fmla="*/ 71454 w 77762"/>
                <a:gd name="connsiteY14" fmla="*/ 54312 h 148777"/>
                <a:gd name="connsiteX15" fmla="*/ 52501 w 77762"/>
                <a:gd name="connsiteY15" fmla="*/ 38182 h 148777"/>
                <a:gd name="connsiteX16" fmla="*/ 21502 w 77762"/>
                <a:gd name="connsiteY16" fmla="*/ 64437 h 148777"/>
                <a:gd name="connsiteX17" fmla="*/ 24513 w 77762"/>
                <a:gd name="connsiteY17" fmla="*/ 66667 h 148777"/>
                <a:gd name="connsiteX18" fmla="*/ 28056 w 77762"/>
                <a:gd name="connsiteY18" fmla="*/ 63579 h 148777"/>
                <a:gd name="connsiteX19" fmla="*/ 51969 w 77762"/>
                <a:gd name="connsiteY19" fmla="*/ 42987 h 148777"/>
                <a:gd name="connsiteX20" fmla="*/ 57992 w 77762"/>
                <a:gd name="connsiteY20" fmla="*/ 51395 h 148777"/>
                <a:gd name="connsiteX21" fmla="*/ 57460 w 77762"/>
                <a:gd name="connsiteY21" fmla="*/ 56543 h 148777"/>
                <a:gd name="connsiteX22" fmla="*/ 40455 w 77762"/>
                <a:gd name="connsiteY22" fmla="*/ 122266 h 14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62" h="148777">
                  <a:moveTo>
                    <a:pt x="78008" y="6607"/>
                  </a:moveTo>
                  <a:cubicBezTo>
                    <a:pt x="78008" y="3690"/>
                    <a:pt x="75705" y="86"/>
                    <a:pt x="70923" y="86"/>
                  </a:cubicBezTo>
                  <a:cubicBezTo>
                    <a:pt x="65786" y="86"/>
                    <a:pt x="61003" y="4891"/>
                    <a:pt x="61003" y="9524"/>
                  </a:cubicBezTo>
                  <a:cubicBezTo>
                    <a:pt x="61003" y="12270"/>
                    <a:pt x="63129" y="16045"/>
                    <a:pt x="68089" y="16045"/>
                  </a:cubicBezTo>
                  <a:cubicBezTo>
                    <a:pt x="72871" y="16045"/>
                    <a:pt x="78008" y="11584"/>
                    <a:pt x="78008" y="6607"/>
                  </a:cubicBezTo>
                  <a:close/>
                  <a:moveTo>
                    <a:pt x="40455" y="122266"/>
                  </a:moveTo>
                  <a:cubicBezTo>
                    <a:pt x="37444" y="134106"/>
                    <a:pt x="28056" y="144059"/>
                    <a:pt x="17605" y="144059"/>
                  </a:cubicBezTo>
                  <a:cubicBezTo>
                    <a:pt x="15302" y="144059"/>
                    <a:pt x="13176" y="143716"/>
                    <a:pt x="11228" y="143029"/>
                  </a:cubicBezTo>
                  <a:cubicBezTo>
                    <a:pt x="15834" y="140970"/>
                    <a:pt x="17251" y="136852"/>
                    <a:pt x="17251" y="134278"/>
                  </a:cubicBezTo>
                  <a:cubicBezTo>
                    <a:pt x="17251" y="130159"/>
                    <a:pt x="13885" y="127929"/>
                    <a:pt x="10342" y="127929"/>
                  </a:cubicBezTo>
                  <a:cubicBezTo>
                    <a:pt x="4851" y="127929"/>
                    <a:pt x="246" y="132562"/>
                    <a:pt x="246" y="138053"/>
                  </a:cubicBezTo>
                  <a:cubicBezTo>
                    <a:pt x="246" y="144574"/>
                    <a:pt x="7154" y="148864"/>
                    <a:pt x="17782" y="148864"/>
                  </a:cubicBezTo>
                  <a:cubicBezTo>
                    <a:pt x="28410" y="148864"/>
                    <a:pt x="49135" y="142686"/>
                    <a:pt x="54626" y="121751"/>
                  </a:cubicBezTo>
                  <a:lnTo>
                    <a:pt x="70568" y="60318"/>
                  </a:lnTo>
                  <a:cubicBezTo>
                    <a:pt x="71100" y="58431"/>
                    <a:pt x="71454" y="56886"/>
                    <a:pt x="71454" y="54312"/>
                  </a:cubicBezTo>
                  <a:cubicBezTo>
                    <a:pt x="71454" y="44874"/>
                    <a:pt x="63129" y="38182"/>
                    <a:pt x="52501" y="38182"/>
                  </a:cubicBezTo>
                  <a:cubicBezTo>
                    <a:pt x="32839" y="38182"/>
                    <a:pt x="21502" y="62034"/>
                    <a:pt x="21502" y="64437"/>
                  </a:cubicBezTo>
                  <a:cubicBezTo>
                    <a:pt x="21502" y="66667"/>
                    <a:pt x="23982" y="66667"/>
                    <a:pt x="24513" y="66667"/>
                  </a:cubicBezTo>
                  <a:cubicBezTo>
                    <a:pt x="26639" y="66667"/>
                    <a:pt x="26816" y="66153"/>
                    <a:pt x="28056" y="63579"/>
                  </a:cubicBezTo>
                  <a:cubicBezTo>
                    <a:pt x="32484" y="53626"/>
                    <a:pt x="41695" y="42987"/>
                    <a:pt x="51969" y="42987"/>
                  </a:cubicBezTo>
                  <a:cubicBezTo>
                    <a:pt x="56398" y="42987"/>
                    <a:pt x="57992" y="45904"/>
                    <a:pt x="57992" y="51395"/>
                  </a:cubicBezTo>
                  <a:cubicBezTo>
                    <a:pt x="57992" y="53283"/>
                    <a:pt x="57638" y="55685"/>
                    <a:pt x="57460" y="56543"/>
                  </a:cubicBezTo>
                  <a:lnTo>
                    <a:pt x="40455" y="12226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ECC8361D-7F36-0DFA-2D32-27FDBBD8340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449641" y="5794219"/>
              <a:ext cx="115897" cy="111049"/>
            </a:xfrm>
            <a:custGeom>
              <a:avLst/>
              <a:gdLst>
                <a:gd name="connsiteX0" fmla="*/ 84522 w 115897"/>
                <a:gd name="connsiteY0" fmla="*/ 15764 h 111049"/>
                <a:gd name="connsiteX1" fmla="*/ 61242 w 115897"/>
                <a:gd name="connsiteY1" fmla="*/ 75 h 111049"/>
                <a:gd name="connsiteX2" fmla="*/ 256 w 115897"/>
                <a:gd name="connsiteY2" fmla="*/ 71902 h 111049"/>
                <a:gd name="connsiteX3" fmla="*/ 33912 w 115897"/>
                <a:gd name="connsiteY3" fmla="*/ 111125 h 111049"/>
                <a:gd name="connsiteX4" fmla="*/ 66809 w 115897"/>
                <a:gd name="connsiteY4" fmla="*/ 92739 h 111049"/>
                <a:gd name="connsiteX5" fmla="*/ 89836 w 115897"/>
                <a:gd name="connsiteY5" fmla="*/ 111125 h 111049"/>
                <a:gd name="connsiteX6" fmla="*/ 108562 w 115897"/>
                <a:gd name="connsiteY6" fmla="*/ 97642 h 111049"/>
                <a:gd name="connsiteX7" fmla="*/ 116154 w 115897"/>
                <a:gd name="connsiteY7" fmla="*/ 73373 h 111049"/>
                <a:gd name="connsiteX8" fmla="*/ 113117 w 115897"/>
                <a:gd name="connsiteY8" fmla="*/ 70921 h 111049"/>
                <a:gd name="connsiteX9" fmla="*/ 109574 w 115897"/>
                <a:gd name="connsiteY9" fmla="*/ 75334 h 111049"/>
                <a:gd name="connsiteX10" fmla="*/ 90342 w 115897"/>
                <a:gd name="connsiteY10" fmla="*/ 105731 h 111049"/>
                <a:gd name="connsiteX11" fmla="*/ 82751 w 115897"/>
                <a:gd name="connsiteY11" fmla="*/ 94455 h 111049"/>
                <a:gd name="connsiteX12" fmla="*/ 86041 w 115897"/>
                <a:gd name="connsiteY12" fmla="*/ 76314 h 111049"/>
                <a:gd name="connsiteX13" fmla="*/ 91608 w 115897"/>
                <a:gd name="connsiteY13" fmla="*/ 54251 h 111049"/>
                <a:gd name="connsiteX14" fmla="*/ 100718 w 115897"/>
                <a:gd name="connsiteY14" fmla="*/ 19931 h 111049"/>
                <a:gd name="connsiteX15" fmla="*/ 102489 w 115897"/>
                <a:gd name="connsiteY15" fmla="*/ 11596 h 111049"/>
                <a:gd name="connsiteX16" fmla="*/ 95150 w 115897"/>
                <a:gd name="connsiteY16" fmla="*/ 4978 h 111049"/>
                <a:gd name="connsiteX17" fmla="*/ 84522 w 115897"/>
                <a:gd name="connsiteY17" fmla="*/ 15764 h 111049"/>
                <a:gd name="connsiteX18" fmla="*/ 68074 w 115897"/>
                <a:gd name="connsiteY18" fmla="*/ 79256 h 111049"/>
                <a:gd name="connsiteX19" fmla="*/ 63013 w 115897"/>
                <a:gd name="connsiteY19" fmla="*/ 88326 h 111049"/>
                <a:gd name="connsiteX20" fmla="*/ 34418 w 115897"/>
                <a:gd name="connsiteY20" fmla="*/ 105731 h 111049"/>
                <a:gd name="connsiteX21" fmla="*/ 18223 w 115897"/>
                <a:gd name="connsiteY21" fmla="*/ 82688 h 111049"/>
                <a:gd name="connsiteX22" fmla="*/ 32141 w 115897"/>
                <a:gd name="connsiteY22" fmla="*/ 29002 h 111049"/>
                <a:gd name="connsiteX23" fmla="*/ 61495 w 115897"/>
                <a:gd name="connsiteY23" fmla="*/ 5468 h 111049"/>
                <a:gd name="connsiteX24" fmla="*/ 81486 w 115897"/>
                <a:gd name="connsiteY24" fmla="*/ 27040 h 111049"/>
                <a:gd name="connsiteX25" fmla="*/ 80726 w 115897"/>
                <a:gd name="connsiteY25" fmla="*/ 31208 h 111049"/>
                <a:gd name="connsiteX26" fmla="*/ 68074 w 115897"/>
                <a:gd name="connsiteY26" fmla="*/ 79256 h 111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5897" h="111049">
                  <a:moveTo>
                    <a:pt x="84522" y="15764"/>
                  </a:moveTo>
                  <a:cubicBezTo>
                    <a:pt x="79967" y="6694"/>
                    <a:pt x="72629" y="75"/>
                    <a:pt x="61242" y="75"/>
                  </a:cubicBezTo>
                  <a:cubicBezTo>
                    <a:pt x="31635" y="75"/>
                    <a:pt x="256" y="36111"/>
                    <a:pt x="256" y="71902"/>
                  </a:cubicBezTo>
                  <a:cubicBezTo>
                    <a:pt x="256" y="94945"/>
                    <a:pt x="14174" y="111125"/>
                    <a:pt x="33912" y="111125"/>
                  </a:cubicBezTo>
                  <a:cubicBezTo>
                    <a:pt x="38973" y="111125"/>
                    <a:pt x="51626" y="110144"/>
                    <a:pt x="66809" y="92739"/>
                  </a:cubicBezTo>
                  <a:cubicBezTo>
                    <a:pt x="68833" y="103035"/>
                    <a:pt x="77690" y="111125"/>
                    <a:pt x="89836" y="111125"/>
                  </a:cubicBezTo>
                  <a:cubicBezTo>
                    <a:pt x="98693" y="111125"/>
                    <a:pt x="104513" y="105486"/>
                    <a:pt x="108562" y="97642"/>
                  </a:cubicBezTo>
                  <a:cubicBezTo>
                    <a:pt x="112864" y="88817"/>
                    <a:pt x="116154" y="73863"/>
                    <a:pt x="116154" y="73373"/>
                  </a:cubicBezTo>
                  <a:cubicBezTo>
                    <a:pt x="116154" y="70921"/>
                    <a:pt x="113876" y="70921"/>
                    <a:pt x="113117" y="70921"/>
                  </a:cubicBezTo>
                  <a:cubicBezTo>
                    <a:pt x="110587" y="70921"/>
                    <a:pt x="110333" y="71902"/>
                    <a:pt x="109574" y="75334"/>
                  </a:cubicBezTo>
                  <a:cubicBezTo>
                    <a:pt x="105272" y="91268"/>
                    <a:pt x="100718" y="105731"/>
                    <a:pt x="90342" y="105731"/>
                  </a:cubicBezTo>
                  <a:cubicBezTo>
                    <a:pt x="83510" y="105731"/>
                    <a:pt x="82751" y="99358"/>
                    <a:pt x="82751" y="94455"/>
                  </a:cubicBezTo>
                  <a:cubicBezTo>
                    <a:pt x="82751" y="89062"/>
                    <a:pt x="83257" y="87101"/>
                    <a:pt x="86041" y="76314"/>
                  </a:cubicBezTo>
                  <a:cubicBezTo>
                    <a:pt x="88824" y="66018"/>
                    <a:pt x="89330" y="63567"/>
                    <a:pt x="91608" y="54251"/>
                  </a:cubicBezTo>
                  <a:lnTo>
                    <a:pt x="100718" y="19931"/>
                  </a:lnTo>
                  <a:cubicBezTo>
                    <a:pt x="102489" y="13067"/>
                    <a:pt x="102489" y="12577"/>
                    <a:pt x="102489" y="11596"/>
                  </a:cubicBezTo>
                  <a:cubicBezTo>
                    <a:pt x="102489" y="7429"/>
                    <a:pt x="99452" y="4978"/>
                    <a:pt x="95150" y="4978"/>
                  </a:cubicBezTo>
                  <a:cubicBezTo>
                    <a:pt x="89077" y="4978"/>
                    <a:pt x="85281" y="10371"/>
                    <a:pt x="84522" y="15764"/>
                  </a:cubicBezTo>
                  <a:close/>
                  <a:moveTo>
                    <a:pt x="68074" y="79256"/>
                  </a:moveTo>
                  <a:cubicBezTo>
                    <a:pt x="66809" y="83669"/>
                    <a:pt x="66809" y="84159"/>
                    <a:pt x="63013" y="88326"/>
                  </a:cubicBezTo>
                  <a:cubicBezTo>
                    <a:pt x="51879" y="101809"/>
                    <a:pt x="41504" y="105731"/>
                    <a:pt x="34418" y="105731"/>
                  </a:cubicBezTo>
                  <a:cubicBezTo>
                    <a:pt x="21766" y="105731"/>
                    <a:pt x="18223" y="92249"/>
                    <a:pt x="18223" y="82688"/>
                  </a:cubicBezTo>
                  <a:cubicBezTo>
                    <a:pt x="18223" y="70431"/>
                    <a:pt x="26321" y="40278"/>
                    <a:pt x="32141" y="29002"/>
                  </a:cubicBezTo>
                  <a:cubicBezTo>
                    <a:pt x="39985" y="14538"/>
                    <a:pt x="51373" y="5468"/>
                    <a:pt x="61495" y="5468"/>
                  </a:cubicBezTo>
                  <a:cubicBezTo>
                    <a:pt x="77943" y="5468"/>
                    <a:pt x="81486" y="25570"/>
                    <a:pt x="81486" y="27040"/>
                  </a:cubicBezTo>
                  <a:cubicBezTo>
                    <a:pt x="81486" y="28511"/>
                    <a:pt x="80980" y="29982"/>
                    <a:pt x="80726" y="31208"/>
                  </a:cubicBezTo>
                  <a:lnTo>
                    <a:pt x="68074" y="7925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F4E1A317-62A1-D917-857F-3C25E59A26F8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593650" y="5646535"/>
              <a:ext cx="46055" cy="171428"/>
            </a:xfrm>
            <a:custGeom>
              <a:avLst/>
              <a:gdLst>
                <a:gd name="connsiteX0" fmla="*/ 42774 w 46055"/>
                <a:gd name="connsiteY0" fmla="*/ 70 h 171428"/>
                <a:gd name="connsiteX1" fmla="*/ 262 w 46055"/>
                <a:gd name="connsiteY1" fmla="*/ 85698 h 171428"/>
                <a:gd name="connsiteX2" fmla="*/ 42774 w 46055"/>
                <a:gd name="connsiteY2" fmla="*/ 171498 h 171428"/>
                <a:gd name="connsiteX3" fmla="*/ 46317 w 46055"/>
                <a:gd name="connsiteY3" fmla="*/ 169439 h 171428"/>
                <a:gd name="connsiteX4" fmla="*/ 44545 w 46055"/>
                <a:gd name="connsiteY4" fmla="*/ 166865 h 171428"/>
                <a:gd name="connsiteX5" fmla="*/ 12307 w 46055"/>
                <a:gd name="connsiteY5" fmla="*/ 85870 h 171428"/>
                <a:gd name="connsiteX6" fmla="*/ 45077 w 46055"/>
                <a:gd name="connsiteY6" fmla="*/ 4188 h 171428"/>
                <a:gd name="connsiteX7" fmla="*/ 46317 w 46055"/>
                <a:gd name="connsiteY7" fmla="*/ 2129 h 171428"/>
                <a:gd name="connsiteX8" fmla="*/ 42774 w 46055"/>
                <a:gd name="connsiteY8" fmla="*/ 70 h 17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1428">
                  <a:moveTo>
                    <a:pt x="42774" y="70"/>
                  </a:moveTo>
                  <a:cubicBezTo>
                    <a:pt x="9118" y="23064"/>
                    <a:pt x="262" y="59443"/>
                    <a:pt x="262" y="85698"/>
                  </a:cubicBezTo>
                  <a:cubicBezTo>
                    <a:pt x="262" y="109894"/>
                    <a:pt x="7701" y="147474"/>
                    <a:pt x="42774" y="171498"/>
                  </a:cubicBezTo>
                  <a:cubicBezTo>
                    <a:pt x="44191" y="171498"/>
                    <a:pt x="46317" y="171498"/>
                    <a:pt x="46317" y="169439"/>
                  </a:cubicBezTo>
                  <a:cubicBezTo>
                    <a:pt x="46317" y="168409"/>
                    <a:pt x="45785" y="168066"/>
                    <a:pt x="44545" y="166865"/>
                  </a:cubicBezTo>
                  <a:cubicBezTo>
                    <a:pt x="20986" y="146273"/>
                    <a:pt x="12307" y="117101"/>
                    <a:pt x="12307" y="85870"/>
                  </a:cubicBezTo>
                  <a:cubicBezTo>
                    <a:pt x="12307" y="39538"/>
                    <a:pt x="30552" y="16886"/>
                    <a:pt x="45077" y="4188"/>
                  </a:cubicBezTo>
                  <a:cubicBezTo>
                    <a:pt x="45785" y="3502"/>
                    <a:pt x="46317" y="2987"/>
                    <a:pt x="46317" y="2129"/>
                  </a:cubicBezTo>
                  <a:cubicBezTo>
                    <a:pt x="46317" y="70"/>
                    <a:pt x="44191" y="70"/>
                    <a:pt x="42774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E37E6DCC-E08C-95B6-1C54-C03357C9557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664758" y="5669014"/>
              <a:ext cx="130371" cy="126469"/>
            </a:xfrm>
            <a:custGeom>
              <a:avLst/>
              <a:gdLst>
                <a:gd name="connsiteX0" fmla="*/ 69879 w 130371"/>
                <a:gd name="connsiteY0" fmla="*/ 67508 h 126469"/>
                <a:gd name="connsiteX1" fmla="*/ 124083 w 130371"/>
                <a:gd name="connsiteY1" fmla="*/ 67508 h 126469"/>
                <a:gd name="connsiteX2" fmla="*/ 130637 w 130371"/>
                <a:gd name="connsiteY2" fmla="*/ 63390 h 126469"/>
                <a:gd name="connsiteX3" fmla="*/ 124083 w 130371"/>
                <a:gd name="connsiteY3" fmla="*/ 59100 h 126469"/>
                <a:gd name="connsiteX4" fmla="*/ 69879 w 130371"/>
                <a:gd name="connsiteY4" fmla="*/ 59100 h 126469"/>
                <a:gd name="connsiteX5" fmla="*/ 69879 w 130371"/>
                <a:gd name="connsiteY5" fmla="*/ 6419 h 126469"/>
                <a:gd name="connsiteX6" fmla="*/ 65628 w 130371"/>
                <a:gd name="connsiteY6" fmla="*/ 70 h 126469"/>
                <a:gd name="connsiteX7" fmla="*/ 61199 w 130371"/>
                <a:gd name="connsiteY7" fmla="*/ 6419 h 126469"/>
                <a:gd name="connsiteX8" fmla="*/ 61199 w 130371"/>
                <a:gd name="connsiteY8" fmla="*/ 59100 h 126469"/>
                <a:gd name="connsiteX9" fmla="*/ 6819 w 130371"/>
                <a:gd name="connsiteY9" fmla="*/ 59100 h 126469"/>
                <a:gd name="connsiteX10" fmla="*/ 265 w 130371"/>
                <a:gd name="connsiteY10" fmla="*/ 63218 h 126469"/>
                <a:gd name="connsiteX11" fmla="*/ 6819 w 130371"/>
                <a:gd name="connsiteY11" fmla="*/ 67508 h 126469"/>
                <a:gd name="connsiteX12" fmla="*/ 61199 w 130371"/>
                <a:gd name="connsiteY12" fmla="*/ 67508 h 126469"/>
                <a:gd name="connsiteX13" fmla="*/ 61199 w 130371"/>
                <a:gd name="connsiteY13" fmla="*/ 120190 h 126469"/>
                <a:gd name="connsiteX14" fmla="*/ 65451 w 130371"/>
                <a:gd name="connsiteY14" fmla="*/ 126539 h 126469"/>
                <a:gd name="connsiteX15" fmla="*/ 69879 w 130371"/>
                <a:gd name="connsiteY15" fmla="*/ 120190 h 126469"/>
                <a:gd name="connsiteX16" fmla="*/ 69879 w 130371"/>
                <a:gd name="connsiteY16" fmla="*/ 67508 h 12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371" h="126469">
                  <a:moveTo>
                    <a:pt x="69879" y="67508"/>
                  </a:moveTo>
                  <a:lnTo>
                    <a:pt x="124083" y="67508"/>
                  </a:lnTo>
                  <a:cubicBezTo>
                    <a:pt x="126385" y="67508"/>
                    <a:pt x="130637" y="67508"/>
                    <a:pt x="130637" y="63390"/>
                  </a:cubicBezTo>
                  <a:cubicBezTo>
                    <a:pt x="130637" y="59100"/>
                    <a:pt x="126562" y="59100"/>
                    <a:pt x="124083" y="59100"/>
                  </a:cubicBezTo>
                  <a:lnTo>
                    <a:pt x="69879" y="59100"/>
                  </a:lnTo>
                  <a:lnTo>
                    <a:pt x="69879" y="6419"/>
                  </a:lnTo>
                  <a:cubicBezTo>
                    <a:pt x="69879" y="4188"/>
                    <a:pt x="69879" y="70"/>
                    <a:pt x="65628" y="70"/>
                  </a:cubicBezTo>
                  <a:cubicBezTo>
                    <a:pt x="61199" y="70"/>
                    <a:pt x="61199" y="4016"/>
                    <a:pt x="61199" y="6419"/>
                  </a:cubicBezTo>
                  <a:lnTo>
                    <a:pt x="61199" y="59100"/>
                  </a:lnTo>
                  <a:lnTo>
                    <a:pt x="6819" y="59100"/>
                  </a:lnTo>
                  <a:cubicBezTo>
                    <a:pt x="4516" y="59100"/>
                    <a:pt x="265" y="59100"/>
                    <a:pt x="265" y="63218"/>
                  </a:cubicBezTo>
                  <a:cubicBezTo>
                    <a:pt x="265" y="67508"/>
                    <a:pt x="4339" y="67508"/>
                    <a:pt x="6819" y="67508"/>
                  </a:cubicBezTo>
                  <a:lnTo>
                    <a:pt x="61199" y="67508"/>
                  </a:lnTo>
                  <a:lnTo>
                    <a:pt x="61199" y="120190"/>
                  </a:lnTo>
                  <a:cubicBezTo>
                    <a:pt x="61199" y="122421"/>
                    <a:pt x="61199" y="126539"/>
                    <a:pt x="65451" y="126539"/>
                  </a:cubicBezTo>
                  <a:cubicBezTo>
                    <a:pt x="69879" y="126539"/>
                    <a:pt x="69879" y="122592"/>
                    <a:pt x="69879" y="120190"/>
                  </a:cubicBezTo>
                  <a:lnTo>
                    <a:pt x="69879" y="6750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6C358BDF-97BB-F78F-DF00-EC8CA5C8B6AF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820281" y="5646535"/>
              <a:ext cx="45878" cy="171428"/>
            </a:xfrm>
            <a:custGeom>
              <a:avLst/>
              <a:gdLst>
                <a:gd name="connsiteX0" fmla="*/ 3636 w 45878"/>
                <a:gd name="connsiteY0" fmla="*/ 70 h 171428"/>
                <a:gd name="connsiteX1" fmla="*/ 271 w 45878"/>
                <a:gd name="connsiteY1" fmla="*/ 2129 h 171428"/>
                <a:gd name="connsiteX2" fmla="*/ 1865 w 45878"/>
                <a:gd name="connsiteY2" fmla="*/ 4703 h 171428"/>
                <a:gd name="connsiteX3" fmla="*/ 34104 w 45878"/>
                <a:gd name="connsiteY3" fmla="*/ 85698 h 171428"/>
                <a:gd name="connsiteX4" fmla="*/ 3459 w 45878"/>
                <a:gd name="connsiteY4" fmla="*/ 165492 h 171428"/>
                <a:gd name="connsiteX5" fmla="*/ 271 w 45878"/>
                <a:gd name="connsiteY5" fmla="*/ 169439 h 171428"/>
                <a:gd name="connsiteX6" fmla="*/ 2574 w 45878"/>
                <a:gd name="connsiteY6" fmla="*/ 171498 h 171428"/>
                <a:gd name="connsiteX7" fmla="*/ 33218 w 45878"/>
                <a:gd name="connsiteY7" fmla="*/ 138723 h 171428"/>
                <a:gd name="connsiteX8" fmla="*/ 46149 w 45878"/>
                <a:gd name="connsiteY8" fmla="*/ 85870 h 171428"/>
                <a:gd name="connsiteX9" fmla="*/ 3636 w 45878"/>
                <a:gd name="connsiteY9" fmla="*/ 70 h 17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1428">
                  <a:moveTo>
                    <a:pt x="3636" y="70"/>
                  </a:moveTo>
                  <a:cubicBezTo>
                    <a:pt x="2396" y="70"/>
                    <a:pt x="271" y="70"/>
                    <a:pt x="271" y="2129"/>
                  </a:cubicBezTo>
                  <a:cubicBezTo>
                    <a:pt x="271" y="2987"/>
                    <a:pt x="802" y="3502"/>
                    <a:pt x="1865" y="4703"/>
                  </a:cubicBezTo>
                  <a:cubicBezTo>
                    <a:pt x="17099" y="18259"/>
                    <a:pt x="34104" y="41425"/>
                    <a:pt x="34104" y="85698"/>
                  </a:cubicBezTo>
                  <a:cubicBezTo>
                    <a:pt x="34104" y="121563"/>
                    <a:pt x="22590" y="148675"/>
                    <a:pt x="3459" y="165492"/>
                  </a:cubicBezTo>
                  <a:cubicBezTo>
                    <a:pt x="448" y="168409"/>
                    <a:pt x="271" y="168581"/>
                    <a:pt x="271" y="169439"/>
                  </a:cubicBezTo>
                  <a:cubicBezTo>
                    <a:pt x="271" y="170297"/>
                    <a:pt x="802" y="171498"/>
                    <a:pt x="2574" y="171498"/>
                  </a:cubicBezTo>
                  <a:cubicBezTo>
                    <a:pt x="4699" y="171498"/>
                    <a:pt x="21527" y="160173"/>
                    <a:pt x="33218" y="138723"/>
                  </a:cubicBezTo>
                  <a:cubicBezTo>
                    <a:pt x="41012" y="124480"/>
                    <a:pt x="46149" y="105947"/>
                    <a:pt x="46149" y="85870"/>
                  </a:cubicBezTo>
                  <a:cubicBezTo>
                    <a:pt x="46149" y="61674"/>
                    <a:pt x="38709" y="24094"/>
                    <a:pt x="3636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B7871C96-DFD3-2999-91BB-43541F11D43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573279" y="5857133"/>
              <a:ext cx="77762" cy="148777"/>
            </a:xfrm>
            <a:custGeom>
              <a:avLst/>
              <a:gdLst>
                <a:gd name="connsiteX0" fmla="*/ 78024 w 77762"/>
                <a:gd name="connsiteY0" fmla="*/ 6598 h 148777"/>
                <a:gd name="connsiteX1" fmla="*/ 70939 w 77762"/>
                <a:gd name="connsiteY1" fmla="*/ 77 h 148777"/>
                <a:gd name="connsiteX2" fmla="*/ 61019 w 77762"/>
                <a:gd name="connsiteY2" fmla="*/ 9515 h 148777"/>
                <a:gd name="connsiteX3" fmla="*/ 68105 w 77762"/>
                <a:gd name="connsiteY3" fmla="*/ 16036 h 148777"/>
                <a:gd name="connsiteX4" fmla="*/ 78024 w 77762"/>
                <a:gd name="connsiteY4" fmla="*/ 6598 h 148777"/>
                <a:gd name="connsiteX5" fmla="*/ 40471 w 77762"/>
                <a:gd name="connsiteY5" fmla="*/ 122257 h 148777"/>
                <a:gd name="connsiteX6" fmla="*/ 17621 w 77762"/>
                <a:gd name="connsiteY6" fmla="*/ 144050 h 148777"/>
                <a:gd name="connsiteX7" fmla="*/ 11244 w 77762"/>
                <a:gd name="connsiteY7" fmla="*/ 143021 h 148777"/>
                <a:gd name="connsiteX8" fmla="*/ 17267 w 77762"/>
                <a:gd name="connsiteY8" fmla="*/ 134269 h 148777"/>
                <a:gd name="connsiteX9" fmla="*/ 10358 w 77762"/>
                <a:gd name="connsiteY9" fmla="*/ 127920 h 148777"/>
                <a:gd name="connsiteX10" fmla="*/ 262 w 77762"/>
                <a:gd name="connsiteY10" fmla="*/ 138044 h 148777"/>
                <a:gd name="connsiteX11" fmla="*/ 17798 w 77762"/>
                <a:gd name="connsiteY11" fmla="*/ 148855 h 148777"/>
                <a:gd name="connsiteX12" fmla="*/ 54642 w 77762"/>
                <a:gd name="connsiteY12" fmla="*/ 121742 h 148777"/>
                <a:gd name="connsiteX13" fmla="*/ 70584 w 77762"/>
                <a:gd name="connsiteY13" fmla="*/ 60309 h 148777"/>
                <a:gd name="connsiteX14" fmla="*/ 71470 w 77762"/>
                <a:gd name="connsiteY14" fmla="*/ 54303 h 148777"/>
                <a:gd name="connsiteX15" fmla="*/ 52517 w 77762"/>
                <a:gd name="connsiteY15" fmla="*/ 38173 h 148777"/>
                <a:gd name="connsiteX16" fmla="*/ 21518 w 77762"/>
                <a:gd name="connsiteY16" fmla="*/ 64428 h 148777"/>
                <a:gd name="connsiteX17" fmla="*/ 24529 w 77762"/>
                <a:gd name="connsiteY17" fmla="*/ 66658 h 148777"/>
                <a:gd name="connsiteX18" fmla="*/ 28072 w 77762"/>
                <a:gd name="connsiteY18" fmla="*/ 63570 h 148777"/>
                <a:gd name="connsiteX19" fmla="*/ 51985 w 77762"/>
                <a:gd name="connsiteY19" fmla="*/ 42978 h 148777"/>
                <a:gd name="connsiteX20" fmla="*/ 58008 w 77762"/>
                <a:gd name="connsiteY20" fmla="*/ 51386 h 148777"/>
                <a:gd name="connsiteX21" fmla="*/ 57476 w 77762"/>
                <a:gd name="connsiteY21" fmla="*/ 56534 h 148777"/>
                <a:gd name="connsiteX22" fmla="*/ 40471 w 77762"/>
                <a:gd name="connsiteY22" fmla="*/ 122257 h 14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62" h="148777">
                  <a:moveTo>
                    <a:pt x="78024" y="6598"/>
                  </a:moveTo>
                  <a:cubicBezTo>
                    <a:pt x="78024" y="3681"/>
                    <a:pt x="75721" y="77"/>
                    <a:pt x="70939" y="77"/>
                  </a:cubicBezTo>
                  <a:cubicBezTo>
                    <a:pt x="65802" y="77"/>
                    <a:pt x="61019" y="4882"/>
                    <a:pt x="61019" y="9515"/>
                  </a:cubicBezTo>
                  <a:cubicBezTo>
                    <a:pt x="61019" y="12261"/>
                    <a:pt x="63145" y="16036"/>
                    <a:pt x="68105" y="16036"/>
                  </a:cubicBezTo>
                  <a:cubicBezTo>
                    <a:pt x="72887" y="16036"/>
                    <a:pt x="78024" y="11575"/>
                    <a:pt x="78024" y="6598"/>
                  </a:cubicBezTo>
                  <a:close/>
                  <a:moveTo>
                    <a:pt x="40471" y="122257"/>
                  </a:moveTo>
                  <a:cubicBezTo>
                    <a:pt x="37460" y="134097"/>
                    <a:pt x="28072" y="144050"/>
                    <a:pt x="17621" y="144050"/>
                  </a:cubicBezTo>
                  <a:cubicBezTo>
                    <a:pt x="15318" y="144050"/>
                    <a:pt x="13192" y="143707"/>
                    <a:pt x="11244" y="143021"/>
                  </a:cubicBezTo>
                  <a:cubicBezTo>
                    <a:pt x="15849" y="140961"/>
                    <a:pt x="17267" y="136843"/>
                    <a:pt x="17267" y="134269"/>
                  </a:cubicBezTo>
                  <a:cubicBezTo>
                    <a:pt x="17267" y="130150"/>
                    <a:pt x="13901" y="127920"/>
                    <a:pt x="10358" y="127920"/>
                  </a:cubicBezTo>
                  <a:cubicBezTo>
                    <a:pt x="4867" y="127920"/>
                    <a:pt x="262" y="132553"/>
                    <a:pt x="262" y="138044"/>
                  </a:cubicBezTo>
                  <a:cubicBezTo>
                    <a:pt x="262" y="144565"/>
                    <a:pt x="7170" y="148855"/>
                    <a:pt x="17798" y="148855"/>
                  </a:cubicBezTo>
                  <a:cubicBezTo>
                    <a:pt x="28426" y="148855"/>
                    <a:pt x="49151" y="142677"/>
                    <a:pt x="54642" y="121742"/>
                  </a:cubicBezTo>
                  <a:lnTo>
                    <a:pt x="70584" y="60309"/>
                  </a:lnTo>
                  <a:cubicBezTo>
                    <a:pt x="71116" y="58422"/>
                    <a:pt x="71470" y="56877"/>
                    <a:pt x="71470" y="54303"/>
                  </a:cubicBezTo>
                  <a:cubicBezTo>
                    <a:pt x="71470" y="44865"/>
                    <a:pt x="63145" y="38173"/>
                    <a:pt x="52517" y="38173"/>
                  </a:cubicBezTo>
                  <a:cubicBezTo>
                    <a:pt x="32855" y="38173"/>
                    <a:pt x="21518" y="62025"/>
                    <a:pt x="21518" y="64428"/>
                  </a:cubicBezTo>
                  <a:cubicBezTo>
                    <a:pt x="21518" y="66658"/>
                    <a:pt x="23998" y="66658"/>
                    <a:pt x="24529" y="66658"/>
                  </a:cubicBezTo>
                  <a:cubicBezTo>
                    <a:pt x="26655" y="66658"/>
                    <a:pt x="26832" y="66144"/>
                    <a:pt x="28072" y="63570"/>
                  </a:cubicBezTo>
                  <a:cubicBezTo>
                    <a:pt x="32500" y="53617"/>
                    <a:pt x="41711" y="42978"/>
                    <a:pt x="51985" y="42978"/>
                  </a:cubicBezTo>
                  <a:cubicBezTo>
                    <a:pt x="56414" y="42978"/>
                    <a:pt x="58008" y="45895"/>
                    <a:pt x="58008" y="51386"/>
                  </a:cubicBezTo>
                  <a:cubicBezTo>
                    <a:pt x="58008" y="53274"/>
                    <a:pt x="57654" y="55676"/>
                    <a:pt x="57476" y="56534"/>
                  </a:cubicBezTo>
                  <a:lnTo>
                    <a:pt x="40471" y="12225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7843DF62-AB5E-FFB4-C09F-D8A1202B5CBC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924488" y="5718715"/>
              <a:ext cx="58707" cy="245143"/>
            </a:xfrm>
            <a:custGeom>
              <a:avLst/>
              <a:gdLst>
                <a:gd name="connsiteX0" fmla="*/ 58982 w 58707"/>
                <a:gd name="connsiteY0" fmla="*/ 242767 h 245143"/>
                <a:gd name="connsiteX1" fmla="*/ 54680 w 58707"/>
                <a:gd name="connsiteY1" fmla="*/ 237373 h 245143"/>
                <a:gd name="connsiteX2" fmla="*/ 14951 w 58707"/>
                <a:gd name="connsiteY2" fmla="*/ 122646 h 245143"/>
                <a:gd name="connsiteX3" fmla="*/ 55693 w 58707"/>
                <a:gd name="connsiteY3" fmla="*/ 6694 h 245143"/>
                <a:gd name="connsiteX4" fmla="*/ 58982 w 58707"/>
                <a:gd name="connsiteY4" fmla="*/ 2526 h 245143"/>
                <a:gd name="connsiteX5" fmla="*/ 56452 w 58707"/>
                <a:gd name="connsiteY5" fmla="*/ 75 h 245143"/>
                <a:gd name="connsiteX6" fmla="*/ 16217 w 58707"/>
                <a:gd name="connsiteY6" fmla="*/ 47878 h 245143"/>
                <a:gd name="connsiteX7" fmla="*/ 274 w 58707"/>
                <a:gd name="connsiteY7" fmla="*/ 122646 h 245143"/>
                <a:gd name="connsiteX8" fmla="*/ 16976 w 58707"/>
                <a:gd name="connsiteY8" fmla="*/ 199131 h 245143"/>
                <a:gd name="connsiteX9" fmla="*/ 56452 w 58707"/>
                <a:gd name="connsiteY9" fmla="*/ 245218 h 245143"/>
                <a:gd name="connsiteX10" fmla="*/ 58982 w 58707"/>
                <a:gd name="connsiteY10" fmla="*/ 242767 h 24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5143">
                  <a:moveTo>
                    <a:pt x="58982" y="242767"/>
                  </a:moveTo>
                  <a:cubicBezTo>
                    <a:pt x="58982" y="242031"/>
                    <a:pt x="58982" y="241541"/>
                    <a:pt x="54680" y="237373"/>
                  </a:cubicBezTo>
                  <a:cubicBezTo>
                    <a:pt x="23049" y="206485"/>
                    <a:pt x="14951" y="160153"/>
                    <a:pt x="14951" y="122646"/>
                  </a:cubicBezTo>
                  <a:cubicBezTo>
                    <a:pt x="14951" y="79991"/>
                    <a:pt x="24567" y="37336"/>
                    <a:pt x="55693" y="6694"/>
                  </a:cubicBezTo>
                  <a:cubicBezTo>
                    <a:pt x="58982" y="3752"/>
                    <a:pt x="58982" y="3262"/>
                    <a:pt x="58982" y="2526"/>
                  </a:cubicBezTo>
                  <a:cubicBezTo>
                    <a:pt x="58982" y="810"/>
                    <a:pt x="57970" y="75"/>
                    <a:pt x="56452" y="75"/>
                  </a:cubicBezTo>
                  <a:cubicBezTo>
                    <a:pt x="53921" y="75"/>
                    <a:pt x="31147" y="16744"/>
                    <a:pt x="16217" y="47878"/>
                  </a:cubicBezTo>
                  <a:cubicBezTo>
                    <a:pt x="3311" y="74843"/>
                    <a:pt x="274" y="102054"/>
                    <a:pt x="274" y="122646"/>
                  </a:cubicBezTo>
                  <a:cubicBezTo>
                    <a:pt x="274" y="141768"/>
                    <a:pt x="3058" y="171430"/>
                    <a:pt x="16976" y="199131"/>
                  </a:cubicBezTo>
                  <a:cubicBezTo>
                    <a:pt x="32159" y="229284"/>
                    <a:pt x="53921" y="245218"/>
                    <a:pt x="56452" y="245218"/>
                  </a:cubicBezTo>
                  <a:cubicBezTo>
                    <a:pt x="57970" y="245218"/>
                    <a:pt x="58982" y="244483"/>
                    <a:pt x="58982" y="24276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EC98BC01-2794-831A-0C7D-7F8AA9E75BD5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003665" y="5749113"/>
              <a:ext cx="77686" cy="156156"/>
            </a:xfrm>
            <a:custGeom>
              <a:avLst/>
              <a:gdLst>
                <a:gd name="connsiteX0" fmla="*/ 46587 w 77686"/>
                <a:gd name="connsiteY0" fmla="*/ 55477 h 156156"/>
                <a:gd name="connsiteX1" fmla="*/ 70373 w 77686"/>
                <a:gd name="connsiteY1" fmla="*/ 55477 h 156156"/>
                <a:gd name="connsiteX2" fmla="*/ 77965 w 77686"/>
                <a:gd name="connsiteY2" fmla="*/ 50574 h 156156"/>
                <a:gd name="connsiteX3" fmla="*/ 70879 w 77686"/>
                <a:gd name="connsiteY3" fmla="*/ 47878 h 156156"/>
                <a:gd name="connsiteX4" fmla="*/ 48611 w 77686"/>
                <a:gd name="connsiteY4" fmla="*/ 47878 h 156156"/>
                <a:gd name="connsiteX5" fmla="*/ 58986 w 77686"/>
                <a:gd name="connsiteY5" fmla="*/ 6694 h 156156"/>
                <a:gd name="connsiteX6" fmla="*/ 51648 w 77686"/>
                <a:gd name="connsiteY6" fmla="*/ 75 h 156156"/>
                <a:gd name="connsiteX7" fmla="*/ 41526 w 77686"/>
                <a:gd name="connsiteY7" fmla="*/ 8900 h 156156"/>
                <a:gd name="connsiteX8" fmla="*/ 31657 w 77686"/>
                <a:gd name="connsiteY8" fmla="*/ 47878 h 156156"/>
                <a:gd name="connsiteX9" fmla="*/ 7870 w 77686"/>
                <a:gd name="connsiteY9" fmla="*/ 47878 h 156156"/>
                <a:gd name="connsiteX10" fmla="*/ 278 w 77686"/>
                <a:gd name="connsiteY10" fmla="*/ 52535 h 156156"/>
                <a:gd name="connsiteX11" fmla="*/ 7364 w 77686"/>
                <a:gd name="connsiteY11" fmla="*/ 55477 h 156156"/>
                <a:gd name="connsiteX12" fmla="*/ 29632 w 77686"/>
                <a:gd name="connsiteY12" fmla="*/ 55477 h 156156"/>
                <a:gd name="connsiteX13" fmla="*/ 10400 w 77686"/>
                <a:gd name="connsiteY13" fmla="*/ 133678 h 156156"/>
                <a:gd name="connsiteX14" fmla="*/ 33681 w 77686"/>
                <a:gd name="connsiteY14" fmla="*/ 156231 h 156156"/>
                <a:gd name="connsiteX15" fmla="*/ 73916 w 77686"/>
                <a:gd name="connsiteY15" fmla="*/ 118479 h 156156"/>
                <a:gd name="connsiteX16" fmla="*/ 70879 w 77686"/>
                <a:gd name="connsiteY16" fmla="*/ 116027 h 156156"/>
                <a:gd name="connsiteX17" fmla="*/ 67084 w 77686"/>
                <a:gd name="connsiteY17" fmla="*/ 119459 h 156156"/>
                <a:gd name="connsiteX18" fmla="*/ 34187 w 77686"/>
                <a:gd name="connsiteY18" fmla="*/ 150838 h 156156"/>
                <a:gd name="connsiteX19" fmla="*/ 26343 w 77686"/>
                <a:gd name="connsiteY19" fmla="*/ 139561 h 156156"/>
                <a:gd name="connsiteX20" fmla="*/ 27861 w 77686"/>
                <a:gd name="connsiteY20" fmla="*/ 127794 h 156156"/>
                <a:gd name="connsiteX21" fmla="*/ 46587 w 77686"/>
                <a:gd name="connsiteY21" fmla="*/ 55477 h 15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686" h="156156">
                  <a:moveTo>
                    <a:pt x="46587" y="55477"/>
                  </a:moveTo>
                  <a:lnTo>
                    <a:pt x="70373" y="55477"/>
                  </a:lnTo>
                  <a:cubicBezTo>
                    <a:pt x="75434" y="55477"/>
                    <a:pt x="77965" y="55477"/>
                    <a:pt x="77965" y="50574"/>
                  </a:cubicBezTo>
                  <a:cubicBezTo>
                    <a:pt x="77965" y="47878"/>
                    <a:pt x="75434" y="47878"/>
                    <a:pt x="70879" y="47878"/>
                  </a:cubicBezTo>
                  <a:lnTo>
                    <a:pt x="48611" y="47878"/>
                  </a:lnTo>
                  <a:cubicBezTo>
                    <a:pt x="57721" y="13067"/>
                    <a:pt x="58986" y="8164"/>
                    <a:pt x="58986" y="6694"/>
                  </a:cubicBezTo>
                  <a:cubicBezTo>
                    <a:pt x="58986" y="2526"/>
                    <a:pt x="55949" y="75"/>
                    <a:pt x="51648" y="75"/>
                  </a:cubicBezTo>
                  <a:cubicBezTo>
                    <a:pt x="50888" y="75"/>
                    <a:pt x="43803" y="320"/>
                    <a:pt x="41526" y="8900"/>
                  </a:cubicBezTo>
                  <a:lnTo>
                    <a:pt x="31657" y="47878"/>
                  </a:lnTo>
                  <a:lnTo>
                    <a:pt x="7870" y="47878"/>
                  </a:lnTo>
                  <a:cubicBezTo>
                    <a:pt x="2809" y="47878"/>
                    <a:pt x="278" y="47878"/>
                    <a:pt x="278" y="52535"/>
                  </a:cubicBezTo>
                  <a:cubicBezTo>
                    <a:pt x="278" y="55477"/>
                    <a:pt x="2303" y="55477"/>
                    <a:pt x="7364" y="55477"/>
                  </a:cubicBezTo>
                  <a:lnTo>
                    <a:pt x="29632" y="55477"/>
                  </a:lnTo>
                  <a:cubicBezTo>
                    <a:pt x="11412" y="125098"/>
                    <a:pt x="10400" y="129265"/>
                    <a:pt x="10400" y="133678"/>
                  </a:cubicBezTo>
                  <a:cubicBezTo>
                    <a:pt x="10400" y="146916"/>
                    <a:pt x="20016" y="156231"/>
                    <a:pt x="33681" y="156231"/>
                  </a:cubicBezTo>
                  <a:cubicBezTo>
                    <a:pt x="59492" y="156231"/>
                    <a:pt x="73916" y="120440"/>
                    <a:pt x="73916" y="118479"/>
                  </a:cubicBezTo>
                  <a:cubicBezTo>
                    <a:pt x="73916" y="116027"/>
                    <a:pt x="71892" y="116027"/>
                    <a:pt x="70879" y="116027"/>
                  </a:cubicBezTo>
                  <a:cubicBezTo>
                    <a:pt x="68602" y="116027"/>
                    <a:pt x="68349" y="116763"/>
                    <a:pt x="67084" y="119459"/>
                  </a:cubicBezTo>
                  <a:cubicBezTo>
                    <a:pt x="56203" y="144954"/>
                    <a:pt x="42791" y="150838"/>
                    <a:pt x="34187" y="150838"/>
                  </a:cubicBezTo>
                  <a:cubicBezTo>
                    <a:pt x="28873" y="150838"/>
                    <a:pt x="26343" y="147651"/>
                    <a:pt x="26343" y="139561"/>
                  </a:cubicBezTo>
                  <a:cubicBezTo>
                    <a:pt x="26343" y="133678"/>
                    <a:pt x="26849" y="131962"/>
                    <a:pt x="27861" y="127794"/>
                  </a:cubicBezTo>
                  <a:lnTo>
                    <a:pt x="46587" y="5547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5E685C78-0508-83F6-8BA2-EFADEA9D8A0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103649" y="5718715"/>
              <a:ext cx="58707" cy="245143"/>
            </a:xfrm>
            <a:custGeom>
              <a:avLst/>
              <a:gdLst>
                <a:gd name="connsiteX0" fmla="*/ 58990 w 58707"/>
                <a:gd name="connsiteY0" fmla="*/ 122646 h 245143"/>
                <a:gd name="connsiteX1" fmla="*/ 42288 w 58707"/>
                <a:gd name="connsiteY1" fmla="*/ 46162 h 245143"/>
                <a:gd name="connsiteX2" fmla="*/ 2812 w 58707"/>
                <a:gd name="connsiteY2" fmla="*/ 75 h 245143"/>
                <a:gd name="connsiteX3" fmla="*/ 282 w 58707"/>
                <a:gd name="connsiteY3" fmla="*/ 2526 h 245143"/>
                <a:gd name="connsiteX4" fmla="*/ 5090 w 58707"/>
                <a:gd name="connsiteY4" fmla="*/ 8164 h 245143"/>
                <a:gd name="connsiteX5" fmla="*/ 44313 w 58707"/>
                <a:gd name="connsiteY5" fmla="*/ 122646 h 245143"/>
                <a:gd name="connsiteX6" fmla="*/ 3572 w 58707"/>
                <a:gd name="connsiteY6" fmla="*/ 238599 h 245143"/>
                <a:gd name="connsiteX7" fmla="*/ 282 w 58707"/>
                <a:gd name="connsiteY7" fmla="*/ 242767 h 245143"/>
                <a:gd name="connsiteX8" fmla="*/ 2812 w 58707"/>
                <a:gd name="connsiteY8" fmla="*/ 245218 h 245143"/>
                <a:gd name="connsiteX9" fmla="*/ 43047 w 58707"/>
                <a:gd name="connsiteY9" fmla="*/ 197415 h 245143"/>
                <a:gd name="connsiteX10" fmla="*/ 58990 w 58707"/>
                <a:gd name="connsiteY10" fmla="*/ 122646 h 24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5143">
                  <a:moveTo>
                    <a:pt x="58990" y="122646"/>
                  </a:moveTo>
                  <a:cubicBezTo>
                    <a:pt x="58990" y="103525"/>
                    <a:pt x="56206" y="73863"/>
                    <a:pt x="42288" y="46162"/>
                  </a:cubicBezTo>
                  <a:cubicBezTo>
                    <a:pt x="27105" y="16009"/>
                    <a:pt x="5343" y="75"/>
                    <a:pt x="2812" y="75"/>
                  </a:cubicBezTo>
                  <a:cubicBezTo>
                    <a:pt x="1294" y="75"/>
                    <a:pt x="282" y="1055"/>
                    <a:pt x="282" y="2526"/>
                  </a:cubicBezTo>
                  <a:cubicBezTo>
                    <a:pt x="282" y="3262"/>
                    <a:pt x="282" y="3752"/>
                    <a:pt x="5090" y="8164"/>
                  </a:cubicBezTo>
                  <a:cubicBezTo>
                    <a:pt x="29889" y="32434"/>
                    <a:pt x="44313" y="71411"/>
                    <a:pt x="44313" y="122646"/>
                  </a:cubicBezTo>
                  <a:cubicBezTo>
                    <a:pt x="44313" y="164566"/>
                    <a:pt x="34950" y="207711"/>
                    <a:pt x="3572" y="238599"/>
                  </a:cubicBezTo>
                  <a:cubicBezTo>
                    <a:pt x="282" y="241541"/>
                    <a:pt x="282" y="242031"/>
                    <a:pt x="282" y="242767"/>
                  </a:cubicBezTo>
                  <a:cubicBezTo>
                    <a:pt x="282" y="244237"/>
                    <a:pt x="1294" y="245218"/>
                    <a:pt x="2812" y="245218"/>
                  </a:cubicBezTo>
                  <a:cubicBezTo>
                    <a:pt x="5343" y="245218"/>
                    <a:pt x="28117" y="228548"/>
                    <a:pt x="43047" y="197415"/>
                  </a:cubicBezTo>
                  <a:cubicBezTo>
                    <a:pt x="55953" y="170449"/>
                    <a:pt x="58990" y="143238"/>
                    <a:pt x="58990" y="12264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F61359AC-3BC9-B140-17B6-B692C9FD4935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197503" y="5735140"/>
              <a:ext cx="152842" cy="167432"/>
            </a:xfrm>
            <a:custGeom>
              <a:avLst/>
              <a:gdLst>
                <a:gd name="connsiteX0" fmla="*/ 85058 w 152842"/>
                <a:gd name="connsiteY0" fmla="*/ 19196 h 167432"/>
                <a:gd name="connsiteX1" fmla="*/ 111881 w 152842"/>
                <a:gd name="connsiteY1" fmla="*/ 7674 h 167432"/>
                <a:gd name="connsiteX2" fmla="*/ 121497 w 152842"/>
                <a:gd name="connsiteY2" fmla="*/ 3016 h 167432"/>
                <a:gd name="connsiteX3" fmla="*/ 117448 w 152842"/>
                <a:gd name="connsiteY3" fmla="*/ 75 h 167432"/>
                <a:gd name="connsiteX4" fmla="*/ 79997 w 152842"/>
                <a:gd name="connsiteY4" fmla="*/ 810 h 167432"/>
                <a:gd name="connsiteX5" fmla="*/ 46341 w 152842"/>
                <a:gd name="connsiteY5" fmla="*/ 75 h 167432"/>
                <a:gd name="connsiteX6" fmla="*/ 41533 w 152842"/>
                <a:gd name="connsiteY6" fmla="*/ 4978 h 167432"/>
                <a:gd name="connsiteX7" fmla="*/ 48618 w 152842"/>
                <a:gd name="connsiteY7" fmla="*/ 7674 h 167432"/>
                <a:gd name="connsiteX8" fmla="*/ 58234 w 152842"/>
                <a:gd name="connsiteY8" fmla="*/ 8164 h 167432"/>
                <a:gd name="connsiteX9" fmla="*/ 65067 w 152842"/>
                <a:gd name="connsiteY9" fmla="*/ 12087 h 167432"/>
                <a:gd name="connsiteX10" fmla="*/ 64055 w 152842"/>
                <a:gd name="connsiteY10" fmla="*/ 16744 h 167432"/>
                <a:gd name="connsiteX11" fmla="*/ 30146 w 152842"/>
                <a:gd name="connsiteY11" fmla="*/ 148386 h 167432"/>
                <a:gd name="connsiteX12" fmla="*/ 7118 w 152842"/>
                <a:gd name="connsiteY12" fmla="*/ 159908 h 167432"/>
                <a:gd name="connsiteX13" fmla="*/ 286 w 152842"/>
                <a:gd name="connsiteY13" fmla="*/ 164811 h 167432"/>
                <a:gd name="connsiteX14" fmla="*/ 7118 w 152842"/>
                <a:gd name="connsiteY14" fmla="*/ 167508 h 167432"/>
                <a:gd name="connsiteX15" fmla="*/ 124281 w 152842"/>
                <a:gd name="connsiteY15" fmla="*/ 167508 h 167432"/>
                <a:gd name="connsiteX16" fmla="*/ 132125 w 152842"/>
                <a:gd name="connsiteY16" fmla="*/ 163340 h 167432"/>
                <a:gd name="connsiteX17" fmla="*/ 152116 w 152842"/>
                <a:gd name="connsiteY17" fmla="*/ 110389 h 167432"/>
                <a:gd name="connsiteX18" fmla="*/ 153129 w 152842"/>
                <a:gd name="connsiteY18" fmla="*/ 106957 h 167432"/>
                <a:gd name="connsiteX19" fmla="*/ 150092 w 152842"/>
                <a:gd name="connsiteY19" fmla="*/ 104261 h 167432"/>
                <a:gd name="connsiteX20" fmla="*/ 145790 w 152842"/>
                <a:gd name="connsiteY20" fmla="*/ 109409 h 167432"/>
                <a:gd name="connsiteX21" fmla="*/ 82274 w 152842"/>
                <a:gd name="connsiteY21" fmla="*/ 159908 h 167432"/>
                <a:gd name="connsiteX22" fmla="*/ 58487 w 152842"/>
                <a:gd name="connsiteY22" fmla="*/ 159908 h 167432"/>
                <a:gd name="connsiteX23" fmla="*/ 52920 w 152842"/>
                <a:gd name="connsiteY23" fmla="*/ 159663 h 167432"/>
                <a:gd name="connsiteX24" fmla="*/ 49631 w 152842"/>
                <a:gd name="connsiteY24" fmla="*/ 157212 h 167432"/>
                <a:gd name="connsiteX25" fmla="*/ 50896 w 152842"/>
                <a:gd name="connsiteY25" fmla="*/ 151573 h 167432"/>
                <a:gd name="connsiteX26" fmla="*/ 85058 w 152842"/>
                <a:gd name="connsiteY26" fmla="*/ 19196 h 16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842" h="167432">
                  <a:moveTo>
                    <a:pt x="85058" y="19196"/>
                  </a:moveTo>
                  <a:cubicBezTo>
                    <a:pt x="87335" y="10371"/>
                    <a:pt x="88094" y="7674"/>
                    <a:pt x="111881" y="7674"/>
                  </a:cubicBezTo>
                  <a:cubicBezTo>
                    <a:pt x="119473" y="7674"/>
                    <a:pt x="121497" y="7674"/>
                    <a:pt x="121497" y="3016"/>
                  </a:cubicBezTo>
                  <a:cubicBezTo>
                    <a:pt x="121497" y="75"/>
                    <a:pt x="118714" y="75"/>
                    <a:pt x="117448" y="75"/>
                  </a:cubicBezTo>
                  <a:cubicBezTo>
                    <a:pt x="109098" y="75"/>
                    <a:pt x="88347" y="810"/>
                    <a:pt x="79997" y="810"/>
                  </a:cubicBezTo>
                  <a:cubicBezTo>
                    <a:pt x="72405" y="810"/>
                    <a:pt x="53933" y="75"/>
                    <a:pt x="46341" y="75"/>
                  </a:cubicBezTo>
                  <a:cubicBezTo>
                    <a:pt x="44570" y="75"/>
                    <a:pt x="41533" y="75"/>
                    <a:pt x="41533" y="4978"/>
                  </a:cubicBezTo>
                  <a:cubicBezTo>
                    <a:pt x="41533" y="7674"/>
                    <a:pt x="43811" y="7674"/>
                    <a:pt x="48618" y="7674"/>
                  </a:cubicBezTo>
                  <a:cubicBezTo>
                    <a:pt x="49125" y="7674"/>
                    <a:pt x="53933" y="7674"/>
                    <a:pt x="58234" y="8164"/>
                  </a:cubicBezTo>
                  <a:cubicBezTo>
                    <a:pt x="62789" y="8655"/>
                    <a:pt x="65067" y="8900"/>
                    <a:pt x="65067" y="12087"/>
                  </a:cubicBezTo>
                  <a:cubicBezTo>
                    <a:pt x="65067" y="13067"/>
                    <a:pt x="64814" y="13803"/>
                    <a:pt x="64055" y="16744"/>
                  </a:cubicBezTo>
                  <a:lnTo>
                    <a:pt x="30146" y="148386"/>
                  </a:lnTo>
                  <a:cubicBezTo>
                    <a:pt x="27615" y="157947"/>
                    <a:pt x="27109" y="159908"/>
                    <a:pt x="7118" y="159908"/>
                  </a:cubicBezTo>
                  <a:cubicBezTo>
                    <a:pt x="2816" y="159908"/>
                    <a:pt x="286" y="159908"/>
                    <a:pt x="286" y="164811"/>
                  </a:cubicBezTo>
                  <a:cubicBezTo>
                    <a:pt x="286" y="167508"/>
                    <a:pt x="2563" y="167508"/>
                    <a:pt x="7118" y="167508"/>
                  </a:cubicBezTo>
                  <a:lnTo>
                    <a:pt x="124281" y="167508"/>
                  </a:lnTo>
                  <a:cubicBezTo>
                    <a:pt x="130354" y="167508"/>
                    <a:pt x="130607" y="167508"/>
                    <a:pt x="132125" y="163340"/>
                  </a:cubicBezTo>
                  <a:lnTo>
                    <a:pt x="152116" y="110389"/>
                  </a:lnTo>
                  <a:cubicBezTo>
                    <a:pt x="153129" y="107693"/>
                    <a:pt x="153129" y="107202"/>
                    <a:pt x="153129" y="106957"/>
                  </a:cubicBezTo>
                  <a:cubicBezTo>
                    <a:pt x="153129" y="105977"/>
                    <a:pt x="152369" y="104261"/>
                    <a:pt x="150092" y="104261"/>
                  </a:cubicBezTo>
                  <a:cubicBezTo>
                    <a:pt x="147814" y="104261"/>
                    <a:pt x="147561" y="105486"/>
                    <a:pt x="145790" y="109409"/>
                  </a:cubicBezTo>
                  <a:cubicBezTo>
                    <a:pt x="137186" y="131962"/>
                    <a:pt x="126052" y="159908"/>
                    <a:pt x="82274" y="159908"/>
                  </a:cubicBezTo>
                  <a:lnTo>
                    <a:pt x="58487" y="159908"/>
                  </a:lnTo>
                  <a:cubicBezTo>
                    <a:pt x="54945" y="159908"/>
                    <a:pt x="54439" y="159908"/>
                    <a:pt x="52920" y="159663"/>
                  </a:cubicBezTo>
                  <a:cubicBezTo>
                    <a:pt x="50390" y="159418"/>
                    <a:pt x="49631" y="159173"/>
                    <a:pt x="49631" y="157212"/>
                  </a:cubicBezTo>
                  <a:cubicBezTo>
                    <a:pt x="49631" y="156476"/>
                    <a:pt x="49631" y="155986"/>
                    <a:pt x="50896" y="151573"/>
                  </a:cubicBezTo>
                  <a:lnTo>
                    <a:pt x="85058" y="1919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210BBEA1-7E8F-42C0-551F-CFFA08EB3929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359849" y="5687584"/>
              <a:ext cx="77762" cy="148777"/>
            </a:xfrm>
            <a:custGeom>
              <a:avLst/>
              <a:gdLst>
                <a:gd name="connsiteX0" fmla="*/ 78055 w 77762"/>
                <a:gd name="connsiteY0" fmla="*/ 6591 h 148777"/>
                <a:gd name="connsiteX1" fmla="*/ 70970 w 77762"/>
                <a:gd name="connsiteY1" fmla="*/ 71 h 148777"/>
                <a:gd name="connsiteX2" fmla="*/ 61050 w 77762"/>
                <a:gd name="connsiteY2" fmla="*/ 9509 h 148777"/>
                <a:gd name="connsiteX3" fmla="*/ 68135 w 77762"/>
                <a:gd name="connsiteY3" fmla="*/ 16029 h 148777"/>
                <a:gd name="connsiteX4" fmla="*/ 78055 w 77762"/>
                <a:gd name="connsiteY4" fmla="*/ 6591 h 148777"/>
                <a:gd name="connsiteX5" fmla="*/ 40502 w 77762"/>
                <a:gd name="connsiteY5" fmla="*/ 122250 h 148777"/>
                <a:gd name="connsiteX6" fmla="*/ 17652 w 77762"/>
                <a:gd name="connsiteY6" fmla="*/ 144043 h 148777"/>
                <a:gd name="connsiteX7" fmla="*/ 11275 w 77762"/>
                <a:gd name="connsiteY7" fmla="*/ 143014 h 148777"/>
                <a:gd name="connsiteX8" fmla="*/ 17298 w 77762"/>
                <a:gd name="connsiteY8" fmla="*/ 134262 h 148777"/>
                <a:gd name="connsiteX9" fmla="*/ 10389 w 77762"/>
                <a:gd name="connsiteY9" fmla="*/ 127913 h 148777"/>
                <a:gd name="connsiteX10" fmla="*/ 292 w 77762"/>
                <a:gd name="connsiteY10" fmla="*/ 138037 h 148777"/>
                <a:gd name="connsiteX11" fmla="*/ 17829 w 77762"/>
                <a:gd name="connsiteY11" fmla="*/ 148848 h 148777"/>
                <a:gd name="connsiteX12" fmla="*/ 54673 w 77762"/>
                <a:gd name="connsiteY12" fmla="*/ 121735 h 148777"/>
                <a:gd name="connsiteX13" fmla="*/ 70615 w 77762"/>
                <a:gd name="connsiteY13" fmla="*/ 60302 h 148777"/>
                <a:gd name="connsiteX14" fmla="*/ 71501 w 77762"/>
                <a:gd name="connsiteY14" fmla="*/ 54296 h 148777"/>
                <a:gd name="connsiteX15" fmla="*/ 52548 w 77762"/>
                <a:gd name="connsiteY15" fmla="*/ 38166 h 148777"/>
                <a:gd name="connsiteX16" fmla="*/ 21549 w 77762"/>
                <a:gd name="connsiteY16" fmla="*/ 64421 h 148777"/>
                <a:gd name="connsiteX17" fmla="*/ 24560 w 77762"/>
                <a:gd name="connsiteY17" fmla="*/ 66652 h 148777"/>
                <a:gd name="connsiteX18" fmla="*/ 28103 w 77762"/>
                <a:gd name="connsiteY18" fmla="*/ 63563 h 148777"/>
                <a:gd name="connsiteX19" fmla="*/ 52016 w 77762"/>
                <a:gd name="connsiteY19" fmla="*/ 42971 h 148777"/>
                <a:gd name="connsiteX20" fmla="*/ 58039 w 77762"/>
                <a:gd name="connsiteY20" fmla="*/ 51379 h 148777"/>
                <a:gd name="connsiteX21" fmla="*/ 57507 w 77762"/>
                <a:gd name="connsiteY21" fmla="*/ 56527 h 148777"/>
                <a:gd name="connsiteX22" fmla="*/ 40502 w 77762"/>
                <a:gd name="connsiteY22" fmla="*/ 122250 h 14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62" h="148777">
                  <a:moveTo>
                    <a:pt x="78055" y="6591"/>
                  </a:moveTo>
                  <a:cubicBezTo>
                    <a:pt x="78055" y="3674"/>
                    <a:pt x="75752" y="71"/>
                    <a:pt x="70970" y="71"/>
                  </a:cubicBezTo>
                  <a:cubicBezTo>
                    <a:pt x="65833" y="71"/>
                    <a:pt x="61050" y="4875"/>
                    <a:pt x="61050" y="9509"/>
                  </a:cubicBezTo>
                  <a:cubicBezTo>
                    <a:pt x="61050" y="12254"/>
                    <a:pt x="63176" y="16029"/>
                    <a:pt x="68135" y="16029"/>
                  </a:cubicBezTo>
                  <a:cubicBezTo>
                    <a:pt x="72918" y="16029"/>
                    <a:pt x="78055" y="11568"/>
                    <a:pt x="78055" y="6591"/>
                  </a:cubicBezTo>
                  <a:close/>
                  <a:moveTo>
                    <a:pt x="40502" y="122250"/>
                  </a:moveTo>
                  <a:cubicBezTo>
                    <a:pt x="37491" y="134090"/>
                    <a:pt x="28103" y="144043"/>
                    <a:pt x="17652" y="144043"/>
                  </a:cubicBezTo>
                  <a:cubicBezTo>
                    <a:pt x="15349" y="144043"/>
                    <a:pt x="13223" y="143700"/>
                    <a:pt x="11275" y="143014"/>
                  </a:cubicBezTo>
                  <a:cubicBezTo>
                    <a:pt x="15880" y="140954"/>
                    <a:pt x="17298" y="136836"/>
                    <a:pt x="17298" y="134262"/>
                  </a:cubicBezTo>
                  <a:cubicBezTo>
                    <a:pt x="17298" y="130144"/>
                    <a:pt x="13932" y="127913"/>
                    <a:pt x="10389" y="127913"/>
                  </a:cubicBezTo>
                  <a:cubicBezTo>
                    <a:pt x="4898" y="127913"/>
                    <a:pt x="292" y="132546"/>
                    <a:pt x="292" y="138037"/>
                  </a:cubicBezTo>
                  <a:cubicBezTo>
                    <a:pt x="292" y="144558"/>
                    <a:pt x="7201" y="148848"/>
                    <a:pt x="17829" y="148848"/>
                  </a:cubicBezTo>
                  <a:cubicBezTo>
                    <a:pt x="28457" y="148848"/>
                    <a:pt x="49182" y="142670"/>
                    <a:pt x="54673" y="121735"/>
                  </a:cubicBezTo>
                  <a:lnTo>
                    <a:pt x="70615" y="60302"/>
                  </a:lnTo>
                  <a:cubicBezTo>
                    <a:pt x="71147" y="58415"/>
                    <a:pt x="71501" y="56870"/>
                    <a:pt x="71501" y="54296"/>
                  </a:cubicBezTo>
                  <a:cubicBezTo>
                    <a:pt x="71501" y="44858"/>
                    <a:pt x="63176" y="38166"/>
                    <a:pt x="52548" y="38166"/>
                  </a:cubicBezTo>
                  <a:cubicBezTo>
                    <a:pt x="32885" y="38166"/>
                    <a:pt x="21549" y="62018"/>
                    <a:pt x="21549" y="64421"/>
                  </a:cubicBezTo>
                  <a:cubicBezTo>
                    <a:pt x="21549" y="66652"/>
                    <a:pt x="24029" y="66652"/>
                    <a:pt x="24560" y="66652"/>
                  </a:cubicBezTo>
                  <a:cubicBezTo>
                    <a:pt x="26686" y="66652"/>
                    <a:pt x="26863" y="66137"/>
                    <a:pt x="28103" y="63563"/>
                  </a:cubicBezTo>
                  <a:cubicBezTo>
                    <a:pt x="32531" y="53610"/>
                    <a:pt x="41742" y="42971"/>
                    <a:pt x="52016" y="42971"/>
                  </a:cubicBezTo>
                  <a:cubicBezTo>
                    <a:pt x="56445" y="42971"/>
                    <a:pt x="58039" y="45888"/>
                    <a:pt x="58039" y="51379"/>
                  </a:cubicBezTo>
                  <a:cubicBezTo>
                    <a:pt x="58039" y="53267"/>
                    <a:pt x="57684" y="55669"/>
                    <a:pt x="57507" y="56527"/>
                  </a:cubicBezTo>
                  <a:lnTo>
                    <a:pt x="40502" y="12225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74" name="Group 473" descr="\documentclass{article}&#10;\usepackage{amsmath, physics}&#10;\usepackage{tikz-feynman}&#10;\usepackage{xcolor}&#10;\pagestyle{empty}&#10;\definecolor{SGreen}{rgb}{0.0547,0.613,0.328}&#10;\definecolor{NodeBlue}{rgb}{0.0547,0.148,0.578}&#10;\begin{document}&#10;&#10;$$\mathcal{M}^{(-)}(s,t) =  \sum_j a_j^{(-)}(t) L^j$$&#10;&#10;&#10;&#10;\end{document}" title="IguanaTex Vector Display">
            <a:extLst>
              <a:ext uri="{FF2B5EF4-FFF2-40B4-BE49-F238E27FC236}">
                <a16:creationId xmlns:a16="http://schemas.microsoft.com/office/drawing/2014/main" id="{FBED817A-B5FA-796D-BF38-1980B83C4018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5791200" y="3551238"/>
            <a:ext cx="2885017" cy="580279"/>
            <a:chOff x="10263614" y="5636889"/>
            <a:chExt cx="2885017" cy="580279"/>
          </a:xfrm>
        </p:grpSpPr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2878D820-039F-2DF4-8BF9-167C3BAF85C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263614" y="5720101"/>
              <a:ext cx="274973" cy="185083"/>
            </a:xfrm>
            <a:custGeom>
              <a:avLst/>
              <a:gdLst>
                <a:gd name="connsiteX0" fmla="*/ 90571 w 274973"/>
                <a:gd name="connsiteY0" fmla="*/ 35866 h 185083"/>
                <a:gd name="connsiteX1" fmla="*/ 122891 w 274973"/>
                <a:gd name="connsiteY1" fmla="*/ 148632 h 185083"/>
                <a:gd name="connsiteX2" fmla="*/ 133749 w 274973"/>
                <a:gd name="connsiteY2" fmla="*/ 164566 h 185083"/>
                <a:gd name="connsiteX3" fmla="*/ 139809 w 274973"/>
                <a:gd name="connsiteY3" fmla="*/ 160153 h 185083"/>
                <a:gd name="connsiteX4" fmla="*/ 189804 w 274973"/>
                <a:gd name="connsiteY4" fmla="*/ 108428 h 185083"/>
                <a:gd name="connsiteX5" fmla="*/ 245102 w 274973"/>
                <a:gd name="connsiteY5" fmla="*/ 45916 h 185083"/>
                <a:gd name="connsiteX6" fmla="*/ 232477 w 274973"/>
                <a:gd name="connsiteY6" fmla="*/ 150593 h 185083"/>
                <a:gd name="connsiteX7" fmla="*/ 233487 w 274973"/>
                <a:gd name="connsiteY7" fmla="*/ 170204 h 185083"/>
                <a:gd name="connsiteX8" fmla="*/ 245354 w 274973"/>
                <a:gd name="connsiteY8" fmla="*/ 180010 h 185083"/>
                <a:gd name="connsiteX9" fmla="*/ 275150 w 274973"/>
                <a:gd name="connsiteY9" fmla="*/ 164321 h 185083"/>
                <a:gd name="connsiteX10" fmla="*/ 272877 w 274973"/>
                <a:gd name="connsiteY10" fmla="*/ 162605 h 185083"/>
                <a:gd name="connsiteX11" fmla="*/ 261767 w 274973"/>
                <a:gd name="connsiteY11" fmla="*/ 166527 h 185083"/>
                <a:gd name="connsiteX12" fmla="*/ 254697 w 274973"/>
                <a:gd name="connsiteY12" fmla="*/ 156231 h 185083"/>
                <a:gd name="connsiteX13" fmla="*/ 253939 w 274973"/>
                <a:gd name="connsiteY13" fmla="*/ 140051 h 185083"/>
                <a:gd name="connsiteX14" fmla="*/ 272372 w 274973"/>
                <a:gd name="connsiteY14" fmla="*/ 8164 h 185083"/>
                <a:gd name="connsiteX15" fmla="*/ 272877 w 274973"/>
                <a:gd name="connsiteY15" fmla="*/ 3997 h 185083"/>
                <a:gd name="connsiteX16" fmla="*/ 270857 w 274973"/>
                <a:gd name="connsiteY16" fmla="*/ 320 h 185083"/>
                <a:gd name="connsiteX17" fmla="*/ 264797 w 274973"/>
                <a:gd name="connsiteY17" fmla="*/ 5958 h 185083"/>
                <a:gd name="connsiteX18" fmla="*/ 142334 w 274973"/>
                <a:gd name="connsiteY18" fmla="*/ 140297 h 185083"/>
                <a:gd name="connsiteX19" fmla="*/ 122639 w 274973"/>
                <a:gd name="connsiteY19" fmla="*/ 83669 h 185083"/>
                <a:gd name="connsiteX20" fmla="*/ 106731 w 274973"/>
                <a:gd name="connsiteY20" fmla="*/ 11842 h 185083"/>
                <a:gd name="connsiteX21" fmla="*/ 104711 w 274973"/>
                <a:gd name="connsiteY21" fmla="*/ 1300 h 185083"/>
                <a:gd name="connsiteX22" fmla="*/ 101934 w 274973"/>
                <a:gd name="connsiteY22" fmla="*/ 75 h 185083"/>
                <a:gd name="connsiteX23" fmla="*/ 86026 w 274973"/>
                <a:gd name="connsiteY23" fmla="*/ 10616 h 185083"/>
                <a:gd name="connsiteX24" fmla="*/ 60271 w 274973"/>
                <a:gd name="connsiteY24" fmla="*/ 110389 h 185083"/>
                <a:gd name="connsiteX25" fmla="*/ 29719 w 274973"/>
                <a:gd name="connsiteY25" fmla="*/ 162605 h 185083"/>
                <a:gd name="connsiteX26" fmla="*/ 11539 w 274973"/>
                <a:gd name="connsiteY26" fmla="*/ 155741 h 185083"/>
                <a:gd name="connsiteX27" fmla="*/ 9266 w 274973"/>
                <a:gd name="connsiteY27" fmla="*/ 154515 h 185083"/>
                <a:gd name="connsiteX28" fmla="*/ 176 w 274973"/>
                <a:gd name="connsiteY28" fmla="*/ 172410 h 185083"/>
                <a:gd name="connsiteX29" fmla="*/ 8256 w 274973"/>
                <a:gd name="connsiteY29" fmla="*/ 181726 h 185083"/>
                <a:gd name="connsiteX30" fmla="*/ 21891 w 274973"/>
                <a:gd name="connsiteY30" fmla="*/ 185158 h 185083"/>
                <a:gd name="connsiteX31" fmla="*/ 57494 w 274973"/>
                <a:gd name="connsiteY31" fmla="*/ 137600 h 185083"/>
                <a:gd name="connsiteX32" fmla="*/ 90571 w 274973"/>
                <a:gd name="connsiteY32" fmla="*/ 35866 h 18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4973" h="185083">
                  <a:moveTo>
                    <a:pt x="90571" y="35866"/>
                  </a:moveTo>
                  <a:cubicBezTo>
                    <a:pt x="97389" y="67734"/>
                    <a:pt x="108499" y="120195"/>
                    <a:pt x="122891" y="148632"/>
                  </a:cubicBezTo>
                  <a:cubicBezTo>
                    <a:pt x="128446" y="159173"/>
                    <a:pt x="131224" y="164566"/>
                    <a:pt x="133749" y="164566"/>
                  </a:cubicBezTo>
                  <a:cubicBezTo>
                    <a:pt x="134759" y="164566"/>
                    <a:pt x="135264" y="164566"/>
                    <a:pt x="139809" y="160153"/>
                  </a:cubicBezTo>
                  <a:cubicBezTo>
                    <a:pt x="158999" y="142258"/>
                    <a:pt x="172129" y="128039"/>
                    <a:pt x="189804" y="108428"/>
                  </a:cubicBezTo>
                  <a:lnTo>
                    <a:pt x="245102" y="45916"/>
                  </a:lnTo>
                  <a:cubicBezTo>
                    <a:pt x="241567" y="66754"/>
                    <a:pt x="232477" y="121911"/>
                    <a:pt x="232477" y="150593"/>
                  </a:cubicBezTo>
                  <a:cubicBezTo>
                    <a:pt x="232477" y="157212"/>
                    <a:pt x="232729" y="163585"/>
                    <a:pt x="233487" y="170204"/>
                  </a:cubicBezTo>
                  <a:cubicBezTo>
                    <a:pt x="233739" y="172901"/>
                    <a:pt x="234749" y="180010"/>
                    <a:pt x="245354" y="180010"/>
                  </a:cubicBezTo>
                  <a:cubicBezTo>
                    <a:pt x="255959" y="180010"/>
                    <a:pt x="275150" y="169224"/>
                    <a:pt x="275150" y="164321"/>
                  </a:cubicBezTo>
                  <a:cubicBezTo>
                    <a:pt x="275150" y="162850"/>
                    <a:pt x="273635" y="162605"/>
                    <a:pt x="272877" y="162605"/>
                  </a:cubicBezTo>
                  <a:cubicBezTo>
                    <a:pt x="269595" y="162605"/>
                    <a:pt x="264545" y="164811"/>
                    <a:pt x="261767" y="166527"/>
                  </a:cubicBezTo>
                  <a:cubicBezTo>
                    <a:pt x="255707" y="165792"/>
                    <a:pt x="255202" y="161869"/>
                    <a:pt x="254697" y="156231"/>
                  </a:cubicBezTo>
                  <a:cubicBezTo>
                    <a:pt x="253939" y="148386"/>
                    <a:pt x="253939" y="141032"/>
                    <a:pt x="253939" y="140051"/>
                  </a:cubicBezTo>
                  <a:cubicBezTo>
                    <a:pt x="253939" y="112841"/>
                    <a:pt x="265050" y="38562"/>
                    <a:pt x="272372" y="8164"/>
                  </a:cubicBezTo>
                  <a:cubicBezTo>
                    <a:pt x="272625" y="6448"/>
                    <a:pt x="272877" y="5958"/>
                    <a:pt x="272877" y="3997"/>
                  </a:cubicBezTo>
                  <a:cubicBezTo>
                    <a:pt x="272877" y="3016"/>
                    <a:pt x="272625" y="320"/>
                    <a:pt x="270857" y="320"/>
                  </a:cubicBezTo>
                  <a:cubicBezTo>
                    <a:pt x="269847" y="320"/>
                    <a:pt x="269595" y="565"/>
                    <a:pt x="264797" y="5958"/>
                  </a:cubicBezTo>
                  <a:cubicBezTo>
                    <a:pt x="241062" y="33904"/>
                    <a:pt x="167332" y="119705"/>
                    <a:pt x="142334" y="140297"/>
                  </a:cubicBezTo>
                  <a:cubicBezTo>
                    <a:pt x="136022" y="127304"/>
                    <a:pt x="131477" y="117989"/>
                    <a:pt x="122639" y="83669"/>
                  </a:cubicBezTo>
                  <a:cubicBezTo>
                    <a:pt x="115316" y="55967"/>
                    <a:pt x="111024" y="35620"/>
                    <a:pt x="106731" y="11842"/>
                  </a:cubicBezTo>
                  <a:cubicBezTo>
                    <a:pt x="105974" y="8410"/>
                    <a:pt x="104711" y="1791"/>
                    <a:pt x="104711" y="1300"/>
                  </a:cubicBezTo>
                  <a:cubicBezTo>
                    <a:pt x="103954" y="75"/>
                    <a:pt x="102691" y="75"/>
                    <a:pt x="101934" y="75"/>
                  </a:cubicBezTo>
                  <a:cubicBezTo>
                    <a:pt x="97389" y="75"/>
                    <a:pt x="86784" y="5468"/>
                    <a:pt x="86026" y="10616"/>
                  </a:cubicBezTo>
                  <a:cubicBezTo>
                    <a:pt x="82996" y="31208"/>
                    <a:pt x="77946" y="63567"/>
                    <a:pt x="60271" y="110389"/>
                  </a:cubicBezTo>
                  <a:cubicBezTo>
                    <a:pt x="40071" y="162605"/>
                    <a:pt x="34516" y="162605"/>
                    <a:pt x="29719" y="162605"/>
                  </a:cubicBezTo>
                  <a:cubicBezTo>
                    <a:pt x="26436" y="162605"/>
                    <a:pt x="17094" y="160644"/>
                    <a:pt x="11539" y="155741"/>
                  </a:cubicBezTo>
                  <a:cubicBezTo>
                    <a:pt x="10276" y="154515"/>
                    <a:pt x="9771" y="154515"/>
                    <a:pt x="9266" y="154515"/>
                  </a:cubicBezTo>
                  <a:cubicBezTo>
                    <a:pt x="5731" y="154515"/>
                    <a:pt x="176" y="165546"/>
                    <a:pt x="176" y="172410"/>
                  </a:cubicBezTo>
                  <a:cubicBezTo>
                    <a:pt x="176" y="174617"/>
                    <a:pt x="176" y="177558"/>
                    <a:pt x="8256" y="181726"/>
                  </a:cubicBezTo>
                  <a:cubicBezTo>
                    <a:pt x="14569" y="184913"/>
                    <a:pt x="20629" y="185158"/>
                    <a:pt x="21891" y="185158"/>
                  </a:cubicBezTo>
                  <a:cubicBezTo>
                    <a:pt x="37546" y="185158"/>
                    <a:pt x="52444" y="150102"/>
                    <a:pt x="57494" y="137600"/>
                  </a:cubicBezTo>
                  <a:cubicBezTo>
                    <a:pt x="69361" y="109899"/>
                    <a:pt x="83501" y="71166"/>
                    <a:pt x="90571" y="3586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B8825540-A838-D29A-A25F-8C083A11C80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580352" y="5663009"/>
              <a:ext cx="45955" cy="171428"/>
            </a:xfrm>
            <a:custGeom>
              <a:avLst/>
              <a:gdLst>
                <a:gd name="connsiteX0" fmla="*/ 42608 w 45955"/>
                <a:gd name="connsiteY0" fmla="*/ 71 h 171428"/>
                <a:gd name="connsiteX1" fmla="*/ 188 w 45955"/>
                <a:gd name="connsiteY1" fmla="*/ 85699 h 171428"/>
                <a:gd name="connsiteX2" fmla="*/ 42608 w 45955"/>
                <a:gd name="connsiteY2" fmla="*/ 171499 h 171428"/>
                <a:gd name="connsiteX3" fmla="*/ 46143 w 45955"/>
                <a:gd name="connsiteY3" fmla="*/ 169440 h 171428"/>
                <a:gd name="connsiteX4" fmla="*/ 44376 w 45955"/>
                <a:gd name="connsiteY4" fmla="*/ 166866 h 171428"/>
                <a:gd name="connsiteX5" fmla="*/ 12207 w 45955"/>
                <a:gd name="connsiteY5" fmla="*/ 85871 h 171428"/>
                <a:gd name="connsiteX6" fmla="*/ 44906 w 45955"/>
                <a:gd name="connsiteY6" fmla="*/ 4189 h 171428"/>
                <a:gd name="connsiteX7" fmla="*/ 46143 w 45955"/>
                <a:gd name="connsiteY7" fmla="*/ 2130 h 171428"/>
                <a:gd name="connsiteX8" fmla="*/ 42608 w 45955"/>
                <a:gd name="connsiteY8" fmla="*/ 71 h 17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55" h="171428">
                  <a:moveTo>
                    <a:pt x="42608" y="71"/>
                  </a:moveTo>
                  <a:cubicBezTo>
                    <a:pt x="9025" y="23065"/>
                    <a:pt x="188" y="59444"/>
                    <a:pt x="188" y="85699"/>
                  </a:cubicBezTo>
                  <a:cubicBezTo>
                    <a:pt x="188" y="109895"/>
                    <a:pt x="7611" y="147475"/>
                    <a:pt x="42608" y="171499"/>
                  </a:cubicBezTo>
                  <a:cubicBezTo>
                    <a:pt x="44022" y="171499"/>
                    <a:pt x="46143" y="171499"/>
                    <a:pt x="46143" y="169440"/>
                  </a:cubicBezTo>
                  <a:cubicBezTo>
                    <a:pt x="46143" y="168410"/>
                    <a:pt x="45613" y="168067"/>
                    <a:pt x="44376" y="166866"/>
                  </a:cubicBezTo>
                  <a:cubicBezTo>
                    <a:pt x="20868" y="146274"/>
                    <a:pt x="12207" y="117102"/>
                    <a:pt x="12207" y="85871"/>
                  </a:cubicBezTo>
                  <a:cubicBezTo>
                    <a:pt x="12207" y="39539"/>
                    <a:pt x="30412" y="16887"/>
                    <a:pt x="44906" y="4189"/>
                  </a:cubicBezTo>
                  <a:cubicBezTo>
                    <a:pt x="45613" y="3503"/>
                    <a:pt x="46143" y="2988"/>
                    <a:pt x="46143" y="2130"/>
                  </a:cubicBezTo>
                  <a:cubicBezTo>
                    <a:pt x="46143" y="71"/>
                    <a:pt x="44022" y="71"/>
                    <a:pt x="42608" y="7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1F2FB4C4-8B56-40BA-5E26-E30E3D9B009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658021" y="5744519"/>
              <a:ext cx="119483" cy="8408"/>
            </a:xfrm>
            <a:custGeom>
              <a:avLst/>
              <a:gdLst>
                <a:gd name="connsiteX0" fmla="*/ 112604 w 119483"/>
                <a:gd name="connsiteY0" fmla="*/ 8479 h 8408"/>
                <a:gd name="connsiteX1" fmla="*/ 119675 w 119483"/>
                <a:gd name="connsiteY1" fmla="*/ 4361 h 8408"/>
                <a:gd name="connsiteX2" fmla="*/ 112604 w 119483"/>
                <a:gd name="connsiteY2" fmla="*/ 71 h 8408"/>
                <a:gd name="connsiteX3" fmla="*/ 7261 w 119483"/>
                <a:gd name="connsiteY3" fmla="*/ 71 h 8408"/>
                <a:gd name="connsiteX4" fmla="*/ 191 w 119483"/>
                <a:gd name="connsiteY4" fmla="*/ 4189 h 8408"/>
                <a:gd name="connsiteX5" fmla="*/ 7261 w 119483"/>
                <a:gd name="connsiteY5" fmla="*/ 8479 h 8408"/>
                <a:gd name="connsiteX6" fmla="*/ 112604 w 119483"/>
                <a:gd name="connsiteY6" fmla="*/ 8479 h 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483" h="8408">
                  <a:moveTo>
                    <a:pt x="112604" y="8479"/>
                  </a:moveTo>
                  <a:cubicBezTo>
                    <a:pt x="115433" y="8479"/>
                    <a:pt x="119675" y="8479"/>
                    <a:pt x="119675" y="4361"/>
                  </a:cubicBezTo>
                  <a:cubicBezTo>
                    <a:pt x="119675" y="71"/>
                    <a:pt x="115609" y="71"/>
                    <a:pt x="112604" y="71"/>
                  </a:cubicBezTo>
                  <a:lnTo>
                    <a:pt x="7261" y="71"/>
                  </a:lnTo>
                  <a:cubicBezTo>
                    <a:pt x="4433" y="71"/>
                    <a:pt x="191" y="71"/>
                    <a:pt x="191" y="4189"/>
                  </a:cubicBezTo>
                  <a:cubicBezTo>
                    <a:pt x="191" y="8479"/>
                    <a:pt x="4256" y="8479"/>
                    <a:pt x="7261" y="8479"/>
                  </a:cubicBezTo>
                  <a:lnTo>
                    <a:pt x="112604" y="847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0D8B37CC-712A-F70F-91A4-D9AE480FD13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809295" y="5663009"/>
              <a:ext cx="45778" cy="171428"/>
            </a:xfrm>
            <a:custGeom>
              <a:avLst/>
              <a:gdLst>
                <a:gd name="connsiteX0" fmla="*/ 3556 w 45778"/>
                <a:gd name="connsiteY0" fmla="*/ 71 h 171428"/>
                <a:gd name="connsiteX1" fmla="*/ 197 w 45778"/>
                <a:gd name="connsiteY1" fmla="*/ 2130 h 171428"/>
                <a:gd name="connsiteX2" fmla="*/ 1788 w 45778"/>
                <a:gd name="connsiteY2" fmla="*/ 4704 h 171428"/>
                <a:gd name="connsiteX3" fmla="*/ 33957 w 45778"/>
                <a:gd name="connsiteY3" fmla="*/ 85699 h 171428"/>
                <a:gd name="connsiteX4" fmla="*/ 3379 w 45778"/>
                <a:gd name="connsiteY4" fmla="*/ 165493 h 171428"/>
                <a:gd name="connsiteX5" fmla="*/ 197 w 45778"/>
                <a:gd name="connsiteY5" fmla="*/ 169440 h 171428"/>
                <a:gd name="connsiteX6" fmla="*/ 2495 w 45778"/>
                <a:gd name="connsiteY6" fmla="*/ 171499 h 171428"/>
                <a:gd name="connsiteX7" fmla="*/ 33073 w 45778"/>
                <a:gd name="connsiteY7" fmla="*/ 138724 h 171428"/>
                <a:gd name="connsiteX8" fmla="*/ 45976 w 45778"/>
                <a:gd name="connsiteY8" fmla="*/ 85871 h 171428"/>
                <a:gd name="connsiteX9" fmla="*/ 3556 w 45778"/>
                <a:gd name="connsiteY9" fmla="*/ 71 h 17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78" h="171428">
                  <a:moveTo>
                    <a:pt x="3556" y="71"/>
                  </a:moveTo>
                  <a:cubicBezTo>
                    <a:pt x="2318" y="71"/>
                    <a:pt x="197" y="71"/>
                    <a:pt x="197" y="2130"/>
                  </a:cubicBezTo>
                  <a:cubicBezTo>
                    <a:pt x="197" y="2988"/>
                    <a:pt x="728" y="3503"/>
                    <a:pt x="1788" y="4704"/>
                  </a:cubicBezTo>
                  <a:cubicBezTo>
                    <a:pt x="16989" y="18260"/>
                    <a:pt x="33957" y="41426"/>
                    <a:pt x="33957" y="85699"/>
                  </a:cubicBezTo>
                  <a:cubicBezTo>
                    <a:pt x="33957" y="121564"/>
                    <a:pt x="22468" y="148676"/>
                    <a:pt x="3379" y="165493"/>
                  </a:cubicBezTo>
                  <a:cubicBezTo>
                    <a:pt x="374" y="168410"/>
                    <a:pt x="197" y="168582"/>
                    <a:pt x="197" y="169440"/>
                  </a:cubicBezTo>
                  <a:cubicBezTo>
                    <a:pt x="197" y="170298"/>
                    <a:pt x="728" y="171499"/>
                    <a:pt x="2495" y="171499"/>
                  </a:cubicBezTo>
                  <a:cubicBezTo>
                    <a:pt x="4616" y="171499"/>
                    <a:pt x="21407" y="160174"/>
                    <a:pt x="33073" y="138724"/>
                  </a:cubicBezTo>
                  <a:cubicBezTo>
                    <a:pt x="40850" y="124481"/>
                    <a:pt x="45976" y="105948"/>
                    <a:pt x="45976" y="85871"/>
                  </a:cubicBezTo>
                  <a:cubicBezTo>
                    <a:pt x="45976" y="61675"/>
                    <a:pt x="38552" y="24095"/>
                    <a:pt x="3556" y="7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43EDB492-AC10-76D7-987A-2557D4905740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913275" y="5709069"/>
              <a:ext cx="58580" cy="245143"/>
            </a:xfrm>
            <a:custGeom>
              <a:avLst/>
              <a:gdLst>
                <a:gd name="connsiteX0" fmla="*/ 58781 w 58580"/>
                <a:gd name="connsiteY0" fmla="*/ 242767 h 245143"/>
                <a:gd name="connsiteX1" fmla="*/ 54489 w 58580"/>
                <a:gd name="connsiteY1" fmla="*/ 237373 h 245143"/>
                <a:gd name="connsiteX2" fmla="*/ 14846 w 58580"/>
                <a:gd name="connsiteY2" fmla="*/ 122646 h 245143"/>
                <a:gd name="connsiteX3" fmla="*/ 55499 w 58580"/>
                <a:gd name="connsiteY3" fmla="*/ 6694 h 245143"/>
                <a:gd name="connsiteX4" fmla="*/ 58781 w 58580"/>
                <a:gd name="connsiteY4" fmla="*/ 2526 h 245143"/>
                <a:gd name="connsiteX5" fmla="*/ 56256 w 58580"/>
                <a:gd name="connsiteY5" fmla="*/ 75 h 245143"/>
                <a:gd name="connsiteX6" fmla="*/ 16108 w 58580"/>
                <a:gd name="connsiteY6" fmla="*/ 47878 h 245143"/>
                <a:gd name="connsiteX7" fmla="*/ 201 w 58580"/>
                <a:gd name="connsiteY7" fmla="*/ 122646 h 245143"/>
                <a:gd name="connsiteX8" fmla="*/ 16866 w 58580"/>
                <a:gd name="connsiteY8" fmla="*/ 199131 h 245143"/>
                <a:gd name="connsiteX9" fmla="*/ 56256 w 58580"/>
                <a:gd name="connsiteY9" fmla="*/ 245218 h 245143"/>
                <a:gd name="connsiteX10" fmla="*/ 58781 w 58580"/>
                <a:gd name="connsiteY10" fmla="*/ 242767 h 24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80" h="245143">
                  <a:moveTo>
                    <a:pt x="58781" y="242767"/>
                  </a:moveTo>
                  <a:cubicBezTo>
                    <a:pt x="58781" y="242031"/>
                    <a:pt x="58781" y="241541"/>
                    <a:pt x="54489" y="237373"/>
                  </a:cubicBezTo>
                  <a:cubicBezTo>
                    <a:pt x="22926" y="206485"/>
                    <a:pt x="14846" y="160153"/>
                    <a:pt x="14846" y="122646"/>
                  </a:cubicBezTo>
                  <a:cubicBezTo>
                    <a:pt x="14846" y="79991"/>
                    <a:pt x="24441" y="37336"/>
                    <a:pt x="55499" y="6694"/>
                  </a:cubicBezTo>
                  <a:cubicBezTo>
                    <a:pt x="58781" y="3752"/>
                    <a:pt x="58781" y="3262"/>
                    <a:pt x="58781" y="2526"/>
                  </a:cubicBezTo>
                  <a:cubicBezTo>
                    <a:pt x="58781" y="810"/>
                    <a:pt x="57771" y="75"/>
                    <a:pt x="56256" y="75"/>
                  </a:cubicBezTo>
                  <a:cubicBezTo>
                    <a:pt x="53731" y="75"/>
                    <a:pt x="31006" y="16744"/>
                    <a:pt x="16108" y="47878"/>
                  </a:cubicBezTo>
                  <a:cubicBezTo>
                    <a:pt x="3231" y="74843"/>
                    <a:pt x="201" y="102054"/>
                    <a:pt x="201" y="122646"/>
                  </a:cubicBezTo>
                  <a:cubicBezTo>
                    <a:pt x="201" y="141768"/>
                    <a:pt x="2978" y="171430"/>
                    <a:pt x="16866" y="199131"/>
                  </a:cubicBezTo>
                  <a:cubicBezTo>
                    <a:pt x="32016" y="229284"/>
                    <a:pt x="53731" y="245218"/>
                    <a:pt x="56256" y="245218"/>
                  </a:cubicBezTo>
                  <a:cubicBezTo>
                    <a:pt x="57771" y="245218"/>
                    <a:pt x="58781" y="244483"/>
                    <a:pt x="58781" y="24276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B9AAB8D0-FB6E-8CD9-5E47-F996BA2E69E6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999603" y="5784573"/>
              <a:ext cx="92920" cy="111049"/>
            </a:xfrm>
            <a:custGeom>
              <a:avLst/>
              <a:gdLst>
                <a:gd name="connsiteX0" fmla="*/ 85803 w 92920"/>
                <a:gd name="connsiteY0" fmla="*/ 16744 h 111049"/>
                <a:gd name="connsiteX1" fmla="*/ 73683 w 92920"/>
                <a:gd name="connsiteY1" fmla="*/ 27776 h 111049"/>
                <a:gd name="connsiteX2" fmla="*/ 81510 w 92920"/>
                <a:gd name="connsiteY2" fmla="*/ 34885 h 111049"/>
                <a:gd name="connsiteX3" fmla="*/ 93125 w 92920"/>
                <a:gd name="connsiteY3" fmla="*/ 21157 h 111049"/>
                <a:gd name="connsiteX4" fmla="*/ 63078 w 92920"/>
                <a:gd name="connsiteY4" fmla="*/ 75 h 111049"/>
                <a:gd name="connsiteX5" fmla="*/ 20405 w 92920"/>
                <a:gd name="connsiteY5" fmla="*/ 35866 h 111049"/>
                <a:gd name="connsiteX6" fmla="*/ 46412 w 92920"/>
                <a:gd name="connsiteY6" fmla="*/ 60135 h 111049"/>
                <a:gd name="connsiteX7" fmla="*/ 72673 w 92920"/>
                <a:gd name="connsiteY7" fmla="*/ 78766 h 111049"/>
                <a:gd name="connsiteX8" fmla="*/ 36565 w 92920"/>
                <a:gd name="connsiteY8" fmla="*/ 105731 h 111049"/>
                <a:gd name="connsiteX9" fmla="*/ 7780 w 92920"/>
                <a:gd name="connsiteY9" fmla="*/ 92739 h 111049"/>
                <a:gd name="connsiteX10" fmla="*/ 23687 w 92920"/>
                <a:gd name="connsiteY10" fmla="*/ 79746 h 111049"/>
                <a:gd name="connsiteX11" fmla="*/ 14345 w 92920"/>
                <a:gd name="connsiteY11" fmla="*/ 71166 h 111049"/>
                <a:gd name="connsiteX12" fmla="*/ 205 w 92920"/>
                <a:gd name="connsiteY12" fmla="*/ 87346 h 111049"/>
                <a:gd name="connsiteX13" fmla="*/ 36312 w 92920"/>
                <a:gd name="connsiteY13" fmla="*/ 111125 h 111049"/>
                <a:gd name="connsiteX14" fmla="*/ 87065 w 92920"/>
                <a:gd name="connsiteY14" fmla="*/ 70431 h 111049"/>
                <a:gd name="connsiteX15" fmla="*/ 79238 w 92920"/>
                <a:gd name="connsiteY15" fmla="*/ 52535 h 111049"/>
                <a:gd name="connsiteX16" fmla="*/ 53988 w 92920"/>
                <a:gd name="connsiteY16" fmla="*/ 42239 h 111049"/>
                <a:gd name="connsiteX17" fmla="*/ 34797 w 92920"/>
                <a:gd name="connsiteY17" fmla="*/ 27531 h 111049"/>
                <a:gd name="connsiteX18" fmla="*/ 63078 w 92920"/>
                <a:gd name="connsiteY18" fmla="*/ 5468 h 111049"/>
                <a:gd name="connsiteX19" fmla="*/ 85803 w 92920"/>
                <a:gd name="connsiteY19" fmla="*/ 16744 h 111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920" h="111049">
                  <a:moveTo>
                    <a:pt x="85803" y="16744"/>
                  </a:moveTo>
                  <a:cubicBezTo>
                    <a:pt x="78733" y="16990"/>
                    <a:pt x="73683" y="22383"/>
                    <a:pt x="73683" y="27776"/>
                  </a:cubicBezTo>
                  <a:cubicBezTo>
                    <a:pt x="73683" y="31208"/>
                    <a:pt x="75955" y="34885"/>
                    <a:pt x="81510" y="34885"/>
                  </a:cubicBezTo>
                  <a:cubicBezTo>
                    <a:pt x="87065" y="34885"/>
                    <a:pt x="93125" y="30718"/>
                    <a:pt x="93125" y="21157"/>
                  </a:cubicBezTo>
                  <a:cubicBezTo>
                    <a:pt x="93125" y="10126"/>
                    <a:pt x="82268" y="75"/>
                    <a:pt x="63078" y="75"/>
                  </a:cubicBezTo>
                  <a:cubicBezTo>
                    <a:pt x="29747" y="75"/>
                    <a:pt x="20405" y="25079"/>
                    <a:pt x="20405" y="35866"/>
                  </a:cubicBezTo>
                  <a:cubicBezTo>
                    <a:pt x="20405" y="54987"/>
                    <a:pt x="39090" y="58664"/>
                    <a:pt x="46412" y="60135"/>
                  </a:cubicBezTo>
                  <a:cubicBezTo>
                    <a:pt x="59543" y="62586"/>
                    <a:pt x="72673" y="65283"/>
                    <a:pt x="72673" y="78766"/>
                  </a:cubicBezTo>
                  <a:cubicBezTo>
                    <a:pt x="72673" y="85139"/>
                    <a:pt x="66865" y="105731"/>
                    <a:pt x="36565" y="105731"/>
                  </a:cubicBezTo>
                  <a:cubicBezTo>
                    <a:pt x="33030" y="105731"/>
                    <a:pt x="13587" y="105731"/>
                    <a:pt x="7780" y="92739"/>
                  </a:cubicBezTo>
                  <a:cubicBezTo>
                    <a:pt x="17375" y="93965"/>
                    <a:pt x="23687" y="86610"/>
                    <a:pt x="23687" y="79746"/>
                  </a:cubicBezTo>
                  <a:cubicBezTo>
                    <a:pt x="23687" y="74108"/>
                    <a:pt x="19647" y="71166"/>
                    <a:pt x="14345" y="71166"/>
                  </a:cubicBezTo>
                  <a:cubicBezTo>
                    <a:pt x="7780" y="71166"/>
                    <a:pt x="205" y="76314"/>
                    <a:pt x="205" y="87346"/>
                  </a:cubicBezTo>
                  <a:cubicBezTo>
                    <a:pt x="205" y="101319"/>
                    <a:pt x="14597" y="111125"/>
                    <a:pt x="36312" y="111125"/>
                  </a:cubicBezTo>
                  <a:cubicBezTo>
                    <a:pt x="77218" y="111125"/>
                    <a:pt x="87065" y="81462"/>
                    <a:pt x="87065" y="70431"/>
                  </a:cubicBezTo>
                  <a:cubicBezTo>
                    <a:pt x="87065" y="61606"/>
                    <a:pt x="82268" y="55477"/>
                    <a:pt x="79238" y="52535"/>
                  </a:cubicBezTo>
                  <a:cubicBezTo>
                    <a:pt x="72420" y="45671"/>
                    <a:pt x="65098" y="44446"/>
                    <a:pt x="53988" y="42239"/>
                  </a:cubicBezTo>
                  <a:cubicBezTo>
                    <a:pt x="44897" y="40278"/>
                    <a:pt x="34797" y="38562"/>
                    <a:pt x="34797" y="27531"/>
                  </a:cubicBezTo>
                  <a:cubicBezTo>
                    <a:pt x="34797" y="20422"/>
                    <a:pt x="40857" y="5468"/>
                    <a:pt x="63078" y="5468"/>
                  </a:cubicBezTo>
                  <a:cubicBezTo>
                    <a:pt x="69390" y="5468"/>
                    <a:pt x="82015" y="7184"/>
                    <a:pt x="85803" y="1674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AF2B858D-C665-28B1-A2F2-E127C32FBD8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1126548" y="5866941"/>
              <a:ext cx="29542" cy="73297"/>
            </a:xfrm>
            <a:custGeom>
              <a:avLst/>
              <a:gdLst>
                <a:gd name="connsiteX0" fmla="*/ 29752 w 29542"/>
                <a:gd name="connsiteY0" fmla="*/ 25815 h 73297"/>
                <a:gd name="connsiteX1" fmla="*/ 13592 w 29542"/>
                <a:gd name="connsiteY1" fmla="*/ 75 h 73297"/>
                <a:gd name="connsiteX2" fmla="*/ 209 w 29542"/>
                <a:gd name="connsiteY2" fmla="*/ 13067 h 73297"/>
                <a:gd name="connsiteX3" fmla="*/ 13592 w 29542"/>
                <a:gd name="connsiteY3" fmla="*/ 26060 h 73297"/>
                <a:gd name="connsiteX4" fmla="*/ 22430 w 29542"/>
                <a:gd name="connsiteY4" fmla="*/ 22873 h 73297"/>
                <a:gd name="connsiteX5" fmla="*/ 23692 w 29542"/>
                <a:gd name="connsiteY5" fmla="*/ 22138 h 73297"/>
                <a:gd name="connsiteX6" fmla="*/ 24197 w 29542"/>
                <a:gd name="connsiteY6" fmla="*/ 25815 h 73297"/>
                <a:gd name="connsiteX7" fmla="*/ 7027 w 29542"/>
                <a:gd name="connsiteY7" fmla="*/ 66754 h 73297"/>
                <a:gd name="connsiteX8" fmla="*/ 4249 w 29542"/>
                <a:gd name="connsiteY8" fmla="*/ 70676 h 73297"/>
                <a:gd name="connsiteX9" fmla="*/ 6774 w 29542"/>
                <a:gd name="connsiteY9" fmla="*/ 73373 h 73297"/>
                <a:gd name="connsiteX10" fmla="*/ 29752 w 29542"/>
                <a:gd name="connsiteY10" fmla="*/ 25815 h 7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42" h="73297">
                  <a:moveTo>
                    <a:pt x="29752" y="25815"/>
                  </a:moveTo>
                  <a:cubicBezTo>
                    <a:pt x="29752" y="9635"/>
                    <a:pt x="23440" y="75"/>
                    <a:pt x="13592" y="75"/>
                  </a:cubicBezTo>
                  <a:cubicBezTo>
                    <a:pt x="5259" y="75"/>
                    <a:pt x="209" y="6203"/>
                    <a:pt x="209" y="13067"/>
                  </a:cubicBezTo>
                  <a:cubicBezTo>
                    <a:pt x="209" y="19686"/>
                    <a:pt x="5259" y="26060"/>
                    <a:pt x="13592" y="26060"/>
                  </a:cubicBezTo>
                  <a:cubicBezTo>
                    <a:pt x="16622" y="26060"/>
                    <a:pt x="19905" y="25079"/>
                    <a:pt x="22430" y="22873"/>
                  </a:cubicBezTo>
                  <a:cubicBezTo>
                    <a:pt x="23187" y="22383"/>
                    <a:pt x="23440" y="22138"/>
                    <a:pt x="23692" y="22138"/>
                  </a:cubicBezTo>
                  <a:cubicBezTo>
                    <a:pt x="23945" y="22138"/>
                    <a:pt x="24197" y="22383"/>
                    <a:pt x="24197" y="25815"/>
                  </a:cubicBezTo>
                  <a:cubicBezTo>
                    <a:pt x="24197" y="43955"/>
                    <a:pt x="15360" y="58664"/>
                    <a:pt x="7027" y="66754"/>
                  </a:cubicBezTo>
                  <a:cubicBezTo>
                    <a:pt x="4249" y="69450"/>
                    <a:pt x="4249" y="69941"/>
                    <a:pt x="4249" y="70676"/>
                  </a:cubicBezTo>
                  <a:cubicBezTo>
                    <a:pt x="4249" y="72392"/>
                    <a:pt x="5512" y="73373"/>
                    <a:pt x="6774" y="73373"/>
                  </a:cubicBezTo>
                  <a:cubicBezTo>
                    <a:pt x="9552" y="73373"/>
                    <a:pt x="29752" y="54497"/>
                    <a:pt x="29752" y="2581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6591B8CD-1748-4160-807C-FFC00B77ACCA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1222862" y="5739467"/>
              <a:ext cx="77517" cy="156156"/>
            </a:xfrm>
            <a:custGeom>
              <a:avLst/>
              <a:gdLst>
                <a:gd name="connsiteX0" fmla="*/ 46422 w 77517"/>
                <a:gd name="connsiteY0" fmla="*/ 55477 h 156156"/>
                <a:gd name="connsiteX1" fmla="*/ 70157 w 77517"/>
                <a:gd name="connsiteY1" fmla="*/ 55477 h 156156"/>
                <a:gd name="connsiteX2" fmla="*/ 77732 w 77517"/>
                <a:gd name="connsiteY2" fmla="*/ 50574 h 156156"/>
                <a:gd name="connsiteX3" fmla="*/ 70662 w 77517"/>
                <a:gd name="connsiteY3" fmla="*/ 47878 h 156156"/>
                <a:gd name="connsiteX4" fmla="*/ 48442 w 77517"/>
                <a:gd name="connsiteY4" fmla="*/ 47878 h 156156"/>
                <a:gd name="connsiteX5" fmla="*/ 58794 w 77517"/>
                <a:gd name="connsiteY5" fmla="*/ 6694 h 156156"/>
                <a:gd name="connsiteX6" fmla="*/ 51472 w 77517"/>
                <a:gd name="connsiteY6" fmla="*/ 75 h 156156"/>
                <a:gd name="connsiteX7" fmla="*/ 41372 w 77517"/>
                <a:gd name="connsiteY7" fmla="*/ 8900 h 156156"/>
                <a:gd name="connsiteX8" fmla="*/ 31524 w 77517"/>
                <a:gd name="connsiteY8" fmla="*/ 47878 h 156156"/>
                <a:gd name="connsiteX9" fmla="*/ 7789 w 77517"/>
                <a:gd name="connsiteY9" fmla="*/ 47878 h 156156"/>
                <a:gd name="connsiteX10" fmla="*/ 214 w 77517"/>
                <a:gd name="connsiteY10" fmla="*/ 52535 h 156156"/>
                <a:gd name="connsiteX11" fmla="*/ 7284 w 77517"/>
                <a:gd name="connsiteY11" fmla="*/ 55477 h 156156"/>
                <a:gd name="connsiteX12" fmla="*/ 29504 w 77517"/>
                <a:gd name="connsiteY12" fmla="*/ 55477 h 156156"/>
                <a:gd name="connsiteX13" fmla="*/ 10314 w 77517"/>
                <a:gd name="connsiteY13" fmla="*/ 133678 h 156156"/>
                <a:gd name="connsiteX14" fmla="*/ 33544 w 77517"/>
                <a:gd name="connsiteY14" fmla="*/ 156231 h 156156"/>
                <a:gd name="connsiteX15" fmla="*/ 73692 w 77517"/>
                <a:gd name="connsiteY15" fmla="*/ 118479 h 156156"/>
                <a:gd name="connsiteX16" fmla="*/ 70662 w 77517"/>
                <a:gd name="connsiteY16" fmla="*/ 116027 h 156156"/>
                <a:gd name="connsiteX17" fmla="*/ 66874 w 77517"/>
                <a:gd name="connsiteY17" fmla="*/ 119459 h 156156"/>
                <a:gd name="connsiteX18" fmla="*/ 34049 w 77517"/>
                <a:gd name="connsiteY18" fmla="*/ 150838 h 156156"/>
                <a:gd name="connsiteX19" fmla="*/ 26221 w 77517"/>
                <a:gd name="connsiteY19" fmla="*/ 139561 h 156156"/>
                <a:gd name="connsiteX20" fmla="*/ 27736 w 77517"/>
                <a:gd name="connsiteY20" fmla="*/ 127794 h 156156"/>
                <a:gd name="connsiteX21" fmla="*/ 46422 w 77517"/>
                <a:gd name="connsiteY21" fmla="*/ 55477 h 15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517" h="156156">
                  <a:moveTo>
                    <a:pt x="46422" y="55477"/>
                  </a:moveTo>
                  <a:lnTo>
                    <a:pt x="70157" y="55477"/>
                  </a:lnTo>
                  <a:cubicBezTo>
                    <a:pt x="75207" y="55477"/>
                    <a:pt x="77732" y="55477"/>
                    <a:pt x="77732" y="50574"/>
                  </a:cubicBezTo>
                  <a:cubicBezTo>
                    <a:pt x="77732" y="47878"/>
                    <a:pt x="75207" y="47878"/>
                    <a:pt x="70662" y="47878"/>
                  </a:cubicBezTo>
                  <a:lnTo>
                    <a:pt x="48442" y="47878"/>
                  </a:lnTo>
                  <a:cubicBezTo>
                    <a:pt x="57532" y="13067"/>
                    <a:pt x="58794" y="8164"/>
                    <a:pt x="58794" y="6694"/>
                  </a:cubicBezTo>
                  <a:cubicBezTo>
                    <a:pt x="58794" y="2526"/>
                    <a:pt x="55764" y="75"/>
                    <a:pt x="51472" y="75"/>
                  </a:cubicBezTo>
                  <a:cubicBezTo>
                    <a:pt x="50714" y="75"/>
                    <a:pt x="43644" y="320"/>
                    <a:pt x="41372" y="8900"/>
                  </a:cubicBezTo>
                  <a:lnTo>
                    <a:pt x="31524" y="47878"/>
                  </a:lnTo>
                  <a:lnTo>
                    <a:pt x="7789" y="47878"/>
                  </a:lnTo>
                  <a:cubicBezTo>
                    <a:pt x="2739" y="47878"/>
                    <a:pt x="214" y="47878"/>
                    <a:pt x="214" y="52535"/>
                  </a:cubicBezTo>
                  <a:cubicBezTo>
                    <a:pt x="214" y="55477"/>
                    <a:pt x="2234" y="55477"/>
                    <a:pt x="7284" y="55477"/>
                  </a:cubicBezTo>
                  <a:lnTo>
                    <a:pt x="29504" y="55477"/>
                  </a:lnTo>
                  <a:cubicBezTo>
                    <a:pt x="11324" y="125098"/>
                    <a:pt x="10314" y="129265"/>
                    <a:pt x="10314" y="133678"/>
                  </a:cubicBezTo>
                  <a:cubicBezTo>
                    <a:pt x="10314" y="146916"/>
                    <a:pt x="19909" y="156231"/>
                    <a:pt x="33544" y="156231"/>
                  </a:cubicBezTo>
                  <a:cubicBezTo>
                    <a:pt x="59299" y="156231"/>
                    <a:pt x="73692" y="120440"/>
                    <a:pt x="73692" y="118479"/>
                  </a:cubicBezTo>
                  <a:cubicBezTo>
                    <a:pt x="73692" y="116027"/>
                    <a:pt x="71672" y="116027"/>
                    <a:pt x="70662" y="116027"/>
                  </a:cubicBezTo>
                  <a:cubicBezTo>
                    <a:pt x="68389" y="116027"/>
                    <a:pt x="68137" y="116763"/>
                    <a:pt x="66874" y="119459"/>
                  </a:cubicBezTo>
                  <a:cubicBezTo>
                    <a:pt x="56017" y="144954"/>
                    <a:pt x="42634" y="150838"/>
                    <a:pt x="34049" y="150838"/>
                  </a:cubicBezTo>
                  <a:cubicBezTo>
                    <a:pt x="28746" y="150838"/>
                    <a:pt x="26221" y="147651"/>
                    <a:pt x="26221" y="139561"/>
                  </a:cubicBezTo>
                  <a:cubicBezTo>
                    <a:pt x="26221" y="133678"/>
                    <a:pt x="26726" y="131962"/>
                    <a:pt x="27736" y="127794"/>
                  </a:cubicBezTo>
                  <a:lnTo>
                    <a:pt x="46422" y="5547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8A00456C-B922-DDBB-0415-B20BF575543E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1322628" y="5709069"/>
              <a:ext cx="58580" cy="245143"/>
            </a:xfrm>
            <a:custGeom>
              <a:avLst/>
              <a:gdLst>
                <a:gd name="connsiteX0" fmla="*/ 58798 w 58580"/>
                <a:gd name="connsiteY0" fmla="*/ 122646 h 245143"/>
                <a:gd name="connsiteX1" fmla="*/ 42133 w 58580"/>
                <a:gd name="connsiteY1" fmla="*/ 46162 h 245143"/>
                <a:gd name="connsiteX2" fmla="*/ 2743 w 58580"/>
                <a:gd name="connsiteY2" fmla="*/ 75 h 245143"/>
                <a:gd name="connsiteX3" fmla="*/ 217 w 58580"/>
                <a:gd name="connsiteY3" fmla="*/ 2526 h 245143"/>
                <a:gd name="connsiteX4" fmla="*/ 5015 w 58580"/>
                <a:gd name="connsiteY4" fmla="*/ 8164 h 245143"/>
                <a:gd name="connsiteX5" fmla="*/ 44153 w 58580"/>
                <a:gd name="connsiteY5" fmla="*/ 122646 h 245143"/>
                <a:gd name="connsiteX6" fmla="*/ 3500 w 58580"/>
                <a:gd name="connsiteY6" fmla="*/ 238599 h 245143"/>
                <a:gd name="connsiteX7" fmla="*/ 217 w 58580"/>
                <a:gd name="connsiteY7" fmla="*/ 242767 h 245143"/>
                <a:gd name="connsiteX8" fmla="*/ 2743 w 58580"/>
                <a:gd name="connsiteY8" fmla="*/ 245218 h 245143"/>
                <a:gd name="connsiteX9" fmla="*/ 42890 w 58580"/>
                <a:gd name="connsiteY9" fmla="*/ 197415 h 245143"/>
                <a:gd name="connsiteX10" fmla="*/ 58798 w 58580"/>
                <a:gd name="connsiteY10" fmla="*/ 122646 h 24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80" h="245143">
                  <a:moveTo>
                    <a:pt x="58798" y="122646"/>
                  </a:moveTo>
                  <a:cubicBezTo>
                    <a:pt x="58798" y="103525"/>
                    <a:pt x="56020" y="73863"/>
                    <a:pt x="42133" y="46162"/>
                  </a:cubicBezTo>
                  <a:cubicBezTo>
                    <a:pt x="26983" y="16009"/>
                    <a:pt x="5268" y="75"/>
                    <a:pt x="2743" y="75"/>
                  </a:cubicBezTo>
                  <a:cubicBezTo>
                    <a:pt x="1228" y="75"/>
                    <a:pt x="217" y="1055"/>
                    <a:pt x="217" y="2526"/>
                  </a:cubicBezTo>
                  <a:cubicBezTo>
                    <a:pt x="217" y="3262"/>
                    <a:pt x="217" y="3752"/>
                    <a:pt x="5015" y="8164"/>
                  </a:cubicBezTo>
                  <a:cubicBezTo>
                    <a:pt x="29760" y="32434"/>
                    <a:pt x="44153" y="71411"/>
                    <a:pt x="44153" y="122646"/>
                  </a:cubicBezTo>
                  <a:cubicBezTo>
                    <a:pt x="44153" y="164566"/>
                    <a:pt x="34810" y="207711"/>
                    <a:pt x="3500" y="238599"/>
                  </a:cubicBezTo>
                  <a:cubicBezTo>
                    <a:pt x="217" y="241541"/>
                    <a:pt x="217" y="242031"/>
                    <a:pt x="217" y="242767"/>
                  </a:cubicBezTo>
                  <a:cubicBezTo>
                    <a:pt x="217" y="244237"/>
                    <a:pt x="1228" y="245218"/>
                    <a:pt x="2743" y="245218"/>
                  </a:cubicBezTo>
                  <a:cubicBezTo>
                    <a:pt x="5268" y="245218"/>
                    <a:pt x="27993" y="228548"/>
                    <a:pt x="42890" y="197415"/>
                  </a:cubicBezTo>
                  <a:cubicBezTo>
                    <a:pt x="55768" y="170449"/>
                    <a:pt x="58798" y="143238"/>
                    <a:pt x="58798" y="12264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F086F4C4-4867-4D01-7FFC-5BF1C4DAD12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1490708" y="5802959"/>
              <a:ext cx="167913" cy="57363"/>
            </a:xfrm>
            <a:custGeom>
              <a:avLst/>
              <a:gdLst>
                <a:gd name="connsiteX0" fmla="*/ 159552 w 167913"/>
                <a:gd name="connsiteY0" fmla="*/ 9880 h 57363"/>
                <a:gd name="connsiteX1" fmla="*/ 168137 w 167913"/>
                <a:gd name="connsiteY1" fmla="*/ 4978 h 57363"/>
                <a:gd name="connsiteX2" fmla="*/ 159805 w 167913"/>
                <a:gd name="connsiteY2" fmla="*/ 75 h 57363"/>
                <a:gd name="connsiteX3" fmla="*/ 8557 w 167913"/>
                <a:gd name="connsiteY3" fmla="*/ 75 h 57363"/>
                <a:gd name="connsiteX4" fmla="*/ 224 w 167913"/>
                <a:gd name="connsiteY4" fmla="*/ 4978 h 57363"/>
                <a:gd name="connsiteX5" fmla="*/ 8809 w 167913"/>
                <a:gd name="connsiteY5" fmla="*/ 9880 h 57363"/>
                <a:gd name="connsiteX6" fmla="*/ 159552 w 167913"/>
                <a:gd name="connsiteY6" fmla="*/ 9880 h 57363"/>
                <a:gd name="connsiteX7" fmla="*/ 159805 w 167913"/>
                <a:gd name="connsiteY7" fmla="*/ 57438 h 57363"/>
                <a:gd name="connsiteX8" fmla="*/ 168137 w 167913"/>
                <a:gd name="connsiteY8" fmla="*/ 52535 h 57363"/>
                <a:gd name="connsiteX9" fmla="*/ 159552 w 167913"/>
                <a:gd name="connsiteY9" fmla="*/ 47633 h 57363"/>
                <a:gd name="connsiteX10" fmla="*/ 8809 w 167913"/>
                <a:gd name="connsiteY10" fmla="*/ 47633 h 57363"/>
                <a:gd name="connsiteX11" fmla="*/ 224 w 167913"/>
                <a:gd name="connsiteY11" fmla="*/ 52535 h 57363"/>
                <a:gd name="connsiteX12" fmla="*/ 8557 w 167913"/>
                <a:gd name="connsiteY12" fmla="*/ 57438 h 57363"/>
                <a:gd name="connsiteX13" fmla="*/ 159805 w 167913"/>
                <a:gd name="connsiteY13" fmla="*/ 57438 h 5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913" h="57363">
                  <a:moveTo>
                    <a:pt x="159552" y="9880"/>
                  </a:moveTo>
                  <a:cubicBezTo>
                    <a:pt x="163340" y="9880"/>
                    <a:pt x="168137" y="9880"/>
                    <a:pt x="168137" y="4978"/>
                  </a:cubicBezTo>
                  <a:cubicBezTo>
                    <a:pt x="168137" y="75"/>
                    <a:pt x="163340" y="75"/>
                    <a:pt x="159805" y="75"/>
                  </a:cubicBezTo>
                  <a:lnTo>
                    <a:pt x="8557" y="75"/>
                  </a:lnTo>
                  <a:cubicBezTo>
                    <a:pt x="5022" y="75"/>
                    <a:pt x="224" y="75"/>
                    <a:pt x="224" y="4978"/>
                  </a:cubicBezTo>
                  <a:cubicBezTo>
                    <a:pt x="224" y="9880"/>
                    <a:pt x="5022" y="9880"/>
                    <a:pt x="8809" y="9880"/>
                  </a:cubicBezTo>
                  <a:lnTo>
                    <a:pt x="159552" y="9880"/>
                  </a:lnTo>
                  <a:close/>
                  <a:moveTo>
                    <a:pt x="159805" y="57438"/>
                  </a:moveTo>
                  <a:cubicBezTo>
                    <a:pt x="163340" y="57438"/>
                    <a:pt x="168137" y="57438"/>
                    <a:pt x="168137" y="52535"/>
                  </a:cubicBezTo>
                  <a:cubicBezTo>
                    <a:pt x="168137" y="47633"/>
                    <a:pt x="163340" y="47633"/>
                    <a:pt x="159552" y="47633"/>
                  </a:cubicBezTo>
                  <a:lnTo>
                    <a:pt x="8809" y="47633"/>
                  </a:lnTo>
                  <a:cubicBezTo>
                    <a:pt x="5022" y="47633"/>
                    <a:pt x="224" y="47633"/>
                    <a:pt x="224" y="52535"/>
                  </a:cubicBezTo>
                  <a:cubicBezTo>
                    <a:pt x="224" y="57438"/>
                    <a:pt x="5022" y="57438"/>
                    <a:pt x="8557" y="57438"/>
                  </a:cubicBezTo>
                  <a:lnTo>
                    <a:pt x="159805" y="5743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10B66070-5A42-8205-58A8-6BE1EA7D4D1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1757236" y="5660039"/>
              <a:ext cx="336078" cy="343200"/>
            </a:xfrm>
            <a:custGeom>
              <a:avLst/>
              <a:gdLst>
                <a:gd name="connsiteX0" fmla="*/ 305761 w 336078"/>
                <a:gd name="connsiteY0" fmla="*/ 343266 h 343200"/>
                <a:gd name="connsiteX1" fmla="*/ 336313 w 336078"/>
                <a:gd name="connsiteY1" fmla="*/ 264820 h 343200"/>
                <a:gd name="connsiteX2" fmla="*/ 330001 w 336078"/>
                <a:gd name="connsiteY2" fmla="*/ 264820 h 343200"/>
                <a:gd name="connsiteX3" fmla="*/ 264351 w 336078"/>
                <a:gd name="connsiteY3" fmla="*/ 314339 h 343200"/>
                <a:gd name="connsiteX4" fmla="*/ 185823 w 336078"/>
                <a:gd name="connsiteY4" fmla="*/ 321938 h 343200"/>
                <a:gd name="connsiteX5" fmla="*/ 33565 w 336078"/>
                <a:gd name="connsiteY5" fmla="*/ 321938 h 343200"/>
                <a:gd name="connsiteX6" fmla="*/ 162088 w 336078"/>
                <a:gd name="connsiteY6" fmla="*/ 175588 h 343200"/>
                <a:gd name="connsiteX7" fmla="*/ 164360 w 336078"/>
                <a:gd name="connsiteY7" fmla="*/ 171666 h 343200"/>
                <a:gd name="connsiteX8" fmla="*/ 162593 w 336078"/>
                <a:gd name="connsiteY8" fmla="*/ 167988 h 343200"/>
                <a:gd name="connsiteX9" fmla="*/ 44927 w 336078"/>
                <a:gd name="connsiteY9" fmla="*/ 11832 h 343200"/>
                <a:gd name="connsiteX10" fmla="*/ 183298 w 336078"/>
                <a:gd name="connsiteY10" fmla="*/ 11832 h 343200"/>
                <a:gd name="connsiteX11" fmla="*/ 242383 w 336078"/>
                <a:gd name="connsiteY11" fmla="*/ 15754 h 343200"/>
                <a:gd name="connsiteX12" fmla="*/ 297933 w 336078"/>
                <a:gd name="connsiteY12" fmla="*/ 34140 h 343200"/>
                <a:gd name="connsiteX13" fmla="*/ 330001 w 336078"/>
                <a:gd name="connsiteY13" fmla="*/ 68951 h 343200"/>
                <a:gd name="connsiteX14" fmla="*/ 336313 w 336078"/>
                <a:gd name="connsiteY14" fmla="*/ 68951 h 343200"/>
                <a:gd name="connsiteX15" fmla="*/ 305761 w 336078"/>
                <a:gd name="connsiteY15" fmla="*/ 65 h 343200"/>
                <a:gd name="connsiteX16" fmla="*/ 7305 w 336078"/>
                <a:gd name="connsiteY16" fmla="*/ 65 h 343200"/>
                <a:gd name="connsiteX17" fmla="*/ 487 w 336078"/>
                <a:gd name="connsiteY17" fmla="*/ 1781 h 343200"/>
                <a:gd name="connsiteX18" fmla="*/ 235 w 336078"/>
                <a:gd name="connsiteY18" fmla="*/ 9871 h 343200"/>
                <a:gd name="connsiteX19" fmla="*/ 133808 w 336078"/>
                <a:gd name="connsiteY19" fmla="*/ 187355 h 343200"/>
                <a:gd name="connsiteX20" fmla="*/ 3012 w 336078"/>
                <a:gd name="connsiteY20" fmla="*/ 336157 h 343200"/>
                <a:gd name="connsiteX21" fmla="*/ 487 w 336078"/>
                <a:gd name="connsiteY21" fmla="*/ 340569 h 343200"/>
                <a:gd name="connsiteX22" fmla="*/ 7305 w 336078"/>
                <a:gd name="connsiteY22" fmla="*/ 343266 h 343200"/>
                <a:gd name="connsiteX23" fmla="*/ 305761 w 336078"/>
                <a:gd name="connsiteY23" fmla="*/ 343266 h 3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6078" h="343200">
                  <a:moveTo>
                    <a:pt x="305761" y="343266"/>
                  </a:moveTo>
                  <a:lnTo>
                    <a:pt x="336313" y="264820"/>
                  </a:lnTo>
                  <a:lnTo>
                    <a:pt x="330001" y="264820"/>
                  </a:lnTo>
                  <a:cubicBezTo>
                    <a:pt x="320153" y="290315"/>
                    <a:pt x="293388" y="306985"/>
                    <a:pt x="264351" y="314339"/>
                  </a:cubicBezTo>
                  <a:cubicBezTo>
                    <a:pt x="259048" y="315565"/>
                    <a:pt x="234303" y="321938"/>
                    <a:pt x="185823" y="321938"/>
                  </a:cubicBezTo>
                  <a:lnTo>
                    <a:pt x="33565" y="321938"/>
                  </a:lnTo>
                  <a:lnTo>
                    <a:pt x="162088" y="175588"/>
                  </a:lnTo>
                  <a:cubicBezTo>
                    <a:pt x="163855" y="173627"/>
                    <a:pt x="164360" y="172891"/>
                    <a:pt x="164360" y="171666"/>
                  </a:cubicBezTo>
                  <a:cubicBezTo>
                    <a:pt x="164360" y="171175"/>
                    <a:pt x="164360" y="170440"/>
                    <a:pt x="162593" y="167988"/>
                  </a:cubicBezTo>
                  <a:lnTo>
                    <a:pt x="44927" y="11832"/>
                  </a:lnTo>
                  <a:lnTo>
                    <a:pt x="183298" y="11832"/>
                  </a:lnTo>
                  <a:cubicBezTo>
                    <a:pt x="217133" y="11832"/>
                    <a:pt x="240111" y="15264"/>
                    <a:pt x="242383" y="15754"/>
                  </a:cubicBezTo>
                  <a:cubicBezTo>
                    <a:pt x="256018" y="17716"/>
                    <a:pt x="277986" y="21883"/>
                    <a:pt x="297933" y="34140"/>
                  </a:cubicBezTo>
                  <a:cubicBezTo>
                    <a:pt x="304246" y="38062"/>
                    <a:pt x="321416" y="49094"/>
                    <a:pt x="330001" y="68951"/>
                  </a:cubicBezTo>
                  <a:lnTo>
                    <a:pt x="336313" y="68951"/>
                  </a:lnTo>
                  <a:lnTo>
                    <a:pt x="305761" y="65"/>
                  </a:lnTo>
                  <a:lnTo>
                    <a:pt x="7305" y="65"/>
                  </a:lnTo>
                  <a:cubicBezTo>
                    <a:pt x="1497" y="65"/>
                    <a:pt x="1245" y="310"/>
                    <a:pt x="487" y="1781"/>
                  </a:cubicBezTo>
                  <a:cubicBezTo>
                    <a:pt x="235" y="2517"/>
                    <a:pt x="235" y="7174"/>
                    <a:pt x="235" y="9871"/>
                  </a:cubicBezTo>
                  <a:lnTo>
                    <a:pt x="133808" y="187355"/>
                  </a:lnTo>
                  <a:lnTo>
                    <a:pt x="3012" y="336157"/>
                  </a:lnTo>
                  <a:cubicBezTo>
                    <a:pt x="487" y="339098"/>
                    <a:pt x="487" y="340324"/>
                    <a:pt x="487" y="340569"/>
                  </a:cubicBezTo>
                  <a:cubicBezTo>
                    <a:pt x="487" y="343266"/>
                    <a:pt x="2760" y="343266"/>
                    <a:pt x="7305" y="343266"/>
                  </a:cubicBezTo>
                  <a:lnTo>
                    <a:pt x="305761" y="34326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E63B195C-7B66-B6C3-7B44-4CC3EEAEF593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1878575" y="6068391"/>
              <a:ext cx="77593" cy="148777"/>
            </a:xfrm>
            <a:custGeom>
              <a:avLst/>
              <a:gdLst>
                <a:gd name="connsiteX0" fmla="*/ 77834 w 77593"/>
                <a:gd name="connsiteY0" fmla="*/ 6607 h 148777"/>
                <a:gd name="connsiteX1" fmla="*/ 70764 w 77593"/>
                <a:gd name="connsiteY1" fmla="*/ 86 h 148777"/>
                <a:gd name="connsiteX2" fmla="*/ 60865 w 77593"/>
                <a:gd name="connsiteY2" fmla="*/ 9524 h 148777"/>
                <a:gd name="connsiteX3" fmla="*/ 67936 w 77593"/>
                <a:gd name="connsiteY3" fmla="*/ 16045 h 148777"/>
                <a:gd name="connsiteX4" fmla="*/ 77834 w 77593"/>
                <a:gd name="connsiteY4" fmla="*/ 6607 h 148777"/>
                <a:gd name="connsiteX5" fmla="*/ 40362 w 77593"/>
                <a:gd name="connsiteY5" fmla="*/ 122266 h 148777"/>
                <a:gd name="connsiteX6" fmla="*/ 17562 w 77593"/>
                <a:gd name="connsiteY6" fmla="*/ 144059 h 148777"/>
                <a:gd name="connsiteX7" fmla="*/ 11199 w 77593"/>
                <a:gd name="connsiteY7" fmla="*/ 143029 h 148777"/>
                <a:gd name="connsiteX8" fmla="*/ 17208 w 77593"/>
                <a:gd name="connsiteY8" fmla="*/ 134278 h 148777"/>
                <a:gd name="connsiteX9" fmla="*/ 10315 w 77593"/>
                <a:gd name="connsiteY9" fmla="*/ 127929 h 148777"/>
                <a:gd name="connsiteX10" fmla="*/ 240 w 77593"/>
                <a:gd name="connsiteY10" fmla="*/ 138053 h 148777"/>
                <a:gd name="connsiteX11" fmla="*/ 17738 w 77593"/>
                <a:gd name="connsiteY11" fmla="*/ 148864 h 148777"/>
                <a:gd name="connsiteX12" fmla="*/ 54502 w 77593"/>
                <a:gd name="connsiteY12" fmla="*/ 121751 h 148777"/>
                <a:gd name="connsiteX13" fmla="*/ 70410 w 77593"/>
                <a:gd name="connsiteY13" fmla="*/ 60318 h 148777"/>
                <a:gd name="connsiteX14" fmla="*/ 71294 w 77593"/>
                <a:gd name="connsiteY14" fmla="*/ 54312 h 148777"/>
                <a:gd name="connsiteX15" fmla="*/ 52381 w 77593"/>
                <a:gd name="connsiteY15" fmla="*/ 38182 h 148777"/>
                <a:gd name="connsiteX16" fmla="*/ 21450 w 77593"/>
                <a:gd name="connsiteY16" fmla="*/ 64437 h 148777"/>
                <a:gd name="connsiteX17" fmla="*/ 24455 w 77593"/>
                <a:gd name="connsiteY17" fmla="*/ 66667 h 148777"/>
                <a:gd name="connsiteX18" fmla="*/ 27990 w 77593"/>
                <a:gd name="connsiteY18" fmla="*/ 63579 h 148777"/>
                <a:gd name="connsiteX19" fmla="*/ 51851 w 77593"/>
                <a:gd name="connsiteY19" fmla="*/ 42987 h 148777"/>
                <a:gd name="connsiteX20" fmla="*/ 57861 w 77593"/>
                <a:gd name="connsiteY20" fmla="*/ 51395 h 148777"/>
                <a:gd name="connsiteX21" fmla="*/ 57330 w 77593"/>
                <a:gd name="connsiteY21" fmla="*/ 56543 h 148777"/>
                <a:gd name="connsiteX22" fmla="*/ 40362 w 77593"/>
                <a:gd name="connsiteY22" fmla="*/ 122266 h 14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593" h="148777">
                  <a:moveTo>
                    <a:pt x="77834" y="6607"/>
                  </a:moveTo>
                  <a:cubicBezTo>
                    <a:pt x="77834" y="3690"/>
                    <a:pt x="75536" y="86"/>
                    <a:pt x="70764" y="86"/>
                  </a:cubicBezTo>
                  <a:cubicBezTo>
                    <a:pt x="65638" y="86"/>
                    <a:pt x="60865" y="4891"/>
                    <a:pt x="60865" y="9524"/>
                  </a:cubicBezTo>
                  <a:cubicBezTo>
                    <a:pt x="60865" y="12270"/>
                    <a:pt x="62986" y="16045"/>
                    <a:pt x="67936" y="16045"/>
                  </a:cubicBezTo>
                  <a:cubicBezTo>
                    <a:pt x="72708" y="16045"/>
                    <a:pt x="77834" y="11584"/>
                    <a:pt x="77834" y="6607"/>
                  </a:cubicBezTo>
                  <a:close/>
                  <a:moveTo>
                    <a:pt x="40362" y="122266"/>
                  </a:moveTo>
                  <a:cubicBezTo>
                    <a:pt x="37358" y="134106"/>
                    <a:pt x="27990" y="144059"/>
                    <a:pt x="17562" y="144059"/>
                  </a:cubicBezTo>
                  <a:cubicBezTo>
                    <a:pt x="15264" y="144059"/>
                    <a:pt x="13143" y="143716"/>
                    <a:pt x="11199" y="143029"/>
                  </a:cubicBezTo>
                  <a:cubicBezTo>
                    <a:pt x="15794" y="140970"/>
                    <a:pt x="17208" y="136852"/>
                    <a:pt x="17208" y="134278"/>
                  </a:cubicBezTo>
                  <a:cubicBezTo>
                    <a:pt x="17208" y="130159"/>
                    <a:pt x="13850" y="127929"/>
                    <a:pt x="10315" y="127929"/>
                  </a:cubicBezTo>
                  <a:cubicBezTo>
                    <a:pt x="4836" y="127929"/>
                    <a:pt x="240" y="132562"/>
                    <a:pt x="240" y="138053"/>
                  </a:cubicBezTo>
                  <a:cubicBezTo>
                    <a:pt x="240" y="144574"/>
                    <a:pt x="7133" y="148864"/>
                    <a:pt x="17738" y="148864"/>
                  </a:cubicBezTo>
                  <a:cubicBezTo>
                    <a:pt x="28343" y="148864"/>
                    <a:pt x="49023" y="142686"/>
                    <a:pt x="54502" y="121751"/>
                  </a:cubicBezTo>
                  <a:lnTo>
                    <a:pt x="70410" y="60318"/>
                  </a:lnTo>
                  <a:cubicBezTo>
                    <a:pt x="70940" y="58431"/>
                    <a:pt x="71294" y="56886"/>
                    <a:pt x="71294" y="54312"/>
                  </a:cubicBezTo>
                  <a:cubicBezTo>
                    <a:pt x="71294" y="44874"/>
                    <a:pt x="62986" y="38182"/>
                    <a:pt x="52381" y="38182"/>
                  </a:cubicBezTo>
                  <a:cubicBezTo>
                    <a:pt x="32762" y="38182"/>
                    <a:pt x="21450" y="62034"/>
                    <a:pt x="21450" y="64437"/>
                  </a:cubicBezTo>
                  <a:cubicBezTo>
                    <a:pt x="21450" y="66667"/>
                    <a:pt x="23925" y="66667"/>
                    <a:pt x="24455" y="66667"/>
                  </a:cubicBezTo>
                  <a:cubicBezTo>
                    <a:pt x="26576" y="66667"/>
                    <a:pt x="26753" y="66153"/>
                    <a:pt x="27990" y="63579"/>
                  </a:cubicBezTo>
                  <a:cubicBezTo>
                    <a:pt x="32409" y="53626"/>
                    <a:pt x="41600" y="42987"/>
                    <a:pt x="51851" y="42987"/>
                  </a:cubicBezTo>
                  <a:cubicBezTo>
                    <a:pt x="56270" y="42987"/>
                    <a:pt x="57861" y="45904"/>
                    <a:pt x="57861" y="51395"/>
                  </a:cubicBezTo>
                  <a:cubicBezTo>
                    <a:pt x="57861" y="53283"/>
                    <a:pt x="57507" y="55685"/>
                    <a:pt x="57330" y="56543"/>
                  </a:cubicBezTo>
                  <a:lnTo>
                    <a:pt x="40362" y="12226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A3AEE360-7B66-BC17-7D7E-5CEFD296FA2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2160003" y="5784573"/>
              <a:ext cx="115645" cy="111049"/>
            </a:xfrm>
            <a:custGeom>
              <a:avLst/>
              <a:gdLst>
                <a:gd name="connsiteX0" fmla="*/ 84334 w 115645"/>
                <a:gd name="connsiteY0" fmla="*/ 15764 h 111049"/>
                <a:gd name="connsiteX1" fmla="*/ 61103 w 115645"/>
                <a:gd name="connsiteY1" fmla="*/ 75 h 111049"/>
                <a:gd name="connsiteX2" fmla="*/ 251 w 115645"/>
                <a:gd name="connsiteY2" fmla="*/ 71902 h 111049"/>
                <a:gd name="connsiteX3" fmla="*/ 33833 w 115645"/>
                <a:gd name="connsiteY3" fmla="*/ 111125 h 111049"/>
                <a:gd name="connsiteX4" fmla="*/ 66658 w 115645"/>
                <a:gd name="connsiteY4" fmla="*/ 92739 h 111049"/>
                <a:gd name="connsiteX5" fmla="*/ 89636 w 115645"/>
                <a:gd name="connsiteY5" fmla="*/ 111125 h 111049"/>
                <a:gd name="connsiteX6" fmla="*/ 108321 w 115645"/>
                <a:gd name="connsiteY6" fmla="*/ 97642 h 111049"/>
                <a:gd name="connsiteX7" fmla="*/ 115896 w 115645"/>
                <a:gd name="connsiteY7" fmla="*/ 73373 h 111049"/>
                <a:gd name="connsiteX8" fmla="*/ 112866 w 115645"/>
                <a:gd name="connsiteY8" fmla="*/ 70921 h 111049"/>
                <a:gd name="connsiteX9" fmla="*/ 109331 w 115645"/>
                <a:gd name="connsiteY9" fmla="*/ 75334 h 111049"/>
                <a:gd name="connsiteX10" fmla="*/ 90141 w 115645"/>
                <a:gd name="connsiteY10" fmla="*/ 105731 h 111049"/>
                <a:gd name="connsiteX11" fmla="*/ 82566 w 115645"/>
                <a:gd name="connsiteY11" fmla="*/ 94455 h 111049"/>
                <a:gd name="connsiteX12" fmla="*/ 85849 w 115645"/>
                <a:gd name="connsiteY12" fmla="*/ 76314 h 111049"/>
                <a:gd name="connsiteX13" fmla="*/ 91404 w 115645"/>
                <a:gd name="connsiteY13" fmla="*/ 54251 h 111049"/>
                <a:gd name="connsiteX14" fmla="*/ 100494 w 115645"/>
                <a:gd name="connsiteY14" fmla="*/ 19931 h 111049"/>
                <a:gd name="connsiteX15" fmla="*/ 102261 w 115645"/>
                <a:gd name="connsiteY15" fmla="*/ 11596 h 111049"/>
                <a:gd name="connsiteX16" fmla="*/ 94939 w 115645"/>
                <a:gd name="connsiteY16" fmla="*/ 4978 h 111049"/>
                <a:gd name="connsiteX17" fmla="*/ 84334 w 115645"/>
                <a:gd name="connsiteY17" fmla="*/ 15764 h 111049"/>
                <a:gd name="connsiteX18" fmla="*/ 67921 w 115645"/>
                <a:gd name="connsiteY18" fmla="*/ 79256 h 111049"/>
                <a:gd name="connsiteX19" fmla="*/ 62871 w 115645"/>
                <a:gd name="connsiteY19" fmla="*/ 88326 h 111049"/>
                <a:gd name="connsiteX20" fmla="*/ 34338 w 115645"/>
                <a:gd name="connsiteY20" fmla="*/ 105731 h 111049"/>
                <a:gd name="connsiteX21" fmla="*/ 18178 w 115645"/>
                <a:gd name="connsiteY21" fmla="*/ 82688 h 111049"/>
                <a:gd name="connsiteX22" fmla="*/ 32066 w 115645"/>
                <a:gd name="connsiteY22" fmla="*/ 29002 h 111049"/>
                <a:gd name="connsiteX23" fmla="*/ 61356 w 115645"/>
                <a:gd name="connsiteY23" fmla="*/ 5468 h 111049"/>
                <a:gd name="connsiteX24" fmla="*/ 81303 w 115645"/>
                <a:gd name="connsiteY24" fmla="*/ 27040 h 111049"/>
                <a:gd name="connsiteX25" fmla="*/ 80546 w 115645"/>
                <a:gd name="connsiteY25" fmla="*/ 31208 h 111049"/>
                <a:gd name="connsiteX26" fmla="*/ 67921 w 115645"/>
                <a:gd name="connsiteY26" fmla="*/ 79256 h 111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5645" h="111049">
                  <a:moveTo>
                    <a:pt x="84334" y="15764"/>
                  </a:moveTo>
                  <a:cubicBezTo>
                    <a:pt x="79788" y="6694"/>
                    <a:pt x="72466" y="75"/>
                    <a:pt x="61103" y="75"/>
                  </a:cubicBezTo>
                  <a:cubicBezTo>
                    <a:pt x="31561" y="75"/>
                    <a:pt x="251" y="36111"/>
                    <a:pt x="251" y="71902"/>
                  </a:cubicBezTo>
                  <a:cubicBezTo>
                    <a:pt x="251" y="94945"/>
                    <a:pt x="14138" y="111125"/>
                    <a:pt x="33833" y="111125"/>
                  </a:cubicBezTo>
                  <a:cubicBezTo>
                    <a:pt x="38883" y="111125"/>
                    <a:pt x="51508" y="110144"/>
                    <a:pt x="66658" y="92739"/>
                  </a:cubicBezTo>
                  <a:cubicBezTo>
                    <a:pt x="68678" y="103035"/>
                    <a:pt x="77516" y="111125"/>
                    <a:pt x="89636" y="111125"/>
                  </a:cubicBezTo>
                  <a:cubicBezTo>
                    <a:pt x="98474" y="111125"/>
                    <a:pt x="104281" y="105486"/>
                    <a:pt x="108321" y="97642"/>
                  </a:cubicBezTo>
                  <a:cubicBezTo>
                    <a:pt x="112614" y="88817"/>
                    <a:pt x="115896" y="73863"/>
                    <a:pt x="115896" y="73373"/>
                  </a:cubicBezTo>
                  <a:cubicBezTo>
                    <a:pt x="115896" y="70921"/>
                    <a:pt x="113624" y="70921"/>
                    <a:pt x="112866" y="70921"/>
                  </a:cubicBezTo>
                  <a:cubicBezTo>
                    <a:pt x="110341" y="70921"/>
                    <a:pt x="110089" y="71902"/>
                    <a:pt x="109331" y="75334"/>
                  </a:cubicBezTo>
                  <a:cubicBezTo>
                    <a:pt x="105039" y="91268"/>
                    <a:pt x="100494" y="105731"/>
                    <a:pt x="90141" y="105731"/>
                  </a:cubicBezTo>
                  <a:cubicBezTo>
                    <a:pt x="83324" y="105731"/>
                    <a:pt x="82566" y="99358"/>
                    <a:pt x="82566" y="94455"/>
                  </a:cubicBezTo>
                  <a:cubicBezTo>
                    <a:pt x="82566" y="89062"/>
                    <a:pt x="83071" y="87101"/>
                    <a:pt x="85849" y="76314"/>
                  </a:cubicBezTo>
                  <a:cubicBezTo>
                    <a:pt x="88626" y="66018"/>
                    <a:pt x="89131" y="63567"/>
                    <a:pt x="91404" y="54251"/>
                  </a:cubicBezTo>
                  <a:lnTo>
                    <a:pt x="100494" y="19931"/>
                  </a:lnTo>
                  <a:cubicBezTo>
                    <a:pt x="102261" y="13067"/>
                    <a:pt x="102261" y="12577"/>
                    <a:pt x="102261" y="11596"/>
                  </a:cubicBezTo>
                  <a:cubicBezTo>
                    <a:pt x="102261" y="7429"/>
                    <a:pt x="99231" y="4978"/>
                    <a:pt x="94939" y="4978"/>
                  </a:cubicBezTo>
                  <a:cubicBezTo>
                    <a:pt x="88879" y="4978"/>
                    <a:pt x="85091" y="10371"/>
                    <a:pt x="84334" y="15764"/>
                  </a:cubicBezTo>
                  <a:close/>
                  <a:moveTo>
                    <a:pt x="67921" y="79256"/>
                  </a:moveTo>
                  <a:cubicBezTo>
                    <a:pt x="66658" y="83669"/>
                    <a:pt x="66658" y="84159"/>
                    <a:pt x="62871" y="88326"/>
                  </a:cubicBezTo>
                  <a:cubicBezTo>
                    <a:pt x="51761" y="101809"/>
                    <a:pt x="41408" y="105731"/>
                    <a:pt x="34338" y="105731"/>
                  </a:cubicBezTo>
                  <a:cubicBezTo>
                    <a:pt x="21713" y="105731"/>
                    <a:pt x="18178" y="92249"/>
                    <a:pt x="18178" y="82688"/>
                  </a:cubicBezTo>
                  <a:cubicBezTo>
                    <a:pt x="18178" y="70431"/>
                    <a:pt x="26258" y="40278"/>
                    <a:pt x="32066" y="29002"/>
                  </a:cubicBezTo>
                  <a:cubicBezTo>
                    <a:pt x="39893" y="14538"/>
                    <a:pt x="51256" y="5468"/>
                    <a:pt x="61356" y="5468"/>
                  </a:cubicBezTo>
                  <a:cubicBezTo>
                    <a:pt x="77768" y="5468"/>
                    <a:pt x="81303" y="25570"/>
                    <a:pt x="81303" y="27040"/>
                  </a:cubicBezTo>
                  <a:cubicBezTo>
                    <a:pt x="81303" y="28511"/>
                    <a:pt x="80798" y="29982"/>
                    <a:pt x="80546" y="31208"/>
                  </a:cubicBezTo>
                  <a:lnTo>
                    <a:pt x="67921" y="7925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414D2016-EAC4-B997-A9CA-36A47E53F30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2303699" y="5636889"/>
              <a:ext cx="45955" cy="171428"/>
            </a:xfrm>
            <a:custGeom>
              <a:avLst/>
              <a:gdLst>
                <a:gd name="connsiteX0" fmla="*/ 42676 w 45955"/>
                <a:gd name="connsiteY0" fmla="*/ 70 h 171428"/>
                <a:gd name="connsiteX1" fmla="*/ 256 w 45955"/>
                <a:gd name="connsiteY1" fmla="*/ 85698 h 171428"/>
                <a:gd name="connsiteX2" fmla="*/ 42676 w 45955"/>
                <a:gd name="connsiteY2" fmla="*/ 171498 h 171428"/>
                <a:gd name="connsiteX3" fmla="*/ 46211 w 45955"/>
                <a:gd name="connsiteY3" fmla="*/ 169439 h 171428"/>
                <a:gd name="connsiteX4" fmla="*/ 44444 w 45955"/>
                <a:gd name="connsiteY4" fmla="*/ 166865 h 171428"/>
                <a:gd name="connsiteX5" fmla="*/ 12275 w 45955"/>
                <a:gd name="connsiteY5" fmla="*/ 85870 h 171428"/>
                <a:gd name="connsiteX6" fmla="*/ 44974 w 45955"/>
                <a:gd name="connsiteY6" fmla="*/ 4188 h 171428"/>
                <a:gd name="connsiteX7" fmla="*/ 46211 w 45955"/>
                <a:gd name="connsiteY7" fmla="*/ 2129 h 171428"/>
                <a:gd name="connsiteX8" fmla="*/ 42676 w 45955"/>
                <a:gd name="connsiteY8" fmla="*/ 70 h 17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55" h="171428">
                  <a:moveTo>
                    <a:pt x="42676" y="70"/>
                  </a:moveTo>
                  <a:cubicBezTo>
                    <a:pt x="9093" y="23064"/>
                    <a:pt x="256" y="59443"/>
                    <a:pt x="256" y="85698"/>
                  </a:cubicBezTo>
                  <a:cubicBezTo>
                    <a:pt x="256" y="109894"/>
                    <a:pt x="7679" y="147474"/>
                    <a:pt x="42676" y="171498"/>
                  </a:cubicBezTo>
                  <a:cubicBezTo>
                    <a:pt x="44090" y="171498"/>
                    <a:pt x="46211" y="171498"/>
                    <a:pt x="46211" y="169439"/>
                  </a:cubicBezTo>
                  <a:cubicBezTo>
                    <a:pt x="46211" y="168409"/>
                    <a:pt x="45681" y="168066"/>
                    <a:pt x="44444" y="166865"/>
                  </a:cubicBezTo>
                  <a:cubicBezTo>
                    <a:pt x="20936" y="146273"/>
                    <a:pt x="12275" y="117101"/>
                    <a:pt x="12275" y="85870"/>
                  </a:cubicBezTo>
                  <a:cubicBezTo>
                    <a:pt x="12275" y="39538"/>
                    <a:pt x="30480" y="16886"/>
                    <a:pt x="44974" y="4188"/>
                  </a:cubicBezTo>
                  <a:cubicBezTo>
                    <a:pt x="45681" y="3502"/>
                    <a:pt x="46211" y="2987"/>
                    <a:pt x="46211" y="2129"/>
                  </a:cubicBezTo>
                  <a:cubicBezTo>
                    <a:pt x="46211" y="70"/>
                    <a:pt x="44090" y="70"/>
                    <a:pt x="42676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B836A1BF-7947-161A-280C-724602E1518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2381368" y="5718399"/>
              <a:ext cx="119483" cy="8408"/>
            </a:xfrm>
            <a:custGeom>
              <a:avLst/>
              <a:gdLst>
                <a:gd name="connsiteX0" fmla="*/ 112672 w 119483"/>
                <a:gd name="connsiteY0" fmla="*/ 8478 h 8408"/>
                <a:gd name="connsiteX1" fmla="*/ 119743 w 119483"/>
                <a:gd name="connsiteY1" fmla="*/ 4360 h 8408"/>
                <a:gd name="connsiteX2" fmla="*/ 112672 w 119483"/>
                <a:gd name="connsiteY2" fmla="*/ 70 h 8408"/>
                <a:gd name="connsiteX3" fmla="*/ 7329 w 119483"/>
                <a:gd name="connsiteY3" fmla="*/ 70 h 8408"/>
                <a:gd name="connsiteX4" fmla="*/ 259 w 119483"/>
                <a:gd name="connsiteY4" fmla="*/ 4188 h 8408"/>
                <a:gd name="connsiteX5" fmla="*/ 7329 w 119483"/>
                <a:gd name="connsiteY5" fmla="*/ 8478 h 8408"/>
                <a:gd name="connsiteX6" fmla="*/ 112672 w 119483"/>
                <a:gd name="connsiteY6" fmla="*/ 8478 h 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483" h="8408">
                  <a:moveTo>
                    <a:pt x="112672" y="8478"/>
                  </a:moveTo>
                  <a:cubicBezTo>
                    <a:pt x="115501" y="8478"/>
                    <a:pt x="119743" y="8478"/>
                    <a:pt x="119743" y="4360"/>
                  </a:cubicBezTo>
                  <a:cubicBezTo>
                    <a:pt x="119743" y="70"/>
                    <a:pt x="115677" y="70"/>
                    <a:pt x="112672" y="70"/>
                  </a:cubicBezTo>
                  <a:lnTo>
                    <a:pt x="7329" y="70"/>
                  </a:lnTo>
                  <a:cubicBezTo>
                    <a:pt x="4501" y="70"/>
                    <a:pt x="259" y="70"/>
                    <a:pt x="259" y="4188"/>
                  </a:cubicBezTo>
                  <a:cubicBezTo>
                    <a:pt x="259" y="8478"/>
                    <a:pt x="4324" y="8478"/>
                    <a:pt x="7329" y="8478"/>
                  </a:cubicBezTo>
                  <a:lnTo>
                    <a:pt x="112672" y="847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C089F053-381F-4012-CB47-20CAD720A0C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2532643" y="5636889"/>
              <a:ext cx="45778" cy="171428"/>
            </a:xfrm>
            <a:custGeom>
              <a:avLst/>
              <a:gdLst>
                <a:gd name="connsiteX0" fmla="*/ 3624 w 45778"/>
                <a:gd name="connsiteY0" fmla="*/ 70 h 171428"/>
                <a:gd name="connsiteX1" fmla="*/ 265 w 45778"/>
                <a:gd name="connsiteY1" fmla="*/ 2129 h 171428"/>
                <a:gd name="connsiteX2" fmla="*/ 1856 w 45778"/>
                <a:gd name="connsiteY2" fmla="*/ 4703 h 171428"/>
                <a:gd name="connsiteX3" fmla="*/ 34025 w 45778"/>
                <a:gd name="connsiteY3" fmla="*/ 85698 h 171428"/>
                <a:gd name="connsiteX4" fmla="*/ 3447 w 45778"/>
                <a:gd name="connsiteY4" fmla="*/ 165492 h 171428"/>
                <a:gd name="connsiteX5" fmla="*/ 265 w 45778"/>
                <a:gd name="connsiteY5" fmla="*/ 169439 h 171428"/>
                <a:gd name="connsiteX6" fmla="*/ 2563 w 45778"/>
                <a:gd name="connsiteY6" fmla="*/ 171498 h 171428"/>
                <a:gd name="connsiteX7" fmla="*/ 33141 w 45778"/>
                <a:gd name="connsiteY7" fmla="*/ 138723 h 171428"/>
                <a:gd name="connsiteX8" fmla="*/ 46044 w 45778"/>
                <a:gd name="connsiteY8" fmla="*/ 85870 h 171428"/>
                <a:gd name="connsiteX9" fmla="*/ 3624 w 45778"/>
                <a:gd name="connsiteY9" fmla="*/ 70 h 17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78" h="171428">
                  <a:moveTo>
                    <a:pt x="3624" y="70"/>
                  </a:moveTo>
                  <a:cubicBezTo>
                    <a:pt x="2386" y="70"/>
                    <a:pt x="265" y="70"/>
                    <a:pt x="265" y="2129"/>
                  </a:cubicBezTo>
                  <a:cubicBezTo>
                    <a:pt x="265" y="2987"/>
                    <a:pt x="796" y="3502"/>
                    <a:pt x="1856" y="4703"/>
                  </a:cubicBezTo>
                  <a:cubicBezTo>
                    <a:pt x="17057" y="18259"/>
                    <a:pt x="34025" y="41425"/>
                    <a:pt x="34025" y="85698"/>
                  </a:cubicBezTo>
                  <a:cubicBezTo>
                    <a:pt x="34025" y="121563"/>
                    <a:pt x="22536" y="148675"/>
                    <a:pt x="3447" y="165492"/>
                  </a:cubicBezTo>
                  <a:cubicBezTo>
                    <a:pt x="442" y="168409"/>
                    <a:pt x="265" y="168581"/>
                    <a:pt x="265" y="169439"/>
                  </a:cubicBezTo>
                  <a:cubicBezTo>
                    <a:pt x="265" y="170297"/>
                    <a:pt x="796" y="171498"/>
                    <a:pt x="2563" y="171498"/>
                  </a:cubicBezTo>
                  <a:cubicBezTo>
                    <a:pt x="4684" y="171498"/>
                    <a:pt x="21475" y="160173"/>
                    <a:pt x="33141" y="138723"/>
                  </a:cubicBezTo>
                  <a:cubicBezTo>
                    <a:pt x="40918" y="124480"/>
                    <a:pt x="46044" y="105947"/>
                    <a:pt x="46044" y="85870"/>
                  </a:cubicBezTo>
                  <a:cubicBezTo>
                    <a:pt x="46044" y="61674"/>
                    <a:pt x="38620" y="24094"/>
                    <a:pt x="3624" y="7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57BC374B-24F0-36D6-5E2A-EE95D2A30E9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2283372" y="5847487"/>
              <a:ext cx="77593" cy="148777"/>
            </a:xfrm>
            <a:custGeom>
              <a:avLst/>
              <a:gdLst>
                <a:gd name="connsiteX0" fmla="*/ 77850 w 77593"/>
                <a:gd name="connsiteY0" fmla="*/ 6598 h 148777"/>
                <a:gd name="connsiteX1" fmla="*/ 70779 w 77593"/>
                <a:gd name="connsiteY1" fmla="*/ 77 h 148777"/>
                <a:gd name="connsiteX2" fmla="*/ 60881 w 77593"/>
                <a:gd name="connsiteY2" fmla="*/ 9515 h 148777"/>
                <a:gd name="connsiteX3" fmla="*/ 67951 w 77593"/>
                <a:gd name="connsiteY3" fmla="*/ 16036 h 148777"/>
                <a:gd name="connsiteX4" fmla="*/ 77850 w 77593"/>
                <a:gd name="connsiteY4" fmla="*/ 6598 h 148777"/>
                <a:gd name="connsiteX5" fmla="*/ 40378 w 77593"/>
                <a:gd name="connsiteY5" fmla="*/ 122257 h 148777"/>
                <a:gd name="connsiteX6" fmla="*/ 17578 w 77593"/>
                <a:gd name="connsiteY6" fmla="*/ 144050 h 148777"/>
                <a:gd name="connsiteX7" fmla="*/ 11215 w 77593"/>
                <a:gd name="connsiteY7" fmla="*/ 143021 h 148777"/>
                <a:gd name="connsiteX8" fmla="*/ 17224 w 77593"/>
                <a:gd name="connsiteY8" fmla="*/ 134269 h 148777"/>
                <a:gd name="connsiteX9" fmla="*/ 10331 w 77593"/>
                <a:gd name="connsiteY9" fmla="*/ 127920 h 148777"/>
                <a:gd name="connsiteX10" fmla="*/ 256 w 77593"/>
                <a:gd name="connsiteY10" fmla="*/ 138044 h 148777"/>
                <a:gd name="connsiteX11" fmla="*/ 17754 w 77593"/>
                <a:gd name="connsiteY11" fmla="*/ 148855 h 148777"/>
                <a:gd name="connsiteX12" fmla="*/ 54518 w 77593"/>
                <a:gd name="connsiteY12" fmla="*/ 121742 h 148777"/>
                <a:gd name="connsiteX13" fmla="*/ 70426 w 77593"/>
                <a:gd name="connsiteY13" fmla="*/ 60309 h 148777"/>
                <a:gd name="connsiteX14" fmla="*/ 71310 w 77593"/>
                <a:gd name="connsiteY14" fmla="*/ 54303 h 148777"/>
                <a:gd name="connsiteX15" fmla="*/ 52397 w 77593"/>
                <a:gd name="connsiteY15" fmla="*/ 38173 h 148777"/>
                <a:gd name="connsiteX16" fmla="*/ 21466 w 77593"/>
                <a:gd name="connsiteY16" fmla="*/ 64428 h 148777"/>
                <a:gd name="connsiteX17" fmla="*/ 24471 w 77593"/>
                <a:gd name="connsiteY17" fmla="*/ 66658 h 148777"/>
                <a:gd name="connsiteX18" fmla="*/ 28006 w 77593"/>
                <a:gd name="connsiteY18" fmla="*/ 63570 h 148777"/>
                <a:gd name="connsiteX19" fmla="*/ 51867 w 77593"/>
                <a:gd name="connsiteY19" fmla="*/ 42978 h 148777"/>
                <a:gd name="connsiteX20" fmla="*/ 57877 w 77593"/>
                <a:gd name="connsiteY20" fmla="*/ 51386 h 148777"/>
                <a:gd name="connsiteX21" fmla="*/ 57346 w 77593"/>
                <a:gd name="connsiteY21" fmla="*/ 56534 h 148777"/>
                <a:gd name="connsiteX22" fmla="*/ 40378 w 77593"/>
                <a:gd name="connsiteY22" fmla="*/ 122257 h 14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593" h="148777">
                  <a:moveTo>
                    <a:pt x="77850" y="6598"/>
                  </a:moveTo>
                  <a:cubicBezTo>
                    <a:pt x="77850" y="3681"/>
                    <a:pt x="75552" y="77"/>
                    <a:pt x="70779" y="77"/>
                  </a:cubicBezTo>
                  <a:cubicBezTo>
                    <a:pt x="65654" y="77"/>
                    <a:pt x="60881" y="4882"/>
                    <a:pt x="60881" y="9515"/>
                  </a:cubicBezTo>
                  <a:cubicBezTo>
                    <a:pt x="60881" y="12261"/>
                    <a:pt x="63002" y="16036"/>
                    <a:pt x="67951" y="16036"/>
                  </a:cubicBezTo>
                  <a:cubicBezTo>
                    <a:pt x="72724" y="16036"/>
                    <a:pt x="77850" y="11575"/>
                    <a:pt x="77850" y="6598"/>
                  </a:cubicBezTo>
                  <a:close/>
                  <a:moveTo>
                    <a:pt x="40378" y="122257"/>
                  </a:moveTo>
                  <a:cubicBezTo>
                    <a:pt x="37374" y="134097"/>
                    <a:pt x="28006" y="144050"/>
                    <a:pt x="17578" y="144050"/>
                  </a:cubicBezTo>
                  <a:cubicBezTo>
                    <a:pt x="15280" y="144050"/>
                    <a:pt x="13159" y="143707"/>
                    <a:pt x="11215" y="143021"/>
                  </a:cubicBezTo>
                  <a:cubicBezTo>
                    <a:pt x="15810" y="140961"/>
                    <a:pt x="17224" y="136843"/>
                    <a:pt x="17224" y="134269"/>
                  </a:cubicBezTo>
                  <a:cubicBezTo>
                    <a:pt x="17224" y="130150"/>
                    <a:pt x="13866" y="127920"/>
                    <a:pt x="10331" y="127920"/>
                  </a:cubicBezTo>
                  <a:cubicBezTo>
                    <a:pt x="4851" y="127920"/>
                    <a:pt x="256" y="132553"/>
                    <a:pt x="256" y="138044"/>
                  </a:cubicBezTo>
                  <a:cubicBezTo>
                    <a:pt x="256" y="144565"/>
                    <a:pt x="7149" y="148855"/>
                    <a:pt x="17754" y="148855"/>
                  </a:cubicBezTo>
                  <a:cubicBezTo>
                    <a:pt x="28359" y="148855"/>
                    <a:pt x="49039" y="142677"/>
                    <a:pt x="54518" y="121742"/>
                  </a:cubicBezTo>
                  <a:lnTo>
                    <a:pt x="70426" y="60309"/>
                  </a:lnTo>
                  <a:cubicBezTo>
                    <a:pt x="70956" y="58422"/>
                    <a:pt x="71310" y="56877"/>
                    <a:pt x="71310" y="54303"/>
                  </a:cubicBezTo>
                  <a:cubicBezTo>
                    <a:pt x="71310" y="44865"/>
                    <a:pt x="63002" y="38173"/>
                    <a:pt x="52397" y="38173"/>
                  </a:cubicBezTo>
                  <a:cubicBezTo>
                    <a:pt x="32778" y="38173"/>
                    <a:pt x="21466" y="62025"/>
                    <a:pt x="21466" y="64428"/>
                  </a:cubicBezTo>
                  <a:cubicBezTo>
                    <a:pt x="21466" y="66658"/>
                    <a:pt x="23941" y="66658"/>
                    <a:pt x="24471" y="66658"/>
                  </a:cubicBezTo>
                  <a:cubicBezTo>
                    <a:pt x="26592" y="66658"/>
                    <a:pt x="26769" y="66144"/>
                    <a:pt x="28006" y="63570"/>
                  </a:cubicBezTo>
                  <a:cubicBezTo>
                    <a:pt x="32425" y="53617"/>
                    <a:pt x="41616" y="42978"/>
                    <a:pt x="51867" y="42978"/>
                  </a:cubicBezTo>
                  <a:cubicBezTo>
                    <a:pt x="56286" y="42978"/>
                    <a:pt x="57877" y="45895"/>
                    <a:pt x="57877" y="51386"/>
                  </a:cubicBezTo>
                  <a:cubicBezTo>
                    <a:pt x="57877" y="53274"/>
                    <a:pt x="57523" y="55676"/>
                    <a:pt x="57346" y="56534"/>
                  </a:cubicBezTo>
                  <a:lnTo>
                    <a:pt x="40378" y="12225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22CC01D7-BF6A-CE1A-7B03-27A784316B6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2636622" y="5709069"/>
              <a:ext cx="58580" cy="245143"/>
            </a:xfrm>
            <a:custGeom>
              <a:avLst/>
              <a:gdLst>
                <a:gd name="connsiteX0" fmla="*/ 58849 w 58580"/>
                <a:gd name="connsiteY0" fmla="*/ 242767 h 245143"/>
                <a:gd name="connsiteX1" fmla="*/ 54557 w 58580"/>
                <a:gd name="connsiteY1" fmla="*/ 237373 h 245143"/>
                <a:gd name="connsiteX2" fmla="*/ 14914 w 58580"/>
                <a:gd name="connsiteY2" fmla="*/ 122646 h 245143"/>
                <a:gd name="connsiteX3" fmla="*/ 55567 w 58580"/>
                <a:gd name="connsiteY3" fmla="*/ 6694 h 245143"/>
                <a:gd name="connsiteX4" fmla="*/ 58849 w 58580"/>
                <a:gd name="connsiteY4" fmla="*/ 2526 h 245143"/>
                <a:gd name="connsiteX5" fmla="*/ 56324 w 58580"/>
                <a:gd name="connsiteY5" fmla="*/ 75 h 245143"/>
                <a:gd name="connsiteX6" fmla="*/ 16176 w 58580"/>
                <a:gd name="connsiteY6" fmla="*/ 47878 h 245143"/>
                <a:gd name="connsiteX7" fmla="*/ 269 w 58580"/>
                <a:gd name="connsiteY7" fmla="*/ 122646 h 245143"/>
                <a:gd name="connsiteX8" fmla="*/ 16934 w 58580"/>
                <a:gd name="connsiteY8" fmla="*/ 199131 h 245143"/>
                <a:gd name="connsiteX9" fmla="*/ 56324 w 58580"/>
                <a:gd name="connsiteY9" fmla="*/ 245218 h 245143"/>
                <a:gd name="connsiteX10" fmla="*/ 58849 w 58580"/>
                <a:gd name="connsiteY10" fmla="*/ 242767 h 24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80" h="245143">
                  <a:moveTo>
                    <a:pt x="58849" y="242767"/>
                  </a:moveTo>
                  <a:cubicBezTo>
                    <a:pt x="58849" y="242031"/>
                    <a:pt x="58849" y="241541"/>
                    <a:pt x="54557" y="237373"/>
                  </a:cubicBezTo>
                  <a:cubicBezTo>
                    <a:pt x="22994" y="206485"/>
                    <a:pt x="14914" y="160153"/>
                    <a:pt x="14914" y="122646"/>
                  </a:cubicBezTo>
                  <a:cubicBezTo>
                    <a:pt x="14914" y="79991"/>
                    <a:pt x="24509" y="37336"/>
                    <a:pt x="55567" y="6694"/>
                  </a:cubicBezTo>
                  <a:cubicBezTo>
                    <a:pt x="58849" y="3752"/>
                    <a:pt x="58849" y="3262"/>
                    <a:pt x="58849" y="2526"/>
                  </a:cubicBezTo>
                  <a:cubicBezTo>
                    <a:pt x="58849" y="810"/>
                    <a:pt x="57839" y="75"/>
                    <a:pt x="56324" y="75"/>
                  </a:cubicBezTo>
                  <a:cubicBezTo>
                    <a:pt x="53799" y="75"/>
                    <a:pt x="31074" y="16744"/>
                    <a:pt x="16176" y="47878"/>
                  </a:cubicBezTo>
                  <a:cubicBezTo>
                    <a:pt x="3299" y="74843"/>
                    <a:pt x="269" y="102054"/>
                    <a:pt x="269" y="122646"/>
                  </a:cubicBezTo>
                  <a:cubicBezTo>
                    <a:pt x="269" y="141768"/>
                    <a:pt x="3046" y="171430"/>
                    <a:pt x="16934" y="199131"/>
                  </a:cubicBezTo>
                  <a:cubicBezTo>
                    <a:pt x="32084" y="229284"/>
                    <a:pt x="53799" y="245218"/>
                    <a:pt x="56324" y="245218"/>
                  </a:cubicBezTo>
                  <a:cubicBezTo>
                    <a:pt x="57839" y="245218"/>
                    <a:pt x="58849" y="244483"/>
                    <a:pt x="58849" y="24276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4AE53F95-4B74-874C-0452-CFC69B2B67F8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2715627" y="5739467"/>
              <a:ext cx="77517" cy="156156"/>
            </a:xfrm>
            <a:custGeom>
              <a:avLst/>
              <a:gdLst>
                <a:gd name="connsiteX0" fmla="*/ 46480 w 77517"/>
                <a:gd name="connsiteY0" fmla="*/ 55477 h 156156"/>
                <a:gd name="connsiteX1" fmla="*/ 70216 w 77517"/>
                <a:gd name="connsiteY1" fmla="*/ 55477 h 156156"/>
                <a:gd name="connsiteX2" fmla="*/ 77791 w 77517"/>
                <a:gd name="connsiteY2" fmla="*/ 50574 h 156156"/>
                <a:gd name="connsiteX3" fmla="*/ 70721 w 77517"/>
                <a:gd name="connsiteY3" fmla="*/ 47878 h 156156"/>
                <a:gd name="connsiteX4" fmla="*/ 48500 w 77517"/>
                <a:gd name="connsiteY4" fmla="*/ 47878 h 156156"/>
                <a:gd name="connsiteX5" fmla="*/ 58853 w 77517"/>
                <a:gd name="connsiteY5" fmla="*/ 6694 h 156156"/>
                <a:gd name="connsiteX6" fmla="*/ 51530 w 77517"/>
                <a:gd name="connsiteY6" fmla="*/ 75 h 156156"/>
                <a:gd name="connsiteX7" fmla="*/ 41430 w 77517"/>
                <a:gd name="connsiteY7" fmla="*/ 8900 h 156156"/>
                <a:gd name="connsiteX8" fmla="*/ 31583 w 77517"/>
                <a:gd name="connsiteY8" fmla="*/ 47878 h 156156"/>
                <a:gd name="connsiteX9" fmla="*/ 7848 w 77517"/>
                <a:gd name="connsiteY9" fmla="*/ 47878 h 156156"/>
                <a:gd name="connsiteX10" fmla="*/ 273 w 77517"/>
                <a:gd name="connsiteY10" fmla="*/ 52535 h 156156"/>
                <a:gd name="connsiteX11" fmla="*/ 7343 w 77517"/>
                <a:gd name="connsiteY11" fmla="*/ 55477 h 156156"/>
                <a:gd name="connsiteX12" fmla="*/ 29563 w 77517"/>
                <a:gd name="connsiteY12" fmla="*/ 55477 h 156156"/>
                <a:gd name="connsiteX13" fmla="*/ 10373 w 77517"/>
                <a:gd name="connsiteY13" fmla="*/ 133678 h 156156"/>
                <a:gd name="connsiteX14" fmla="*/ 33603 w 77517"/>
                <a:gd name="connsiteY14" fmla="*/ 156231 h 156156"/>
                <a:gd name="connsiteX15" fmla="*/ 73751 w 77517"/>
                <a:gd name="connsiteY15" fmla="*/ 118479 h 156156"/>
                <a:gd name="connsiteX16" fmla="*/ 70721 w 77517"/>
                <a:gd name="connsiteY16" fmla="*/ 116027 h 156156"/>
                <a:gd name="connsiteX17" fmla="*/ 66933 w 77517"/>
                <a:gd name="connsiteY17" fmla="*/ 119459 h 156156"/>
                <a:gd name="connsiteX18" fmla="*/ 34108 w 77517"/>
                <a:gd name="connsiteY18" fmla="*/ 150838 h 156156"/>
                <a:gd name="connsiteX19" fmla="*/ 26280 w 77517"/>
                <a:gd name="connsiteY19" fmla="*/ 139561 h 156156"/>
                <a:gd name="connsiteX20" fmla="*/ 27795 w 77517"/>
                <a:gd name="connsiteY20" fmla="*/ 127794 h 156156"/>
                <a:gd name="connsiteX21" fmla="*/ 46480 w 77517"/>
                <a:gd name="connsiteY21" fmla="*/ 55477 h 15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517" h="156156">
                  <a:moveTo>
                    <a:pt x="46480" y="55477"/>
                  </a:moveTo>
                  <a:lnTo>
                    <a:pt x="70216" y="55477"/>
                  </a:lnTo>
                  <a:cubicBezTo>
                    <a:pt x="75266" y="55477"/>
                    <a:pt x="77791" y="55477"/>
                    <a:pt x="77791" y="50574"/>
                  </a:cubicBezTo>
                  <a:cubicBezTo>
                    <a:pt x="77791" y="47878"/>
                    <a:pt x="75266" y="47878"/>
                    <a:pt x="70721" y="47878"/>
                  </a:cubicBezTo>
                  <a:lnTo>
                    <a:pt x="48500" y="47878"/>
                  </a:lnTo>
                  <a:cubicBezTo>
                    <a:pt x="57591" y="13067"/>
                    <a:pt x="58853" y="8164"/>
                    <a:pt x="58853" y="6694"/>
                  </a:cubicBezTo>
                  <a:cubicBezTo>
                    <a:pt x="58853" y="2526"/>
                    <a:pt x="55823" y="75"/>
                    <a:pt x="51530" y="75"/>
                  </a:cubicBezTo>
                  <a:cubicBezTo>
                    <a:pt x="50773" y="75"/>
                    <a:pt x="43703" y="320"/>
                    <a:pt x="41430" y="8900"/>
                  </a:cubicBezTo>
                  <a:lnTo>
                    <a:pt x="31583" y="47878"/>
                  </a:lnTo>
                  <a:lnTo>
                    <a:pt x="7848" y="47878"/>
                  </a:lnTo>
                  <a:cubicBezTo>
                    <a:pt x="2798" y="47878"/>
                    <a:pt x="273" y="47878"/>
                    <a:pt x="273" y="52535"/>
                  </a:cubicBezTo>
                  <a:cubicBezTo>
                    <a:pt x="273" y="55477"/>
                    <a:pt x="2293" y="55477"/>
                    <a:pt x="7343" y="55477"/>
                  </a:cubicBezTo>
                  <a:lnTo>
                    <a:pt x="29563" y="55477"/>
                  </a:lnTo>
                  <a:cubicBezTo>
                    <a:pt x="11383" y="125098"/>
                    <a:pt x="10373" y="129265"/>
                    <a:pt x="10373" y="133678"/>
                  </a:cubicBezTo>
                  <a:cubicBezTo>
                    <a:pt x="10373" y="146916"/>
                    <a:pt x="19968" y="156231"/>
                    <a:pt x="33603" y="156231"/>
                  </a:cubicBezTo>
                  <a:cubicBezTo>
                    <a:pt x="59358" y="156231"/>
                    <a:pt x="73751" y="120440"/>
                    <a:pt x="73751" y="118479"/>
                  </a:cubicBezTo>
                  <a:cubicBezTo>
                    <a:pt x="73751" y="116027"/>
                    <a:pt x="71731" y="116027"/>
                    <a:pt x="70721" y="116027"/>
                  </a:cubicBezTo>
                  <a:cubicBezTo>
                    <a:pt x="68448" y="116027"/>
                    <a:pt x="68196" y="116763"/>
                    <a:pt x="66933" y="119459"/>
                  </a:cubicBezTo>
                  <a:cubicBezTo>
                    <a:pt x="56075" y="144954"/>
                    <a:pt x="42693" y="150838"/>
                    <a:pt x="34108" y="150838"/>
                  </a:cubicBezTo>
                  <a:cubicBezTo>
                    <a:pt x="28805" y="150838"/>
                    <a:pt x="26280" y="147651"/>
                    <a:pt x="26280" y="139561"/>
                  </a:cubicBezTo>
                  <a:cubicBezTo>
                    <a:pt x="26280" y="133678"/>
                    <a:pt x="26785" y="131962"/>
                    <a:pt x="27795" y="127794"/>
                  </a:cubicBezTo>
                  <a:lnTo>
                    <a:pt x="46480" y="5547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D379E0AF-7763-CAE8-0AB7-4AB4C0939638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2815394" y="5709069"/>
              <a:ext cx="58580" cy="245143"/>
            </a:xfrm>
            <a:custGeom>
              <a:avLst/>
              <a:gdLst>
                <a:gd name="connsiteX0" fmla="*/ 58857 w 58580"/>
                <a:gd name="connsiteY0" fmla="*/ 122646 h 245143"/>
                <a:gd name="connsiteX1" fmla="*/ 42192 w 58580"/>
                <a:gd name="connsiteY1" fmla="*/ 46162 h 245143"/>
                <a:gd name="connsiteX2" fmla="*/ 2801 w 58580"/>
                <a:gd name="connsiteY2" fmla="*/ 75 h 245143"/>
                <a:gd name="connsiteX3" fmla="*/ 276 w 58580"/>
                <a:gd name="connsiteY3" fmla="*/ 2526 h 245143"/>
                <a:gd name="connsiteX4" fmla="*/ 5074 w 58580"/>
                <a:gd name="connsiteY4" fmla="*/ 8164 h 245143"/>
                <a:gd name="connsiteX5" fmla="*/ 44212 w 58580"/>
                <a:gd name="connsiteY5" fmla="*/ 122646 h 245143"/>
                <a:gd name="connsiteX6" fmla="*/ 3559 w 58580"/>
                <a:gd name="connsiteY6" fmla="*/ 238599 h 245143"/>
                <a:gd name="connsiteX7" fmla="*/ 276 w 58580"/>
                <a:gd name="connsiteY7" fmla="*/ 242767 h 245143"/>
                <a:gd name="connsiteX8" fmla="*/ 2801 w 58580"/>
                <a:gd name="connsiteY8" fmla="*/ 245218 h 245143"/>
                <a:gd name="connsiteX9" fmla="*/ 42949 w 58580"/>
                <a:gd name="connsiteY9" fmla="*/ 197415 h 245143"/>
                <a:gd name="connsiteX10" fmla="*/ 58857 w 58580"/>
                <a:gd name="connsiteY10" fmla="*/ 122646 h 24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80" h="245143">
                  <a:moveTo>
                    <a:pt x="58857" y="122646"/>
                  </a:moveTo>
                  <a:cubicBezTo>
                    <a:pt x="58857" y="103525"/>
                    <a:pt x="56079" y="73863"/>
                    <a:pt x="42192" y="46162"/>
                  </a:cubicBezTo>
                  <a:cubicBezTo>
                    <a:pt x="27041" y="16009"/>
                    <a:pt x="5326" y="75"/>
                    <a:pt x="2801" y="75"/>
                  </a:cubicBezTo>
                  <a:cubicBezTo>
                    <a:pt x="1286" y="75"/>
                    <a:pt x="276" y="1055"/>
                    <a:pt x="276" y="2526"/>
                  </a:cubicBezTo>
                  <a:cubicBezTo>
                    <a:pt x="276" y="3262"/>
                    <a:pt x="276" y="3752"/>
                    <a:pt x="5074" y="8164"/>
                  </a:cubicBezTo>
                  <a:cubicBezTo>
                    <a:pt x="29819" y="32434"/>
                    <a:pt x="44212" y="71411"/>
                    <a:pt x="44212" y="122646"/>
                  </a:cubicBezTo>
                  <a:cubicBezTo>
                    <a:pt x="44212" y="164566"/>
                    <a:pt x="34869" y="207711"/>
                    <a:pt x="3559" y="238599"/>
                  </a:cubicBezTo>
                  <a:cubicBezTo>
                    <a:pt x="276" y="241541"/>
                    <a:pt x="276" y="242031"/>
                    <a:pt x="276" y="242767"/>
                  </a:cubicBezTo>
                  <a:cubicBezTo>
                    <a:pt x="276" y="244237"/>
                    <a:pt x="1286" y="245218"/>
                    <a:pt x="2801" y="245218"/>
                  </a:cubicBezTo>
                  <a:cubicBezTo>
                    <a:pt x="5326" y="245218"/>
                    <a:pt x="28052" y="228548"/>
                    <a:pt x="42949" y="197415"/>
                  </a:cubicBezTo>
                  <a:cubicBezTo>
                    <a:pt x="55827" y="170449"/>
                    <a:pt x="58857" y="143238"/>
                    <a:pt x="58857" y="12264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63BA14FB-1925-7C22-CB69-ECD6FD64D8E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2909044" y="5725494"/>
              <a:ext cx="152510" cy="167432"/>
            </a:xfrm>
            <a:custGeom>
              <a:avLst/>
              <a:gdLst>
                <a:gd name="connsiteX0" fmla="*/ 84868 w 152510"/>
                <a:gd name="connsiteY0" fmla="*/ 19196 h 167432"/>
                <a:gd name="connsiteX1" fmla="*/ 111633 w 152510"/>
                <a:gd name="connsiteY1" fmla="*/ 7674 h 167432"/>
                <a:gd name="connsiteX2" fmla="*/ 121228 w 152510"/>
                <a:gd name="connsiteY2" fmla="*/ 3016 h 167432"/>
                <a:gd name="connsiteX3" fmla="*/ 117188 w 152510"/>
                <a:gd name="connsiteY3" fmla="*/ 75 h 167432"/>
                <a:gd name="connsiteX4" fmla="*/ 79818 w 152510"/>
                <a:gd name="connsiteY4" fmla="*/ 810 h 167432"/>
                <a:gd name="connsiteX5" fmla="*/ 46235 w 152510"/>
                <a:gd name="connsiteY5" fmla="*/ 75 h 167432"/>
                <a:gd name="connsiteX6" fmla="*/ 41438 w 152510"/>
                <a:gd name="connsiteY6" fmla="*/ 4978 h 167432"/>
                <a:gd name="connsiteX7" fmla="*/ 48508 w 152510"/>
                <a:gd name="connsiteY7" fmla="*/ 7674 h 167432"/>
                <a:gd name="connsiteX8" fmla="*/ 58103 w 152510"/>
                <a:gd name="connsiteY8" fmla="*/ 8164 h 167432"/>
                <a:gd name="connsiteX9" fmla="*/ 64921 w 152510"/>
                <a:gd name="connsiteY9" fmla="*/ 12087 h 167432"/>
                <a:gd name="connsiteX10" fmla="*/ 63910 w 152510"/>
                <a:gd name="connsiteY10" fmla="*/ 16744 h 167432"/>
                <a:gd name="connsiteX11" fmla="*/ 30075 w 152510"/>
                <a:gd name="connsiteY11" fmla="*/ 148386 h 167432"/>
                <a:gd name="connsiteX12" fmla="*/ 7098 w 152510"/>
                <a:gd name="connsiteY12" fmla="*/ 159908 h 167432"/>
                <a:gd name="connsiteX13" fmla="*/ 280 w 152510"/>
                <a:gd name="connsiteY13" fmla="*/ 164811 h 167432"/>
                <a:gd name="connsiteX14" fmla="*/ 7098 w 152510"/>
                <a:gd name="connsiteY14" fmla="*/ 167508 h 167432"/>
                <a:gd name="connsiteX15" fmla="*/ 124006 w 152510"/>
                <a:gd name="connsiteY15" fmla="*/ 167508 h 167432"/>
                <a:gd name="connsiteX16" fmla="*/ 131833 w 152510"/>
                <a:gd name="connsiteY16" fmla="*/ 163340 h 167432"/>
                <a:gd name="connsiteX17" fmla="*/ 151781 w 152510"/>
                <a:gd name="connsiteY17" fmla="*/ 110389 h 167432"/>
                <a:gd name="connsiteX18" fmla="*/ 152791 w 152510"/>
                <a:gd name="connsiteY18" fmla="*/ 106957 h 167432"/>
                <a:gd name="connsiteX19" fmla="*/ 149761 w 152510"/>
                <a:gd name="connsiteY19" fmla="*/ 104261 h 167432"/>
                <a:gd name="connsiteX20" fmla="*/ 145468 w 152510"/>
                <a:gd name="connsiteY20" fmla="*/ 109409 h 167432"/>
                <a:gd name="connsiteX21" fmla="*/ 82091 w 152510"/>
                <a:gd name="connsiteY21" fmla="*/ 159908 h 167432"/>
                <a:gd name="connsiteX22" fmla="*/ 58355 w 152510"/>
                <a:gd name="connsiteY22" fmla="*/ 159908 h 167432"/>
                <a:gd name="connsiteX23" fmla="*/ 52800 w 152510"/>
                <a:gd name="connsiteY23" fmla="*/ 159663 h 167432"/>
                <a:gd name="connsiteX24" fmla="*/ 49518 w 152510"/>
                <a:gd name="connsiteY24" fmla="*/ 157212 h 167432"/>
                <a:gd name="connsiteX25" fmla="*/ 50780 w 152510"/>
                <a:gd name="connsiteY25" fmla="*/ 151573 h 167432"/>
                <a:gd name="connsiteX26" fmla="*/ 84868 w 152510"/>
                <a:gd name="connsiteY26" fmla="*/ 19196 h 16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510" h="167432">
                  <a:moveTo>
                    <a:pt x="84868" y="19196"/>
                  </a:moveTo>
                  <a:cubicBezTo>
                    <a:pt x="87141" y="10371"/>
                    <a:pt x="87898" y="7674"/>
                    <a:pt x="111633" y="7674"/>
                  </a:cubicBezTo>
                  <a:cubicBezTo>
                    <a:pt x="119208" y="7674"/>
                    <a:pt x="121228" y="7674"/>
                    <a:pt x="121228" y="3016"/>
                  </a:cubicBezTo>
                  <a:cubicBezTo>
                    <a:pt x="121228" y="75"/>
                    <a:pt x="118451" y="75"/>
                    <a:pt x="117188" y="75"/>
                  </a:cubicBezTo>
                  <a:cubicBezTo>
                    <a:pt x="108856" y="75"/>
                    <a:pt x="88151" y="810"/>
                    <a:pt x="79818" y="810"/>
                  </a:cubicBezTo>
                  <a:cubicBezTo>
                    <a:pt x="72243" y="810"/>
                    <a:pt x="53810" y="75"/>
                    <a:pt x="46235" y="75"/>
                  </a:cubicBezTo>
                  <a:cubicBezTo>
                    <a:pt x="44468" y="75"/>
                    <a:pt x="41438" y="75"/>
                    <a:pt x="41438" y="4978"/>
                  </a:cubicBezTo>
                  <a:cubicBezTo>
                    <a:pt x="41438" y="7674"/>
                    <a:pt x="43710" y="7674"/>
                    <a:pt x="48508" y="7674"/>
                  </a:cubicBezTo>
                  <a:cubicBezTo>
                    <a:pt x="49013" y="7674"/>
                    <a:pt x="53810" y="7674"/>
                    <a:pt x="58103" y="8164"/>
                  </a:cubicBezTo>
                  <a:cubicBezTo>
                    <a:pt x="62648" y="8655"/>
                    <a:pt x="64921" y="8900"/>
                    <a:pt x="64921" y="12087"/>
                  </a:cubicBezTo>
                  <a:cubicBezTo>
                    <a:pt x="64921" y="13067"/>
                    <a:pt x="64668" y="13803"/>
                    <a:pt x="63910" y="16744"/>
                  </a:cubicBezTo>
                  <a:lnTo>
                    <a:pt x="30075" y="148386"/>
                  </a:lnTo>
                  <a:cubicBezTo>
                    <a:pt x="27550" y="157947"/>
                    <a:pt x="27045" y="159908"/>
                    <a:pt x="7098" y="159908"/>
                  </a:cubicBezTo>
                  <a:cubicBezTo>
                    <a:pt x="2805" y="159908"/>
                    <a:pt x="280" y="159908"/>
                    <a:pt x="280" y="164811"/>
                  </a:cubicBezTo>
                  <a:cubicBezTo>
                    <a:pt x="280" y="167508"/>
                    <a:pt x="2553" y="167508"/>
                    <a:pt x="7098" y="167508"/>
                  </a:cubicBezTo>
                  <a:lnTo>
                    <a:pt x="124006" y="167508"/>
                  </a:lnTo>
                  <a:cubicBezTo>
                    <a:pt x="130066" y="167508"/>
                    <a:pt x="130318" y="167508"/>
                    <a:pt x="131833" y="163340"/>
                  </a:cubicBezTo>
                  <a:lnTo>
                    <a:pt x="151781" y="110389"/>
                  </a:lnTo>
                  <a:cubicBezTo>
                    <a:pt x="152791" y="107693"/>
                    <a:pt x="152791" y="107202"/>
                    <a:pt x="152791" y="106957"/>
                  </a:cubicBezTo>
                  <a:cubicBezTo>
                    <a:pt x="152791" y="105977"/>
                    <a:pt x="152033" y="104261"/>
                    <a:pt x="149761" y="104261"/>
                  </a:cubicBezTo>
                  <a:cubicBezTo>
                    <a:pt x="147488" y="104261"/>
                    <a:pt x="147236" y="105486"/>
                    <a:pt x="145468" y="109409"/>
                  </a:cubicBezTo>
                  <a:cubicBezTo>
                    <a:pt x="136883" y="131962"/>
                    <a:pt x="125773" y="159908"/>
                    <a:pt x="82091" y="159908"/>
                  </a:cubicBezTo>
                  <a:lnTo>
                    <a:pt x="58355" y="159908"/>
                  </a:lnTo>
                  <a:cubicBezTo>
                    <a:pt x="54820" y="159908"/>
                    <a:pt x="54315" y="159908"/>
                    <a:pt x="52800" y="159663"/>
                  </a:cubicBezTo>
                  <a:cubicBezTo>
                    <a:pt x="50275" y="159418"/>
                    <a:pt x="49518" y="159173"/>
                    <a:pt x="49518" y="157212"/>
                  </a:cubicBezTo>
                  <a:cubicBezTo>
                    <a:pt x="49518" y="156476"/>
                    <a:pt x="49518" y="155986"/>
                    <a:pt x="50780" y="151573"/>
                  </a:cubicBezTo>
                  <a:lnTo>
                    <a:pt x="84868" y="1919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5412EB35-CEDD-1FEE-2FAC-F694C658DAC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3071038" y="5677938"/>
              <a:ext cx="77593" cy="148777"/>
            </a:xfrm>
            <a:custGeom>
              <a:avLst/>
              <a:gdLst>
                <a:gd name="connsiteX0" fmla="*/ 77881 w 77593"/>
                <a:gd name="connsiteY0" fmla="*/ 6591 h 148777"/>
                <a:gd name="connsiteX1" fmla="*/ 70811 w 77593"/>
                <a:gd name="connsiteY1" fmla="*/ 71 h 148777"/>
                <a:gd name="connsiteX2" fmla="*/ 60913 w 77593"/>
                <a:gd name="connsiteY2" fmla="*/ 9509 h 148777"/>
                <a:gd name="connsiteX3" fmla="*/ 67983 w 77593"/>
                <a:gd name="connsiteY3" fmla="*/ 16029 h 148777"/>
                <a:gd name="connsiteX4" fmla="*/ 77881 w 77593"/>
                <a:gd name="connsiteY4" fmla="*/ 6591 h 148777"/>
                <a:gd name="connsiteX5" fmla="*/ 40409 w 77593"/>
                <a:gd name="connsiteY5" fmla="*/ 122250 h 148777"/>
                <a:gd name="connsiteX6" fmla="*/ 17609 w 77593"/>
                <a:gd name="connsiteY6" fmla="*/ 144043 h 148777"/>
                <a:gd name="connsiteX7" fmla="*/ 11246 w 77593"/>
                <a:gd name="connsiteY7" fmla="*/ 143014 h 148777"/>
                <a:gd name="connsiteX8" fmla="*/ 17255 w 77593"/>
                <a:gd name="connsiteY8" fmla="*/ 134262 h 148777"/>
                <a:gd name="connsiteX9" fmla="*/ 10362 w 77593"/>
                <a:gd name="connsiteY9" fmla="*/ 127913 h 148777"/>
                <a:gd name="connsiteX10" fmla="*/ 287 w 77593"/>
                <a:gd name="connsiteY10" fmla="*/ 138037 h 148777"/>
                <a:gd name="connsiteX11" fmla="*/ 17785 w 77593"/>
                <a:gd name="connsiteY11" fmla="*/ 148848 h 148777"/>
                <a:gd name="connsiteX12" fmla="*/ 54549 w 77593"/>
                <a:gd name="connsiteY12" fmla="*/ 121735 h 148777"/>
                <a:gd name="connsiteX13" fmla="*/ 70457 w 77593"/>
                <a:gd name="connsiteY13" fmla="*/ 60302 h 148777"/>
                <a:gd name="connsiteX14" fmla="*/ 71341 w 77593"/>
                <a:gd name="connsiteY14" fmla="*/ 54296 h 148777"/>
                <a:gd name="connsiteX15" fmla="*/ 52428 w 77593"/>
                <a:gd name="connsiteY15" fmla="*/ 38166 h 148777"/>
                <a:gd name="connsiteX16" fmla="*/ 21497 w 77593"/>
                <a:gd name="connsiteY16" fmla="*/ 64421 h 148777"/>
                <a:gd name="connsiteX17" fmla="*/ 24502 w 77593"/>
                <a:gd name="connsiteY17" fmla="*/ 66652 h 148777"/>
                <a:gd name="connsiteX18" fmla="*/ 28037 w 77593"/>
                <a:gd name="connsiteY18" fmla="*/ 63563 h 148777"/>
                <a:gd name="connsiteX19" fmla="*/ 51898 w 77593"/>
                <a:gd name="connsiteY19" fmla="*/ 42971 h 148777"/>
                <a:gd name="connsiteX20" fmla="*/ 57908 w 77593"/>
                <a:gd name="connsiteY20" fmla="*/ 51379 h 148777"/>
                <a:gd name="connsiteX21" fmla="*/ 57378 w 77593"/>
                <a:gd name="connsiteY21" fmla="*/ 56527 h 148777"/>
                <a:gd name="connsiteX22" fmla="*/ 40409 w 77593"/>
                <a:gd name="connsiteY22" fmla="*/ 122250 h 14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593" h="148777">
                  <a:moveTo>
                    <a:pt x="77881" y="6591"/>
                  </a:moveTo>
                  <a:cubicBezTo>
                    <a:pt x="77881" y="3674"/>
                    <a:pt x="75583" y="71"/>
                    <a:pt x="70811" y="71"/>
                  </a:cubicBezTo>
                  <a:cubicBezTo>
                    <a:pt x="65685" y="71"/>
                    <a:pt x="60913" y="4875"/>
                    <a:pt x="60913" y="9509"/>
                  </a:cubicBezTo>
                  <a:cubicBezTo>
                    <a:pt x="60913" y="12254"/>
                    <a:pt x="63034" y="16029"/>
                    <a:pt x="67983" y="16029"/>
                  </a:cubicBezTo>
                  <a:cubicBezTo>
                    <a:pt x="72755" y="16029"/>
                    <a:pt x="77881" y="11568"/>
                    <a:pt x="77881" y="6591"/>
                  </a:cubicBezTo>
                  <a:close/>
                  <a:moveTo>
                    <a:pt x="40409" y="122250"/>
                  </a:moveTo>
                  <a:cubicBezTo>
                    <a:pt x="37405" y="134090"/>
                    <a:pt x="28037" y="144043"/>
                    <a:pt x="17609" y="144043"/>
                  </a:cubicBezTo>
                  <a:cubicBezTo>
                    <a:pt x="15311" y="144043"/>
                    <a:pt x="13190" y="143700"/>
                    <a:pt x="11246" y="143014"/>
                  </a:cubicBezTo>
                  <a:cubicBezTo>
                    <a:pt x="15841" y="140954"/>
                    <a:pt x="17255" y="136836"/>
                    <a:pt x="17255" y="134262"/>
                  </a:cubicBezTo>
                  <a:cubicBezTo>
                    <a:pt x="17255" y="130144"/>
                    <a:pt x="13897" y="127913"/>
                    <a:pt x="10362" y="127913"/>
                  </a:cubicBezTo>
                  <a:cubicBezTo>
                    <a:pt x="4883" y="127913"/>
                    <a:pt x="287" y="132546"/>
                    <a:pt x="287" y="138037"/>
                  </a:cubicBezTo>
                  <a:cubicBezTo>
                    <a:pt x="287" y="144558"/>
                    <a:pt x="7180" y="148848"/>
                    <a:pt x="17785" y="148848"/>
                  </a:cubicBezTo>
                  <a:cubicBezTo>
                    <a:pt x="28390" y="148848"/>
                    <a:pt x="49070" y="142670"/>
                    <a:pt x="54549" y="121735"/>
                  </a:cubicBezTo>
                  <a:lnTo>
                    <a:pt x="70457" y="60302"/>
                  </a:lnTo>
                  <a:cubicBezTo>
                    <a:pt x="70987" y="58415"/>
                    <a:pt x="71341" y="56870"/>
                    <a:pt x="71341" y="54296"/>
                  </a:cubicBezTo>
                  <a:cubicBezTo>
                    <a:pt x="71341" y="44858"/>
                    <a:pt x="63034" y="38166"/>
                    <a:pt x="52428" y="38166"/>
                  </a:cubicBezTo>
                  <a:cubicBezTo>
                    <a:pt x="32809" y="38166"/>
                    <a:pt x="21497" y="62018"/>
                    <a:pt x="21497" y="64421"/>
                  </a:cubicBezTo>
                  <a:cubicBezTo>
                    <a:pt x="21497" y="66652"/>
                    <a:pt x="23972" y="66652"/>
                    <a:pt x="24502" y="66652"/>
                  </a:cubicBezTo>
                  <a:cubicBezTo>
                    <a:pt x="26623" y="66652"/>
                    <a:pt x="26800" y="66137"/>
                    <a:pt x="28037" y="63563"/>
                  </a:cubicBezTo>
                  <a:cubicBezTo>
                    <a:pt x="32456" y="53610"/>
                    <a:pt x="41647" y="42971"/>
                    <a:pt x="51898" y="42971"/>
                  </a:cubicBezTo>
                  <a:cubicBezTo>
                    <a:pt x="56317" y="42971"/>
                    <a:pt x="57908" y="45888"/>
                    <a:pt x="57908" y="51379"/>
                  </a:cubicBezTo>
                  <a:cubicBezTo>
                    <a:pt x="57908" y="53267"/>
                    <a:pt x="57554" y="55669"/>
                    <a:pt x="57378" y="56527"/>
                  </a:cubicBezTo>
                  <a:lnTo>
                    <a:pt x="40409" y="12225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56" name="Group 355" descr="\documentclass{article}&#10;\usepackage{amsmath, physics}&#10;\usepackage{tikz-feynman}&#10;\usepackage{xcolor}&#10;\pagestyle{empty}&#10;\definecolor{SGreen}{rgb}{0.0547,0.613,0.328}&#10;\definecolor{NodeBlue}{rgb}{0.0547,0.148,0.578}&#10;\begin{document}&#10;&#10;$$a_j^{(\pm)}$$&#10;&#10;&#10;&#10;\end{document}" title="IguanaTex Vector Display">
            <a:extLst>
              <a:ext uri="{FF2B5EF4-FFF2-40B4-BE49-F238E27FC236}">
                <a16:creationId xmlns:a16="http://schemas.microsoft.com/office/drawing/2014/main" id="{74274918-6C47-D3A3-FC8D-FFB19D36BBA9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9616394" y="3561559"/>
            <a:ext cx="419330" cy="352419"/>
            <a:chOff x="15958519" y="5808566"/>
            <a:chExt cx="419330" cy="352419"/>
          </a:xfrm>
        </p:grpSpPr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12B7217F-65C3-2EA4-5D82-0F49E2F304E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5958519" y="5953392"/>
              <a:ext cx="115897" cy="108900"/>
            </a:xfrm>
            <a:custGeom>
              <a:avLst/>
              <a:gdLst>
                <a:gd name="connsiteX0" fmla="*/ 84491 w 115897"/>
                <a:gd name="connsiteY0" fmla="*/ 15460 h 108900"/>
                <a:gd name="connsiteX1" fmla="*/ 61210 w 115897"/>
                <a:gd name="connsiteY1" fmla="*/ 75 h 108900"/>
                <a:gd name="connsiteX2" fmla="*/ 225 w 115897"/>
                <a:gd name="connsiteY2" fmla="*/ 70512 h 108900"/>
                <a:gd name="connsiteX3" fmla="*/ 33880 w 115897"/>
                <a:gd name="connsiteY3" fmla="*/ 108975 h 108900"/>
                <a:gd name="connsiteX4" fmla="*/ 66777 w 115897"/>
                <a:gd name="connsiteY4" fmla="*/ 90945 h 108900"/>
                <a:gd name="connsiteX5" fmla="*/ 89805 w 115897"/>
                <a:gd name="connsiteY5" fmla="*/ 108975 h 108900"/>
                <a:gd name="connsiteX6" fmla="*/ 108530 w 115897"/>
                <a:gd name="connsiteY6" fmla="*/ 95753 h 108900"/>
                <a:gd name="connsiteX7" fmla="*/ 116122 w 115897"/>
                <a:gd name="connsiteY7" fmla="*/ 71954 h 108900"/>
                <a:gd name="connsiteX8" fmla="*/ 113085 w 115897"/>
                <a:gd name="connsiteY8" fmla="*/ 69550 h 108900"/>
                <a:gd name="connsiteX9" fmla="*/ 109543 w 115897"/>
                <a:gd name="connsiteY9" fmla="*/ 73877 h 108900"/>
                <a:gd name="connsiteX10" fmla="*/ 90311 w 115897"/>
                <a:gd name="connsiteY10" fmla="*/ 103686 h 108900"/>
                <a:gd name="connsiteX11" fmla="*/ 82719 w 115897"/>
                <a:gd name="connsiteY11" fmla="*/ 92628 h 108900"/>
                <a:gd name="connsiteX12" fmla="*/ 86009 w 115897"/>
                <a:gd name="connsiteY12" fmla="*/ 74839 h 108900"/>
                <a:gd name="connsiteX13" fmla="*/ 91576 w 115897"/>
                <a:gd name="connsiteY13" fmla="*/ 53203 h 108900"/>
                <a:gd name="connsiteX14" fmla="*/ 100686 w 115897"/>
                <a:gd name="connsiteY14" fmla="*/ 19547 h 108900"/>
                <a:gd name="connsiteX15" fmla="*/ 102457 w 115897"/>
                <a:gd name="connsiteY15" fmla="*/ 11373 h 108900"/>
                <a:gd name="connsiteX16" fmla="*/ 95119 w 115897"/>
                <a:gd name="connsiteY16" fmla="*/ 4883 h 108900"/>
                <a:gd name="connsiteX17" fmla="*/ 84491 w 115897"/>
                <a:gd name="connsiteY17" fmla="*/ 15460 h 108900"/>
                <a:gd name="connsiteX18" fmla="*/ 68042 w 115897"/>
                <a:gd name="connsiteY18" fmla="*/ 77723 h 108900"/>
                <a:gd name="connsiteX19" fmla="*/ 62981 w 115897"/>
                <a:gd name="connsiteY19" fmla="*/ 86618 h 108900"/>
                <a:gd name="connsiteX20" fmla="*/ 34386 w 115897"/>
                <a:gd name="connsiteY20" fmla="*/ 103686 h 108900"/>
                <a:gd name="connsiteX21" fmla="*/ 18191 w 115897"/>
                <a:gd name="connsiteY21" fmla="*/ 81089 h 108900"/>
                <a:gd name="connsiteX22" fmla="*/ 32109 w 115897"/>
                <a:gd name="connsiteY22" fmla="*/ 28442 h 108900"/>
                <a:gd name="connsiteX23" fmla="*/ 61463 w 115897"/>
                <a:gd name="connsiteY23" fmla="*/ 5363 h 108900"/>
                <a:gd name="connsiteX24" fmla="*/ 81454 w 115897"/>
                <a:gd name="connsiteY24" fmla="*/ 26519 h 108900"/>
                <a:gd name="connsiteX25" fmla="*/ 80695 w 115897"/>
                <a:gd name="connsiteY25" fmla="*/ 30605 h 108900"/>
                <a:gd name="connsiteX26" fmla="*/ 68042 w 115897"/>
                <a:gd name="connsiteY26" fmla="*/ 77723 h 10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5897" h="108900">
                  <a:moveTo>
                    <a:pt x="84491" y="15460"/>
                  </a:moveTo>
                  <a:cubicBezTo>
                    <a:pt x="79936" y="6565"/>
                    <a:pt x="72597" y="75"/>
                    <a:pt x="61210" y="75"/>
                  </a:cubicBezTo>
                  <a:cubicBezTo>
                    <a:pt x="31603" y="75"/>
                    <a:pt x="225" y="35413"/>
                    <a:pt x="225" y="70512"/>
                  </a:cubicBezTo>
                  <a:cubicBezTo>
                    <a:pt x="225" y="93109"/>
                    <a:pt x="14142" y="108975"/>
                    <a:pt x="33880" y="108975"/>
                  </a:cubicBezTo>
                  <a:cubicBezTo>
                    <a:pt x="38941" y="108975"/>
                    <a:pt x="51594" y="108014"/>
                    <a:pt x="66777" y="90945"/>
                  </a:cubicBezTo>
                  <a:cubicBezTo>
                    <a:pt x="68801" y="101042"/>
                    <a:pt x="77658" y="108975"/>
                    <a:pt x="89805" y="108975"/>
                  </a:cubicBezTo>
                  <a:cubicBezTo>
                    <a:pt x="98661" y="108975"/>
                    <a:pt x="104482" y="103446"/>
                    <a:pt x="108530" y="95753"/>
                  </a:cubicBezTo>
                  <a:cubicBezTo>
                    <a:pt x="112832" y="87099"/>
                    <a:pt x="116122" y="72435"/>
                    <a:pt x="116122" y="71954"/>
                  </a:cubicBezTo>
                  <a:cubicBezTo>
                    <a:pt x="116122" y="69550"/>
                    <a:pt x="113844" y="69550"/>
                    <a:pt x="113085" y="69550"/>
                  </a:cubicBezTo>
                  <a:cubicBezTo>
                    <a:pt x="110555" y="69550"/>
                    <a:pt x="110302" y="70512"/>
                    <a:pt x="109543" y="73877"/>
                  </a:cubicBezTo>
                  <a:cubicBezTo>
                    <a:pt x="105241" y="89503"/>
                    <a:pt x="100686" y="103686"/>
                    <a:pt x="90311" y="103686"/>
                  </a:cubicBezTo>
                  <a:cubicBezTo>
                    <a:pt x="83478" y="103686"/>
                    <a:pt x="82719" y="97436"/>
                    <a:pt x="82719" y="92628"/>
                  </a:cubicBezTo>
                  <a:cubicBezTo>
                    <a:pt x="82719" y="87339"/>
                    <a:pt x="83225" y="85416"/>
                    <a:pt x="86009" y="74839"/>
                  </a:cubicBezTo>
                  <a:cubicBezTo>
                    <a:pt x="88792" y="64742"/>
                    <a:pt x="89298" y="62338"/>
                    <a:pt x="91576" y="53203"/>
                  </a:cubicBezTo>
                  <a:lnTo>
                    <a:pt x="100686" y="19547"/>
                  </a:lnTo>
                  <a:cubicBezTo>
                    <a:pt x="102457" y="12816"/>
                    <a:pt x="102457" y="12335"/>
                    <a:pt x="102457" y="11373"/>
                  </a:cubicBezTo>
                  <a:cubicBezTo>
                    <a:pt x="102457" y="7287"/>
                    <a:pt x="99421" y="4883"/>
                    <a:pt x="95119" y="4883"/>
                  </a:cubicBezTo>
                  <a:cubicBezTo>
                    <a:pt x="89045" y="4883"/>
                    <a:pt x="85250" y="10171"/>
                    <a:pt x="84491" y="15460"/>
                  </a:cubicBezTo>
                  <a:close/>
                  <a:moveTo>
                    <a:pt x="68042" y="77723"/>
                  </a:moveTo>
                  <a:cubicBezTo>
                    <a:pt x="66777" y="82051"/>
                    <a:pt x="66777" y="82531"/>
                    <a:pt x="62981" y="86618"/>
                  </a:cubicBezTo>
                  <a:cubicBezTo>
                    <a:pt x="51847" y="99840"/>
                    <a:pt x="41472" y="103686"/>
                    <a:pt x="34386" y="103686"/>
                  </a:cubicBezTo>
                  <a:cubicBezTo>
                    <a:pt x="21734" y="103686"/>
                    <a:pt x="18191" y="90465"/>
                    <a:pt x="18191" y="81089"/>
                  </a:cubicBezTo>
                  <a:cubicBezTo>
                    <a:pt x="18191" y="69069"/>
                    <a:pt x="26289" y="39500"/>
                    <a:pt x="32109" y="28442"/>
                  </a:cubicBezTo>
                  <a:cubicBezTo>
                    <a:pt x="39954" y="14258"/>
                    <a:pt x="51341" y="5363"/>
                    <a:pt x="61463" y="5363"/>
                  </a:cubicBezTo>
                  <a:cubicBezTo>
                    <a:pt x="77911" y="5363"/>
                    <a:pt x="81454" y="25076"/>
                    <a:pt x="81454" y="26519"/>
                  </a:cubicBezTo>
                  <a:cubicBezTo>
                    <a:pt x="81454" y="27961"/>
                    <a:pt x="80948" y="29403"/>
                    <a:pt x="80695" y="30605"/>
                  </a:cubicBezTo>
                  <a:lnTo>
                    <a:pt x="68042" y="77723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E65B0F71-DD66-89A2-89E1-31E5954CD75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6102528" y="5808566"/>
              <a:ext cx="46055" cy="168110"/>
            </a:xfrm>
            <a:custGeom>
              <a:avLst/>
              <a:gdLst>
                <a:gd name="connsiteX0" fmla="*/ 42742 w 46055"/>
                <a:gd name="connsiteY0" fmla="*/ 70 h 168110"/>
                <a:gd name="connsiteX1" fmla="*/ 230 w 46055"/>
                <a:gd name="connsiteY1" fmla="*/ 84041 h 168110"/>
                <a:gd name="connsiteX2" fmla="*/ 42742 w 46055"/>
                <a:gd name="connsiteY2" fmla="*/ 168180 h 168110"/>
                <a:gd name="connsiteX3" fmla="*/ 46285 w 46055"/>
                <a:gd name="connsiteY3" fmla="*/ 166161 h 168110"/>
                <a:gd name="connsiteX4" fmla="*/ 44514 w 46055"/>
                <a:gd name="connsiteY4" fmla="*/ 163637 h 168110"/>
                <a:gd name="connsiteX5" fmla="*/ 12275 w 46055"/>
                <a:gd name="connsiteY5" fmla="*/ 84209 h 168110"/>
                <a:gd name="connsiteX6" fmla="*/ 45045 w 46055"/>
                <a:gd name="connsiteY6" fmla="*/ 4108 h 168110"/>
                <a:gd name="connsiteX7" fmla="*/ 46285 w 46055"/>
                <a:gd name="connsiteY7" fmla="*/ 2089 h 168110"/>
                <a:gd name="connsiteX8" fmla="*/ 42742 w 46055"/>
                <a:gd name="connsiteY8" fmla="*/ 70 h 16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68110">
                  <a:moveTo>
                    <a:pt x="42742" y="70"/>
                  </a:moveTo>
                  <a:cubicBezTo>
                    <a:pt x="9087" y="22619"/>
                    <a:pt x="230" y="58294"/>
                    <a:pt x="230" y="84041"/>
                  </a:cubicBezTo>
                  <a:cubicBezTo>
                    <a:pt x="230" y="107768"/>
                    <a:pt x="7669" y="144621"/>
                    <a:pt x="42742" y="168180"/>
                  </a:cubicBezTo>
                  <a:cubicBezTo>
                    <a:pt x="44159" y="168180"/>
                    <a:pt x="46285" y="168180"/>
                    <a:pt x="46285" y="166161"/>
                  </a:cubicBezTo>
                  <a:cubicBezTo>
                    <a:pt x="46285" y="165151"/>
                    <a:pt x="45754" y="164815"/>
                    <a:pt x="44514" y="163637"/>
                  </a:cubicBezTo>
                  <a:cubicBezTo>
                    <a:pt x="20955" y="143443"/>
                    <a:pt x="12275" y="114836"/>
                    <a:pt x="12275" y="84209"/>
                  </a:cubicBezTo>
                  <a:cubicBezTo>
                    <a:pt x="12275" y="38774"/>
                    <a:pt x="30520" y="16561"/>
                    <a:pt x="45045" y="4108"/>
                  </a:cubicBezTo>
                  <a:cubicBezTo>
                    <a:pt x="45754" y="3435"/>
                    <a:pt x="46285" y="2930"/>
                    <a:pt x="46285" y="2089"/>
                  </a:cubicBezTo>
                  <a:cubicBezTo>
                    <a:pt x="46285" y="70"/>
                    <a:pt x="44159" y="70"/>
                    <a:pt x="42742" y="70"/>
                  </a:cubicBez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08B7518C-955A-CB5D-4211-340699D0A9F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6174876" y="5815129"/>
              <a:ext cx="130726" cy="124021"/>
            </a:xfrm>
            <a:custGeom>
              <a:avLst/>
              <a:gdLst>
                <a:gd name="connsiteX0" fmla="*/ 70024 w 130726"/>
                <a:gd name="connsiteY0" fmla="*/ 66203 h 124021"/>
                <a:gd name="connsiteX1" fmla="*/ 123874 w 130726"/>
                <a:gd name="connsiteY1" fmla="*/ 66203 h 124021"/>
                <a:gd name="connsiteX2" fmla="*/ 130959 w 130726"/>
                <a:gd name="connsiteY2" fmla="*/ 62164 h 124021"/>
                <a:gd name="connsiteX3" fmla="*/ 123874 w 130726"/>
                <a:gd name="connsiteY3" fmla="*/ 57958 h 124021"/>
                <a:gd name="connsiteX4" fmla="*/ 70024 w 130726"/>
                <a:gd name="connsiteY4" fmla="*/ 57958 h 124021"/>
                <a:gd name="connsiteX5" fmla="*/ 70024 w 130726"/>
                <a:gd name="connsiteY5" fmla="*/ 7306 h 124021"/>
                <a:gd name="connsiteX6" fmla="*/ 65596 w 130726"/>
                <a:gd name="connsiteY6" fmla="*/ 70 h 124021"/>
                <a:gd name="connsiteX7" fmla="*/ 61345 w 130726"/>
                <a:gd name="connsiteY7" fmla="*/ 6464 h 124021"/>
                <a:gd name="connsiteX8" fmla="*/ 61345 w 130726"/>
                <a:gd name="connsiteY8" fmla="*/ 57958 h 124021"/>
                <a:gd name="connsiteX9" fmla="*/ 7318 w 130726"/>
                <a:gd name="connsiteY9" fmla="*/ 57958 h 124021"/>
                <a:gd name="connsiteX10" fmla="*/ 233 w 130726"/>
                <a:gd name="connsiteY10" fmla="*/ 62164 h 124021"/>
                <a:gd name="connsiteX11" fmla="*/ 7318 w 130726"/>
                <a:gd name="connsiteY11" fmla="*/ 66203 h 124021"/>
                <a:gd name="connsiteX12" fmla="*/ 61345 w 130726"/>
                <a:gd name="connsiteY12" fmla="*/ 66203 h 124021"/>
                <a:gd name="connsiteX13" fmla="*/ 61345 w 130726"/>
                <a:gd name="connsiteY13" fmla="*/ 115845 h 124021"/>
                <a:gd name="connsiteX14" fmla="*/ 7318 w 130726"/>
                <a:gd name="connsiteY14" fmla="*/ 115845 h 124021"/>
                <a:gd name="connsiteX15" fmla="*/ 233 w 130726"/>
                <a:gd name="connsiteY15" fmla="*/ 120052 h 124021"/>
                <a:gd name="connsiteX16" fmla="*/ 7318 w 130726"/>
                <a:gd name="connsiteY16" fmla="*/ 124091 h 124021"/>
                <a:gd name="connsiteX17" fmla="*/ 123874 w 130726"/>
                <a:gd name="connsiteY17" fmla="*/ 124091 h 124021"/>
                <a:gd name="connsiteX18" fmla="*/ 130959 w 130726"/>
                <a:gd name="connsiteY18" fmla="*/ 120052 h 124021"/>
                <a:gd name="connsiteX19" fmla="*/ 123874 w 130726"/>
                <a:gd name="connsiteY19" fmla="*/ 115845 h 124021"/>
                <a:gd name="connsiteX20" fmla="*/ 70024 w 130726"/>
                <a:gd name="connsiteY20" fmla="*/ 115845 h 124021"/>
                <a:gd name="connsiteX21" fmla="*/ 70024 w 130726"/>
                <a:gd name="connsiteY21" fmla="*/ 66203 h 12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726" h="124021">
                  <a:moveTo>
                    <a:pt x="70024" y="66203"/>
                  </a:moveTo>
                  <a:lnTo>
                    <a:pt x="123874" y="66203"/>
                  </a:lnTo>
                  <a:cubicBezTo>
                    <a:pt x="126708" y="66203"/>
                    <a:pt x="130959" y="66203"/>
                    <a:pt x="130959" y="62164"/>
                  </a:cubicBezTo>
                  <a:cubicBezTo>
                    <a:pt x="130959" y="57958"/>
                    <a:pt x="126885" y="57958"/>
                    <a:pt x="123874" y="57958"/>
                  </a:cubicBezTo>
                  <a:lnTo>
                    <a:pt x="70024" y="57958"/>
                  </a:lnTo>
                  <a:lnTo>
                    <a:pt x="70024" y="7306"/>
                  </a:lnTo>
                  <a:cubicBezTo>
                    <a:pt x="70024" y="4277"/>
                    <a:pt x="70024" y="70"/>
                    <a:pt x="65596" y="70"/>
                  </a:cubicBezTo>
                  <a:cubicBezTo>
                    <a:pt x="61345" y="70"/>
                    <a:pt x="61345" y="3940"/>
                    <a:pt x="61345" y="6464"/>
                  </a:cubicBezTo>
                  <a:lnTo>
                    <a:pt x="61345" y="57958"/>
                  </a:lnTo>
                  <a:lnTo>
                    <a:pt x="7318" y="57958"/>
                  </a:lnTo>
                  <a:cubicBezTo>
                    <a:pt x="4307" y="57958"/>
                    <a:pt x="233" y="57958"/>
                    <a:pt x="233" y="62164"/>
                  </a:cubicBezTo>
                  <a:cubicBezTo>
                    <a:pt x="233" y="66203"/>
                    <a:pt x="4484" y="66203"/>
                    <a:pt x="7318" y="66203"/>
                  </a:cubicBezTo>
                  <a:lnTo>
                    <a:pt x="61345" y="66203"/>
                  </a:lnTo>
                  <a:lnTo>
                    <a:pt x="61345" y="115845"/>
                  </a:lnTo>
                  <a:lnTo>
                    <a:pt x="7318" y="115845"/>
                  </a:lnTo>
                  <a:cubicBezTo>
                    <a:pt x="4307" y="115845"/>
                    <a:pt x="233" y="115845"/>
                    <a:pt x="233" y="120052"/>
                  </a:cubicBezTo>
                  <a:cubicBezTo>
                    <a:pt x="233" y="124091"/>
                    <a:pt x="4484" y="124091"/>
                    <a:pt x="7318" y="124091"/>
                  </a:cubicBezTo>
                  <a:lnTo>
                    <a:pt x="123874" y="124091"/>
                  </a:lnTo>
                  <a:cubicBezTo>
                    <a:pt x="126708" y="124091"/>
                    <a:pt x="130959" y="124091"/>
                    <a:pt x="130959" y="120052"/>
                  </a:cubicBezTo>
                  <a:cubicBezTo>
                    <a:pt x="130959" y="115845"/>
                    <a:pt x="126885" y="115845"/>
                    <a:pt x="123874" y="115845"/>
                  </a:cubicBezTo>
                  <a:lnTo>
                    <a:pt x="70024" y="115845"/>
                  </a:lnTo>
                  <a:lnTo>
                    <a:pt x="70024" y="66203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BB24CD35-B721-9AF7-2BFF-0950CFE8800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6331971" y="5808566"/>
              <a:ext cx="45878" cy="168110"/>
            </a:xfrm>
            <a:custGeom>
              <a:avLst/>
              <a:gdLst>
                <a:gd name="connsiteX0" fmla="*/ 3605 w 45878"/>
                <a:gd name="connsiteY0" fmla="*/ 70 h 168110"/>
                <a:gd name="connsiteX1" fmla="*/ 239 w 45878"/>
                <a:gd name="connsiteY1" fmla="*/ 2089 h 168110"/>
                <a:gd name="connsiteX2" fmla="*/ 1833 w 45878"/>
                <a:gd name="connsiteY2" fmla="*/ 4613 h 168110"/>
                <a:gd name="connsiteX3" fmla="*/ 34072 w 45878"/>
                <a:gd name="connsiteY3" fmla="*/ 84041 h 168110"/>
                <a:gd name="connsiteX4" fmla="*/ 3428 w 45878"/>
                <a:gd name="connsiteY4" fmla="*/ 162290 h 168110"/>
                <a:gd name="connsiteX5" fmla="*/ 239 w 45878"/>
                <a:gd name="connsiteY5" fmla="*/ 166161 h 168110"/>
                <a:gd name="connsiteX6" fmla="*/ 2542 w 45878"/>
                <a:gd name="connsiteY6" fmla="*/ 168180 h 168110"/>
                <a:gd name="connsiteX7" fmla="*/ 33186 w 45878"/>
                <a:gd name="connsiteY7" fmla="*/ 136039 h 168110"/>
                <a:gd name="connsiteX8" fmla="*/ 46117 w 45878"/>
                <a:gd name="connsiteY8" fmla="*/ 84209 h 168110"/>
                <a:gd name="connsiteX9" fmla="*/ 3605 w 45878"/>
                <a:gd name="connsiteY9" fmla="*/ 70 h 16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68110">
                  <a:moveTo>
                    <a:pt x="3605" y="70"/>
                  </a:moveTo>
                  <a:cubicBezTo>
                    <a:pt x="2365" y="70"/>
                    <a:pt x="239" y="70"/>
                    <a:pt x="239" y="2089"/>
                  </a:cubicBezTo>
                  <a:cubicBezTo>
                    <a:pt x="239" y="2930"/>
                    <a:pt x="771" y="3435"/>
                    <a:pt x="1833" y="4613"/>
                  </a:cubicBezTo>
                  <a:cubicBezTo>
                    <a:pt x="17067" y="17907"/>
                    <a:pt x="34072" y="40625"/>
                    <a:pt x="34072" y="84041"/>
                  </a:cubicBezTo>
                  <a:cubicBezTo>
                    <a:pt x="34072" y="119211"/>
                    <a:pt x="22558" y="145799"/>
                    <a:pt x="3428" y="162290"/>
                  </a:cubicBezTo>
                  <a:cubicBezTo>
                    <a:pt x="416" y="165151"/>
                    <a:pt x="239" y="165319"/>
                    <a:pt x="239" y="166161"/>
                  </a:cubicBezTo>
                  <a:cubicBezTo>
                    <a:pt x="239" y="167002"/>
                    <a:pt x="771" y="168180"/>
                    <a:pt x="2542" y="168180"/>
                  </a:cubicBezTo>
                  <a:cubicBezTo>
                    <a:pt x="4668" y="168180"/>
                    <a:pt x="21495" y="157074"/>
                    <a:pt x="33186" y="136039"/>
                  </a:cubicBezTo>
                  <a:cubicBezTo>
                    <a:pt x="40980" y="122072"/>
                    <a:pt x="46117" y="103898"/>
                    <a:pt x="46117" y="84209"/>
                  </a:cubicBezTo>
                  <a:cubicBezTo>
                    <a:pt x="46117" y="60482"/>
                    <a:pt x="38678" y="23629"/>
                    <a:pt x="3605" y="70"/>
                  </a:cubicBez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4FFD4EC0-9601-CB10-A623-FE3CA3CDAAA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6082158" y="6015088"/>
              <a:ext cx="77762" cy="145897"/>
            </a:xfrm>
            <a:custGeom>
              <a:avLst/>
              <a:gdLst>
                <a:gd name="connsiteX0" fmla="*/ 77992 w 77762"/>
                <a:gd name="connsiteY0" fmla="*/ 6472 h 145897"/>
                <a:gd name="connsiteX1" fmla="*/ 70907 w 77762"/>
                <a:gd name="connsiteY1" fmla="*/ 77 h 145897"/>
                <a:gd name="connsiteX2" fmla="*/ 60987 w 77762"/>
                <a:gd name="connsiteY2" fmla="*/ 9333 h 145897"/>
                <a:gd name="connsiteX3" fmla="*/ 68073 w 77762"/>
                <a:gd name="connsiteY3" fmla="*/ 15727 h 145897"/>
                <a:gd name="connsiteX4" fmla="*/ 77992 w 77762"/>
                <a:gd name="connsiteY4" fmla="*/ 6472 h 145897"/>
                <a:gd name="connsiteX5" fmla="*/ 40440 w 77762"/>
                <a:gd name="connsiteY5" fmla="*/ 119892 h 145897"/>
                <a:gd name="connsiteX6" fmla="*/ 17589 w 77762"/>
                <a:gd name="connsiteY6" fmla="*/ 141264 h 145897"/>
                <a:gd name="connsiteX7" fmla="*/ 11212 w 77762"/>
                <a:gd name="connsiteY7" fmla="*/ 140254 h 145897"/>
                <a:gd name="connsiteX8" fmla="*/ 17235 w 77762"/>
                <a:gd name="connsiteY8" fmla="*/ 131672 h 145897"/>
                <a:gd name="connsiteX9" fmla="*/ 10327 w 77762"/>
                <a:gd name="connsiteY9" fmla="*/ 125445 h 145897"/>
                <a:gd name="connsiteX10" fmla="*/ 230 w 77762"/>
                <a:gd name="connsiteY10" fmla="*/ 135374 h 145897"/>
                <a:gd name="connsiteX11" fmla="*/ 17766 w 77762"/>
                <a:gd name="connsiteY11" fmla="*/ 145975 h 145897"/>
                <a:gd name="connsiteX12" fmla="*/ 54610 w 77762"/>
                <a:gd name="connsiteY12" fmla="*/ 119387 h 145897"/>
                <a:gd name="connsiteX13" fmla="*/ 70553 w 77762"/>
                <a:gd name="connsiteY13" fmla="*/ 59143 h 145897"/>
                <a:gd name="connsiteX14" fmla="*/ 71438 w 77762"/>
                <a:gd name="connsiteY14" fmla="*/ 53254 h 145897"/>
                <a:gd name="connsiteX15" fmla="*/ 52485 w 77762"/>
                <a:gd name="connsiteY15" fmla="*/ 37435 h 145897"/>
                <a:gd name="connsiteX16" fmla="*/ 21486 w 77762"/>
                <a:gd name="connsiteY16" fmla="*/ 63182 h 145897"/>
                <a:gd name="connsiteX17" fmla="*/ 24497 w 77762"/>
                <a:gd name="connsiteY17" fmla="*/ 65370 h 145897"/>
                <a:gd name="connsiteX18" fmla="*/ 28040 w 77762"/>
                <a:gd name="connsiteY18" fmla="*/ 62341 h 145897"/>
                <a:gd name="connsiteX19" fmla="*/ 51953 w 77762"/>
                <a:gd name="connsiteY19" fmla="*/ 42147 h 145897"/>
                <a:gd name="connsiteX20" fmla="*/ 57976 w 77762"/>
                <a:gd name="connsiteY20" fmla="*/ 50393 h 145897"/>
                <a:gd name="connsiteX21" fmla="*/ 57445 w 77762"/>
                <a:gd name="connsiteY21" fmla="*/ 55441 h 145897"/>
                <a:gd name="connsiteX22" fmla="*/ 40440 w 77762"/>
                <a:gd name="connsiteY22" fmla="*/ 119892 h 14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62" h="145897">
                  <a:moveTo>
                    <a:pt x="77992" y="6472"/>
                  </a:moveTo>
                  <a:cubicBezTo>
                    <a:pt x="77992" y="3611"/>
                    <a:pt x="75690" y="77"/>
                    <a:pt x="70907" y="77"/>
                  </a:cubicBezTo>
                  <a:cubicBezTo>
                    <a:pt x="65770" y="77"/>
                    <a:pt x="60987" y="4789"/>
                    <a:pt x="60987" y="9333"/>
                  </a:cubicBezTo>
                  <a:cubicBezTo>
                    <a:pt x="60987" y="12025"/>
                    <a:pt x="63113" y="15727"/>
                    <a:pt x="68073" y="15727"/>
                  </a:cubicBezTo>
                  <a:cubicBezTo>
                    <a:pt x="72855" y="15727"/>
                    <a:pt x="77992" y="11352"/>
                    <a:pt x="77992" y="6472"/>
                  </a:cubicBezTo>
                  <a:close/>
                  <a:moveTo>
                    <a:pt x="40440" y="119892"/>
                  </a:moveTo>
                  <a:cubicBezTo>
                    <a:pt x="37428" y="131503"/>
                    <a:pt x="28040" y="141264"/>
                    <a:pt x="17589" y="141264"/>
                  </a:cubicBezTo>
                  <a:cubicBezTo>
                    <a:pt x="15286" y="141264"/>
                    <a:pt x="13161" y="140927"/>
                    <a:pt x="11212" y="140254"/>
                  </a:cubicBezTo>
                  <a:cubicBezTo>
                    <a:pt x="15818" y="138235"/>
                    <a:pt x="17235" y="134196"/>
                    <a:pt x="17235" y="131672"/>
                  </a:cubicBezTo>
                  <a:cubicBezTo>
                    <a:pt x="17235" y="127633"/>
                    <a:pt x="13869" y="125445"/>
                    <a:pt x="10327" y="125445"/>
                  </a:cubicBezTo>
                  <a:cubicBezTo>
                    <a:pt x="4835" y="125445"/>
                    <a:pt x="230" y="129989"/>
                    <a:pt x="230" y="135374"/>
                  </a:cubicBezTo>
                  <a:cubicBezTo>
                    <a:pt x="230" y="141768"/>
                    <a:pt x="7138" y="145975"/>
                    <a:pt x="17766" y="145975"/>
                  </a:cubicBezTo>
                  <a:cubicBezTo>
                    <a:pt x="28394" y="145975"/>
                    <a:pt x="49119" y="139917"/>
                    <a:pt x="54610" y="119387"/>
                  </a:cubicBezTo>
                  <a:lnTo>
                    <a:pt x="70553" y="59143"/>
                  </a:lnTo>
                  <a:cubicBezTo>
                    <a:pt x="71084" y="57292"/>
                    <a:pt x="71438" y="55778"/>
                    <a:pt x="71438" y="53254"/>
                  </a:cubicBezTo>
                  <a:cubicBezTo>
                    <a:pt x="71438" y="43998"/>
                    <a:pt x="63113" y="37435"/>
                    <a:pt x="52485" y="37435"/>
                  </a:cubicBezTo>
                  <a:cubicBezTo>
                    <a:pt x="32823" y="37435"/>
                    <a:pt x="21486" y="60826"/>
                    <a:pt x="21486" y="63182"/>
                  </a:cubicBezTo>
                  <a:cubicBezTo>
                    <a:pt x="21486" y="65370"/>
                    <a:pt x="23966" y="65370"/>
                    <a:pt x="24497" y="65370"/>
                  </a:cubicBezTo>
                  <a:cubicBezTo>
                    <a:pt x="26623" y="65370"/>
                    <a:pt x="26800" y="64865"/>
                    <a:pt x="28040" y="62341"/>
                  </a:cubicBezTo>
                  <a:cubicBezTo>
                    <a:pt x="32468" y="52581"/>
                    <a:pt x="41680" y="42147"/>
                    <a:pt x="51953" y="42147"/>
                  </a:cubicBezTo>
                  <a:cubicBezTo>
                    <a:pt x="56382" y="42147"/>
                    <a:pt x="57976" y="45008"/>
                    <a:pt x="57976" y="50393"/>
                  </a:cubicBezTo>
                  <a:cubicBezTo>
                    <a:pt x="57976" y="52244"/>
                    <a:pt x="57622" y="54600"/>
                    <a:pt x="57445" y="55441"/>
                  </a:cubicBezTo>
                  <a:lnTo>
                    <a:pt x="40440" y="119892"/>
                  </a:ln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47" name="TextBox 346">
            <a:extLst>
              <a:ext uri="{FF2B5EF4-FFF2-40B4-BE49-F238E27FC236}">
                <a16:creationId xmlns:a16="http://schemas.microsoft.com/office/drawing/2014/main" id="{2143FF12-1E02-DF32-F33D-BEEF03C77DFB}"/>
              </a:ext>
            </a:extLst>
          </p:cNvPr>
          <p:cNvSpPr txBox="1"/>
          <p:nvPr/>
        </p:nvSpPr>
        <p:spPr>
          <a:xfrm>
            <a:off x="10059854" y="3547927"/>
            <a:ext cx="981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 real</a:t>
            </a:r>
          </a:p>
        </p:txBody>
      </p:sp>
      <p:grpSp>
        <p:nvGrpSpPr>
          <p:cNvPr id="496" name="Group 495" descr="\documentclass{article}&#10;\usepackage{amsmath, physics}&#10;\usepackage{tikz-feynman}&#10;\usepackage{xcolor}&#10;\pagestyle{empty}&#10;\definecolor{SGreen}{rgb}{0.0547,0.613,0.328}&#10;\definecolor{NodeBlue}{rgb}{0.0547,0.148,0.578}&#10;\begin{document}&#10;&#10;$$s,\,u$$&#10;&#10;&#10;&#10;\end{document}" title="IguanaTex Vector Display">
            <a:extLst>
              <a:ext uri="{FF2B5EF4-FFF2-40B4-BE49-F238E27FC236}">
                <a16:creationId xmlns:a16="http://schemas.microsoft.com/office/drawing/2014/main" id="{C8EDAA79-9898-F0BA-794A-CD1DF8EB71BF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1624921" y="4973910"/>
            <a:ext cx="491913" cy="192824"/>
            <a:chOff x="9640956" y="4683241"/>
            <a:chExt cx="491913" cy="192824"/>
          </a:xfrm>
        </p:grpSpPr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4BD462A4-31A9-F69C-42DE-F4D903E24B8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640956" y="4683241"/>
              <a:ext cx="115239" cy="137558"/>
            </a:xfrm>
            <a:custGeom>
              <a:avLst/>
              <a:gdLst>
                <a:gd name="connsiteX0" fmla="*/ 106383 w 115239"/>
                <a:gd name="connsiteY0" fmla="*/ 20724 h 137558"/>
                <a:gd name="connsiteX1" fmla="*/ 91352 w 115239"/>
                <a:gd name="connsiteY1" fmla="*/ 34388 h 137558"/>
                <a:gd name="connsiteX2" fmla="*/ 101060 w 115239"/>
                <a:gd name="connsiteY2" fmla="*/ 43195 h 137558"/>
                <a:gd name="connsiteX3" fmla="*/ 115465 w 115239"/>
                <a:gd name="connsiteY3" fmla="*/ 26190 h 137558"/>
                <a:gd name="connsiteX4" fmla="*/ 78200 w 115239"/>
                <a:gd name="connsiteY4" fmla="*/ 75 h 137558"/>
                <a:gd name="connsiteX5" fmla="*/ 25277 w 115239"/>
                <a:gd name="connsiteY5" fmla="*/ 44409 h 137558"/>
                <a:gd name="connsiteX6" fmla="*/ 57532 w 115239"/>
                <a:gd name="connsiteY6" fmla="*/ 74472 h 137558"/>
                <a:gd name="connsiteX7" fmla="*/ 90100 w 115239"/>
                <a:gd name="connsiteY7" fmla="*/ 97550 h 137558"/>
                <a:gd name="connsiteX8" fmla="*/ 45319 w 115239"/>
                <a:gd name="connsiteY8" fmla="*/ 130953 h 137558"/>
                <a:gd name="connsiteX9" fmla="*/ 9620 w 115239"/>
                <a:gd name="connsiteY9" fmla="*/ 114859 h 137558"/>
                <a:gd name="connsiteX10" fmla="*/ 29348 w 115239"/>
                <a:gd name="connsiteY10" fmla="*/ 98765 h 137558"/>
                <a:gd name="connsiteX11" fmla="*/ 17762 w 115239"/>
                <a:gd name="connsiteY11" fmla="*/ 88137 h 137558"/>
                <a:gd name="connsiteX12" fmla="*/ 225 w 115239"/>
                <a:gd name="connsiteY12" fmla="*/ 108178 h 137558"/>
                <a:gd name="connsiteX13" fmla="*/ 45006 w 115239"/>
                <a:gd name="connsiteY13" fmla="*/ 137633 h 137558"/>
                <a:gd name="connsiteX14" fmla="*/ 107949 w 115239"/>
                <a:gd name="connsiteY14" fmla="*/ 87226 h 137558"/>
                <a:gd name="connsiteX15" fmla="*/ 98242 w 115239"/>
                <a:gd name="connsiteY15" fmla="*/ 65058 h 137558"/>
                <a:gd name="connsiteX16" fmla="*/ 66927 w 115239"/>
                <a:gd name="connsiteY16" fmla="*/ 52304 h 137558"/>
                <a:gd name="connsiteX17" fmla="*/ 43127 w 115239"/>
                <a:gd name="connsiteY17" fmla="*/ 34085 h 137558"/>
                <a:gd name="connsiteX18" fmla="*/ 78200 w 115239"/>
                <a:gd name="connsiteY18" fmla="*/ 6755 h 137558"/>
                <a:gd name="connsiteX19" fmla="*/ 106383 w 115239"/>
                <a:gd name="connsiteY19" fmla="*/ 20724 h 13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5239" h="137558">
                  <a:moveTo>
                    <a:pt x="106383" y="20724"/>
                  </a:moveTo>
                  <a:cubicBezTo>
                    <a:pt x="97615" y="21027"/>
                    <a:pt x="91352" y="27708"/>
                    <a:pt x="91352" y="34388"/>
                  </a:cubicBezTo>
                  <a:cubicBezTo>
                    <a:pt x="91352" y="38640"/>
                    <a:pt x="94171" y="43195"/>
                    <a:pt x="101060" y="43195"/>
                  </a:cubicBezTo>
                  <a:cubicBezTo>
                    <a:pt x="107949" y="43195"/>
                    <a:pt x="115465" y="38032"/>
                    <a:pt x="115465" y="26190"/>
                  </a:cubicBezTo>
                  <a:cubicBezTo>
                    <a:pt x="115465" y="12525"/>
                    <a:pt x="101999" y="75"/>
                    <a:pt x="78200" y="75"/>
                  </a:cubicBezTo>
                  <a:cubicBezTo>
                    <a:pt x="36864" y="75"/>
                    <a:pt x="25277" y="31048"/>
                    <a:pt x="25277" y="44409"/>
                  </a:cubicBezTo>
                  <a:cubicBezTo>
                    <a:pt x="25277" y="68095"/>
                    <a:pt x="48451" y="72650"/>
                    <a:pt x="57532" y="74472"/>
                  </a:cubicBezTo>
                  <a:cubicBezTo>
                    <a:pt x="73816" y="77508"/>
                    <a:pt x="90100" y="80849"/>
                    <a:pt x="90100" y="97550"/>
                  </a:cubicBezTo>
                  <a:cubicBezTo>
                    <a:pt x="90100" y="105445"/>
                    <a:pt x="82897" y="130953"/>
                    <a:pt x="45319" y="130953"/>
                  </a:cubicBezTo>
                  <a:cubicBezTo>
                    <a:pt x="40935" y="130953"/>
                    <a:pt x="16822" y="130953"/>
                    <a:pt x="9620" y="114859"/>
                  </a:cubicBezTo>
                  <a:cubicBezTo>
                    <a:pt x="21520" y="116377"/>
                    <a:pt x="29348" y="107267"/>
                    <a:pt x="29348" y="98765"/>
                  </a:cubicBezTo>
                  <a:cubicBezTo>
                    <a:pt x="29348" y="91780"/>
                    <a:pt x="24338" y="88137"/>
                    <a:pt x="17762" y="88137"/>
                  </a:cubicBezTo>
                  <a:cubicBezTo>
                    <a:pt x="9620" y="88137"/>
                    <a:pt x="225" y="94513"/>
                    <a:pt x="225" y="108178"/>
                  </a:cubicBezTo>
                  <a:cubicBezTo>
                    <a:pt x="225" y="125487"/>
                    <a:pt x="18075" y="137633"/>
                    <a:pt x="45006" y="137633"/>
                  </a:cubicBezTo>
                  <a:cubicBezTo>
                    <a:pt x="95736" y="137633"/>
                    <a:pt x="107949" y="100890"/>
                    <a:pt x="107949" y="87226"/>
                  </a:cubicBezTo>
                  <a:cubicBezTo>
                    <a:pt x="107949" y="76294"/>
                    <a:pt x="101999" y="68702"/>
                    <a:pt x="98242" y="65058"/>
                  </a:cubicBezTo>
                  <a:cubicBezTo>
                    <a:pt x="89786" y="56556"/>
                    <a:pt x="80705" y="55037"/>
                    <a:pt x="66927" y="52304"/>
                  </a:cubicBezTo>
                  <a:cubicBezTo>
                    <a:pt x="55653" y="49875"/>
                    <a:pt x="43127" y="47750"/>
                    <a:pt x="43127" y="34085"/>
                  </a:cubicBezTo>
                  <a:cubicBezTo>
                    <a:pt x="43127" y="25279"/>
                    <a:pt x="50643" y="6755"/>
                    <a:pt x="78200" y="6755"/>
                  </a:cubicBezTo>
                  <a:cubicBezTo>
                    <a:pt x="86029" y="6755"/>
                    <a:pt x="101686" y="8881"/>
                    <a:pt x="106383" y="20724"/>
                  </a:cubicBezTo>
                  <a:close/>
                </a:path>
              </a:pathLst>
            </a:custGeom>
            <a:solidFill>
              <a:srgbClr val="000000"/>
            </a:solidFill>
            <a:ln w="30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A15AF955-604C-8713-46C0-DA736B6F9AC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798392" y="4785271"/>
              <a:ext cx="36638" cy="90794"/>
            </a:xfrm>
            <a:custGeom>
              <a:avLst/>
              <a:gdLst>
                <a:gd name="connsiteX0" fmla="*/ 36869 w 36638"/>
                <a:gd name="connsiteY0" fmla="*/ 31959 h 90794"/>
                <a:gd name="connsiteX1" fmla="*/ 16827 w 36638"/>
                <a:gd name="connsiteY1" fmla="*/ 75 h 90794"/>
                <a:gd name="connsiteX2" fmla="*/ 230 w 36638"/>
                <a:gd name="connsiteY2" fmla="*/ 16169 h 90794"/>
                <a:gd name="connsiteX3" fmla="*/ 16827 w 36638"/>
                <a:gd name="connsiteY3" fmla="*/ 32263 h 90794"/>
                <a:gd name="connsiteX4" fmla="*/ 27787 w 36638"/>
                <a:gd name="connsiteY4" fmla="*/ 28315 h 90794"/>
                <a:gd name="connsiteX5" fmla="*/ 29353 w 36638"/>
                <a:gd name="connsiteY5" fmla="*/ 27404 h 90794"/>
                <a:gd name="connsiteX6" fmla="*/ 29979 w 36638"/>
                <a:gd name="connsiteY6" fmla="*/ 31959 h 90794"/>
                <a:gd name="connsiteX7" fmla="*/ 8685 w 36638"/>
                <a:gd name="connsiteY7" fmla="*/ 82671 h 90794"/>
                <a:gd name="connsiteX8" fmla="*/ 5240 w 36638"/>
                <a:gd name="connsiteY8" fmla="*/ 87529 h 90794"/>
                <a:gd name="connsiteX9" fmla="*/ 8372 w 36638"/>
                <a:gd name="connsiteY9" fmla="*/ 90869 h 90794"/>
                <a:gd name="connsiteX10" fmla="*/ 36869 w 36638"/>
                <a:gd name="connsiteY10" fmla="*/ 31959 h 9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638" h="90794">
                  <a:moveTo>
                    <a:pt x="36869" y="31959"/>
                  </a:moveTo>
                  <a:cubicBezTo>
                    <a:pt x="36869" y="11918"/>
                    <a:pt x="29040" y="75"/>
                    <a:pt x="16827" y="75"/>
                  </a:cubicBezTo>
                  <a:cubicBezTo>
                    <a:pt x="6493" y="75"/>
                    <a:pt x="230" y="7666"/>
                    <a:pt x="230" y="16169"/>
                  </a:cubicBezTo>
                  <a:cubicBezTo>
                    <a:pt x="230" y="24368"/>
                    <a:pt x="6493" y="32263"/>
                    <a:pt x="16827" y="32263"/>
                  </a:cubicBezTo>
                  <a:cubicBezTo>
                    <a:pt x="20585" y="32263"/>
                    <a:pt x="24656" y="31048"/>
                    <a:pt x="27787" y="28315"/>
                  </a:cubicBezTo>
                  <a:cubicBezTo>
                    <a:pt x="28727" y="27708"/>
                    <a:pt x="29040" y="27404"/>
                    <a:pt x="29353" y="27404"/>
                  </a:cubicBezTo>
                  <a:cubicBezTo>
                    <a:pt x="29666" y="27404"/>
                    <a:pt x="29979" y="27708"/>
                    <a:pt x="29979" y="31959"/>
                  </a:cubicBezTo>
                  <a:cubicBezTo>
                    <a:pt x="29979" y="54430"/>
                    <a:pt x="19019" y="72650"/>
                    <a:pt x="8685" y="82671"/>
                  </a:cubicBezTo>
                  <a:cubicBezTo>
                    <a:pt x="5240" y="86011"/>
                    <a:pt x="5240" y="86618"/>
                    <a:pt x="5240" y="87529"/>
                  </a:cubicBezTo>
                  <a:cubicBezTo>
                    <a:pt x="5240" y="89655"/>
                    <a:pt x="6806" y="90869"/>
                    <a:pt x="8372" y="90869"/>
                  </a:cubicBezTo>
                  <a:cubicBezTo>
                    <a:pt x="11817" y="90869"/>
                    <a:pt x="36869" y="67488"/>
                    <a:pt x="36869" y="31959"/>
                  </a:cubicBezTo>
                  <a:close/>
                </a:path>
              </a:pathLst>
            </a:custGeom>
            <a:solidFill>
              <a:srgbClr val="000000"/>
            </a:solidFill>
            <a:ln w="30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BC138D68-2E97-7D89-7305-1E522270092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971910" y="4683241"/>
              <a:ext cx="160959" cy="137558"/>
            </a:xfrm>
            <a:custGeom>
              <a:avLst/>
              <a:gdLst>
                <a:gd name="connsiteX0" fmla="*/ 100758 w 160959"/>
                <a:gd name="connsiteY0" fmla="*/ 117288 h 137558"/>
                <a:gd name="connsiteX1" fmla="*/ 128628 w 160959"/>
                <a:gd name="connsiteY1" fmla="*/ 137633 h 137558"/>
                <a:gd name="connsiteX2" fmla="*/ 151801 w 160959"/>
                <a:gd name="connsiteY2" fmla="*/ 120932 h 137558"/>
                <a:gd name="connsiteX3" fmla="*/ 161196 w 160959"/>
                <a:gd name="connsiteY3" fmla="*/ 90869 h 137558"/>
                <a:gd name="connsiteX4" fmla="*/ 157438 w 160959"/>
                <a:gd name="connsiteY4" fmla="*/ 87833 h 137558"/>
                <a:gd name="connsiteX5" fmla="*/ 153054 w 160959"/>
                <a:gd name="connsiteY5" fmla="*/ 93299 h 137558"/>
                <a:gd name="connsiteX6" fmla="*/ 129567 w 160959"/>
                <a:gd name="connsiteY6" fmla="*/ 130953 h 137558"/>
                <a:gd name="connsiteX7" fmla="*/ 119860 w 160959"/>
                <a:gd name="connsiteY7" fmla="*/ 116984 h 137558"/>
                <a:gd name="connsiteX8" fmla="*/ 126123 w 160959"/>
                <a:gd name="connsiteY8" fmla="*/ 85404 h 137558"/>
                <a:gd name="connsiteX9" fmla="*/ 134891 w 160959"/>
                <a:gd name="connsiteY9" fmla="*/ 52608 h 137558"/>
                <a:gd name="connsiteX10" fmla="*/ 140215 w 160959"/>
                <a:gd name="connsiteY10" fmla="*/ 31959 h 137558"/>
                <a:gd name="connsiteX11" fmla="*/ 144912 w 160959"/>
                <a:gd name="connsiteY11" fmla="*/ 11614 h 137558"/>
                <a:gd name="connsiteX12" fmla="*/ 135830 w 160959"/>
                <a:gd name="connsiteY12" fmla="*/ 3415 h 137558"/>
                <a:gd name="connsiteX13" fmla="*/ 123618 w 160959"/>
                <a:gd name="connsiteY13" fmla="*/ 14043 h 137558"/>
                <a:gd name="connsiteX14" fmla="*/ 100131 w 160959"/>
                <a:gd name="connsiteY14" fmla="*/ 105445 h 137558"/>
                <a:gd name="connsiteX15" fmla="*/ 64432 w 160959"/>
                <a:gd name="connsiteY15" fmla="*/ 130953 h 137558"/>
                <a:gd name="connsiteX16" fmla="*/ 45017 w 160959"/>
                <a:gd name="connsiteY16" fmla="*/ 106053 h 137558"/>
                <a:gd name="connsiteX17" fmla="*/ 61927 w 160959"/>
                <a:gd name="connsiteY17" fmla="*/ 44106 h 137558"/>
                <a:gd name="connsiteX18" fmla="*/ 67250 w 160959"/>
                <a:gd name="connsiteY18" fmla="*/ 24975 h 137558"/>
                <a:gd name="connsiteX19" fmla="*/ 41572 w 160959"/>
                <a:gd name="connsiteY19" fmla="*/ 75 h 137558"/>
                <a:gd name="connsiteX20" fmla="*/ 236 w 160959"/>
                <a:gd name="connsiteY20" fmla="*/ 46839 h 137558"/>
                <a:gd name="connsiteX21" fmla="*/ 3994 w 160959"/>
                <a:gd name="connsiteY21" fmla="*/ 49875 h 137558"/>
                <a:gd name="connsiteX22" fmla="*/ 9004 w 160959"/>
                <a:gd name="connsiteY22" fmla="*/ 44409 h 137558"/>
                <a:gd name="connsiteX23" fmla="*/ 40633 w 160959"/>
                <a:gd name="connsiteY23" fmla="*/ 6755 h 137558"/>
                <a:gd name="connsiteX24" fmla="*/ 48461 w 160959"/>
                <a:gd name="connsiteY24" fmla="*/ 16776 h 137558"/>
                <a:gd name="connsiteX25" fmla="*/ 43138 w 160959"/>
                <a:gd name="connsiteY25" fmla="*/ 37425 h 137558"/>
                <a:gd name="connsiteX26" fmla="*/ 24975 w 160959"/>
                <a:gd name="connsiteY26" fmla="*/ 101194 h 137558"/>
                <a:gd name="connsiteX27" fmla="*/ 63493 w 160959"/>
                <a:gd name="connsiteY27" fmla="*/ 137633 h 137558"/>
                <a:gd name="connsiteX28" fmla="*/ 100758 w 160959"/>
                <a:gd name="connsiteY28" fmla="*/ 117288 h 13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0959" h="137558">
                  <a:moveTo>
                    <a:pt x="100758" y="117288"/>
                  </a:moveTo>
                  <a:cubicBezTo>
                    <a:pt x="104202" y="129738"/>
                    <a:pt x="115162" y="137633"/>
                    <a:pt x="128628" y="137633"/>
                  </a:cubicBezTo>
                  <a:cubicBezTo>
                    <a:pt x="139588" y="137633"/>
                    <a:pt x="146791" y="130649"/>
                    <a:pt x="151801" y="120932"/>
                  </a:cubicBezTo>
                  <a:cubicBezTo>
                    <a:pt x="157125" y="110000"/>
                    <a:pt x="161196" y="91477"/>
                    <a:pt x="161196" y="90869"/>
                  </a:cubicBezTo>
                  <a:cubicBezTo>
                    <a:pt x="161196" y="87833"/>
                    <a:pt x="158377" y="87833"/>
                    <a:pt x="157438" y="87833"/>
                  </a:cubicBezTo>
                  <a:cubicBezTo>
                    <a:pt x="154306" y="87833"/>
                    <a:pt x="153993" y="89047"/>
                    <a:pt x="153054" y="93299"/>
                  </a:cubicBezTo>
                  <a:cubicBezTo>
                    <a:pt x="148670" y="110304"/>
                    <a:pt x="142720" y="130953"/>
                    <a:pt x="129567" y="130953"/>
                  </a:cubicBezTo>
                  <a:cubicBezTo>
                    <a:pt x="122991" y="130953"/>
                    <a:pt x="119860" y="127005"/>
                    <a:pt x="119860" y="116984"/>
                  </a:cubicBezTo>
                  <a:cubicBezTo>
                    <a:pt x="119860" y="110304"/>
                    <a:pt x="123618" y="96032"/>
                    <a:pt x="126123" y="85404"/>
                  </a:cubicBezTo>
                  <a:lnTo>
                    <a:pt x="134891" y="52608"/>
                  </a:lnTo>
                  <a:cubicBezTo>
                    <a:pt x="135830" y="48053"/>
                    <a:pt x="138962" y="36514"/>
                    <a:pt x="140215" y="31959"/>
                  </a:cubicBezTo>
                  <a:cubicBezTo>
                    <a:pt x="141780" y="24975"/>
                    <a:pt x="144912" y="13436"/>
                    <a:pt x="144912" y="11614"/>
                  </a:cubicBezTo>
                  <a:cubicBezTo>
                    <a:pt x="144912" y="6148"/>
                    <a:pt x="140528" y="3415"/>
                    <a:pt x="135830" y="3415"/>
                  </a:cubicBezTo>
                  <a:cubicBezTo>
                    <a:pt x="134265" y="3415"/>
                    <a:pt x="126123" y="3719"/>
                    <a:pt x="123618" y="14043"/>
                  </a:cubicBezTo>
                  <a:cubicBezTo>
                    <a:pt x="117668" y="36210"/>
                    <a:pt x="103889" y="89351"/>
                    <a:pt x="100131" y="105445"/>
                  </a:cubicBezTo>
                  <a:cubicBezTo>
                    <a:pt x="99818" y="106660"/>
                    <a:pt x="87292" y="130953"/>
                    <a:pt x="64432" y="130953"/>
                  </a:cubicBezTo>
                  <a:cubicBezTo>
                    <a:pt x="48148" y="130953"/>
                    <a:pt x="45017" y="117288"/>
                    <a:pt x="45017" y="106053"/>
                  </a:cubicBezTo>
                  <a:cubicBezTo>
                    <a:pt x="45017" y="89047"/>
                    <a:pt x="53785" y="65058"/>
                    <a:pt x="61927" y="44106"/>
                  </a:cubicBezTo>
                  <a:cubicBezTo>
                    <a:pt x="65685" y="34996"/>
                    <a:pt x="67250" y="30745"/>
                    <a:pt x="67250" y="24975"/>
                  </a:cubicBezTo>
                  <a:cubicBezTo>
                    <a:pt x="67250" y="11310"/>
                    <a:pt x="57230" y="75"/>
                    <a:pt x="41572" y="75"/>
                  </a:cubicBezTo>
                  <a:cubicBezTo>
                    <a:pt x="11823" y="75"/>
                    <a:pt x="236" y="44106"/>
                    <a:pt x="236" y="46839"/>
                  </a:cubicBezTo>
                  <a:cubicBezTo>
                    <a:pt x="236" y="49875"/>
                    <a:pt x="3368" y="49875"/>
                    <a:pt x="3994" y="49875"/>
                  </a:cubicBezTo>
                  <a:cubicBezTo>
                    <a:pt x="7125" y="49875"/>
                    <a:pt x="7439" y="49268"/>
                    <a:pt x="9004" y="44409"/>
                  </a:cubicBezTo>
                  <a:cubicBezTo>
                    <a:pt x="16833" y="17991"/>
                    <a:pt x="28733" y="6755"/>
                    <a:pt x="40633" y="6755"/>
                  </a:cubicBezTo>
                  <a:cubicBezTo>
                    <a:pt x="43451" y="6755"/>
                    <a:pt x="48461" y="7059"/>
                    <a:pt x="48461" y="16776"/>
                  </a:cubicBezTo>
                  <a:cubicBezTo>
                    <a:pt x="48461" y="24064"/>
                    <a:pt x="45017" y="32870"/>
                    <a:pt x="43138" y="37425"/>
                  </a:cubicBezTo>
                  <a:cubicBezTo>
                    <a:pt x="31551" y="67488"/>
                    <a:pt x="24975" y="86315"/>
                    <a:pt x="24975" y="101194"/>
                  </a:cubicBezTo>
                  <a:cubicBezTo>
                    <a:pt x="24975" y="130042"/>
                    <a:pt x="46582" y="137633"/>
                    <a:pt x="63493" y="137633"/>
                  </a:cubicBezTo>
                  <a:cubicBezTo>
                    <a:pt x="84161" y="137633"/>
                    <a:pt x="95434" y="123969"/>
                    <a:pt x="100758" y="117288"/>
                  </a:cubicBezTo>
                  <a:close/>
                </a:path>
              </a:pathLst>
            </a:custGeom>
            <a:solidFill>
              <a:srgbClr val="000000"/>
            </a:solidFill>
            <a:ln w="30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9" name="Graphic 497" descr="\documentclass{article}&#10;\usepackage{amsmath, physics}&#10;\usepackage{tikz-feynman}&#10;\usepackage{xcolor}&#10;\pagestyle{empty}&#10;\definecolor{SGreen}{rgb}{0.0547,0.613,0.328}&#10;\definecolor{NodeBlue}{rgb}{0.0547,0.148,0.578}&#10;\begin{document}&#10;&#10;$$L$$&#10;&#10;&#10;&#10;\end{document}" title="IguanaTex Vector Display">
            <a:extLst>
              <a:ext uri="{FF2B5EF4-FFF2-40B4-BE49-F238E27FC236}">
                <a16:creationId xmlns:a16="http://schemas.microsoft.com/office/drawing/2014/main" id="{0F6FC68D-ACC8-1317-670E-FCD3F1D22916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5555791" y="4931868"/>
            <a:ext cx="176861" cy="199993"/>
          </a:xfrm>
          <a:custGeom>
            <a:avLst/>
            <a:gdLst>
              <a:gd name="connsiteX0" fmla="*/ 98324 w 176861"/>
              <a:gd name="connsiteY0" fmla="*/ 22914 h 199993"/>
              <a:gd name="connsiteX1" fmla="*/ 129362 w 176861"/>
              <a:gd name="connsiteY1" fmla="*/ 9152 h 199993"/>
              <a:gd name="connsiteX2" fmla="*/ 140489 w 176861"/>
              <a:gd name="connsiteY2" fmla="*/ 3588 h 199993"/>
              <a:gd name="connsiteX3" fmla="*/ 135804 w 176861"/>
              <a:gd name="connsiteY3" fmla="*/ 75 h 199993"/>
              <a:gd name="connsiteX4" fmla="*/ 92467 w 176861"/>
              <a:gd name="connsiteY4" fmla="*/ 953 h 199993"/>
              <a:gd name="connsiteX5" fmla="*/ 53523 w 176861"/>
              <a:gd name="connsiteY5" fmla="*/ 75 h 199993"/>
              <a:gd name="connsiteX6" fmla="*/ 47959 w 176861"/>
              <a:gd name="connsiteY6" fmla="*/ 5931 h 199993"/>
              <a:gd name="connsiteX7" fmla="*/ 56158 w 176861"/>
              <a:gd name="connsiteY7" fmla="*/ 9152 h 199993"/>
              <a:gd name="connsiteX8" fmla="*/ 67285 w 176861"/>
              <a:gd name="connsiteY8" fmla="*/ 9738 h 199993"/>
              <a:gd name="connsiteX9" fmla="*/ 75191 w 176861"/>
              <a:gd name="connsiteY9" fmla="*/ 14423 h 199993"/>
              <a:gd name="connsiteX10" fmla="*/ 74020 w 176861"/>
              <a:gd name="connsiteY10" fmla="*/ 19986 h 199993"/>
              <a:gd name="connsiteX11" fmla="*/ 34783 w 176861"/>
              <a:gd name="connsiteY11" fmla="*/ 177229 h 199993"/>
              <a:gd name="connsiteX12" fmla="*/ 8136 w 176861"/>
              <a:gd name="connsiteY12" fmla="*/ 190991 h 199993"/>
              <a:gd name="connsiteX13" fmla="*/ 230 w 176861"/>
              <a:gd name="connsiteY13" fmla="*/ 196847 h 199993"/>
              <a:gd name="connsiteX14" fmla="*/ 8136 w 176861"/>
              <a:gd name="connsiteY14" fmla="*/ 200068 h 199993"/>
              <a:gd name="connsiteX15" fmla="*/ 143710 w 176861"/>
              <a:gd name="connsiteY15" fmla="*/ 200068 h 199993"/>
              <a:gd name="connsiteX16" fmla="*/ 152787 w 176861"/>
              <a:gd name="connsiteY16" fmla="*/ 195090 h 199993"/>
              <a:gd name="connsiteX17" fmla="*/ 175920 w 176861"/>
              <a:gd name="connsiteY17" fmla="*/ 131842 h 199993"/>
              <a:gd name="connsiteX18" fmla="*/ 177091 w 176861"/>
              <a:gd name="connsiteY18" fmla="*/ 127743 h 199993"/>
              <a:gd name="connsiteX19" fmla="*/ 173577 w 176861"/>
              <a:gd name="connsiteY19" fmla="*/ 124522 h 199993"/>
              <a:gd name="connsiteX20" fmla="*/ 168600 w 176861"/>
              <a:gd name="connsiteY20" fmla="*/ 130671 h 199993"/>
              <a:gd name="connsiteX21" fmla="*/ 95103 w 176861"/>
              <a:gd name="connsiteY21" fmla="*/ 190991 h 199993"/>
              <a:gd name="connsiteX22" fmla="*/ 67578 w 176861"/>
              <a:gd name="connsiteY22" fmla="*/ 190991 h 199993"/>
              <a:gd name="connsiteX23" fmla="*/ 61136 w 176861"/>
              <a:gd name="connsiteY23" fmla="*/ 190698 h 199993"/>
              <a:gd name="connsiteX24" fmla="*/ 57329 w 176861"/>
              <a:gd name="connsiteY24" fmla="*/ 187770 h 199993"/>
              <a:gd name="connsiteX25" fmla="*/ 58793 w 176861"/>
              <a:gd name="connsiteY25" fmla="*/ 181035 h 199993"/>
              <a:gd name="connsiteX26" fmla="*/ 98324 w 176861"/>
              <a:gd name="connsiteY26" fmla="*/ 22914 h 19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6861" h="199993">
                <a:moveTo>
                  <a:pt x="98324" y="22914"/>
                </a:moveTo>
                <a:cubicBezTo>
                  <a:pt x="100959" y="12373"/>
                  <a:pt x="101837" y="9152"/>
                  <a:pt x="129362" y="9152"/>
                </a:cubicBezTo>
                <a:cubicBezTo>
                  <a:pt x="138147" y="9152"/>
                  <a:pt x="140489" y="9152"/>
                  <a:pt x="140489" y="3588"/>
                </a:cubicBezTo>
                <a:cubicBezTo>
                  <a:pt x="140489" y="75"/>
                  <a:pt x="137268" y="75"/>
                  <a:pt x="135804" y="75"/>
                </a:cubicBezTo>
                <a:cubicBezTo>
                  <a:pt x="126141" y="75"/>
                  <a:pt x="102130" y="953"/>
                  <a:pt x="92467" y="953"/>
                </a:cubicBezTo>
                <a:cubicBezTo>
                  <a:pt x="83683" y="953"/>
                  <a:pt x="62307" y="75"/>
                  <a:pt x="53523" y="75"/>
                </a:cubicBezTo>
                <a:cubicBezTo>
                  <a:pt x="51473" y="75"/>
                  <a:pt x="47959" y="75"/>
                  <a:pt x="47959" y="5931"/>
                </a:cubicBezTo>
                <a:cubicBezTo>
                  <a:pt x="47959" y="9152"/>
                  <a:pt x="50595" y="9152"/>
                  <a:pt x="56158" y="9152"/>
                </a:cubicBezTo>
                <a:cubicBezTo>
                  <a:pt x="56744" y="9152"/>
                  <a:pt x="62307" y="9152"/>
                  <a:pt x="67285" y="9738"/>
                </a:cubicBezTo>
                <a:cubicBezTo>
                  <a:pt x="72556" y="10323"/>
                  <a:pt x="75191" y="10616"/>
                  <a:pt x="75191" y="14423"/>
                </a:cubicBezTo>
                <a:cubicBezTo>
                  <a:pt x="75191" y="15594"/>
                  <a:pt x="74898" y="16472"/>
                  <a:pt x="74020" y="19986"/>
                </a:cubicBezTo>
                <a:lnTo>
                  <a:pt x="34783" y="177229"/>
                </a:lnTo>
                <a:cubicBezTo>
                  <a:pt x="31854" y="188648"/>
                  <a:pt x="31269" y="190991"/>
                  <a:pt x="8136" y="190991"/>
                </a:cubicBezTo>
                <a:cubicBezTo>
                  <a:pt x="3158" y="190991"/>
                  <a:pt x="230" y="190991"/>
                  <a:pt x="230" y="196847"/>
                </a:cubicBezTo>
                <a:cubicBezTo>
                  <a:pt x="230" y="200068"/>
                  <a:pt x="2866" y="200068"/>
                  <a:pt x="8136" y="200068"/>
                </a:cubicBezTo>
                <a:lnTo>
                  <a:pt x="143710" y="200068"/>
                </a:lnTo>
                <a:cubicBezTo>
                  <a:pt x="150738" y="200068"/>
                  <a:pt x="151031" y="200068"/>
                  <a:pt x="152787" y="195090"/>
                </a:cubicBezTo>
                <a:lnTo>
                  <a:pt x="175920" y="131842"/>
                </a:lnTo>
                <a:cubicBezTo>
                  <a:pt x="177091" y="128621"/>
                  <a:pt x="177091" y="128035"/>
                  <a:pt x="177091" y="127743"/>
                </a:cubicBezTo>
                <a:cubicBezTo>
                  <a:pt x="177091" y="126571"/>
                  <a:pt x="176213" y="124522"/>
                  <a:pt x="173577" y="124522"/>
                </a:cubicBezTo>
                <a:cubicBezTo>
                  <a:pt x="170942" y="124522"/>
                  <a:pt x="170649" y="125986"/>
                  <a:pt x="168600" y="130671"/>
                </a:cubicBezTo>
                <a:cubicBezTo>
                  <a:pt x="158644" y="157610"/>
                  <a:pt x="145760" y="190991"/>
                  <a:pt x="95103" y="190991"/>
                </a:cubicBezTo>
                <a:lnTo>
                  <a:pt x="67578" y="190991"/>
                </a:lnTo>
                <a:cubicBezTo>
                  <a:pt x="63479" y="190991"/>
                  <a:pt x="62893" y="190991"/>
                  <a:pt x="61136" y="190698"/>
                </a:cubicBezTo>
                <a:cubicBezTo>
                  <a:pt x="58208" y="190405"/>
                  <a:pt x="57329" y="190112"/>
                  <a:pt x="57329" y="187770"/>
                </a:cubicBezTo>
                <a:cubicBezTo>
                  <a:pt x="57329" y="186891"/>
                  <a:pt x="57329" y="186306"/>
                  <a:pt x="58793" y="181035"/>
                </a:cubicBezTo>
                <a:lnTo>
                  <a:pt x="98324" y="22914"/>
                </a:lnTo>
                <a:close/>
              </a:path>
            </a:pathLst>
          </a:custGeom>
          <a:solidFill>
            <a:srgbClr val="000000"/>
          </a:solidFill>
          <a:ln w="285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78" name="Group 677" descr="\documentclass{article}&#10;\usepackage{amsmath, physics}&#10;\usepackage{tikz-feynman}&#10;\usepackage{xcolor}&#10;\pagestyle{empty}&#10;\definecolor{SGreen}{rgb}{0.0547,0.613,0.328}&#10;\definecolor{NodeBlue}{rgb}{0.0547,0.148,0.578}&#10;\begin{document}&#10;&#10;$$L = \frac12\left(\log\frac{-s-i\epsilon}{-t} + \log\frac{-u-i\epsilon}{-t}\right) = \log\left|\frac{s}{t}\right| -\frac{i\pi}{2}$$&#10;&#10;&#10;&#10;\end{document}" title="IguanaTex Vector Display">
            <a:extLst>
              <a:ext uri="{FF2B5EF4-FFF2-40B4-BE49-F238E27FC236}">
                <a16:creationId xmlns:a16="http://schemas.microsoft.com/office/drawing/2014/main" id="{A768C7E6-BFA7-0219-45EB-27907E58ABEB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2396269" y="5391439"/>
            <a:ext cx="5970983" cy="651868"/>
            <a:chOff x="6096274" y="7391731"/>
            <a:chExt cx="6672765" cy="728483"/>
          </a:xfrm>
        </p:grpSpPr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C1AE8177-2700-F67E-33E2-97B336B74F5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096274" y="7624643"/>
              <a:ext cx="183411" cy="207400"/>
            </a:xfrm>
            <a:custGeom>
              <a:avLst/>
              <a:gdLst>
                <a:gd name="connsiteX0" fmla="*/ 101850 w 183411"/>
                <a:gd name="connsiteY0" fmla="*/ 23764 h 207400"/>
                <a:gd name="connsiteX1" fmla="*/ 134038 w 183411"/>
                <a:gd name="connsiteY1" fmla="*/ 9492 h 207400"/>
                <a:gd name="connsiteX2" fmla="*/ 145577 w 183411"/>
                <a:gd name="connsiteY2" fmla="*/ 3722 h 207400"/>
                <a:gd name="connsiteX3" fmla="*/ 140718 w 183411"/>
                <a:gd name="connsiteY3" fmla="*/ 78 h 207400"/>
                <a:gd name="connsiteX4" fmla="*/ 95777 w 183411"/>
                <a:gd name="connsiteY4" fmla="*/ 989 h 207400"/>
                <a:gd name="connsiteX5" fmla="*/ 55390 w 183411"/>
                <a:gd name="connsiteY5" fmla="*/ 78 h 207400"/>
                <a:gd name="connsiteX6" fmla="*/ 49620 w 183411"/>
                <a:gd name="connsiteY6" fmla="*/ 6151 h 207400"/>
                <a:gd name="connsiteX7" fmla="*/ 58123 w 183411"/>
                <a:gd name="connsiteY7" fmla="*/ 9492 h 207400"/>
                <a:gd name="connsiteX8" fmla="*/ 69662 w 183411"/>
                <a:gd name="connsiteY8" fmla="*/ 10099 h 207400"/>
                <a:gd name="connsiteX9" fmla="*/ 77861 w 183411"/>
                <a:gd name="connsiteY9" fmla="*/ 14958 h 207400"/>
                <a:gd name="connsiteX10" fmla="*/ 76646 w 183411"/>
                <a:gd name="connsiteY10" fmla="*/ 20727 h 207400"/>
                <a:gd name="connsiteX11" fmla="*/ 35955 w 183411"/>
                <a:gd name="connsiteY11" fmla="*/ 183793 h 207400"/>
                <a:gd name="connsiteX12" fmla="*/ 8322 w 183411"/>
                <a:gd name="connsiteY12" fmla="*/ 198065 h 207400"/>
                <a:gd name="connsiteX13" fmla="*/ 123 w 183411"/>
                <a:gd name="connsiteY13" fmla="*/ 204139 h 207400"/>
                <a:gd name="connsiteX14" fmla="*/ 8322 w 183411"/>
                <a:gd name="connsiteY14" fmla="*/ 207479 h 207400"/>
                <a:gd name="connsiteX15" fmla="*/ 148917 w 183411"/>
                <a:gd name="connsiteY15" fmla="*/ 207479 h 207400"/>
                <a:gd name="connsiteX16" fmla="*/ 158331 w 183411"/>
                <a:gd name="connsiteY16" fmla="*/ 202317 h 207400"/>
                <a:gd name="connsiteX17" fmla="*/ 182320 w 183411"/>
                <a:gd name="connsiteY17" fmla="*/ 136726 h 207400"/>
                <a:gd name="connsiteX18" fmla="*/ 183535 w 183411"/>
                <a:gd name="connsiteY18" fmla="*/ 132475 h 207400"/>
                <a:gd name="connsiteX19" fmla="*/ 179891 w 183411"/>
                <a:gd name="connsiteY19" fmla="*/ 129134 h 207400"/>
                <a:gd name="connsiteX20" fmla="*/ 174729 w 183411"/>
                <a:gd name="connsiteY20" fmla="*/ 135511 h 207400"/>
                <a:gd name="connsiteX21" fmla="*/ 98510 w 183411"/>
                <a:gd name="connsiteY21" fmla="*/ 198065 h 207400"/>
                <a:gd name="connsiteX22" fmla="*/ 69965 w 183411"/>
                <a:gd name="connsiteY22" fmla="*/ 198065 h 207400"/>
                <a:gd name="connsiteX23" fmla="*/ 63285 w 183411"/>
                <a:gd name="connsiteY23" fmla="*/ 197762 h 207400"/>
                <a:gd name="connsiteX24" fmla="*/ 59337 w 183411"/>
                <a:gd name="connsiteY24" fmla="*/ 194725 h 207400"/>
                <a:gd name="connsiteX25" fmla="*/ 60856 w 183411"/>
                <a:gd name="connsiteY25" fmla="*/ 187741 h 207400"/>
                <a:gd name="connsiteX26" fmla="*/ 101850 w 183411"/>
                <a:gd name="connsiteY26" fmla="*/ 23764 h 20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411" h="207400">
                  <a:moveTo>
                    <a:pt x="101850" y="23764"/>
                  </a:moveTo>
                  <a:cubicBezTo>
                    <a:pt x="104583" y="12832"/>
                    <a:pt x="105494" y="9492"/>
                    <a:pt x="134038" y="9492"/>
                  </a:cubicBezTo>
                  <a:cubicBezTo>
                    <a:pt x="143148" y="9492"/>
                    <a:pt x="145577" y="9492"/>
                    <a:pt x="145577" y="3722"/>
                  </a:cubicBezTo>
                  <a:cubicBezTo>
                    <a:pt x="145577" y="78"/>
                    <a:pt x="142237" y="78"/>
                    <a:pt x="140718" y="78"/>
                  </a:cubicBezTo>
                  <a:cubicBezTo>
                    <a:pt x="130698" y="78"/>
                    <a:pt x="105797" y="989"/>
                    <a:pt x="95777" y="989"/>
                  </a:cubicBezTo>
                  <a:cubicBezTo>
                    <a:pt x="86667" y="989"/>
                    <a:pt x="64500" y="78"/>
                    <a:pt x="55390" y="78"/>
                  </a:cubicBezTo>
                  <a:cubicBezTo>
                    <a:pt x="53264" y="78"/>
                    <a:pt x="49620" y="78"/>
                    <a:pt x="49620" y="6151"/>
                  </a:cubicBezTo>
                  <a:cubicBezTo>
                    <a:pt x="49620" y="9492"/>
                    <a:pt x="52353" y="9492"/>
                    <a:pt x="58123" y="9492"/>
                  </a:cubicBezTo>
                  <a:cubicBezTo>
                    <a:pt x="58730" y="9492"/>
                    <a:pt x="64500" y="9492"/>
                    <a:pt x="69662" y="10099"/>
                  </a:cubicBezTo>
                  <a:cubicBezTo>
                    <a:pt x="75128" y="10706"/>
                    <a:pt x="77861" y="11010"/>
                    <a:pt x="77861" y="14958"/>
                  </a:cubicBezTo>
                  <a:cubicBezTo>
                    <a:pt x="77861" y="16172"/>
                    <a:pt x="77557" y="17083"/>
                    <a:pt x="76646" y="20727"/>
                  </a:cubicBezTo>
                  <a:lnTo>
                    <a:pt x="35955" y="183793"/>
                  </a:lnTo>
                  <a:cubicBezTo>
                    <a:pt x="32919" y="195636"/>
                    <a:pt x="32311" y="198065"/>
                    <a:pt x="8322" y="198065"/>
                  </a:cubicBezTo>
                  <a:cubicBezTo>
                    <a:pt x="3160" y="198065"/>
                    <a:pt x="123" y="198065"/>
                    <a:pt x="123" y="204139"/>
                  </a:cubicBezTo>
                  <a:cubicBezTo>
                    <a:pt x="123" y="207479"/>
                    <a:pt x="2856" y="207479"/>
                    <a:pt x="8322" y="207479"/>
                  </a:cubicBezTo>
                  <a:lnTo>
                    <a:pt x="148917" y="207479"/>
                  </a:lnTo>
                  <a:cubicBezTo>
                    <a:pt x="156205" y="207479"/>
                    <a:pt x="156509" y="207479"/>
                    <a:pt x="158331" y="202317"/>
                  </a:cubicBezTo>
                  <a:lnTo>
                    <a:pt x="182320" y="136726"/>
                  </a:lnTo>
                  <a:cubicBezTo>
                    <a:pt x="183535" y="133386"/>
                    <a:pt x="183535" y="132778"/>
                    <a:pt x="183535" y="132475"/>
                  </a:cubicBezTo>
                  <a:cubicBezTo>
                    <a:pt x="183535" y="131260"/>
                    <a:pt x="182624" y="129134"/>
                    <a:pt x="179891" y="129134"/>
                  </a:cubicBezTo>
                  <a:cubicBezTo>
                    <a:pt x="177158" y="129134"/>
                    <a:pt x="176854" y="130653"/>
                    <a:pt x="174729" y="135511"/>
                  </a:cubicBezTo>
                  <a:cubicBezTo>
                    <a:pt x="164404" y="163448"/>
                    <a:pt x="151043" y="198065"/>
                    <a:pt x="98510" y="198065"/>
                  </a:cubicBezTo>
                  <a:lnTo>
                    <a:pt x="69965" y="198065"/>
                  </a:lnTo>
                  <a:cubicBezTo>
                    <a:pt x="65714" y="198065"/>
                    <a:pt x="65107" y="198065"/>
                    <a:pt x="63285" y="197762"/>
                  </a:cubicBezTo>
                  <a:cubicBezTo>
                    <a:pt x="60248" y="197458"/>
                    <a:pt x="59337" y="197154"/>
                    <a:pt x="59337" y="194725"/>
                  </a:cubicBezTo>
                  <a:cubicBezTo>
                    <a:pt x="59337" y="193814"/>
                    <a:pt x="59337" y="193207"/>
                    <a:pt x="60856" y="187741"/>
                  </a:cubicBezTo>
                  <a:lnTo>
                    <a:pt x="101850" y="23764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D9FE2884-B9BE-B8DF-EA5F-CB8879AA5A5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392443" y="7720600"/>
              <a:ext cx="201934" cy="71056"/>
            </a:xfrm>
            <a:custGeom>
              <a:avLst/>
              <a:gdLst>
                <a:gd name="connsiteX0" fmla="*/ 191743 w 201934"/>
                <a:gd name="connsiteY0" fmla="*/ 12225 h 71056"/>
                <a:gd name="connsiteX1" fmla="*/ 202068 w 201934"/>
                <a:gd name="connsiteY1" fmla="*/ 6151 h 71056"/>
                <a:gd name="connsiteX2" fmla="*/ 192047 w 201934"/>
                <a:gd name="connsiteY2" fmla="*/ 78 h 71056"/>
                <a:gd name="connsiteX3" fmla="*/ 10154 w 201934"/>
                <a:gd name="connsiteY3" fmla="*/ 78 h 71056"/>
                <a:gd name="connsiteX4" fmla="*/ 133 w 201934"/>
                <a:gd name="connsiteY4" fmla="*/ 6151 h 71056"/>
                <a:gd name="connsiteX5" fmla="*/ 10457 w 201934"/>
                <a:gd name="connsiteY5" fmla="*/ 12225 h 71056"/>
                <a:gd name="connsiteX6" fmla="*/ 191743 w 201934"/>
                <a:gd name="connsiteY6" fmla="*/ 12225 h 71056"/>
                <a:gd name="connsiteX7" fmla="*/ 192047 w 201934"/>
                <a:gd name="connsiteY7" fmla="*/ 71135 h 71056"/>
                <a:gd name="connsiteX8" fmla="*/ 202068 w 201934"/>
                <a:gd name="connsiteY8" fmla="*/ 65062 h 71056"/>
                <a:gd name="connsiteX9" fmla="*/ 191743 w 201934"/>
                <a:gd name="connsiteY9" fmla="*/ 58988 h 71056"/>
                <a:gd name="connsiteX10" fmla="*/ 10457 w 201934"/>
                <a:gd name="connsiteY10" fmla="*/ 58988 h 71056"/>
                <a:gd name="connsiteX11" fmla="*/ 133 w 201934"/>
                <a:gd name="connsiteY11" fmla="*/ 65062 h 71056"/>
                <a:gd name="connsiteX12" fmla="*/ 10154 w 201934"/>
                <a:gd name="connsiteY12" fmla="*/ 71135 h 71056"/>
                <a:gd name="connsiteX13" fmla="*/ 192047 w 201934"/>
                <a:gd name="connsiteY13" fmla="*/ 71135 h 7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934" h="71056">
                  <a:moveTo>
                    <a:pt x="191743" y="12225"/>
                  </a:moveTo>
                  <a:cubicBezTo>
                    <a:pt x="196298" y="12225"/>
                    <a:pt x="202068" y="12225"/>
                    <a:pt x="202068" y="6151"/>
                  </a:cubicBezTo>
                  <a:cubicBezTo>
                    <a:pt x="202068" y="78"/>
                    <a:pt x="196298" y="78"/>
                    <a:pt x="192047" y="78"/>
                  </a:cubicBezTo>
                  <a:lnTo>
                    <a:pt x="10154" y="78"/>
                  </a:lnTo>
                  <a:cubicBezTo>
                    <a:pt x="5902" y="78"/>
                    <a:pt x="133" y="78"/>
                    <a:pt x="133" y="6151"/>
                  </a:cubicBezTo>
                  <a:cubicBezTo>
                    <a:pt x="133" y="12225"/>
                    <a:pt x="5902" y="12225"/>
                    <a:pt x="10457" y="12225"/>
                  </a:cubicBezTo>
                  <a:lnTo>
                    <a:pt x="191743" y="12225"/>
                  </a:lnTo>
                  <a:close/>
                  <a:moveTo>
                    <a:pt x="192047" y="71135"/>
                  </a:moveTo>
                  <a:cubicBezTo>
                    <a:pt x="196298" y="71135"/>
                    <a:pt x="202068" y="71135"/>
                    <a:pt x="202068" y="65062"/>
                  </a:cubicBezTo>
                  <a:cubicBezTo>
                    <a:pt x="202068" y="58988"/>
                    <a:pt x="196298" y="58988"/>
                    <a:pt x="191743" y="58988"/>
                  </a:cubicBezTo>
                  <a:lnTo>
                    <a:pt x="10457" y="58988"/>
                  </a:lnTo>
                  <a:cubicBezTo>
                    <a:pt x="5902" y="58988"/>
                    <a:pt x="133" y="58988"/>
                    <a:pt x="133" y="65062"/>
                  </a:cubicBezTo>
                  <a:cubicBezTo>
                    <a:pt x="133" y="71135"/>
                    <a:pt x="5902" y="71135"/>
                    <a:pt x="10154" y="71135"/>
                  </a:cubicBezTo>
                  <a:lnTo>
                    <a:pt x="192047" y="71135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B90F3E2B-5ADB-8A35-5757-BF0F789C6B3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759433" y="7424376"/>
              <a:ext cx="100208" cy="202238"/>
            </a:xfrm>
            <a:custGeom>
              <a:avLst/>
              <a:gdLst>
                <a:gd name="connsiteX0" fmla="*/ 62395 w 100208"/>
                <a:gd name="connsiteY0" fmla="*/ 7967 h 202238"/>
                <a:gd name="connsiteX1" fmla="*/ 55411 w 100208"/>
                <a:gd name="connsiteY1" fmla="*/ 71 h 202238"/>
                <a:gd name="connsiteX2" fmla="*/ 145 w 100208"/>
                <a:gd name="connsiteY2" fmla="*/ 19506 h 202238"/>
                <a:gd name="connsiteX3" fmla="*/ 145 w 100208"/>
                <a:gd name="connsiteY3" fmla="*/ 28919 h 202238"/>
                <a:gd name="connsiteX4" fmla="*/ 39924 w 100208"/>
                <a:gd name="connsiteY4" fmla="*/ 21024 h 202238"/>
                <a:gd name="connsiteX5" fmla="*/ 39924 w 100208"/>
                <a:gd name="connsiteY5" fmla="*/ 178321 h 202238"/>
                <a:gd name="connsiteX6" fmla="*/ 11684 w 100208"/>
                <a:gd name="connsiteY6" fmla="*/ 192896 h 202238"/>
                <a:gd name="connsiteX7" fmla="*/ 1967 w 100208"/>
                <a:gd name="connsiteY7" fmla="*/ 192896 h 202238"/>
                <a:gd name="connsiteX8" fmla="*/ 1967 w 100208"/>
                <a:gd name="connsiteY8" fmla="*/ 202310 h 202238"/>
                <a:gd name="connsiteX9" fmla="*/ 51160 w 100208"/>
                <a:gd name="connsiteY9" fmla="*/ 201399 h 202238"/>
                <a:gd name="connsiteX10" fmla="*/ 100353 w 100208"/>
                <a:gd name="connsiteY10" fmla="*/ 202310 h 202238"/>
                <a:gd name="connsiteX11" fmla="*/ 100353 w 100208"/>
                <a:gd name="connsiteY11" fmla="*/ 192896 h 202238"/>
                <a:gd name="connsiteX12" fmla="*/ 90636 w 100208"/>
                <a:gd name="connsiteY12" fmla="*/ 192896 h 202238"/>
                <a:gd name="connsiteX13" fmla="*/ 62395 w 100208"/>
                <a:gd name="connsiteY13" fmla="*/ 178321 h 202238"/>
                <a:gd name="connsiteX14" fmla="*/ 62395 w 100208"/>
                <a:gd name="connsiteY14" fmla="*/ 7967 h 20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208" h="202238">
                  <a:moveTo>
                    <a:pt x="62395" y="7967"/>
                  </a:moveTo>
                  <a:cubicBezTo>
                    <a:pt x="62395" y="679"/>
                    <a:pt x="62395" y="71"/>
                    <a:pt x="55411" y="71"/>
                  </a:cubicBezTo>
                  <a:cubicBezTo>
                    <a:pt x="36584" y="19506"/>
                    <a:pt x="9862" y="19506"/>
                    <a:pt x="145" y="19506"/>
                  </a:cubicBezTo>
                  <a:lnTo>
                    <a:pt x="145" y="28919"/>
                  </a:lnTo>
                  <a:cubicBezTo>
                    <a:pt x="6218" y="28919"/>
                    <a:pt x="24134" y="28919"/>
                    <a:pt x="39924" y="21024"/>
                  </a:cubicBezTo>
                  <a:lnTo>
                    <a:pt x="39924" y="178321"/>
                  </a:lnTo>
                  <a:cubicBezTo>
                    <a:pt x="39924" y="189252"/>
                    <a:pt x="39013" y="192896"/>
                    <a:pt x="11684" y="192896"/>
                  </a:cubicBezTo>
                  <a:lnTo>
                    <a:pt x="1967" y="192896"/>
                  </a:lnTo>
                  <a:lnTo>
                    <a:pt x="1967" y="202310"/>
                  </a:lnTo>
                  <a:cubicBezTo>
                    <a:pt x="12595" y="201399"/>
                    <a:pt x="39013" y="201399"/>
                    <a:pt x="51160" y="201399"/>
                  </a:cubicBezTo>
                  <a:cubicBezTo>
                    <a:pt x="63306" y="201399"/>
                    <a:pt x="89725" y="201399"/>
                    <a:pt x="100353" y="202310"/>
                  </a:cubicBezTo>
                  <a:lnTo>
                    <a:pt x="100353" y="192896"/>
                  </a:lnTo>
                  <a:lnTo>
                    <a:pt x="90636" y="192896"/>
                  </a:lnTo>
                  <a:cubicBezTo>
                    <a:pt x="63306" y="192896"/>
                    <a:pt x="62395" y="189556"/>
                    <a:pt x="62395" y="178321"/>
                  </a:cubicBezTo>
                  <a:lnTo>
                    <a:pt x="62395" y="7967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F5164256-AD91-2896-2228-769DD0FB73D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732407" y="7750055"/>
              <a:ext cx="151831" cy="12145"/>
            </a:xfrm>
            <a:custGeom>
              <a:avLst/>
              <a:gdLst>
                <a:gd name="connsiteX0" fmla="*/ 0 w 151831"/>
                <a:gd name="connsiteY0" fmla="*/ 0 h 12145"/>
                <a:gd name="connsiteX1" fmla="*/ 151831 w 151831"/>
                <a:gd name="connsiteY1" fmla="*/ 0 h 12145"/>
                <a:gd name="connsiteX2" fmla="*/ 151831 w 151831"/>
                <a:gd name="connsiteY2" fmla="*/ 12146 h 12145"/>
                <a:gd name="connsiteX3" fmla="*/ 0 w 151831"/>
                <a:gd name="connsiteY3" fmla="*/ 12146 h 1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31" h="12145">
                  <a:moveTo>
                    <a:pt x="0" y="0"/>
                  </a:moveTo>
                  <a:lnTo>
                    <a:pt x="151831" y="0"/>
                  </a:lnTo>
                  <a:lnTo>
                    <a:pt x="151831" y="12146"/>
                  </a:lnTo>
                  <a:lnTo>
                    <a:pt x="0" y="12146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0E9451D2-2640-C5B3-87E0-B251F4565E7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747590" y="7838102"/>
              <a:ext cx="121160" cy="202238"/>
            </a:xfrm>
            <a:custGeom>
              <a:avLst/>
              <a:gdLst>
                <a:gd name="connsiteX0" fmla="*/ 23527 w 121160"/>
                <a:gd name="connsiteY0" fmla="*/ 178942 h 202238"/>
                <a:gd name="connsiteX1" fmla="*/ 55715 w 121160"/>
                <a:gd name="connsiteY1" fmla="*/ 147664 h 202238"/>
                <a:gd name="connsiteX2" fmla="*/ 121305 w 121160"/>
                <a:gd name="connsiteY2" fmla="*/ 58995 h 202238"/>
                <a:gd name="connsiteX3" fmla="*/ 56929 w 121160"/>
                <a:gd name="connsiteY3" fmla="*/ 85 h 202238"/>
                <a:gd name="connsiteX4" fmla="*/ 145 w 121160"/>
                <a:gd name="connsiteY4" fmla="*/ 55048 h 202238"/>
                <a:gd name="connsiteX5" fmla="*/ 16239 w 121160"/>
                <a:gd name="connsiteY5" fmla="*/ 72053 h 202238"/>
                <a:gd name="connsiteX6" fmla="*/ 32029 w 121160"/>
                <a:gd name="connsiteY6" fmla="*/ 55959 h 202238"/>
                <a:gd name="connsiteX7" fmla="*/ 15935 w 121160"/>
                <a:gd name="connsiteY7" fmla="*/ 40168 h 202238"/>
                <a:gd name="connsiteX8" fmla="*/ 11987 w 121160"/>
                <a:gd name="connsiteY8" fmla="*/ 40472 h 202238"/>
                <a:gd name="connsiteX9" fmla="*/ 52982 w 121160"/>
                <a:gd name="connsiteY9" fmla="*/ 9499 h 202238"/>
                <a:gd name="connsiteX10" fmla="*/ 93672 w 121160"/>
                <a:gd name="connsiteY10" fmla="*/ 58995 h 202238"/>
                <a:gd name="connsiteX11" fmla="*/ 61788 w 121160"/>
                <a:gd name="connsiteY11" fmla="*/ 126104 h 202238"/>
                <a:gd name="connsiteX12" fmla="*/ 3485 w 121160"/>
                <a:gd name="connsiteY12" fmla="*/ 191088 h 202238"/>
                <a:gd name="connsiteX13" fmla="*/ 145 w 121160"/>
                <a:gd name="connsiteY13" fmla="*/ 202323 h 202238"/>
                <a:gd name="connsiteX14" fmla="*/ 112803 w 121160"/>
                <a:gd name="connsiteY14" fmla="*/ 202323 h 202238"/>
                <a:gd name="connsiteX15" fmla="*/ 121305 w 121160"/>
                <a:gd name="connsiteY15" fmla="*/ 149486 h 202238"/>
                <a:gd name="connsiteX16" fmla="*/ 113714 w 121160"/>
                <a:gd name="connsiteY16" fmla="*/ 149486 h 202238"/>
                <a:gd name="connsiteX17" fmla="*/ 107033 w 121160"/>
                <a:gd name="connsiteY17" fmla="*/ 176512 h 202238"/>
                <a:gd name="connsiteX18" fmla="*/ 78186 w 121160"/>
                <a:gd name="connsiteY18" fmla="*/ 178942 h 202238"/>
                <a:gd name="connsiteX19" fmla="*/ 23527 w 121160"/>
                <a:gd name="connsiteY19" fmla="*/ 178942 h 20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160" h="202238">
                  <a:moveTo>
                    <a:pt x="23527" y="178942"/>
                  </a:moveTo>
                  <a:lnTo>
                    <a:pt x="55715" y="147664"/>
                  </a:lnTo>
                  <a:cubicBezTo>
                    <a:pt x="103086" y="105759"/>
                    <a:pt x="121305" y="89361"/>
                    <a:pt x="121305" y="58995"/>
                  </a:cubicBezTo>
                  <a:cubicBezTo>
                    <a:pt x="121305" y="24378"/>
                    <a:pt x="93976" y="85"/>
                    <a:pt x="56929" y="85"/>
                  </a:cubicBezTo>
                  <a:cubicBezTo>
                    <a:pt x="22616" y="85"/>
                    <a:pt x="145" y="28022"/>
                    <a:pt x="145" y="55048"/>
                  </a:cubicBezTo>
                  <a:cubicBezTo>
                    <a:pt x="145" y="72053"/>
                    <a:pt x="15328" y="72053"/>
                    <a:pt x="16239" y="72053"/>
                  </a:cubicBezTo>
                  <a:cubicBezTo>
                    <a:pt x="21401" y="72053"/>
                    <a:pt x="32029" y="68409"/>
                    <a:pt x="32029" y="55959"/>
                  </a:cubicBezTo>
                  <a:cubicBezTo>
                    <a:pt x="32029" y="48064"/>
                    <a:pt x="26563" y="40168"/>
                    <a:pt x="15935" y="40168"/>
                  </a:cubicBezTo>
                  <a:cubicBezTo>
                    <a:pt x="13506" y="40168"/>
                    <a:pt x="12898" y="40168"/>
                    <a:pt x="11987" y="40472"/>
                  </a:cubicBezTo>
                  <a:cubicBezTo>
                    <a:pt x="18972" y="20734"/>
                    <a:pt x="35369" y="9499"/>
                    <a:pt x="52982" y="9499"/>
                  </a:cubicBezTo>
                  <a:cubicBezTo>
                    <a:pt x="80615" y="9499"/>
                    <a:pt x="93672" y="34095"/>
                    <a:pt x="93672" y="58995"/>
                  </a:cubicBezTo>
                  <a:cubicBezTo>
                    <a:pt x="93672" y="83288"/>
                    <a:pt x="78489" y="107277"/>
                    <a:pt x="61788" y="126104"/>
                  </a:cubicBezTo>
                  <a:lnTo>
                    <a:pt x="3485" y="191088"/>
                  </a:lnTo>
                  <a:cubicBezTo>
                    <a:pt x="145" y="194428"/>
                    <a:pt x="145" y="195036"/>
                    <a:pt x="145" y="202323"/>
                  </a:cubicBezTo>
                  <a:lnTo>
                    <a:pt x="112803" y="202323"/>
                  </a:lnTo>
                  <a:lnTo>
                    <a:pt x="121305" y="149486"/>
                  </a:lnTo>
                  <a:lnTo>
                    <a:pt x="113714" y="149486"/>
                  </a:lnTo>
                  <a:cubicBezTo>
                    <a:pt x="112196" y="158596"/>
                    <a:pt x="110070" y="171957"/>
                    <a:pt x="107033" y="176512"/>
                  </a:cubicBezTo>
                  <a:cubicBezTo>
                    <a:pt x="104908" y="178942"/>
                    <a:pt x="84866" y="178942"/>
                    <a:pt x="78186" y="178942"/>
                  </a:cubicBezTo>
                  <a:lnTo>
                    <a:pt x="23527" y="178942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3928550C-AD13-BEA4-93E1-FF0BAAB397E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034448" y="7391731"/>
              <a:ext cx="149401" cy="728483"/>
            </a:xfrm>
            <a:custGeom>
              <a:avLst/>
              <a:gdLst>
                <a:gd name="connsiteX0" fmla="*/ 149554 w 149401"/>
                <a:gd name="connsiteY0" fmla="*/ 725511 h 728483"/>
                <a:gd name="connsiteX1" fmla="*/ 148339 w 149401"/>
                <a:gd name="connsiteY1" fmla="*/ 722778 h 728483"/>
                <a:gd name="connsiteX2" fmla="*/ 96413 w 149401"/>
                <a:gd name="connsiteY2" fmla="*/ 658402 h 728483"/>
                <a:gd name="connsiteX3" fmla="*/ 25356 w 149401"/>
                <a:gd name="connsiteY3" fmla="*/ 364458 h 728483"/>
                <a:gd name="connsiteX4" fmla="*/ 86392 w 149401"/>
                <a:gd name="connsiteY4" fmla="*/ 86911 h 728483"/>
                <a:gd name="connsiteX5" fmla="*/ 148643 w 149401"/>
                <a:gd name="connsiteY5" fmla="*/ 5530 h 728483"/>
                <a:gd name="connsiteX6" fmla="*/ 149554 w 149401"/>
                <a:gd name="connsiteY6" fmla="*/ 3101 h 728483"/>
                <a:gd name="connsiteX7" fmla="*/ 143177 w 149401"/>
                <a:gd name="connsiteY7" fmla="*/ 64 h 728483"/>
                <a:gd name="connsiteX8" fmla="*/ 133763 w 149401"/>
                <a:gd name="connsiteY8" fmla="*/ 4619 h 728483"/>
                <a:gd name="connsiteX9" fmla="*/ 152 w 149401"/>
                <a:gd name="connsiteY9" fmla="*/ 364154 h 728483"/>
                <a:gd name="connsiteX10" fmla="*/ 104612 w 149401"/>
                <a:gd name="connsiteY10" fmla="*/ 694537 h 728483"/>
                <a:gd name="connsiteX11" fmla="*/ 134674 w 149401"/>
                <a:gd name="connsiteY11" fmla="*/ 724904 h 728483"/>
                <a:gd name="connsiteX12" fmla="*/ 143177 w 149401"/>
                <a:gd name="connsiteY12" fmla="*/ 728548 h 728483"/>
                <a:gd name="connsiteX13" fmla="*/ 149554 w 149401"/>
                <a:gd name="connsiteY13" fmla="*/ 725511 h 72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401" h="728483">
                  <a:moveTo>
                    <a:pt x="149554" y="725511"/>
                  </a:moveTo>
                  <a:cubicBezTo>
                    <a:pt x="149554" y="724296"/>
                    <a:pt x="148946" y="723689"/>
                    <a:pt x="148339" y="722778"/>
                  </a:cubicBezTo>
                  <a:cubicBezTo>
                    <a:pt x="137104" y="711543"/>
                    <a:pt x="116758" y="691197"/>
                    <a:pt x="96413" y="658402"/>
                  </a:cubicBezTo>
                  <a:cubicBezTo>
                    <a:pt x="47524" y="580057"/>
                    <a:pt x="25356" y="481367"/>
                    <a:pt x="25356" y="364458"/>
                  </a:cubicBezTo>
                  <a:cubicBezTo>
                    <a:pt x="25356" y="282773"/>
                    <a:pt x="36288" y="177402"/>
                    <a:pt x="86392" y="86911"/>
                  </a:cubicBezTo>
                  <a:cubicBezTo>
                    <a:pt x="110381" y="43791"/>
                    <a:pt x="135282" y="18891"/>
                    <a:pt x="148643" y="5530"/>
                  </a:cubicBezTo>
                  <a:cubicBezTo>
                    <a:pt x="149554" y="4619"/>
                    <a:pt x="149554" y="4012"/>
                    <a:pt x="149554" y="3101"/>
                  </a:cubicBezTo>
                  <a:cubicBezTo>
                    <a:pt x="149554" y="64"/>
                    <a:pt x="147428" y="64"/>
                    <a:pt x="143177" y="64"/>
                  </a:cubicBezTo>
                  <a:cubicBezTo>
                    <a:pt x="138926" y="64"/>
                    <a:pt x="138318" y="64"/>
                    <a:pt x="133763" y="4619"/>
                  </a:cubicBezTo>
                  <a:cubicBezTo>
                    <a:pt x="32037" y="97236"/>
                    <a:pt x="152" y="236313"/>
                    <a:pt x="152" y="364154"/>
                  </a:cubicBezTo>
                  <a:cubicBezTo>
                    <a:pt x="152" y="483493"/>
                    <a:pt x="27482" y="603743"/>
                    <a:pt x="104612" y="694537"/>
                  </a:cubicBezTo>
                  <a:cubicBezTo>
                    <a:pt x="110685" y="701522"/>
                    <a:pt x="122224" y="713972"/>
                    <a:pt x="134674" y="724904"/>
                  </a:cubicBezTo>
                  <a:cubicBezTo>
                    <a:pt x="138318" y="728548"/>
                    <a:pt x="138926" y="728548"/>
                    <a:pt x="143177" y="728548"/>
                  </a:cubicBezTo>
                  <a:cubicBezTo>
                    <a:pt x="147428" y="728548"/>
                    <a:pt x="149554" y="728548"/>
                    <a:pt x="149554" y="725511"/>
                  </a:cubicBez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8902BCB-E7DA-DE1F-F38C-90AFA6F3BB9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204837" y="7621303"/>
              <a:ext cx="67412" cy="210740"/>
            </a:xfrm>
            <a:custGeom>
              <a:avLst/>
              <a:gdLst>
                <a:gd name="connsiteX0" fmla="*/ 43887 w 67412"/>
                <a:gd name="connsiteY0" fmla="*/ 78 h 210740"/>
                <a:gd name="connsiteX1" fmla="*/ 160 w 67412"/>
                <a:gd name="connsiteY1" fmla="*/ 3418 h 210740"/>
                <a:gd name="connsiteX2" fmla="*/ 160 w 67412"/>
                <a:gd name="connsiteY2" fmla="*/ 12832 h 210740"/>
                <a:gd name="connsiteX3" fmla="*/ 23845 w 67412"/>
                <a:gd name="connsiteY3" fmla="*/ 29837 h 210740"/>
                <a:gd name="connsiteX4" fmla="*/ 23845 w 67412"/>
                <a:gd name="connsiteY4" fmla="*/ 187741 h 210740"/>
                <a:gd name="connsiteX5" fmla="*/ 160 w 67412"/>
                <a:gd name="connsiteY5" fmla="*/ 201406 h 210740"/>
                <a:gd name="connsiteX6" fmla="*/ 160 w 67412"/>
                <a:gd name="connsiteY6" fmla="*/ 210819 h 210740"/>
                <a:gd name="connsiteX7" fmla="*/ 33866 w 67412"/>
                <a:gd name="connsiteY7" fmla="*/ 209908 h 210740"/>
                <a:gd name="connsiteX8" fmla="*/ 67573 w 67412"/>
                <a:gd name="connsiteY8" fmla="*/ 210819 h 210740"/>
                <a:gd name="connsiteX9" fmla="*/ 67573 w 67412"/>
                <a:gd name="connsiteY9" fmla="*/ 201406 h 210740"/>
                <a:gd name="connsiteX10" fmla="*/ 43887 w 67412"/>
                <a:gd name="connsiteY10" fmla="*/ 187741 h 210740"/>
                <a:gd name="connsiteX11" fmla="*/ 43887 w 67412"/>
                <a:gd name="connsiteY11" fmla="*/ 78 h 21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412" h="210740">
                  <a:moveTo>
                    <a:pt x="43887" y="78"/>
                  </a:moveTo>
                  <a:lnTo>
                    <a:pt x="160" y="3418"/>
                  </a:lnTo>
                  <a:lnTo>
                    <a:pt x="160" y="12832"/>
                  </a:lnTo>
                  <a:cubicBezTo>
                    <a:pt x="21416" y="12832"/>
                    <a:pt x="23845" y="14958"/>
                    <a:pt x="23845" y="29837"/>
                  </a:cubicBezTo>
                  <a:lnTo>
                    <a:pt x="23845" y="187741"/>
                  </a:lnTo>
                  <a:cubicBezTo>
                    <a:pt x="23845" y="201406"/>
                    <a:pt x="20505" y="201406"/>
                    <a:pt x="160" y="201406"/>
                  </a:cubicBezTo>
                  <a:lnTo>
                    <a:pt x="160" y="210819"/>
                  </a:lnTo>
                  <a:cubicBezTo>
                    <a:pt x="10181" y="210515"/>
                    <a:pt x="26275" y="209908"/>
                    <a:pt x="33866" y="209908"/>
                  </a:cubicBezTo>
                  <a:cubicBezTo>
                    <a:pt x="41458" y="209908"/>
                    <a:pt x="56337" y="210515"/>
                    <a:pt x="67573" y="210819"/>
                  </a:cubicBezTo>
                  <a:lnTo>
                    <a:pt x="67573" y="201406"/>
                  </a:lnTo>
                  <a:cubicBezTo>
                    <a:pt x="47227" y="201406"/>
                    <a:pt x="43887" y="201406"/>
                    <a:pt x="43887" y="187741"/>
                  </a:cubicBezTo>
                  <a:lnTo>
                    <a:pt x="43887" y="78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52ED52E0-8637-2757-CD16-6A8745431EB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287669" y="7696003"/>
              <a:ext cx="134521" cy="139380"/>
            </a:xfrm>
            <a:custGeom>
              <a:avLst/>
              <a:gdLst>
                <a:gd name="connsiteX0" fmla="*/ 134684 w 134521"/>
                <a:gd name="connsiteY0" fmla="*/ 71135 h 139380"/>
                <a:gd name="connsiteX1" fmla="*/ 67575 w 134521"/>
                <a:gd name="connsiteY1" fmla="*/ 78 h 139380"/>
                <a:gd name="connsiteX2" fmla="*/ 163 w 134521"/>
                <a:gd name="connsiteY2" fmla="*/ 71135 h 139380"/>
                <a:gd name="connsiteX3" fmla="*/ 67272 w 134521"/>
                <a:gd name="connsiteY3" fmla="*/ 139459 h 139380"/>
                <a:gd name="connsiteX4" fmla="*/ 134684 w 134521"/>
                <a:gd name="connsiteY4" fmla="*/ 71135 h 139380"/>
                <a:gd name="connsiteX5" fmla="*/ 67575 w 134521"/>
                <a:gd name="connsiteY5" fmla="*/ 131867 h 139380"/>
                <a:gd name="connsiteX6" fmla="*/ 32958 w 134521"/>
                <a:gd name="connsiteY6" fmla="*/ 111522 h 139380"/>
                <a:gd name="connsiteX7" fmla="*/ 25366 w 134521"/>
                <a:gd name="connsiteY7" fmla="*/ 68706 h 139380"/>
                <a:gd name="connsiteX8" fmla="*/ 32654 w 134521"/>
                <a:gd name="connsiteY8" fmla="*/ 27104 h 139380"/>
                <a:gd name="connsiteX9" fmla="*/ 67272 w 134521"/>
                <a:gd name="connsiteY9" fmla="*/ 6759 h 139380"/>
                <a:gd name="connsiteX10" fmla="*/ 101585 w 134521"/>
                <a:gd name="connsiteY10" fmla="*/ 26497 h 139380"/>
                <a:gd name="connsiteX11" fmla="*/ 109481 w 134521"/>
                <a:gd name="connsiteY11" fmla="*/ 68706 h 139380"/>
                <a:gd name="connsiteX12" fmla="*/ 102800 w 134521"/>
                <a:gd name="connsiteY12" fmla="*/ 109396 h 139380"/>
                <a:gd name="connsiteX13" fmla="*/ 67575 w 134521"/>
                <a:gd name="connsiteY13" fmla="*/ 131867 h 13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4521" h="139380">
                  <a:moveTo>
                    <a:pt x="134684" y="71135"/>
                  </a:moveTo>
                  <a:cubicBezTo>
                    <a:pt x="134684" y="32266"/>
                    <a:pt x="104318" y="78"/>
                    <a:pt x="67575" y="78"/>
                  </a:cubicBezTo>
                  <a:cubicBezTo>
                    <a:pt x="29618" y="78"/>
                    <a:pt x="163" y="33177"/>
                    <a:pt x="163" y="71135"/>
                  </a:cubicBezTo>
                  <a:cubicBezTo>
                    <a:pt x="163" y="110307"/>
                    <a:pt x="31743" y="139459"/>
                    <a:pt x="67272" y="139459"/>
                  </a:cubicBezTo>
                  <a:cubicBezTo>
                    <a:pt x="104015" y="139459"/>
                    <a:pt x="134684" y="109700"/>
                    <a:pt x="134684" y="71135"/>
                  </a:cubicBezTo>
                  <a:close/>
                  <a:moveTo>
                    <a:pt x="67575" y="131867"/>
                  </a:moveTo>
                  <a:cubicBezTo>
                    <a:pt x="54518" y="131867"/>
                    <a:pt x="41157" y="125490"/>
                    <a:pt x="32958" y="111522"/>
                  </a:cubicBezTo>
                  <a:cubicBezTo>
                    <a:pt x="25366" y="98161"/>
                    <a:pt x="25366" y="79637"/>
                    <a:pt x="25366" y="68706"/>
                  </a:cubicBezTo>
                  <a:cubicBezTo>
                    <a:pt x="25366" y="56863"/>
                    <a:pt x="25366" y="40465"/>
                    <a:pt x="32654" y="27104"/>
                  </a:cubicBezTo>
                  <a:cubicBezTo>
                    <a:pt x="40853" y="13136"/>
                    <a:pt x="55125" y="6759"/>
                    <a:pt x="67272" y="6759"/>
                  </a:cubicBezTo>
                  <a:cubicBezTo>
                    <a:pt x="80633" y="6759"/>
                    <a:pt x="93690" y="13439"/>
                    <a:pt x="101585" y="26497"/>
                  </a:cubicBezTo>
                  <a:cubicBezTo>
                    <a:pt x="109481" y="39554"/>
                    <a:pt x="109481" y="57167"/>
                    <a:pt x="109481" y="68706"/>
                  </a:cubicBezTo>
                  <a:cubicBezTo>
                    <a:pt x="109481" y="79637"/>
                    <a:pt x="109481" y="96035"/>
                    <a:pt x="102800" y="109396"/>
                  </a:cubicBezTo>
                  <a:cubicBezTo>
                    <a:pt x="96119" y="123061"/>
                    <a:pt x="82758" y="131867"/>
                    <a:pt x="67575" y="131867"/>
                  </a:cubicBez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90BE918E-3D8A-0952-95E5-B0738DE1F7A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439500" y="7694485"/>
              <a:ext cx="138773" cy="200112"/>
            </a:xfrm>
            <a:custGeom>
              <a:avLst/>
              <a:gdLst>
                <a:gd name="connsiteX0" fmla="*/ 59078 w 138773"/>
                <a:gd name="connsiteY0" fmla="*/ 85407 h 200112"/>
                <a:gd name="connsiteX1" fmla="*/ 32659 w 138773"/>
                <a:gd name="connsiteY1" fmla="*/ 48057 h 200112"/>
                <a:gd name="connsiteX2" fmla="*/ 37518 w 138773"/>
                <a:gd name="connsiteY2" fmla="*/ 22549 h 200112"/>
                <a:gd name="connsiteX3" fmla="*/ 59078 w 138773"/>
                <a:gd name="connsiteY3" fmla="*/ 10403 h 200112"/>
                <a:gd name="connsiteX4" fmla="*/ 85496 w 138773"/>
                <a:gd name="connsiteY4" fmla="*/ 47753 h 200112"/>
                <a:gd name="connsiteX5" fmla="*/ 80638 w 138773"/>
                <a:gd name="connsiteY5" fmla="*/ 73261 h 200112"/>
                <a:gd name="connsiteX6" fmla="*/ 59078 w 138773"/>
                <a:gd name="connsiteY6" fmla="*/ 85407 h 200112"/>
                <a:gd name="connsiteX7" fmla="*/ 23853 w 138773"/>
                <a:gd name="connsiteY7" fmla="*/ 97250 h 200112"/>
                <a:gd name="connsiteX8" fmla="*/ 29015 w 138773"/>
                <a:gd name="connsiteY8" fmla="*/ 82978 h 200112"/>
                <a:gd name="connsiteX9" fmla="*/ 59078 w 138773"/>
                <a:gd name="connsiteY9" fmla="*/ 92391 h 200112"/>
                <a:gd name="connsiteX10" fmla="*/ 108271 w 138773"/>
                <a:gd name="connsiteY10" fmla="*/ 48057 h 200112"/>
                <a:gd name="connsiteX11" fmla="*/ 95821 w 138773"/>
                <a:gd name="connsiteY11" fmla="*/ 18602 h 200112"/>
                <a:gd name="connsiteX12" fmla="*/ 123150 w 138773"/>
                <a:gd name="connsiteY12" fmla="*/ 6759 h 200112"/>
                <a:gd name="connsiteX13" fmla="*/ 126187 w 138773"/>
                <a:gd name="connsiteY13" fmla="*/ 7062 h 200112"/>
                <a:gd name="connsiteX14" fmla="*/ 121328 w 138773"/>
                <a:gd name="connsiteY14" fmla="*/ 15261 h 200112"/>
                <a:gd name="connsiteX15" fmla="*/ 130135 w 138773"/>
                <a:gd name="connsiteY15" fmla="*/ 24067 h 200112"/>
                <a:gd name="connsiteX16" fmla="*/ 138941 w 138773"/>
                <a:gd name="connsiteY16" fmla="*/ 14958 h 200112"/>
                <a:gd name="connsiteX17" fmla="*/ 123454 w 138773"/>
                <a:gd name="connsiteY17" fmla="*/ 78 h 200112"/>
                <a:gd name="connsiteX18" fmla="*/ 91266 w 138773"/>
                <a:gd name="connsiteY18" fmla="*/ 14350 h 200112"/>
                <a:gd name="connsiteX19" fmla="*/ 59078 w 138773"/>
                <a:gd name="connsiteY19" fmla="*/ 3418 h 200112"/>
                <a:gd name="connsiteX20" fmla="*/ 9885 w 138773"/>
                <a:gd name="connsiteY20" fmla="*/ 47753 h 200112"/>
                <a:gd name="connsiteX21" fmla="*/ 24157 w 138773"/>
                <a:gd name="connsiteY21" fmla="*/ 79030 h 200112"/>
                <a:gd name="connsiteX22" fmla="*/ 14743 w 138773"/>
                <a:gd name="connsiteY22" fmla="*/ 104234 h 200112"/>
                <a:gd name="connsiteX23" fmla="*/ 28104 w 138773"/>
                <a:gd name="connsiteY23" fmla="*/ 131260 h 200112"/>
                <a:gd name="connsiteX24" fmla="*/ 168 w 138773"/>
                <a:gd name="connsiteY24" fmla="*/ 161626 h 200112"/>
                <a:gd name="connsiteX25" fmla="*/ 67277 w 138773"/>
                <a:gd name="connsiteY25" fmla="*/ 200191 h 200112"/>
                <a:gd name="connsiteX26" fmla="*/ 134689 w 138773"/>
                <a:gd name="connsiteY26" fmla="*/ 161019 h 200112"/>
                <a:gd name="connsiteX27" fmla="*/ 114951 w 138773"/>
                <a:gd name="connsiteY27" fmla="*/ 126401 h 200112"/>
                <a:gd name="connsiteX28" fmla="*/ 62722 w 138773"/>
                <a:gd name="connsiteY28" fmla="*/ 117899 h 200112"/>
                <a:gd name="connsiteX29" fmla="*/ 39947 w 138773"/>
                <a:gd name="connsiteY29" fmla="*/ 117595 h 200112"/>
                <a:gd name="connsiteX30" fmla="*/ 23853 w 138773"/>
                <a:gd name="connsiteY30" fmla="*/ 97250 h 200112"/>
                <a:gd name="connsiteX31" fmla="*/ 67580 w 138773"/>
                <a:gd name="connsiteY31" fmla="*/ 193207 h 200112"/>
                <a:gd name="connsiteX32" fmla="*/ 15958 w 138773"/>
                <a:gd name="connsiteY32" fmla="*/ 161626 h 200112"/>
                <a:gd name="connsiteX33" fmla="*/ 40858 w 138773"/>
                <a:gd name="connsiteY33" fmla="*/ 135511 h 200112"/>
                <a:gd name="connsiteX34" fmla="*/ 58774 w 138773"/>
                <a:gd name="connsiteY34" fmla="*/ 135511 h 200112"/>
                <a:gd name="connsiteX35" fmla="*/ 118899 w 138773"/>
                <a:gd name="connsiteY35" fmla="*/ 161626 h 200112"/>
                <a:gd name="connsiteX36" fmla="*/ 67580 w 138773"/>
                <a:gd name="connsiteY36" fmla="*/ 193207 h 20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8773" h="200112">
                  <a:moveTo>
                    <a:pt x="59078" y="85407"/>
                  </a:moveTo>
                  <a:cubicBezTo>
                    <a:pt x="32659" y="85407"/>
                    <a:pt x="32659" y="55041"/>
                    <a:pt x="32659" y="48057"/>
                  </a:cubicBezTo>
                  <a:cubicBezTo>
                    <a:pt x="32659" y="39858"/>
                    <a:pt x="32963" y="30141"/>
                    <a:pt x="37518" y="22549"/>
                  </a:cubicBezTo>
                  <a:cubicBezTo>
                    <a:pt x="39947" y="18905"/>
                    <a:pt x="46931" y="10403"/>
                    <a:pt x="59078" y="10403"/>
                  </a:cubicBezTo>
                  <a:cubicBezTo>
                    <a:pt x="85496" y="10403"/>
                    <a:pt x="85496" y="40769"/>
                    <a:pt x="85496" y="47753"/>
                  </a:cubicBezTo>
                  <a:cubicBezTo>
                    <a:pt x="85496" y="55952"/>
                    <a:pt x="85193" y="65669"/>
                    <a:pt x="80638" y="73261"/>
                  </a:cubicBezTo>
                  <a:cubicBezTo>
                    <a:pt x="78208" y="76905"/>
                    <a:pt x="71224" y="85407"/>
                    <a:pt x="59078" y="85407"/>
                  </a:cubicBezTo>
                  <a:close/>
                  <a:moveTo>
                    <a:pt x="23853" y="97250"/>
                  </a:moveTo>
                  <a:cubicBezTo>
                    <a:pt x="23853" y="96035"/>
                    <a:pt x="23853" y="89051"/>
                    <a:pt x="29015" y="82978"/>
                  </a:cubicBezTo>
                  <a:cubicBezTo>
                    <a:pt x="40858" y="91480"/>
                    <a:pt x="53308" y="92391"/>
                    <a:pt x="59078" y="92391"/>
                  </a:cubicBezTo>
                  <a:cubicBezTo>
                    <a:pt x="87318" y="92391"/>
                    <a:pt x="108271" y="71439"/>
                    <a:pt x="108271" y="48057"/>
                  </a:cubicBezTo>
                  <a:cubicBezTo>
                    <a:pt x="108271" y="36821"/>
                    <a:pt x="103412" y="25586"/>
                    <a:pt x="95821" y="18602"/>
                  </a:cubicBezTo>
                  <a:cubicBezTo>
                    <a:pt x="106753" y="8277"/>
                    <a:pt x="117684" y="6759"/>
                    <a:pt x="123150" y="6759"/>
                  </a:cubicBezTo>
                  <a:cubicBezTo>
                    <a:pt x="123758" y="6759"/>
                    <a:pt x="125276" y="6759"/>
                    <a:pt x="126187" y="7062"/>
                  </a:cubicBezTo>
                  <a:cubicBezTo>
                    <a:pt x="122847" y="8277"/>
                    <a:pt x="121328" y="11617"/>
                    <a:pt x="121328" y="15261"/>
                  </a:cubicBezTo>
                  <a:cubicBezTo>
                    <a:pt x="121328" y="20424"/>
                    <a:pt x="125276" y="24067"/>
                    <a:pt x="130135" y="24067"/>
                  </a:cubicBezTo>
                  <a:cubicBezTo>
                    <a:pt x="133171" y="24067"/>
                    <a:pt x="138941" y="21942"/>
                    <a:pt x="138941" y="14958"/>
                  </a:cubicBezTo>
                  <a:cubicBezTo>
                    <a:pt x="138941" y="9795"/>
                    <a:pt x="135297" y="78"/>
                    <a:pt x="123454" y="78"/>
                  </a:cubicBezTo>
                  <a:cubicBezTo>
                    <a:pt x="117381" y="78"/>
                    <a:pt x="104020" y="1900"/>
                    <a:pt x="91266" y="14350"/>
                  </a:cubicBezTo>
                  <a:cubicBezTo>
                    <a:pt x="78512" y="4329"/>
                    <a:pt x="65758" y="3418"/>
                    <a:pt x="59078" y="3418"/>
                  </a:cubicBezTo>
                  <a:cubicBezTo>
                    <a:pt x="30837" y="3418"/>
                    <a:pt x="9885" y="24371"/>
                    <a:pt x="9885" y="47753"/>
                  </a:cubicBezTo>
                  <a:cubicBezTo>
                    <a:pt x="9885" y="61114"/>
                    <a:pt x="16565" y="72653"/>
                    <a:pt x="24157" y="79030"/>
                  </a:cubicBezTo>
                  <a:cubicBezTo>
                    <a:pt x="20209" y="83585"/>
                    <a:pt x="14743" y="93606"/>
                    <a:pt x="14743" y="104234"/>
                  </a:cubicBezTo>
                  <a:cubicBezTo>
                    <a:pt x="14743" y="113648"/>
                    <a:pt x="18691" y="125187"/>
                    <a:pt x="28104" y="131260"/>
                  </a:cubicBezTo>
                  <a:cubicBezTo>
                    <a:pt x="9885" y="136422"/>
                    <a:pt x="168" y="149480"/>
                    <a:pt x="168" y="161626"/>
                  </a:cubicBezTo>
                  <a:cubicBezTo>
                    <a:pt x="168" y="183490"/>
                    <a:pt x="30230" y="200191"/>
                    <a:pt x="67277" y="200191"/>
                  </a:cubicBezTo>
                  <a:cubicBezTo>
                    <a:pt x="103109" y="200191"/>
                    <a:pt x="134689" y="184704"/>
                    <a:pt x="134689" y="161019"/>
                  </a:cubicBezTo>
                  <a:cubicBezTo>
                    <a:pt x="134689" y="150391"/>
                    <a:pt x="130438" y="134904"/>
                    <a:pt x="114951" y="126401"/>
                  </a:cubicBezTo>
                  <a:cubicBezTo>
                    <a:pt x="98857" y="117899"/>
                    <a:pt x="81245" y="117899"/>
                    <a:pt x="62722" y="117899"/>
                  </a:cubicBezTo>
                  <a:cubicBezTo>
                    <a:pt x="55130" y="117899"/>
                    <a:pt x="42073" y="117899"/>
                    <a:pt x="39947" y="117595"/>
                  </a:cubicBezTo>
                  <a:cubicBezTo>
                    <a:pt x="30230" y="116380"/>
                    <a:pt x="23853" y="106967"/>
                    <a:pt x="23853" y="97250"/>
                  </a:cubicBezTo>
                  <a:close/>
                  <a:moveTo>
                    <a:pt x="67580" y="193207"/>
                  </a:moveTo>
                  <a:cubicBezTo>
                    <a:pt x="36911" y="193207"/>
                    <a:pt x="15958" y="177720"/>
                    <a:pt x="15958" y="161626"/>
                  </a:cubicBezTo>
                  <a:cubicBezTo>
                    <a:pt x="15958" y="147658"/>
                    <a:pt x="27497" y="136422"/>
                    <a:pt x="40858" y="135511"/>
                  </a:cubicBezTo>
                  <a:lnTo>
                    <a:pt x="58774" y="135511"/>
                  </a:lnTo>
                  <a:cubicBezTo>
                    <a:pt x="84889" y="135511"/>
                    <a:pt x="118899" y="135511"/>
                    <a:pt x="118899" y="161626"/>
                  </a:cubicBezTo>
                  <a:cubicBezTo>
                    <a:pt x="118899" y="178024"/>
                    <a:pt x="97339" y="193207"/>
                    <a:pt x="67580" y="193207"/>
                  </a:cubicBez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43A1CEA9-406B-224D-B291-EA81093360A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699298" y="7544626"/>
              <a:ext cx="185536" cy="12146"/>
            </a:xfrm>
            <a:custGeom>
              <a:avLst/>
              <a:gdLst>
                <a:gd name="connsiteX0" fmla="*/ 175084 w 185536"/>
                <a:gd name="connsiteY0" fmla="*/ 12218 h 12146"/>
                <a:gd name="connsiteX1" fmla="*/ 185713 w 185536"/>
                <a:gd name="connsiteY1" fmla="*/ 6145 h 12146"/>
                <a:gd name="connsiteX2" fmla="*/ 175084 w 185536"/>
                <a:gd name="connsiteY2" fmla="*/ 71 h 12146"/>
                <a:gd name="connsiteX3" fmla="*/ 10804 w 185536"/>
                <a:gd name="connsiteY3" fmla="*/ 71 h 12146"/>
                <a:gd name="connsiteX4" fmla="*/ 176 w 185536"/>
                <a:gd name="connsiteY4" fmla="*/ 6145 h 12146"/>
                <a:gd name="connsiteX5" fmla="*/ 10804 w 185536"/>
                <a:gd name="connsiteY5" fmla="*/ 12218 h 12146"/>
                <a:gd name="connsiteX6" fmla="*/ 175084 w 185536"/>
                <a:gd name="connsiteY6" fmla="*/ 12218 h 12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36" h="12146">
                  <a:moveTo>
                    <a:pt x="175084" y="12218"/>
                  </a:moveTo>
                  <a:cubicBezTo>
                    <a:pt x="180247" y="12218"/>
                    <a:pt x="185713" y="12218"/>
                    <a:pt x="185713" y="6145"/>
                  </a:cubicBezTo>
                  <a:cubicBezTo>
                    <a:pt x="185713" y="71"/>
                    <a:pt x="180247" y="71"/>
                    <a:pt x="175084" y="71"/>
                  </a:cubicBezTo>
                  <a:lnTo>
                    <a:pt x="10804" y="71"/>
                  </a:lnTo>
                  <a:cubicBezTo>
                    <a:pt x="5641" y="71"/>
                    <a:pt x="176" y="71"/>
                    <a:pt x="176" y="6145"/>
                  </a:cubicBezTo>
                  <a:cubicBezTo>
                    <a:pt x="176" y="12218"/>
                    <a:pt x="5641" y="12218"/>
                    <a:pt x="10804" y="12218"/>
                  </a:cubicBezTo>
                  <a:lnTo>
                    <a:pt x="175084" y="12218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8EAB1356-D8D9-9D1C-FE51-34E24FB0080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926066" y="7492396"/>
              <a:ext cx="111747" cy="137558"/>
            </a:xfrm>
            <a:custGeom>
              <a:avLst/>
              <a:gdLst>
                <a:gd name="connsiteX0" fmla="*/ 103124 w 111747"/>
                <a:gd name="connsiteY0" fmla="*/ 20720 h 137558"/>
                <a:gd name="connsiteX1" fmla="*/ 88549 w 111747"/>
                <a:gd name="connsiteY1" fmla="*/ 34385 h 137558"/>
                <a:gd name="connsiteX2" fmla="*/ 97962 w 111747"/>
                <a:gd name="connsiteY2" fmla="*/ 43191 h 137558"/>
                <a:gd name="connsiteX3" fmla="*/ 111931 w 111747"/>
                <a:gd name="connsiteY3" fmla="*/ 26186 h 137558"/>
                <a:gd name="connsiteX4" fmla="*/ 75795 w 111747"/>
                <a:gd name="connsiteY4" fmla="*/ 71 h 137558"/>
                <a:gd name="connsiteX5" fmla="*/ 24476 w 111747"/>
                <a:gd name="connsiteY5" fmla="*/ 44406 h 137558"/>
                <a:gd name="connsiteX6" fmla="*/ 55753 w 111747"/>
                <a:gd name="connsiteY6" fmla="*/ 74468 h 137558"/>
                <a:gd name="connsiteX7" fmla="*/ 87334 w 111747"/>
                <a:gd name="connsiteY7" fmla="*/ 97547 h 137558"/>
                <a:gd name="connsiteX8" fmla="*/ 43910 w 111747"/>
                <a:gd name="connsiteY8" fmla="*/ 130949 h 137558"/>
                <a:gd name="connsiteX9" fmla="*/ 9293 w 111747"/>
                <a:gd name="connsiteY9" fmla="*/ 114855 h 137558"/>
                <a:gd name="connsiteX10" fmla="*/ 28424 w 111747"/>
                <a:gd name="connsiteY10" fmla="*/ 98761 h 137558"/>
                <a:gd name="connsiteX11" fmla="*/ 17188 w 111747"/>
                <a:gd name="connsiteY11" fmla="*/ 88133 h 137558"/>
                <a:gd name="connsiteX12" fmla="*/ 183 w 111747"/>
                <a:gd name="connsiteY12" fmla="*/ 108175 h 137558"/>
                <a:gd name="connsiteX13" fmla="*/ 43607 w 111747"/>
                <a:gd name="connsiteY13" fmla="*/ 137630 h 137558"/>
                <a:gd name="connsiteX14" fmla="*/ 104643 w 111747"/>
                <a:gd name="connsiteY14" fmla="*/ 87222 h 137558"/>
                <a:gd name="connsiteX15" fmla="*/ 95229 w 111747"/>
                <a:gd name="connsiteY15" fmla="*/ 65055 h 137558"/>
                <a:gd name="connsiteX16" fmla="*/ 64863 w 111747"/>
                <a:gd name="connsiteY16" fmla="*/ 52301 h 137558"/>
                <a:gd name="connsiteX17" fmla="*/ 41785 w 111747"/>
                <a:gd name="connsiteY17" fmla="*/ 34082 h 137558"/>
                <a:gd name="connsiteX18" fmla="*/ 75795 w 111747"/>
                <a:gd name="connsiteY18" fmla="*/ 6752 h 137558"/>
                <a:gd name="connsiteX19" fmla="*/ 103124 w 111747"/>
                <a:gd name="connsiteY19" fmla="*/ 20720 h 13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1747" h="137558">
                  <a:moveTo>
                    <a:pt x="103124" y="20720"/>
                  </a:moveTo>
                  <a:cubicBezTo>
                    <a:pt x="94622" y="21024"/>
                    <a:pt x="88549" y="27705"/>
                    <a:pt x="88549" y="34385"/>
                  </a:cubicBezTo>
                  <a:cubicBezTo>
                    <a:pt x="88549" y="38636"/>
                    <a:pt x="91282" y="43191"/>
                    <a:pt x="97962" y="43191"/>
                  </a:cubicBezTo>
                  <a:cubicBezTo>
                    <a:pt x="104643" y="43191"/>
                    <a:pt x="111931" y="38029"/>
                    <a:pt x="111931" y="26186"/>
                  </a:cubicBezTo>
                  <a:cubicBezTo>
                    <a:pt x="111931" y="12522"/>
                    <a:pt x="98873" y="71"/>
                    <a:pt x="75795" y="71"/>
                  </a:cubicBezTo>
                  <a:cubicBezTo>
                    <a:pt x="35712" y="71"/>
                    <a:pt x="24476" y="31045"/>
                    <a:pt x="24476" y="44406"/>
                  </a:cubicBezTo>
                  <a:cubicBezTo>
                    <a:pt x="24476" y="68092"/>
                    <a:pt x="46947" y="72647"/>
                    <a:pt x="55753" y="74468"/>
                  </a:cubicBezTo>
                  <a:cubicBezTo>
                    <a:pt x="71544" y="77505"/>
                    <a:pt x="87334" y="80845"/>
                    <a:pt x="87334" y="97547"/>
                  </a:cubicBezTo>
                  <a:cubicBezTo>
                    <a:pt x="87334" y="105442"/>
                    <a:pt x="80350" y="130949"/>
                    <a:pt x="43910" y="130949"/>
                  </a:cubicBezTo>
                  <a:cubicBezTo>
                    <a:pt x="39659" y="130949"/>
                    <a:pt x="16277" y="130949"/>
                    <a:pt x="9293" y="114855"/>
                  </a:cubicBezTo>
                  <a:cubicBezTo>
                    <a:pt x="20832" y="116374"/>
                    <a:pt x="28424" y="107264"/>
                    <a:pt x="28424" y="98761"/>
                  </a:cubicBezTo>
                  <a:cubicBezTo>
                    <a:pt x="28424" y="91777"/>
                    <a:pt x="23565" y="88133"/>
                    <a:pt x="17188" y="88133"/>
                  </a:cubicBezTo>
                  <a:cubicBezTo>
                    <a:pt x="9293" y="88133"/>
                    <a:pt x="183" y="94510"/>
                    <a:pt x="183" y="108175"/>
                  </a:cubicBezTo>
                  <a:cubicBezTo>
                    <a:pt x="183" y="125484"/>
                    <a:pt x="17492" y="137630"/>
                    <a:pt x="43607" y="137630"/>
                  </a:cubicBezTo>
                  <a:cubicBezTo>
                    <a:pt x="92800" y="137630"/>
                    <a:pt x="104643" y="100887"/>
                    <a:pt x="104643" y="87222"/>
                  </a:cubicBezTo>
                  <a:cubicBezTo>
                    <a:pt x="104643" y="76290"/>
                    <a:pt x="98873" y="68699"/>
                    <a:pt x="95229" y="65055"/>
                  </a:cubicBezTo>
                  <a:cubicBezTo>
                    <a:pt x="87030" y="56552"/>
                    <a:pt x="78224" y="55034"/>
                    <a:pt x="64863" y="52301"/>
                  </a:cubicBezTo>
                  <a:cubicBezTo>
                    <a:pt x="53931" y="49872"/>
                    <a:pt x="41785" y="47746"/>
                    <a:pt x="41785" y="34082"/>
                  </a:cubicBezTo>
                  <a:cubicBezTo>
                    <a:pt x="41785" y="25275"/>
                    <a:pt x="49073" y="6752"/>
                    <a:pt x="75795" y="6752"/>
                  </a:cubicBezTo>
                  <a:cubicBezTo>
                    <a:pt x="83386" y="6752"/>
                    <a:pt x="98570" y="8878"/>
                    <a:pt x="103124" y="20720"/>
                  </a:cubicBez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60508662-B366-766C-CF8E-C7F124A4EA6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145299" y="7544626"/>
              <a:ext cx="185536" cy="12146"/>
            </a:xfrm>
            <a:custGeom>
              <a:avLst/>
              <a:gdLst>
                <a:gd name="connsiteX0" fmla="*/ 175099 w 185536"/>
                <a:gd name="connsiteY0" fmla="*/ 12218 h 12146"/>
                <a:gd name="connsiteX1" fmla="*/ 185727 w 185536"/>
                <a:gd name="connsiteY1" fmla="*/ 6145 h 12146"/>
                <a:gd name="connsiteX2" fmla="*/ 175099 w 185536"/>
                <a:gd name="connsiteY2" fmla="*/ 71 h 12146"/>
                <a:gd name="connsiteX3" fmla="*/ 10818 w 185536"/>
                <a:gd name="connsiteY3" fmla="*/ 71 h 12146"/>
                <a:gd name="connsiteX4" fmla="*/ 190 w 185536"/>
                <a:gd name="connsiteY4" fmla="*/ 6145 h 12146"/>
                <a:gd name="connsiteX5" fmla="*/ 10818 w 185536"/>
                <a:gd name="connsiteY5" fmla="*/ 12218 h 12146"/>
                <a:gd name="connsiteX6" fmla="*/ 175099 w 185536"/>
                <a:gd name="connsiteY6" fmla="*/ 12218 h 12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36" h="12146">
                  <a:moveTo>
                    <a:pt x="175099" y="12218"/>
                  </a:moveTo>
                  <a:cubicBezTo>
                    <a:pt x="180261" y="12218"/>
                    <a:pt x="185727" y="12218"/>
                    <a:pt x="185727" y="6145"/>
                  </a:cubicBezTo>
                  <a:cubicBezTo>
                    <a:pt x="185727" y="71"/>
                    <a:pt x="180261" y="71"/>
                    <a:pt x="175099" y="71"/>
                  </a:cubicBezTo>
                  <a:lnTo>
                    <a:pt x="10818" y="71"/>
                  </a:lnTo>
                  <a:cubicBezTo>
                    <a:pt x="5656" y="71"/>
                    <a:pt x="190" y="71"/>
                    <a:pt x="190" y="6145"/>
                  </a:cubicBezTo>
                  <a:cubicBezTo>
                    <a:pt x="190" y="12218"/>
                    <a:pt x="5656" y="12218"/>
                    <a:pt x="10818" y="12218"/>
                  </a:cubicBezTo>
                  <a:lnTo>
                    <a:pt x="175099" y="12218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EA532BAA-F357-047F-200A-4343B9B339B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432562" y="7425894"/>
              <a:ext cx="80166" cy="204060"/>
            </a:xfrm>
            <a:custGeom>
              <a:avLst/>
              <a:gdLst>
                <a:gd name="connsiteX0" fmla="*/ 77634 w 80166"/>
                <a:gd name="connsiteY0" fmla="*/ 11003 h 204060"/>
                <a:gd name="connsiteX1" fmla="*/ 66398 w 80166"/>
                <a:gd name="connsiteY1" fmla="*/ 71 h 204060"/>
                <a:gd name="connsiteX2" fmla="*/ 50001 w 80166"/>
                <a:gd name="connsiteY2" fmla="*/ 16166 h 204060"/>
                <a:gd name="connsiteX3" fmla="*/ 61540 w 80166"/>
                <a:gd name="connsiteY3" fmla="*/ 27097 h 204060"/>
                <a:gd name="connsiteX4" fmla="*/ 77634 w 80166"/>
                <a:gd name="connsiteY4" fmla="*/ 11003 h 204060"/>
                <a:gd name="connsiteX5" fmla="*/ 54555 w 80166"/>
                <a:gd name="connsiteY5" fmla="*/ 125180 h 204060"/>
                <a:gd name="connsiteX6" fmla="*/ 61236 w 80166"/>
                <a:gd name="connsiteY6" fmla="*/ 107568 h 204060"/>
                <a:gd name="connsiteX7" fmla="*/ 65184 w 80166"/>
                <a:gd name="connsiteY7" fmla="*/ 91474 h 204060"/>
                <a:gd name="connsiteX8" fmla="*/ 40283 w 80166"/>
                <a:gd name="connsiteY8" fmla="*/ 66573 h 204060"/>
                <a:gd name="connsiteX9" fmla="*/ 200 w 80166"/>
                <a:gd name="connsiteY9" fmla="*/ 113337 h 204060"/>
                <a:gd name="connsiteX10" fmla="*/ 3844 w 80166"/>
                <a:gd name="connsiteY10" fmla="*/ 116374 h 204060"/>
                <a:gd name="connsiteX11" fmla="*/ 8703 w 80166"/>
                <a:gd name="connsiteY11" fmla="*/ 110908 h 204060"/>
                <a:gd name="connsiteX12" fmla="*/ 39372 w 80166"/>
                <a:gd name="connsiteY12" fmla="*/ 73254 h 204060"/>
                <a:gd name="connsiteX13" fmla="*/ 46964 w 80166"/>
                <a:gd name="connsiteY13" fmla="*/ 82971 h 204060"/>
                <a:gd name="connsiteX14" fmla="*/ 43624 w 80166"/>
                <a:gd name="connsiteY14" fmla="*/ 98761 h 204060"/>
                <a:gd name="connsiteX15" fmla="*/ 22671 w 80166"/>
                <a:gd name="connsiteY15" fmla="*/ 154939 h 204060"/>
                <a:gd name="connsiteX16" fmla="*/ 15687 w 80166"/>
                <a:gd name="connsiteY16" fmla="*/ 179232 h 204060"/>
                <a:gd name="connsiteX17" fmla="*/ 40587 w 80166"/>
                <a:gd name="connsiteY17" fmla="*/ 204132 h 204060"/>
                <a:gd name="connsiteX18" fmla="*/ 80367 w 80166"/>
                <a:gd name="connsiteY18" fmla="*/ 157368 h 204060"/>
                <a:gd name="connsiteX19" fmla="*/ 76723 w 80166"/>
                <a:gd name="connsiteY19" fmla="*/ 154331 h 204060"/>
                <a:gd name="connsiteX20" fmla="*/ 72168 w 80166"/>
                <a:gd name="connsiteY20" fmla="*/ 159797 h 204060"/>
                <a:gd name="connsiteX21" fmla="*/ 41194 w 80166"/>
                <a:gd name="connsiteY21" fmla="*/ 197451 h 204060"/>
                <a:gd name="connsiteX22" fmla="*/ 33907 w 80166"/>
                <a:gd name="connsiteY22" fmla="*/ 187430 h 204060"/>
                <a:gd name="connsiteX23" fmla="*/ 42713 w 80166"/>
                <a:gd name="connsiteY23" fmla="*/ 157064 h 204060"/>
                <a:gd name="connsiteX24" fmla="*/ 54555 w 80166"/>
                <a:gd name="connsiteY24" fmla="*/ 125180 h 20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0166" h="204060">
                  <a:moveTo>
                    <a:pt x="77634" y="11003"/>
                  </a:moveTo>
                  <a:cubicBezTo>
                    <a:pt x="77634" y="4930"/>
                    <a:pt x="73382" y="71"/>
                    <a:pt x="66398" y="71"/>
                  </a:cubicBezTo>
                  <a:cubicBezTo>
                    <a:pt x="58199" y="71"/>
                    <a:pt x="50001" y="7967"/>
                    <a:pt x="50001" y="16166"/>
                  </a:cubicBezTo>
                  <a:cubicBezTo>
                    <a:pt x="50001" y="21935"/>
                    <a:pt x="54252" y="27097"/>
                    <a:pt x="61540" y="27097"/>
                  </a:cubicBezTo>
                  <a:cubicBezTo>
                    <a:pt x="68524" y="27097"/>
                    <a:pt x="77634" y="20113"/>
                    <a:pt x="77634" y="11003"/>
                  </a:cubicBezTo>
                  <a:close/>
                  <a:moveTo>
                    <a:pt x="54555" y="125180"/>
                  </a:moveTo>
                  <a:cubicBezTo>
                    <a:pt x="58199" y="116374"/>
                    <a:pt x="58199" y="115766"/>
                    <a:pt x="61236" y="107568"/>
                  </a:cubicBezTo>
                  <a:cubicBezTo>
                    <a:pt x="63665" y="101494"/>
                    <a:pt x="65184" y="97243"/>
                    <a:pt x="65184" y="91474"/>
                  </a:cubicBezTo>
                  <a:cubicBezTo>
                    <a:pt x="65184" y="77809"/>
                    <a:pt x="55466" y="66573"/>
                    <a:pt x="40283" y="66573"/>
                  </a:cubicBezTo>
                  <a:cubicBezTo>
                    <a:pt x="11739" y="66573"/>
                    <a:pt x="200" y="110604"/>
                    <a:pt x="200" y="113337"/>
                  </a:cubicBezTo>
                  <a:cubicBezTo>
                    <a:pt x="200" y="116374"/>
                    <a:pt x="3237" y="116374"/>
                    <a:pt x="3844" y="116374"/>
                  </a:cubicBezTo>
                  <a:cubicBezTo>
                    <a:pt x="6881" y="116374"/>
                    <a:pt x="7184" y="115766"/>
                    <a:pt x="8703" y="110908"/>
                  </a:cubicBezTo>
                  <a:cubicBezTo>
                    <a:pt x="16901" y="82364"/>
                    <a:pt x="29048" y="73254"/>
                    <a:pt x="39372" y="73254"/>
                  </a:cubicBezTo>
                  <a:cubicBezTo>
                    <a:pt x="41802" y="73254"/>
                    <a:pt x="46964" y="73254"/>
                    <a:pt x="46964" y="82971"/>
                  </a:cubicBezTo>
                  <a:cubicBezTo>
                    <a:pt x="46964" y="89348"/>
                    <a:pt x="44838" y="95725"/>
                    <a:pt x="43624" y="98761"/>
                  </a:cubicBezTo>
                  <a:cubicBezTo>
                    <a:pt x="41194" y="106657"/>
                    <a:pt x="27530" y="141881"/>
                    <a:pt x="22671" y="154939"/>
                  </a:cubicBezTo>
                  <a:cubicBezTo>
                    <a:pt x="19634" y="162834"/>
                    <a:pt x="15687" y="172855"/>
                    <a:pt x="15687" y="179232"/>
                  </a:cubicBezTo>
                  <a:cubicBezTo>
                    <a:pt x="15687" y="193504"/>
                    <a:pt x="26011" y="204132"/>
                    <a:pt x="40587" y="204132"/>
                  </a:cubicBezTo>
                  <a:cubicBezTo>
                    <a:pt x="69131" y="204132"/>
                    <a:pt x="80367" y="160101"/>
                    <a:pt x="80367" y="157368"/>
                  </a:cubicBezTo>
                  <a:cubicBezTo>
                    <a:pt x="80367" y="154331"/>
                    <a:pt x="77634" y="154331"/>
                    <a:pt x="76723" y="154331"/>
                  </a:cubicBezTo>
                  <a:cubicBezTo>
                    <a:pt x="73686" y="154331"/>
                    <a:pt x="73686" y="155242"/>
                    <a:pt x="72168" y="159797"/>
                  </a:cubicBezTo>
                  <a:cubicBezTo>
                    <a:pt x="66702" y="178928"/>
                    <a:pt x="56681" y="197451"/>
                    <a:pt x="41194" y="197451"/>
                  </a:cubicBezTo>
                  <a:cubicBezTo>
                    <a:pt x="36032" y="197451"/>
                    <a:pt x="33907" y="194415"/>
                    <a:pt x="33907" y="187430"/>
                  </a:cubicBezTo>
                  <a:cubicBezTo>
                    <a:pt x="33907" y="179839"/>
                    <a:pt x="35728" y="175588"/>
                    <a:pt x="42713" y="157064"/>
                  </a:cubicBezTo>
                  <a:lnTo>
                    <a:pt x="54555" y="125180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BC556207-208F-7217-64E3-1C59B4917B8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542643" y="7495737"/>
              <a:ext cx="99904" cy="134218"/>
            </a:xfrm>
            <a:custGeom>
              <a:avLst/>
              <a:gdLst>
                <a:gd name="connsiteX0" fmla="*/ 76423 w 99904"/>
                <a:gd name="connsiteY0" fmla="*/ 62322 h 134218"/>
                <a:gd name="connsiteX1" fmla="*/ 86747 w 99904"/>
                <a:gd name="connsiteY1" fmla="*/ 57160 h 134218"/>
                <a:gd name="connsiteX2" fmla="*/ 77941 w 99904"/>
                <a:gd name="connsiteY2" fmla="*/ 52909 h 134218"/>
                <a:gd name="connsiteX3" fmla="*/ 28748 w 99904"/>
                <a:gd name="connsiteY3" fmla="*/ 52909 h 134218"/>
                <a:gd name="connsiteX4" fmla="*/ 80674 w 99904"/>
                <a:gd name="connsiteY4" fmla="*/ 9485 h 134218"/>
                <a:gd name="connsiteX5" fmla="*/ 90087 w 99904"/>
                <a:gd name="connsiteY5" fmla="*/ 9485 h 134218"/>
                <a:gd name="connsiteX6" fmla="*/ 100108 w 99904"/>
                <a:gd name="connsiteY6" fmla="*/ 4323 h 134218"/>
                <a:gd name="connsiteX7" fmla="*/ 90998 w 99904"/>
                <a:gd name="connsiteY7" fmla="*/ 71 h 134218"/>
                <a:gd name="connsiteX8" fmla="*/ 80370 w 99904"/>
                <a:gd name="connsiteY8" fmla="*/ 71 h 134218"/>
                <a:gd name="connsiteX9" fmla="*/ 204 w 99904"/>
                <a:gd name="connsiteY9" fmla="*/ 76898 h 134218"/>
                <a:gd name="connsiteX10" fmla="*/ 55166 w 99904"/>
                <a:gd name="connsiteY10" fmla="*/ 134290 h 134218"/>
                <a:gd name="connsiteX11" fmla="*/ 94642 w 99904"/>
                <a:gd name="connsiteY11" fmla="*/ 118803 h 134218"/>
                <a:gd name="connsiteX12" fmla="*/ 91606 w 99904"/>
                <a:gd name="connsiteY12" fmla="*/ 114552 h 134218"/>
                <a:gd name="connsiteX13" fmla="*/ 87658 w 99904"/>
                <a:gd name="connsiteY13" fmla="*/ 116374 h 134218"/>
                <a:gd name="connsiteX14" fmla="*/ 55774 w 99904"/>
                <a:gd name="connsiteY14" fmla="*/ 127609 h 134218"/>
                <a:gd name="connsiteX15" fmla="*/ 22978 w 99904"/>
                <a:gd name="connsiteY15" fmla="*/ 88133 h 134218"/>
                <a:gd name="connsiteX16" fmla="*/ 26318 w 99904"/>
                <a:gd name="connsiteY16" fmla="*/ 62322 h 134218"/>
                <a:gd name="connsiteX17" fmla="*/ 76423 w 99904"/>
                <a:gd name="connsiteY17" fmla="*/ 62322 h 13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904" h="134218">
                  <a:moveTo>
                    <a:pt x="76423" y="62322"/>
                  </a:moveTo>
                  <a:cubicBezTo>
                    <a:pt x="81281" y="62322"/>
                    <a:pt x="86747" y="62322"/>
                    <a:pt x="86747" y="57160"/>
                  </a:cubicBezTo>
                  <a:cubicBezTo>
                    <a:pt x="86747" y="52909"/>
                    <a:pt x="83103" y="52909"/>
                    <a:pt x="77941" y="52909"/>
                  </a:cubicBezTo>
                  <a:lnTo>
                    <a:pt x="28748" y="52909"/>
                  </a:lnTo>
                  <a:cubicBezTo>
                    <a:pt x="36036" y="27097"/>
                    <a:pt x="53041" y="9485"/>
                    <a:pt x="80674" y="9485"/>
                  </a:cubicBezTo>
                  <a:lnTo>
                    <a:pt x="90087" y="9485"/>
                  </a:lnTo>
                  <a:cubicBezTo>
                    <a:pt x="95249" y="9485"/>
                    <a:pt x="100108" y="9485"/>
                    <a:pt x="100108" y="4323"/>
                  </a:cubicBezTo>
                  <a:cubicBezTo>
                    <a:pt x="100108" y="71"/>
                    <a:pt x="96160" y="71"/>
                    <a:pt x="90998" y="71"/>
                  </a:cubicBezTo>
                  <a:lnTo>
                    <a:pt x="80370" y="71"/>
                  </a:lnTo>
                  <a:cubicBezTo>
                    <a:pt x="40894" y="71"/>
                    <a:pt x="204" y="30438"/>
                    <a:pt x="204" y="76898"/>
                  </a:cubicBezTo>
                  <a:cubicBezTo>
                    <a:pt x="204" y="110301"/>
                    <a:pt x="22978" y="134290"/>
                    <a:pt x="55166" y="134290"/>
                  </a:cubicBezTo>
                  <a:cubicBezTo>
                    <a:pt x="74904" y="134290"/>
                    <a:pt x="94642" y="122143"/>
                    <a:pt x="94642" y="118803"/>
                  </a:cubicBezTo>
                  <a:cubicBezTo>
                    <a:pt x="94642" y="117892"/>
                    <a:pt x="94339" y="114552"/>
                    <a:pt x="91606" y="114552"/>
                  </a:cubicBezTo>
                  <a:cubicBezTo>
                    <a:pt x="90998" y="114552"/>
                    <a:pt x="90391" y="114552"/>
                    <a:pt x="87658" y="116374"/>
                  </a:cubicBezTo>
                  <a:cubicBezTo>
                    <a:pt x="78244" y="122447"/>
                    <a:pt x="67009" y="127609"/>
                    <a:pt x="55774" y="127609"/>
                  </a:cubicBezTo>
                  <a:cubicBezTo>
                    <a:pt x="38161" y="127609"/>
                    <a:pt x="22978" y="114855"/>
                    <a:pt x="22978" y="88133"/>
                  </a:cubicBezTo>
                  <a:cubicBezTo>
                    <a:pt x="22978" y="77505"/>
                    <a:pt x="25407" y="65966"/>
                    <a:pt x="26318" y="62322"/>
                  </a:cubicBezTo>
                  <a:lnTo>
                    <a:pt x="76423" y="62322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5FDF1D92-CC19-7FD4-A0E9-4564CA17493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674094" y="7750055"/>
              <a:ext cx="977534" cy="12145"/>
            </a:xfrm>
            <a:custGeom>
              <a:avLst/>
              <a:gdLst>
                <a:gd name="connsiteX0" fmla="*/ 0 w 977534"/>
                <a:gd name="connsiteY0" fmla="*/ 0 h 12145"/>
                <a:gd name="connsiteX1" fmla="*/ 977534 w 977534"/>
                <a:gd name="connsiteY1" fmla="*/ 0 h 12145"/>
                <a:gd name="connsiteX2" fmla="*/ 977534 w 977534"/>
                <a:gd name="connsiteY2" fmla="*/ 12146 h 12145"/>
                <a:gd name="connsiteX3" fmla="*/ 0 w 977534"/>
                <a:gd name="connsiteY3" fmla="*/ 12146 h 1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534" h="12145">
                  <a:moveTo>
                    <a:pt x="0" y="0"/>
                  </a:moveTo>
                  <a:lnTo>
                    <a:pt x="977534" y="0"/>
                  </a:lnTo>
                  <a:lnTo>
                    <a:pt x="977534" y="12146"/>
                  </a:lnTo>
                  <a:lnTo>
                    <a:pt x="0" y="12146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5406EC9-3A52-0048-B7C0-819FDDC2C81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015146" y="7958352"/>
              <a:ext cx="185536" cy="12146"/>
            </a:xfrm>
            <a:custGeom>
              <a:avLst/>
              <a:gdLst>
                <a:gd name="connsiteX0" fmla="*/ 175095 w 185536"/>
                <a:gd name="connsiteY0" fmla="*/ 12232 h 12146"/>
                <a:gd name="connsiteX1" fmla="*/ 185723 w 185536"/>
                <a:gd name="connsiteY1" fmla="*/ 6158 h 12146"/>
                <a:gd name="connsiteX2" fmla="*/ 175095 w 185536"/>
                <a:gd name="connsiteY2" fmla="*/ 85 h 12146"/>
                <a:gd name="connsiteX3" fmla="*/ 10814 w 185536"/>
                <a:gd name="connsiteY3" fmla="*/ 85 h 12146"/>
                <a:gd name="connsiteX4" fmla="*/ 186 w 185536"/>
                <a:gd name="connsiteY4" fmla="*/ 6158 h 12146"/>
                <a:gd name="connsiteX5" fmla="*/ 10814 w 185536"/>
                <a:gd name="connsiteY5" fmla="*/ 12232 h 12146"/>
                <a:gd name="connsiteX6" fmla="*/ 175095 w 185536"/>
                <a:gd name="connsiteY6" fmla="*/ 12232 h 12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36" h="12146">
                  <a:moveTo>
                    <a:pt x="175095" y="12232"/>
                  </a:moveTo>
                  <a:cubicBezTo>
                    <a:pt x="180257" y="12232"/>
                    <a:pt x="185723" y="12232"/>
                    <a:pt x="185723" y="6158"/>
                  </a:cubicBezTo>
                  <a:cubicBezTo>
                    <a:pt x="185723" y="85"/>
                    <a:pt x="180257" y="85"/>
                    <a:pt x="175095" y="85"/>
                  </a:cubicBezTo>
                  <a:lnTo>
                    <a:pt x="10814" y="85"/>
                  </a:lnTo>
                  <a:cubicBezTo>
                    <a:pt x="5652" y="85"/>
                    <a:pt x="186" y="85"/>
                    <a:pt x="186" y="6158"/>
                  </a:cubicBezTo>
                  <a:cubicBezTo>
                    <a:pt x="186" y="12232"/>
                    <a:pt x="5652" y="12232"/>
                    <a:pt x="10814" y="12232"/>
                  </a:cubicBezTo>
                  <a:lnTo>
                    <a:pt x="175095" y="12232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DD282089-AD98-B12C-2956-C1CFD965004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233108" y="7850248"/>
              <a:ext cx="93223" cy="193432"/>
            </a:xfrm>
            <a:custGeom>
              <a:avLst/>
              <a:gdLst>
                <a:gd name="connsiteX0" fmla="*/ 55764 w 93223"/>
                <a:gd name="connsiteY0" fmla="*/ 68712 h 193432"/>
                <a:gd name="connsiteX1" fmla="*/ 84308 w 93223"/>
                <a:gd name="connsiteY1" fmla="*/ 68712 h 193432"/>
                <a:gd name="connsiteX2" fmla="*/ 93418 w 93223"/>
                <a:gd name="connsiteY2" fmla="*/ 62639 h 193432"/>
                <a:gd name="connsiteX3" fmla="*/ 84915 w 93223"/>
                <a:gd name="connsiteY3" fmla="*/ 59299 h 193432"/>
                <a:gd name="connsiteX4" fmla="*/ 58193 w 93223"/>
                <a:gd name="connsiteY4" fmla="*/ 59299 h 193432"/>
                <a:gd name="connsiteX5" fmla="*/ 70643 w 93223"/>
                <a:gd name="connsiteY5" fmla="*/ 8284 h 193432"/>
                <a:gd name="connsiteX6" fmla="*/ 61837 w 93223"/>
                <a:gd name="connsiteY6" fmla="*/ 85 h 193432"/>
                <a:gd name="connsiteX7" fmla="*/ 49690 w 93223"/>
                <a:gd name="connsiteY7" fmla="*/ 11017 h 193432"/>
                <a:gd name="connsiteX8" fmla="*/ 37848 w 93223"/>
                <a:gd name="connsiteY8" fmla="*/ 59299 h 193432"/>
                <a:gd name="connsiteX9" fmla="*/ 9303 w 93223"/>
                <a:gd name="connsiteY9" fmla="*/ 59299 h 193432"/>
                <a:gd name="connsiteX10" fmla="*/ 194 w 93223"/>
                <a:gd name="connsiteY10" fmla="*/ 65069 h 193432"/>
                <a:gd name="connsiteX11" fmla="*/ 8696 w 93223"/>
                <a:gd name="connsiteY11" fmla="*/ 68712 h 193432"/>
                <a:gd name="connsiteX12" fmla="*/ 35418 w 93223"/>
                <a:gd name="connsiteY12" fmla="*/ 68712 h 193432"/>
                <a:gd name="connsiteX13" fmla="*/ 12340 w 93223"/>
                <a:gd name="connsiteY13" fmla="*/ 165580 h 193432"/>
                <a:gd name="connsiteX14" fmla="*/ 40277 w 93223"/>
                <a:gd name="connsiteY14" fmla="*/ 193517 h 193432"/>
                <a:gd name="connsiteX15" fmla="*/ 88559 w 93223"/>
                <a:gd name="connsiteY15" fmla="*/ 146753 h 193432"/>
                <a:gd name="connsiteX16" fmla="*/ 84915 w 93223"/>
                <a:gd name="connsiteY16" fmla="*/ 143717 h 193432"/>
                <a:gd name="connsiteX17" fmla="*/ 80360 w 93223"/>
                <a:gd name="connsiteY17" fmla="*/ 147968 h 193432"/>
                <a:gd name="connsiteX18" fmla="*/ 40884 w 93223"/>
                <a:gd name="connsiteY18" fmla="*/ 186837 h 193432"/>
                <a:gd name="connsiteX19" fmla="*/ 31471 w 93223"/>
                <a:gd name="connsiteY19" fmla="*/ 172868 h 193432"/>
                <a:gd name="connsiteX20" fmla="*/ 33293 w 93223"/>
                <a:gd name="connsiteY20" fmla="*/ 158293 h 193432"/>
                <a:gd name="connsiteX21" fmla="*/ 55764 w 93223"/>
                <a:gd name="connsiteY21" fmla="*/ 68712 h 1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223" h="193432">
                  <a:moveTo>
                    <a:pt x="55764" y="68712"/>
                  </a:moveTo>
                  <a:lnTo>
                    <a:pt x="84308" y="68712"/>
                  </a:lnTo>
                  <a:cubicBezTo>
                    <a:pt x="90381" y="68712"/>
                    <a:pt x="93418" y="68712"/>
                    <a:pt x="93418" y="62639"/>
                  </a:cubicBezTo>
                  <a:cubicBezTo>
                    <a:pt x="93418" y="59299"/>
                    <a:pt x="90381" y="59299"/>
                    <a:pt x="84915" y="59299"/>
                  </a:cubicBezTo>
                  <a:lnTo>
                    <a:pt x="58193" y="59299"/>
                  </a:lnTo>
                  <a:cubicBezTo>
                    <a:pt x="69125" y="16179"/>
                    <a:pt x="70643" y="10106"/>
                    <a:pt x="70643" y="8284"/>
                  </a:cubicBezTo>
                  <a:cubicBezTo>
                    <a:pt x="70643" y="3122"/>
                    <a:pt x="66999" y="85"/>
                    <a:pt x="61837" y="85"/>
                  </a:cubicBezTo>
                  <a:cubicBezTo>
                    <a:pt x="60926" y="85"/>
                    <a:pt x="52423" y="389"/>
                    <a:pt x="49690" y="11017"/>
                  </a:cubicBezTo>
                  <a:lnTo>
                    <a:pt x="37848" y="59299"/>
                  </a:lnTo>
                  <a:lnTo>
                    <a:pt x="9303" y="59299"/>
                  </a:lnTo>
                  <a:cubicBezTo>
                    <a:pt x="3230" y="59299"/>
                    <a:pt x="194" y="59299"/>
                    <a:pt x="194" y="65069"/>
                  </a:cubicBezTo>
                  <a:cubicBezTo>
                    <a:pt x="194" y="68712"/>
                    <a:pt x="2623" y="68712"/>
                    <a:pt x="8696" y="68712"/>
                  </a:cubicBezTo>
                  <a:lnTo>
                    <a:pt x="35418" y="68712"/>
                  </a:lnTo>
                  <a:cubicBezTo>
                    <a:pt x="13555" y="154952"/>
                    <a:pt x="12340" y="160115"/>
                    <a:pt x="12340" y="165580"/>
                  </a:cubicBezTo>
                  <a:cubicBezTo>
                    <a:pt x="12340" y="181978"/>
                    <a:pt x="23879" y="193517"/>
                    <a:pt x="40277" y="193517"/>
                  </a:cubicBezTo>
                  <a:cubicBezTo>
                    <a:pt x="71250" y="193517"/>
                    <a:pt x="88559" y="149183"/>
                    <a:pt x="88559" y="146753"/>
                  </a:cubicBezTo>
                  <a:cubicBezTo>
                    <a:pt x="88559" y="143717"/>
                    <a:pt x="86130" y="143717"/>
                    <a:pt x="84915" y="143717"/>
                  </a:cubicBezTo>
                  <a:cubicBezTo>
                    <a:pt x="82182" y="143717"/>
                    <a:pt x="81878" y="144628"/>
                    <a:pt x="80360" y="147968"/>
                  </a:cubicBezTo>
                  <a:cubicBezTo>
                    <a:pt x="67303" y="179549"/>
                    <a:pt x="51209" y="186837"/>
                    <a:pt x="40884" y="186837"/>
                  </a:cubicBezTo>
                  <a:cubicBezTo>
                    <a:pt x="34507" y="186837"/>
                    <a:pt x="31471" y="182889"/>
                    <a:pt x="31471" y="172868"/>
                  </a:cubicBezTo>
                  <a:cubicBezTo>
                    <a:pt x="31471" y="165580"/>
                    <a:pt x="32078" y="163455"/>
                    <a:pt x="33293" y="158293"/>
                  </a:cubicBezTo>
                  <a:lnTo>
                    <a:pt x="55764" y="68712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6248F7EC-3EBF-B079-B7CC-266284839B4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772551" y="7655009"/>
              <a:ext cx="201934" cy="202238"/>
            </a:xfrm>
            <a:custGeom>
              <a:avLst/>
              <a:gdLst>
                <a:gd name="connsiteX0" fmla="*/ 107403 w 201934"/>
                <a:gd name="connsiteY0" fmla="*/ 107271 h 202238"/>
                <a:gd name="connsiteX1" fmla="*/ 192125 w 201934"/>
                <a:gd name="connsiteY1" fmla="*/ 107271 h 202238"/>
                <a:gd name="connsiteX2" fmla="*/ 202146 w 201934"/>
                <a:gd name="connsiteY2" fmla="*/ 101197 h 202238"/>
                <a:gd name="connsiteX3" fmla="*/ 192125 w 201934"/>
                <a:gd name="connsiteY3" fmla="*/ 95124 h 202238"/>
                <a:gd name="connsiteX4" fmla="*/ 107403 w 201934"/>
                <a:gd name="connsiteY4" fmla="*/ 95124 h 202238"/>
                <a:gd name="connsiteX5" fmla="*/ 107403 w 201934"/>
                <a:gd name="connsiteY5" fmla="*/ 10099 h 202238"/>
                <a:gd name="connsiteX6" fmla="*/ 101330 w 201934"/>
                <a:gd name="connsiteY6" fmla="*/ 78 h 202238"/>
                <a:gd name="connsiteX7" fmla="*/ 95257 w 201934"/>
                <a:gd name="connsiteY7" fmla="*/ 10099 h 202238"/>
                <a:gd name="connsiteX8" fmla="*/ 95257 w 201934"/>
                <a:gd name="connsiteY8" fmla="*/ 95124 h 202238"/>
                <a:gd name="connsiteX9" fmla="*/ 10232 w 201934"/>
                <a:gd name="connsiteY9" fmla="*/ 95124 h 202238"/>
                <a:gd name="connsiteX10" fmla="*/ 211 w 201934"/>
                <a:gd name="connsiteY10" fmla="*/ 101197 h 202238"/>
                <a:gd name="connsiteX11" fmla="*/ 10232 w 201934"/>
                <a:gd name="connsiteY11" fmla="*/ 107271 h 202238"/>
                <a:gd name="connsiteX12" fmla="*/ 95257 w 201934"/>
                <a:gd name="connsiteY12" fmla="*/ 107271 h 202238"/>
                <a:gd name="connsiteX13" fmla="*/ 95257 w 201934"/>
                <a:gd name="connsiteY13" fmla="*/ 192296 h 202238"/>
                <a:gd name="connsiteX14" fmla="*/ 101330 w 201934"/>
                <a:gd name="connsiteY14" fmla="*/ 202317 h 202238"/>
                <a:gd name="connsiteX15" fmla="*/ 107403 w 201934"/>
                <a:gd name="connsiteY15" fmla="*/ 192296 h 202238"/>
                <a:gd name="connsiteX16" fmla="*/ 107403 w 201934"/>
                <a:gd name="connsiteY16" fmla="*/ 107271 h 20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1934" h="202238">
                  <a:moveTo>
                    <a:pt x="107403" y="107271"/>
                  </a:moveTo>
                  <a:lnTo>
                    <a:pt x="192125" y="107271"/>
                  </a:lnTo>
                  <a:cubicBezTo>
                    <a:pt x="196376" y="107271"/>
                    <a:pt x="202146" y="107271"/>
                    <a:pt x="202146" y="101197"/>
                  </a:cubicBezTo>
                  <a:cubicBezTo>
                    <a:pt x="202146" y="95124"/>
                    <a:pt x="196376" y="95124"/>
                    <a:pt x="192125" y="95124"/>
                  </a:cubicBezTo>
                  <a:lnTo>
                    <a:pt x="107403" y="95124"/>
                  </a:lnTo>
                  <a:lnTo>
                    <a:pt x="107403" y="10099"/>
                  </a:lnTo>
                  <a:cubicBezTo>
                    <a:pt x="107403" y="5848"/>
                    <a:pt x="107403" y="78"/>
                    <a:pt x="101330" y="78"/>
                  </a:cubicBezTo>
                  <a:cubicBezTo>
                    <a:pt x="95257" y="78"/>
                    <a:pt x="95257" y="5848"/>
                    <a:pt x="95257" y="10099"/>
                  </a:cubicBezTo>
                  <a:lnTo>
                    <a:pt x="95257" y="95124"/>
                  </a:lnTo>
                  <a:lnTo>
                    <a:pt x="10232" y="95124"/>
                  </a:lnTo>
                  <a:cubicBezTo>
                    <a:pt x="5981" y="95124"/>
                    <a:pt x="211" y="95124"/>
                    <a:pt x="211" y="101197"/>
                  </a:cubicBezTo>
                  <a:cubicBezTo>
                    <a:pt x="211" y="107271"/>
                    <a:pt x="5981" y="107271"/>
                    <a:pt x="10232" y="107271"/>
                  </a:cubicBezTo>
                  <a:lnTo>
                    <a:pt x="95257" y="107271"/>
                  </a:lnTo>
                  <a:lnTo>
                    <a:pt x="95257" y="192296"/>
                  </a:lnTo>
                  <a:cubicBezTo>
                    <a:pt x="95257" y="196547"/>
                    <a:pt x="95257" y="202317"/>
                    <a:pt x="101330" y="202317"/>
                  </a:cubicBezTo>
                  <a:cubicBezTo>
                    <a:pt x="107403" y="202317"/>
                    <a:pt x="107403" y="196547"/>
                    <a:pt x="107403" y="192296"/>
                  </a:cubicBezTo>
                  <a:lnTo>
                    <a:pt x="107403" y="107271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4CF48CCC-F865-B6DF-68B8-53B14577D76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069227" y="7621303"/>
              <a:ext cx="67412" cy="210740"/>
            </a:xfrm>
            <a:custGeom>
              <a:avLst/>
              <a:gdLst>
                <a:gd name="connsiteX0" fmla="*/ 43948 w 67412"/>
                <a:gd name="connsiteY0" fmla="*/ 78 h 210740"/>
                <a:gd name="connsiteX1" fmla="*/ 221 w 67412"/>
                <a:gd name="connsiteY1" fmla="*/ 3418 h 210740"/>
                <a:gd name="connsiteX2" fmla="*/ 221 w 67412"/>
                <a:gd name="connsiteY2" fmla="*/ 12832 h 210740"/>
                <a:gd name="connsiteX3" fmla="*/ 23907 w 67412"/>
                <a:gd name="connsiteY3" fmla="*/ 29837 h 210740"/>
                <a:gd name="connsiteX4" fmla="*/ 23907 w 67412"/>
                <a:gd name="connsiteY4" fmla="*/ 187741 h 210740"/>
                <a:gd name="connsiteX5" fmla="*/ 221 w 67412"/>
                <a:gd name="connsiteY5" fmla="*/ 201406 h 210740"/>
                <a:gd name="connsiteX6" fmla="*/ 221 w 67412"/>
                <a:gd name="connsiteY6" fmla="*/ 210819 h 210740"/>
                <a:gd name="connsiteX7" fmla="*/ 33927 w 67412"/>
                <a:gd name="connsiteY7" fmla="*/ 209908 h 210740"/>
                <a:gd name="connsiteX8" fmla="*/ 67634 w 67412"/>
                <a:gd name="connsiteY8" fmla="*/ 210819 h 210740"/>
                <a:gd name="connsiteX9" fmla="*/ 67634 w 67412"/>
                <a:gd name="connsiteY9" fmla="*/ 201406 h 210740"/>
                <a:gd name="connsiteX10" fmla="*/ 43948 w 67412"/>
                <a:gd name="connsiteY10" fmla="*/ 187741 h 210740"/>
                <a:gd name="connsiteX11" fmla="*/ 43948 w 67412"/>
                <a:gd name="connsiteY11" fmla="*/ 78 h 21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412" h="210740">
                  <a:moveTo>
                    <a:pt x="43948" y="78"/>
                  </a:moveTo>
                  <a:lnTo>
                    <a:pt x="221" y="3418"/>
                  </a:lnTo>
                  <a:lnTo>
                    <a:pt x="221" y="12832"/>
                  </a:lnTo>
                  <a:cubicBezTo>
                    <a:pt x="21477" y="12832"/>
                    <a:pt x="23907" y="14958"/>
                    <a:pt x="23907" y="29837"/>
                  </a:cubicBezTo>
                  <a:lnTo>
                    <a:pt x="23907" y="187741"/>
                  </a:lnTo>
                  <a:cubicBezTo>
                    <a:pt x="23907" y="201406"/>
                    <a:pt x="20566" y="201406"/>
                    <a:pt x="221" y="201406"/>
                  </a:cubicBezTo>
                  <a:lnTo>
                    <a:pt x="221" y="210819"/>
                  </a:lnTo>
                  <a:cubicBezTo>
                    <a:pt x="10242" y="210515"/>
                    <a:pt x="26336" y="209908"/>
                    <a:pt x="33927" y="209908"/>
                  </a:cubicBezTo>
                  <a:cubicBezTo>
                    <a:pt x="41519" y="209908"/>
                    <a:pt x="56398" y="210515"/>
                    <a:pt x="67634" y="210819"/>
                  </a:cubicBezTo>
                  <a:lnTo>
                    <a:pt x="67634" y="201406"/>
                  </a:lnTo>
                  <a:cubicBezTo>
                    <a:pt x="47288" y="201406"/>
                    <a:pt x="43948" y="201406"/>
                    <a:pt x="43948" y="187741"/>
                  </a:cubicBezTo>
                  <a:lnTo>
                    <a:pt x="43948" y="78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3260D9EA-9283-05CF-F1C4-5D2412581E5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152059" y="7696003"/>
              <a:ext cx="134521" cy="139380"/>
            </a:xfrm>
            <a:custGeom>
              <a:avLst/>
              <a:gdLst>
                <a:gd name="connsiteX0" fmla="*/ 134746 w 134521"/>
                <a:gd name="connsiteY0" fmla="*/ 71135 h 139380"/>
                <a:gd name="connsiteX1" fmla="*/ 67637 w 134521"/>
                <a:gd name="connsiteY1" fmla="*/ 78 h 139380"/>
                <a:gd name="connsiteX2" fmla="*/ 224 w 134521"/>
                <a:gd name="connsiteY2" fmla="*/ 71135 h 139380"/>
                <a:gd name="connsiteX3" fmla="*/ 67333 w 134521"/>
                <a:gd name="connsiteY3" fmla="*/ 139459 h 139380"/>
                <a:gd name="connsiteX4" fmla="*/ 134746 w 134521"/>
                <a:gd name="connsiteY4" fmla="*/ 71135 h 139380"/>
                <a:gd name="connsiteX5" fmla="*/ 67637 w 134521"/>
                <a:gd name="connsiteY5" fmla="*/ 131867 h 139380"/>
                <a:gd name="connsiteX6" fmla="*/ 33019 w 134521"/>
                <a:gd name="connsiteY6" fmla="*/ 111522 h 139380"/>
                <a:gd name="connsiteX7" fmla="*/ 25428 w 134521"/>
                <a:gd name="connsiteY7" fmla="*/ 68706 h 139380"/>
                <a:gd name="connsiteX8" fmla="*/ 32715 w 134521"/>
                <a:gd name="connsiteY8" fmla="*/ 27104 h 139380"/>
                <a:gd name="connsiteX9" fmla="*/ 67333 w 134521"/>
                <a:gd name="connsiteY9" fmla="*/ 6759 h 139380"/>
                <a:gd name="connsiteX10" fmla="*/ 101647 w 134521"/>
                <a:gd name="connsiteY10" fmla="*/ 26497 h 139380"/>
                <a:gd name="connsiteX11" fmla="*/ 109542 w 134521"/>
                <a:gd name="connsiteY11" fmla="*/ 68706 h 139380"/>
                <a:gd name="connsiteX12" fmla="*/ 102861 w 134521"/>
                <a:gd name="connsiteY12" fmla="*/ 109396 h 139380"/>
                <a:gd name="connsiteX13" fmla="*/ 67637 w 134521"/>
                <a:gd name="connsiteY13" fmla="*/ 131867 h 13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4521" h="139380">
                  <a:moveTo>
                    <a:pt x="134746" y="71135"/>
                  </a:moveTo>
                  <a:cubicBezTo>
                    <a:pt x="134746" y="32266"/>
                    <a:pt x="104380" y="78"/>
                    <a:pt x="67637" y="78"/>
                  </a:cubicBezTo>
                  <a:cubicBezTo>
                    <a:pt x="29679" y="78"/>
                    <a:pt x="224" y="33177"/>
                    <a:pt x="224" y="71135"/>
                  </a:cubicBezTo>
                  <a:cubicBezTo>
                    <a:pt x="224" y="110307"/>
                    <a:pt x="31804" y="139459"/>
                    <a:pt x="67333" y="139459"/>
                  </a:cubicBezTo>
                  <a:cubicBezTo>
                    <a:pt x="104076" y="139459"/>
                    <a:pt x="134746" y="109700"/>
                    <a:pt x="134746" y="71135"/>
                  </a:cubicBezTo>
                  <a:close/>
                  <a:moveTo>
                    <a:pt x="67637" y="131867"/>
                  </a:moveTo>
                  <a:cubicBezTo>
                    <a:pt x="54579" y="131867"/>
                    <a:pt x="41218" y="125490"/>
                    <a:pt x="33019" y="111522"/>
                  </a:cubicBezTo>
                  <a:cubicBezTo>
                    <a:pt x="25428" y="98161"/>
                    <a:pt x="25428" y="79637"/>
                    <a:pt x="25428" y="68706"/>
                  </a:cubicBezTo>
                  <a:cubicBezTo>
                    <a:pt x="25428" y="56863"/>
                    <a:pt x="25428" y="40465"/>
                    <a:pt x="32715" y="27104"/>
                  </a:cubicBezTo>
                  <a:cubicBezTo>
                    <a:pt x="40914" y="13136"/>
                    <a:pt x="55186" y="6759"/>
                    <a:pt x="67333" y="6759"/>
                  </a:cubicBezTo>
                  <a:cubicBezTo>
                    <a:pt x="80694" y="6759"/>
                    <a:pt x="93751" y="13439"/>
                    <a:pt x="101647" y="26497"/>
                  </a:cubicBezTo>
                  <a:cubicBezTo>
                    <a:pt x="109542" y="39554"/>
                    <a:pt x="109542" y="57167"/>
                    <a:pt x="109542" y="68706"/>
                  </a:cubicBezTo>
                  <a:cubicBezTo>
                    <a:pt x="109542" y="79637"/>
                    <a:pt x="109542" y="96035"/>
                    <a:pt x="102861" y="109396"/>
                  </a:cubicBezTo>
                  <a:cubicBezTo>
                    <a:pt x="96181" y="123061"/>
                    <a:pt x="82820" y="131867"/>
                    <a:pt x="67637" y="131867"/>
                  </a:cubicBez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16181F3B-67AC-8D2B-39CB-B6C9C9538B6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303890" y="7694485"/>
              <a:ext cx="138773" cy="200112"/>
            </a:xfrm>
            <a:custGeom>
              <a:avLst/>
              <a:gdLst>
                <a:gd name="connsiteX0" fmla="*/ 59139 w 138773"/>
                <a:gd name="connsiteY0" fmla="*/ 85407 h 200112"/>
                <a:gd name="connsiteX1" fmla="*/ 32720 w 138773"/>
                <a:gd name="connsiteY1" fmla="*/ 48057 h 200112"/>
                <a:gd name="connsiteX2" fmla="*/ 37579 w 138773"/>
                <a:gd name="connsiteY2" fmla="*/ 22549 h 200112"/>
                <a:gd name="connsiteX3" fmla="*/ 59139 w 138773"/>
                <a:gd name="connsiteY3" fmla="*/ 10403 h 200112"/>
                <a:gd name="connsiteX4" fmla="*/ 85558 w 138773"/>
                <a:gd name="connsiteY4" fmla="*/ 47753 h 200112"/>
                <a:gd name="connsiteX5" fmla="*/ 80699 w 138773"/>
                <a:gd name="connsiteY5" fmla="*/ 73261 h 200112"/>
                <a:gd name="connsiteX6" fmla="*/ 59139 w 138773"/>
                <a:gd name="connsiteY6" fmla="*/ 85407 h 200112"/>
                <a:gd name="connsiteX7" fmla="*/ 23914 w 138773"/>
                <a:gd name="connsiteY7" fmla="*/ 97250 h 200112"/>
                <a:gd name="connsiteX8" fmla="*/ 29077 w 138773"/>
                <a:gd name="connsiteY8" fmla="*/ 82978 h 200112"/>
                <a:gd name="connsiteX9" fmla="*/ 59139 w 138773"/>
                <a:gd name="connsiteY9" fmla="*/ 92391 h 200112"/>
                <a:gd name="connsiteX10" fmla="*/ 108332 w 138773"/>
                <a:gd name="connsiteY10" fmla="*/ 48057 h 200112"/>
                <a:gd name="connsiteX11" fmla="*/ 95882 w 138773"/>
                <a:gd name="connsiteY11" fmla="*/ 18602 h 200112"/>
                <a:gd name="connsiteX12" fmla="*/ 123211 w 138773"/>
                <a:gd name="connsiteY12" fmla="*/ 6759 h 200112"/>
                <a:gd name="connsiteX13" fmla="*/ 126248 w 138773"/>
                <a:gd name="connsiteY13" fmla="*/ 7062 h 200112"/>
                <a:gd name="connsiteX14" fmla="*/ 121390 w 138773"/>
                <a:gd name="connsiteY14" fmla="*/ 15261 h 200112"/>
                <a:gd name="connsiteX15" fmla="*/ 130196 w 138773"/>
                <a:gd name="connsiteY15" fmla="*/ 24067 h 200112"/>
                <a:gd name="connsiteX16" fmla="*/ 139002 w 138773"/>
                <a:gd name="connsiteY16" fmla="*/ 14958 h 200112"/>
                <a:gd name="connsiteX17" fmla="*/ 123515 w 138773"/>
                <a:gd name="connsiteY17" fmla="*/ 78 h 200112"/>
                <a:gd name="connsiteX18" fmla="*/ 91327 w 138773"/>
                <a:gd name="connsiteY18" fmla="*/ 14350 h 200112"/>
                <a:gd name="connsiteX19" fmla="*/ 59139 w 138773"/>
                <a:gd name="connsiteY19" fmla="*/ 3418 h 200112"/>
                <a:gd name="connsiteX20" fmla="*/ 9946 w 138773"/>
                <a:gd name="connsiteY20" fmla="*/ 47753 h 200112"/>
                <a:gd name="connsiteX21" fmla="*/ 24218 w 138773"/>
                <a:gd name="connsiteY21" fmla="*/ 79030 h 200112"/>
                <a:gd name="connsiteX22" fmla="*/ 14804 w 138773"/>
                <a:gd name="connsiteY22" fmla="*/ 104234 h 200112"/>
                <a:gd name="connsiteX23" fmla="*/ 28166 w 138773"/>
                <a:gd name="connsiteY23" fmla="*/ 131260 h 200112"/>
                <a:gd name="connsiteX24" fmla="*/ 229 w 138773"/>
                <a:gd name="connsiteY24" fmla="*/ 161626 h 200112"/>
                <a:gd name="connsiteX25" fmla="*/ 67338 w 138773"/>
                <a:gd name="connsiteY25" fmla="*/ 200191 h 200112"/>
                <a:gd name="connsiteX26" fmla="*/ 134751 w 138773"/>
                <a:gd name="connsiteY26" fmla="*/ 161019 h 200112"/>
                <a:gd name="connsiteX27" fmla="*/ 115013 w 138773"/>
                <a:gd name="connsiteY27" fmla="*/ 126401 h 200112"/>
                <a:gd name="connsiteX28" fmla="*/ 62783 w 138773"/>
                <a:gd name="connsiteY28" fmla="*/ 117899 h 200112"/>
                <a:gd name="connsiteX29" fmla="*/ 40008 w 138773"/>
                <a:gd name="connsiteY29" fmla="*/ 117595 h 200112"/>
                <a:gd name="connsiteX30" fmla="*/ 23914 w 138773"/>
                <a:gd name="connsiteY30" fmla="*/ 97250 h 200112"/>
                <a:gd name="connsiteX31" fmla="*/ 67641 w 138773"/>
                <a:gd name="connsiteY31" fmla="*/ 193207 h 200112"/>
                <a:gd name="connsiteX32" fmla="*/ 16019 w 138773"/>
                <a:gd name="connsiteY32" fmla="*/ 161626 h 200112"/>
                <a:gd name="connsiteX33" fmla="*/ 40919 w 138773"/>
                <a:gd name="connsiteY33" fmla="*/ 135511 h 200112"/>
                <a:gd name="connsiteX34" fmla="*/ 58835 w 138773"/>
                <a:gd name="connsiteY34" fmla="*/ 135511 h 200112"/>
                <a:gd name="connsiteX35" fmla="*/ 118960 w 138773"/>
                <a:gd name="connsiteY35" fmla="*/ 161626 h 200112"/>
                <a:gd name="connsiteX36" fmla="*/ 67641 w 138773"/>
                <a:gd name="connsiteY36" fmla="*/ 193207 h 20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8773" h="200112">
                  <a:moveTo>
                    <a:pt x="59139" y="85407"/>
                  </a:moveTo>
                  <a:cubicBezTo>
                    <a:pt x="32720" y="85407"/>
                    <a:pt x="32720" y="55041"/>
                    <a:pt x="32720" y="48057"/>
                  </a:cubicBezTo>
                  <a:cubicBezTo>
                    <a:pt x="32720" y="39858"/>
                    <a:pt x="33024" y="30141"/>
                    <a:pt x="37579" y="22549"/>
                  </a:cubicBezTo>
                  <a:cubicBezTo>
                    <a:pt x="40008" y="18905"/>
                    <a:pt x="46993" y="10403"/>
                    <a:pt x="59139" y="10403"/>
                  </a:cubicBezTo>
                  <a:cubicBezTo>
                    <a:pt x="85558" y="10403"/>
                    <a:pt x="85558" y="40769"/>
                    <a:pt x="85558" y="47753"/>
                  </a:cubicBezTo>
                  <a:cubicBezTo>
                    <a:pt x="85558" y="55952"/>
                    <a:pt x="85254" y="65669"/>
                    <a:pt x="80699" y="73261"/>
                  </a:cubicBezTo>
                  <a:cubicBezTo>
                    <a:pt x="78270" y="76905"/>
                    <a:pt x="71285" y="85407"/>
                    <a:pt x="59139" y="85407"/>
                  </a:cubicBezTo>
                  <a:close/>
                  <a:moveTo>
                    <a:pt x="23914" y="97250"/>
                  </a:moveTo>
                  <a:cubicBezTo>
                    <a:pt x="23914" y="96035"/>
                    <a:pt x="23914" y="89051"/>
                    <a:pt x="29077" y="82978"/>
                  </a:cubicBezTo>
                  <a:cubicBezTo>
                    <a:pt x="40919" y="91480"/>
                    <a:pt x="53369" y="92391"/>
                    <a:pt x="59139" y="92391"/>
                  </a:cubicBezTo>
                  <a:cubicBezTo>
                    <a:pt x="87379" y="92391"/>
                    <a:pt x="108332" y="71439"/>
                    <a:pt x="108332" y="48057"/>
                  </a:cubicBezTo>
                  <a:cubicBezTo>
                    <a:pt x="108332" y="36821"/>
                    <a:pt x="103474" y="25586"/>
                    <a:pt x="95882" y="18602"/>
                  </a:cubicBezTo>
                  <a:cubicBezTo>
                    <a:pt x="106814" y="8277"/>
                    <a:pt x="117746" y="6759"/>
                    <a:pt x="123211" y="6759"/>
                  </a:cubicBezTo>
                  <a:cubicBezTo>
                    <a:pt x="123819" y="6759"/>
                    <a:pt x="125337" y="6759"/>
                    <a:pt x="126248" y="7062"/>
                  </a:cubicBezTo>
                  <a:cubicBezTo>
                    <a:pt x="122908" y="8277"/>
                    <a:pt x="121390" y="11617"/>
                    <a:pt x="121390" y="15261"/>
                  </a:cubicBezTo>
                  <a:cubicBezTo>
                    <a:pt x="121390" y="20424"/>
                    <a:pt x="125337" y="24067"/>
                    <a:pt x="130196" y="24067"/>
                  </a:cubicBezTo>
                  <a:cubicBezTo>
                    <a:pt x="133232" y="24067"/>
                    <a:pt x="139002" y="21942"/>
                    <a:pt x="139002" y="14958"/>
                  </a:cubicBezTo>
                  <a:cubicBezTo>
                    <a:pt x="139002" y="9795"/>
                    <a:pt x="135358" y="78"/>
                    <a:pt x="123515" y="78"/>
                  </a:cubicBezTo>
                  <a:cubicBezTo>
                    <a:pt x="117442" y="78"/>
                    <a:pt x="104081" y="1900"/>
                    <a:pt x="91327" y="14350"/>
                  </a:cubicBezTo>
                  <a:cubicBezTo>
                    <a:pt x="78573" y="4329"/>
                    <a:pt x="65820" y="3418"/>
                    <a:pt x="59139" y="3418"/>
                  </a:cubicBezTo>
                  <a:cubicBezTo>
                    <a:pt x="30899" y="3418"/>
                    <a:pt x="9946" y="24371"/>
                    <a:pt x="9946" y="47753"/>
                  </a:cubicBezTo>
                  <a:cubicBezTo>
                    <a:pt x="9946" y="61114"/>
                    <a:pt x="16626" y="72653"/>
                    <a:pt x="24218" y="79030"/>
                  </a:cubicBezTo>
                  <a:cubicBezTo>
                    <a:pt x="20270" y="83585"/>
                    <a:pt x="14804" y="93606"/>
                    <a:pt x="14804" y="104234"/>
                  </a:cubicBezTo>
                  <a:cubicBezTo>
                    <a:pt x="14804" y="113648"/>
                    <a:pt x="18752" y="125187"/>
                    <a:pt x="28166" y="131260"/>
                  </a:cubicBezTo>
                  <a:cubicBezTo>
                    <a:pt x="9946" y="136422"/>
                    <a:pt x="229" y="149480"/>
                    <a:pt x="229" y="161626"/>
                  </a:cubicBezTo>
                  <a:cubicBezTo>
                    <a:pt x="229" y="183490"/>
                    <a:pt x="30291" y="200191"/>
                    <a:pt x="67338" y="200191"/>
                  </a:cubicBezTo>
                  <a:cubicBezTo>
                    <a:pt x="103170" y="200191"/>
                    <a:pt x="134751" y="184704"/>
                    <a:pt x="134751" y="161019"/>
                  </a:cubicBezTo>
                  <a:cubicBezTo>
                    <a:pt x="134751" y="150391"/>
                    <a:pt x="130499" y="134904"/>
                    <a:pt x="115013" y="126401"/>
                  </a:cubicBezTo>
                  <a:cubicBezTo>
                    <a:pt x="98919" y="117899"/>
                    <a:pt x="81306" y="117899"/>
                    <a:pt x="62783" y="117899"/>
                  </a:cubicBezTo>
                  <a:cubicBezTo>
                    <a:pt x="55191" y="117899"/>
                    <a:pt x="42134" y="117899"/>
                    <a:pt x="40008" y="117595"/>
                  </a:cubicBezTo>
                  <a:cubicBezTo>
                    <a:pt x="30291" y="116380"/>
                    <a:pt x="23914" y="106967"/>
                    <a:pt x="23914" y="97250"/>
                  </a:cubicBezTo>
                  <a:close/>
                  <a:moveTo>
                    <a:pt x="67641" y="193207"/>
                  </a:moveTo>
                  <a:cubicBezTo>
                    <a:pt x="36972" y="193207"/>
                    <a:pt x="16019" y="177720"/>
                    <a:pt x="16019" y="161626"/>
                  </a:cubicBezTo>
                  <a:cubicBezTo>
                    <a:pt x="16019" y="147658"/>
                    <a:pt x="27558" y="136422"/>
                    <a:pt x="40919" y="135511"/>
                  </a:cubicBezTo>
                  <a:lnTo>
                    <a:pt x="58835" y="135511"/>
                  </a:lnTo>
                  <a:cubicBezTo>
                    <a:pt x="84950" y="135511"/>
                    <a:pt x="118960" y="135511"/>
                    <a:pt x="118960" y="161626"/>
                  </a:cubicBezTo>
                  <a:cubicBezTo>
                    <a:pt x="118960" y="178024"/>
                    <a:pt x="97400" y="193207"/>
                    <a:pt x="67641" y="193207"/>
                  </a:cubicBez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74907F80-BC3E-31F8-DAD4-5285A952FEB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563688" y="7544626"/>
              <a:ext cx="185536" cy="12146"/>
            </a:xfrm>
            <a:custGeom>
              <a:avLst/>
              <a:gdLst>
                <a:gd name="connsiteX0" fmla="*/ 175146 w 185536"/>
                <a:gd name="connsiteY0" fmla="*/ 12218 h 12146"/>
                <a:gd name="connsiteX1" fmla="*/ 185774 w 185536"/>
                <a:gd name="connsiteY1" fmla="*/ 6145 h 12146"/>
                <a:gd name="connsiteX2" fmla="*/ 175146 w 185536"/>
                <a:gd name="connsiteY2" fmla="*/ 71 h 12146"/>
                <a:gd name="connsiteX3" fmla="*/ 10865 w 185536"/>
                <a:gd name="connsiteY3" fmla="*/ 71 h 12146"/>
                <a:gd name="connsiteX4" fmla="*/ 237 w 185536"/>
                <a:gd name="connsiteY4" fmla="*/ 6145 h 12146"/>
                <a:gd name="connsiteX5" fmla="*/ 10865 w 185536"/>
                <a:gd name="connsiteY5" fmla="*/ 12218 h 12146"/>
                <a:gd name="connsiteX6" fmla="*/ 175146 w 185536"/>
                <a:gd name="connsiteY6" fmla="*/ 12218 h 12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36" h="12146">
                  <a:moveTo>
                    <a:pt x="175146" y="12218"/>
                  </a:moveTo>
                  <a:cubicBezTo>
                    <a:pt x="180308" y="12218"/>
                    <a:pt x="185774" y="12218"/>
                    <a:pt x="185774" y="6145"/>
                  </a:cubicBezTo>
                  <a:cubicBezTo>
                    <a:pt x="185774" y="71"/>
                    <a:pt x="180308" y="71"/>
                    <a:pt x="175146" y="71"/>
                  </a:cubicBezTo>
                  <a:lnTo>
                    <a:pt x="10865" y="71"/>
                  </a:lnTo>
                  <a:cubicBezTo>
                    <a:pt x="5703" y="71"/>
                    <a:pt x="237" y="71"/>
                    <a:pt x="237" y="6145"/>
                  </a:cubicBezTo>
                  <a:cubicBezTo>
                    <a:pt x="237" y="12218"/>
                    <a:pt x="5703" y="12218"/>
                    <a:pt x="10865" y="12218"/>
                  </a:cubicBezTo>
                  <a:lnTo>
                    <a:pt x="175146" y="12218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B680F680-DDD2-20C3-66D9-A74F412E113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783472" y="7492396"/>
              <a:ext cx="156081" cy="137558"/>
            </a:xfrm>
            <a:custGeom>
              <a:avLst/>
              <a:gdLst>
                <a:gd name="connsiteX0" fmla="*/ 97720 w 156081"/>
                <a:gd name="connsiteY0" fmla="*/ 117285 h 137558"/>
                <a:gd name="connsiteX1" fmla="*/ 124746 w 156081"/>
                <a:gd name="connsiteY1" fmla="*/ 137630 h 137558"/>
                <a:gd name="connsiteX2" fmla="*/ 147216 w 156081"/>
                <a:gd name="connsiteY2" fmla="*/ 120929 h 137558"/>
                <a:gd name="connsiteX3" fmla="*/ 156326 w 156081"/>
                <a:gd name="connsiteY3" fmla="*/ 90866 h 137558"/>
                <a:gd name="connsiteX4" fmla="*/ 152682 w 156081"/>
                <a:gd name="connsiteY4" fmla="*/ 87830 h 137558"/>
                <a:gd name="connsiteX5" fmla="*/ 148431 w 156081"/>
                <a:gd name="connsiteY5" fmla="*/ 93296 h 137558"/>
                <a:gd name="connsiteX6" fmla="*/ 125657 w 156081"/>
                <a:gd name="connsiteY6" fmla="*/ 130949 h 137558"/>
                <a:gd name="connsiteX7" fmla="*/ 116243 w 156081"/>
                <a:gd name="connsiteY7" fmla="*/ 116981 h 137558"/>
                <a:gd name="connsiteX8" fmla="*/ 122316 w 156081"/>
                <a:gd name="connsiteY8" fmla="*/ 85400 h 137558"/>
                <a:gd name="connsiteX9" fmla="*/ 130819 w 156081"/>
                <a:gd name="connsiteY9" fmla="*/ 52605 h 137558"/>
                <a:gd name="connsiteX10" fmla="*/ 135981 w 156081"/>
                <a:gd name="connsiteY10" fmla="*/ 31956 h 137558"/>
                <a:gd name="connsiteX11" fmla="*/ 140536 w 156081"/>
                <a:gd name="connsiteY11" fmla="*/ 11611 h 137558"/>
                <a:gd name="connsiteX12" fmla="*/ 131730 w 156081"/>
                <a:gd name="connsiteY12" fmla="*/ 3412 h 137558"/>
                <a:gd name="connsiteX13" fmla="*/ 119887 w 156081"/>
                <a:gd name="connsiteY13" fmla="*/ 14040 h 137558"/>
                <a:gd name="connsiteX14" fmla="*/ 97112 w 156081"/>
                <a:gd name="connsiteY14" fmla="*/ 105442 h 137558"/>
                <a:gd name="connsiteX15" fmla="*/ 62495 w 156081"/>
                <a:gd name="connsiteY15" fmla="*/ 130949 h 137558"/>
                <a:gd name="connsiteX16" fmla="*/ 43668 w 156081"/>
                <a:gd name="connsiteY16" fmla="*/ 106049 h 137558"/>
                <a:gd name="connsiteX17" fmla="*/ 60066 w 156081"/>
                <a:gd name="connsiteY17" fmla="*/ 44102 h 137558"/>
                <a:gd name="connsiteX18" fmla="*/ 65228 w 156081"/>
                <a:gd name="connsiteY18" fmla="*/ 24972 h 137558"/>
                <a:gd name="connsiteX19" fmla="*/ 40328 w 156081"/>
                <a:gd name="connsiteY19" fmla="*/ 71 h 137558"/>
                <a:gd name="connsiteX20" fmla="*/ 244 w 156081"/>
                <a:gd name="connsiteY20" fmla="*/ 46835 h 137558"/>
                <a:gd name="connsiteX21" fmla="*/ 3888 w 156081"/>
                <a:gd name="connsiteY21" fmla="*/ 49872 h 137558"/>
                <a:gd name="connsiteX22" fmla="*/ 8747 w 156081"/>
                <a:gd name="connsiteY22" fmla="*/ 44406 h 137558"/>
                <a:gd name="connsiteX23" fmla="*/ 39417 w 156081"/>
                <a:gd name="connsiteY23" fmla="*/ 6752 h 137558"/>
                <a:gd name="connsiteX24" fmla="*/ 47008 w 156081"/>
                <a:gd name="connsiteY24" fmla="*/ 16773 h 137558"/>
                <a:gd name="connsiteX25" fmla="*/ 41846 w 156081"/>
                <a:gd name="connsiteY25" fmla="*/ 37422 h 137558"/>
                <a:gd name="connsiteX26" fmla="*/ 24234 w 156081"/>
                <a:gd name="connsiteY26" fmla="*/ 101191 h 137558"/>
                <a:gd name="connsiteX27" fmla="*/ 61584 w 156081"/>
                <a:gd name="connsiteY27" fmla="*/ 137630 h 137558"/>
                <a:gd name="connsiteX28" fmla="*/ 97720 w 156081"/>
                <a:gd name="connsiteY28" fmla="*/ 117285 h 13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6081" h="137558">
                  <a:moveTo>
                    <a:pt x="97720" y="117285"/>
                  </a:moveTo>
                  <a:cubicBezTo>
                    <a:pt x="101060" y="129735"/>
                    <a:pt x="111688" y="137630"/>
                    <a:pt x="124746" y="137630"/>
                  </a:cubicBezTo>
                  <a:cubicBezTo>
                    <a:pt x="135374" y="137630"/>
                    <a:pt x="142358" y="130646"/>
                    <a:pt x="147216" y="120929"/>
                  </a:cubicBezTo>
                  <a:cubicBezTo>
                    <a:pt x="152379" y="109997"/>
                    <a:pt x="156326" y="91474"/>
                    <a:pt x="156326" y="90866"/>
                  </a:cubicBezTo>
                  <a:cubicBezTo>
                    <a:pt x="156326" y="87830"/>
                    <a:pt x="153593" y="87830"/>
                    <a:pt x="152682" y="87830"/>
                  </a:cubicBezTo>
                  <a:cubicBezTo>
                    <a:pt x="149646" y="87830"/>
                    <a:pt x="149342" y="89044"/>
                    <a:pt x="148431" y="93296"/>
                  </a:cubicBezTo>
                  <a:cubicBezTo>
                    <a:pt x="144180" y="110301"/>
                    <a:pt x="138410" y="130949"/>
                    <a:pt x="125657" y="130949"/>
                  </a:cubicBezTo>
                  <a:cubicBezTo>
                    <a:pt x="119280" y="130949"/>
                    <a:pt x="116243" y="127002"/>
                    <a:pt x="116243" y="116981"/>
                  </a:cubicBezTo>
                  <a:cubicBezTo>
                    <a:pt x="116243" y="110301"/>
                    <a:pt x="119887" y="96028"/>
                    <a:pt x="122316" y="85400"/>
                  </a:cubicBezTo>
                  <a:lnTo>
                    <a:pt x="130819" y="52605"/>
                  </a:lnTo>
                  <a:cubicBezTo>
                    <a:pt x="131730" y="48050"/>
                    <a:pt x="134766" y="36511"/>
                    <a:pt x="135981" y="31956"/>
                  </a:cubicBezTo>
                  <a:cubicBezTo>
                    <a:pt x="137499" y="24972"/>
                    <a:pt x="140536" y="13433"/>
                    <a:pt x="140536" y="11611"/>
                  </a:cubicBezTo>
                  <a:cubicBezTo>
                    <a:pt x="140536" y="6145"/>
                    <a:pt x="136285" y="3412"/>
                    <a:pt x="131730" y="3412"/>
                  </a:cubicBezTo>
                  <a:cubicBezTo>
                    <a:pt x="130211" y="3412"/>
                    <a:pt x="122316" y="3715"/>
                    <a:pt x="119887" y="14040"/>
                  </a:cubicBezTo>
                  <a:cubicBezTo>
                    <a:pt x="114117" y="36207"/>
                    <a:pt x="100756" y="89348"/>
                    <a:pt x="97112" y="105442"/>
                  </a:cubicBezTo>
                  <a:cubicBezTo>
                    <a:pt x="96809" y="106657"/>
                    <a:pt x="84662" y="130949"/>
                    <a:pt x="62495" y="130949"/>
                  </a:cubicBezTo>
                  <a:cubicBezTo>
                    <a:pt x="46705" y="130949"/>
                    <a:pt x="43668" y="117285"/>
                    <a:pt x="43668" y="106049"/>
                  </a:cubicBezTo>
                  <a:cubicBezTo>
                    <a:pt x="43668" y="89044"/>
                    <a:pt x="52170" y="65055"/>
                    <a:pt x="60066" y="44102"/>
                  </a:cubicBezTo>
                  <a:cubicBezTo>
                    <a:pt x="63710" y="34993"/>
                    <a:pt x="65228" y="30741"/>
                    <a:pt x="65228" y="24972"/>
                  </a:cubicBezTo>
                  <a:cubicBezTo>
                    <a:pt x="65228" y="11307"/>
                    <a:pt x="55511" y="71"/>
                    <a:pt x="40328" y="71"/>
                  </a:cubicBezTo>
                  <a:cubicBezTo>
                    <a:pt x="11480" y="71"/>
                    <a:pt x="244" y="44102"/>
                    <a:pt x="244" y="46835"/>
                  </a:cubicBezTo>
                  <a:cubicBezTo>
                    <a:pt x="244" y="49872"/>
                    <a:pt x="3281" y="49872"/>
                    <a:pt x="3888" y="49872"/>
                  </a:cubicBezTo>
                  <a:cubicBezTo>
                    <a:pt x="6925" y="49872"/>
                    <a:pt x="7229" y="49265"/>
                    <a:pt x="8747" y="44406"/>
                  </a:cubicBezTo>
                  <a:cubicBezTo>
                    <a:pt x="16338" y="17987"/>
                    <a:pt x="27878" y="6752"/>
                    <a:pt x="39417" y="6752"/>
                  </a:cubicBezTo>
                  <a:cubicBezTo>
                    <a:pt x="42150" y="6752"/>
                    <a:pt x="47008" y="7056"/>
                    <a:pt x="47008" y="16773"/>
                  </a:cubicBezTo>
                  <a:cubicBezTo>
                    <a:pt x="47008" y="24061"/>
                    <a:pt x="43668" y="32867"/>
                    <a:pt x="41846" y="37422"/>
                  </a:cubicBezTo>
                  <a:cubicBezTo>
                    <a:pt x="30611" y="67484"/>
                    <a:pt x="24234" y="86311"/>
                    <a:pt x="24234" y="101191"/>
                  </a:cubicBezTo>
                  <a:cubicBezTo>
                    <a:pt x="24234" y="130039"/>
                    <a:pt x="45186" y="137630"/>
                    <a:pt x="61584" y="137630"/>
                  </a:cubicBezTo>
                  <a:cubicBezTo>
                    <a:pt x="81626" y="137630"/>
                    <a:pt x="92557" y="123965"/>
                    <a:pt x="97720" y="117285"/>
                  </a:cubicBez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1AC9AABF-5682-D245-B0BB-D48CBF75F41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041182" y="7544626"/>
              <a:ext cx="185536" cy="12146"/>
            </a:xfrm>
            <a:custGeom>
              <a:avLst/>
              <a:gdLst>
                <a:gd name="connsiteX0" fmla="*/ 175161 w 185536"/>
                <a:gd name="connsiteY0" fmla="*/ 12218 h 12146"/>
                <a:gd name="connsiteX1" fmla="*/ 185789 w 185536"/>
                <a:gd name="connsiteY1" fmla="*/ 6145 h 12146"/>
                <a:gd name="connsiteX2" fmla="*/ 175161 w 185536"/>
                <a:gd name="connsiteY2" fmla="*/ 71 h 12146"/>
                <a:gd name="connsiteX3" fmla="*/ 10881 w 185536"/>
                <a:gd name="connsiteY3" fmla="*/ 71 h 12146"/>
                <a:gd name="connsiteX4" fmla="*/ 252 w 185536"/>
                <a:gd name="connsiteY4" fmla="*/ 6145 h 12146"/>
                <a:gd name="connsiteX5" fmla="*/ 10881 w 185536"/>
                <a:gd name="connsiteY5" fmla="*/ 12218 h 12146"/>
                <a:gd name="connsiteX6" fmla="*/ 175161 w 185536"/>
                <a:gd name="connsiteY6" fmla="*/ 12218 h 12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36" h="12146">
                  <a:moveTo>
                    <a:pt x="175161" y="12218"/>
                  </a:moveTo>
                  <a:cubicBezTo>
                    <a:pt x="180323" y="12218"/>
                    <a:pt x="185789" y="12218"/>
                    <a:pt x="185789" y="6145"/>
                  </a:cubicBezTo>
                  <a:cubicBezTo>
                    <a:pt x="185789" y="71"/>
                    <a:pt x="180323" y="71"/>
                    <a:pt x="175161" y="71"/>
                  </a:cubicBezTo>
                  <a:lnTo>
                    <a:pt x="10881" y="71"/>
                  </a:lnTo>
                  <a:cubicBezTo>
                    <a:pt x="5718" y="71"/>
                    <a:pt x="252" y="71"/>
                    <a:pt x="252" y="6145"/>
                  </a:cubicBezTo>
                  <a:cubicBezTo>
                    <a:pt x="252" y="12218"/>
                    <a:pt x="5718" y="12218"/>
                    <a:pt x="10881" y="12218"/>
                  </a:cubicBezTo>
                  <a:lnTo>
                    <a:pt x="175161" y="12218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52F7F803-851B-C19B-DEB5-2849A83D801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328444" y="7425894"/>
              <a:ext cx="80166" cy="204060"/>
            </a:xfrm>
            <a:custGeom>
              <a:avLst/>
              <a:gdLst>
                <a:gd name="connsiteX0" fmla="*/ 77696 w 80166"/>
                <a:gd name="connsiteY0" fmla="*/ 11003 h 204060"/>
                <a:gd name="connsiteX1" fmla="*/ 66460 w 80166"/>
                <a:gd name="connsiteY1" fmla="*/ 71 h 204060"/>
                <a:gd name="connsiteX2" fmla="*/ 50063 w 80166"/>
                <a:gd name="connsiteY2" fmla="*/ 16166 h 204060"/>
                <a:gd name="connsiteX3" fmla="*/ 61602 w 80166"/>
                <a:gd name="connsiteY3" fmla="*/ 27097 h 204060"/>
                <a:gd name="connsiteX4" fmla="*/ 77696 w 80166"/>
                <a:gd name="connsiteY4" fmla="*/ 11003 h 204060"/>
                <a:gd name="connsiteX5" fmla="*/ 54618 w 80166"/>
                <a:gd name="connsiteY5" fmla="*/ 125180 h 204060"/>
                <a:gd name="connsiteX6" fmla="*/ 61298 w 80166"/>
                <a:gd name="connsiteY6" fmla="*/ 107568 h 204060"/>
                <a:gd name="connsiteX7" fmla="*/ 65246 w 80166"/>
                <a:gd name="connsiteY7" fmla="*/ 91474 h 204060"/>
                <a:gd name="connsiteX8" fmla="*/ 40346 w 80166"/>
                <a:gd name="connsiteY8" fmla="*/ 66573 h 204060"/>
                <a:gd name="connsiteX9" fmla="*/ 262 w 80166"/>
                <a:gd name="connsiteY9" fmla="*/ 113337 h 204060"/>
                <a:gd name="connsiteX10" fmla="*/ 3906 w 80166"/>
                <a:gd name="connsiteY10" fmla="*/ 116374 h 204060"/>
                <a:gd name="connsiteX11" fmla="*/ 8765 w 80166"/>
                <a:gd name="connsiteY11" fmla="*/ 110908 h 204060"/>
                <a:gd name="connsiteX12" fmla="*/ 39435 w 80166"/>
                <a:gd name="connsiteY12" fmla="*/ 73254 h 204060"/>
                <a:gd name="connsiteX13" fmla="*/ 47026 w 80166"/>
                <a:gd name="connsiteY13" fmla="*/ 82971 h 204060"/>
                <a:gd name="connsiteX14" fmla="*/ 43686 w 80166"/>
                <a:gd name="connsiteY14" fmla="*/ 98761 h 204060"/>
                <a:gd name="connsiteX15" fmla="*/ 22733 w 80166"/>
                <a:gd name="connsiteY15" fmla="*/ 154939 h 204060"/>
                <a:gd name="connsiteX16" fmla="*/ 15749 w 80166"/>
                <a:gd name="connsiteY16" fmla="*/ 179232 h 204060"/>
                <a:gd name="connsiteX17" fmla="*/ 40649 w 80166"/>
                <a:gd name="connsiteY17" fmla="*/ 204132 h 204060"/>
                <a:gd name="connsiteX18" fmla="*/ 80429 w 80166"/>
                <a:gd name="connsiteY18" fmla="*/ 157368 h 204060"/>
                <a:gd name="connsiteX19" fmla="*/ 76785 w 80166"/>
                <a:gd name="connsiteY19" fmla="*/ 154331 h 204060"/>
                <a:gd name="connsiteX20" fmla="*/ 72230 w 80166"/>
                <a:gd name="connsiteY20" fmla="*/ 159797 h 204060"/>
                <a:gd name="connsiteX21" fmla="*/ 41257 w 80166"/>
                <a:gd name="connsiteY21" fmla="*/ 197451 h 204060"/>
                <a:gd name="connsiteX22" fmla="*/ 33969 w 80166"/>
                <a:gd name="connsiteY22" fmla="*/ 187430 h 204060"/>
                <a:gd name="connsiteX23" fmla="*/ 42775 w 80166"/>
                <a:gd name="connsiteY23" fmla="*/ 157064 h 204060"/>
                <a:gd name="connsiteX24" fmla="*/ 54618 w 80166"/>
                <a:gd name="connsiteY24" fmla="*/ 125180 h 20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0166" h="204060">
                  <a:moveTo>
                    <a:pt x="77696" y="11003"/>
                  </a:moveTo>
                  <a:cubicBezTo>
                    <a:pt x="77696" y="4930"/>
                    <a:pt x="73445" y="71"/>
                    <a:pt x="66460" y="71"/>
                  </a:cubicBezTo>
                  <a:cubicBezTo>
                    <a:pt x="58262" y="71"/>
                    <a:pt x="50063" y="7967"/>
                    <a:pt x="50063" y="16166"/>
                  </a:cubicBezTo>
                  <a:cubicBezTo>
                    <a:pt x="50063" y="21935"/>
                    <a:pt x="54314" y="27097"/>
                    <a:pt x="61602" y="27097"/>
                  </a:cubicBezTo>
                  <a:cubicBezTo>
                    <a:pt x="68586" y="27097"/>
                    <a:pt x="77696" y="20113"/>
                    <a:pt x="77696" y="11003"/>
                  </a:cubicBezTo>
                  <a:close/>
                  <a:moveTo>
                    <a:pt x="54618" y="125180"/>
                  </a:moveTo>
                  <a:cubicBezTo>
                    <a:pt x="58262" y="116374"/>
                    <a:pt x="58262" y="115766"/>
                    <a:pt x="61298" y="107568"/>
                  </a:cubicBezTo>
                  <a:cubicBezTo>
                    <a:pt x="63727" y="101494"/>
                    <a:pt x="65246" y="97243"/>
                    <a:pt x="65246" y="91474"/>
                  </a:cubicBezTo>
                  <a:cubicBezTo>
                    <a:pt x="65246" y="77809"/>
                    <a:pt x="55529" y="66573"/>
                    <a:pt x="40346" y="66573"/>
                  </a:cubicBezTo>
                  <a:cubicBezTo>
                    <a:pt x="11801" y="66573"/>
                    <a:pt x="262" y="110604"/>
                    <a:pt x="262" y="113337"/>
                  </a:cubicBezTo>
                  <a:cubicBezTo>
                    <a:pt x="262" y="116374"/>
                    <a:pt x="3299" y="116374"/>
                    <a:pt x="3906" y="116374"/>
                  </a:cubicBezTo>
                  <a:cubicBezTo>
                    <a:pt x="6943" y="116374"/>
                    <a:pt x="7247" y="115766"/>
                    <a:pt x="8765" y="110908"/>
                  </a:cubicBezTo>
                  <a:cubicBezTo>
                    <a:pt x="16964" y="82364"/>
                    <a:pt x="29110" y="73254"/>
                    <a:pt x="39435" y="73254"/>
                  </a:cubicBezTo>
                  <a:cubicBezTo>
                    <a:pt x="41864" y="73254"/>
                    <a:pt x="47026" y="73254"/>
                    <a:pt x="47026" y="82971"/>
                  </a:cubicBezTo>
                  <a:cubicBezTo>
                    <a:pt x="47026" y="89348"/>
                    <a:pt x="44901" y="95725"/>
                    <a:pt x="43686" y="98761"/>
                  </a:cubicBezTo>
                  <a:cubicBezTo>
                    <a:pt x="41257" y="106657"/>
                    <a:pt x="27592" y="141881"/>
                    <a:pt x="22733" y="154939"/>
                  </a:cubicBezTo>
                  <a:cubicBezTo>
                    <a:pt x="19697" y="162834"/>
                    <a:pt x="15749" y="172855"/>
                    <a:pt x="15749" y="179232"/>
                  </a:cubicBezTo>
                  <a:cubicBezTo>
                    <a:pt x="15749" y="193504"/>
                    <a:pt x="26074" y="204132"/>
                    <a:pt x="40649" y="204132"/>
                  </a:cubicBezTo>
                  <a:cubicBezTo>
                    <a:pt x="69193" y="204132"/>
                    <a:pt x="80429" y="160101"/>
                    <a:pt x="80429" y="157368"/>
                  </a:cubicBezTo>
                  <a:cubicBezTo>
                    <a:pt x="80429" y="154331"/>
                    <a:pt x="77696" y="154331"/>
                    <a:pt x="76785" y="154331"/>
                  </a:cubicBezTo>
                  <a:cubicBezTo>
                    <a:pt x="73748" y="154331"/>
                    <a:pt x="73748" y="155242"/>
                    <a:pt x="72230" y="159797"/>
                  </a:cubicBezTo>
                  <a:cubicBezTo>
                    <a:pt x="66764" y="178928"/>
                    <a:pt x="56743" y="197451"/>
                    <a:pt x="41257" y="197451"/>
                  </a:cubicBezTo>
                  <a:cubicBezTo>
                    <a:pt x="36094" y="197451"/>
                    <a:pt x="33969" y="194415"/>
                    <a:pt x="33969" y="187430"/>
                  </a:cubicBezTo>
                  <a:cubicBezTo>
                    <a:pt x="33969" y="179839"/>
                    <a:pt x="35791" y="175588"/>
                    <a:pt x="42775" y="157064"/>
                  </a:cubicBezTo>
                  <a:lnTo>
                    <a:pt x="54618" y="125180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30D3D8D2-F400-8314-7C28-0BFC9D017BA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438525" y="7495737"/>
              <a:ext cx="99904" cy="134218"/>
            </a:xfrm>
            <a:custGeom>
              <a:avLst/>
              <a:gdLst>
                <a:gd name="connsiteX0" fmla="*/ 76485 w 99904"/>
                <a:gd name="connsiteY0" fmla="*/ 62322 h 134218"/>
                <a:gd name="connsiteX1" fmla="*/ 86809 w 99904"/>
                <a:gd name="connsiteY1" fmla="*/ 57160 h 134218"/>
                <a:gd name="connsiteX2" fmla="*/ 78003 w 99904"/>
                <a:gd name="connsiteY2" fmla="*/ 52909 h 134218"/>
                <a:gd name="connsiteX3" fmla="*/ 28810 w 99904"/>
                <a:gd name="connsiteY3" fmla="*/ 52909 h 134218"/>
                <a:gd name="connsiteX4" fmla="*/ 80736 w 99904"/>
                <a:gd name="connsiteY4" fmla="*/ 9485 h 134218"/>
                <a:gd name="connsiteX5" fmla="*/ 90149 w 99904"/>
                <a:gd name="connsiteY5" fmla="*/ 9485 h 134218"/>
                <a:gd name="connsiteX6" fmla="*/ 100170 w 99904"/>
                <a:gd name="connsiteY6" fmla="*/ 4323 h 134218"/>
                <a:gd name="connsiteX7" fmla="*/ 91060 w 99904"/>
                <a:gd name="connsiteY7" fmla="*/ 71 h 134218"/>
                <a:gd name="connsiteX8" fmla="*/ 80432 w 99904"/>
                <a:gd name="connsiteY8" fmla="*/ 71 h 134218"/>
                <a:gd name="connsiteX9" fmla="*/ 266 w 99904"/>
                <a:gd name="connsiteY9" fmla="*/ 76898 h 134218"/>
                <a:gd name="connsiteX10" fmla="*/ 55228 w 99904"/>
                <a:gd name="connsiteY10" fmla="*/ 134290 h 134218"/>
                <a:gd name="connsiteX11" fmla="*/ 94704 w 99904"/>
                <a:gd name="connsiteY11" fmla="*/ 118803 h 134218"/>
                <a:gd name="connsiteX12" fmla="*/ 91668 w 99904"/>
                <a:gd name="connsiteY12" fmla="*/ 114552 h 134218"/>
                <a:gd name="connsiteX13" fmla="*/ 87720 w 99904"/>
                <a:gd name="connsiteY13" fmla="*/ 116374 h 134218"/>
                <a:gd name="connsiteX14" fmla="*/ 55836 w 99904"/>
                <a:gd name="connsiteY14" fmla="*/ 127609 h 134218"/>
                <a:gd name="connsiteX15" fmla="*/ 23040 w 99904"/>
                <a:gd name="connsiteY15" fmla="*/ 88133 h 134218"/>
                <a:gd name="connsiteX16" fmla="*/ 26381 w 99904"/>
                <a:gd name="connsiteY16" fmla="*/ 62322 h 134218"/>
                <a:gd name="connsiteX17" fmla="*/ 76485 w 99904"/>
                <a:gd name="connsiteY17" fmla="*/ 62322 h 13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904" h="134218">
                  <a:moveTo>
                    <a:pt x="76485" y="62322"/>
                  </a:moveTo>
                  <a:cubicBezTo>
                    <a:pt x="81343" y="62322"/>
                    <a:pt x="86809" y="62322"/>
                    <a:pt x="86809" y="57160"/>
                  </a:cubicBezTo>
                  <a:cubicBezTo>
                    <a:pt x="86809" y="52909"/>
                    <a:pt x="83165" y="52909"/>
                    <a:pt x="78003" y="52909"/>
                  </a:cubicBezTo>
                  <a:lnTo>
                    <a:pt x="28810" y="52909"/>
                  </a:lnTo>
                  <a:cubicBezTo>
                    <a:pt x="36098" y="27097"/>
                    <a:pt x="53103" y="9485"/>
                    <a:pt x="80736" y="9485"/>
                  </a:cubicBezTo>
                  <a:lnTo>
                    <a:pt x="90149" y="9485"/>
                  </a:lnTo>
                  <a:cubicBezTo>
                    <a:pt x="95312" y="9485"/>
                    <a:pt x="100170" y="9485"/>
                    <a:pt x="100170" y="4323"/>
                  </a:cubicBezTo>
                  <a:cubicBezTo>
                    <a:pt x="100170" y="71"/>
                    <a:pt x="96223" y="71"/>
                    <a:pt x="91060" y="71"/>
                  </a:cubicBezTo>
                  <a:lnTo>
                    <a:pt x="80432" y="71"/>
                  </a:lnTo>
                  <a:cubicBezTo>
                    <a:pt x="40956" y="71"/>
                    <a:pt x="266" y="30438"/>
                    <a:pt x="266" y="76898"/>
                  </a:cubicBezTo>
                  <a:cubicBezTo>
                    <a:pt x="266" y="110301"/>
                    <a:pt x="23040" y="134290"/>
                    <a:pt x="55228" y="134290"/>
                  </a:cubicBezTo>
                  <a:cubicBezTo>
                    <a:pt x="74966" y="134290"/>
                    <a:pt x="94704" y="122143"/>
                    <a:pt x="94704" y="118803"/>
                  </a:cubicBezTo>
                  <a:cubicBezTo>
                    <a:pt x="94704" y="117892"/>
                    <a:pt x="94401" y="114552"/>
                    <a:pt x="91668" y="114552"/>
                  </a:cubicBezTo>
                  <a:cubicBezTo>
                    <a:pt x="91060" y="114552"/>
                    <a:pt x="90453" y="114552"/>
                    <a:pt x="87720" y="116374"/>
                  </a:cubicBezTo>
                  <a:cubicBezTo>
                    <a:pt x="78307" y="122447"/>
                    <a:pt x="67071" y="127609"/>
                    <a:pt x="55836" y="127609"/>
                  </a:cubicBezTo>
                  <a:cubicBezTo>
                    <a:pt x="38223" y="127609"/>
                    <a:pt x="23040" y="114855"/>
                    <a:pt x="23040" y="88133"/>
                  </a:cubicBezTo>
                  <a:cubicBezTo>
                    <a:pt x="23040" y="77505"/>
                    <a:pt x="25470" y="65966"/>
                    <a:pt x="26381" y="62322"/>
                  </a:cubicBezTo>
                  <a:lnTo>
                    <a:pt x="76485" y="62322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26519885-25A2-964C-5448-9C5C6D6A5C5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538484" y="7750055"/>
              <a:ext cx="1009026" cy="12145"/>
            </a:xfrm>
            <a:custGeom>
              <a:avLst/>
              <a:gdLst>
                <a:gd name="connsiteX0" fmla="*/ 0 w 1009026"/>
                <a:gd name="connsiteY0" fmla="*/ 0 h 12145"/>
                <a:gd name="connsiteX1" fmla="*/ 1009027 w 1009026"/>
                <a:gd name="connsiteY1" fmla="*/ 0 h 12145"/>
                <a:gd name="connsiteX2" fmla="*/ 1009027 w 1009026"/>
                <a:gd name="connsiteY2" fmla="*/ 12146 h 12145"/>
                <a:gd name="connsiteX3" fmla="*/ 0 w 1009026"/>
                <a:gd name="connsiteY3" fmla="*/ 12146 h 1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9026" h="12145">
                  <a:moveTo>
                    <a:pt x="0" y="0"/>
                  </a:moveTo>
                  <a:lnTo>
                    <a:pt x="1009027" y="0"/>
                  </a:lnTo>
                  <a:lnTo>
                    <a:pt x="1009027" y="12146"/>
                  </a:lnTo>
                  <a:lnTo>
                    <a:pt x="0" y="12146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3C16B66D-7435-8885-90DD-445C8F238FC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895283" y="7958352"/>
              <a:ext cx="185536" cy="12146"/>
            </a:xfrm>
            <a:custGeom>
              <a:avLst/>
              <a:gdLst>
                <a:gd name="connsiteX0" fmla="*/ 175156 w 185536"/>
                <a:gd name="connsiteY0" fmla="*/ 12232 h 12146"/>
                <a:gd name="connsiteX1" fmla="*/ 185785 w 185536"/>
                <a:gd name="connsiteY1" fmla="*/ 6158 h 12146"/>
                <a:gd name="connsiteX2" fmla="*/ 175156 w 185536"/>
                <a:gd name="connsiteY2" fmla="*/ 85 h 12146"/>
                <a:gd name="connsiteX3" fmla="*/ 10876 w 185536"/>
                <a:gd name="connsiteY3" fmla="*/ 85 h 12146"/>
                <a:gd name="connsiteX4" fmla="*/ 248 w 185536"/>
                <a:gd name="connsiteY4" fmla="*/ 6158 h 12146"/>
                <a:gd name="connsiteX5" fmla="*/ 10876 w 185536"/>
                <a:gd name="connsiteY5" fmla="*/ 12232 h 12146"/>
                <a:gd name="connsiteX6" fmla="*/ 175156 w 185536"/>
                <a:gd name="connsiteY6" fmla="*/ 12232 h 12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36" h="12146">
                  <a:moveTo>
                    <a:pt x="175156" y="12232"/>
                  </a:moveTo>
                  <a:cubicBezTo>
                    <a:pt x="180319" y="12232"/>
                    <a:pt x="185785" y="12232"/>
                    <a:pt x="185785" y="6158"/>
                  </a:cubicBezTo>
                  <a:cubicBezTo>
                    <a:pt x="185785" y="85"/>
                    <a:pt x="180319" y="85"/>
                    <a:pt x="175156" y="85"/>
                  </a:cubicBezTo>
                  <a:lnTo>
                    <a:pt x="10876" y="85"/>
                  </a:lnTo>
                  <a:cubicBezTo>
                    <a:pt x="5713" y="85"/>
                    <a:pt x="248" y="85"/>
                    <a:pt x="248" y="6158"/>
                  </a:cubicBezTo>
                  <a:cubicBezTo>
                    <a:pt x="248" y="12232"/>
                    <a:pt x="5713" y="12232"/>
                    <a:pt x="10876" y="12232"/>
                  </a:cubicBezTo>
                  <a:lnTo>
                    <a:pt x="175156" y="12232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C01E3513-5C51-C476-DA81-F5D68DAAB3F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113245" y="7850248"/>
              <a:ext cx="93223" cy="193432"/>
            </a:xfrm>
            <a:custGeom>
              <a:avLst/>
              <a:gdLst>
                <a:gd name="connsiteX0" fmla="*/ 55825 w 93223"/>
                <a:gd name="connsiteY0" fmla="*/ 68712 h 193432"/>
                <a:gd name="connsiteX1" fmla="*/ 84369 w 93223"/>
                <a:gd name="connsiteY1" fmla="*/ 68712 h 193432"/>
                <a:gd name="connsiteX2" fmla="*/ 93479 w 93223"/>
                <a:gd name="connsiteY2" fmla="*/ 62639 h 193432"/>
                <a:gd name="connsiteX3" fmla="*/ 84977 w 93223"/>
                <a:gd name="connsiteY3" fmla="*/ 59299 h 193432"/>
                <a:gd name="connsiteX4" fmla="*/ 58255 w 93223"/>
                <a:gd name="connsiteY4" fmla="*/ 59299 h 193432"/>
                <a:gd name="connsiteX5" fmla="*/ 70705 w 93223"/>
                <a:gd name="connsiteY5" fmla="*/ 8284 h 193432"/>
                <a:gd name="connsiteX6" fmla="*/ 61899 w 93223"/>
                <a:gd name="connsiteY6" fmla="*/ 85 h 193432"/>
                <a:gd name="connsiteX7" fmla="*/ 49752 w 93223"/>
                <a:gd name="connsiteY7" fmla="*/ 11017 h 193432"/>
                <a:gd name="connsiteX8" fmla="*/ 37909 w 93223"/>
                <a:gd name="connsiteY8" fmla="*/ 59299 h 193432"/>
                <a:gd name="connsiteX9" fmla="*/ 9365 w 93223"/>
                <a:gd name="connsiteY9" fmla="*/ 59299 h 193432"/>
                <a:gd name="connsiteX10" fmla="*/ 255 w 93223"/>
                <a:gd name="connsiteY10" fmla="*/ 65069 h 193432"/>
                <a:gd name="connsiteX11" fmla="*/ 8758 w 93223"/>
                <a:gd name="connsiteY11" fmla="*/ 68712 h 193432"/>
                <a:gd name="connsiteX12" fmla="*/ 35480 w 93223"/>
                <a:gd name="connsiteY12" fmla="*/ 68712 h 193432"/>
                <a:gd name="connsiteX13" fmla="*/ 12402 w 93223"/>
                <a:gd name="connsiteY13" fmla="*/ 165580 h 193432"/>
                <a:gd name="connsiteX14" fmla="*/ 40339 w 93223"/>
                <a:gd name="connsiteY14" fmla="*/ 193517 h 193432"/>
                <a:gd name="connsiteX15" fmla="*/ 88621 w 93223"/>
                <a:gd name="connsiteY15" fmla="*/ 146753 h 193432"/>
                <a:gd name="connsiteX16" fmla="*/ 84977 w 93223"/>
                <a:gd name="connsiteY16" fmla="*/ 143717 h 193432"/>
                <a:gd name="connsiteX17" fmla="*/ 80422 w 93223"/>
                <a:gd name="connsiteY17" fmla="*/ 147968 h 193432"/>
                <a:gd name="connsiteX18" fmla="*/ 40946 w 93223"/>
                <a:gd name="connsiteY18" fmla="*/ 186837 h 193432"/>
                <a:gd name="connsiteX19" fmla="*/ 31532 w 93223"/>
                <a:gd name="connsiteY19" fmla="*/ 172868 h 193432"/>
                <a:gd name="connsiteX20" fmla="*/ 33354 w 93223"/>
                <a:gd name="connsiteY20" fmla="*/ 158293 h 193432"/>
                <a:gd name="connsiteX21" fmla="*/ 55825 w 93223"/>
                <a:gd name="connsiteY21" fmla="*/ 68712 h 1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223" h="193432">
                  <a:moveTo>
                    <a:pt x="55825" y="68712"/>
                  </a:moveTo>
                  <a:lnTo>
                    <a:pt x="84369" y="68712"/>
                  </a:lnTo>
                  <a:cubicBezTo>
                    <a:pt x="90443" y="68712"/>
                    <a:pt x="93479" y="68712"/>
                    <a:pt x="93479" y="62639"/>
                  </a:cubicBezTo>
                  <a:cubicBezTo>
                    <a:pt x="93479" y="59299"/>
                    <a:pt x="90443" y="59299"/>
                    <a:pt x="84977" y="59299"/>
                  </a:cubicBezTo>
                  <a:lnTo>
                    <a:pt x="58255" y="59299"/>
                  </a:lnTo>
                  <a:cubicBezTo>
                    <a:pt x="69186" y="16179"/>
                    <a:pt x="70705" y="10106"/>
                    <a:pt x="70705" y="8284"/>
                  </a:cubicBezTo>
                  <a:cubicBezTo>
                    <a:pt x="70705" y="3122"/>
                    <a:pt x="67061" y="85"/>
                    <a:pt x="61899" y="85"/>
                  </a:cubicBezTo>
                  <a:cubicBezTo>
                    <a:pt x="60988" y="85"/>
                    <a:pt x="52485" y="389"/>
                    <a:pt x="49752" y="11017"/>
                  </a:cubicBezTo>
                  <a:lnTo>
                    <a:pt x="37909" y="59299"/>
                  </a:lnTo>
                  <a:lnTo>
                    <a:pt x="9365" y="59299"/>
                  </a:lnTo>
                  <a:cubicBezTo>
                    <a:pt x="3292" y="59299"/>
                    <a:pt x="255" y="59299"/>
                    <a:pt x="255" y="65069"/>
                  </a:cubicBezTo>
                  <a:cubicBezTo>
                    <a:pt x="255" y="68712"/>
                    <a:pt x="2685" y="68712"/>
                    <a:pt x="8758" y="68712"/>
                  </a:cubicBezTo>
                  <a:lnTo>
                    <a:pt x="35480" y="68712"/>
                  </a:lnTo>
                  <a:cubicBezTo>
                    <a:pt x="13616" y="154952"/>
                    <a:pt x="12402" y="160115"/>
                    <a:pt x="12402" y="165580"/>
                  </a:cubicBezTo>
                  <a:cubicBezTo>
                    <a:pt x="12402" y="181978"/>
                    <a:pt x="23941" y="193517"/>
                    <a:pt x="40339" y="193517"/>
                  </a:cubicBezTo>
                  <a:cubicBezTo>
                    <a:pt x="71312" y="193517"/>
                    <a:pt x="88621" y="149183"/>
                    <a:pt x="88621" y="146753"/>
                  </a:cubicBezTo>
                  <a:cubicBezTo>
                    <a:pt x="88621" y="143717"/>
                    <a:pt x="86191" y="143717"/>
                    <a:pt x="84977" y="143717"/>
                  </a:cubicBezTo>
                  <a:cubicBezTo>
                    <a:pt x="82244" y="143717"/>
                    <a:pt x="81940" y="144628"/>
                    <a:pt x="80422" y="147968"/>
                  </a:cubicBezTo>
                  <a:cubicBezTo>
                    <a:pt x="67364" y="179549"/>
                    <a:pt x="51270" y="186837"/>
                    <a:pt x="40946" y="186837"/>
                  </a:cubicBezTo>
                  <a:cubicBezTo>
                    <a:pt x="34569" y="186837"/>
                    <a:pt x="31532" y="182889"/>
                    <a:pt x="31532" y="172868"/>
                  </a:cubicBezTo>
                  <a:cubicBezTo>
                    <a:pt x="31532" y="165580"/>
                    <a:pt x="32140" y="163455"/>
                    <a:pt x="33354" y="158293"/>
                  </a:cubicBezTo>
                  <a:lnTo>
                    <a:pt x="55825" y="68712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A8D1BD49-AE64-1FBC-6CD0-43C55F45991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594577" y="7391731"/>
              <a:ext cx="149401" cy="728483"/>
            </a:xfrm>
            <a:custGeom>
              <a:avLst/>
              <a:gdLst>
                <a:gd name="connsiteX0" fmla="*/ 149672 w 149401"/>
                <a:gd name="connsiteY0" fmla="*/ 364458 h 728483"/>
                <a:gd name="connsiteX1" fmla="*/ 45213 w 149401"/>
                <a:gd name="connsiteY1" fmla="*/ 34074 h 728483"/>
                <a:gd name="connsiteX2" fmla="*/ 15150 w 149401"/>
                <a:gd name="connsiteY2" fmla="*/ 3708 h 728483"/>
                <a:gd name="connsiteX3" fmla="*/ 6648 w 149401"/>
                <a:gd name="connsiteY3" fmla="*/ 64 h 728483"/>
                <a:gd name="connsiteX4" fmla="*/ 271 w 149401"/>
                <a:gd name="connsiteY4" fmla="*/ 3101 h 728483"/>
                <a:gd name="connsiteX5" fmla="*/ 2093 w 149401"/>
                <a:gd name="connsiteY5" fmla="*/ 6137 h 728483"/>
                <a:gd name="connsiteX6" fmla="*/ 53412 w 149401"/>
                <a:gd name="connsiteY6" fmla="*/ 70210 h 728483"/>
                <a:gd name="connsiteX7" fmla="*/ 124468 w 149401"/>
                <a:gd name="connsiteY7" fmla="*/ 364154 h 728483"/>
                <a:gd name="connsiteX8" fmla="*/ 63433 w 149401"/>
                <a:gd name="connsiteY8" fmla="*/ 641700 h 728483"/>
                <a:gd name="connsiteX9" fmla="*/ 1486 w 149401"/>
                <a:gd name="connsiteY9" fmla="*/ 722778 h 728483"/>
                <a:gd name="connsiteX10" fmla="*/ 271 w 149401"/>
                <a:gd name="connsiteY10" fmla="*/ 725511 h 728483"/>
                <a:gd name="connsiteX11" fmla="*/ 6648 w 149401"/>
                <a:gd name="connsiteY11" fmla="*/ 728548 h 728483"/>
                <a:gd name="connsiteX12" fmla="*/ 16061 w 149401"/>
                <a:gd name="connsiteY12" fmla="*/ 723993 h 728483"/>
                <a:gd name="connsiteX13" fmla="*/ 149672 w 149401"/>
                <a:gd name="connsiteY13" fmla="*/ 364458 h 72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401" h="728483">
                  <a:moveTo>
                    <a:pt x="149672" y="364458"/>
                  </a:moveTo>
                  <a:cubicBezTo>
                    <a:pt x="149672" y="245119"/>
                    <a:pt x="122343" y="124869"/>
                    <a:pt x="45213" y="34074"/>
                  </a:cubicBezTo>
                  <a:cubicBezTo>
                    <a:pt x="39140" y="27090"/>
                    <a:pt x="27601" y="14640"/>
                    <a:pt x="15150" y="3708"/>
                  </a:cubicBezTo>
                  <a:cubicBezTo>
                    <a:pt x="11506" y="64"/>
                    <a:pt x="10899" y="64"/>
                    <a:pt x="6648" y="64"/>
                  </a:cubicBezTo>
                  <a:cubicBezTo>
                    <a:pt x="3004" y="64"/>
                    <a:pt x="271" y="64"/>
                    <a:pt x="271" y="3101"/>
                  </a:cubicBezTo>
                  <a:cubicBezTo>
                    <a:pt x="271" y="4315"/>
                    <a:pt x="1486" y="5530"/>
                    <a:pt x="2093" y="6137"/>
                  </a:cubicBezTo>
                  <a:cubicBezTo>
                    <a:pt x="12721" y="17069"/>
                    <a:pt x="33066" y="37415"/>
                    <a:pt x="53412" y="70210"/>
                  </a:cubicBezTo>
                  <a:cubicBezTo>
                    <a:pt x="102301" y="148555"/>
                    <a:pt x="124468" y="247244"/>
                    <a:pt x="124468" y="364154"/>
                  </a:cubicBezTo>
                  <a:cubicBezTo>
                    <a:pt x="124468" y="445839"/>
                    <a:pt x="113537" y="551209"/>
                    <a:pt x="63433" y="641700"/>
                  </a:cubicBezTo>
                  <a:cubicBezTo>
                    <a:pt x="39443" y="684820"/>
                    <a:pt x="14239" y="710024"/>
                    <a:pt x="1486" y="722778"/>
                  </a:cubicBezTo>
                  <a:cubicBezTo>
                    <a:pt x="878" y="723689"/>
                    <a:pt x="271" y="724600"/>
                    <a:pt x="271" y="725511"/>
                  </a:cubicBezTo>
                  <a:cubicBezTo>
                    <a:pt x="271" y="728548"/>
                    <a:pt x="3004" y="728548"/>
                    <a:pt x="6648" y="728548"/>
                  </a:cubicBezTo>
                  <a:cubicBezTo>
                    <a:pt x="10899" y="728548"/>
                    <a:pt x="11506" y="728548"/>
                    <a:pt x="16061" y="723993"/>
                  </a:cubicBezTo>
                  <a:cubicBezTo>
                    <a:pt x="117788" y="631376"/>
                    <a:pt x="149672" y="492299"/>
                    <a:pt x="149672" y="364458"/>
                  </a:cubicBez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3510C4FD-24AB-8E45-A4C0-00666A5F43A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908832" y="7720600"/>
              <a:ext cx="201934" cy="71056"/>
            </a:xfrm>
            <a:custGeom>
              <a:avLst/>
              <a:gdLst>
                <a:gd name="connsiteX0" fmla="*/ 191891 w 201934"/>
                <a:gd name="connsiteY0" fmla="*/ 12225 h 71056"/>
                <a:gd name="connsiteX1" fmla="*/ 202216 w 201934"/>
                <a:gd name="connsiteY1" fmla="*/ 6151 h 71056"/>
                <a:gd name="connsiteX2" fmla="*/ 192195 w 201934"/>
                <a:gd name="connsiteY2" fmla="*/ 78 h 71056"/>
                <a:gd name="connsiteX3" fmla="*/ 10302 w 201934"/>
                <a:gd name="connsiteY3" fmla="*/ 78 h 71056"/>
                <a:gd name="connsiteX4" fmla="*/ 281 w 201934"/>
                <a:gd name="connsiteY4" fmla="*/ 6151 h 71056"/>
                <a:gd name="connsiteX5" fmla="*/ 10606 w 201934"/>
                <a:gd name="connsiteY5" fmla="*/ 12225 h 71056"/>
                <a:gd name="connsiteX6" fmla="*/ 191891 w 201934"/>
                <a:gd name="connsiteY6" fmla="*/ 12225 h 71056"/>
                <a:gd name="connsiteX7" fmla="*/ 192195 w 201934"/>
                <a:gd name="connsiteY7" fmla="*/ 71135 h 71056"/>
                <a:gd name="connsiteX8" fmla="*/ 202216 w 201934"/>
                <a:gd name="connsiteY8" fmla="*/ 65062 h 71056"/>
                <a:gd name="connsiteX9" fmla="*/ 191891 w 201934"/>
                <a:gd name="connsiteY9" fmla="*/ 58988 h 71056"/>
                <a:gd name="connsiteX10" fmla="*/ 10606 w 201934"/>
                <a:gd name="connsiteY10" fmla="*/ 58988 h 71056"/>
                <a:gd name="connsiteX11" fmla="*/ 281 w 201934"/>
                <a:gd name="connsiteY11" fmla="*/ 65062 h 71056"/>
                <a:gd name="connsiteX12" fmla="*/ 10302 w 201934"/>
                <a:gd name="connsiteY12" fmla="*/ 71135 h 71056"/>
                <a:gd name="connsiteX13" fmla="*/ 192195 w 201934"/>
                <a:gd name="connsiteY13" fmla="*/ 71135 h 7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934" h="71056">
                  <a:moveTo>
                    <a:pt x="191891" y="12225"/>
                  </a:moveTo>
                  <a:cubicBezTo>
                    <a:pt x="196446" y="12225"/>
                    <a:pt x="202216" y="12225"/>
                    <a:pt x="202216" y="6151"/>
                  </a:cubicBezTo>
                  <a:cubicBezTo>
                    <a:pt x="202216" y="78"/>
                    <a:pt x="196446" y="78"/>
                    <a:pt x="192195" y="78"/>
                  </a:cubicBezTo>
                  <a:lnTo>
                    <a:pt x="10302" y="78"/>
                  </a:lnTo>
                  <a:cubicBezTo>
                    <a:pt x="6051" y="78"/>
                    <a:pt x="281" y="78"/>
                    <a:pt x="281" y="6151"/>
                  </a:cubicBezTo>
                  <a:cubicBezTo>
                    <a:pt x="281" y="12225"/>
                    <a:pt x="6051" y="12225"/>
                    <a:pt x="10606" y="12225"/>
                  </a:cubicBezTo>
                  <a:lnTo>
                    <a:pt x="191891" y="12225"/>
                  </a:lnTo>
                  <a:close/>
                  <a:moveTo>
                    <a:pt x="192195" y="71135"/>
                  </a:moveTo>
                  <a:cubicBezTo>
                    <a:pt x="196446" y="71135"/>
                    <a:pt x="202216" y="71135"/>
                    <a:pt x="202216" y="65062"/>
                  </a:cubicBezTo>
                  <a:cubicBezTo>
                    <a:pt x="202216" y="58988"/>
                    <a:pt x="196446" y="58988"/>
                    <a:pt x="191891" y="58988"/>
                  </a:cubicBezTo>
                  <a:lnTo>
                    <a:pt x="10606" y="58988"/>
                  </a:lnTo>
                  <a:cubicBezTo>
                    <a:pt x="6051" y="58988"/>
                    <a:pt x="281" y="58988"/>
                    <a:pt x="281" y="65062"/>
                  </a:cubicBezTo>
                  <a:cubicBezTo>
                    <a:pt x="281" y="71135"/>
                    <a:pt x="6051" y="71135"/>
                    <a:pt x="10302" y="71135"/>
                  </a:cubicBezTo>
                  <a:lnTo>
                    <a:pt x="192195" y="71135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F543290C-4025-0861-0CBF-22970B1B138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1222378" y="7621303"/>
              <a:ext cx="67412" cy="210740"/>
            </a:xfrm>
            <a:custGeom>
              <a:avLst/>
              <a:gdLst>
                <a:gd name="connsiteX0" fmla="*/ 44019 w 67412"/>
                <a:gd name="connsiteY0" fmla="*/ 78 h 210740"/>
                <a:gd name="connsiteX1" fmla="*/ 292 w 67412"/>
                <a:gd name="connsiteY1" fmla="*/ 3418 h 210740"/>
                <a:gd name="connsiteX2" fmla="*/ 292 w 67412"/>
                <a:gd name="connsiteY2" fmla="*/ 12832 h 210740"/>
                <a:gd name="connsiteX3" fmla="*/ 23977 w 67412"/>
                <a:gd name="connsiteY3" fmla="*/ 29837 h 210740"/>
                <a:gd name="connsiteX4" fmla="*/ 23977 w 67412"/>
                <a:gd name="connsiteY4" fmla="*/ 187741 h 210740"/>
                <a:gd name="connsiteX5" fmla="*/ 292 w 67412"/>
                <a:gd name="connsiteY5" fmla="*/ 201406 h 210740"/>
                <a:gd name="connsiteX6" fmla="*/ 292 w 67412"/>
                <a:gd name="connsiteY6" fmla="*/ 210819 h 210740"/>
                <a:gd name="connsiteX7" fmla="*/ 33998 w 67412"/>
                <a:gd name="connsiteY7" fmla="*/ 209908 h 210740"/>
                <a:gd name="connsiteX8" fmla="*/ 67704 w 67412"/>
                <a:gd name="connsiteY8" fmla="*/ 210819 h 210740"/>
                <a:gd name="connsiteX9" fmla="*/ 67704 w 67412"/>
                <a:gd name="connsiteY9" fmla="*/ 201406 h 210740"/>
                <a:gd name="connsiteX10" fmla="*/ 44019 w 67412"/>
                <a:gd name="connsiteY10" fmla="*/ 187741 h 210740"/>
                <a:gd name="connsiteX11" fmla="*/ 44019 w 67412"/>
                <a:gd name="connsiteY11" fmla="*/ 78 h 21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412" h="210740">
                  <a:moveTo>
                    <a:pt x="44019" y="78"/>
                  </a:moveTo>
                  <a:lnTo>
                    <a:pt x="292" y="3418"/>
                  </a:lnTo>
                  <a:lnTo>
                    <a:pt x="292" y="12832"/>
                  </a:lnTo>
                  <a:cubicBezTo>
                    <a:pt x="21548" y="12832"/>
                    <a:pt x="23977" y="14958"/>
                    <a:pt x="23977" y="29837"/>
                  </a:cubicBezTo>
                  <a:lnTo>
                    <a:pt x="23977" y="187741"/>
                  </a:lnTo>
                  <a:cubicBezTo>
                    <a:pt x="23977" y="201406"/>
                    <a:pt x="20637" y="201406"/>
                    <a:pt x="292" y="201406"/>
                  </a:cubicBezTo>
                  <a:lnTo>
                    <a:pt x="292" y="210819"/>
                  </a:lnTo>
                  <a:cubicBezTo>
                    <a:pt x="10312" y="210515"/>
                    <a:pt x="26406" y="209908"/>
                    <a:pt x="33998" y="209908"/>
                  </a:cubicBezTo>
                  <a:cubicBezTo>
                    <a:pt x="41590" y="209908"/>
                    <a:pt x="56469" y="210515"/>
                    <a:pt x="67704" y="210819"/>
                  </a:cubicBezTo>
                  <a:lnTo>
                    <a:pt x="67704" y="201406"/>
                  </a:lnTo>
                  <a:cubicBezTo>
                    <a:pt x="47359" y="201406"/>
                    <a:pt x="44019" y="201406"/>
                    <a:pt x="44019" y="187741"/>
                  </a:cubicBezTo>
                  <a:lnTo>
                    <a:pt x="44019" y="78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958A1DB8-DD70-572F-3095-FF47B1179BF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1305210" y="7696003"/>
              <a:ext cx="134521" cy="139380"/>
            </a:xfrm>
            <a:custGeom>
              <a:avLst/>
              <a:gdLst>
                <a:gd name="connsiteX0" fmla="*/ 134816 w 134521"/>
                <a:gd name="connsiteY0" fmla="*/ 71135 h 139380"/>
                <a:gd name="connsiteX1" fmla="*/ 67707 w 134521"/>
                <a:gd name="connsiteY1" fmla="*/ 78 h 139380"/>
                <a:gd name="connsiteX2" fmla="*/ 294 w 134521"/>
                <a:gd name="connsiteY2" fmla="*/ 71135 h 139380"/>
                <a:gd name="connsiteX3" fmla="*/ 67403 w 134521"/>
                <a:gd name="connsiteY3" fmla="*/ 139459 h 139380"/>
                <a:gd name="connsiteX4" fmla="*/ 134816 w 134521"/>
                <a:gd name="connsiteY4" fmla="*/ 71135 h 139380"/>
                <a:gd name="connsiteX5" fmla="*/ 67707 w 134521"/>
                <a:gd name="connsiteY5" fmla="*/ 131867 h 139380"/>
                <a:gd name="connsiteX6" fmla="*/ 33090 w 134521"/>
                <a:gd name="connsiteY6" fmla="*/ 111522 h 139380"/>
                <a:gd name="connsiteX7" fmla="*/ 25498 w 134521"/>
                <a:gd name="connsiteY7" fmla="*/ 68706 h 139380"/>
                <a:gd name="connsiteX8" fmla="*/ 32786 w 134521"/>
                <a:gd name="connsiteY8" fmla="*/ 27104 h 139380"/>
                <a:gd name="connsiteX9" fmla="*/ 67403 w 134521"/>
                <a:gd name="connsiteY9" fmla="*/ 6759 h 139380"/>
                <a:gd name="connsiteX10" fmla="*/ 101717 w 134521"/>
                <a:gd name="connsiteY10" fmla="*/ 26497 h 139380"/>
                <a:gd name="connsiteX11" fmla="*/ 109612 w 134521"/>
                <a:gd name="connsiteY11" fmla="*/ 68706 h 139380"/>
                <a:gd name="connsiteX12" fmla="*/ 102932 w 134521"/>
                <a:gd name="connsiteY12" fmla="*/ 109396 h 139380"/>
                <a:gd name="connsiteX13" fmla="*/ 67707 w 134521"/>
                <a:gd name="connsiteY13" fmla="*/ 131867 h 13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4521" h="139380">
                  <a:moveTo>
                    <a:pt x="134816" y="71135"/>
                  </a:moveTo>
                  <a:cubicBezTo>
                    <a:pt x="134816" y="32266"/>
                    <a:pt x="104450" y="78"/>
                    <a:pt x="67707" y="78"/>
                  </a:cubicBezTo>
                  <a:cubicBezTo>
                    <a:pt x="29750" y="78"/>
                    <a:pt x="294" y="33177"/>
                    <a:pt x="294" y="71135"/>
                  </a:cubicBezTo>
                  <a:cubicBezTo>
                    <a:pt x="294" y="110307"/>
                    <a:pt x="31875" y="139459"/>
                    <a:pt x="67403" y="139459"/>
                  </a:cubicBezTo>
                  <a:cubicBezTo>
                    <a:pt x="104147" y="139459"/>
                    <a:pt x="134816" y="109700"/>
                    <a:pt x="134816" y="71135"/>
                  </a:cubicBezTo>
                  <a:close/>
                  <a:moveTo>
                    <a:pt x="67707" y="131867"/>
                  </a:moveTo>
                  <a:cubicBezTo>
                    <a:pt x="54650" y="131867"/>
                    <a:pt x="41289" y="125490"/>
                    <a:pt x="33090" y="111522"/>
                  </a:cubicBezTo>
                  <a:cubicBezTo>
                    <a:pt x="25498" y="98161"/>
                    <a:pt x="25498" y="79637"/>
                    <a:pt x="25498" y="68706"/>
                  </a:cubicBezTo>
                  <a:cubicBezTo>
                    <a:pt x="25498" y="56863"/>
                    <a:pt x="25498" y="40465"/>
                    <a:pt x="32786" y="27104"/>
                  </a:cubicBezTo>
                  <a:cubicBezTo>
                    <a:pt x="40985" y="13136"/>
                    <a:pt x="55257" y="6759"/>
                    <a:pt x="67403" y="6759"/>
                  </a:cubicBezTo>
                  <a:cubicBezTo>
                    <a:pt x="80765" y="6759"/>
                    <a:pt x="93822" y="13439"/>
                    <a:pt x="101717" y="26497"/>
                  </a:cubicBezTo>
                  <a:cubicBezTo>
                    <a:pt x="109612" y="39554"/>
                    <a:pt x="109612" y="57167"/>
                    <a:pt x="109612" y="68706"/>
                  </a:cubicBezTo>
                  <a:cubicBezTo>
                    <a:pt x="109612" y="79637"/>
                    <a:pt x="109612" y="96035"/>
                    <a:pt x="102932" y="109396"/>
                  </a:cubicBezTo>
                  <a:cubicBezTo>
                    <a:pt x="96251" y="123061"/>
                    <a:pt x="82890" y="131867"/>
                    <a:pt x="67707" y="131867"/>
                  </a:cubicBez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C73C5464-512A-EBB6-AFBA-8AB0B6522E0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1457041" y="7694485"/>
              <a:ext cx="138773" cy="200112"/>
            </a:xfrm>
            <a:custGeom>
              <a:avLst/>
              <a:gdLst>
                <a:gd name="connsiteX0" fmla="*/ 59210 w 138773"/>
                <a:gd name="connsiteY0" fmla="*/ 85407 h 200112"/>
                <a:gd name="connsiteX1" fmla="*/ 32791 w 138773"/>
                <a:gd name="connsiteY1" fmla="*/ 48057 h 200112"/>
                <a:gd name="connsiteX2" fmla="*/ 37650 w 138773"/>
                <a:gd name="connsiteY2" fmla="*/ 22549 h 200112"/>
                <a:gd name="connsiteX3" fmla="*/ 59210 w 138773"/>
                <a:gd name="connsiteY3" fmla="*/ 10403 h 200112"/>
                <a:gd name="connsiteX4" fmla="*/ 85628 w 138773"/>
                <a:gd name="connsiteY4" fmla="*/ 47753 h 200112"/>
                <a:gd name="connsiteX5" fmla="*/ 80770 w 138773"/>
                <a:gd name="connsiteY5" fmla="*/ 73261 h 200112"/>
                <a:gd name="connsiteX6" fmla="*/ 59210 w 138773"/>
                <a:gd name="connsiteY6" fmla="*/ 85407 h 200112"/>
                <a:gd name="connsiteX7" fmla="*/ 23985 w 138773"/>
                <a:gd name="connsiteY7" fmla="*/ 97250 h 200112"/>
                <a:gd name="connsiteX8" fmla="*/ 29147 w 138773"/>
                <a:gd name="connsiteY8" fmla="*/ 82978 h 200112"/>
                <a:gd name="connsiteX9" fmla="*/ 59210 w 138773"/>
                <a:gd name="connsiteY9" fmla="*/ 92391 h 200112"/>
                <a:gd name="connsiteX10" fmla="*/ 108403 w 138773"/>
                <a:gd name="connsiteY10" fmla="*/ 48057 h 200112"/>
                <a:gd name="connsiteX11" fmla="*/ 95953 w 138773"/>
                <a:gd name="connsiteY11" fmla="*/ 18602 h 200112"/>
                <a:gd name="connsiteX12" fmla="*/ 123282 w 138773"/>
                <a:gd name="connsiteY12" fmla="*/ 6759 h 200112"/>
                <a:gd name="connsiteX13" fmla="*/ 126319 w 138773"/>
                <a:gd name="connsiteY13" fmla="*/ 7062 h 200112"/>
                <a:gd name="connsiteX14" fmla="*/ 121460 w 138773"/>
                <a:gd name="connsiteY14" fmla="*/ 15261 h 200112"/>
                <a:gd name="connsiteX15" fmla="*/ 130266 w 138773"/>
                <a:gd name="connsiteY15" fmla="*/ 24067 h 200112"/>
                <a:gd name="connsiteX16" fmla="*/ 139073 w 138773"/>
                <a:gd name="connsiteY16" fmla="*/ 14958 h 200112"/>
                <a:gd name="connsiteX17" fmla="*/ 123586 w 138773"/>
                <a:gd name="connsiteY17" fmla="*/ 78 h 200112"/>
                <a:gd name="connsiteX18" fmla="*/ 91398 w 138773"/>
                <a:gd name="connsiteY18" fmla="*/ 14350 h 200112"/>
                <a:gd name="connsiteX19" fmla="*/ 59210 w 138773"/>
                <a:gd name="connsiteY19" fmla="*/ 3418 h 200112"/>
                <a:gd name="connsiteX20" fmla="*/ 10017 w 138773"/>
                <a:gd name="connsiteY20" fmla="*/ 47753 h 200112"/>
                <a:gd name="connsiteX21" fmla="*/ 24289 w 138773"/>
                <a:gd name="connsiteY21" fmla="*/ 79030 h 200112"/>
                <a:gd name="connsiteX22" fmla="*/ 14875 w 138773"/>
                <a:gd name="connsiteY22" fmla="*/ 104234 h 200112"/>
                <a:gd name="connsiteX23" fmla="*/ 28236 w 138773"/>
                <a:gd name="connsiteY23" fmla="*/ 131260 h 200112"/>
                <a:gd name="connsiteX24" fmla="*/ 299 w 138773"/>
                <a:gd name="connsiteY24" fmla="*/ 161626 h 200112"/>
                <a:gd name="connsiteX25" fmla="*/ 67408 w 138773"/>
                <a:gd name="connsiteY25" fmla="*/ 200191 h 200112"/>
                <a:gd name="connsiteX26" fmla="*/ 134821 w 138773"/>
                <a:gd name="connsiteY26" fmla="*/ 161019 h 200112"/>
                <a:gd name="connsiteX27" fmla="*/ 115083 w 138773"/>
                <a:gd name="connsiteY27" fmla="*/ 126401 h 200112"/>
                <a:gd name="connsiteX28" fmla="*/ 62854 w 138773"/>
                <a:gd name="connsiteY28" fmla="*/ 117899 h 200112"/>
                <a:gd name="connsiteX29" fmla="*/ 40079 w 138773"/>
                <a:gd name="connsiteY29" fmla="*/ 117595 h 200112"/>
                <a:gd name="connsiteX30" fmla="*/ 23985 w 138773"/>
                <a:gd name="connsiteY30" fmla="*/ 97250 h 200112"/>
                <a:gd name="connsiteX31" fmla="*/ 67712 w 138773"/>
                <a:gd name="connsiteY31" fmla="*/ 193207 h 200112"/>
                <a:gd name="connsiteX32" fmla="*/ 16090 w 138773"/>
                <a:gd name="connsiteY32" fmla="*/ 161626 h 200112"/>
                <a:gd name="connsiteX33" fmla="*/ 40990 w 138773"/>
                <a:gd name="connsiteY33" fmla="*/ 135511 h 200112"/>
                <a:gd name="connsiteX34" fmla="*/ 58906 w 138773"/>
                <a:gd name="connsiteY34" fmla="*/ 135511 h 200112"/>
                <a:gd name="connsiteX35" fmla="*/ 119031 w 138773"/>
                <a:gd name="connsiteY35" fmla="*/ 161626 h 200112"/>
                <a:gd name="connsiteX36" fmla="*/ 67712 w 138773"/>
                <a:gd name="connsiteY36" fmla="*/ 193207 h 20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8773" h="200112">
                  <a:moveTo>
                    <a:pt x="59210" y="85407"/>
                  </a:moveTo>
                  <a:cubicBezTo>
                    <a:pt x="32791" y="85407"/>
                    <a:pt x="32791" y="55041"/>
                    <a:pt x="32791" y="48057"/>
                  </a:cubicBezTo>
                  <a:cubicBezTo>
                    <a:pt x="32791" y="39858"/>
                    <a:pt x="33095" y="30141"/>
                    <a:pt x="37650" y="22549"/>
                  </a:cubicBezTo>
                  <a:cubicBezTo>
                    <a:pt x="40079" y="18905"/>
                    <a:pt x="47063" y="10403"/>
                    <a:pt x="59210" y="10403"/>
                  </a:cubicBezTo>
                  <a:cubicBezTo>
                    <a:pt x="85628" y="10403"/>
                    <a:pt x="85628" y="40769"/>
                    <a:pt x="85628" y="47753"/>
                  </a:cubicBezTo>
                  <a:cubicBezTo>
                    <a:pt x="85628" y="55952"/>
                    <a:pt x="85324" y="65669"/>
                    <a:pt x="80770" y="73261"/>
                  </a:cubicBezTo>
                  <a:cubicBezTo>
                    <a:pt x="78340" y="76905"/>
                    <a:pt x="71356" y="85407"/>
                    <a:pt x="59210" y="85407"/>
                  </a:cubicBezTo>
                  <a:close/>
                  <a:moveTo>
                    <a:pt x="23985" y="97250"/>
                  </a:moveTo>
                  <a:cubicBezTo>
                    <a:pt x="23985" y="96035"/>
                    <a:pt x="23985" y="89051"/>
                    <a:pt x="29147" y="82978"/>
                  </a:cubicBezTo>
                  <a:cubicBezTo>
                    <a:pt x="40990" y="91480"/>
                    <a:pt x="53440" y="92391"/>
                    <a:pt x="59210" y="92391"/>
                  </a:cubicBezTo>
                  <a:cubicBezTo>
                    <a:pt x="87450" y="92391"/>
                    <a:pt x="108403" y="71439"/>
                    <a:pt x="108403" y="48057"/>
                  </a:cubicBezTo>
                  <a:cubicBezTo>
                    <a:pt x="108403" y="36821"/>
                    <a:pt x="103544" y="25586"/>
                    <a:pt x="95953" y="18602"/>
                  </a:cubicBezTo>
                  <a:cubicBezTo>
                    <a:pt x="106884" y="8277"/>
                    <a:pt x="117816" y="6759"/>
                    <a:pt x="123282" y="6759"/>
                  </a:cubicBezTo>
                  <a:cubicBezTo>
                    <a:pt x="123889" y="6759"/>
                    <a:pt x="125408" y="6759"/>
                    <a:pt x="126319" y="7062"/>
                  </a:cubicBezTo>
                  <a:cubicBezTo>
                    <a:pt x="122978" y="8277"/>
                    <a:pt x="121460" y="11617"/>
                    <a:pt x="121460" y="15261"/>
                  </a:cubicBezTo>
                  <a:cubicBezTo>
                    <a:pt x="121460" y="20424"/>
                    <a:pt x="125408" y="24067"/>
                    <a:pt x="130266" y="24067"/>
                  </a:cubicBezTo>
                  <a:cubicBezTo>
                    <a:pt x="133303" y="24067"/>
                    <a:pt x="139073" y="21942"/>
                    <a:pt x="139073" y="14958"/>
                  </a:cubicBezTo>
                  <a:cubicBezTo>
                    <a:pt x="139073" y="9795"/>
                    <a:pt x="135429" y="78"/>
                    <a:pt x="123586" y="78"/>
                  </a:cubicBezTo>
                  <a:cubicBezTo>
                    <a:pt x="117513" y="78"/>
                    <a:pt x="104151" y="1900"/>
                    <a:pt x="91398" y="14350"/>
                  </a:cubicBezTo>
                  <a:cubicBezTo>
                    <a:pt x="78644" y="4329"/>
                    <a:pt x="65890" y="3418"/>
                    <a:pt x="59210" y="3418"/>
                  </a:cubicBezTo>
                  <a:cubicBezTo>
                    <a:pt x="30969" y="3418"/>
                    <a:pt x="10017" y="24371"/>
                    <a:pt x="10017" y="47753"/>
                  </a:cubicBezTo>
                  <a:cubicBezTo>
                    <a:pt x="10017" y="61114"/>
                    <a:pt x="16697" y="72653"/>
                    <a:pt x="24289" y="79030"/>
                  </a:cubicBezTo>
                  <a:cubicBezTo>
                    <a:pt x="20341" y="83585"/>
                    <a:pt x="14875" y="93606"/>
                    <a:pt x="14875" y="104234"/>
                  </a:cubicBezTo>
                  <a:cubicBezTo>
                    <a:pt x="14875" y="113648"/>
                    <a:pt x="18823" y="125187"/>
                    <a:pt x="28236" y="131260"/>
                  </a:cubicBezTo>
                  <a:cubicBezTo>
                    <a:pt x="10017" y="136422"/>
                    <a:pt x="299" y="149480"/>
                    <a:pt x="299" y="161626"/>
                  </a:cubicBezTo>
                  <a:cubicBezTo>
                    <a:pt x="299" y="183490"/>
                    <a:pt x="30362" y="200191"/>
                    <a:pt x="67408" y="200191"/>
                  </a:cubicBezTo>
                  <a:cubicBezTo>
                    <a:pt x="103241" y="200191"/>
                    <a:pt x="134821" y="184704"/>
                    <a:pt x="134821" y="161019"/>
                  </a:cubicBezTo>
                  <a:cubicBezTo>
                    <a:pt x="134821" y="150391"/>
                    <a:pt x="130570" y="134904"/>
                    <a:pt x="115083" y="126401"/>
                  </a:cubicBezTo>
                  <a:cubicBezTo>
                    <a:pt x="98989" y="117899"/>
                    <a:pt x="81377" y="117899"/>
                    <a:pt x="62854" y="117899"/>
                  </a:cubicBezTo>
                  <a:cubicBezTo>
                    <a:pt x="55262" y="117899"/>
                    <a:pt x="42205" y="117899"/>
                    <a:pt x="40079" y="117595"/>
                  </a:cubicBezTo>
                  <a:cubicBezTo>
                    <a:pt x="30362" y="116380"/>
                    <a:pt x="23985" y="106967"/>
                    <a:pt x="23985" y="97250"/>
                  </a:cubicBezTo>
                  <a:close/>
                  <a:moveTo>
                    <a:pt x="67712" y="193207"/>
                  </a:moveTo>
                  <a:cubicBezTo>
                    <a:pt x="37042" y="193207"/>
                    <a:pt x="16090" y="177720"/>
                    <a:pt x="16090" y="161626"/>
                  </a:cubicBezTo>
                  <a:cubicBezTo>
                    <a:pt x="16090" y="147658"/>
                    <a:pt x="27629" y="136422"/>
                    <a:pt x="40990" y="135511"/>
                  </a:cubicBezTo>
                  <a:lnTo>
                    <a:pt x="58906" y="135511"/>
                  </a:lnTo>
                  <a:cubicBezTo>
                    <a:pt x="85021" y="135511"/>
                    <a:pt x="119031" y="135511"/>
                    <a:pt x="119031" y="161626"/>
                  </a:cubicBezTo>
                  <a:cubicBezTo>
                    <a:pt x="119031" y="178024"/>
                    <a:pt x="97471" y="193207"/>
                    <a:pt x="67712" y="193207"/>
                  </a:cubicBez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330AC687-5D73-8EBA-654F-E7F6EBE50D5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1699226" y="7476454"/>
              <a:ext cx="13057" cy="194950"/>
            </a:xfrm>
            <a:custGeom>
              <a:avLst/>
              <a:gdLst>
                <a:gd name="connsiteX0" fmla="*/ 306 w 13057"/>
                <a:gd name="connsiteY0" fmla="*/ 183782 h 194950"/>
                <a:gd name="connsiteX1" fmla="*/ 6683 w 13057"/>
                <a:gd name="connsiteY1" fmla="*/ 195017 h 194950"/>
                <a:gd name="connsiteX2" fmla="*/ 13364 w 13057"/>
                <a:gd name="connsiteY2" fmla="*/ 183782 h 194950"/>
                <a:gd name="connsiteX3" fmla="*/ 13364 w 13057"/>
                <a:gd name="connsiteY3" fmla="*/ 11302 h 194950"/>
                <a:gd name="connsiteX4" fmla="*/ 6987 w 13057"/>
                <a:gd name="connsiteY4" fmla="*/ 67 h 194950"/>
                <a:gd name="connsiteX5" fmla="*/ 306 w 13057"/>
                <a:gd name="connsiteY5" fmla="*/ 11302 h 194950"/>
                <a:gd name="connsiteX6" fmla="*/ 306 w 13057"/>
                <a:gd name="connsiteY6" fmla="*/ 183782 h 19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57" h="194950">
                  <a:moveTo>
                    <a:pt x="306" y="183782"/>
                  </a:moveTo>
                  <a:cubicBezTo>
                    <a:pt x="306" y="188640"/>
                    <a:pt x="306" y="195017"/>
                    <a:pt x="6683" y="195017"/>
                  </a:cubicBezTo>
                  <a:cubicBezTo>
                    <a:pt x="13364" y="195017"/>
                    <a:pt x="13364" y="188944"/>
                    <a:pt x="13364" y="183782"/>
                  </a:cubicBezTo>
                  <a:lnTo>
                    <a:pt x="13364" y="11302"/>
                  </a:lnTo>
                  <a:cubicBezTo>
                    <a:pt x="13364" y="6444"/>
                    <a:pt x="13364" y="67"/>
                    <a:pt x="6987" y="67"/>
                  </a:cubicBezTo>
                  <a:cubicBezTo>
                    <a:pt x="306" y="67"/>
                    <a:pt x="306" y="6140"/>
                    <a:pt x="306" y="11302"/>
                  </a:cubicBezTo>
                  <a:lnTo>
                    <a:pt x="306" y="183782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AAAD7608-7B72-96C6-039B-D88D7793258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1699226" y="7658652"/>
              <a:ext cx="13057" cy="194950"/>
            </a:xfrm>
            <a:custGeom>
              <a:avLst/>
              <a:gdLst>
                <a:gd name="connsiteX0" fmla="*/ 306 w 13057"/>
                <a:gd name="connsiteY0" fmla="*/ 183788 h 194950"/>
                <a:gd name="connsiteX1" fmla="*/ 6683 w 13057"/>
                <a:gd name="connsiteY1" fmla="*/ 195023 h 194950"/>
                <a:gd name="connsiteX2" fmla="*/ 13364 w 13057"/>
                <a:gd name="connsiteY2" fmla="*/ 183788 h 194950"/>
                <a:gd name="connsiteX3" fmla="*/ 13364 w 13057"/>
                <a:gd name="connsiteY3" fmla="*/ 11308 h 194950"/>
                <a:gd name="connsiteX4" fmla="*/ 6987 w 13057"/>
                <a:gd name="connsiteY4" fmla="*/ 73 h 194950"/>
                <a:gd name="connsiteX5" fmla="*/ 306 w 13057"/>
                <a:gd name="connsiteY5" fmla="*/ 11308 h 194950"/>
                <a:gd name="connsiteX6" fmla="*/ 306 w 13057"/>
                <a:gd name="connsiteY6" fmla="*/ 183788 h 19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57" h="194950">
                  <a:moveTo>
                    <a:pt x="306" y="183788"/>
                  </a:moveTo>
                  <a:cubicBezTo>
                    <a:pt x="306" y="188646"/>
                    <a:pt x="306" y="195023"/>
                    <a:pt x="6683" y="195023"/>
                  </a:cubicBezTo>
                  <a:cubicBezTo>
                    <a:pt x="13364" y="195023"/>
                    <a:pt x="13364" y="188950"/>
                    <a:pt x="13364" y="183788"/>
                  </a:cubicBezTo>
                  <a:lnTo>
                    <a:pt x="13364" y="11308"/>
                  </a:lnTo>
                  <a:cubicBezTo>
                    <a:pt x="13364" y="6450"/>
                    <a:pt x="13364" y="73"/>
                    <a:pt x="6987" y="73"/>
                  </a:cubicBezTo>
                  <a:cubicBezTo>
                    <a:pt x="306" y="73"/>
                    <a:pt x="306" y="6146"/>
                    <a:pt x="306" y="11308"/>
                  </a:cubicBezTo>
                  <a:lnTo>
                    <a:pt x="306" y="183788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57F28C2-77D5-9FC4-3B86-D533C937008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1699226" y="7840851"/>
              <a:ext cx="13057" cy="194950"/>
            </a:xfrm>
            <a:custGeom>
              <a:avLst/>
              <a:gdLst>
                <a:gd name="connsiteX0" fmla="*/ 306 w 13057"/>
                <a:gd name="connsiteY0" fmla="*/ 183794 h 194950"/>
                <a:gd name="connsiteX1" fmla="*/ 6683 w 13057"/>
                <a:gd name="connsiteY1" fmla="*/ 195029 h 194950"/>
                <a:gd name="connsiteX2" fmla="*/ 13364 w 13057"/>
                <a:gd name="connsiteY2" fmla="*/ 183794 h 194950"/>
                <a:gd name="connsiteX3" fmla="*/ 13364 w 13057"/>
                <a:gd name="connsiteY3" fmla="*/ 11314 h 194950"/>
                <a:gd name="connsiteX4" fmla="*/ 6987 w 13057"/>
                <a:gd name="connsiteY4" fmla="*/ 79 h 194950"/>
                <a:gd name="connsiteX5" fmla="*/ 306 w 13057"/>
                <a:gd name="connsiteY5" fmla="*/ 11314 h 194950"/>
                <a:gd name="connsiteX6" fmla="*/ 306 w 13057"/>
                <a:gd name="connsiteY6" fmla="*/ 183794 h 19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57" h="194950">
                  <a:moveTo>
                    <a:pt x="306" y="183794"/>
                  </a:moveTo>
                  <a:cubicBezTo>
                    <a:pt x="306" y="188652"/>
                    <a:pt x="306" y="195029"/>
                    <a:pt x="6683" y="195029"/>
                  </a:cubicBezTo>
                  <a:cubicBezTo>
                    <a:pt x="13364" y="195029"/>
                    <a:pt x="13364" y="188956"/>
                    <a:pt x="13364" y="183794"/>
                  </a:cubicBezTo>
                  <a:lnTo>
                    <a:pt x="13364" y="11314"/>
                  </a:lnTo>
                  <a:cubicBezTo>
                    <a:pt x="13364" y="6456"/>
                    <a:pt x="13364" y="79"/>
                    <a:pt x="6987" y="79"/>
                  </a:cubicBezTo>
                  <a:cubicBezTo>
                    <a:pt x="306" y="79"/>
                    <a:pt x="306" y="6152"/>
                    <a:pt x="306" y="11314"/>
                  </a:cubicBezTo>
                  <a:lnTo>
                    <a:pt x="306" y="183794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6E9ACC46-EE2E-A832-2BDA-EB15967AC36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1808645" y="7492396"/>
              <a:ext cx="111747" cy="137558"/>
            </a:xfrm>
            <a:custGeom>
              <a:avLst/>
              <a:gdLst>
                <a:gd name="connsiteX0" fmla="*/ 103252 w 111747"/>
                <a:gd name="connsiteY0" fmla="*/ 20720 h 137558"/>
                <a:gd name="connsiteX1" fmla="*/ 88676 w 111747"/>
                <a:gd name="connsiteY1" fmla="*/ 34385 h 137558"/>
                <a:gd name="connsiteX2" fmla="*/ 98090 w 111747"/>
                <a:gd name="connsiteY2" fmla="*/ 43191 h 137558"/>
                <a:gd name="connsiteX3" fmla="*/ 112058 w 111747"/>
                <a:gd name="connsiteY3" fmla="*/ 26186 h 137558"/>
                <a:gd name="connsiteX4" fmla="*/ 75922 w 111747"/>
                <a:gd name="connsiteY4" fmla="*/ 71 h 137558"/>
                <a:gd name="connsiteX5" fmla="*/ 24604 w 111747"/>
                <a:gd name="connsiteY5" fmla="*/ 44406 h 137558"/>
                <a:gd name="connsiteX6" fmla="*/ 55881 w 111747"/>
                <a:gd name="connsiteY6" fmla="*/ 74468 h 137558"/>
                <a:gd name="connsiteX7" fmla="*/ 87461 w 111747"/>
                <a:gd name="connsiteY7" fmla="*/ 97547 h 137558"/>
                <a:gd name="connsiteX8" fmla="*/ 44038 w 111747"/>
                <a:gd name="connsiteY8" fmla="*/ 130949 h 137558"/>
                <a:gd name="connsiteX9" fmla="*/ 9420 w 111747"/>
                <a:gd name="connsiteY9" fmla="*/ 114855 h 137558"/>
                <a:gd name="connsiteX10" fmla="*/ 28551 w 111747"/>
                <a:gd name="connsiteY10" fmla="*/ 98761 h 137558"/>
                <a:gd name="connsiteX11" fmla="*/ 17316 w 111747"/>
                <a:gd name="connsiteY11" fmla="*/ 88133 h 137558"/>
                <a:gd name="connsiteX12" fmla="*/ 311 w 111747"/>
                <a:gd name="connsiteY12" fmla="*/ 108175 h 137558"/>
                <a:gd name="connsiteX13" fmla="*/ 43734 w 111747"/>
                <a:gd name="connsiteY13" fmla="*/ 137630 h 137558"/>
                <a:gd name="connsiteX14" fmla="*/ 104770 w 111747"/>
                <a:gd name="connsiteY14" fmla="*/ 87222 h 137558"/>
                <a:gd name="connsiteX15" fmla="*/ 95357 w 111747"/>
                <a:gd name="connsiteY15" fmla="*/ 65055 h 137558"/>
                <a:gd name="connsiteX16" fmla="*/ 64991 w 111747"/>
                <a:gd name="connsiteY16" fmla="*/ 52301 h 137558"/>
                <a:gd name="connsiteX17" fmla="*/ 41912 w 111747"/>
                <a:gd name="connsiteY17" fmla="*/ 34082 h 137558"/>
                <a:gd name="connsiteX18" fmla="*/ 75922 w 111747"/>
                <a:gd name="connsiteY18" fmla="*/ 6752 h 137558"/>
                <a:gd name="connsiteX19" fmla="*/ 103252 w 111747"/>
                <a:gd name="connsiteY19" fmla="*/ 20720 h 13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1747" h="137558">
                  <a:moveTo>
                    <a:pt x="103252" y="20720"/>
                  </a:moveTo>
                  <a:cubicBezTo>
                    <a:pt x="94749" y="21024"/>
                    <a:pt x="88676" y="27705"/>
                    <a:pt x="88676" y="34385"/>
                  </a:cubicBezTo>
                  <a:cubicBezTo>
                    <a:pt x="88676" y="38636"/>
                    <a:pt x="91409" y="43191"/>
                    <a:pt x="98090" y="43191"/>
                  </a:cubicBezTo>
                  <a:cubicBezTo>
                    <a:pt x="104770" y="43191"/>
                    <a:pt x="112058" y="38029"/>
                    <a:pt x="112058" y="26186"/>
                  </a:cubicBezTo>
                  <a:cubicBezTo>
                    <a:pt x="112058" y="12522"/>
                    <a:pt x="99001" y="71"/>
                    <a:pt x="75922" y="71"/>
                  </a:cubicBezTo>
                  <a:cubicBezTo>
                    <a:pt x="35839" y="71"/>
                    <a:pt x="24604" y="31045"/>
                    <a:pt x="24604" y="44406"/>
                  </a:cubicBezTo>
                  <a:cubicBezTo>
                    <a:pt x="24604" y="68092"/>
                    <a:pt x="47074" y="72647"/>
                    <a:pt x="55881" y="74468"/>
                  </a:cubicBezTo>
                  <a:cubicBezTo>
                    <a:pt x="71671" y="77505"/>
                    <a:pt x="87461" y="80845"/>
                    <a:pt x="87461" y="97547"/>
                  </a:cubicBezTo>
                  <a:cubicBezTo>
                    <a:pt x="87461" y="105442"/>
                    <a:pt x="80477" y="130949"/>
                    <a:pt x="44038" y="130949"/>
                  </a:cubicBezTo>
                  <a:cubicBezTo>
                    <a:pt x="39787" y="130949"/>
                    <a:pt x="16405" y="130949"/>
                    <a:pt x="9420" y="114855"/>
                  </a:cubicBezTo>
                  <a:cubicBezTo>
                    <a:pt x="20960" y="116374"/>
                    <a:pt x="28551" y="107264"/>
                    <a:pt x="28551" y="98761"/>
                  </a:cubicBezTo>
                  <a:cubicBezTo>
                    <a:pt x="28551" y="91777"/>
                    <a:pt x="23693" y="88133"/>
                    <a:pt x="17316" y="88133"/>
                  </a:cubicBezTo>
                  <a:cubicBezTo>
                    <a:pt x="9420" y="88133"/>
                    <a:pt x="311" y="94510"/>
                    <a:pt x="311" y="108175"/>
                  </a:cubicBezTo>
                  <a:cubicBezTo>
                    <a:pt x="311" y="125484"/>
                    <a:pt x="17619" y="137630"/>
                    <a:pt x="43734" y="137630"/>
                  </a:cubicBezTo>
                  <a:cubicBezTo>
                    <a:pt x="92927" y="137630"/>
                    <a:pt x="104770" y="100887"/>
                    <a:pt x="104770" y="87222"/>
                  </a:cubicBezTo>
                  <a:cubicBezTo>
                    <a:pt x="104770" y="76290"/>
                    <a:pt x="99001" y="68699"/>
                    <a:pt x="95357" y="65055"/>
                  </a:cubicBezTo>
                  <a:cubicBezTo>
                    <a:pt x="87158" y="56552"/>
                    <a:pt x="78352" y="55034"/>
                    <a:pt x="64991" y="52301"/>
                  </a:cubicBezTo>
                  <a:cubicBezTo>
                    <a:pt x="54059" y="49872"/>
                    <a:pt x="41912" y="47746"/>
                    <a:pt x="41912" y="34082"/>
                  </a:cubicBezTo>
                  <a:cubicBezTo>
                    <a:pt x="41912" y="25275"/>
                    <a:pt x="49200" y="6752"/>
                    <a:pt x="75922" y="6752"/>
                  </a:cubicBezTo>
                  <a:cubicBezTo>
                    <a:pt x="83514" y="6752"/>
                    <a:pt x="98697" y="8878"/>
                    <a:pt x="103252" y="20720"/>
                  </a:cubicBez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0BDC2944-CBD7-2AD4-DBF2-9ECFFB19C49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1792855" y="7750055"/>
              <a:ext cx="142341" cy="12145"/>
            </a:xfrm>
            <a:custGeom>
              <a:avLst/>
              <a:gdLst>
                <a:gd name="connsiteX0" fmla="*/ 0 w 142341"/>
                <a:gd name="connsiteY0" fmla="*/ 0 h 12145"/>
                <a:gd name="connsiteX1" fmla="*/ 142341 w 142341"/>
                <a:gd name="connsiteY1" fmla="*/ 0 h 12145"/>
                <a:gd name="connsiteX2" fmla="*/ 142341 w 142341"/>
                <a:gd name="connsiteY2" fmla="*/ 12146 h 12145"/>
                <a:gd name="connsiteX3" fmla="*/ 0 w 142341"/>
                <a:gd name="connsiteY3" fmla="*/ 12146 h 1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341" h="12145">
                  <a:moveTo>
                    <a:pt x="0" y="0"/>
                  </a:moveTo>
                  <a:lnTo>
                    <a:pt x="142341" y="0"/>
                  </a:lnTo>
                  <a:lnTo>
                    <a:pt x="142341" y="12146"/>
                  </a:lnTo>
                  <a:lnTo>
                    <a:pt x="0" y="12146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A710FC0D-71D9-3421-E2E9-77AF3D1213B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816182" y="7850248"/>
              <a:ext cx="93223" cy="193432"/>
            </a:xfrm>
            <a:custGeom>
              <a:avLst/>
              <a:gdLst>
                <a:gd name="connsiteX0" fmla="*/ 55881 w 93223"/>
                <a:gd name="connsiteY0" fmla="*/ 68712 h 193432"/>
                <a:gd name="connsiteX1" fmla="*/ 84425 w 93223"/>
                <a:gd name="connsiteY1" fmla="*/ 68712 h 193432"/>
                <a:gd name="connsiteX2" fmla="*/ 93535 w 93223"/>
                <a:gd name="connsiteY2" fmla="*/ 62639 h 193432"/>
                <a:gd name="connsiteX3" fmla="*/ 85033 w 93223"/>
                <a:gd name="connsiteY3" fmla="*/ 59299 h 193432"/>
                <a:gd name="connsiteX4" fmla="*/ 58310 w 93223"/>
                <a:gd name="connsiteY4" fmla="*/ 59299 h 193432"/>
                <a:gd name="connsiteX5" fmla="*/ 70761 w 93223"/>
                <a:gd name="connsiteY5" fmla="*/ 8284 h 193432"/>
                <a:gd name="connsiteX6" fmla="*/ 61954 w 93223"/>
                <a:gd name="connsiteY6" fmla="*/ 85 h 193432"/>
                <a:gd name="connsiteX7" fmla="*/ 49808 w 93223"/>
                <a:gd name="connsiteY7" fmla="*/ 11017 h 193432"/>
                <a:gd name="connsiteX8" fmla="*/ 37965 w 93223"/>
                <a:gd name="connsiteY8" fmla="*/ 59299 h 193432"/>
                <a:gd name="connsiteX9" fmla="*/ 9421 w 93223"/>
                <a:gd name="connsiteY9" fmla="*/ 59299 h 193432"/>
                <a:gd name="connsiteX10" fmla="*/ 311 w 93223"/>
                <a:gd name="connsiteY10" fmla="*/ 65069 h 193432"/>
                <a:gd name="connsiteX11" fmla="*/ 8814 w 93223"/>
                <a:gd name="connsiteY11" fmla="*/ 68712 h 193432"/>
                <a:gd name="connsiteX12" fmla="*/ 35536 w 93223"/>
                <a:gd name="connsiteY12" fmla="*/ 68712 h 193432"/>
                <a:gd name="connsiteX13" fmla="*/ 12458 w 93223"/>
                <a:gd name="connsiteY13" fmla="*/ 165580 h 193432"/>
                <a:gd name="connsiteX14" fmla="*/ 40394 w 93223"/>
                <a:gd name="connsiteY14" fmla="*/ 193517 h 193432"/>
                <a:gd name="connsiteX15" fmla="*/ 88677 w 93223"/>
                <a:gd name="connsiteY15" fmla="*/ 146753 h 193432"/>
                <a:gd name="connsiteX16" fmla="*/ 85033 w 93223"/>
                <a:gd name="connsiteY16" fmla="*/ 143717 h 193432"/>
                <a:gd name="connsiteX17" fmla="*/ 80478 w 93223"/>
                <a:gd name="connsiteY17" fmla="*/ 147968 h 193432"/>
                <a:gd name="connsiteX18" fmla="*/ 41002 w 93223"/>
                <a:gd name="connsiteY18" fmla="*/ 186837 h 193432"/>
                <a:gd name="connsiteX19" fmla="*/ 31588 w 93223"/>
                <a:gd name="connsiteY19" fmla="*/ 172868 h 193432"/>
                <a:gd name="connsiteX20" fmla="*/ 33410 w 93223"/>
                <a:gd name="connsiteY20" fmla="*/ 158293 h 193432"/>
                <a:gd name="connsiteX21" fmla="*/ 55881 w 93223"/>
                <a:gd name="connsiteY21" fmla="*/ 68712 h 1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223" h="193432">
                  <a:moveTo>
                    <a:pt x="55881" y="68712"/>
                  </a:moveTo>
                  <a:lnTo>
                    <a:pt x="84425" y="68712"/>
                  </a:lnTo>
                  <a:cubicBezTo>
                    <a:pt x="90499" y="68712"/>
                    <a:pt x="93535" y="68712"/>
                    <a:pt x="93535" y="62639"/>
                  </a:cubicBezTo>
                  <a:cubicBezTo>
                    <a:pt x="93535" y="59299"/>
                    <a:pt x="90499" y="59299"/>
                    <a:pt x="85033" y="59299"/>
                  </a:cubicBezTo>
                  <a:lnTo>
                    <a:pt x="58310" y="59299"/>
                  </a:lnTo>
                  <a:cubicBezTo>
                    <a:pt x="69242" y="16179"/>
                    <a:pt x="70761" y="10106"/>
                    <a:pt x="70761" y="8284"/>
                  </a:cubicBezTo>
                  <a:cubicBezTo>
                    <a:pt x="70761" y="3122"/>
                    <a:pt x="67117" y="85"/>
                    <a:pt x="61954" y="85"/>
                  </a:cubicBezTo>
                  <a:cubicBezTo>
                    <a:pt x="61043" y="85"/>
                    <a:pt x="52541" y="389"/>
                    <a:pt x="49808" y="11017"/>
                  </a:cubicBezTo>
                  <a:lnTo>
                    <a:pt x="37965" y="59299"/>
                  </a:lnTo>
                  <a:lnTo>
                    <a:pt x="9421" y="59299"/>
                  </a:lnTo>
                  <a:cubicBezTo>
                    <a:pt x="3348" y="59299"/>
                    <a:pt x="311" y="59299"/>
                    <a:pt x="311" y="65069"/>
                  </a:cubicBezTo>
                  <a:cubicBezTo>
                    <a:pt x="311" y="68712"/>
                    <a:pt x="2740" y="68712"/>
                    <a:pt x="8814" y="68712"/>
                  </a:cubicBezTo>
                  <a:lnTo>
                    <a:pt x="35536" y="68712"/>
                  </a:lnTo>
                  <a:cubicBezTo>
                    <a:pt x="13672" y="154952"/>
                    <a:pt x="12458" y="160115"/>
                    <a:pt x="12458" y="165580"/>
                  </a:cubicBezTo>
                  <a:cubicBezTo>
                    <a:pt x="12458" y="181978"/>
                    <a:pt x="23997" y="193517"/>
                    <a:pt x="40394" y="193517"/>
                  </a:cubicBezTo>
                  <a:cubicBezTo>
                    <a:pt x="71368" y="193517"/>
                    <a:pt x="88677" y="149183"/>
                    <a:pt x="88677" y="146753"/>
                  </a:cubicBezTo>
                  <a:cubicBezTo>
                    <a:pt x="88677" y="143717"/>
                    <a:pt x="86247" y="143717"/>
                    <a:pt x="85033" y="143717"/>
                  </a:cubicBezTo>
                  <a:cubicBezTo>
                    <a:pt x="82300" y="143717"/>
                    <a:pt x="81996" y="144628"/>
                    <a:pt x="80478" y="147968"/>
                  </a:cubicBezTo>
                  <a:cubicBezTo>
                    <a:pt x="67420" y="179549"/>
                    <a:pt x="51326" y="186837"/>
                    <a:pt x="41002" y="186837"/>
                  </a:cubicBezTo>
                  <a:cubicBezTo>
                    <a:pt x="34625" y="186837"/>
                    <a:pt x="31588" y="182889"/>
                    <a:pt x="31588" y="172868"/>
                  </a:cubicBezTo>
                  <a:cubicBezTo>
                    <a:pt x="31588" y="165580"/>
                    <a:pt x="32196" y="163455"/>
                    <a:pt x="33410" y="158293"/>
                  </a:cubicBezTo>
                  <a:lnTo>
                    <a:pt x="55881" y="68712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47AB4128-81FB-7523-6EA4-3A21DBCCC83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2015666" y="7476454"/>
              <a:ext cx="13057" cy="194950"/>
            </a:xfrm>
            <a:custGeom>
              <a:avLst/>
              <a:gdLst>
                <a:gd name="connsiteX0" fmla="*/ 317 w 13057"/>
                <a:gd name="connsiteY0" fmla="*/ 183782 h 194950"/>
                <a:gd name="connsiteX1" fmla="*/ 6693 w 13057"/>
                <a:gd name="connsiteY1" fmla="*/ 195017 h 194950"/>
                <a:gd name="connsiteX2" fmla="*/ 13374 w 13057"/>
                <a:gd name="connsiteY2" fmla="*/ 183782 h 194950"/>
                <a:gd name="connsiteX3" fmla="*/ 13374 w 13057"/>
                <a:gd name="connsiteY3" fmla="*/ 11302 h 194950"/>
                <a:gd name="connsiteX4" fmla="*/ 6997 w 13057"/>
                <a:gd name="connsiteY4" fmla="*/ 67 h 194950"/>
                <a:gd name="connsiteX5" fmla="*/ 317 w 13057"/>
                <a:gd name="connsiteY5" fmla="*/ 11302 h 194950"/>
                <a:gd name="connsiteX6" fmla="*/ 317 w 13057"/>
                <a:gd name="connsiteY6" fmla="*/ 183782 h 19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57" h="194950">
                  <a:moveTo>
                    <a:pt x="317" y="183782"/>
                  </a:moveTo>
                  <a:cubicBezTo>
                    <a:pt x="317" y="188640"/>
                    <a:pt x="317" y="195017"/>
                    <a:pt x="6693" y="195017"/>
                  </a:cubicBezTo>
                  <a:cubicBezTo>
                    <a:pt x="13374" y="195017"/>
                    <a:pt x="13374" y="188944"/>
                    <a:pt x="13374" y="183782"/>
                  </a:cubicBezTo>
                  <a:lnTo>
                    <a:pt x="13374" y="11302"/>
                  </a:lnTo>
                  <a:cubicBezTo>
                    <a:pt x="13374" y="6444"/>
                    <a:pt x="13374" y="67"/>
                    <a:pt x="6997" y="67"/>
                  </a:cubicBezTo>
                  <a:cubicBezTo>
                    <a:pt x="317" y="67"/>
                    <a:pt x="317" y="6140"/>
                    <a:pt x="317" y="11302"/>
                  </a:cubicBezTo>
                  <a:lnTo>
                    <a:pt x="317" y="183782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EBF19377-3A47-9027-F4AB-155747F705D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2015666" y="7658652"/>
              <a:ext cx="13057" cy="194950"/>
            </a:xfrm>
            <a:custGeom>
              <a:avLst/>
              <a:gdLst>
                <a:gd name="connsiteX0" fmla="*/ 317 w 13057"/>
                <a:gd name="connsiteY0" fmla="*/ 183788 h 194950"/>
                <a:gd name="connsiteX1" fmla="*/ 6693 w 13057"/>
                <a:gd name="connsiteY1" fmla="*/ 195023 h 194950"/>
                <a:gd name="connsiteX2" fmla="*/ 13374 w 13057"/>
                <a:gd name="connsiteY2" fmla="*/ 183788 h 194950"/>
                <a:gd name="connsiteX3" fmla="*/ 13374 w 13057"/>
                <a:gd name="connsiteY3" fmla="*/ 11308 h 194950"/>
                <a:gd name="connsiteX4" fmla="*/ 6997 w 13057"/>
                <a:gd name="connsiteY4" fmla="*/ 73 h 194950"/>
                <a:gd name="connsiteX5" fmla="*/ 317 w 13057"/>
                <a:gd name="connsiteY5" fmla="*/ 11308 h 194950"/>
                <a:gd name="connsiteX6" fmla="*/ 317 w 13057"/>
                <a:gd name="connsiteY6" fmla="*/ 183788 h 19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57" h="194950">
                  <a:moveTo>
                    <a:pt x="317" y="183788"/>
                  </a:moveTo>
                  <a:cubicBezTo>
                    <a:pt x="317" y="188646"/>
                    <a:pt x="317" y="195023"/>
                    <a:pt x="6693" y="195023"/>
                  </a:cubicBezTo>
                  <a:cubicBezTo>
                    <a:pt x="13374" y="195023"/>
                    <a:pt x="13374" y="188950"/>
                    <a:pt x="13374" y="183788"/>
                  </a:cubicBezTo>
                  <a:lnTo>
                    <a:pt x="13374" y="11308"/>
                  </a:lnTo>
                  <a:cubicBezTo>
                    <a:pt x="13374" y="6450"/>
                    <a:pt x="13374" y="73"/>
                    <a:pt x="6997" y="73"/>
                  </a:cubicBezTo>
                  <a:cubicBezTo>
                    <a:pt x="317" y="73"/>
                    <a:pt x="317" y="6146"/>
                    <a:pt x="317" y="11308"/>
                  </a:cubicBezTo>
                  <a:lnTo>
                    <a:pt x="317" y="183788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A474C502-F55D-5D62-88C0-E5CCDAFB558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2015666" y="7840851"/>
              <a:ext cx="13057" cy="194950"/>
            </a:xfrm>
            <a:custGeom>
              <a:avLst/>
              <a:gdLst>
                <a:gd name="connsiteX0" fmla="*/ 317 w 13057"/>
                <a:gd name="connsiteY0" fmla="*/ 183794 h 194950"/>
                <a:gd name="connsiteX1" fmla="*/ 6693 w 13057"/>
                <a:gd name="connsiteY1" fmla="*/ 195029 h 194950"/>
                <a:gd name="connsiteX2" fmla="*/ 13374 w 13057"/>
                <a:gd name="connsiteY2" fmla="*/ 183794 h 194950"/>
                <a:gd name="connsiteX3" fmla="*/ 13374 w 13057"/>
                <a:gd name="connsiteY3" fmla="*/ 11314 h 194950"/>
                <a:gd name="connsiteX4" fmla="*/ 6997 w 13057"/>
                <a:gd name="connsiteY4" fmla="*/ 79 h 194950"/>
                <a:gd name="connsiteX5" fmla="*/ 317 w 13057"/>
                <a:gd name="connsiteY5" fmla="*/ 11314 h 194950"/>
                <a:gd name="connsiteX6" fmla="*/ 317 w 13057"/>
                <a:gd name="connsiteY6" fmla="*/ 183794 h 19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57" h="194950">
                  <a:moveTo>
                    <a:pt x="317" y="183794"/>
                  </a:moveTo>
                  <a:cubicBezTo>
                    <a:pt x="317" y="188652"/>
                    <a:pt x="317" y="195029"/>
                    <a:pt x="6693" y="195029"/>
                  </a:cubicBezTo>
                  <a:cubicBezTo>
                    <a:pt x="13374" y="195029"/>
                    <a:pt x="13374" y="188956"/>
                    <a:pt x="13374" y="183794"/>
                  </a:cubicBezTo>
                  <a:lnTo>
                    <a:pt x="13374" y="11314"/>
                  </a:lnTo>
                  <a:cubicBezTo>
                    <a:pt x="13374" y="6456"/>
                    <a:pt x="13374" y="79"/>
                    <a:pt x="6997" y="79"/>
                  </a:cubicBezTo>
                  <a:cubicBezTo>
                    <a:pt x="317" y="79"/>
                    <a:pt x="317" y="6152"/>
                    <a:pt x="317" y="11314"/>
                  </a:cubicBezTo>
                  <a:lnTo>
                    <a:pt x="317" y="183794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42D65E77-774C-C9AE-0402-B7C2254F297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2165538" y="7750055"/>
              <a:ext cx="185536" cy="12146"/>
            </a:xfrm>
            <a:custGeom>
              <a:avLst/>
              <a:gdLst>
                <a:gd name="connsiteX0" fmla="*/ 175231 w 185536"/>
                <a:gd name="connsiteY0" fmla="*/ 12225 h 12146"/>
                <a:gd name="connsiteX1" fmla="*/ 185859 w 185536"/>
                <a:gd name="connsiteY1" fmla="*/ 6151 h 12146"/>
                <a:gd name="connsiteX2" fmla="*/ 175231 w 185536"/>
                <a:gd name="connsiteY2" fmla="*/ 78 h 12146"/>
                <a:gd name="connsiteX3" fmla="*/ 10950 w 185536"/>
                <a:gd name="connsiteY3" fmla="*/ 78 h 12146"/>
                <a:gd name="connsiteX4" fmla="*/ 322 w 185536"/>
                <a:gd name="connsiteY4" fmla="*/ 6151 h 12146"/>
                <a:gd name="connsiteX5" fmla="*/ 10950 w 185536"/>
                <a:gd name="connsiteY5" fmla="*/ 12225 h 12146"/>
                <a:gd name="connsiteX6" fmla="*/ 175231 w 185536"/>
                <a:gd name="connsiteY6" fmla="*/ 12225 h 12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36" h="12146">
                  <a:moveTo>
                    <a:pt x="175231" y="12225"/>
                  </a:moveTo>
                  <a:cubicBezTo>
                    <a:pt x="180393" y="12225"/>
                    <a:pt x="185859" y="12225"/>
                    <a:pt x="185859" y="6151"/>
                  </a:cubicBezTo>
                  <a:cubicBezTo>
                    <a:pt x="185859" y="78"/>
                    <a:pt x="180393" y="78"/>
                    <a:pt x="175231" y="78"/>
                  </a:cubicBezTo>
                  <a:lnTo>
                    <a:pt x="10950" y="78"/>
                  </a:lnTo>
                  <a:cubicBezTo>
                    <a:pt x="5788" y="78"/>
                    <a:pt x="322" y="78"/>
                    <a:pt x="322" y="6151"/>
                  </a:cubicBezTo>
                  <a:cubicBezTo>
                    <a:pt x="322" y="12225"/>
                    <a:pt x="5788" y="12225"/>
                    <a:pt x="10950" y="12225"/>
                  </a:cubicBezTo>
                  <a:lnTo>
                    <a:pt x="175231" y="12225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947B3E92-75E1-46C2-4104-B76C7DAA803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2489240" y="7425894"/>
              <a:ext cx="80166" cy="204060"/>
            </a:xfrm>
            <a:custGeom>
              <a:avLst/>
              <a:gdLst>
                <a:gd name="connsiteX0" fmla="*/ 77767 w 80166"/>
                <a:gd name="connsiteY0" fmla="*/ 11003 h 204060"/>
                <a:gd name="connsiteX1" fmla="*/ 66531 w 80166"/>
                <a:gd name="connsiteY1" fmla="*/ 71 h 204060"/>
                <a:gd name="connsiteX2" fmla="*/ 50134 w 80166"/>
                <a:gd name="connsiteY2" fmla="*/ 16166 h 204060"/>
                <a:gd name="connsiteX3" fmla="*/ 61673 w 80166"/>
                <a:gd name="connsiteY3" fmla="*/ 27097 h 204060"/>
                <a:gd name="connsiteX4" fmla="*/ 77767 w 80166"/>
                <a:gd name="connsiteY4" fmla="*/ 11003 h 204060"/>
                <a:gd name="connsiteX5" fmla="*/ 54689 w 80166"/>
                <a:gd name="connsiteY5" fmla="*/ 125180 h 204060"/>
                <a:gd name="connsiteX6" fmla="*/ 61369 w 80166"/>
                <a:gd name="connsiteY6" fmla="*/ 107568 h 204060"/>
                <a:gd name="connsiteX7" fmla="*/ 65317 w 80166"/>
                <a:gd name="connsiteY7" fmla="*/ 91474 h 204060"/>
                <a:gd name="connsiteX8" fmla="*/ 40416 w 80166"/>
                <a:gd name="connsiteY8" fmla="*/ 66573 h 204060"/>
                <a:gd name="connsiteX9" fmla="*/ 333 w 80166"/>
                <a:gd name="connsiteY9" fmla="*/ 113337 h 204060"/>
                <a:gd name="connsiteX10" fmla="*/ 3977 w 80166"/>
                <a:gd name="connsiteY10" fmla="*/ 116374 h 204060"/>
                <a:gd name="connsiteX11" fmla="*/ 8836 w 80166"/>
                <a:gd name="connsiteY11" fmla="*/ 110908 h 204060"/>
                <a:gd name="connsiteX12" fmla="*/ 39505 w 80166"/>
                <a:gd name="connsiteY12" fmla="*/ 73254 h 204060"/>
                <a:gd name="connsiteX13" fmla="*/ 47097 w 80166"/>
                <a:gd name="connsiteY13" fmla="*/ 82971 h 204060"/>
                <a:gd name="connsiteX14" fmla="*/ 43757 w 80166"/>
                <a:gd name="connsiteY14" fmla="*/ 98761 h 204060"/>
                <a:gd name="connsiteX15" fmla="*/ 22804 w 80166"/>
                <a:gd name="connsiteY15" fmla="*/ 154939 h 204060"/>
                <a:gd name="connsiteX16" fmla="*/ 15820 w 80166"/>
                <a:gd name="connsiteY16" fmla="*/ 179232 h 204060"/>
                <a:gd name="connsiteX17" fmla="*/ 40720 w 80166"/>
                <a:gd name="connsiteY17" fmla="*/ 204132 h 204060"/>
                <a:gd name="connsiteX18" fmla="*/ 80500 w 80166"/>
                <a:gd name="connsiteY18" fmla="*/ 157368 h 204060"/>
                <a:gd name="connsiteX19" fmla="*/ 76856 w 80166"/>
                <a:gd name="connsiteY19" fmla="*/ 154331 h 204060"/>
                <a:gd name="connsiteX20" fmla="*/ 72301 w 80166"/>
                <a:gd name="connsiteY20" fmla="*/ 159797 h 204060"/>
                <a:gd name="connsiteX21" fmla="*/ 41327 w 80166"/>
                <a:gd name="connsiteY21" fmla="*/ 197451 h 204060"/>
                <a:gd name="connsiteX22" fmla="*/ 34040 w 80166"/>
                <a:gd name="connsiteY22" fmla="*/ 187430 h 204060"/>
                <a:gd name="connsiteX23" fmla="*/ 42846 w 80166"/>
                <a:gd name="connsiteY23" fmla="*/ 157064 h 204060"/>
                <a:gd name="connsiteX24" fmla="*/ 54689 w 80166"/>
                <a:gd name="connsiteY24" fmla="*/ 125180 h 20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0166" h="204060">
                  <a:moveTo>
                    <a:pt x="77767" y="11003"/>
                  </a:moveTo>
                  <a:cubicBezTo>
                    <a:pt x="77767" y="4930"/>
                    <a:pt x="73516" y="71"/>
                    <a:pt x="66531" y="71"/>
                  </a:cubicBezTo>
                  <a:cubicBezTo>
                    <a:pt x="58332" y="71"/>
                    <a:pt x="50134" y="7967"/>
                    <a:pt x="50134" y="16166"/>
                  </a:cubicBezTo>
                  <a:cubicBezTo>
                    <a:pt x="50134" y="21935"/>
                    <a:pt x="54385" y="27097"/>
                    <a:pt x="61673" y="27097"/>
                  </a:cubicBezTo>
                  <a:cubicBezTo>
                    <a:pt x="68657" y="27097"/>
                    <a:pt x="77767" y="20113"/>
                    <a:pt x="77767" y="11003"/>
                  </a:cubicBezTo>
                  <a:close/>
                  <a:moveTo>
                    <a:pt x="54689" y="125180"/>
                  </a:moveTo>
                  <a:cubicBezTo>
                    <a:pt x="58332" y="116374"/>
                    <a:pt x="58332" y="115766"/>
                    <a:pt x="61369" y="107568"/>
                  </a:cubicBezTo>
                  <a:cubicBezTo>
                    <a:pt x="63798" y="101494"/>
                    <a:pt x="65317" y="97243"/>
                    <a:pt x="65317" y="91474"/>
                  </a:cubicBezTo>
                  <a:cubicBezTo>
                    <a:pt x="65317" y="77809"/>
                    <a:pt x="55600" y="66573"/>
                    <a:pt x="40416" y="66573"/>
                  </a:cubicBezTo>
                  <a:cubicBezTo>
                    <a:pt x="11872" y="66573"/>
                    <a:pt x="333" y="110604"/>
                    <a:pt x="333" y="113337"/>
                  </a:cubicBezTo>
                  <a:cubicBezTo>
                    <a:pt x="333" y="116374"/>
                    <a:pt x="3370" y="116374"/>
                    <a:pt x="3977" y="116374"/>
                  </a:cubicBezTo>
                  <a:cubicBezTo>
                    <a:pt x="7014" y="116374"/>
                    <a:pt x="7317" y="115766"/>
                    <a:pt x="8836" y="110908"/>
                  </a:cubicBezTo>
                  <a:cubicBezTo>
                    <a:pt x="17035" y="82364"/>
                    <a:pt x="29181" y="73254"/>
                    <a:pt x="39505" y="73254"/>
                  </a:cubicBezTo>
                  <a:cubicBezTo>
                    <a:pt x="41935" y="73254"/>
                    <a:pt x="47097" y="73254"/>
                    <a:pt x="47097" y="82971"/>
                  </a:cubicBezTo>
                  <a:cubicBezTo>
                    <a:pt x="47097" y="89348"/>
                    <a:pt x="44971" y="95725"/>
                    <a:pt x="43757" y="98761"/>
                  </a:cubicBezTo>
                  <a:cubicBezTo>
                    <a:pt x="41327" y="106657"/>
                    <a:pt x="27663" y="141881"/>
                    <a:pt x="22804" y="154939"/>
                  </a:cubicBezTo>
                  <a:cubicBezTo>
                    <a:pt x="19768" y="162834"/>
                    <a:pt x="15820" y="172855"/>
                    <a:pt x="15820" y="179232"/>
                  </a:cubicBezTo>
                  <a:cubicBezTo>
                    <a:pt x="15820" y="193504"/>
                    <a:pt x="26144" y="204132"/>
                    <a:pt x="40720" y="204132"/>
                  </a:cubicBezTo>
                  <a:cubicBezTo>
                    <a:pt x="69264" y="204132"/>
                    <a:pt x="80500" y="160101"/>
                    <a:pt x="80500" y="157368"/>
                  </a:cubicBezTo>
                  <a:cubicBezTo>
                    <a:pt x="80500" y="154331"/>
                    <a:pt x="77767" y="154331"/>
                    <a:pt x="76856" y="154331"/>
                  </a:cubicBezTo>
                  <a:cubicBezTo>
                    <a:pt x="73819" y="154331"/>
                    <a:pt x="73819" y="155242"/>
                    <a:pt x="72301" y="159797"/>
                  </a:cubicBezTo>
                  <a:cubicBezTo>
                    <a:pt x="66835" y="178928"/>
                    <a:pt x="56814" y="197451"/>
                    <a:pt x="41327" y="197451"/>
                  </a:cubicBezTo>
                  <a:cubicBezTo>
                    <a:pt x="36165" y="197451"/>
                    <a:pt x="34040" y="194415"/>
                    <a:pt x="34040" y="187430"/>
                  </a:cubicBezTo>
                  <a:cubicBezTo>
                    <a:pt x="34040" y="179839"/>
                    <a:pt x="35862" y="175588"/>
                    <a:pt x="42846" y="157064"/>
                  </a:cubicBezTo>
                  <a:lnTo>
                    <a:pt x="54689" y="125180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AB59D6D9-7C79-02CA-2D2F-63A1F068175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2593248" y="7495737"/>
              <a:ext cx="163977" cy="134218"/>
            </a:xfrm>
            <a:custGeom>
              <a:avLst/>
              <a:gdLst>
                <a:gd name="connsiteX0" fmla="*/ 72608 w 163977"/>
                <a:gd name="connsiteY0" fmla="*/ 17684 h 134218"/>
                <a:gd name="connsiteX1" fmla="*/ 106922 w 163977"/>
                <a:gd name="connsiteY1" fmla="*/ 17684 h 134218"/>
                <a:gd name="connsiteX2" fmla="*/ 94168 w 163977"/>
                <a:gd name="connsiteY2" fmla="*/ 96028 h 134218"/>
                <a:gd name="connsiteX3" fmla="*/ 96597 w 163977"/>
                <a:gd name="connsiteY3" fmla="*/ 119107 h 134218"/>
                <a:gd name="connsiteX4" fmla="*/ 107529 w 163977"/>
                <a:gd name="connsiteY4" fmla="*/ 134290 h 134218"/>
                <a:gd name="connsiteX5" fmla="*/ 119979 w 163977"/>
                <a:gd name="connsiteY5" fmla="*/ 122751 h 134218"/>
                <a:gd name="connsiteX6" fmla="*/ 118157 w 163977"/>
                <a:gd name="connsiteY6" fmla="*/ 116070 h 134218"/>
                <a:gd name="connsiteX7" fmla="*/ 109351 w 163977"/>
                <a:gd name="connsiteY7" fmla="*/ 65966 h 134218"/>
                <a:gd name="connsiteX8" fmla="*/ 114817 w 163977"/>
                <a:gd name="connsiteY8" fmla="*/ 17684 h 134218"/>
                <a:gd name="connsiteX9" fmla="*/ 149434 w 163977"/>
                <a:gd name="connsiteY9" fmla="*/ 17684 h 134218"/>
                <a:gd name="connsiteX10" fmla="*/ 164314 w 163977"/>
                <a:gd name="connsiteY10" fmla="*/ 7359 h 134218"/>
                <a:gd name="connsiteX11" fmla="*/ 152167 w 163977"/>
                <a:gd name="connsiteY11" fmla="*/ 71 h 134218"/>
                <a:gd name="connsiteX12" fmla="*/ 50441 w 163977"/>
                <a:gd name="connsiteY12" fmla="*/ 71 h 134218"/>
                <a:gd name="connsiteX13" fmla="*/ 18860 w 163977"/>
                <a:gd name="connsiteY13" fmla="*/ 14344 h 134218"/>
                <a:gd name="connsiteX14" fmla="*/ 337 w 163977"/>
                <a:gd name="connsiteY14" fmla="*/ 41673 h 134218"/>
                <a:gd name="connsiteX15" fmla="*/ 3981 w 163977"/>
                <a:gd name="connsiteY15" fmla="*/ 44710 h 134218"/>
                <a:gd name="connsiteX16" fmla="*/ 8839 w 163977"/>
                <a:gd name="connsiteY16" fmla="*/ 41066 h 134218"/>
                <a:gd name="connsiteX17" fmla="*/ 47404 w 163977"/>
                <a:gd name="connsiteY17" fmla="*/ 17684 h 134218"/>
                <a:gd name="connsiteX18" fmla="*/ 64713 w 163977"/>
                <a:gd name="connsiteY18" fmla="*/ 17684 h 134218"/>
                <a:gd name="connsiteX19" fmla="*/ 25844 w 163977"/>
                <a:gd name="connsiteY19" fmla="*/ 118803 h 134218"/>
                <a:gd name="connsiteX20" fmla="*/ 23415 w 163977"/>
                <a:gd name="connsiteY20" fmla="*/ 126091 h 134218"/>
                <a:gd name="connsiteX21" fmla="*/ 32221 w 163977"/>
                <a:gd name="connsiteY21" fmla="*/ 134290 h 134218"/>
                <a:gd name="connsiteX22" fmla="*/ 47404 w 163977"/>
                <a:gd name="connsiteY22" fmla="*/ 114552 h 134218"/>
                <a:gd name="connsiteX23" fmla="*/ 55603 w 163977"/>
                <a:gd name="connsiteY23" fmla="*/ 84793 h 134218"/>
                <a:gd name="connsiteX24" fmla="*/ 72608 w 163977"/>
                <a:gd name="connsiteY24" fmla="*/ 17684 h 13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977" h="134218">
                  <a:moveTo>
                    <a:pt x="72608" y="17684"/>
                  </a:moveTo>
                  <a:lnTo>
                    <a:pt x="106922" y="17684"/>
                  </a:lnTo>
                  <a:cubicBezTo>
                    <a:pt x="96901" y="62626"/>
                    <a:pt x="94168" y="75683"/>
                    <a:pt x="94168" y="96028"/>
                  </a:cubicBezTo>
                  <a:cubicBezTo>
                    <a:pt x="94168" y="100583"/>
                    <a:pt x="94168" y="108782"/>
                    <a:pt x="96597" y="119107"/>
                  </a:cubicBezTo>
                  <a:cubicBezTo>
                    <a:pt x="99634" y="132468"/>
                    <a:pt x="102974" y="134290"/>
                    <a:pt x="107529" y="134290"/>
                  </a:cubicBezTo>
                  <a:cubicBezTo>
                    <a:pt x="113602" y="134290"/>
                    <a:pt x="119979" y="128824"/>
                    <a:pt x="119979" y="122751"/>
                  </a:cubicBezTo>
                  <a:cubicBezTo>
                    <a:pt x="119979" y="120929"/>
                    <a:pt x="119979" y="120321"/>
                    <a:pt x="118157" y="116070"/>
                  </a:cubicBezTo>
                  <a:cubicBezTo>
                    <a:pt x="109351" y="94206"/>
                    <a:pt x="109351" y="74468"/>
                    <a:pt x="109351" y="65966"/>
                  </a:cubicBezTo>
                  <a:cubicBezTo>
                    <a:pt x="109351" y="49872"/>
                    <a:pt x="111477" y="33474"/>
                    <a:pt x="114817" y="17684"/>
                  </a:cubicBezTo>
                  <a:lnTo>
                    <a:pt x="149434" y="17684"/>
                  </a:lnTo>
                  <a:cubicBezTo>
                    <a:pt x="153382" y="17684"/>
                    <a:pt x="164314" y="17684"/>
                    <a:pt x="164314" y="7359"/>
                  </a:cubicBezTo>
                  <a:cubicBezTo>
                    <a:pt x="164314" y="71"/>
                    <a:pt x="157937" y="71"/>
                    <a:pt x="152167" y="71"/>
                  </a:cubicBezTo>
                  <a:lnTo>
                    <a:pt x="50441" y="71"/>
                  </a:lnTo>
                  <a:cubicBezTo>
                    <a:pt x="43760" y="71"/>
                    <a:pt x="32221" y="71"/>
                    <a:pt x="18860" y="14344"/>
                  </a:cubicBezTo>
                  <a:cubicBezTo>
                    <a:pt x="8232" y="26186"/>
                    <a:pt x="337" y="40155"/>
                    <a:pt x="337" y="41673"/>
                  </a:cubicBezTo>
                  <a:cubicBezTo>
                    <a:pt x="337" y="41977"/>
                    <a:pt x="337" y="44710"/>
                    <a:pt x="3981" y="44710"/>
                  </a:cubicBezTo>
                  <a:cubicBezTo>
                    <a:pt x="6410" y="44710"/>
                    <a:pt x="7017" y="43495"/>
                    <a:pt x="8839" y="41066"/>
                  </a:cubicBezTo>
                  <a:cubicBezTo>
                    <a:pt x="23719" y="17684"/>
                    <a:pt x="41331" y="17684"/>
                    <a:pt x="47404" y="17684"/>
                  </a:cubicBezTo>
                  <a:lnTo>
                    <a:pt x="64713" y="17684"/>
                  </a:lnTo>
                  <a:cubicBezTo>
                    <a:pt x="54996" y="54427"/>
                    <a:pt x="38598" y="91170"/>
                    <a:pt x="25844" y="118803"/>
                  </a:cubicBezTo>
                  <a:cubicBezTo>
                    <a:pt x="23415" y="123358"/>
                    <a:pt x="23415" y="123965"/>
                    <a:pt x="23415" y="126091"/>
                  </a:cubicBezTo>
                  <a:cubicBezTo>
                    <a:pt x="23415" y="131860"/>
                    <a:pt x="28273" y="134290"/>
                    <a:pt x="32221" y="134290"/>
                  </a:cubicBezTo>
                  <a:cubicBezTo>
                    <a:pt x="41331" y="134290"/>
                    <a:pt x="43760" y="125787"/>
                    <a:pt x="47404" y="114552"/>
                  </a:cubicBezTo>
                  <a:cubicBezTo>
                    <a:pt x="51655" y="100583"/>
                    <a:pt x="51655" y="99976"/>
                    <a:pt x="55603" y="84793"/>
                  </a:cubicBezTo>
                  <a:lnTo>
                    <a:pt x="72608" y="17684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5EC999F5-3E8D-BE24-6983-B4598B92B11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2480434" y="7750055"/>
              <a:ext cx="288605" cy="12145"/>
            </a:xfrm>
            <a:custGeom>
              <a:avLst/>
              <a:gdLst>
                <a:gd name="connsiteX0" fmla="*/ 0 w 288605"/>
                <a:gd name="connsiteY0" fmla="*/ 0 h 12145"/>
                <a:gd name="connsiteX1" fmla="*/ 288604 w 288605"/>
                <a:gd name="connsiteY1" fmla="*/ 0 h 12145"/>
                <a:gd name="connsiteX2" fmla="*/ 288604 w 288605"/>
                <a:gd name="connsiteY2" fmla="*/ 12146 h 12145"/>
                <a:gd name="connsiteX3" fmla="*/ 0 w 288605"/>
                <a:gd name="connsiteY3" fmla="*/ 12146 h 1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605" h="12145">
                  <a:moveTo>
                    <a:pt x="0" y="0"/>
                  </a:moveTo>
                  <a:lnTo>
                    <a:pt x="288604" y="0"/>
                  </a:lnTo>
                  <a:lnTo>
                    <a:pt x="288604" y="12146"/>
                  </a:lnTo>
                  <a:lnTo>
                    <a:pt x="0" y="12146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AF371A50-1BD5-48E3-C526-1E29E87938A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2564004" y="7838102"/>
              <a:ext cx="121160" cy="202238"/>
            </a:xfrm>
            <a:custGeom>
              <a:avLst/>
              <a:gdLst>
                <a:gd name="connsiteX0" fmla="*/ 23717 w 121160"/>
                <a:gd name="connsiteY0" fmla="*/ 178942 h 202238"/>
                <a:gd name="connsiteX1" fmla="*/ 55905 w 121160"/>
                <a:gd name="connsiteY1" fmla="*/ 147664 h 202238"/>
                <a:gd name="connsiteX2" fmla="*/ 121496 w 121160"/>
                <a:gd name="connsiteY2" fmla="*/ 58995 h 202238"/>
                <a:gd name="connsiteX3" fmla="*/ 57120 w 121160"/>
                <a:gd name="connsiteY3" fmla="*/ 85 h 202238"/>
                <a:gd name="connsiteX4" fmla="*/ 335 w 121160"/>
                <a:gd name="connsiteY4" fmla="*/ 55048 h 202238"/>
                <a:gd name="connsiteX5" fmla="*/ 16430 w 121160"/>
                <a:gd name="connsiteY5" fmla="*/ 72053 h 202238"/>
                <a:gd name="connsiteX6" fmla="*/ 32220 w 121160"/>
                <a:gd name="connsiteY6" fmla="*/ 55959 h 202238"/>
                <a:gd name="connsiteX7" fmla="*/ 16126 w 121160"/>
                <a:gd name="connsiteY7" fmla="*/ 40168 h 202238"/>
                <a:gd name="connsiteX8" fmla="*/ 12178 w 121160"/>
                <a:gd name="connsiteY8" fmla="*/ 40472 h 202238"/>
                <a:gd name="connsiteX9" fmla="*/ 53172 w 121160"/>
                <a:gd name="connsiteY9" fmla="*/ 9499 h 202238"/>
                <a:gd name="connsiteX10" fmla="*/ 93863 w 121160"/>
                <a:gd name="connsiteY10" fmla="*/ 58995 h 202238"/>
                <a:gd name="connsiteX11" fmla="*/ 61979 w 121160"/>
                <a:gd name="connsiteY11" fmla="*/ 126104 h 202238"/>
                <a:gd name="connsiteX12" fmla="*/ 3676 w 121160"/>
                <a:gd name="connsiteY12" fmla="*/ 191088 h 202238"/>
                <a:gd name="connsiteX13" fmla="*/ 335 w 121160"/>
                <a:gd name="connsiteY13" fmla="*/ 202323 h 202238"/>
                <a:gd name="connsiteX14" fmla="*/ 112994 w 121160"/>
                <a:gd name="connsiteY14" fmla="*/ 202323 h 202238"/>
                <a:gd name="connsiteX15" fmla="*/ 121496 w 121160"/>
                <a:gd name="connsiteY15" fmla="*/ 149486 h 202238"/>
                <a:gd name="connsiteX16" fmla="*/ 113905 w 121160"/>
                <a:gd name="connsiteY16" fmla="*/ 149486 h 202238"/>
                <a:gd name="connsiteX17" fmla="*/ 107224 w 121160"/>
                <a:gd name="connsiteY17" fmla="*/ 176512 h 202238"/>
                <a:gd name="connsiteX18" fmla="*/ 78376 w 121160"/>
                <a:gd name="connsiteY18" fmla="*/ 178942 h 202238"/>
                <a:gd name="connsiteX19" fmla="*/ 23717 w 121160"/>
                <a:gd name="connsiteY19" fmla="*/ 178942 h 20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160" h="202238">
                  <a:moveTo>
                    <a:pt x="23717" y="178942"/>
                  </a:moveTo>
                  <a:lnTo>
                    <a:pt x="55905" y="147664"/>
                  </a:lnTo>
                  <a:cubicBezTo>
                    <a:pt x="103277" y="105759"/>
                    <a:pt x="121496" y="89361"/>
                    <a:pt x="121496" y="58995"/>
                  </a:cubicBezTo>
                  <a:cubicBezTo>
                    <a:pt x="121496" y="24378"/>
                    <a:pt x="94167" y="85"/>
                    <a:pt x="57120" y="85"/>
                  </a:cubicBezTo>
                  <a:cubicBezTo>
                    <a:pt x="22806" y="85"/>
                    <a:pt x="335" y="28022"/>
                    <a:pt x="335" y="55048"/>
                  </a:cubicBezTo>
                  <a:cubicBezTo>
                    <a:pt x="335" y="72053"/>
                    <a:pt x="15519" y="72053"/>
                    <a:pt x="16430" y="72053"/>
                  </a:cubicBezTo>
                  <a:cubicBezTo>
                    <a:pt x="21592" y="72053"/>
                    <a:pt x="32220" y="68409"/>
                    <a:pt x="32220" y="55959"/>
                  </a:cubicBezTo>
                  <a:cubicBezTo>
                    <a:pt x="32220" y="48064"/>
                    <a:pt x="26754" y="40168"/>
                    <a:pt x="16126" y="40168"/>
                  </a:cubicBezTo>
                  <a:cubicBezTo>
                    <a:pt x="13697" y="40168"/>
                    <a:pt x="13089" y="40168"/>
                    <a:pt x="12178" y="40472"/>
                  </a:cubicBezTo>
                  <a:cubicBezTo>
                    <a:pt x="19162" y="20734"/>
                    <a:pt x="35560" y="9499"/>
                    <a:pt x="53172" y="9499"/>
                  </a:cubicBezTo>
                  <a:cubicBezTo>
                    <a:pt x="80806" y="9499"/>
                    <a:pt x="93863" y="34095"/>
                    <a:pt x="93863" y="58995"/>
                  </a:cubicBezTo>
                  <a:cubicBezTo>
                    <a:pt x="93863" y="83288"/>
                    <a:pt x="78680" y="107277"/>
                    <a:pt x="61979" y="126104"/>
                  </a:cubicBezTo>
                  <a:lnTo>
                    <a:pt x="3676" y="191088"/>
                  </a:lnTo>
                  <a:cubicBezTo>
                    <a:pt x="335" y="194428"/>
                    <a:pt x="335" y="195036"/>
                    <a:pt x="335" y="202323"/>
                  </a:cubicBezTo>
                  <a:lnTo>
                    <a:pt x="112994" y="202323"/>
                  </a:lnTo>
                  <a:lnTo>
                    <a:pt x="121496" y="149486"/>
                  </a:lnTo>
                  <a:lnTo>
                    <a:pt x="113905" y="149486"/>
                  </a:lnTo>
                  <a:cubicBezTo>
                    <a:pt x="112386" y="158596"/>
                    <a:pt x="110261" y="171957"/>
                    <a:pt x="107224" y="176512"/>
                  </a:cubicBezTo>
                  <a:cubicBezTo>
                    <a:pt x="105099" y="178942"/>
                    <a:pt x="85057" y="178942"/>
                    <a:pt x="78376" y="178942"/>
                  </a:cubicBezTo>
                  <a:lnTo>
                    <a:pt x="23717" y="178942"/>
                  </a:lnTo>
                  <a:close/>
                </a:path>
              </a:pathLst>
            </a:custGeom>
            <a:solidFill>
              <a:srgbClr val="000000"/>
            </a:solidFill>
            <a:ln w="3050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7DF40B4-AC95-BB1C-1F6A-B66B1FD52D2B}"/>
              </a:ext>
            </a:extLst>
          </p:cNvPr>
          <p:cNvCxnSpPr/>
          <p:nvPr/>
        </p:nvCxnSpPr>
        <p:spPr>
          <a:xfrm>
            <a:off x="8947860" y="3752258"/>
            <a:ext cx="58010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0" name="Slide Number Placeholder 359">
            <a:extLst>
              <a:ext uri="{FF2B5EF4-FFF2-40B4-BE49-F238E27FC236}">
                <a16:creationId xmlns:a16="http://schemas.microsoft.com/office/drawing/2014/main" id="{82940836-8816-735F-F0E7-DC3D10BC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34D-3539-4717-B4DA-123AF72A98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82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E1F3A-9061-A9AF-9065-DC187D04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Signature Pt. II: Complex Boosts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DDB26-5EE2-98FF-D0E2-370D59FE8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Complex boost conjugates    :</a:t>
            </a:r>
          </a:p>
          <a:p>
            <a:r>
              <a:rPr lang="en-US" sz="2400" dirty="0"/>
              <a:t>Boost takes signed amplitudes to their complex conjugates: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Only odd-signature is amenable to unitarity </a:t>
            </a:r>
          </a:p>
        </p:txBody>
      </p:sp>
      <p:grpSp>
        <p:nvGrpSpPr>
          <p:cNvPr id="17" name="Group 16" descr="\documentclass{article}&#10;\usepackage{amsmath, physics}&#10;\usepackage{tikz-feynman}&#10;\usepackage{xcolor}&#10;\pagestyle{empty}&#10;\definecolor{SGreen}{rgb}{0.0547,0.613,0.328}&#10;\definecolor{NodeBlue}{rgb}{0.0547,0.148,0.578}&#10;\begin{document}&#10;&#10;$$e^{i\pi \bar{K}_z}L = L^\star$$&#10;&#10;&#10;&#10;\end{document}" title="IguanaTex Vector Display">
            <a:extLst>
              <a:ext uri="{FF2B5EF4-FFF2-40B4-BE49-F238E27FC236}">
                <a16:creationId xmlns:a16="http://schemas.microsoft.com/office/drawing/2014/main" id="{9016E1EB-D80D-B611-734E-0C45B217E95B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289626" y="1839609"/>
            <a:ext cx="1684702" cy="310388"/>
            <a:chOff x="7762122" y="4142319"/>
            <a:chExt cx="1361432" cy="25082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9C5893C-F439-8AB3-C2C9-FC4C73364C3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762122" y="4281382"/>
              <a:ext cx="96729" cy="111766"/>
            </a:xfrm>
            <a:custGeom>
              <a:avLst/>
              <a:gdLst>
                <a:gd name="connsiteX0" fmla="*/ 35724 w 96729"/>
                <a:gd name="connsiteY0" fmla="*/ 52134 h 111766"/>
                <a:gd name="connsiteX1" fmla="*/ 74265 w 96729"/>
                <a:gd name="connsiteY1" fmla="*/ 46459 h 111766"/>
                <a:gd name="connsiteX2" fmla="*/ 93158 w 96729"/>
                <a:gd name="connsiteY2" fmla="*/ 21046 h 111766"/>
                <a:gd name="connsiteX3" fmla="*/ 66204 w 96729"/>
                <a:gd name="connsiteY3" fmla="*/ 75 h 111766"/>
                <a:gd name="connsiteX4" fmla="*/ 206 w 96729"/>
                <a:gd name="connsiteY4" fmla="*/ 67184 h 111766"/>
                <a:gd name="connsiteX5" fmla="*/ 39755 w 96729"/>
                <a:gd name="connsiteY5" fmla="*/ 111841 h 111766"/>
                <a:gd name="connsiteX6" fmla="*/ 96936 w 96729"/>
                <a:gd name="connsiteY6" fmla="*/ 82728 h 111766"/>
                <a:gd name="connsiteX7" fmla="*/ 93913 w 96729"/>
                <a:gd name="connsiteY7" fmla="*/ 79520 h 111766"/>
                <a:gd name="connsiteX8" fmla="*/ 90638 w 96729"/>
                <a:gd name="connsiteY8" fmla="*/ 81987 h 111766"/>
                <a:gd name="connsiteX9" fmla="*/ 40258 w 96729"/>
                <a:gd name="connsiteY9" fmla="*/ 106413 h 111766"/>
                <a:gd name="connsiteX10" fmla="*/ 18343 w 96729"/>
                <a:gd name="connsiteY10" fmla="*/ 77793 h 111766"/>
                <a:gd name="connsiteX11" fmla="*/ 22373 w 96729"/>
                <a:gd name="connsiteY11" fmla="*/ 52134 h 111766"/>
                <a:gd name="connsiteX12" fmla="*/ 35724 w 96729"/>
                <a:gd name="connsiteY12" fmla="*/ 52134 h 111766"/>
                <a:gd name="connsiteX13" fmla="*/ 23885 w 96729"/>
                <a:gd name="connsiteY13" fmla="*/ 46706 h 111766"/>
                <a:gd name="connsiteX14" fmla="*/ 66204 w 96729"/>
                <a:gd name="connsiteY14" fmla="*/ 5503 h 111766"/>
                <a:gd name="connsiteX15" fmla="*/ 84845 w 96729"/>
                <a:gd name="connsiteY15" fmla="*/ 21046 h 111766"/>
                <a:gd name="connsiteX16" fmla="*/ 34213 w 96729"/>
                <a:gd name="connsiteY16" fmla="*/ 46706 h 111766"/>
                <a:gd name="connsiteX17" fmla="*/ 23885 w 96729"/>
                <a:gd name="connsiteY17" fmla="*/ 46706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729" h="111766">
                  <a:moveTo>
                    <a:pt x="35724" y="52134"/>
                  </a:moveTo>
                  <a:cubicBezTo>
                    <a:pt x="43029" y="52134"/>
                    <a:pt x="61670" y="51640"/>
                    <a:pt x="74265" y="46459"/>
                  </a:cubicBezTo>
                  <a:cubicBezTo>
                    <a:pt x="91898" y="39057"/>
                    <a:pt x="93158" y="24500"/>
                    <a:pt x="93158" y="21046"/>
                  </a:cubicBezTo>
                  <a:cubicBezTo>
                    <a:pt x="93158" y="10190"/>
                    <a:pt x="83585" y="75"/>
                    <a:pt x="66204" y="75"/>
                  </a:cubicBezTo>
                  <a:cubicBezTo>
                    <a:pt x="38243" y="75"/>
                    <a:pt x="206" y="24007"/>
                    <a:pt x="206" y="67184"/>
                  </a:cubicBezTo>
                  <a:cubicBezTo>
                    <a:pt x="206" y="92350"/>
                    <a:pt x="15068" y="111841"/>
                    <a:pt x="39755" y="111841"/>
                  </a:cubicBezTo>
                  <a:cubicBezTo>
                    <a:pt x="75776" y="111841"/>
                    <a:pt x="96936" y="85688"/>
                    <a:pt x="96936" y="82728"/>
                  </a:cubicBezTo>
                  <a:cubicBezTo>
                    <a:pt x="96936" y="81247"/>
                    <a:pt x="95425" y="79520"/>
                    <a:pt x="93913" y="79520"/>
                  </a:cubicBezTo>
                  <a:cubicBezTo>
                    <a:pt x="92654" y="79520"/>
                    <a:pt x="92150" y="80014"/>
                    <a:pt x="90638" y="81987"/>
                  </a:cubicBezTo>
                  <a:cubicBezTo>
                    <a:pt x="70738" y="106413"/>
                    <a:pt x="43281" y="106413"/>
                    <a:pt x="40258" y="106413"/>
                  </a:cubicBezTo>
                  <a:cubicBezTo>
                    <a:pt x="20610" y="106413"/>
                    <a:pt x="18343" y="85688"/>
                    <a:pt x="18343" y="77793"/>
                  </a:cubicBezTo>
                  <a:cubicBezTo>
                    <a:pt x="18343" y="74832"/>
                    <a:pt x="18595" y="67184"/>
                    <a:pt x="22373" y="52134"/>
                  </a:cubicBezTo>
                  <a:lnTo>
                    <a:pt x="35724" y="52134"/>
                  </a:lnTo>
                  <a:close/>
                  <a:moveTo>
                    <a:pt x="23885" y="46706"/>
                  </a:moveTo>
                  <a:cubicBezTo>
                    <a:pt x="33709" y="9204"/>
                    <a:pt x="59655" y="5503"/>
                    <a:pt x="66204" y="5503"/>
                  </a:cubicBezTo>
                  <a:cubicBezTo>
                    <a:pt x="78043" y="5503"/>
                    <a:pt x="84845" y="12658"/>
                    <a:pt x="84845" y="21046"/>
                  </a:cubicBezTo>
                  <a:cubicBezTo>
                    <a:pt x="84845" y="46706"/>
                    <a:pt x="44541" y="46706"/>
                    <a:pt x="34213" y="46706"/>
                  </a:cubicBezTo>
                  <a:lnTo>
                    <a:pt x="23885" y="46706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934B3DC-67E5-FFE4-DB8A-3E42DB4E8AD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876114" y="4174059"/>
              <a:ext cx="53428" cy="116232"/>
            </a:xfrm>
            <a:custGeom>
              <a:avLst/>
              <a:gdLst>
                <a:gd name="connsiteX0" fmla="*/ 49054 w 53428"/>
                <a:gd name="connsiteY0" fmla="*/ 6633 h 116232"/>
                <a:gd name="connsiteX1" fmla="*/ 42001 w 53428"/>
                <a:gd name="connsiteY1" fmla="*/ 71 h 116232"/>
                <a:gd name="connsiteX2" fmla="*/ 32127 w 53428"/>
                <a:gd name="connsiteY2" fmla="*/ 9569 h 116232"/>
                <a:gd name="connsiteX3" fmla="*/ 39180 w 53428"/>
                <a:gd name="connsiteY3" fmla="*/ 16132 h 116232"/>
                <a:gd name="connsiteX4" fmla="*/ 49054 w 53428"/>
                <a:gd name="connsiteY4" fmla="*/ 6633 h 116232"/>
                <a:gd name="connsiteX5" fmla="*/ 13083 w 53428"/>
                <a:gd name="connsiteY5" fmla="*/ 94369 h 116232"/>
                <a:gd name="connsiteX6" fmla="*/ 11496 w 53428"/>
                <a:gd name="connsiteY6" fmla="*/ 101623 h 116232"/>
                <a:gd name="connsiteX7" fmla="*/ 28247 w 53428"/>
                <a:gd name="connsiteY7" fmla="*/ 116303 h 116232"/>
                <a:gd name="connsiteX8" fmla="*/ 53639 w 53428"/>
                <a:gd name="connsiteY8" fmla="*/ 89878 h 116232"/>
                <a:gd name="connsiteX9" fmla="*/ 50818 w 53428"/>
                <a:gd name="connsiteY9" fmla="*/ 87633 h 116232"/>
                <a:gd name="connsiteX10" fmla="*/ 47467 w 53428"/>
                <a:gd name="connsiteY10" fmla="*/ 90569 h 116232"/>
                <a:gd name="connsiteX11" fmla="*/ 28776 w 53428"/>
                <a:gd name="connsiteY11" fmla="*/ 111467 h 116232"/>
                <a:gd name="connsiteX12" fmla="*/ 24368 w 53428"/>
                <a:gd name="connsiteY12" fmla="*/ 105422 h 116232"/>
                <a:gd name="connsiteX13" fmla="*/ 27189 w 53428"/>
                <a:gd name="connsiteY13" fmla="*/ 94369 h 116232"/>
                <a:gd name="connsiteX14" fmla="*/ 32832 w 53428"/>
                <a:gd name="connsiteY14" fmla="*/ 80552 h 116232"/>
                <a:gd name="connsiteX15" fmla="*/ 41472 w 53428"/>
                <a:gd name="connsiteY15" fmla="*/ 58618 h 116232"/>
                <a:gd name="connsiteX16" fmla="*/ 42530 w 53428"/>
                <a:gd name="connsiteY16" fmla="*/ 53092 h 116232"/>
                <a:gd name="connsiteX17" fmla="*/ 25779 w 53428"/>
                <a:gd name="connsiteY17" fmla="*/ 38412 h 116232"/>
                <a:gd name="connsiteX18" fmla="*/ 211 w 53428"/>
                <a:gd name="connsiteY18" fmla="*/ 64836 h 116232"/>
                <a:gd name="connsiteX19" fmla="*/ 3208 w 53428"/>
                <a:gd name="connsiteY19" fmla="*/ 67081 h 116232"/>
                <a:gd name="connsiteX20" fmla="*/ 6382 w 53428"/>
                <a:gd name="connsiteY20" fmla="*/ 64318 h 116232"/>
                <a:gd name="connsiteX21" fmla="*/ 25250 w 53428"/>
                <a:gd name="connsiteY21" fmla="*/ 43247 h 116232"/>
                <a:gd name="connsiteX22" fmla="*/ 29658 w 53428"/>
                <a:gd name="connsiteY22" fmla="*/ 49292 h 116232"/>
                <a:gd name="connsiteX23" fmla="*/ 24192 w 53428"/>
                <a:gd name="connsiteY23" fmla="*/ 66563 h 116232"/>
                <a:gd name="connsiteX24" fmla="*/ 13083 w 53428"/>
                <a:gd name="connsiteY24" fmla="*/ 94369 h 11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428" h="116232">
                  <a:moveTo>
                    <a:pt x="49054" y="6633"/>
                  </a:moveTo>
                  <a:cubicBezTo>
                    <a:pt x="49054" y="3870"/>
                    <a:pt x="46938" y="71"/>
                    <a:pt x="42001" y="71"/>
                  </a:cubicBezTo>
                  <a:cubicBezTo>
                    <a:pt x="37240" y="71"/>
                    <a:pt x="32127" y="4561"/>
                    <a:pt x="32127" y="9569"/>
                  </a:cubicBezTo>
                  <a:cubicBezTo>
                    <a:pt x="32127" y="12506"/>
                    <a:pt x="34419" y="16132"/>
                    <a:pt x="39180" y="16132"/>
                  </a:cubicBezTo>
                  <a:cubicBezTo>
                    <a:pt x="44293" y="16132"/>
                    <a:pt x="49054" y="11297"/>
                    <a:pt x="49054" y="6633"/>
                  </a:cubicBezTo>
                  <a:close/>
                  <a:moveTo>
                    <a:pt x="13083" y="94369"/>
                  </a:moveTo>
                  <a:cubicBezTo>
                    <a:pt x="12378" y="96614"/>
                    <a:pt x="11496" y="98687"/>
                    <a:pt x="11496" y="101623"/>
                  </a:cubicBezTo>
                  <a:cubicBezTo>
                    <a:pt x="11496" y="109740"/>
                    <a:pt x="18549" y="116303"/>
                    <a:pt x="28247" y="116303"/>
                  </a:cubicBezTo>
                  <a:cubicBezTo>
                    <a:pt x="45880" y="116303"/>
                    <a:pt x="53639" y="92469"/>
                    <a:pt x="53639" y="89878"/>
                  </a:cubicBezTo>
                  <a:cubicBezTo>
                    <a:pt x="53639" y="87633"/>
                    <a:pt x="51347" y="87633"/>
                    <a:pt x="50818" y="87633"/>
                  </a:cubicBezTo>
                  <a:cubicBezTo>
                    <a:pt x="48349" y="87633"/>
                    <a:pt x="48173" y="88669"/>
                    <a:pt x="47467" y="90569"/>
                  </a:cubicBezTo>
                  <a:cubicBezTo>
                    <a:pt x="43412" y="104386"/>
                    <a:pt x="35653" y="111467"/>
                    <a:pt x="28776" y="111467"/>
                  </a:cubicBezTo>
                  <a:cubicBezTo>
                    <a:pt x="25250" y="111467"/>
                    <a:pt x="24368" y="109222"/>
                    <a:pt x="24368" y="105422"/>
                  </a:cubicBezTo>
                  <a:cubicBezTo>
                    <a:pt x="24368" y="101450"/>
                    <a:pt x="25602" y="98168"/>
                    <a:pt x="27189" y="94369"/>
                  </a:cubicBezTo>
                  <a:cubicBezTo>
                    <a:pt x="28953" y="89706"/>
                    <a:pt x="30892" y="85043"/>
                    <a:pt x="32832" y="80552"/>
                  </a:cubicBezTo>
                  <a:cubicBezTo>
                    <a:pt x="34419" y="76407"/>
                    <a:pt x="40767" y="60691"/>
                    <a:pt x="41472" y="58618"/>
                  </a:cubicBezTo>
                  <a:cubicBezTo>
                    <a:pt x="42001" y="56891"/>
                    <a:pt x="42530" y="54819"/>
                    <a:pt x="42530" y="53092"/>
                  </a:cubicBezTo>
                  <a:cubicBezTo>
                    <a:pt x="42530" y="44975"/>
                    <a:pt x="35477" y="38412"/>
                    <a:pt x="25779" y="38412"/>
                  </a:cubicBezTo>
                  <a:cubicBezTo>
                    <a:pt x="8322" y="38412"/>
                    <a:pt x="211" y="61900"/>
                    <a:pt x="211" y="64836"/>
                  </a:cubicBezTo>
                  <a:cubicBezTo>
                    <a:pt x="211" y="67081"/>
                    <a:pt x="2679" y="67081"/>
                    <a:pt x="3208" y="67081"/>
                  </a:cubicBezTo>
                  <a:cubicBezTo>
                    <a:pt x="5677" y="67081"/>
                    <a:pt x="5853" y="66218"/>
                    <a:pt x="6382" y="64318"/>
                  </a:cubicBezTo>
                  <a:cubicBezTo>
                    <a:pt x="10967" y="49465"/>
                    <a:pt x="18725" y="43247"/>
                    <a:pt x="25250" y="43247"/>
                  </a:cubicBezTo>
                  <a:cubicBezTo>
                    <a:pt x="28071" y="43247"/>
                    <a:pt x="29658" y="44629"/>
                    <a:pt x="29658" y="49292"/>
                  </a:cubicBezTo>
                  <a:cubicBezTo>
                    <a:pt x="29658" y="53264"/>
                    <a:pt x="28600" y="55855"/>
                    <a:pt x="24192" y="66563"/>
                  </a:cubicBezTo>
                  <a:lnTo>
                    <a:pt x="13083" y="94369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453C917-DFFA-1BA2-E590-CFE54D9CABD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947031" y="4214127"/>
              <a:ext cx="105622" cy="76163"/>
            </a:xfrm>
            <a:custGeom>
              <a:avLst/>
              <a:gdLst>
                <a:gd name="connsiteX0" fmla="*/ 47117 w 105622"/>
                <a:gd name="connsiteY0" fmla="*/ 11815 h 76163"/>
                <a:gd name="connsiteX1" fmla="*/ 68101 w 105622"/>
                <a:gd name="connsiteY1" fmla="*/ 11815 h 76163"/>
                <a:gd name="connsiteX2" fmla="*/ 61577 w 105622"/>
                <a:gd name="connsiteY2" fmla="*/ 51537 h 76163"/>
                <a:gd name="connsiteX3" fmla="*/ 63516 w 105622"/>
                <a:gd name="connsiteY3" fmla="*/ 66908 h 76163"/>
                <a:gd name="connsiteX4" fmla="*/ 71451 w 105622"/>
                <a:gd name="connsiteY4" fmla="*/ 76235 h 76163"/>
                <a:gd name="connsiteX5" fmla="*/ 79739 w 105622"/>
                <a:gd name="connsiteY5" fmla="*/ 68463 h 76163"/>
                <a:gd name="connsiteX6" fmla="*/ 78328 w 105622"/>
                <a:gd name="connsiteY6" fmla="*/ 64663 h 76163"/>
                <a:gd name="connsiteX7" fmla="*/ 71804 w 105622"/>
                <a:gd name="connsiteY7" fmla="*/ 34267 h 76163"/>
                <a:gd name="connsiteX8" fmla="*/ 74272 w 105622"/>
                <a:gd name="connsiteY8" fmla="*/ 11815 h 76163"/>
                <a:gd name="connsiteX9" fmla="*/ 96314 w 105622"/>
                <a:gd name="connsiteY9" fmla="*/ 11815 h 76163"/>
                <a:gd name="connsiteX10" fmla="*/ 102838 w 105622"/>
                <a:gd name="connsiteY10" fmla="*/ 10433 h 76163"/>
                <a:gd name="connsiteX11" fmla="*/ 105836 w 105622"/>
                <a:gd name="connsiteY11" fmla="*/ 5079 h 76163"/>
                <a:gd name="connsiteX12" fmla="*/ 98253 w 105622"/>
                <a:gd name="connsiteY12" fmla="*/ 71 h 76163"/>
                <a:gd name="connsiteX13" fmla="*/ 31777 w 105622"/>
                <a:gd name="connsiteY13" fmla="*/ 71 h 76163"/>
                <a:gd name="connsiteX14" fmla="*/ 11675 w 105622"/>
                <a:gd name="connsiteY14" fmla="*/ 8879 h 76163"/>
                <a:gd name="connsiteX15" fmla="*/ 214 w 105622"/>
                <a:gd name="connsiteY15" fmla="*/ 23732 h 76163"/>
                <a:gd name="connsiteX16" fmla="*/ 3211 w 105622"/>
                <a:gd name="connsiteY16" fmla="*/ 25804 h 76163"/>
                <a:gd name="connsiteX17" fmla="*/ 6385 w 105622"/>
                <a:gd name="connsiteY17" fmla="*/ 23904 h 76163"/>
                <a:gd name="connsiteX18" fmla="*/ 30190 w 105622"/>
                <a:gd name="connsiteY18" fmla="*/ 11815 h 76163"/>
                <a:gd name="connsiteX19" fmla="*/ 40946 w 105622"/>
                <a:gd name="connsiteY19" fmla="*/ 11815 h 76163"/>
                <a:gd name="connsiteX20" fmla="*/ 20668 w 105622"/>
                <a:gd name="connsiteY20" fmla="*/ 61554 h 76163"/>
                <a:gd name="connsiteX21" fmla="*/ 17318 w 105622"/>
                <a:gd name="connsiteY21" fmla="*/ 68117 h 76163"/>
                <a:gd name="connsiteX22" fmla="*/ 16789 w 105622"/>
                <a:gd name="connsiteY22" fmla="*/ 70708 h 76163"/>
                <a:gd name="connsiteX23" fmla="*/ 22960 w 105622"/>
                <a:gd name="connsiteY23" fmla="*/ 76235 h 76163"/>
                <a:gd name="connsiteX24" fmla="*/ 36185 w 105622"/>
                <a:gd name="connsiteY24" fmla="*/ 52919 h 76163"/>
                <a:gd name="connsiteX25" fmla="*/ 47117 w 105622"/>
                <a:gd name="connsiteY25" fmla="*/ 11815 h 7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622" h="76163">
                  <a:moveTo>
                    <a:pt x="47117" y="11815"/>
                  </a:moveTo>
                  <a:lnTo>
                    <a:pt x="68101" y="11815"/>
                  </a:lnTo>
                  <a:cubicBezTo>
                    <a:pt x="65456" y="22177"/>
                    <a:pt x="61577" y="37894"/>
                    <a:pt x="61577" y="51537"/>
                  </a:cubicBezTo>
                  <a:cubicBezTo>
                    <a:pt x="61577" y="58446"/>
                    <a:pt x="62458" y="63109"/>
                    <a:pt x="63516" y="66908"/>
                  </a:cubicBezTo>
                  <a:cubicBezTo>
                    <a:pt x="66338" y="75544"/>
                    <a:pt x="68630" y="76235"/>
                    <a:pt x="71451" y="76235"/>
                  </a:cubicBezTo>
                  <a:cubicBezTo>
                    <a:pt x="75507" y="76235"/>
                    <a:pt x="79739" y="72608"/>
                    <a:pt x="79739" y="68463"/>
                  </a:cubicBezTo>
                  <a:cubicBezTo>
                    <a:pt x="79739" y="67081"/>
                    <a:pt x="79386" y="66390"/>
                    <a:pt x="78328" y="64663"/>
                  </a:cubicBezTo>
                  <a:cubicBezTo>
                    <a:pt x="74978" y="58273"/>
                    <a:pt x="71804" y="48429"/>
                    <a:pt x="71804" y="34267"/>
                  </a:cubicBezTo>
                  <a:cubicBezTo>
                    <a:pt x="71804" y="30985"/>
                    <a:pt x="71804" y="24077"/>
                    <a:pt x="74272" y="11815"/>
                  </a:cubicBezTo>
                  <a:lnTo>
                    <a:pt x="96314" y="11815"/>
                  </a:lnTo>
                  <a:cubicBezTo>
                    <a:pt x="99488" y="11815"/>
                    <a:pt x="100898" y="11815"/>
                    <a:pt x="102838" y="10433"/>
                  </a:cubicBezTo>
                  <a:cubicBezTo>
                    <a:pt x="105307" y="8706"/>
                    <a:pt x="105836" y="5943"/>
                    <a:pt x="105836" y="5079"/>
                  </a:cubicBezTo>
                  <a:cubicBezTo>
                    <a:pt x="105836" y="71"/>
                    <a:pt x="101251" y="71"/>
                    <a:pt x="98253" y="71"/>
                  </a:cubicBezTo>
                  <a:lnTo>
                    <a:pt x="31777" y="71"/>
                  </a:lnTo>
                  <a:cubicBezTo>
                    <a:pt x="24547" y="71"/>
                    <a:pt x="19610" y="1625"/>
                    <a:pt x="11675" y="8879"/>
                  </a:cubicBezTo>
                  <a:cubicBezTo>
                    <a:pt x="7090" y="12851"/>
                    <a:pt x="214" y="22177"/>
                    <a:pt x="214" y="23732"/>
                  </a:cubicBezTo>
                  <a:cubicBezTo>
                    <a:pt x="214" y="25804"/>
                    <a:pt x="2506" y="25804"/>
                    <a:pt x="3211" y="25804"/>
                  </a:cubicBezTo>
                  <a:cubicBezTo>
                    <a:pt x="5151" y="25804"/>
                    <a:pt x="5327" y="25459"/>
                    <a:pt x="6385" y="23904"/>
                  </a:cubicBezTo>
                  <a:cubicBezTo>
                    <a:pt x="15378" y="11815"/>
                    <a:pt x="26310" y="11815"/>
                    <a:pt x="30190" y="11815"/>
                  </a:cubicBezTo>
                  <a:lnTo>
                    <a:pt x="40946" y="11815"/>
                  </a:lnTo>
                  <a:cubicBezTo>
                    <a:pt x="35480" y="30813"/>
                    <a:pt x="25958" y="51192"/>
                    <a:pt x="20668" y="61554"/>
                  </a:cubicBezTo>
                  <a:cubicBezTo>
                    <a:pt x="19610" y="63800"/>
                    <a:pt x="17847" y="67426"/>
                    <a:pt x="17318" y="68117"/>
                  </a:cubicBezTo>
                  <a:cubicBezTo>
                    <a:pt x="17141" y="68808"/>
                    <a:pt x="16789" y="69499"/>
                    <a:pt x="16789" y="70708"/>
                  </a:cubicBezTo>
                  <a:cubicBezTo>
                    <a:pt x="16789" y="73471"/>
                    <a:pt x="18905" y="76235"/>
                    <a:pt x="22960" y="76235"/>
                  </a:cubicBezTo>
                  <a:cubicBezTo>
                    <a:pt x="30013" y="76235"/>
                    <a:pt x="31953" y="68463"/>
                    <a:pt x="36185" y="52919"/>
                  </a:cubicBezTo>
                  <a:lnTo>
                    <a:pt x="47117" y="11815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4316BF8-FCCE-643E-687D-C79115915659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129656" y="4142319"/>
              <a:ext cx="70179" cy="6562"/>
            </a:xfrm>
            <a:custGeom>
              <a:avLst/>
              <a:gdLst>
                <a:gd name="connsiteX0" fmla="*/ 70400 w 70179"/>
                <a:gd name="connsiteY0" fmla="*/ 6632 h 6562"/>
                <a:gd name="connsiteX1" fmla="*/ 70400 w 70179"/>
                <a:gd name="connsiteY1" fmla="*/ 69 h 6562"/>
                <a:gd name="connsiteX2" fmla="*/ 220 w 70179"/>
                <a:gd name="connsiteY2" fmla="*/ 69 h 6562"/>
                <a:gd name="connsiteX3" fmla="*/ 220 w 70179"/>
                <a:gd name="connsiteY3" fmla="*/ 6632 h 6562"/>
                <a:gd name="connsiteX4" fmla="*/ 70400 w 70179"/>
                <a:gd name="connsiteY4" fmla="*/ 6632 h 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79" h="6562">
                  <a:moveTo>
                    <a:pt x="70400" y="6632"/>
                  </a:moveTo>
                  <a:lnTo>
                    <a:pt x="70400" y="69"/>
                  </a:lnTo>
                  <a:lnTo>
                    <a:pt x="220" y="69"/>
                  </a:lnTo>
                  <a:lnTo>
                    <a:pt x="220" y="6632"/>
                  </a:lnTo>
                  <a:lnTo>
                    <a:pt x="70400" y="6632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98B5726-E73C-FF1C-12E0-8EB0ECD7DD5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075387" y="4170605"/>
              <a:ext cx="160460" cy="117959"/>
            </a:xfrm>
            <a:custGeom>
              <a:avLst/>
              <a:gdLst>
                <a:gd name="connsiteX0" fmla="*/ 88913 w 160460"/>
                <a:gd name="connsiteY0" fmla="*/ 48601 h 117959"/>
                <a:gd name="connsiteX1" fmla="*/ 87855 w 160460"/>
                <a:gd name="connsiteY1" fmla="*/ 46529 h 117959"/>
                <a:gd name="connsiteX2" fmla="*/ 92087 w 160460"/>
                <a:gd name="connsiteY2" fmla="*/ 43247 h 117959"/>
                <a:gd name="connsiteX3" fmla="*/ 109896 w 160460"/>
                <a:gd name="connsiteY3" fmla="*/ 30985 h 117959"/>
                <a:gd name="connsiteX4" fmla="*/ 156624 w 160460"/>
                <a:gd name="connsiteY4" fmla="*/ 6288 h 117959"/>
                <a:gd name="connsiteX5" fmla="*/ 160679 w 160460"/>
                <a:gd name="connsiteY5" fmla="*/ 2489 h 117959"/>
                <a:gd name="connsiteX6" fmla="*/ 158387 w 160460"/>
                <a:gd name="connsiteY6" fmla="*/ 243 h 117959"/>
                <a:gd name="connsiteX7" fmla="*/ 146220 w 160460"/>
                <a:gd name="connsiteY7" fmla="*/ 761 h 117959"/>
                <a:gd name="connsiteX8" fmla="*/ 124884 w 160460"/>
                <a:gd name="connsiteY8" fmla="*/ 71 h 117959"/>
                <a:gd name="connsiteX9" fmla="*/ 121181 w 160460"/>
                <a:gd name="connsiteY9" fmla="*/ 3870 h 117959"/>
                <a:gd name="connsiteX10" fmla="*/ 123826 w 160460"/>
                <a:gd name="connsiteY10" fmla="*/ 6288 h 117959"/>
                <a:gd name="connsiteX11" fmla="*/ 128234 w 160460"/>
                <a:gd name="connsiteY11" fmla="*/ 8706 h 117959"/>
                <a:gd name="connsiteX12" fmla="*/ 120476 w 160460"/>
                <a:gd name="connsiteY12" fmla="*/ 17169 h 117959"/>
                <a:gd name="connsiteX13" fmla="*/ 46946 w 160460"/>
                <a:gd name="connsiteY13" fmla="*/ 67945 h 117959"/>
                <a:gd name="connsiteX14" fmla="*/ 60876 w 160460"/>
                <a:gd name="connsiteY14" fmla="*/ 13542 h 117959"/>
                <a:gd name="connsiteX15" fmla="*/ 76393 w 160460"/>
                <a:gd name="connsiteY15" fmla="*/ 6288 h 117959"/>
                <a:gd name="connsiteX16" fmla="*/ 81683 w 160460"/>
                <a:gd name="connsiteY16" fmla="*/ 2661 h 117959"/>
                <a:gd name="connsiteX17" fmla="*/ 78862 w 160460"/>
                <a:gd name="connsiteY17" fmla="*/ 71 h 117959"/>
                <a:gd name="connsiteX18" fmla="*/ 55763 w 160460"/>
                <a:gd name="connsiteY18" fmla="*/ 761 h 117959"/>
                <a:gd name="connsiteX19" fmla="*/ 43596 w 160460"/>
                <a:gd name="connsiteY19" fmla="*/ 589 h 117959"/>
                <a:gd name="connsiteX20" fmla="*/ 32487 w 160460"/>
                <a:gd name="connsiteY20" fmla="*/ 71 h 117959"/>
                <a:gd name="connsiteX21" fmla="*/ 28784 w 160460"/>
                <a:gd name="connsiteY21" fmla="*/ 3870 h 117959"/>
                <a:gd name="connsiteX22" fmla="*/ 34603 w 160460"/>
                <a:gd name="connsiteY22" fmla="*/ 6288 h 117959"/>
                <a:gd name="connsiteX23" fmla="*/ 41303 w 160460"/>
                <a:gd name="connsiteY23" fmla="*/ 6633 h 117959"/>
                <a:gd name="connsiteX24" fmla="*/ 45183 w 160460"/>
                <a:gd name="connsiteY24" fmla="*/ 9051 h 117959"/>
                <a:gd name="connsiteX25" fmla="*/ 44477 w 160460"/>
                <a:gd name="connsiteY25" fmla="*/ 12851 h 117959"/>
                <a:gd name="connsiteX26" fmla="*/ 21025 w 160460"/>
                <a:gd name="connsiteY26" fmla="*/ 104559 h 117959"/>
                <a:gd name="connsiteX27" fmla="*/ 5508 w 160460"/>
                <a:gd name="connsiteY27" fmla="*/ 111812 h 117959"/>
                <a:gd name="connsiteX28" fmla="*/ 218 w 160460"/>
                <a:gd name="connsiteY28" fmla="*/ 115612 h 117959"/>
                <a:gd name="connsiteX29" fmla="*/ 3040 w 160460"/>
                <a:gd name="connsiteY29" fmla="*/ 118030 h 117959"/>
                <a:gd name="connsiteX30" fmla="*/ 25963 w 160460"/>
                <a:gd name="connsiteY30" fmla="*/ 117339 h 117959"/>
                <a:gd name="connsiteX31" fmla="*/ 38130 w 160460"/>
                <a:gd name="connsiteY31" fmla="*/ 117512 h 117959"/>
                <a:gd name="connsiteX32" fmla="*/ 49415 w 160460"/>
                <a:gd name="connsiteY32" fmla="*/ 118030 h 117959"/>
                <a:gd name="connsiteX33" fmla="*/ 53118 w 160460"/>
                <a:gd name="connsiteY33" fmla="*/ 114230 h 117959"/>
                <a:gd name="connsiteX34" fmla="*/ 47475 w 160460"/>
                <a:gd name="connsiteY34" fmla="*/ 111812 h 117959"/>
                <a:gd name="connsiteX35" fmla="*/ 40774 w 160460"/>
                <a:gd name="connsiteY35" fmla="*/ 111467 h 117959"/>
                <a:gd name="connsiteX36" fmla="*/ 36719 w 160460"/>
                <a:gd name="connsiteY36" fmla="*/ 108876 h 117959"/>
                <a:gd name="connsiteX37" fmla="*/ 45006 w 160460"/>
                <a:gd name="connsiteY37" fmla="*/ 75716 h 117959"/>
                <a:gd name="connsiteX38" fmla="*/ 74277 w 160460"/>
                <a:gd name="connsiteY38" fmla="*/ 55510 h 117959"/>
                <a:gd name="connsiteX39" fmla="*/ 99845 w 160460"/>
                <a:gd name="connsiteY39" fmla="*/ 104040 h 117959"/>
                <a:gd name="connsiteX40" fmla="*/ 101080 w 160460"/>
                <a:gd name="connsiteY40" fmla="*/ 107322 h 117959"/>
                <a:gd name="connsiteX41" fmla="*/ 92968 w 160460"/>
                <a:gd name="connsiteY41" fmla="*/ 111812 h 117959"/>
                <a:gd name="connsiteX42" fmla="*/ 88384 w 160460"/>
                <a:gd name="connsiteY42" fmla="*/ 115612 h 117959"/>
                <a:gd name="connsiteX43" fmla="*/ 91381 w 160460"/>
                <a:gd name="connsiteY43" fmla="*/ 118030 h 117959"/>
                <a:gd name="connsiteX44" fmla="*/ 113952 w 160460"/>
                <a:gd name="connsiteY44" fmla="*/ 117339 h 117959"/>
                <a:gd name="connsiteX45" fmla="*/ 131232 w 160460"/>
                <a:gd name="connsiteY45" fmla="*/ 118030 h 117959"/>
                <a:gd name="connsiteX46" fmla="*/ 134759 w 160460"/>
                <a:gd name="connsiteY46" fmla="*/ 114403 h 117959"/>
                <a:gd name="connsiteX47" fmla="*/ 130703 w 160460"/>
                <a:gd name="connsiteY47" fmla="*/ 111812 h 117959"/>
                <a:gd name="connsiteX48" fmla="*/ 119065 w 160460"/>
                <a:gd name="connsiteY48" fmla="*/ 106113 h 117959"/>
                <a:gd name="connsiteX49" fmla="*/ 88913 w 160460"/>
                <a:gd name="connsiteY49" fmla="*/ 48601 h 11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0460" h="117959">
                  <a:moveTo>
                    <a:pt x="88913" y="48601"/>
                  </a:moveTo>
                  <a:cubicBezTo>
                    <a:pt x="88207" y="47220"/>
                    <a:pt x="87855" y="46702"/>
                    <a:pt x="87855" y="46529"/>
                  </a:cubicBezTo>
                  <a:cubicBezTo>
                    <a:pt x="87855" y="46183"/>
                    <a:pt x="88031" y="46011"/>
                    <a:pt x="92087" y="43247"/>
                  </a:cubicBezTo>
                  <a:lnTo>
                    <a:pt x="109896" y="30985"/>
                  </a:lnTo>
                  <a:cubicBezTo>
                    <a:pt x="133172" y="14923"/>
                    <a:pt x="144104" y="7324"/>
                    <a:pt x="156624" y="6288"/>
                  </a:cubicBezTo>
                  <a:cubicBezTo>
                    <a:pt x="158563" y="6115"/>
                    <a:pt x="160679" y="5943"/>
                    <a:pt x="160679" y="2489"/>
                  </a:cubicBezTo>
                  <a:cubicBezTo>
                    <a:pt x="160679" y="1107"/>
                    <a:pt x="159445" y="243"/>
                    <a:pt x="158387" y="243"/>
                  </a:cubicBezTo>
                  <a:cubicBezTo>
                    <a:pt x="154684" y="243"/>
                    <a:pt x="150099" y="761"/>
                    <a:pt x="146220" y="761"/>
                  </a:cubicBezTo>
                  <a:cubicBezTo>
                    <a:pt x="141459" y="761"/>
                    <a:pt x="129645" y="71"/>
                    <a:pt x="124884" y="71"/>
                  </a:cubicBezTo>
                  <a:cubicBezTo>
                    <a:pt x="123826" y="71"/>
                    <a:pt x="121181" y="71"/>
                    <a:pt x="121181" y="3870"/>
                  </a:cubicBezTo>
                  <a:cubicBezTo>
                    <a:pt x="121181" y="4043"/>
                    <a:pt x="121181" y="6115"/>
                    <a:pt x="123826" y="6288"/>
                  </a:cubicBezTo>
                  <a:cubicBezTo>
                    <a:pt x="125942" y="6461"/>
                    <a:pt x="128234" y="6806"/>
                    <a:pt x="128234" y="8706"/>
                  </a:cubicBezTo>
                  <a:cubicBezTo>
                    <a:pt x="128234" y="11815"/>
                    <a:pt x="122768" y="15614"/>
                    <a:pt x="120476" y="17169"/>
                  </a:cubicBezTo>
                  <a:lnTo>
                    <a:pt x="46946" y="67945"/>
                  </a:lnTo>
                  <a:lnTo>
                    <a:pt x="60876" y="13542"/>
                  </a:lnTo>
                  <a:cubicBezTo>
                    <a:pt x="62463" y="7670"/>
                    <a:pt x="62639" y="6288"/>
                    <a:pt x="76393" y="6288"/>
                  </a:cubicBezTo>
                  <a:cubicBezTo>
                    <a:pt x="79215" y="6288"/>
                    <a:pt x="81683" y="6288"/>
                    <a:pt x="81683" y="2661"/>
                  </a:cubicBezTo>
                  <a:cubicBezTo>
                    <a:pt x="81683" y="1107"/>
                    <a:pt x="80625" y="71"/>
                    <a:pt x="78862" y="71"/>
                  </a:cubicBezTo>
                  <a:cubicBezTo>
                    <a:pt x="73748" y="71"/>
                    <a:pt x="60876" y="761"/>
                    <a:pt x="55763" y="761"/>
                  </a:cubicBezTo>
                  <a:cubicBezTo>
                    <a:pt x="52765" y="761"/>
                    <a:pt x="46593" y="761"/>
                    <a:pt x="43596" y="589"/>
                  </a:cubicBezTo>
                  <a:cubicBezTo>
                    <a:pt x="40069" y="416"/>
                    <a:pt x="35837" y="71"/>
                    <a:pt x="32487" y="71"/>
                  </a:cubicBezTo>
                  <a:cubicBezTo>
                    <a:pt x="31429" y="71"/>
                    <a:pt x="28784" y="71"/>
                    <a:pt x="28784" y="3870"/>
                  </a:cubicBezTo>
                  <a:cubicBezTo>
                    <a:pt x="28784" y="6288"/>
                    <a:pt x="30724" y="6288"/>
                    <a:pt x="34603" y="6288"/>
                  </a:cubicBezTo>
                  <a:cubicBezTo>
                    <a:pt x="37424" y="6288"/>
                    <a:pt x="38130" y="6288"/>
                    <a:pt x="41303" y="6633"/>
                  </a:cubicBezTo>
                  <a:cubicBezTo>
                    <a:pt x="44830" y="6979"/>
                    <a:pt x="45183" y="7324"/>
                    <a:pt x="45183" y="9051"/>
                  </a:cubicBezTo>
                  <a:cubicBezTo>
                    <a:pt x="45183" y="9397"/>
                    <a:pt x="45183" y="10260"/>
                    <a:pt x="44477" y="12851"/>
                  </a:cubicBezTo>
                  <a:lnTo>
                    <a:pt x="21025" y="104559"/>
                  </a:lnTo>
                  <a:cubicBezTo>
                    <a:pt x="19615" y="110431"/>
                    <a:pt x="19262" y="111812"/>
                    <a:pt x="5508" y="111812"/>
                  </a:cubicBezTo>
                  <a:cubicBezTo>
                    <a:pt x="2334" y="111812"/>
                    <a:pt x="218" y="111812"/>
                    <a:pt x="218" y="115612"/>
                  </a:cubicBezTo>
                  <a:cubicBezTo>
                    <a:pt x="218" y="115785"/>
                    <a:pt x="218" y="118030"/>
                    <a:pt x="3040" y="118030"/>
                  </a:cubicBezTo>
                  <a:cubicBezTo>
                    <a:pt x="8153" y="118030"/>
                    <a:pt x="20849" y="117339"/>
                    <a:pt x="25963" y="117339"/>
                  </a:cubicBezTo>
                  <a:cubicBezTo>
                    <a:pt x="28960" y="117339"/>
                    <a:pt x="35132" y="117339"/>
                    <a:pt x="38130" y="117512"/>
                  </a:cubicBezTo>
                  <a:cubicBezTo>
                    <a:pt x="41656" y="117684"/>
                    <a:pt x="46064" y="118030"/>
                    <a:pt x="49415" y="118030"/>
                  </a:cubicBezTo>
                  <a:cubicBezTo>
                    <a:pt x="50473" y="118030"/>
                    <a:pt x="53118" y="118030"/>
                    <a:pt x="53118" y="114230"/>
                  </a:cubicBezTo>
                  <a:cubicBezTo>
                    <a:pt x="53118" y="111812"/>
                    <a:pt x="51002" y="111812"/>
                    <a:pt x="47475" y="111812"/>
                  </a:cubicBezTo>
                  <a:cubicBezTo>
                    <a:pt x="47299" y="111812"/>
                    <a:pt x="43948" y="111812"/>
                    <a:pt x="40774" y="111467"/>
                  </a:cubicBezTo>
                  <a:cubicBezTo>
                    <a:pt x="36719" y="111121"/>
                    <a:pt x="36719" y="110603"/>
                    <a:pt x="36719" y="108876"/>
                  </a:cubicBezTo>
                  <a:cubicBezTo>
                    <a:pt x="36719" y="107495"/>
                    <a:pt x="38482" y="101104"/>
                    <a:pt x="45006" y="75716"/>
                  </a:cubicBezTo>
                  <a:lnTo>
                    <a:pt x="74277" y="55510"/>
                  </a:lnTo>
                  <a:lnTo>
                    <a:pt x="99845" y="104040"/>
                  </a:lnTo>
                  <a:cubicBezTo>
                    <a:pt x="101080" y="106286"/>
                    <a:pt x="101080" y="106458"/>
                    <a:pt x="101080" y="107322"/>
                  </a:cubicBezTo>
                  <a:cubicBezTo>
                    <a:pt x="101080" y="111294"/>
                    <a:pt x="96142" y="111812"/>
                    <a:pt x="92968" y="111812"/>
                  </a:cubicBezTo>
                  <a:cubicBezTo>
                    <a:pt x="90852" y="111812"/>
                    <a:pt x="88384" y="111812"/>
                    <a:pt x="88384" y="115612"/>
                  </a:cubicBezTo>
                  <a:cubicBezTo>
                    <a:pt x="88384" y="115785"/>
                    <a:pt x="88560" y="118030"/>
                    <a:pt x="91381" y="118030"/>
                  </a:cubicBezTo>
                  <a:cubicBezTo>
                    <a:pt x="96319" y="118030"/>
                    <a:pt x="109014" y="117339"/>
                    <a:pt x="113952" y="117339"/>
                  </a:cubicBezTo>
                  <a:cubicBezTo>
                    <a:pt x="119242" y="117339"/>
                    <a:pt x="126295" y="118030"/>
                    <a:pt x="131232" y="118030"/>
                  </a:cubicBezTo>
                  <a:cubicBezTo>
                    <a:pt x="133524" y="118030"/>
                    <a:pt x="134759" y="116821"/>
                    <a:pt x="134759" y="114403"/>
                  </a:cubicBezTo>
                  <a:cubicBezTo>
                    <a:pt x="134759" y="111812"/>
                    <a:pt x="132466" y="111812"/>
                    <a:pt x="130703" y="111812"/>
                  </a:cubicBezTo>
                  <a:cubicBezTo>
                    <a:pt x="127529" y="111812"/>
                    <a:pt x="122063" y="111640"/>
                    <a:pt x="119065" y="106113"/>
                  </a:cubicBezTo>
                  <a:lnTo>
                    <a:pt x="88913" y="48601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EDA5C28-4917-1941-A231-2054E271882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245710" y="4258710"/>
              <a:ext cx="63982" cy="55883"/>
            </a:xfrm>
            <a:custGeom>
              <a:avLst/>
              <a:gdLst>
                <a:gd name="connsiteX0" fmla="*/ 15843 w 63982"/>
                <a:gd name="connsiteY0" fmla="*/ 43372 h 55883"/>
                <a:gd name="connsiteX1" fmla="*/ 34484 w 63982"/>
                <a:gd name="connsiteY1" fmla="*/ 29185 h 55883"/>
                <a:gd name="connsiteX2" fmla="*/ 53628 w 63982"/>
                <a:gd name="connsiteY2" fmla="*/ 14258 h 55883"/>
                <a:gd name="connsiteX3" fmla="*/ 64208 w 63982"/>
                <a:gd name="connsiteY3" fmla="*/ 1799 h 55883"/>
                <a:gd name="connsiteX4" fmla="*/ 61563 w 63982"/>
                <a:gd name="connsiteY4" fmla="*/ 72 h 55883"/>
                <a:gd name="connsiteX5" fmla="*/ 58666 w 63982"/>
                <a:gd name="connsiteY5" fmla="*/ 1552 h 55883"/>
                <a:gd name="connsiteX6" fmla="*/ 48842 w 63982"/>
                <a:gd name="connsiteY6" fmla="*/ 8584 h 55883"/>
                <a:gd name="connsiteX7" fmla="*/ 41033 w 63982"/>
                <a:gd name="connsiteY7" fmla="*/ 5376 h 55883"/>
                <a:gd name="connsiteX8" fmla="*/ 29194 w 63982"/>
                <a:gd name="connsiteY8" fmla="*/ 72 h 55883"/>
                <a:gd name="connsiteX9" fmla="*/ 10301 w 63982"/>
                <a:gd name="connsiteY9" fmla="*/ 14752 h 55883"/>
                <a:gd name="connsiteX10" fmla="*/ 12946 w 63982"/>
                <a:gd name="connsiteY10" fmla="*/ 16602 h 55883"/>
                <a:gd name="connsiteX11" fmla="*/ 15591 w 63982"/>
                <a:gd name="connsiteY11" fmla="*/ 15122 h 55883"/>
                <a:gd name="connsiteX12" fmla="*/ 27430 w 63982"/>
                <a:gd name="connsiteY12" fmla="*/ 10681 h 55883"/>
                <a:gd name="connsiteX13" fmla="*/ 40151 w 63982"/>
                <a:gd name="connsiteY13" fmla="*/ 12038 h 55883"/>
                <a:gd name="connsiteX14" fmla="*/ 48464 w 63982"/>
                <a:gd name="connsiteY14" fmla="*/ 12778 h 55883"/>
                <a:gd name="connsiteX15" fmla="*/ 31461 w 63982"/>
                <a:gd name="connsiteY15" fmla="*/ 25854 h 55883"/>
                <a:gd name="connsiteX16" fmla="*/ 11183 w 63982"/>
                <a:gd name="connsiteY16" fmla="*/ 41398 h 55883"/>
                <a:gd name="connsiteX17" fmla="*/ 225 w 63982"/>
                <a:gd name="connsiteY17" fmla="*/ 54228 h 55883"/>
                <a:gd name="connsiteX18" fmla="*/ 2870 w 63982"/>
                <a:gd name="connsiteY18" fmla="*/ 55955 h 55883"/>
                <a:gd name="connsiteX19" fmla="*/ 5515 w 63982"/>
                <a:gd name="connsiteY19" fmla="*/ 54845 h 55883"/>
                <a:gd name="connsiteX20" fmla="*/ 18110 w 63982"/>
                <a:gd name="connsiteY20" fmla="*/ 47443 h 55883"/>
                <a:gd name="connsiteX21" fmla="*/ 27934 w 63982"/>
                <a:gd name="connsiteY21" fmla="*/ 52131 h 55883"/>
                <a:gd name="connsiteX22" fmla="*/ 38010 w 63982"/>
                <a:gd name="connsiteY22" fmla="*/ 55955 h 55883"/>
                <a:gd name="connsiteX23" fmla="*/ 62445 w 63982"/>
                <a:gd name="connsiteY23" fmla="*/ 36340 h 55883"/>
                <a:gd name="connsiteX24" fmla="*/ 59800 w 63982"/>
                <a:gd name="connsiteY24" fmla="*/ 34613 h 55883"/>
                <a:gd name="connsiteX25" fmla="*/ 57029 w 63982"/>
                <a:gd name="connsiteY25" fmla="*/ 36587 h 55883"/>
                <a:gd name="connsiteX26" fmla="*/ 39396 w 63982"/>
                <a:gd name="connsiteY26" fmla="*/ 45346 h 55883"/>
                <a:gd name="connsiteX27" fmla="*/ 29823 w 63982"/>
                <a:gd name="connsiteY27" fmla="*/ 44359 h 55883"/>
                <a:gd name="connsiteX28" fmla="*/ 18992 w 63982"/>
                <a:gd name="connsiteY28" fmla="*/ 43248 h 55883"/>
                <a:gd name="connsiteX29" fmla="*/ 15843 w 63982"/>
                <a:gd name="connsiteY29" fmla="*/ 43372 h 5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3982" h="55883">
                  <a:moveTo>
                    <a:pt x="15843" y="43372"/>
                  </a:moveTo>
                  <a:cubicBezTo>
                    <a:pt x="21133" y="38561"/>
                    <a:pt x="27430" y="34120"/>
                    <a:pt x="34484" y="29185"/>
                  </a:cubicBezTo>
                  <a:cubicBezTo>
                    <a:pt x="42922" y="23264"/>
                    <a:pt x="48338" y="19193"/>
                    <a:pt x="53628" y="14258"/>
                  </a:cubicBezTo>
                  <a:cubicBezTo>
                    <a:pt x="59926" y="8460"/>
                    <a:pt x="64208" y="3032"/>
                    <a:pt x="64208" y="1799"/>
                  </a:cubicBezTo>
                  <a:cubicBezTo>
                    <a:pt x="64208" y="72"/>
                    <a:pt x="62319" y="72"/>
                    <a:pt x="61563" y="72"/>
                  </a:cubicBezTo>
                  <a:cubicBezTo>
                    <a:pt x="59800" y="72"/>
                    <a:pt x="59674" y="195"/>
                    <a:pt x="58666" y="1552"/>
                  </a:cubicBezTo>
                  <a:cubicBezTo>
                    <a:pt x="53880" y="8090"/>
                    <a:pt x="50983" y="8584"/>
                    <a:pt x="48842" y="8584"/>
                  </a:cubicBezTo>
                  <a:cubicBezTo>
                    <a:pt x="46827" y="8584"/>
                    <a:pt x="44938" y="8214"/>
                    <a:pt x="41033" y="5376"/>
                  </a:cubicBezTo>
                  <a:cubicBezTo>
                    <a:pt x="36751" y="2169"/>
                    <a:pt x="33980" y="72"/>
                    <a:pt x="29194" y="72"/>
                  </a:cubicBezTo>
                  <a:cubicBezTo>
                    <a:pt x="17732" y="72"/>
                    <a:pt x="10301" y="10927"/>
                    <a:pt x="10301" y="14752"/>
                  </a:cubicBezTo>
                  <a:cubicBezTo>
                    <a:pt x="10301" y="16602"/>
                    <a:pt x="12064" y="16602"/>
                    <a:pt x="12946" y="16602"/>
                  </a:cubicBezTo>
                  <a:cubicBezTo>
                    <a:pt x="14332" y="16602"/>
                    <a:pt x="14961" y="16355"/>
                    <a:pt x="15591" y="15122"/>
                  </a:cubicBezTo>
                  <a:cubicBezTo>
                    <a:pt x="16095" y="13641"/>
                    <a:pt x="17354" y="10681"/>
                    <a:pt x="27430" y="10681"/>
                  </a:cubicBezTo>
                  <a:cubicBezTo>
                    <a:pt x="30957" y="10681"/>
                    <a:pt x="33602" y="11051"/>
                    <a:pt x="40151" y="12038"/>
                  </a:cubicBezTo>
                  <a:cubicBezTo>
                    <a:pt x="44812" y="12778"/>
                    <a:pt x="46323" y="12778"/>
                    <a:pt x="48464" y="12778"/>
                  </a:cubicBezTo>
                  <a:cubicBezTo>
                    <a:pt x="44812" y="15985"/>
                    <a:pt x="40907" y="19193"/>
                    <a:pt x="31461" y="25854"/>
                  </a:cubicBezTo>
                  <a:cubicBezTo>
                    <a:pt x="22392" y="32146"/>
                    <a:pt x="16977" y="35970"/>
                    <a:pt x="11183" y="41398"/>
                  </a:cubicBezTo>
                  <a:cubicBezTo>
                    <a:pt x="6145" y="45839"/>
                    <a:pt x="225" y="52501"/>
                    <a:pt x="225" y="54228"/>
                  </a:cubicBezTo>
                  <a:cubicBezTo>
                    <a:pt x="225" y="55955"/>
                    <a:pt x="2114" y="55955"/>
                    <a:pt x="2870" y="55955"/>
                  </a:cubicBezTo>
                  <a:cubicBezTo>
                    <a:pt x="4381" y="55955"/>
                    <a:pt x="4759" y="55831"/>
                    <a:pt x="5515" y="54845"/>
                  </a:cubicBezTo>
                  <a:cubicBezTo>
                    <a:pt x="9168" y="49910"/>
                    <a:pt x="13702" y="47443"/>
                    <a:pt x="18110" y="47443"/>
                  </a:cubicBezTo>
                  <a:cubicBezTo>
                    <a:pt x="21637" y="47443"/>
                    <a:pt x="23400" y="48676"/>
                    <a:pt x="27934" y="52131"/>
                  </a:cubicBezTo>
                  <a:cubicBezTo>
                    <a:pt x="31461" y="54721"/>
                    <a:pt x="34358" y="55955"/>
                    <a:pt x="38010" y="55955"/>
                  </a:cubicBezTo>
                  <a:cubicBezTo>
                    <a:pt x="52746" y="55955"/>
                    <a:pt x="62445" y="41275"/>
                    <a:pt x="62445" y="36340"/>
                  </a:cubicBezTo>
                  <a:cubicBezTo>
                    <a:pt x="62445" y="34613"/>
                    <a:pt x="60303" y="34613"/>
                    <a:pt x="59800" y="34613"/>
                  </a:cubicBezTo>
                  <a:cubicBezTo>
                    <a:pt x="57784" y="34613"/>
                    <a:pt x="57533" y="35106"/>
                    <a:pt x="57029" y="36587"/>
                  </a:cubicBezTo>
                  <a:cubicBezTo>
                    <a:pt x="54132" y="43989"/>
                    <a:pt x="44182" y="45346"/>
                    <a:pt x="39396" y="45346"/>
                  </a:cubicBezTo>
                  <a:cubicBezTo>
                    <a:pt x="36751" y="45346"/>
                    <a:pt x="33476" y="44975"/>
                    <a:pt x="29823" y="44359"/>
                  </a:cubicBezTo>
                  <a:cubicBezTo>
                    <a:pt x="22770" y="43248"/>
                    <a:pt x="20755" y="43248"/>
                    <a:pt x="18992" y="43248"/>
                  </a:cubicBezTo>
                  <a:cubicBezTo>
                    <a:pt x="16977" y="43248"/>
                    <a:pt x="16725" y="43248"/>
                    <a:pt x="15843" y="43372"/>
                  </a:cubicBez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E49C1E-4512-C908-D449-68344C44BDB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358900" y="4221921"/>
              <a:ext cx="152148" cy="168513"/>
            </a:xfrm>
            <a:custGeom>
              <a:avLst/>
              <a:gdLst>
                <a:gd name="connsiteX0" fmla="*/ 84617 w 152148"/>
                <a:gd name="connsiteY0" fmla="*/ 19319 h 168513"/>
                <a:gd name="connsiteX1" fmla="*/ 111318 w 152148"/>
                <a:gd name="connsiteY1" fmla="*/ 7723 h 168513"/>
                <a:gd name="connsiteX2" fmla="*/ 120890 w 152148"/>
                <a:gd name="connsiteY2" fmla="*/ 3035 h 168513"/>
                <a:gd name="connsiteX3" fmla="*/ 116860 w 152148"/>
                <a:gd name="connsiteY3" fmla="*/ 75 h 168513"/>
                <a:gd name="connsiteX4" fmla="*/ 79579 w 152148"/>
                <a:gd name="connsiteY4" fmla="*/ 815 h 168513"/>
                <a:gd name="connsiteX5" fmla="*/ 46076 w 152148"/>
                <a:gd name="connsiteY5" fmla="*/ 75 h 168513"/>
                <a:gd name="connsiteX6" fmla="*/ 41290 w 152148"/>
                <a:gd name="connsiteY6" fmla="*/ 5009 h 168513"/>
                <a:gd name="connsiteX7" fmla="*/ 48343 w 152148"/>
                <a:gd name="connsiteY7" fmla="*/ 7723 h 168513"/>
                <a:gd name="connsiteX8" fmla="*/ 57915 w 152148"/>
                <a:gd name="connsiteY8" fmla="*/ 8217 h 168513"/>
                <a:gd name="connsiteX9" fmla="*/ 64716 w 152148"/>
                <a:gd name="connsiteY9" fmla="*/ 12164 h 168513"/>
                <a:gd name="connsiteX10" fmla="*/ 63709 w 152148"/>
                <a:gd name="connsiteY10" fmla="*/ 16852 h 168513"/>
                <a:gd name="connsiteX11" fmla="*/ 29954 w 152148"/>
                <a:gd name="connsiteY11" fmla="*/ 149343 h 168513"/>
                <a:gd name="connsiteX12" fmla="*/ 7031 w 152148"/>
                <a:gd name="connsiteY12" fmla="*/ 160939 h 168513"/>
                <a:gd name="connsiteX13" fmla="*/ 230 w 152148"/>
                <a:gd name="connsiteY13" fmla="*/ 165874 h 168513"/>
                <a:gd name="connsiteX14" fmla="*/ 7031 w 152148"/>
                <a:gd name="connsiteY14" fmla="*/ 168588 h 168513"/>
                <a:gd name="connsiteX15" fmla="*/ 123661 w 152148"/>
                <a:gd name="connsiteY15" fmla="*/ 168588 h 168513"/>
                <a:gd name="connsiteX16" fmla="*/ 131470 w 152148"/>
                <a:gd name="connsiteY16" fmla="*/ 164393 h 168513"/>
                <a:gd name="connsiteX17" fmla="*/ 151370 w 152148"/>
                <a:gd name="connsiteY17" fmla="*/ 111101 h 168513"/>
                <a:gd name="connsiteX18" fmla="*/ 152378 w 152148"/>
                <a:gd name="connsiteY18" fmla="*/ 107647 h 168513"/>
                <a:gd name="connsiteX19" fmla="*/ 149355 w 152148"/>
                <a:gd name="connsiteY19" fmla="*/ 104933 h 168513"/>
                <a:gd name="connsiteX20" fmla="*/ 145073 w 152148"/>
                <a:gd name="connsiteY20" fmla="*/ 110114 h 168513"/>
                <a:gd name="connsiteX21" fmla="*/ 81846 w 152148"/>
                <a:gd name="connsiteY21" fmla="*/ 160939 h 168513"/>
                <a:gd name="connsiteX22" fmla="*/ 58167 w 152148"/>
                <a:gd name="connsiteY22" fmla="*/ 160939 h 168513"/>
                <a:gd name="connsiteX23" fmla="*/ 52625 w 152148"/>
                <a:gd name="connsiteY23" fmla="*/ 160693 h 168513"/>
                <a:gd name="connsiteX24" fmla="*/ 49350 w 152148"/>
                <a:gd name="connsiteY24" fmla="*/ 158225 h 168513"/>
                <a:gd name="connsiteX25" fmla="*/ 50610 w 152148"/>
                <a:gd name="connsiteY25" fmla="*/ 152551 h 168513"/>
                <a:gd name="connsiteX26" fmla="*/ 84617 w 152148"/>
                <a:gd name="connsiteY26" fmla="*/ 19319 h 16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148" h="168513">
                  <a:moveTo>
                    <a:pt x="84617" y="19319"/>
                  </a:moveTo>
                  <a:cubicBezTo>
                    <a:pt x="86884" y="10437"/>
                    <a:pt x="87639" y="7723"/>
                    <a:pt x="111318" y="7723"/>
                  </a:cubicBezTo>
                  <a:cubicBezTo>
                    <a:pt x="118875" y="7723"/>
                    <a:pt x="120890" y="7723"/>
                    <a:pt x="120890" y="3035"/>
                  </a:cubicBezTo>
                  <a:cubicBezTo>
                    <a:pt x="120890" y="75"/>
                    <a:pt x="118119" y="75"/>
                    <a:pt x="116860" y="75"/>
                  </a:cubicBezTo>
                  <a:cubicBezTo>
                    <a:pt x="108547" y="75"/>
                    <a:pt x="87891" y="815"/>
                    <a:pt x="79579" y="815"/>
                  </a:cubicBezTo>
                  <a:cubicBezTo>
                    <a:pt x="72021" y="815"/>
                    <a:pt x="53633" y="75"/>
                    <a:pt x="46076" y="75"/>
                  </a:cubicBezTo>
                  <a:cubicBezTo>
                    <a:pt x="44312" y="75"/>
                    <a:pt x="41290" y="75"/>
                    <a:pt x="41290" y="5009"/>
                  </a:cubicBezTo>
                  <a:cubicBezTo>
                    <a:pt x="41290" y="7723"/>
                    <a:pt x="43557" y="7723"/>
                    <a:pt x="48343" y="7723"/>
                  </a:cubicBezTo>
                  <a:cubicBezTo>
                    <a:pt x="48847" y="7723"/>
                    <a:pt x="53633" y="7723"/>
                    <a:pt x="57915" y="8217"/>
                  </a:cubicBezTo>
                  <a:cubicBezTo>
                    <a:pt x="62449" y="8710"/>
                    <a:pt x="64716" y="8957"/>
                    <a:pt x="64716" y="12164"/>
                  </a:cubicBezTo>
                  <a:cubicBezTo>
                    <a:pt x="64716" y="13151"/>
                    <a:pt x="64464" y="13891"/>
                    <a:pt x="63709" y="16852"/>
                  </a:cubicBezTo>
                  <a:lnTo>
                    <a:pt x="29954" y="149343"/>
                  </a:lnTo>
                  <a:cubicBezTo>
                    <a:pt x="27435" y="158965"/>
                    <a:pt x="26931" y="160939"/>
                    <a:pt x="7031" y="160939"/>
                  </a:cubicBezTo>
                  <a:cubicBezTo>
                    <a:pt x="2749" y="160939"/>
                    <a:pt x="230" y="160939"/>
                    <a:pt x="230" y="165874"/>
                  </a:cubicBezTo>
                  <a:cubicBezTo>
                    <a:pt x="230" y="168588"/>
                    <a:pt x="2497" y="168588"/>
                    <a:pt x="7031" y="168588"/>
                  </a:cubicBezTo>
                  <a:lnTo>
                    <a:pt x="123661" y="168588"/>
                  </a:lnTo>
                  <a:cubicBezTo>
                    <a:pt x="129707" y="168588"/>
                    <a:pt x="129959" y="168588"/>
                    <a:pt x="131470" y="164393"/>
                  </a:cubicBezTo>
                  <a:lnTo>
                    <a:pt x="151370" y="111101"/>
                  </a:lnTo>
                  <a:cubicBezTo>
                    <a:pt x="152378" y="108387"/>
                    <a:pt x="152378" y="107893"/>
                    <a:pt x="152378" y="107647"/>
                  </a:cubicBezTo>
                  <a:cubicBezTo>
                    <a:pt x="152378" y="106660"/>
                    <a:pt x="151622" y="104933"/>
                    <a:pt x="149355" y="104933"/>
                  </a:cubicBezTo>
                  <a:cubicBezTo>
                    <a:pt x="147088" y="104933"/>
                    <a:pt x="146836" y="106166"/>
                    <a:pt x="145073" y="110114"/>
                  </a:cubicBezTo>
                  <a:cubicBezTo>
                    <a:pt x="136508" y="132813"/>
                    <a:pt x="125424" y="160939"/>
                    <a:pt x="81846" y="160939"/>
                  </a:cubicBezTo>
                  <a:lnTo>
                    <a:pt x="58167" y="160939"/>
                  </a:lnTo>
                  <a:cubicBezTo>
                    <a:pt x="54640" y="160939"/>
                    <a:pt x="54137" y="160939"/>
                    <a:pt x="52625" y="160693"/>
                  </a:cubicBezTo>
                  <a:cubicBezTo>
                    <a:pt x="50106" y="160446"/>
                    <a:pt x="49350" y="160199"/>
                    <a:pt x="49350" y="158225"/>
                  </a:cubicBezTo>
                  <a:cubicBezTo>
                    <a:pt x="49350" y="157485"/>
                    <a:pt x="49350" y="156992"/>
                    <a:pt x="50610" y="152551"/>
                  </a:cubicBezTo>
                  <a:lnTo>
                    <a:pt x="84617" y="19319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F4FFF12-4353-F92A-52B0-A09025B92227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604586" y="4299886"/>
              <a:ext cx="167514" cy="57733"/>
            </a:xfrm>
            <a:custGeom>
              <a:avLst/>
              <a:gdLst>
                <a:gd name="connsiteX0" fmla="*/ 159189 w 167514"/>
                <a:gd name="connsiteY0" fmla="*/ 9944 h 57733"/>
                <a:gd name="connsiteX1" fmla="*/ 167753 w 167514"/>
                <a:gd name="connsiteY1" fmla="*/ 5009 h 57733"/>
                <a:gd name="connsiteX2" fmla="*/ 159441 w 167514"/>
                <a:gd name="connsiteY2" fmla="*/ 75 h 57733"/>
                <a:gd name="connsiteX3" fmla="*/ 8552 w 167514"/>
                <a:gd name="connsiteY3" fmla="*/ 75 h 57733"/>
                <a:gd name="connsiteX4" fmla="*/ 239 w 167514"/>
                <a:gd name="connsiteY4" fmla="*/ 5009 h 57733"/>
                <a:gd name="connsiteX5" fmla="*/ 8804 w 167514"/>
                <a:gd name="connsiteY5" fmla="*/ 9944 h 57733"/>
                <a:gd name="connsiteX6" fmla="*/ 159189 w 167514"/>
                <a:gd name="connsiteY6" fmla="*/ 9944 h 57733"/>
                <a:gd name="connsiteX7" fmla="*/ 159441 w 167514"/>
                <a:gd name="connsiteY7" fmla="*/ 57808 h 57733"/>
                <a:gd name="connsiteX8" fmla="*/ 167753 w 167514"/>
                <a:gd name="connsiteY8" fmla="*/ 52874 h 57733"/>
                <a:gd name="connsiteX9" fmla="*/ 159189 w 167514"/>
                <a:gd name="connsiteY9" fmla="*/ 47939 h 57733"/>
                <a:gd name="connsiteX10" fmla="*/ 8804 w 167514"/>
                <a:gd name="connsiteY10" fmla="*/ 47939 h 57733"/>
                <a:gd name="connsiteX11" fmla="*/ 239 w 167514"/>
                <a:gd name="connsiteY11" fmla="*/ 52874 h 57733"/>
                <a:gd name="connsiteX12" fmla="*/ 8552 w 167514"/>
                <a:gd name="connsiteY12" fmla="*/ 57808 h 57733"/>
                <a:gd name="connsiteX13" fmla="*/ 159441 w 167514"/>
                <a:gd name="connsiteY13" fmla="*/ 57808 h 5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514" h="57733">
                  <a:moveTo>
                    <a:pt x="159189" y="9944"/>
                  </a:moveTo>
                  <a:cubicBezTo>
                    <a:pt x="162967" y="9944"/>
                    <a:pt x="167753" y="9944"/>
                    <a:pt x="167753" y="5009"/>
                  </a:cubicBezTo>
                  <a:cubicBezTo>
                    <a:pt x="167753" y="75"/>
                    <a:pt x="162967" y="75"/>
                    <a:pt x="159441" y="75"/>
                  </a:cubicBezTo>
                  <a:lnTo>
                    <a:pt x="8552" y="75"/>
                  </a:lnTo>
                  <a:cubicBezTo>
                    <a:pt x="5025" y="75"/>
                    <a:pt x="239" y="75"/>
                    <a:pt x="239" y="5009"/>
                  </a:cubicBezTo>
                  <a:cubicBezTo>
                    <a:pt x="239" y="9944"/>
                    <a:pt x="5025" y="9944"/>
                    <a:pt x="8804" y="9944"/>
                  </a:cubicBezTo>
                  <a:lnTo>
                    <a:pt x="159189" y="9944"/>
                  </a:lnTo>
                  <a:close/>
                  <a:moveTo>
                    <a:pt x="159441" y="57808"/>
                  </a:moveTo>
                  <a:cubicBezTo>
                    <a:pt x="162967" y="57808"/>
                    <a:pt x="167753" y="57808"/>
                    <a:pt x="167753" y="52874"/>
                  </a:cubicBezTo>
                  <a:cubicBezTo>
                    <a:pt x="167753" y="47939"/>
                    <a:pt x="162967" y="47939"/>
                    <a:pt x="159189" y="47939"/>
                  </a:cubicBezTo>
                  <a:lnTo>
                    <a:pt x="8804" y="47939"/>
                  </a:lnTo>
                  <a:cubicBezTo>
                    <a:pt x="5025" y="47939"/>
                    <a:pt x="239" y="47939"/>
                    <a:pt x="239" y="52874"/>
                  </a:cubicBezTo>
                  <a:cubicBezTo>
                    <a:pt x="239" y="57808"/>
                    <a:pt x="5025" y="57808"/>
                    <a:pt x="8552" y="57808"/>
                  </a:cubicBezTo>
                  <a:lnTo>
                    <a:pt x="159441" y="57808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76E01C7-B9AF-0C5F-1DEA-A6DBD63CEE25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866198" y="4221921"/>
              <a:ext cx="152148" cy="168513"/>
            </a:xfrm>
            <a:custGeom>
              <a:avLst/>
              <a:gdLst>
                <a:gd name="connsiteX0" fmla="*/ 84637 w 152148"/>
                <a:gd name="connsiteY0" fmla="*/ 19319 h 168513"/>
                <a:gd name="connsiteX1" fmla="*/ 111338 w 152148"/>
                <a:gd name="connsiteY1" fmla="*/ 7723 h 168513"/>
                <a:gd name="connsiteX2" fmla="*/ 120910 w 152148"/>
                <a:gd name="connsiteY2" fmla="*/ 3035 h 168513"/>
                <a:gd name="connsiteX3" fmla="*/ 116880 w 152148"/>
                <a:gd name="connsiteY3" fmla="*/ 75 h 168513"/>
                <a:gd name="connsiteX4" fmla="*/ 79599 w 152148"/>
                <a:gd name="connsiteY4" fmla="*/ 815 h 168513"/>
                <a:gd name="connsiteX5" fmla="*/ 46096 w 152148"/>
                <a:gd name="connsiteY5" fmla="*/ 75 h 168513"/>
                <a:gd name="connsiteX6" fmla="*/ 41310 w 152148"/>
                <a:gd name="connsiteY6" fmla="*/ 5009 h 168513"/>
                <a:gd name="connsiteX7" fmla="*/ 48363 w 152148"/>
                <a:gd name="connsiteY7" fmla="*/ 7723 h 168513"/>
                <a:gd name="connsiteX8" fmla="*/ 57935 w 152148"/>
                <a:gd name="connsiteY8" fmla="*/ 8217 h 168513"/>
                <a:gd name="connsiteX9" fmla="*/ 64736 w 152148"/>
                <a:gd name="connsiteY9" fmla="*/ 12164 h 168513"/>
                <a:gd name="connsiteX10" fmla="*/ 63729 w 152148"/>
                <a:gd name="connsiteY10" fmla="*/ 16852 h 168513"/>
                <a:gd name="connsiteX11" fmla="*/ 29974 w 152148"/>
                <a:gd name="connsiteY11" fmla="*/ 149343 h 168513"/>
                <a:gd name="connsiteX12" fmla="*/ 7051 w 152148"/>
                <a:gd name="connsiteY12" fmla="*/ 160939 h 168513"/>
                <a:gd name="connsiteX13" fmla="*/ 250 w 152148"/>
                <a:gd name="connsiteY13" fmla="*/ 165874 h 168513"/>
                <a:gd name="connsiteX14" fmla="*/ 7051 w 152148"/>
                <a:gd name="connsiteY14" fmla="*/ 168588 h 168513"/>
                <a:gd name="connsiteX15" fmla="*/ 123681 w 152148"/>
                <a:gd name="connsiteY15" fmla="*/ 168588 h 168513"/>
                <a:gd name="connsiteX16" fmla="*/ 131490 w 152148"/>
                <a:gd name="connsiteY16" fmla="*/ 164393 h 168513"/>
                <a:gd name="connsiteX17" fmla="*/ 151390 w 152148"/>
                <a:gd name="connsiteY17" fmla="*/ 111101 h 168513"/>
                <a:gd name="connsiteX18" fmla="*/ 152398 w 152148"/>
                <a:gd name="connsiteY18" fmla="*/ 107647 h 168513"/>
                <a:gd name="connsiteX19" fmla="*/ 149375 w 152148"/>
                <a:gd name="connsiteY19" fmla="*/ 104933 h 168513"/>
                <a:gd name="connsiteX20" fmla="*/ 145093 w 152148"/>
                <a:gd name="connsiteY20" fmla="*/ 110114 h 168513"/>
                <a:gd name="connsiteX21" fmla="*/ 81866 w 152148"/>
                <a:gd name="connsiteY21" fmla="*/ 160939 h 168513"/>
                <a:gd name="connsiteX22" fmla="*/ 58187 w 152148"/>
                <a:gd name="connsiteY22" fmla="*/ 160939 h 168513"/>
                <a:gd name="connsiteX23" fmla="*/ 52645 w 152148"/>
                <a:gd name="connsiteY23" fmla="*/ 160693 h 168513"/>
                <a:gd name="connsiteX24" fmla="*/ 49370 w 152148"/>
                <a:gd name="connsiteY24" fmla="*/ 158225 h 168513"/>
                <a:gd name="connsiteX25" fmla="*/ 50630 w 152148"/>
                <a:gd name="connsiteY25" fmla="*/ 152551 h 168513"/>
                <a:gd name="connsiteX26" fmla="*/ 84637 w 152148"/>
                <a:gd name="connsiteY26" fmla="*/ 19319 h 16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148" h="168513">
                  <a:moveTo>
                    <a:pt x="84637" y="19319"/>
                  </a:moveTo>
                  <a:cubicBezTo>
                    <a:pt x="86904" y="10437"/>
                    <a:pt x="87659" y="7723"/>
                    <a:pt x="111338" y="7723"/>
                  </a:cubicBezTo>
                  <a:cubicBezTo>
                    <a:pt x="118895" y="7723"/>
                    <a:pt x="120910" y="7723"/>
                    <a:pt x="120910" y="3035"/>
                  </a:cubicBezTo>
                  <a:cubicBezTo>
                    <a:pt x="120910" y="75"/>
                    <a:pt x="118139" y="75"/>
                    <a:pt x="116880" y="75"/>
                  </a:cubicBezTo>
                  <a:cubicBezTo>
                    <a:pt x="108567" y="75"/>
                    <a:pt x="87911" y="815"/>
                    <a:pt x="79599" y="815"/>
                  </a:cubicBezTo>
                  <a:cubicBezTo>
                    <a:pt x="72042" y="815"/>
                    <a:pt x="53653" y="75"/>
                    <a:pt x="46096" y="75"/>
                  </a:cubicBezTo>
                  <a:cubicBezTo>
                    <a:pt x="44332" y="75"/>
                    <a:pt x="41310" y="75"/>
                    <a:pt x="41310" y="5009"/>
                  </a:cubicBezTo>
                  <a:cubicBezTo>
                    <a:pt x="41310" y="7723"/>
                    <a:pt x="43577" y="7723"/>
                    <a:pt x="48363" y="7723"/>
                  </a:cubicBezTo>
                  <a:cubicBezTo>
                    <a:pt x="48867" y="7723"/>
                    <a:pt x="53653" y="7723"/>
                    <a:pt x="57935" y="8217"/>
                  </a:cubicBezTo>
                  <a:cubicBezTo>
                    <a:pt x="62469" y="8710"/>
                    <a:pt x="64736" y="8957"/>
                    <a:pt x="64736" y="12164"/>
                  </a:cubicBezTo>
                  <a:cubicBezTo>
                    <a:pt x="64736" y="13151"/>
                    <a:pt x="64485" y="13891"/>
                    <a:pt x="63729" y="16852"/>
                  </a:cubicBezTo>
                  <a:lnTo>
                    <a:pt x="29974" y="149343"/>
                  </a:lnTo>
                  <a:cubicBezTo>
                    <a:pt x="27455" y="158965"/>
                    <a:pt x="26951" y="160939"/>
                    <a:pt x="7051" y="160939"/>
                  </a:cubicBezTo>
                  <a:cubicBezTo>
                    <a:pt x="2769" y="160939"/>
                    <a:pt x="250" y="160939"/>
                    <a:pt x="250" y="165874"/>
                  </a:cubicBezTo>
                  <a:cubicBezTo>
                    <a:pt x="250" y="168588"/>
                    <a:pt x="2517" y="168588"/>
                    <a:pt x="7051" y="168588"/>
                  </a:cubicBezTo>
                  <a:lnTo>
                    <a:pt x="123681" y="168588"/>
                  </a:lnTo>
                  <a:cubicBezTo>
                    <a:pt x="129727" y="168588"/>
                    <a:pt x="129979" y="168588"/>
                    <a:pt x="131490" y="164393"/>
                  </a:cubicBezTo>
                  <a:lnTo>
                    <a:pt x="151390" y="111101"/>
                  </a:lnTo>
                  <a:cubicBezTo>
                    <a:pt x="152398" y="108387"/>
                    <a:pt x="152398" y="107893"/>
                    <a:pt x="152398" y="107647"/>
                  </a:cubicBezTo>
                  <a:cubicBezTo>
                    <a:pt x="152398" y="106660"/>
                    <a:pt x="151642" y="104933"/>
                    <a:pt x="149375" y="104933"/>
                  </a:cubicBezTo>
                  <a:cubicBezTo>
                    <a:pt x="147108" y="104933"/>
                    <a:pt x="146856" y="106166"/>
                    <a:pt x="145093" y="110114"/>
                  </a:cubicBezTo>
                  <a:cubicBezTo>
                    <a:pt x="136528" y="132813"/>
                    <a:pt x="125445" y="160939"/>
                    <a:pt x="81866" y="160939"/>
                  </a:cubicBezTo>
                  <a:lnTo>
                    <a:pt x="58187" y="160939"/>
                  </a:lnTo>
                  <a:cubicBezTo>
                    <a:pt x="54660" y="160939"/>
                    <a:pt x="54157" y="160939"/>
                    <a:pt x="52645" y="160693"/>
                  </a:cubicBezTo>
                  <a:cubicBezTo>
                    <a:pt x="50126" y="160446"/>
                    <a:pt x="49370" y="160199"/>
                    <a:pt x="49370" y="158225"/>
                  </a:cubicBezTo>
                  <a:cubicBezTo>
                    <a:pt x="49370" y="157485"/>
                    <a:pt x="49370" y="156992"/>
                    <a:pt x="50630" y="152551"/>
                  </a:cubicBezTo>
                  <a:lnTo>
                    <a:pt x="84637" y="19319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4AA800E-0756-127C-B5D5-66AF004F5BF9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035037" y="4203764"/>
              <a:ext cx="88517" cy="82726"/>
            </a:xfrm>
            <a:custGeom>
              <a:avLst/>
              <a:gdLst>
                <a:gd name="connsiteX0" fmla="*/ 85601 w 88517"/>
                <a:gd name="connsiteY0" fmla="*/ 35303 h 82726"/>
                <a:gd name="connsiteX1" fmla="*/ 88775 w 88517"/>
                <a:gd name="connsiteY1" fmla="*/ 32194 h 82726"/>
                <a:gd name="connsiteX2" fmla="*/ 86306 w 88517"/>
                <a:gd name="connsiteY2" fmla="*/ 29949 h 82726"/>
                <a:gd name="connsiteX3" fmla="*/ 51392 w 88517"/>
                <a:gd name="connsiteY3" fmla="*/ 36512 h 82726"/>
                <a:gd name="connsiteX4" fmla="*/ 47337 w 88517"/>
                <a:gd name="connsiteY4" fmla="*/ 4561 h 82726"/>
                <a:gd name="connsiteX5" fmla="*/ 44516 w 88517"/>
                <a:gd name="connsiteY5" fmla="*/ 71 h 82726"/>
                <a:gd name="connsiteX6" fmla="*/ 41694 w 88517"/>
                <a:gd name="connsiteY6" fmla="*/ 4388 h 82726"/>
                <a:gd name="connsiteX7" fmla="*/ 37815 w 88517"/>
                <a:gd name="connsiteY7" fmla="*/ 36512 h 82726"/>
                <a:gd name="connsiteX8" fmla="*/ 5370 w 88517"/>
                <a:gd name="connsiteY8" fmla="*/ 30294 h 82726"/>
                <a:gd name="connsiteX9" fmla="*/ 2725 w 88517"/>
                <a:gd name="connsiteY9" fmla="*/ 29949 h 82726"/>
                <a:gd name="connsiteX10" fmla="*/ 257 w 88517"/>
                <a:gd name="connsiteY10" fmla="*/ 32194 h 82726"/>
                <a:gd name="connsiteX11" fmla="*/ 1138 w 88517"/>
                <a:gd name="connsiteY11" fmla="*/ 34094 h 82726"/>
                <a:gd name="connsiteX12" fmla="*/ 33583 w 88517"/>
                <a:gd name="connsiteY12" fmla="*/ 48947 h 82726"/>
                <a:gd name="connsiteX13" fmla="*/ 17537 w 88517"/>
                <a:gd name="connsiteY13" fmla="*/ 77616 h 82726"/>
                <a:gd name="connsiteX14" fmla="*/ 16303 w 88517"/>
                <a:gd name="connsiteY14" fmla="*/ 80380 h 82726"/>
                <a:gd name="connsiteX15" fmla="*/ 18595 w 88517"/>
                <a:gd name="connsiteY15" fmla="*/ 82797 h 82726"/>
                <a:gd name="connsiteX16" fmla="*/ 30762 w 88517"/>
                <a:gd name="connsiteY16" fmla="*/ 71053 h 82726"/>
                <a:gd name="connsiteX17" fmla="*/ 44516 w 88517"/>
                <a:gd name="connsiteY17" fmla="*/ 56891 h 82726"/>
                <a:gd name="connsiteX18" fmla="*/ 67791 w 88517"/>
                <a:gd name="connsiteY18" fmla="*/ 81070 h 82726"/>
                <a:gd name="connsiteX19" fmla="*/ 70436 w 88517"/>
                <a:gd name="connsiteY19" fmla="*/ 82797 h 82726"/>
                <a:gd name="connsiteX20" fmla="*/ 72728 w 88517"/>
                <a:gd name="connsiteY20" fmla="*/ 80380 h 82726"/>
                <a:gd name="connsiteX21" fmla="*/ 69378 w 88517"/>
                <a:gd name="connsiteY21" fmla="*/ 73644 h 82726"/>
                <a:gd name="connsiteX22" fmla="*/ 55448 w 88517"/>
                <a:gd name="connsiteY22" fmla="*/ 49119 h 82726"/>
                <a:gd name="connsiteX23" fmla="*/ 85601 w 88517"/>
                <a:gd name="connsiteY23" fmla="*/ 35303 h 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8517" h="82726">
                  <a:moveTo>
                    <a:pt x="85601" y="35303"/>
                  </a:moveTo>
                  <a:cubicBezTo>
                    <a:pt x="88775" y="33921"/>
                    <a:pt x="88775" y="32885"/>
                    <a:pt x="88775" y="32194"/>
                  </a:cubicBezTo>
                  <a:cubicBezTo>
                    <a:pt x="88775" y="30640"/>
                    <a:pt x="87188" y="29949"/>
                    <a:pt x="86306" y="29949"/>
                  </a:cubicBezTo>
                  <a:cubicBezTo>
                    <a:pt x="85424" y="29949"/>
                    <a:pt x="56153" y="35476"/>
                    <a:pt x="51392" y="36512"/>
                  </a:cubicBezTo>
                  <a:lnTo>
                    <a:pt x="47337" y="4561"/>
                  </a:lnTo>
                  <a:cubicBezTo>
                    <a:pt x="46984" y="2143"/>
                    <a:pt x="46632" y="71"/>
                    <a:pt x="44516" y="71"/>
                  </a:cubicBezTo>
                  <a:cubicBezTo>
                    <a:pt x="42752" y="71"/>
                    <a:pt x="42047" y="1625"/>
                    <a:pt x="41694" y="4388"/>
                  </a:cubicBezTo>
                  <a:lnTo>
                    <a:pt x="37815" y="36512"/>
                  </a:lnTo>
                  <a:lnTo>
                    <a:pt x="5370" y="30294"/>
                  </a:lnTo>
                  <a:cubicBezTo>
                    <a:pt x="3254" y="29949"/>
                    <a:pt x="2902" y="29949"/>
                    <a:pt x="2725" y="29949"/>
                  </a:cubicBezTo>
                  <a:cubicBezTo>
                    <a:pt x="1844" y="29949"/>
                    <a:pt x="257" y="30640"/>
                    <a:pt x="257" y="32194"/>
                  </a:cubicBezTo>
                  <a:cubicBezTo>
                    <a:pt x="257" y="32885"/>
                    <a:pt x="609" y="33403"/>
                    <a:pt x="1138" y="34094"/>
                  </a:cubicBezTo>
                  <a:cubicBezTo>
                    <a:pt x="1844" y="34612"/>
                    <a:pt x="29704" y="47220"/>
                    <a:pt x="33583" y="48947"/>
                  </a:cubicBezTo>
                  <a:lnTo>
                    <a:pt x="17537" y="77616"/>
                  </a:lnTo>
                  <a:cubicBezTo>
                    <a:pt x="16303" y="79689"/>
                    <a:pt x="16303" y="80034"/>
                    <a:pt x="16303" y="80380"/>
                  </a:cubicBezTo>
                  <a:cubicBezTo>
                    <a:pt x="16303" y="81588"/>
                    <a:pt x="17361" y="82797"/>
                    <a:pt x="18595" y="82797"/>
                  </a:cubicBezTo>
                  <a:cubicBezTo>
                    <a:pt x="20182" y="82797"/>
                    <a:pt x="23885" y="78652"/>
                    <a:pt x="30762" y="71053"/>
                  </a:cubicBezTo>
                  <a:cubicBezTo>
                    <a:pt x="35170" y="66218"/>
                    <a:pt x="39931" y="61554"/>
                    <a:pt x="44516" y="56891"/>
                  </a:cubicBezTo>
                  <a:cubicBezTo>
                    <a:pt x="53156" y="65527"/>
                    <a:pt x="65675" y="79171"/>
                    <a:pt x="67791" y="81070"/>
                  </a:cubicBezTo>
                  <a:cubicBezTo>
                    <a:pt x="69202" y="82452"/>
                    <a:pt x="69378" y="82797"/>
                    <a:pt x="70436" y="82797"/>
                  </a:cubicBezTo>
                  <a:cubicBezTo>
                    <a:pt x="71670" y="82797"/>
                    <a:pt x="72728" y="81588"/>
                    <a:pt x="72728" y="80380"/>
                  </a:cubicBezTo>
                  <a:cubicBezTo>
                    <a:pt x="72728" y="79689"/>
                    <a:pt x="70612" y="75889"/>
                    <a:pt x="69378" y="73644"/>
                  </a:cubicBezTo>
                  <a:lnTo>
                    <a:pt x="55448" y="49119"/>
                  </a:lnTo>
                  <a:lnTo>
                    <a:pt x="85601" y="35303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1" name="Graphic 299" descr="\documentclass{article}&#10;\usepackage{amsmath, physics}&#10;\usepackage{tikz-feynman}&#10;\usepackage{xcolor}&#10;\pagestyle{empty}&#10;\definecolor{SGreen}{rgb}{0.0547,0.613,0.328}&#10;\definecolor{NodeBlue}{rgb}{0.0547,0.148,0.578}&#10;\begin{document}&#10;&#10;$$L$$&#10;&#10;&#10;&#10;\end{document}" title="IguanaTex Vector Display">
            <a:extLst>
              <a:ext uri="{FF2B5EF4-FFF2-40B4-BE49-F238E27FC236}">
                <a16:creationId xmlns:a16="http://schemas.microsoft.com/office/drawing/2014/main" id="{D39DDA9F-B5CF-4ACF-1875-CC03D713C46C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727481" y="1939278"/>
            <a:ext cx="176861" cy="199993"/>
          </a:xfrm>
          <a:custGeom>
            <a:avLst/>
            <a:gdLst>
              <a:gd name="connsiteX0" fmla="*/ 98324 w 176861"/>
              <a:gd name="connsiteY0" fmla="*/ 22914 h 199993"/>
              <a:gd name="connsiteX1" fmla="*/ 129362 w 176861"/>
              <a:gd name="connsiteY1" fmla="*/ 9152 h 199993"/>
              <a:gd name="connsiteX2" fmla="*/ 140489 w 176861"/>
              <a:gd name="connsiteY2" fmla="*/ 3588 h 199993"/>
              <a:gd name="connsiteX3" fmla="*/ 135804 w 176861"/>
              <a:gd name="connsiteY3" fmla="*/ 75 h 199993"/>
              <a:gd name="connsiteX4" fmla="*/ 92467 w 176861"/>
              <a:gd name="connsiteY4" fmla="*/ 953 h 199993"/>
              <a:gd name="connsiteX5" fmla="*/ 53523 w 176861"/>
              <a:gd name="connsiteY5" fmla="*/ 75 h 199993"/>
              <a:gd name="connsiteX6" fmla="*/ 47959 w 176861"/>
              <a:gd name="connsiteY6" fmla="*/ 5931 h 199993"/>
              <a:gd name="connsiteX7" fmla="*/ 56158 w 176861"/>
              <a:gd name="connsiteY7" fmla="*/ 9152 h 199993"/>
              <a:gd name="connsiteX8" fmla="*/ 67285 w 176861"/>
              <a:gd name="connsiteY8" fmla="*/ 9738 h 199993"/>
              <a:gd name="connsiteX9" fmla="*/ 75191 w 176861"/>
              <a:gd name="connsiteY9" fmla="*/ 14423 h 199993"/>
              <a:gd name="connsiteX10" fmla="*/ 74020 w 176861"/>
              <a:gd name="connsiteY10" fmla="*/ 19986 h 199993"/>
              <a:gd name="connsiteX11" fmla="*/ 34783 w 176861"/>
              <a:gd name="connsiteY11" fmla="*/ 177229 h 199993"/>
              <a:gd name="connsiteX12" fmla="*/ 8136 w 176861"/>
              <a:gd name="connsiteY12" fmla="*/ 190991 h 199993"/>
              <a:gd name="connsiteX13" fmla="*/ 230 w 176861"/>
              <a:gd name="connsiteY13" fmla="*/ 196847 h 199993"/>
              <a:gd name="connsiteX14" fmla="*/ 8136 w 176861"/>
              <a:gd name="connsiteY14" fmla="*/ 200068 h 199993"/>
              <a:gd name="connsiteX15" fmla="*/ 143710 w 176861"/>
              <a:gd name="connsiteY15" fmla="*/ 200068 h 199993"/>
              <a:gd name="connsiteX16" fmla="*/ 152787 w 176861"/>
              <a:gd name="connsiteY16" fmla="*/ 195090 h 199993"/>
              <a:gd name="connsiteX17" fmla="*/ 175920 w 176861"/>
              <a:gd name="connsiteY17" fmla="*/ 131842 h 199993"/>
              <a:gd name="connsiteX18" fmla="*/ 177091 w 176861"/>
              <a:gd name="connsiteY18" fmla="*/ 127743 h 199993"/>
              <a:gd name="connsiteX19" fmla="*/ 173577 w 176861"/>
              <a:gd name="connsiteY19" fmla="*/ 124522 h 199993"/>
              <a:gd name="connsiteX20" fmla="*/ 168600 w 176861"/>
              <a:gd name="connsiteY20" fmla="*/ 130671 h 199993"/>
              <a:gd name="connsiteX21" fmla="*/ 95103 w 176861"/>
              <a:gd name="connsiteY21" fmla="*/ 190991 h 199993"/>
              <a:gd name="connsiteX22" fmla="*/ 67578 w 176861"/>
              <a:gd name="connsiteY22" fmla="*/ 190991 h 199993"/>
              <a:gd name="connsiteX23" fmla="*/ 61136 w 176861"/>
              <a:gd name="connsiteY23" fmla="*/ 190698 h 199993"/>
              <a:gd name="connsiteX24" fmla="*/ 57329 w 176861"/>
              <a:gd name="connsiteY24" fmla="*/ 187770 h 199993"/>
              <a:gd name="connsiteX25" fmla="*/ 58793 w 176861"/>
              <a:gd name="connsiteY25" fmla="*/ 181035 h 199993"/>
              <a:gd name="connsiteX26" fmla="*/ 98324 w 176861"/>
              <a:gd name="connsiteY26" fmla="*/ 22914 h 19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6861" h="199993">
                <a:moveTo>
                  <a:pt x="98324" y="22914"/>
                </a:moveTo>
                <a:cubicBezTo>
                  <a:pt x="100959" y="12373"/>
                  <a:pt x="101837" y="9152"/>
                  <a:pt x="129362" y="9152"/>
                </a:cubicBezTo>
                <a:cubicBezTo>
                  <a:pt x="138147" y="9152"/>
                  <a:pt x="140489" y="9152"/>
                  <a:pt x="140489" y="3588"/>
                </a:cubicBezTo>
                <a:cubicBezTo>
                  <a:pt x="140489" y="75"/>
                  <a:pt x="137268" y="75"/>
                  <a:pt x="135804" y="75"/>
                </a:cubicBezTo>
                <a:cubicBezTo>
                  <a:pt x="126141" y="75"/>
                  <a:pt x="102130" y="953"/>
                  <a:pt x="92467" y="953"/>
                </a:cubicBezTo>
                <a:cubicBezTo>
                  <a:pt x="83683" y="953"/>
                  <a:pt x="62307" y="75"/>
                  <a:pt x="53523" y="75"/>
                </a:cubicBezTo>
                <a:cubicBezTo>
                  <a:pt x="51473" y="75"/>
                  <a:pt x="47959" y="75"/>
                  <a:pt x="47959" y="5931"/>
                </a:cubicBezTo>
                <a:cubicBezTo>
                  <a:pt x="47959" y="9152"/>
                  <a:pt x="50595" y="9152"/>
                  <a:pt x="56158" y="9152"/>
                </a:cubicBezTo>
                <a:cubicBezTo>
                  <a:pt x="56744" y="9152"/>
                  <a:pt x="62307" y="9152"/>
                  <a:pt x="67285" y="9738"/>
                </a:cubicBezTo>
                <a:cubicBezTo>
                  <a:pt x="72556" y="10323"/>
                  <a:pt x="75191" y="10616"/>
                  <a:pt x="75191" y="14423"/>
                </a:cubicBezTo>
                <a:cubicBezTo>
                  <a:pt x="75191" y="15594"/>
                  <a:pt x="74898" y="16472"/>
                  <a:pt x="74020" y="19986"/>
                </a:cubicBezTo>
                <a:lnTo>
                  <a:pt x="34783" y="177229"/>
                </a:lnTo>
                <a:cubicBezTo>
                  <a:pt x="31854" y="188648"/>
                  <a:pt x="31269" y="190991"/>
                  <a:pt x="8136" y="190991"/>
                </a:cubicBezTo>
                <a:cubicBezTo>
                  <a:pt x="3158" y="190991"/>
                  <a:pt x="230" y="190991"/>
                  <a:pt x="230" y="196847"/>
                </a:cubicBezTo>
                <a:cubicBezTo>
                  <a:pt x="230" y="200068"/>
                  <a:pt x="2866" y="200068"/>
                  <a:pt x="8136" y="200068"/>
                </a:cubicBezTo>
                <a:lnTo>
                  <a:pt x="143710" y="200068"/>
                </a:lnTo>
                <a:cubicBezTo>
                  <a:pt x="150738" y="200068"/>
                  <a:pt x="151031" y="200068"/>
                  <a:pt x="152787" y="195090"/>
                </a:cubicBezTo>
                <a:lnTo>
                  <a:pt x="175920" y="131842"/>
                </a:lnTo>
                <a:cubicBezTo>
                  <a:pt x="177091" y="128621"/>
                  <a:pt x="177091" y="128035"/>
                  <a:pt x="177091" y="127743"/>
                </a:cubicBezTo>
                <a:cubicBezTo>
                  <a:pt x="177091" y="126571"/>
                  <a:pt x="176213" y="124522"/>
                  <a:pt x="173577" y="124522"/>
                </a:cubicBezTo>
                <a:cubicBezTo>
                  <a:pt x="170942" y="124522"/>
                  <a:pt x="170649" y="125986"/>
                  <a:pt x="168600" y="130671"/>
                </a:cubicBezTo>
                <a:cubicBezTo>
                  <a:pt x="158644" y="157610"/>
                  <a:pt x="145760" y="190991"/>
                  <a:pt x="95103" y="190991"/>
                </a:cubicBezTo>
                <a:lnTo>
                  <a:pt x="67578" y="190991"/>
                </a:lnTo>
                <a:cubicBezTo>
                  <a:pt x="63479" y="190991"/>
                  <a:pt x="62893" y="190991"/>
                  <a:pt x="61136" y="190698"/>
                </a:cubicBezTo>
                <a:cubicBezTo>
                  <a:pt x="58208" y="190405"/>
                  <a:pt x="57329" y="190112"/>
                  <a:pt x="57329" y="187770"/>
                </a:cubicBezTo>
                <a:cubicBezTo>
                  <a:pt x="57329" y="186891"/>
                  <a:pt x="57329" y="186306"/>
                  <a:pt x="58793" y="181035"/>
                </a:cubicBezTo>
                <a:lnTo>
                  <a:pt x="98324" y="22914"/>
                </a:lnTo>
                <a:close/>
              </a:path>
            </a:pathLst>
          </a:custGeom>
          <a:solidFill>
            <a:srgbClr val="000000"/>
          </a:solidFill>
          <a:ln w="3401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52" name="Group 51" descr="\documentclass{article}&#10;\usepackage{amsmath, physics}&#10;\usepackage{tikz-feynman}&#10;\usepackage{xcolor}&#10;\pagestyle{empty}&#10;\definecolor{SGreen}{rgb}{0.0547,0.613,0.328}&#10;\definecolor{NodeBlue}{rgb}{0.0547,0.148,0.578}&#10;\begin{document}&#10;&#10;$$e^{i\pi\bar{K}_z}\mathcal{M}^{(\pm)}(L) = \mathcal{M}^{(\pm)}(L^\star) = \mp \left(\mathcal{M}^{(\pm)}(L)\right)^\star$$&#10;&#10;&#10;&#10;\end{document}" title="IguanaTex Vector Display">
            <a:extLst>
              <a:ext uri="{FF2B5EF4-FFF2-40B4-BE49-F238E27FC236}">
                <a16:creationId xmlns:a16="http://schemas.microsoft.com/office/drawing/2014/main" id="{B5A8F7D0-0082-EB08-A502-786F0C4C081A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959100" y="3009900"/>
            <a:ext cx="5017559" cy="473341"/>
            <a:chOff x="6371499" y="4599786"/>
            <a:chExt cx="5017559" cy="473341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7F6F37E-F771-3F91-8308-0A1AC3A14BD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371499" y="4800684"/>
              <a:ext cx="97049" cy="113123"/>
            </a:xfrm>
            <a:custGeom>
              <a:avLst/>
              <a:gdLst>
                <a:gd name="connsiteX0" fmla="*/ 35770 w 97049"/>
                <a:gd name="connsiteY0" fmla="*/ 52767 h 113123"/>
                <a:gd name="connsiteX1" fmla="*/ 74438 w 97049"/>
                <a:gd name="connsiteY1" fmla="*/ 47024 h 113123"/>
                <a:gd name="connsiteX2" fmla="*/ 93393 w 97049"/>
                <a:gd name="connsiteY2" fmla="*/ 21302 h 113123"/>
                <a:gd name="connsiteX3" fmla="*/ 66350 w 97049"/>
                <a:gd name="connsiteY3" fmla="*/ 76 h 113123"/>
                <a:gd name="connsiteX4" fmla="*/ 134 w 97049"/>
                <a:gd name="connsiteY4" fmla="*/ 68000 h 113123"/>
                <a:gd name="connsiteX5" fmla="*/ 39813 w 97049"/>
                <a:gd name="connsiteY5" fmla="*/ 113200 h 113123"/>
                <a:gd name="connsiteX6" fmla="*/ 97184 w 97049"/>
                <a:gd name="connsiteY6" fmla="*/ 83733 h 113123"/>
                <a:gd name="connsiteX7" fmla="*/ 94151 w 97049"/>
                <a:gd name="connsiteY7" fmla="*/ 80486 h 113123"/>
                <a:gd name="connsiteX8" fmla="*/ 90865 w 97049"/>
                <a:gd name="connsiteY8" fmla="*/ 82984 h 113123"/>
                <a:gd name="connsiteX9" fmla="*/ 40319 w 97049"/>
                <a:gd name="connsiteY9" fmla="*/ 107706 h 113123"/>
                <a:gd name="connsiteX10" fmla="*/ 18331 w 97049"/>
                <a:gd name="connsiteY10" fmla="*/ 78738 h 113123"/>
                <a:gd name="connsiteX11" fmla="*/ 22375 w 97049"/>
                <a:gd name="connsiteY11" fmla="*/ 52767 h 113123"/>
                <a:gd name="connsiteX12" fmla="*/ 35770 w 97049"/>
                <a:gd name="connsiteY12" fmla="*/ 52767 h 113123"/>
                <a:gd name="connsiteX13" fmla="*/ 23891 w 97049"/>
                <a:gd name="connsiteY13" fmla="*/ 47273 h 113123"/>
                <a:gd name="connsiteX14" fmla="*/ 66350 w 97049"/>
                <a:gd name="connsiteY14" fmla="*/ 5570 h 113123"/>
                <a:gd name="connsiteX15" fmla="*/ 85053 w 97049"/>
                <a:gd name="connsiteY15" fmla="*/ 21302 h 113123"/>
                <a:gd name="connsiteX16" fmla="*/ 34253 w 97049"/>
                <a:gd name="connsiteY16" fmla="*/ 47273 h 113123"/>
                <a:gd name="connsiteX17" fmla="*/ 23891 w 97049"/>
                <a:gd name="connsiteY17" fmla="*/ 47273 h 11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049" h="113123">
                  <a:moveTo>
                    <a:pt x="35770" y="52767"/>
                  </a:moveTo>
                  <a:cubicBezTo>
                    <a:pt x="43099" y="52767"/>
                    <a:pt x="61801" y="52268"/>
                    <a:pt x="74438" y="47024"/>
                  </a:cubicBezTo>
                  <a:cubicBezTo>
                    <a:pt x="92129" y="39532"/>
                    <a:pt x="93393" y="24798"/>
                    <a:pt x="93393" y="21302"/>
                  </a:cubicBezTo>
                  <a:cubicBezTo>
                    <a:pt x="93393" y="10315"/>
                    <a:pt x="83789" y="76"/>
                    <a:pt x="66350" y="76"/>
                  </a:cubicBezTo>
                  <a:cubicBezTo>
                    <a:pt x="38297" y="76"/>
                    <a:pt x="134" y="24299"/>
                    <a:pt x="134" y="68000"/>
                  </a:cubicBezTo>
                  <a:cubicBezTo>
                    <a:pt x="134" y="93472"/>
                    <a:pt x="15045" y="113200"/>
                    <a:pt x="39813" y="113200"/>
                  </a:cubicBezTo>
                  <a:cubicBezTo>
                    <a:pt x="75954" y="113200"/>
                    <a:pt x="97184" y="86729"/>
                    <a:pt x="97184" y="83733"/>
                  </a:cubicBezTo>
                  <a:cubicBezTo>
                    <a:pt x="97184" y="82234"/>
                    <a:pt x="95667" y="80486"/>
                    <a:pt x="94151" y="80486"/>
                  </a:cubicBezTo>
                  <a:cubicBezTo>
                    <a:pt x="92887" y="80486"/>
                    <a:pt x="92382" y="80986"/>
                    <a:pt x="90865" y="82984"/>
                  </a:cubicBezTo>
                  <a:cubicBezTo>
                    <a:pt x="70899" y="107706"/>
                    <a:pt x="43352" y="107706"/>
                    <a:pt x="40319" y="107706"/>
                  </a:cubicBezTo>
                  <a:cubicBezTo>
                    <a:pt x="20606" y="107706"/>
                    <a:pt x="18331" y="86729"/>
                    <a:pt x="18331" y="78738"/>
                  </a:cubicBezTo>
                  <a:cubicBezTo>
                    <a:pt x="18331" y="75742"/>
                    <a:pt x="18584" y="68000"/>
                    <a:pt x="22375" y="52767"/>
                  </a:cubicBezTo>
                  <a:lnTo>
                    <a:pt x="35770" y="52767"/>
                  </a:lnTo>
                  <a:close/>
                  <a:moveTo>
                    <a:pt x="23891" y="47273"/>
                  </a:moveTo>
                  <a:cubicBezTo>
                    <a:pt x="33748" y="9316"/>
                    <a:pt x="59779" y="5570"/>
                    <a:pt x="66350" y="5570"/>
                  </a:cubicBezTo>
                  <a:cubicBezTo>
                    <a:pt x="78229" y="5570"/>
                    <a:pt x="85053" y="12812"/>
                    <a:pt x="85053" y="21302"/>
                  </a:cubicBezTo>
                  <a:cubicBezTo>
                    <a:pt x="85053" y="47273"/>
                    <a:pt x="44615" y="47273"/>
                    <a:pt x="34253" y="47273"/>
                  </a:cubicBezTo>
                  <a:lnTo>
                    <a:pt x="23891" y="47273"/>
                  </a:ln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B5AD316-21E9-12CD-8ADF-63499B22799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485867" y="4692057"/>
              <a:ext cx="53604" cy="117643"/>
            </a:xfrm>
            <a:custGeom>
              <a:avLst/>
              <a:gdLst>
                <a:gd name="connsiteX0" fmla="*/ 49144 w 53604"/>
                <a:gd name="connsiteY0" fmla="*/ 6714 h 117643"/>
                <a:gd name="connsiteX1" fmla="*/ 42067 w 53604"/>
                <a:gd name="connsiteY1" fmla="*/ 72 h 117643"/>
                <a:gd name="connsiteX2" fmla="*/ 32160 w 53604"/>
                <a:gd name="connsiteY2" fmla="*/ 9686 h 117643"/>
                <a:gd name="connsiteX3" fmla="*/ 39237 w 53604"/>
                <a:gd name="connsiteY3" fmla="*/ 16329 h 117643"/>
                <a:gd name="connsiteX4" fmla="*/ 49144 w 53604"/>
                <a:gd name="connsiteY4" fmla="*/ 6714 h 117643"/>
                <a:gd name="connsiteX5" fmla="*/ 13053 w 53604"/>
                <a:gd name="connsiteY5" fmla="*/ 95515 h 117643"/>
                <a:gd name="connsiteX6" fmla="*/ 11461 w 53604"/>
                <a:gd name="connsiteY6" fmla="*/ 102857 h 117643"/>
                <a:gd name="connsiteX7" fmla="*/ 28268 w 53604"/>
                <a:gd name="connsiteY7" fmla="*/ 117716 h 117643"/>
                <a:gd name="connsiteX8" fmla="*/ 53743 w 53604"/>
                <a:gd name="connsiteY8" fmla="*/ 90970 h 117643"/>
                <a:gd name="connsiteX9" fmla="*/ 50913 w 53604"/>
                <a:gd name="connsiteY9" fmla="*/ 88698 h 117643"/>
                <a:gd name="connsiteX10" fmla="*/ 47551 w 53604"/>
                <a:gd name="connsiteY10" fmla="*/ 91670 h 117643"/>
                <a:gd name="connsiteX11" fmla="*/ 28799 w 53604"/>
                <a:gd name="connsiteY11" fmla="*/ 112821 h 117643"/>
                <a:gd name="connsiteX12" fmla="*/ 24376 w 53604"/>
                <a:gd name="connsiteY12" fmla="*/ 106703 h 117643"/>
                <a:gd name="connsiteX13" fmla="*/ 27206 w 53604"/>
                <a:gd name="connsiteY13" fmla="*/ 95515 h 117643"/>
                <a:gd name="connsiteX14" fmla="*/ 32868 w 53604"/>
                <a:gd name="connsiteY14" fmla="*/ 81531 h 117643"/>
                <a:gd name="connsiteX15" fmla="*/ 41536 w 53604"/>
                <a:gd name="connsiteY15" fmla="*/ 59331 h 117643"/>
                <a:gd name="connsiteX16" fmla="*/ 42598 w 53604"/>
                <a:gd name="connsiteY16" fmla="*/ 53737 h 117643"/>
                <a:gd name="connsiteX17" fmla="*/ 25791 w 53604"/>
                <a:gd name="connsiteY17" fmla="*/ 38879 h 117643"/>
                <a:gd name="connsiteX18" fmla="*/ 139 w 53604"/>
                <a:gd name="connsiteY18" fmla="*/ 65624 h 117643"/>
                <a:gd name="connsiteX19" fmla="*/ 3146 w 53604"/>
                <a:gd name="connsiteY19" fmla="*/ 67896 h 117643"/>
                <a:gd name="connsiteX20" fmla="*/ 6331 w 53604"/>
                <a:gd name="connsiteY20" fmla="*/ 65099 h 117643"/>
                <a:gd name="connsiteX21" fmla="*/ 25260 w 53604"/>
                <a:gd name="connsiteY21" fmla="*/ 43773 h 117643"/>
                <a:gd name="connsiteX22" fmla="*/ 29683 w 53604"/>
                <a:gd name="connsiteY22" fmla="*/ 49891 h 117643"/>
                <a:gd name="connsiteX23" fmla="*/ 24199 w 53604"/>
                <a:gd name="connsiteY23" fmla="*/ 67372 h 117643"/>
                <a:gd name="connsiteX24" fmla="*/ 13053 w 53604"/>
                <a:gd name="connsiteY24" fmla="*/ 95515 h 11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04" h="117643">
                  <a:moveTo>
                    <a:pt x="49144" y="6714"/>
                  </a:moveTo>
                  <a:cubicBezTo>
                    <a:pt x="49144" y="3918"/>
                    <a:pt x="47021" y="72"/>
                    <a:pt x="42067" y="72"/>
                  </a:cubicBezTo>
                  <a:cubicBezTo>
                    <a:pt x="37291" y="72"/>
                    <a:pt x="32160" y="4617"/>
                    <a:pt x="32160" y="9686"/>
                  </a:cubicBezTo>
                  <a:cubicBezTo>
                    <a:pt x="32160" y="12658"/>
                    <a:pt x="34460" y="16329"/>
                    <a:pt x="39237" y="16329"/>
                  </a:cubicBezTo>
                  <a:cubicBezTo>
                    <a:pt x="44367" y="16329"/>
                    <a:pt x="49144" y="11434"/>
                    <a:pt x="49144" y="6714"/>
                  </a:cubicBezTo>
                  <a:close/>
                  <a:moveTo>
                    <a:pt x="13053" y="95515"/>
                  </a:moveTo>
                  <a:cubicBezTo>
                    <a:pt x="12346" y="97788"/>
                    <a:pt x="11461" y="99886"/>
                    <a:pt x="11461" y="102857"/>
                  </a:cubicBezTo>
                  <a:cubicBezTo>
                    <a:pt x="11461" y="111073"/>
                    <a:pt x="18538" y="117716"/>
                    <a:pt x="28268" y="117716"/>
                  </a:cubicBezTo>
                  <a:cubicBezTo>
                    <a:pt x="45959" y="117716"/>
                    <a:pt x="53743" y="93593"/>
                    <a:pt x="53743" y="90970"/>
                  </a:cubicBezTo>
                  <a:cubicBezTo>
                    <a:pt x="53743" y="88698"/>
                    <a:pt x="51444" y="88698"/>
                    <a:pt x="50913" y="88698"/>
                  </a:cubicBezTo>
                  <a:cubicBezTo>
                    <a:pt x="48436" y="88698"/>
                    <a:pt x="48259" y="89747"/>
                    <a:pt x="47551" y="91670"/>
                  </a:cubicBezTo>
                  <a:cubicBezTo>
                    <a:pt x="43483" y="105654"/>
                    <a:pt x="35698" y="112821"/>
                    <a:pt x="28799" y="112821"/>
                  </a:cubicBezTo>
                  <a:cubicBezTo>
                    <a:pt x="25260" y="112821"/>
                    <a:pt x="24376" y="110549"/>
                    <a:pt x="24376" y="106703"/>
                  </a:cubicBezTo>
                  <a:cubicBezTo>
                    <a:pt x="24376" y="102682"/>
                    <a:pt x="25614" y="99361"/>
                    <a:pt x="27206" y="95515"/>
                  </a:cubicBezTo>
                  <a:cubicBezTo>
                    <a:pt x="28976" y="90796"/>
                    <a:pt x="30922" y="86076"/>
                    <a:pt x="32868" y="81531"/>
                  </a:cubicBezTo>
                  <a:cubicBezTo>
                    <a:pt x="34460" y="77336"/>
                    <a:pt x="40829" y="61428"/>
                    <a:pt x="41536" y="59331"/>
                  </a:cubicBezTo>
                  <a:cubicBezTo>
                    <a:pt x="42067" y="57583"/>
                    <a:pt x="42598" y="55485"/>
                    <a:pt x="42598" y="53737"/>
                  </a:cubicBezTo>
                  <a:cubicBezTo>
                    <a:pt x="42598" y="45521"/>
                    <a:pt x="35521" y="38879"/>
                    <a:pt x="25791" y="38879"/>
                  </a:cubicBezTo>
                  <a:cubicBezTo>
                    <a:pt x="8277" y="38879"/>
                    <a:pt x="139" y="62652"/>
                    <a:pt x="139" y="65624"/>
                  </a:cubicBezTo>
                  <a:cubicBezTo>
                    <a:pt x="139" y="67896"/>
                    <a:pt x="2616" y="67896"/>
                    <a:pt x="3146" y="67896"/>
                  </a:cubicBezTo>
                  <a:cubicBezTo>
                    <a:pt x="5623" y="67896"/>
                    <a:pt x="5800" y="67022"/>
                    <a:pt x="6331" y="65099"/>
                  </a:cubicBezTo>
                  <a:cubicBezTo>
                    <a:pt x="10930" y="50066"/>
                    <a:pt x="18715" y="43773"/>
                    <a:pt x="25260" y="43773"/>
                  </a:cubicBezTo>
                  <a:cubicBezTo>
                    <a:pt x="28091" y="43773"/>
                    <a:pt x="29683" y="45172"/>
                    <a:pt x="29683" y="49891"/>
                  </a:cubicBezTo>
                  <a:cubicBezTo>
                    <a:pt x="29683" y="53912"/>
                    <a:pt x="28622" y="56534"/>
                    <a:pt x="24199" y="67372"/>
                  </a:cubicBezTo>
                  <a:lnTo>
                    <a:pt x="13053" y="95515"/>
                  </a:ln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8F8D60E-2907-EEB9-FE30-DE789C1C9959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557019" y="4732612"/>
              <a:ext cx="105971" cy="77089"/>
            </a:xfrm>
            <a:custGeom>
              <a:avLst/>
              <a:gdLst>
                <a:gd name="connsiteX0" fmla="*/ 47201 w 105971"/>
                <a:gd name="connsiteY0" fmla="*/ 11959 h 77089"/>
                <a:gd name="connsiteX1" fmla="*/ 68253 w 105971"/>
                <a:gd name="connsiteY1" fmla="*/ 11959 h 77089"/>
                <a:gd name="connsiteX2" fmla="*/ 61707 w 105971"/>
                <a:gd name="connsiteY2" fmla="*/ 52164 h 77089"/>
                <a:gd name="connsiteX3" fmla="*/ 63653 w 105971"/>
                <a:gd name="connsiteY3" fmla="*/ 67721 h 77089"/>
                <a:gd name="connsiteX4" fmla="*/ 71615 w 105971"/>
                <a:gd name="connsiteY4" fmla="*/ 77161 h 77089"/>
                <a:gd name="connsiteX5" fmla="*/ 79929 w 105971"/>
                <a:gd name="connsiteY5" fmla="*/ 69295 h 77089"/>
                <a:gd name="connsiteX6" fmla="*/ 78514 w 105971"/>
                <a:gd name="connsiteY6" fmla="*/ 65449 h 77089"/>
                <a:gd name="connsiteX7" fmla="*/ 71968 w 105971"/>
                <a:gd name="connsiteY7" fmla="*/ 34683 h 77089"/>
                <a:gd name="connsiteX8" fmla="*/ 74445 w 105971"/>
                <a:gd name="connsiteY8" fmla="*/ 11959 h 77089"/>
                <a:gd name="connsiteX9" fmla="*/ 96559 w 105971"/>
                <a:gd name="connsiteY9" fmla="*/ 11959 h 77089"/>
                <a:gd name="connsiteX10" fmla="*/ 103105 w 105971"/>
                <a:gd name="connsiteY10" fmla="*/ 10560 h 77089"/>
                <a:gd name="connsiteX11" fmla="*/ 106113 w 105971"/>
                <a:gd name="connsiteY11" fmla="*/ 5141 h 77089"/>
                <a:gd name="connsiteX12" fmla="*/ 98505 w 105971"/>
                <a:gd name="connsiteY12" fmla="*/ 72 h 77089"/>
                <a:gd name="connsiteX13" fmla="*/ 31809 w 105971"/>
                <a:gd name="connsiteY13" fmla="*/ 72 h 77089"/>
                <a:gd name="connsiteX14" fmla="*/ 11641 w 105971"/>
                <a:gd name="connsiteY14" fmla="*/ 8987 h 77089"/>
                <a:gd name="connsiteX15" fmla="*/ 142 w 105971"/>
                <a:gd name="connsiteY15" fmla="*/ 24020 h 77089"/>
                <a:gd name="connsiteX16" fmla="*/ 3149 w 105971"/>
                <a:gd name="connsiteY16" fmla="*/ 26118 h 77089"/>
                <a:gd name="connsiteX17" fmla="*/ 6334 w 105971"/>
                <a:gd name="connsiteY17" fmla="*/ 24195 h 77089"/>
                <a:gd name="connsiteX18" fmla="*/ 30217 w 105971"/>
                <a:gd name="connsiteY18" fmla="*/ 11959 h 77089"/>
                <a:gd name="connsiteX19" fmla="*/ 41009 w 105971"/>
                <a:gd name="connsiteY19" fmla="*/ 11959 h 77089"/>
                <a:gd name="connsiteX20" fmla="*/ 20664 w 105971"/>
                <a:gd name="connsiteY20" fmla="*/ 62302 h 77089"/>
                <a:gd name="connsiteX21" fmla="*/ 17302 w 105971"/>
                <a:gd name="connsiteY21" fmla="*/ 68945 h 77089"/>
                <a:gd name="connsiteX22" fmla="*/ 16771 w 105971"/>
                <a:gd name="connsiteY22" fmla="*/ 71567 h 77089"/>
                <a:gd name="connsiteX23" fmla="*/ 22963 w 105971"/>
                <a:gd name="connsiteY23" fmla="*/ 77161 h 77089"/>
                <a:gd name="connsiteX24" fmla="*/ 36232 w 105971"/>
                <a:gd name="connsiteY24" fmla="*/ 53562 h 77089"/>
                <a:gd name="connsiteX25" fmla="*/ 47201 w 105971"/>
                <a:gd name="connsiteY25" fmla="*/ 11959 h 77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971" h="77089">
                  <a:moveTo>
                    <a:pt x="47201" y="11959"/>
                  </a:moveTo>
                  <a:lnTo>
                    <a:pt x="68253" y="11959"/>
                  </a:lnTo>
                  <a:cubicBezTo>
                    <a:pt x="65599" y="22447"/>
                    <a:pt x="61707" y="38354"/>
                    <a:pt x="61707" y="52164"/>
                  </a:cubicBezTo>
                  <a:cubicBezTo>
                    <a:pt x="61707" y="59156"/>
                    <a:pt x="62592" y="63876"/>
                    <a:pt x="63653" y="67721"/>
                  </a:cubicBezTo>
                  <a:cubicBezTo>
                    <a:pt x="66484" y="76462"/>
                    <a:pt x="68784" y="77161"/>
                    <a:pt x="71615" y="77161"/>
                  </a:cubicBezTo>
                  <a:cubicBezTo>
                    <a:pt x="75684" y="77161"/>
                    <a:pt x="79929" y="73490"/>
                    <a:pt x="79929" y="69295"/>
                  </a:cubicBezTo>
                  <a:cubicBezTo>
                    <a:pt x="79929" y="67896"/>
                    <a:pt x="79576" y="67197"/>
                    <a:pt x="78514" y="65449"/>
                  </a:cubicBezTo>
                  <a:cubicBezTo>
                    <a:pt x="75153" y="58981"/>
                    <a:pt x="71968" y="49017"/>
                    <a:pt x="71968" y="34683"/>
                  </a:cubicBezTo>
                  <a:cubicBezTo>
                    <a:pt x="71968" y="31362"/>
                    <a:pt x="71968" y="24370"/>
                    <a:pt x="74445" y="11959"/>
                  </a:cubicBezTo>
                  <a:lnTo>
                    <a:pt x="96559" y="11959"/>
                  </a:lnTo>
                  <a:cubicBezTo>
                    <a:pt x="99744" y="11959"/>
                    <a:pt x="101159" y="11959"/>
                    <a:pt x="103105" y="10560"/>
                  </a:cubicBezTo>
                  <a:cubicBezTo>
                    <a:pt x="105582" y="8812"/>
                    <a:pt x="106113" y="6015"/>
                    <a:pt x="106113" y="5141"/>
                  </a:cubicBezTo>
                  <a:cubicBezTo>
                    <a:pt x="106113" y="72"/>
                    <a:pt x="101513" y="72"/>
                    <a:pt x="98505" y="72"/>
                  </a:cubicBezTo>
                  <a:lnTo>
                    <a:pt x="31809" y="72"/>
                  </a:lnTo>
                  <a:cubicBezTo>
                    <a:pt x="24556" y="72"/>
                    <a:pt x="19602" y="1645"/>
                    <a:pt x="11641" y="8987"/>
                  </a:cubicBezTo>
                  <a:cubicBezTo>
                    <a:pt x="7041" y="13007"/>
                    <a:pt x="142" y="22447"/>
                    <a:pt x="142" y="24020"/>
                  </a:cubicBezTo>
                  <a:cubicBezTo>
                    <a:pt x="142" y="26118"/>
                    <a:pt x="2441" y="26118"/>
                    <a:pt x="3149" y="26118"/>
                  </a:cubicBezTo>
                  <a:cubicBezTo>
                    <a:pt x="5095" y="26118"/>
                    <a:pt x="5272" y="25768"/>
                    <a:pt x="6334" y="24195"/>
                  </a:cubicBezTo>
                  <a:cubicBezTo>
                    <a:pt x="15356" y="11959"/>
                    <a:pt x="26325" y="11959"/>
                    <a:pt x="30217" y="11959"/>
                  </a:cubicBezTo>
                  <a:lnTo>
                    <a:pt x="41009" y="11959"/>
                  </a:lnTo>
                  <a:cubicBezTo>
                    <a:pt x="35524" y="31187"/>
                    <a:pt x="25971" y="51814"/>
                    <a:pt x="20664" y="62302"/>
                  </a:cubicBezTo>
                  <a:cubicBezTo>
                    <a:pt x="19602" y="64575"/>
                    <a:pt x="17833" y="68246"/>
                    <a:pt x="17302" y="68945"/>
                  </a:cubicBezTo>
                  <a:cubicBezTo>
                    <a:pt x="17125" y="69644"/>
                    <a:pt x="16771" y="70344"/>
                    <a:pt x="16771" y="71567"/>
                  </a:cubicBezTo>
                  <a:cubicBezTo>
                    <a:pt x="16771" y="74364"/>
                    <a:pt x="18894" y="77161"/>
                    <a:pt x="22963" y="77161"/>
                  </a:cubicBezTo>
                  <a:cubicBezTo>
                    <a:pt x="30040" y="77161"/>
                    <a:pt x="31986" y="69295"/>
                    <a:pt x="36232" y="53562"/>
                  </a:cubicBezTo>
                  <a:lnTo>
                    <a:pt x="47201" y="11959"/>
                  </a:ln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B475720-5B42-367C-6F8C-A39C1E7506F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740247" y="4659932"/>
              <a:ext cx="70411" cy="6642"/>
            </a:xfrm>
            <a:custGeom>
              <a:avLst/>
              <a:gdLst>
                <a:gd name="connsiteX0" fmla="*/ 70560 w 70411"/>
                <a:gd name="connsiteY0" fmla="*/ 6713 h 6642"/>
                <a:gd name="connsiteX1" fmla="*/ 70560 w 70411"/>
                <a:gd name="connsiteY1" fmla="*/ 70 h 6642"/>
                <a:gd name="connsiteX2" fmla="*/ 149 w 70411"/>
                <a:gd name="connsiteY2" fmla="*/ 70 h 6642"/>
                <a:gd name="connsiteX3" fmla="*/ 149 w 70411"/>
                <a:gd name="connsiteY3" fmla="*/ 6713 h 6642"/>
                <a:gd name="connsiteX4" fmla="*/ 70560 w 70411"/>
                <a:gd name="connsiteY4" fmla="*/ 6713 h 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11" h="6642">
                  <a:moveTo>
                    <a:pt x="70560" y="6713"/>
                  </a:moveTo>
                  <a:lnTo>
                    <a:pt x="70560" y="70"/>
                  </a:lnTo>
                  <a:lnTo>
                    <a:pt x="149" y="70"/>
                  </a:lnTo>
                  <a:lnTo>
                    <a:pt x="149" y="6713"/>
                  </a:lnTo>
                  <a:lnTo>
                    <a:pt x="70560" y="6713"/>
                  </a:ln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4A8E088-02E7-6E2F-B878-25FD31B2229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685799" y="4688561"/>
              <a:ext cx="160991" cy="119391"/>
            </a:xfrm>
            <a:custGeom>
              <a:avLst/>
              <a:gdLst>
                <a:gd name="connsiteX0" fmla="*/ 89134 w 160991"/>
                <a:gd name="connsiteY0" fmla="*/ 49192 h 119391"/>
                <a:gd name="connsiteX1" fmla="*/ 88072 w 160991"/>
                <a:gd name="connsiteY1" fmla="*/ 47094 h 119391"/>
                <a:gd name="connsiteX2" fmla="*/ 92318 w 160991"/>
                <a:gd name="connsiteY2" fmla="*/ 43773 h 119391"/>
                <a:gd name="connsiteX3" fmla="*/ 110187 w 160991"/>
                <a:gd name="connsiteY3" fmla="*/ 31362 h 119391"/>
                <a:gd name="connsiteX4" fmla="*/ 157069 w 160991"/>
                <a:gd name="connsiteY4" fmla="*/ 6365 h 119391"/>
                <a:gd name="connsiteX5" fmla="*/ 161138 w 160991"/>
                <a:gd name="connsiteY5" fmla="*/ 2519 h 119391"/>
                <a:gd name="connsiteX6" fmla="*/ 158838 w 160991"/>
                <a:gd name="connsiteY6" fmla="*/ 247 h 119391"/>
                <a:gd name="connsiteX7" fmla="*/ 146631 w 160991"/>
                <a:gd name="connsiteY7" fmla="*/ 771 h 119391"/>
                <a:gd name="connsiteX8" fmla="*/ 125224 w 160991"/>
                <a:gd name="connsiteY8" fmla="*/ 72 h 119391"/>
                <a:gd name="connsiteX9" fmla="*/ 121509 w 160991"/>
                <a:gd name="connsiteY9" fmla="*/ 3918 h 119391"/>
                <a:gd name="connsiteX10" fmla="*/ 124163 w 160991"/>
                <a:gd name="connsiteY10" fmla="*/ 6365 h 119391"/>
                <a:gd name="connsiteX11" fmla="*/ 128585 w 160991"/>
                <a:gd name="connsiteY11" fmla="*/ 8812 h 119391"/>
                <a:gd name="connsiteX12" fmla="*/ 120801 w 160991"/>
                <a:gd name="connsiteY12" fmla="*/ 17378 h 119391"/>
                <a:gd name="connsiteX13" fmla="*/ 47028 w 160991"/>
                <a:gd name="connsiteY13" fmla="*/ 68770 h 119391"/>
                <a:gd name="connsiteX14" fmla="*/ 61005 w 160991"/>
                <a:gd name="connsiteY14" fmla="*/ 13707 h 119391"/>
                <a:gd name="connsiteX15" fmla="*/ 76573 w 160991"/>
                <a:gd name="connsiteY15" fmla="*/ 6365 h 119391"/>
                <a:gd name="connsiteX16" fmla="*/ 81880 w 160991"/>
                <a:gd name="connsiteY16" fmla="*/ 2694 h 119391"/>
                <a:gd name="connsiteX17" fmla="*/ 79050 w 160991"/>
                <a:gd name="connsiteY17" fmla="*/ 72 h 119391"/>
                <a:gd name="connsiteX18" fmla="*/ 55874 w 160991"/>
                <a:gd name="connsiteY18" fmla="*/ 771 h 119391"/>
                <a:gd name="connsiteX19" fmla="*/ 43667 w 160991"/>
                <a:gd name="connsiteY19" fmla="*/ 596 h 119391"/>
                <a:gd name="connsiteX20" fmla="*/ 32522 w 160991"/>
                <a:gd name="connsiteY20" fmla="*/ 72 h 119391"/>
                <a:gd name="connsiteX21" fmla="*/ 28806 w 160991"/>
                <a:gd name="connsiteY21" fmla="*/ 3918 h 119391"/>
                <a:gd name="connsiteX22" fmla="*/ 34645 w 160991"/>
                <a:gd name="connsiteY22" fmla="*/ 6365 h 119391"/>
                <a:gd name="connsiteX23" fmla="*/ 41367 w 160991"/>
                <a:gd name="connsiteY23" fmla="*/ 6714 h 119391"/>
                <a:gd name="connsiteX24" fmla="*/ 45259 w 160991"/>
                <a:gd name="connsiteY24" fmla="*/ 9162 h 119391"/>
                <a:gd name="connsiteX25" fmla="*/ 44552 w 160991"/>
                <a:gd name="connsiteY25" fmla="*/ 13007 h 119391"/>
                <a:gd name="connsiteX26" fmla="*/ 21022 w 160991"/>
                <a:gd name="connsiteY26" fmla="*/ 105829 h 119391"/>
                <a:gd name="connsiteX27" fmla="*/ 5454 w 160991"/>
                <a:gd name="connsiteY27" fmla="*/ 113171 h 119391"/>
                <a:gd name="connsiteX28" fmla="*/ 146 w 160991"/>
                <a:gd name="connsiteY28" fmla="*/ 117016 h 119391"/>
                <a:gd name="connsiteX29" fmla="*/ 2977 w 160991"/>
                <a:gd name="connsiteY29" fmla="*/ 119464 h 119391"/>
                <a:gd name="connsiteX30" fmla="*/ 25976 w 160991"/>
                <a:gd name="connsiteY30" fmla="*/ 118764 h 119391"/>
                <a:gd name="connsiteX31" fmla="*/ 38183 w 160991"/>
                <a:gd name="connsiteY31" fmla="*/ 118939 h 119391"/>
                <a:gd name="connsiteX32" fmla="*/ 49505 w 160991"/>
                <a:gd name="connsiteY32" fmla="*/ 119464 h 119391"/>
                <a:gd name="connsiteX33" fmla="*/ 53220 w 160991"/>
                <a:gd name="connsiteY33" fmla="*/ 115618 h 119391"/>
                <a:gd name="connsiteX34" fmla="*/ 47559 w 160991"/>
                <a:gd name="connsiteY34" fmla="*/ 113171 h 119391"/>
                <a:gd name="connsiteX35" fmla="*/ 40837 w 160991"/>
                <a:gd name="connsiteY35" fmla="*/ 112821 h 119391"/>
                <a:gd name="connsiteX36" fmla="*/ 36768 w 160991"/>
                <a:gd name="connsiteY36" fmla="*/ 110199 h 119391"/>
                <a:gd name="connsiteX37" fmla="*/ 45082 w 160991"/>
                <a:gd name="connsiteY37" fmla="*/ 76636 h 119391"/>
                <a:gd name="connsiteX38" fmla="*/ 74450 w 160991"/>
                <a:gd name="connsiteY38" fmla="*/ 56184 h 119391"/>
                <a:gd name="connsiteX39" fmla="*/ 100102 w 160991"/>
                <a:gd name="connsiteY39" fmla="*/ 105304 h 119391"/>
                <a:gd name="connsiteX40" fmla="*/ 101341 w 160991"/>
                <a:gd name="connsiteY40" fmla="*/ 108626 h 119391"/>
                <a:gd name="connsiteX41" fmla="*/ 93203 w 160991"/>
                <a:gd name="connsiteY41" fmla="*/ 113171 h 119391"/>
                <a:gd name="connsiteX42" fmla="*/ 88603 w 160991"/>
                <a:gd name="connsiteY42" fmla="*/ 117016 h 119391"/>
                <a:gd name="connsiteX43" fmla="*/ 91611 w 160991"/>
                <a:gd name="connsiteY43" fmla="*/ 119464 h 119391"/>
                <a:gd name="connsiteX44" fmla="*/ 114256 w 160991"/>
                <a:gd name="connsiteY44" fmla="*/ 118764 h 119391"/>
                <a:gd name="connsiteX45" fmla="*/ 131593 w 160991"/>
                <a:gd name="connsiteY45" fmla="*/ 119464 h 119391"/>
                <a:gd name="connsiteX46" fmla="*/ 135131 w 160991"/>
                <a:gd name="connsiteY46" fmla="*/ 115793 h 119391"/>
                <a:gd name="connsiteX47" fmla="*/ 131062 w 160991"/>
                <a:gd name="connsiteY47" fmla="*/ 113171 h 119391"/>
                <a:gd name="connsiteX48" fmla="*/ 119386 w 160991"/>
                <a:gd name="connsiteY48" fmla="*/ 107402 h 119391"/>
                <a:gd name="connsiteX49" fmla="*/ 89134 w 160991"/>
                <a:gd name="connsiteY49" fmla="*/ 49192 h 11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0991" h="119391">
                  <a:moveTo>
                    <a:pt x="89134" y="49192"/>
                  </a:moveTo>
                  <a:cubicBezTo>
                    <a:pt x="88426" y="47794"/>
                    <a:pt x="88072" y="47269"/>
                    <a:pt x="88072" y="47094"/>
                  </a:cubicBezTo>
                  <a:cubicBezTo>
                    <a:pt x="88072" y="46745"/>
                    <a:pt x="88249" y="46570"/>
                    <a:pt x="92318" y="43773"/>
                  </a:cubicBezTo>
                  <a:lnTo>
                    <a:pt x="110187" y="31362"/>
                  </a:lnTo>
                  <a:cubicBezTo>
                    <a:pt x="133539" y="15105"/>
                    <a:pt x="144508" y="7414"/>
                    <a:pt x="157069" y="6365"/>
                  </a:cubicBezTo>
                  <a:cubicBezTo>
                    <a:pt x="159015" y="6190"/>
                    <a:pt x="161138" y="6015"/>
                    <a:pt x="161138" y="2519"/>
                  </a:cubicBezTo>
                  <a:cubicBezTo>
                    <a:pt x="161138" y="1121"/>
                    <a:pt x="159899" y="247"/>
                    <a:pt x="158838" y="247"/>
                  </a:cubicBezTo>
                  <a:cubicBezTo>
                    <a:pt x="155122" y="247"/>
                    <a:pt x="150523" y="771"/>
                    <a:pt x="146631" y="771"/>
                  </a:cubicBezTo>
                  <a:cubicBezTo>
                    <a:pt x="141854" y="771"/>
                    <a:pt x="130001" y="72"/>
                    <a:pt x="125224" y="72"/>
                  </a:cubicBezTo>
                  <a:cubicBezTo>
                    <a:pt x="124163" y="72"/>
                    <a:pt x="121509" y="72"/>
                    <a:pt x="121509" y="3918"/>
                  </a:cubicBezTo>
                  <a:cubicBezTo>
                    <a:pt x="121509" y="4092"/>
                    <a:pt x="121509" y="6190"/>
                    <a:pt x="124163" y="6365"/>
                  </a:cubicBezTo>
                  <a:cubicBezTo>
                    <a:pt x="126286" y="6540"/>
                    <a:pt x="128585" y="6889"/>
                    <a:pt x="128585" y="8812"/>
                  </a:cubicBezTo>
                  <a:cubicBezTo>
                    <a:pt x="128585" y="11959"/>
                    <a:pt x="123101" y="15804"/>
                    <a:pt x="120801" y="17378"/>
                  </a:cubicBezTo>
                  <a:lnTo>
                    <a:pt x="47028" y="68770"/>
                  </a:lnTo>
                  <a:lnTo>
                    <a:pt x="61005" y="13707"/>
                  </a:lnTo>
                  <a:cubicBezTo>
                    <a:pt x="62597" y="7763"/>
                    <a:pt x="62774" y="6365"/>
                    <a:pt x="76573" y="6365"/>
                  </a:cubicBezTo>
                  <a:cubicBezTo>
                    <a:pt x="79404" y="6365"/>
                    <a:pt x="81880" y="6365"/>
                    <a:pt x="81880" y="2694"/>
                  </a:cubicBezTo>
                  <a:cubicBezTo>
                    <a:pt x="81880" y="1121"/>
                    <a:pt x="80819" y="72"/>
                    <a:pt x="79050" y="72"/>
                  </a:cubicBezTo>
                  <a:cubicBezTo>
                    <a:pt x="73919" y="72"/>
                    <a:pt x="61005" y="771"/>
                    <a:pt x="55874" y="771"/>
                  </a:cubicBezTo>
                  <a:cubicBezTo>
                    <a:pt x="52867" y="771"/>
                    <a:pt x="46675" y="771"/>
                    <a:pt x="43667" y="596"/>
                  </a:cubicBezTo>
                  <a:cubicBezTo>
                    <a:pt x="40129" y="421"/>
                    <a:pt x="35883" y="72"/>
                    <a:pt x="32522" y="72"/>
                  </a:cubicBezTo>
                  <a:cubicBezTo>
                    <a:pt x="31460" y="72"/>
                    <a:pt x="28806" y="72"/>
                    <a:pt x="28806" y="3918"/>
                  </a:cubicBezTo>
                  <a:cubicBezTo>
                    <a:pt x="28806" y="6365"/>
                    <a:pt x="30752" y="6365"/>
                    <a:pt x="34645" y="6365"/>
                  </a:cubicBezTo>
                  <a:cubicBezTo>
                    <a:pt x="37475" y="6365"/>
                    <a:pt x="38183" y="6365"/>
                    <a:pt x="41367" y="6714"/>
                  </a:cubicBezTo>
                  <a:cubicBezTo>
                    <a:pt x="44906" y="7064"/>
                    <a:pt x="45259" y="7414"/>
                    <a:pt x="45259" y="9162"/>
                  </a:cubicBezTo>
                  <a:cubicBezTo>
                    <a:pt x="45259" y="9511"/>
                    <a:pt x="45259" y="10385"/>
                    <a:pt x="44552" y="13007"/>
                  </a:cubicBezTo>
                  <a:lnTo>
                    <a:pt x="21022" y="105829"/>
                  </a:lnTo>
                  <a:cubicBezTo>
                    <a:pt x="19607" y="111772"/>
                    <a:pt x="19253" y="113171"/>
                    <a:pt x="5454" y="113171"/>
                  </a:cubicBezTo>
                  <a:cubicBezTo>
                    <a:pt x="2269" y="113171"/>
                    <a:pt x="146" y="113171"/>
                    <a:pt x="146" y="117016"/>
                  </a:cubicBezTo>
                  <a:cubicBezTo>
                    <a:pt x="146" y="117191"/>
                    <a:pt x="146" y="119464"/>
                    <a:pt x="2977" y="119464"/>
                  </a:cubicBezTo>
                  <a:cubicBezTo>
                    <a:pt x="8108" y="119464"/>
                    <a:pt x="20845" y="118764"/>
                    <a:pt x="25976" y="118764"/>
                  </a:cubicBezTo>
                  <a:cubicBezTo>
                    <a:pt x="28983" y="118764"/>
                    <a:pt x="35175" y="118764"/>
                    <a:pt x="38183" y="118939"/>
                  </a:cubicBezTo>
                  <a:cubicBezTo>
                    <a:pt x="41721" y="119114"/>
                    <a:pt x="46144" y="119464"/>
                    <a:pt x="49505" y="119464"/>
                  </a:cubicBezTo>
                  <a:cubicBezTo>
                    <a:pt x="50567" y="119464"/>
                    <a:pt x="53220" y="119464"/>
                    <a:pt x="53220" y="115618"/>
                  </a:cubicBezTo>
                  <a:cubicBezTo>
                    <a:pt x="53220" y="113171"/>
                    <a:pt x="51097" y="113171"/>
                    <a:pt x="47559" y="113171"/>
                  </a:cubicBezTo>
                  <a:cubicBezTo>
                    <a:pt x="47382" y="113171"/>
                    <a:pt x="44021" y="113171"/>
                    <a:pt x="40837" y="112821"/>
                  </a:cubicBezTo>
                  <a:cubicBezTo>
                    <a:pt x="36768" y="112471"/>
                    <a:pt x="36768" y="111947"/>
                    <a:pt x="36768" y="110199"/>
                  </a:cubicBezTo>
                  <a:cubicBezTo>
                    <a:pt x="36768" y="108801"/>
                    <a:pt x="38537" y="102333"/>
                    <a:pt x="45082" y="76636"/>
                  </a:cubicBezTo>
                  <a:lnTo>
                    <a:pt x="74450" y="56184"/>
                  </a:lnTo>
                  <a:lnTo>
                    <a:pt x="100102" y="105304"/>
                  </a:lnTo>
                  <a:cubicBezTo>
                    <a:pt x="101341" y="107577"/>
                    <a:pt x="101341" y="107752"/>
                    <a:pt x="101341" y="108626"/>
                  </a:cubicBezTo>
                  <a:cubicBezTo>
                    <a:pt x="101341" y="112646"/>
                    <a:pt x="96387" y="113171"/>
                    <a:pt x="93203" y="113171"/>
                  </a:cubicBezTo>
                  <a:cubicBezTo>
                    <a:pt x="91080" y="113171"/>
                    <a:pt x="88603" y="113171"/>
                    <a:pt x="88603" y="117016"/>
                  </a:cubicBezTo>
                  <a:cubicBezTo>
                    <a:pt x="88603" y="117191"/>
                    <a:pt x="88780" y="119464"/>
                    <a:pt x="91611" y="119464"/>
                  </a:cubicBezTo>
                  <a:cubicBezTo>
                    <a:pt x="96564" y="119464"/>
                    <a:pt x="109302" y="118764"/>
                    <a:pt x="114256" y="118764"/>
                  </a:cubicBezTo>
                  <a:cubicBezTo>
                    <a:pt x="119563" y="118764"/>
                    <a:pt x="126639" y="119464"/>
                    <a:pt x="131593" y="119464"/>
                  </a:cubicBezTo>
                  <a:cubicBezTo>
                    <a:pt x="133893" y="119464"/>
                    <a:pt x="135131" y="118240"/>
                    <a:pt x="135131" y="115793"/>
                  </a:cubicBezTo>
                  <a:cubicBezTo>
                    <a:pt x="135131" y="113171"/>
                    <a:pt x="132831" y="113171"/>
                    <a:pt x="131062" y="113171"/>
                  </a:cubicBezTo>
                  <a:cubicBezTo>
                    <a:pt x="127878" y="113171"/>
                    <a:pt x="122394" y="112996"/>
                    <a:pt x="119386" y="107402"/>
                  </a:cubicBezTo>
                  <a:lnTo>
                    <a:pt x="89134" y="49192"/>
                  </a:ln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7B7DF8A-E33E-14AE-E5CD-5951F19346C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856684" y="4777737"/>
              <a:ext cx="64194" cy="56561"/>
            </a:xfrm>
            <a:custGeom>
              <a:avLst/>
              <a:gdLst>
                <a:gd name="connsiteX0" fmla="*/ 15823 w 64194"/>
                <a:gd name="connsiteY0" fmla="*/ 43899 h 56561"/>
                <a:gd name="connsiteX1" fmla="*/ 34525 w 64194"/>
                <a:gd name="connsiteY1" fmla="*/ 29540 h 56561"/>
                <a:gd name="connsiteX2" fmla="*/ 53733 w 64194"/>
                <a:gd name="connsiteY2" fmla="*/ 14432 h 56561"/>
                <a:gd name="connsiteX3" fmla="*/ 64347 w 64194"/>
                <a:gd name="connsiteY3" fmla="*/ 1821 h 56561"/>
                <a:gd name="connsiteX4" fmla="*/ 61694 w 64194"/>
                <a:gd name="connsiteY4" fmla="*/ 73 h 56561"/>
                <a:gd name="connsiteX5" fmla="*/ 58787 w 64194"/>
                <a:gd name="connsiteY5" fmla="*/ 1571 h 56561"/>
                <a:gd name="connsiteX6" fmla="*/ 48931 w 64194"/>
                <a:gd name="connsiteY6" fmla="*/ 8688 h 56561"/>
                <a:gd name="connsiteX7" fmla="*/ 41096 w 64194"/>
                <a:gd name="connsiteY7" fmla="*/ 5442 h 56561"/>
                <a:gd name="connsiteX8" fmla="*/ 29217 w 64194"/>
                <a:gd name="connsiteY8" fmla="*/ 73 h 56561"/>
                <a:gd name="connsiteX9" fmla="*/ 10262 w 64194"/>
                <a:gd name="connsiteY9" fmla="*/ 14931 h 56561"/>
                <a:gd name="connsiteX10" fmla="*/ 12916 w 64194"/>
                <a:gd name="connsiteY10" fmla="*/ 16804 h 56561"/>
                <a:gd name="connsiteX11" fmla="*/ 15570 w 64194"/>
                <a:gd name="connsiteY11" fmla="*/ 15306 h 56561"/>
                <a:gd name="connsiteX12" fmla="*/ 27448 w 64194"/>
                <a:gd name="connsiteY12" fmla="*/ 10811 h 56561"/>
                <a:gd name="connsiteX13" fmla="*/ 40211 w 64194"/>
                <a:gd name="connsiteY13" fmla="*/ 12184 h 56561"/>
                <a:gd name="connsiteX14" fmla="*/ 48552 w 64194"/>
                <a:gd name="connsiteY14" fmla="*/ 12934 h 56561"/>
                <a:gd name="connsiteX15" fmla="*/ 31492 w 64194"/>
                <a:gd name="connsiteY15" fmla="*/ 26169 h 56561"/>
                <a:gd name="connsiteX16" fmla="*/ 11147 w 64194"/>
                <a:gd name="connsiteY16" fmla="*/ 41901 h 56561"/>
                <a:gd name="connsiteX17" fmla="*/ 153 w 64194"/>
                <a:gd name="connsiteY17" fmla="*/ 54887 h 56561"/>
                <a:gd name="connsiteX18" fmla="*/ 2807 w 64194"/>
                <a:gd name="connsiteY18" fmla="*/ 56635 h 56561"/>
                <a:gd name="connsiteX19" fmla="*/ 5461 w 64194"/>
                <a:gd name="connsiteY19" fmla="*/ 55511 h 56561"/>
                <a:gd name="connsiteX20" fmla="*/ 18097 w 64194"/>
                <a:gd name="connsiteY20" fmla="*/ 48019 h 56561"/>
                <a:gd name="connsiteX21" fmla="*/ 27954 w 64194"/>
                <a:gd name="connsiteY21" fmla="*/ 52764 h 56561"/>
                <a:gd name="connsiteX22" fmla="*/ 38063 w 64194"/>
                <a:gd name="connsiteY22" fmla="*/ 56635 h 56561"/>
                <a:gd name="connsiteX23" fmla="*/ 62578 w 64194"/>
                <a:gd name="connsiteY23" fmla="*/ 36782 h 56561"/>
                <a:gd name="connsiteX24" fmla="*/ 59925 w 64194"/>
                <a:gd name="connsiteY24" fmla="*/ 35034 h 56561"/>
                <a:gd name="connsiteX25" fmla="*/ 57145 w 64194"/>
                <a:gd name="connsiteY25" fmla="*/ 37032 h 56561"/>
                <a:gd name="connsiteX26" fmla="*/ 39453 w 64194"/>
                <a:gd name="connsiteY26" fmla="*/ 45897 h 56561"/>
                <a:gd name="connsiteX27" fmla="*/ 29849 w 64194"/>
                <a:gd name="connsiteY27" fmla="*/ 44898 h 56561"/>
                <a:gd name="connsiteX28" fmla="*/ 18982 w 64194"/>
                <a:gd name="connsiteY28" fmla="*/ 43774 h 56561"/>
                <a:gd name="connsiteX29" fmla="*/ 15823 w 64194"/>
                <a:gd name="connsiteY29" fmla="*/ 43899 h 5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4194" h="56561">
                  <a:moveTo>
                    <a:pt x="15823" y="43899"/>
                  </a:moveTo>
                  <a:cubicBezTo>
                    <a:pt x="21130" y="39029"/>
                    <a:pt x="27448" y="34534"/>
                    <a:pt x="34525" y="29540"/>
                  </a:cubicBezTo>
                  <a:cubicBezTo>
                    <a:pt x="42991" y="23547"/>
                    <a:pt x="48425" y="19426"/>
                    <a:pt x="53733" y="14432"/>
                  </a:cubicBezTo>
                  <a:cubicBezTo>
                    <a:pt x="60051" y="8563"/>
                    <a:pt x="64347" y="3070"/>
                    <a:pt x="64347" y="1821"/>
                  </a:cubicBezTo>
                  <a:cubicBezTo>
                    <a:pt x="64347" y="73"/>
                    <a:pt x="62452" y="73"/>
                    <a:pt x="61694" y="73"/>
                  </a:cubicBezTo>
                  <a:cubicBezTo>
                    <a:pt x="59925" y="73"/>
                    <a:pt x="59798" y="198"/>
                    <a:pt x="58787" y="1571"/>
                  </a:cubicBezTo>
                  <a:cubicBezTo>
                    <a:pt x="53985" y="8189"/>
                    <a:pt x="51079" y="8688"/>
                    <a:pt x="48931" y="8688"/>
                  </a:cubicBezTo>
                  <a:cubicBezTo>
                    <a:pt x="46909" y="8688"/>
                    <a:pt x="45013" y="8314"/>
                    <a:pt x="41096" y="5442"/>
                  </a:cubicBezTo>
                  <a:cubicBezTo>
                    <a:pt x="36799" y="2196"/>
                    <a:pt x="34019" y="73"/>
                    <a:pt x="29217" y="73"/>
                  </a:cubicBezTo>
                  <a:cubicBezTo>
                    <a:pt x="17718" y="73"/>
                    <a:pt x="10262" y="11061"/>
                    <a:pt x="10262" y="14931"/>
                  </a:cubicBezTo>
                  <a:cubicBezTo>
                    <a:pt x="10262" y="16804"/>
                    <a:pt x="12032" y="16804"/>
                    <a:pt x="12916" y="16804"/>
                  </a:cubicBezTo>
                  <a:cubicBezTo>
                    <a:pt x="14306" y="16804"/>
                    <a:pt x="14938" y="16554"/>
                    <a:pt x="15570" y="15306"/>
                  </a:cubicBezTo>
                  <a:cubicBezTo>
                    <a:pt x="16075" y="13808"/>
                    <a:pt x="17339" y="10811"/>
                    <a:pt x="27448" y="10811"/>
                  </a:cubicBezTo>
                  <a:cubicBezTo>
                    <a:pt x="30987" y="10811"/>
                    <a:pt x="33640" y="11185"/>
                    <a:pt x="40211" y="12184"/>
                  </a:cubicBezTo>
                  <a:cubicBezTo>
                    <a:pt x="44887" y="12934"/>
                    <a:pt x="46403" y="12934"/>
                    <a:pt x="48552" y="12934"/>
                  </a:cubicBezTo>
                  <a:cubicBezTo>
                    <a:pt x="44887" y="16180"/>
                    <a:pt x="40970" y="19426"/>
                    <a:pt x="31492" y="26169"/>
                  </a:cubicBezTo>
                  <a:cubicBezTo>
                    <a:pt x="22394" y="32537"/>
                    <a:pt x="16960" y="36407"/>
                    <a:pt x="11147" y="41901"/>
                  </a:cubicBezTo>
                  <a:cubicBezTo>
                    <a:pt x="6092" y="46396"/>
                    <a:pt x="153" y="53139"/>
                    <a:pt x="153" y="54887"/>
                  </a:cubicBezTo>
                  <a:cubicBezTo>
                    <a:pt x="153" y="56635"/>
                    <a:pt x="2049" y="56635"/>
                    <a:pt x="2807" y="56635"/>
                  </a:cubicBezTo>
                  <a:cubicBezTo>
                    <a:pt x="4323" y="56635"/>
                    <a:pt x="4702" y="56510"/>
                    <a:pt x="5461" y="55511"/>
                  </a:cubicBezTo>
                  <a:cubicBezTo>
                    <a:pt x="9125" y="50517"/>
                    <a:pt x="13674" y="48019"/>
                    <a:pt x="18097" y="48019"/>
                  </a:cubicBezTo>
                  <a:cubicBezTo>
                    <a:pt x="21635" y="48019"/>
                    <a:pt x="23405" y="49268"/>
                    <a:pt x="27954" y="52764"/>
                  </a:cubicBezTo>
                  <a:cubicBezTo>
                    <a:pt x="31492" y="55386"/>
                    <a:pt x="34399" y="56635"/>
                    <a:pt x="38063" y="56635"/>
                  </a:cubicBezTo>
                  <a:cubicBezTo>
                    <a:pt x="52848" y="56635"/>
                    <a:pt x="62578" y="41776"/>
                    <a:pt x="62578" y="36782"/>
                  </a:cubicBezTo>
                  <a:cubicBezTo>
                    <a:pt x="62578" y="35034"/>
                    <a:pt x="60430" y="35034"/>
                    <a:pt x="59925" y="35034"/>
                  </a:cubicBezTo>
                  <a:cubicBezTo>
                    <a:pt x="57903" y="35034"/>
                    <a:pt x="57650" y="35533"/>
                    <a:pt x="57145" y="37032"/>
                  </a:cubicBezTo>
                  <a:cubicBezTo>
                    <a:pt x="54238" y="44523"/>
                    <a:pt x="44255" y="45897"/>
                    <a:pt x="39453" y="45897"/>
                  </a:cubicBezTo>
                  <a:cubicBezTo>
                    <a:pt x="36799" y="45897"/>
                    <a:pt x="33514" y="45522"/>
                    <a:pt x="29849" y="44898"/>
                  </a:cubicBezTo>
                  <a:cubicBezTo>
                    <a:pt x="22773" y="43774"/>
                    <a:pt x="20751" y="43774"/>
                    <a:pt x="18982" y="43774"/>
                  </a:cubicBezTo>
                  <a:cubicBezTo>
                    <a:pt x="16960" y="43774"/>
                    <a:pt x="16707" y="43774"/>
                    <a:pt x="15823" y="43899"/>
                  </a:cubicBez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FB4B28A-AC22-6AFC-0E0F-6016E32808F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967216" y="4735007"/>
              <a:ext cx="275226" cy="188539"/>
            </a:xfrm>
            <a:custGeom>
              <a:avLst/>
              <a:gdLst>
                <a:gd name="connsiteX0" fmla="*/ 90636 w 275226"/>
                <a:gd name="connsiteY0" fmla="*/ 36535 h 188539"/>
                <a:gd name="connsiteX1" fmla="*/ 122986 w 275226"/>
                <a:gd name="connsiteY1" fmla="*/ 151407 h 188539"/>
                <a:gd name="connsiteX2" fmla="*/ 133854 w 275226"/>
                <a:gd name="connsiteY2" fmla="*/ 167639 h 188539"/>
                <a:gd name="connsiteX3" fmla="*/ 139919 w 275226"/>
                <a:gd name="connsiteY3" fmla="*/ 163144 h 188539"/>
                <a:gd name="connsiteX4" fmla="*/ 189960 w 275226"/>
                <a:gd name="connsiteY4" fmla="*/ 110453 h 188539"/>
                <a:gd name="connsiteX5" fmla="*/ 245309 w 275226"/>
                <a:gd name="connsiteY5" fmla="*/ 46774 h 188539"/>
                <a:gd name="connsiteX6" fmla="*/ 232672 w 275226"/>
                <a:gd name="connsiteY6" fmla="*/ 153405 h 188539"/>
                <a:gd name="connsiteX7" fmla="*/ 233683 w 275226"/>
                <a:gd name="connsiteY7" fmla="*/ 173383 h 188539"/>
                <a:gd name="connsiteX8" fmla="*/ 245562 w 275226"/>
                <a:gd name="connsiteY8" fmla="*/ 183372 h 188539"/>
                <a:gd name="connsiteX9" fmla="*/ 275384 w 275226"/>
                <a:gd name="connsiteY9" fmla="*/ 167389 h 188539"/>
                <a:gd name="connsiteX10" fmla="*/ 273110 w 275226"/>
                <a:gd name="connsiteY10" fmla="*/ 165641 h 188539"/>
                <a:gd name="connsiteX11" fmla="*/ 261989 w 275226"/>
                <a:gd name="connsiteY11" fmla="*/ 169637 h 188539"/>
                <a:gd name="connsiteX12" fmla="*/ 254913 w 275226"/>
                <a:gd name="connsiteY12" fmla="*/ 159149 h 188539"/>
                <a:gd name="connsiteX13" fmla="*/ 254155 w 275226"/>
                <a:gd name="connsiteY13" fmla="*/ 142667 h 188539"/>
                <a:gd name="connsiteX14" fmla="*/ 272604 w 275226"/>
                <a:gd name="connsiteY14" fmla="*/ 8317 h 188539"/>
                <a:gd name="connsiteX15" fmla="*/ 273110 w 275226"/>
                <a:gd name="connsiteY15" fmla="*/ 4072 h 188539"/>
                <a:gd name="connsiteX16" fmla="*/ 271088 w 275226"/>
                <a:gd name="connsiteY16" fmla="*/ 326 h 188539"/>
                <a:gd name="connsiteX17" fmla="*/ 265022 w 275226"/>
                <a:gd name="connsiteY17" fmla="*/ 6069 h 188539"/>
                <a:gd name="connsiteX18" fmla="*/ 142447 w 275226"/>
                <a:gd name="connsiteY18" fmla="*/ 142917 h 188539"/>
                <a:gd name="connsiteX19" fmla="*/ 122733 w 275226"/>
                <a:gd name="connsiteY19" fmla="*/ 85231 h 188539"/>
                <a:gd name="connsiteX20" fmla="*/ 106811 w 275226"/>
                <a:gd name="connsiteY20" fmla="*/ 12063 h 188539"/>
                <a:gd name="connsiteX21" fmla="*/ 104789 w 275226"/>
                <a:gd name="connsiteY21" fmla="*/ 1325 h 188539"/>
                <a:gd name="connsiteX22" fmla="*/ 102009 w 275226"/>
                <a:gd name="connsiteY22" fmla="*/ 76 h 188539"/>
                <a:gd name="connsiteX23" fmla="*/ 86087 w 275226"/>
                <a:gd name="connsiteY23" fmla="*/ 10814 h 188539"/>
                <a:gd name="connsiteX24" fmla="*/ 60308 w 275226"/>
                <a:gd name="connsiteY24" fmla="*/ 112451 h 188539"/>
                <a:gd name="connsiteX25" fmla="*/ 29728 w 275226"/>
                <a:gd name="connsiteY25" fmla="*/ 165641 h 188539"/>
                <a:gd name="connsiteX26" fmla="*/ 11531 w 275226"/>
                <a:gd name="connsiteY26" fmla="*/ 158649 h 188539"/>
                <a:gd name="connsiteX27" fmla="*/ 9256 w 275226"/>
                <a:gd name="connsiteY27" fmla="*/ 157401 h 188539"/>
                <a:gd name="connsiteX28" fmla="*/ 158 w 275226"/>
                <a:gd name="connsiteY28" fmla="*/ 175630 h 188539"/>
                <a:gd name="connsiteX29" fmla="*/ 8245 w 275226"/>
                <a:gd name="connsiteY29" fmla="*/ 185120 h 188539"/>
                <a:gd name="connsiteX30" fmla="*/ 21893 w 275226"/>
                <a:gd name="connsiteY30" fmla="*/ 188616 h 188539"/>
                <a:gd name="connsiteX31" fmla="*/ 57528 w 275226"/>
                <a:gd name="connsiteY31" fmla="*/ 140170 h 188539"/>
                <a:gd name="connsiteX32" fmla="*/ 90636 w 275226"/>
                <a:gd name="connsiteY32" fmla="*/ 36535 h 18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226" h="188539">
                  <a:moveTo>
                    <a:pt x="90636" y="36535"/>
                  </a:moveTo>
                  <a:cubicBezTo>
                    <a:pt x="97460" y="68999"/>
                    <a:pt x="108580" y="122439"/>
                    <a:pt x="122986" y="151407"/>
                  </a:cubicBezTo>
                  <a:cubicBezTo>
                    <a:pt x="128546" y="162145"/>
                    <a:pt x="131326" y="167639"/>
                    <a:pt x="133854" y="167639"/>
                  </a:cubicBezTo>
                  <a:cubicBezTo>
                    <a:pt x="134865" y="167639"/>
                    <a:pt x="135370" y="167639"/>
                    <a:pt x="139919" y="163144"/>
                  </a:cubicBezTo>
                  <a:cubicBezTo>
                    <a:pt x="159127" y="144914"/>
                    <a:pt x="172269" y="130431"/>
                    <a:pt x="189960" y="110453"/>
                  </a:cubicBezTo>
                  <a:lnTo>
                    <a:pt x="245309" y="46774"/>
                  </a:lnTo>
                  <a:cubicBezTo>
                    <a:pt x="241771" y="68000"/>
                    <a:pt x="232672" y="124188"/>
                    <a:pt x="232672" y="153405"/>
                  </a:cubicBezTo>
                  <a:cubicBezTo>
                    <a:pt x="232672" y="160147"/>
                    <a:pt x="232925" y="166640"/>
                    <a:pt x="233683" y="173383"/>
                  </a:cubicBezTo>
                  <a:cubicBezTo>
                    <a:pt x="233936" y="176130"/>
                    <a:pt x="234947" y="183372"/>
                    <a:pt x="245562" y="183372"/>
                  </a:cubicBezTo>
                  <a:cubicBezTo>
                    <a:pt x="256177" y="183372"/>
                    <a:pt x="275384" y="172384"/>
                    <a:pt x="275384" y="167389"/>
                  </a:cubicBezTo>
                  <a:cubicBezTo>
                    <a:pt x="275384" y="165891"/>
                    <a:pt x="273868" y="165641"/>
                    <a:pt x="273110" y="165641"/>
                  </a:cubicBezTo>
                  <a:cubicBezTo>
                    <a:pt x="269824" y="165641"/>
                    <a:pt x="264770" y="167889"/>
                    <a:pt x="261989" y="169637"/>
                  </a:cubicBezTo>
                  <a:cubicBezTo>
                    <a:pt x="255924" y="168888"/>
                    <a:pt x="255418" y="164892"/>
                    <a:pt x="254913" y="159149"/>
                  </a:cubicBezTo>
                  <a:cubicBezTo>
                    <a:pt x="254155" y="151157"/>
                    <a:pt x="254155" y="143666"/>
                    <a:pt x="254155" y="142667"/>
                  </a:cubicBezTo>
                  <a:cubicBezTo>
                    <a:pt x="254155" y="114948"/>
                    <a:pt x="265275" y="39282"/>
                    <a:pt x="272604" y="8317"/>
                  </a:cubicBezTo>
                  <a:cubicBezTo>
                    <a:pt x="272857" y="6569"/>
                    <a:pt x="273110" y="6069"/>
                    <a:pt x="273110" y="4072"/>
                  </a:cubicBezTo>
                  <a:cubicBezTo>
                    <a:pt x="273110" y="3073"/>
                    <a:pt x="272857" y="326"/>
                    <a:pt x="271088" y="326"/>
                  </a:cubicBezTo>
                  <a:cubicBezTo>
                    <a:pt x="270077" y="326"/>
                    <a:pt x="269824" y="575"/>
                    <a:pt x="265022" y="6069"/>
                  </a:cubicBezTo>
                  <a:cubicBezTo>
                    <a:pt x="241265" y="34538"/>
                    <a:pt x="167467" y="121940"/>
                    <a:pt x="142447" y="142917"/>
                  </a:cubicBezTo>
                  <a:cubicBezTo>
                    <a:pt x="136128" y="129681"/>
                    <a:pt x="131579" y="120192"/>
                    <a:pt x="122733" y="85231"/>
                  </a:cubicBezTo>
                  <a:cubicBezTo>
                    <a:pt x="115404" y="57012"/>
                    <a:pt x="111108" y="36286"/>
                    <a:pt x="106811" y="12063"/>
                  </a:cubicBezTo>
                  <a:cubicBezTo>
                    <a:pt x="106053" y="8567"/>
                    <a:pt x="104789" y="1824"/>
                    <a:pt x="104789" y="1325"/>
                  </a:cubicBezTo>
                  <a:cubicBezTo>
                    <a:pt x="104031" y="76"/>
                    <a:pt x="102767" y="76"/>
                    <a:pt x="102009" y="76"/>
                  </a:cubicBezTo>
                  <a:cubicBezTo>
                    <a:pt x="97460" y="76"/>
                    <a:pt x="86845" y="5570"/>
                    <a:pt x="86087" y="10814"/>
                  </a:cubicBezTo>
                  <a:cubicBezTo>
                    <a:pt x="83054" y="31791"/>
                    <a:pt x="78000" y="64754"/>
                    <a:pt x="60308" y="112451"/>
                  </a:cubicBezTo>
                  <a:cubicBezTo>
                    <a:pt x="40090" y="165641"/>
                    <a:pt x="34529" y="165641"/>
                    <a:pt x="29728" y="165641"/>
                  </a:cubicBezTo>
                  <a:cubicBezTo>
                    <a:pt x="26442" y="165641"/>
                    <a:pt x="17091" y="163644"/>
                    <a:pt x="11531" y="158649"/>
                  </a:cubicBezTo>
                  <a:cubicBezTo>
                    <a:pt x="10267" y="157401"/>
                    <a:pt x="9762" y="157401"/>
                    <a:pt x="9256" y="157401"/>
                  </a:cubicBezTo>
                  <a:cubicBezTo>
                    <a:pt x="5718" y="157401"/>
                    <a:pt x="158" y="168638"/>
                    <a:pt x="158" y="175630"/>
                  </a:cubicBezTo>
                  <a:cubicBezTo>
                    <a:pt x="158" y="177878"/>
                    <a:pt x="158" y="180874"/>
                    <a:pt x="8245" y="185120"/>
                  </a:cubicBezTo>
                  <a:cubicBezTo>
                    <a:pt x="14564" y="188366"/>
                    <a:pt x="20629" y="188616"/>
                    <a:pt x="21893" y="188616"/>
                  </a:cubicBezTo>
                  <a:cubicBezTo>
                    <a:pt x="37562" y="188616"/>
                    <a:pt x="52474" y="152906"/>
                    <a:pt x="57528" y="140170"/>
                  </a:cubicBezTo>
                  <a:cubicBezTo>
                    <a:pt x="69407" y="111951"/>
                    <a:pt x="83560" y="72495"/>
                    <a:pt x="90636" y="36535"/>
                  </a:cubicBez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DF3A1C6-38B9-E117-BB2E-97F0A52774B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284245" y="4676849"/>
              <a:ext cx="45997" cy="174630"/>
            </a:xfrm>
            <a:custGeom>
              <a:avLst/>
              <a:gdLst>
                <a:gd name="connsiteX0" fmla="*/ 42629 w 45997"/>
                <a:gd name="connsiteY0" fmla="*/ 72 h 174630"/>
                <a:gd name="connsiteX1" fmla="*/ 170 w 45997"/>
                <a:gd name="connsiteY1" fmla="*/ 87300 h 174630"/>
                <a:gd name="connsiteX2" fmla="*/ 42629 w 45997"/>
                <a:gd name="connsiteY2" fmla="*/ 174702 h 174630"/>
                <a:gd name="connsiteX3" fmla="*/ 46167 w 45997"/>
                <a:gd name="connsiteY3" fmla="*/ 172604 h 174630"/>
                <a:gd name="connsiteX4" fmla="*/ 44398 w 45997"/>
                <a:gd name="connsiteY4" fmla="*/ 169982 h 174630"/>
                <a:gd name="connsiteX5" fmla="*/ 12200 w 45997"/>
                <a:gd name="connsiteY5" fmla="*/ 87474 h 174630"/>
                <a:gd name="connsiteX6" fmla="*/ 44929 w 45997"/>
                <a:gd name="connsiteY6" fmla="*/ 4267 h 174630"/>
                <a:gd name="connsiteX7" fmla="*/ 46167 w 45997"/>
                <a:gd name="connsiteY7" fmla="*/ 2170 h 174630"/>
                <a:gd name="connsiteX8" fmla="*/ 42629 w 45997"/>
                <a:gd name="connsiteY8" fmla="*/ 72 h 17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97" h="174630">
                  <a:moveTo>
                    <a:pt x="42629" y="72"/>
                  </a:moveTo>
                  <a:cubicBezTo>
                    <a:pt x="9015" y="23496"/>
                    <a:pt x="170" y="60554"/>
                    <a:pt x="170" y="87300"/>
                  </a:cubicBezTo>
                  <a:cubicBezTo>
                    <a:pt x="170" y="111947"/>
                    <a:pt x="7600" y="150229"/>
                    <a:pt x="42629" y="174702"/>
                  </a:cubicBezTo>
                  <a:cubicBezTo>
                    <a:pt x="44044" y="174702"/>
                    <a:pt x="46167" y="174702"/>
                    <a:pt x="46167" y="172604"/>
                  </a:cubicBezTo>
                  <a:cubicBezTo>
                    <a:pt x="46167" y="171556"/>
                    <a:pt x="45636" y="171206"/>
                    <a:pt x="44398" y="169982"/>
                  </a:cubicBezTo>
                  <a:cubicBezTo>
                    <a:pt x="20869" y="149006"/>
                    <a:pt x="12200" y="119289"/>
                    <a:pt x="12200" y="87474"/>
                  </a:cubicBezTo>
                  <a:cubicBezTo>
                    <a:pt x="12200" y="40277"/>
                    <a:pt x="30422" y="17203"/>
                    <a:pt x="44929" y="4267"/>
                  </a:cubicBezTo>
                  <a:cubicBezTo>
                    <a:pt x="45636" y="3568"/>
                    <a:pt x="46167" y="3044"/>
                    <a:pt x="46167" y="2170"/>
                  </a:cubicBezTo>
                  <a:cubicBezTo>
                    <a:pt x="46167" y="72"/>
                    <a:pt x="44044" y="72"/>
                    <a:pt x="42629" y="72"/>
                  </a:cubicBez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984285F-D5B9-936B-3064-15C8186DD8E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356502" y="4683667"/>
              <a:ext cx="130561" cy="128831"/>
            </a:xfrm>
            <a:custGeom>
              <a:avLst/>
              <a:gdLst>
                <a:gd name="connsiteX0" fmla="*/ 69877 w 130561"/>
                <a:gd name="connsiteY0" fmla="*/ 68770 h 128831"/>
                <a:gd name="connsiteX1" fmla="*/ 123658 w 130561"/>
                <a:gd name="connsiteY1" fmla="*/ 68770 h 128831"/>
                <a:gd name="connsiteX2" fmla="*/ 130735 w 130561"/>
                <a:gd name="connsiteY2" fmla="*/ 64575 h 128831"/>
                <a:gd name="connsiteX3" fmla="*/ 123658 w 130561"/>
                <a:gd name="connsiteY3" fmla="*/ 60205 h 128831"/>
                <a:gd name="connsiteX4" fmla="*/ 69877 w 130561"/>
                <a:gd name="connsiteY4" fmla="*/ 60205 h 128831"/>
                <a:gd name="connsiteX5" fmla="*/ 69877 w 130561"/>
                <a:gd name="connsiteY5" fmla="*/ 7588 h 128831"/>
                <a:gd name="connsiteX6" fmla="*/ 65454 w 130561"/>
                <a:gd name="connsiteY6" fmla="*/ 72 h 128831"/>
                <a:gd name="connsiteX7" fmla="*/ 61208 w 130561"/>
                <a:gd name="connsiteY7" fmla="*/ 6714 h 128831"/>
                <a:gd name="connsiteX8" fmla="*/ 61208 w 130561"/>
                <a:gd name="connsiteY8" fmla="*/ 60205 h 128831"/>
                <a:gd name="connsiteX9" fmla="*/ 7249 w 130561"/>
                <a:gd name="connsiteY9" fmla="*/ 60205 h 128831"/>
                <a:gd name="connsiteX10" fmla="*/ 173 w 130561"/>
                <a:gd name="connsiteY10" fmla="*/ 64575 h 128831"/>
                <a:gd name="connsiteX11" fmla="*/ 7249 w 130561"/>
                <a:gd name="connsiteY11" fmla="*/ 68770 h 128831"/>
                <a:gd name="connsiteX12" fmla="*/ 61208 w 130561"/>
                <a:gd name="connsiteY12" fmla="*/ 68770 h 128831"/>
                <a:gd name="connsiteX13" fmla="*/ 61208 w 130561"/>
                <a:gd name="connsiteY13" fmla="*/ 120338 h 128831"/>
                <a:gd name="connsiteX14" fmla="*/ 7249 w 130561"/>
                <a:gd name="connsiteY14" fmla="*/ 120338 h 128831"/>
                <a:gd name="connsiteX15" fmla="*/ 173 w 130561"/>
                <a:gd name="connsiteY15" fmla="*/ 124708 h 128831"/>
                <a:gd name="connsiteX16" fmla="*/ 7249 w 130561"/>
                <a:gd name="connsiteY16" fmla="*/ 128903 h 128831"/>
                <a:gd name="connsiteX17" fmla="*/ 123658 w 130561"/>
                <a:gd name="connsiteY17" fmla="*/ 128903 h 128831"/>
                <a:gd name="connsiteX18" fmla="*/ 130735 w 130561"/>
                <a:gd name="connsiteY18" fmla="*/ 124708 h 128831"/>
                <a:gd name="connsiteX19" fmla="*/ 123658 w 130561"/>
                <a:gd name="connsiteY19" fmla="*/ 120338 h 128831"/>
                <a:gd name="connsiteX20" fmla="*/ 69877 w 130561"/>
                <a:gd name="connsiteY20" fmla="*/ 120338 h 128831"/>
                <a:gd name="connsiteX21" fmla="*/ 69877 w 130561"/>
                <a:gd name="connsiteY21" fmla="*/ 68770 h 12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561" h="128831">
                  <a:moveTo>
                    <a:pt x="69877" y="68770"/>
                  </a:moveTo>
                  <a:lnTo>
                    <a:pt x="123658" y="68770"/>
                  </a:lnTo>
                  <a:cubicBezTo>
                    <a:pt x="126489" y="68770"/>
                    <a:pt x="130735" y="68770"/>
                    <a:pt x="130735" y="64575"/>
                  </a:cubicBezTo>
                  <a:cubicBezTo>
                    <a:pt x="130735" y="60205"/>
                    <a:pt x="126666" y="60205"/>
                    <a:pt x="123658" y="60205"/>
                  </a:cubicBezTo>
                  <a:lnTo>
                    <a:pt x="69877" y="60205"/>
                  </a:lnTo>
                  <a:lnTo>
                    <a:pt x="69877" y="7588"/>
                  </a:lnTo>
                  <a:cubicBezTo>
                    <a:pt x="69877" y="4442"/>
                    <a:pt x="69877" y="72"/>
                    <a:pt x="65454" y="72"/>
                  </a:cubicBezTo>
                  <a:cubicBezTo>
                    <a:pt x="61208" y="72"/>
                    <a:pt x="61208" y="4092"/>
                    <a:pt x="61208" y="6714"/>
                  </a:cubicBezTo>
                  <a:lnTo>
                    <a:pt x="61208" y="60205"/>
                  </a:lnTo>
                  <a:lnTo>
                    <a:pt x="7249" y="60205"/>
                  </a:lnTo>
                  <a:cubicBezTo>
                    <a:pt x="4242" y="60205"/>
                    <a:pt x="173" y="60205"/>
                    <a:pt x="173" y="64575"/>
                  </a:cubicBezTo>
                  <a:cubicBezTo>
                    <a:pt x="173" y="68770"/>
                    <a:pt x="4419" y="68770"/>
                    <a:pt x="7249" y="68770"/>
                  </a:cubicBezTo>
                  <a:lnTo>
                    <a:pt x="61208" y="68770"/>
                  </a:lnTo>
                  <a:lnTo>
                    <a:pt x="61208" y="120338"/>
                  </a:lnTo>
                  <a:lnTo>
                    <a:pt x="7249" y="120338"/>
                  </a:lnTo>
                  <a:cubicBezTo>
                    <a:pt x="4242" y="120338"/>
                    <a:pt x="173" y="120338"/>
                    <a:pt x="173" y="124708"/>
                  </a:cubicBezTo>
                  <a:cubicBezTo>
                    <a:pt x="173" y="128903"/>
                    <a:pt x="4419" y="128903"/>
                    <a:pt x="7249" y="128903"/>
                  </a:cubicBezTo>
                  <a:lnTo>
                    <a:pt x="123658" y="128903"/>
                  </a:lnTo>
                  <a:cubicBezTo>
                    <a:pt x="126489" y="128903"/>
                    <a:pt x="130735" y="128903"/>
                    <a:pt x="130735" y="124708"/>
                  </a:cubicBezTo>
                  <a:cubicBezTo>
                    <a:pt x="130735" y="120338"/>
                    <a:pt x="126666" y="120338"/>
                    <a:pt x="123658" y="120338"/>
                  </a:cubicBezTo>
                  <a:lnTo>
                    <a:pt x="69877" y="120338"/>
                  </a:lnTo>
                  <a:lnTo>
                    <a:pt x="69877" y="68770"/>
                  </a:ln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BFC30D0-487B-3A43-80C8-2080B732560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513399" y="4676849"/>
              <a:ext cx="45820" cy="174630"/>
            </a:xfrm>
            <a:custGeom>
              <a:avLst/>
              <a:gdLst>
                <a:gd name="connsiteX0" fmla="*/ 3540 w 45820"/>
                <a:gd name="connsiteY0" fmla="*/ 72 h 174630"/>
                <a:gd name="connsiteX1" fmla="*/ 179 w 45820"/>
                <a:gd name="connsiteY1" fmla="*/ 2170 h 174630"/>
                <a:gd name="connsiteX2" fmla="*/ 1771 w 45820"/>
                <a:gd name="connsiteY2" fmla="*/ 4792 h 174630"/>
                <a:gd name="connsiteX3" fmla="*/ 33970 w 45820"/>
                <a:gd name="connsiteY3" fmla="*/ 87300 h 174630"/>
                <a:gd name="connsiteX4" fmla="*/ 3364 w 45820"/>
                <a:gd name="connsiteY4" fmla="*/ 168584 h 174630"/>
                <a:gd name="connsiteX5" fmla="*/ 179 w 45820"/>
                <a:gd name="connsiteY5" fmla="*/ 172604 h 174630"/>
                <a:gd name="connsiteX6" fmla="*/ 2479 w 45820"/>
                <a:gd name="connsiteY6" fmla="*/ 174702 h 174630"/>
                <a:gd name="connsiteX7" fmla="*/ 33085 w 45820"/>
                <a:gd name="connsiteY7" fmla="*/ 141314 h 174630"/>
                <a:gd name="connsiteX8" fmla="*/ 46000 w 45820"/>
                <a:gd name="connsiteY8" fmla="*/ 87474 h 174630"/>
                <a:gd name="connsiteX9" fmla="*/ 3540 w 45820"/>
                <a:gd name="connsiteY9" fmla="*/ 72 h 17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20" h="174630">
                  <a:moveTo>
                    <a:pt x="3540" y="72"/>
                  </a:moveTo>
                  <a:cubicBezTo>
                    <a:pt x="2302" y="72"/>
                    <a:pt x="179" y="72"/>
                    <a:pt x="179" y="2170"/>
                  </a:cubicBezTo>
                  <a:cubicBezTo>
                    <a:pt x="179" y="3044"/>
                    <a:pt x="710" y="3568"/>
                    <a:pt x="1771" y="4792"/>
                  </a:cubicBezTo>
                  <a:cubicBezTo>
                    <a:pt x="16986" y="18601"/>
                    <a:pt x="33970" y="42200"/>
                    <a:pt x="33970" y="87300"/>
                  </a:cubicBezTo>
                  <a:cubicBezTo>
                    <a:pt x="33970" y="123834"/>
                    <a:pt x="22470" y="151453"/>
                    <a:pt x="3364" y="168584"/>
                  </a:cubicBezTo>
                  <a:cubicBezTo>
                    <a:pt x="356" y="171556"/>
                    <a:pt x="179" y="171730"/>
                    <a:pt x="179" y="172604"/>
                  </a:cubicBezTo>
                  <a:cubicBezTo>
                    <a:pt x="179" y="173478"/>
                    <a:pt x="710" y="174702"/>
                    <a:pt x="2479" y="174702"/>
                  </a:cubicBezTo>
                  <a:cubicBezTo>
                    <a:pt x="4602" y="174702"/>
                    <a:pt x="21409" y="163165"/>
                    <a:pt x="33085" y="141314"/>
                  </a:cubicBezTo>
                  <a:cubicBezTo>
                    <a:pt x="40869" y="126806"/>
                    <a:pt x="46000" y="107927"/>
                    <a:pt x="46000" y="87474"/>
                  </a:cubicBezTo>
                  <a:cubicBezTo>
                    <a:pt x="46000" y="62827"/>
                    <a:pt x="38569" y="24545"/>
                    <a:pt x="3540" y="72"/>
                  </a:cubicBez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622772-277E-83F6-C24C-C54A2E2552C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617475" y="4723770"/>
              <a:ext cx="58634" cy="249721"/>
            </a:xfrm>
            <a:custGeom>
              <a:avLst/>
              <a:gdLst>
                <a:gd name="connsiteX0" fmla="*/ 58817 w 58634"/>
                <a:gd name="connsiteY0" fmla="*/ 247300 h 249721"/>
                <a:gd name="connsiteX1" fmla="*/ 54520 w 58634"/>
                <a:gd name="connsiteY1" fmla="*/ 241806 h 249721"/>
                <a:gd name="connsiteX2" fmla="*/ 14841 w 58634"/>
                <a:gd name="connsiteY2" fmla="*/ 124937 h 249721"/>
                <a:gd name="connsiteX3" fmla="*/ 55531 w 58634"/>
                <a:gd name="connsiteY3" fmla="*/ 6818 h 249721"/>
                <a:gd name="connsiteX4" fmla="*/ 58817 w 58634"/>
                <a:gd name="connsiteY4" fmla="*/ 2573 h 249721"/>
                <a:gd name="connsiteX5" fmla="*/ 56289 w 58634"/>
                <a:gd name="connsiteY5" fmla="*/ 76 h 249721"/>
                <a:gd name="connsiteX6" fmla="*/ 16105 w 58634"/>
                <a:gd name="connsiteY6" fmla="*/ 48772 h 249721"/>
                <a:gd name="connsiteX7" fmla="*/ 183 w 58634"/>
                <a:gd name="connsiteY7" fmla="*/ 124937 h 249721"/>
                <a:gd name="connsiteX8" fmla="*/ 16863 w 58634"/>
                <a:gd name="connsiteY8" fmla="*/ 202850 h 249721"/>
                <a:gd name="connsiteX9" fmla="*/ 56289 w 58634"/>
                <a:gd name="connsiteY9" fmla="*/ 249797 h 249721"/>
                <a:gd name="connsiteX10" fmla="*/ 58817 w 58634"/>
                <a:gd name="connsiteY10" fmla="*/ 247300 h 24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34" h="249721">
                  <a:moveTo>
                    <a:pt x="58817" y="247300"/>
                  </a:moveTo>
                  <a:cubicBezTo>
                    <a:pt x="58817" y="246551"/>
                    <a:pt x="58817" y="246052"/>
                    <a:pt x="54520" y="241806"/>
                  </a:cubicBezTo>
                  <a:cubicBezTo>
                    <a:pt x="22929" y="210341"/>
                    <a:pt x="14841" y="163144"/>
                    <a:pt x="14841" y="124937"/>
                  </a:cubicBezTo>
                  <a:cubicBezTo>
                    <a:pt x="14841" y="81485"/>
                    <a:pt x="24445" y="38034"/>
                    <a:pt x="55531" y="6818"/>
                  </a:cubicBezTo>
                  <a:cubicBezTo>
                    <a:pt x="58817" y="3822"/>
                    <a:pt x="58817" y="3322"/>
                    <a:pt x="58817" y="2573"/>
                  </a:cubicBezTo>
                  <a:cubicBezTo>
                    <a:pt x="58817" y="825"/>
                    <a:pt x="57806" y="76"/>
                    <a:pt x="56289" y="76"/>
                  </a:cubicBezTo>
                  <a:cubicBezTo>
                    <a:pt x="53762" y="76"/>
                    <a:pt x="31016" y="17057"/>
                    <a:pt x="16105" y="48772"/>
                  </a:cubicBezTo>
                  <a:cubicBezTo>
                    <a:pt x="3215" y="76241"/>
                    <a:pt x="183" y="103960"/>
                    <a:pt x="183" y="124937"/>
                  </a:cubicBezTo>
                  <a:cubicBezTo>
                    <a:pt x="183" y="144415"/>
                    <a:pt x="2963" y="174631"/>
                    <a:pt x="16863" y="202850"/>
                  </a:cubicBezTo>
                  <a:cubicBezTo>
                    <a:pt x="32027" y="233566"/>
                    <a:pt x="53762" y="249797"/>
                    <a:pt x="56289" y="249797"/>
                  </a:cubicBezTo>
                  <a:cubicBezTo>
                    <a:pt x="57806" y="249797"/>
                    <a:pt x="58817" y="249048"/>
                    <a:pt x="58817" y="247300"/>
                  </a:cubicBez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D461C2A-A9BC-528B-0929-2B140366D3E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700596" y="4740501"/>
              <a:ext cx="152650" cy="170559"/>
            </a:xfrm>
            <a:custGeom>
              <a:avLst/>
              <a:gdLst>
                <a:gd name="connsiteX0" fmla="*/ 84852 w 152650"/>
                <a:gd name="connsiteY0" fmla="*/ 19554 h 170559"/>
                <a:gd name="connsiteX1" fmla="*/ 111642 w 152650"/>
                <a:gd name="connsiteY1" fmla="*/ 7817 h 170559"/>
                <a:gd name="connsiteX2" fmla="*/ 121246 w 152650"/>
                <a:gd name="connsiteY2" fmla="*/ 3073 h 170559"/>
                <a:gd name="connsiteX3" fmla="*/ 117202 w 152650"/>
                <a:gd name="connsiteY3" fmla="*/ 76 h 170559"/>
                <a:gd name="connsiteX4" fmla="*/ 79798 w 152650"/>
                <a:gd name="connsiteY4" fmla="*/ 825 h 170559"/>
                <a:gd name="connsiteX5" fmla="*/ 46184 w 152650"/>
                <a:gd name="connsiteY5" fmla="*/ 76 h 170559"/>
                <a:gd name="connsiteX6" fmla="*/ 41382 w 152650"/>
                <a:gd name="connsiteY6" fmla="*/ 5070 h 170559"/>
                <a:gd name="connsiteX7" fmla="*/ 48459 w 152650"/>
                <a:gd name="connsiteY7" fmla="*/ 7817 h 170559"/>
                <a:gd name="connsiteX8" fmla="*/ 58062 w 152650"/>
                <a:gd name="connsiteY8" fmla="*/ 8317 h 170559"/>
                <a:gd name="connsiteX9" fmla="*/ 64886 w 152650"/>
                <a:gd name="connsiteY9" fmla="*/ 12312 h 170559"/>
                <a:gd name="connsiteX10" fmla="*/ 63875 w 152650"/>
                <a:gd name="connsiteY10" fmla="*/ 17057 h 170559"/>
                <a:gd name="connsiteX11" fmla="*/ 30009 w 152650"/>
                <a:gd name="connsiteY11" fmla="*/ 151157 h 170559"/>
                <a:gd name="connsiteX12" fmla="*/ 7010 w 152650"/>
                <a:gd name="connsiteY12" fmla="*/ 162894 h 170559"/>
                <a:gd name="connsiteX13" fmla="*/ 187 w 152650"/>
                <a:gd name="connsiteY13" fmla="*/ 167889 h 170559"/>
                <a:gd name="connsiteX14" fmla="*/ 7010 w 152650"/>
                <a:gd name="connsiteY14" fmla="*/ 170636 h 170559"/>
                <a:gd name="connsiteX15" fmla="*/ 124026 w 152650"/>
                <a:gd name="connsiteY15" fmla="*/ 170636 h 170559"/>
                <a:gd name="connsiteX16" fmla="*/ 131861 w 152650"/>
                <a:gd name="connsiteY16" fmla="*/ 166390 h 170559"/>
                <a:gd name="connsiteX17" fmla="*/ 151827 w 152650"/>
                <a:gd name="connsiteY17" fmla="*/ 112451 h 170559"/>
                <a:gd name="connsiteX18" fmla="*/ 152837 w 152650"/>
                <a:gd name="connsiteY18" fmla="*/ 108955 h 170559"/>
                <a:gd name="connsiteX19" fmla="*/ 149805 w 152650"/>
                <a:gd name="connsiteY19" fmla="*/ 106208 h 170559"/>
                <a:gd name="connsiteX20" fmla="*/ 145508 w 152650"/>
                <a:gd name="connsiteY20" fmla="*/ 111452 h 170559"/>
                <a:gd name="connsiteX21" fmla="*/ 82072 w 152650"/>
                <a:gd name="connsiteY21" fmla="*/ 162894 h 170559"/>
                <a:gd name="connsiteX22" fmla="*/ 58315 w 152650"/>
                <a:gd name="connsiteY22" fmla="*/ 162894 h 170559"/>
                <a:gd name="connsiteX23" fmla="*/ 52755 w 152650"/>
                <a:gd name="connsiteY23" fmla="*/ 162645 h 170559"/>
                <a:gd name="connsiteX24" fmla="*/ 49470 w 152650"/>
                <a:gd name="connsiteY24" fmla="*/ 160147 h 170559"/>
                <a:gd name="connsiteX25" fmla="*/ 50733 w 152650"/>
                <a:gd name="connsiteY25" fmla="*/ 154404 h 170559"/>
                <a:gd name="connsiteX26" fmla="*/ 84852 w 152650"/>
                <a:gd name="connsiteY26" fmla="*/ 19554 h 1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650" h="170559">
                  <a:moveTo>
                    <a:pt x="84852" y="19554"/>
                  </a:moveTo>
                  <a:cubicBezTo>
                    <a:pt x="87127" y="10564"/>
                    <a:pt x="87885" y="7817"/>
                    <a:pt x="111642" y="7817"/>
                  </a:cubicBezTo>
                  <a:cubicBezTo>
                    <a:pt x="119224" y="7817"/>
                    <a:pt x="121246" y="7817"/>
                    <a:pt x="121246" y="3073"/>
                  </a:cubicBezTo>
                  <a:cubicBezTo>
                    <a:pt x="121246" y="76"/>
                    <a:pt x="118466" y="76"/>
                    <a:pt x="117202" y="76"/>
                  </a:cubicBezTo>
                  <a:cubicBezTo>
                    <a:pt x="108862" y="76"/>
                    <a:pt x="88138" y="825"/>
                    <a:pt x="79798" y="825"/>
                  </a:cubicBezTo>
                  <a:cubicBezTo>
                    <a:pt x="72216" y="825"/>
                    <a:pt x="53766" y="76"/>
                    <a:pt x="46184" y="76"/>
                  </a:cubicBezTo>
                  <a:cubicBezTo>
                    <a:pt x="44415" y="76"/>
                    <a:pt x="41382" y="76"/>
                    <a:pt x="41382" y="5070"/>
                  </a:cubicBezTo>
                  <a:cubicBezTo>
                    <a:pt x="41382" y="7817"/>
                    <a:pt x="43657" y="7817"/>
                    <a:pt x="48459" y="7817"/>
                  </a:cubicBezTo>
                  <a:cubicBezTo>
                    <a:pt x="48964" y="7817"/>
                    <a:pt x="53766" y="7817"/>
                    <a:pt x="58062" y="8317"/>
                  </a:cubicBezTo>
                  <a:cubicBezTo>
                    <a:pt x="62612" y="8816"/>
                    <a:pt x="64886" y="9066"/>
                    <a:pt x="64886" y="12312"/>
                  </a:cubicBezTo>
                  <a:cubicBezTo>
                    <a:pt x="64886" y="13311"/>
                    <a:pt x="64634" y="14060"/>
                    <a:pt x="63875" y="17057"/>
                  </a:cubicBezTo>
                  <a:lnTo>
                    <a:pt x="30009" y="151157"/>
                  </a:lnTo>
                  <a:cubicBezTo>
                    <a:pt x="27482" y="160897"/>
                    <a:pt x="26976" y="162894"/>
                    <a:pt x="7010" y="162894"/>
                  </a:cubicBezTo>
                  <a:cubicBezTo>
                    <a:pt x="2714" y="162894"/>
                    <a:pt x="187" y="162894"/>
                    <a:pt x="187" y="167889"/>
                  </a:cubicBezTo>
                  <a:cubicBezTo>
                    <a:pt x="187" y="170636"/>
                    <a:pt x="2461" y="170636"/>
                    <a:pt x="7010" y="170636"/>
                  </a:cubicBezTo>
                  <a:lnTo>
                    <a:pt x="124026" y="170636"/>
                  </a:lnTo>
                  <a:cubicBezTo>
                    <a:pt x="130091" y="170636"/>
                    <a:pt x="130344" y="170636"/>
                    <a:pt x="131861" y="166390"/>
                  </a:cubicBezTo>
                  <a:lnTo>
                    <a:pt x="151827" y="112451"/>
                  </a:lnTo>
                  <a:cubicBezTo>
                    <a:pt x="152837" y="109704"/>
                    <a:pt x="152837" y="109204"/>
                    <a:pt x="152837" y="108955"/>
                  </a:cubicBezTo>
                  <a:cubicBezTo>
                    <a:pt x="152837" y="107956"/>
                    <a:pt x="152079" y="106208"/>
                    <a:pt x="149805" y="106208"/>
                  </a:cubicBezTo>
                  <a:cubicBezTo>
                    <a:pt x="147530" y="106208"/>
                    <a:pt x="147277" y="107456"/>
                    <a:pt x="145508" y="111452"/>
                  </a:cubicBezTo>
                  <a:cubicBezTo>
                    <a:pt x="136915" y="134426"/>
                    <a:pt x="125795" y="162894"/>
                    <a:pt x="82072" y="162894"/>
                  </a:cubicBezTo>
                  <a:lnTo>
                    <a:pt x="58315" y="162894"/>
                  </a:lnTo>
                  <a:cubicBezTo>
                    <a:pt x="54777" y="162894"/>
                    <a:pt x="54271" y="162894"/>
                    <a:pt x="52755" y="162645"/>
                  </a:cubicBezTo>
                  <a:cubicBezTo>
                    <a:pt x="50228" y="162395"/>
                    <a:pt x="49470" y="162145"/>
                    <a:pt x="49470" y="160147"/>
                  </a:cubicBezTo>
                  <a:cubicBezTo>
                    <a:pt x="49470" y="159398"/>
                    <a:pt x="49470" y="158899"/>
                    <a:pt x="50733" y="154404"/>
                  </a:cubicBezTo>
                  <a:lnTo>
                    <a:pt x="84852" y="19554"/>
                  </a:ln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D5CE4A8-AD02-E9E8-A463-BD66F39926D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877145" y="4723770"/>
              <a:ext cx="58634" cy="249721"/>
            </a:xfrm>
            <a:custGeom>
              <a:avLst/>
              <a:gdLst>
                <a:gd name="connsiteX0" fmla="*/ 58827 w 58634"/>
                <a:gd name="connsiteY0" fmla="*/ 124937 h 249721"/>
                <a:gd name="connsiteX1" fmla="*/ 42147 w 58634"/>
                <a:gd name="connsiteY1" fmla="*/ 47024 h 249721"/>
                <a:gd name="connsiteX2" fmla="*/ 2721 w 58634"/>
                <a:gd name="connsiteY2" fmla="*/ 76 h 249721"/>
                <a:gd name="connsiteX3" fmla="*/ 193 w 58634"/>
                <a:gd name="connsiteY3" fmla="*/ 2573 h 249721"/>
                <a:gd name="connsiteX4" fmla="*/ 4995 w 58634"/>
                <a:gd name="connsiteY4" fmla="*/ 8317 h 249721"/>
                <a:gd name="connsiteX5" fmla="*/ 44169 w 58634"/>
                <a:gd name="connsiteY5" fmla="*/ 124937 h 249721"/>
                <a:gd name="connsiteX6" fmla="*/ 3479 w 58634"/>
                <a:gd name="connsiteY6" fmla="*/ 243055 h 249721"/>
                <a:gd name="connsiteX7" fmla="*/ 193 w 58634"/>
                <a:gd name="connsiteY7" fmla="*/ 247300 h 249721"/>
                <a:gd name="connsiteX8" fmla="*/ 2721 w 58634"/>
                <a:gd name="connsiteY8" fmla="*/ 249797 h 249721"/>
                <a:gd name="connsiteX9" fmla="*/ 42905 w 58634"/>
                <a:gd name="connsiteY9" fmla="*/ 201102 h 249721"/>
                <a:gd name="connsiteX10" fmla="*/ 58827 w 58634"/>
                <a:gd name="connsiteY10" fmla="*/ 124937 h 24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34" h="249721">
                  <a:moveTo>
                    <a:pt x="58827" y="124937"/>
                  </a:moveTo>
                  <a:cubicBezTo>
                    <a:pt x="58827" y="105458"/>
                    <a:pt x="56047" y="75242"/>
                    <a:pt x="42147" y="47024"/>
                  </a:cubicBezTo>
                  <a:cubicBezTo>
                    <a:pt x="26983" y="16308"/>
                    <a:pt x="5248" y="76"/>
                    <a:pt x="2721" y="76"/>
                  </a:cubicBezTo>
                  <a:cubicBezTo>
                    <a:pt x="1204" y="76"/>
                    <a:pt x="193" y="1075"/>
                    <a:pt x="193" y="2573"/>
                  </a:cubicBezTo>
                  <a:cubicBezTo>
                    <a:pt x="193" y="3322"/>
                    <a:pt x="193" y="3822"/>
                    <a:pt x="4995" y="8317"/>
                  </a:cubicBezTo>
                  <a:cubicBezTo>
                    <a:pt x="29763" y="33039"/>
                    <a:pt x="44169" y="72745"/>
                    <a:pt x="44169" y="124937"/>
                  </a:cubicBezTo>
                  <a:cubicBezTo>
                    <a:pt x="44169" y="167639"/>
                    <a:pt x="34818" y="211590"/>
                    <a:pt x="3479" y="243055"/>
                  </a:cubicBezTo>
                  <a:cubicBezTo>
                    <a:pt x="193" y="246052"/>
                    <a:pt x="193" y="246551"/>
                    <a:pt x="193" y="247300"/>
                  </a:cubicBezTo>
                  <a:cubicBezTo>
                    <a:pt x="193" y="248799"/>
                    <a:pt x="1204" y="249797"/>
                    <a:pt x="2721" y="249797"/>
                  </a:cubicBezTo>
                  <a:cubicBezTo>
                    <a:pt x="5248" y="249797"/>
                    <a:pt x="27994" y="232816"/>
                    <a:pt x="42905" y="201102"/>
                  </a:cubicBezTo>
                  <a:cubicBezTo>
                    <a:pt x="55795" y="173632"/>
                    <a:pt x="58827" y="145913"/>
                    <a:pt x="58827" y="124937"/>
                  </a:cubicBez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F0F3B2-279E-0B22-3346-91598EB3B8C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045380" y="4819413"/>
              <a:ext cx="168067" cy="58434"/>
            </a:xfrm>
            <a:custGeom>
              <a:avLst/>
              <a:gdLst>
                <a:gd name="connsiteX0" fmla="*/ 159675 w 168067"/>
                <a:gd name="connsiteY0" fmla="*/ 10065 h 58434"/>
                <a:gd name="connsiteX1" fmla="*/ 168268 w 168067"/>
                <a:gd name="connsiteY1" fmla="*/ 5070 h 58434"/>
                <a:gd name="connsiteX2" fmla="*/ 159927 w 168067"/>
                <a:gd name="connsiteY2" fmla="*/ 76 h 58434"/>
                <a:gd name="connsiteX3" fmla="*/ 8540 w 168067"/>
                <a:gd name="connsiteY3" fmla="*/ 76 h 58434"/>
                <a:gd name="connsiteX4" fmla="*/ 200 w 168067"/>
                <a:gd name="connsiteY4" fmla="*/ 5070 h 58434"/>
                <a:gd name="connsiteX5" fmla="*/ 8793 w 168067"/>
                <a:gd name="connsiteY5" fmla="*/ 10065 h 58434"/>
                <a:gd name="connsiteX6" fmla="*/ 159675 w 168067"/>
                <a:gd name="connsiteY6" fmla="*/ 10065 h 58434"/>
                <a:gd name="connsiteX7" fmla="*/ 159927 w 168067"/>
                <a:gd name="connsiteY7" fmla="*/ 58511 h 58434"/>
                <a:gd name="connsiteX8" fmla="*/ 168268 w 168067"/>
                <a:gd name="connsiteY8" fmla="*/ 53516 h 58434"/>
                <a:gd name="connsiteX9" fmla="*/ 159675 w 168067"/>
                <a:gd name="connsiteY9" fmla="*/ 48522 h 58434"/>
                <a:gd name="connsiteX10" fmla="*/ 8793 w 168067"/>
                <a:gd name="connsiteY10" fmla="*/ 48522 h 58434"/>
                <a:gd name="connsiteX11" fmla="*/ 200 w 168067"/>
                <a:gd name="connsiteY11" fmla="*/ 53516 h 58434"/>
                <a:gd name="connsiteX12" fmla="*/ 8540 w 168067"/>
                <a:gd name="connsiteY12" fmla="*/ 58511 h 58434"/>
                <a:gd name="connsiteX13" fmla="*/ 159927 w 168067"/>
                <a:gd name="connsiteY13" fmla="*/ 58511 h 5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067" h="58434">
                  <a:moveTo>
                    <a:pt x="159675" y="10065"/>
                  </a:moveTo>
                  <a:cubicBezTo>
                    <a:pt x="163466" y="10065"/>
                    <a:pt x="168268" y="10065"/>
                    <a:pt x="168268" y="5070"/>
                  </a:cubicBezTo>
                  <a:cubicBezTo>
                    <a:pt x="168268" y="76"/>
                    <a:pt x="163466" y="76"/>
                    <a:pt x="159927" y="76"/>
                  </a:cubicBezTo>
                  <a:lnTo>
                    <a:pt x="8540" y="76"/>
                  </a:lnTo>
                  <a:cubicBezTo>
                    <a:pt x="5002" y="76"/>
                    <a:pt x="200" y="76"/>
                    <a:pt x="200" y="5070"/>
                  </a:cubicBezTo>
                  <a:cubicBezTo>
                    <a:pt x="200" y="10065"/>
                    <a:pt x="5002" y="10065"/>
                    <a:pt x="8793" y="10065"/>
                  </a:cubicBezTo>
                  <a:lnTo>
                    <a:pt x="159675" y="10065"/>
                  </a:lnTo>
                  <a:close/>
                  <a:moveTo>
                    <a:pt x="159927" y="58511"/>
                  </a:moveTo>
                  <a:cubicBezTo>
                    <a:pt x="163466" y="58511"/>
                    <a:pt x="168268" y="58511"/>
                    <a:pt x="168268" y="53516"/>
                  </a:cubicBezTo>
                  <a:cubicBezTo>
                    <a:pt x="168268" y="48522"/>
                    <a:pt x="163466" y="48522"/>
                    <a:pt x="159675" y="48522"/>
                  </a:cubicBezTo>
                  <a:lnTo>
                    <a:pt x="8793" y="48522"/>
                  </a:lnTo>
                  <a:cubicBezTo>
                    <a:pt x="5002" y="48522"/>
                    <a:pt x="200" y="48522"/>
                    <a:pt x="200" y="53516"/>
                  </a:cubicBezTo>
                  <a:cubicBezTo>
                    <a:pt x="200" y="58511"/>
                    <a:pt x="5002" y="58511"/>
                    <a:pt x="8540" y="58511"/>
                  </a:cubicBezTo>
                  <a:lnTo>
                    <a:pt x="159927" y="58511"/>
                  </a:ln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06D77C0-001C-5792-D82C-560ECE216CC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304823" y="4735007"/>
              <a:ext cx="275226" cy="188539"/>
            </a:xfrm>
            <a:custGeom>
              <a:avLst/>
              <a:gdLst>
                <a:gd name="connsiteX0" fmla="*/ 90689 w 275226"/>
                <a:gd name="connsiteY0" fmla="*/ 36535 h 188539"/>
                <a:gd name="connsiteX1" fmla="*/ 123039 w 275226"/>
                <a:gd name="connsiteY1" fmla="*/ 151407 h 188539"/>
                <a:gd name="connsiteX2" fmla="*/ 133906 w 275226"/>
                <a:gd name="connsiteY2" fmla="*/ 167639 h 188539"/>
                <a:gd name="connsiteX3" fmla="*/ 139972 w 275226"/>
                <a:gd name="connsiteY3" fmla="*/ 163144 h 188539"/>
                <a:gd name="connsiteX4" fmla="*/ 190013 w 275226"/>
                <a:gd name="connsiteY4" fmla="*/ 110453 h 188539"/>
                <a:gd name="connsiteX5" fmla="*/ 245362 w 275226"/>
                <a:gd name="connsiteY5" fmla="*/ 46774 h 188539"/>
                <a:gd name="connsiteX6" fmla="*/ 232725 w 275226"/>
                <a:gd name="connsiteY6" fmla="*/ 153405 h 188539"/>
                <a:gd name="connsiteX7" fmla="*/ 233736 w 275226"/>
                <a:gd name="connsiteY7" fmla="*/ 173383 h 188539"/>
                <a:gd name="connsiteX8" fmla="*/ 245615 w 275226"/>
                <a:gd name="connsiteY8" fmla="*/ 183372 h 188539"/>
                <a:gd name="connsiteX9" fmla="*/ 275437 w 275226"/>
                <a:gd name="connsiteY9" fmla="*/ 167389 h 188539"/>
                <a:gd name="connsiteX10" fmla="*/ 273162 w 275226"/>
                <a:gd name="connsiteY10" fmla="*/ 165641 h 188539"/>
                <a:gd name="connsiteX11" fmla="*/ 262042 w 275226"/>
                <a:gd name="connsiteY11" fmla="*/ 169637 h 188539"/>
                <a:gd name="connsiteX12" fmla="*/ 254966 w 275226"/>
                <a:gd name="connsiteY12" fmla="*/ 159149 h 188539"/>
                <a:gd name="connsiteX13" fmla="*/ 254207 w 275226"/>
                <a:gd name="connsiteY13" fmla="*/ 142667 h 188539"/>
                <a:gd name="connsiteX14" fmla="*/ 272657 w 275226"/>
                <a:gd name="connsiteY14" fmla="*/ 8317 h 188539"/>
                <a:gd name="connsiteX15" fmla="*/ 273162 w 275226"/>
                <a:gd name="connsiteY15" fmla="*/ 4072 h 188539"/>
                <a:gd name="connsiteX16" fmla="*/ 271141 w 275226"/>
                <a:gd name="connsiteY16" fmla="*/ 326 h 188539"/>
                <a:gd name="connsiteX17" fmla="*/ 265075 w 275226"/>
                <a:gd name="connsiteY17" fmla="*/ 6069 h 188539"/>
                <a:gd name="connsiteX18" fmla="*/ 142499 w 275226"/>
                <a:gd name="connsiteY18" fmla="*/ 142917 h 188539"/>
                <a:gd name="connsiteX19" fmla="*/ 122786 w 275226"/>
                <a:gd name="connsiteY19" fmla="*/ 85231 h 188539"/>
                <a:gd name="connsiteX20" fmla="*/ 106864 w 275226"/>
                <a:gd name="connsiteY20" fmla="*/ 12063 h 188539"/>
                <a:gd name="connsiteX21" fmla="*/ 104842 w 275226"/>
                <a:gd name="connsiteY21" fmla="*/ 1325 h 188539"/>
                <a:gd name="connsiteX22" fmla="*/ 102062 w 275226"/>
                <a:gd name="connsiteY22" fmla="*/ 76 h 188539"/>
                <a:gd name="connsiteX23" fmla="*/ 86140 w 275226"/>
                <a:gd name="connsiteY23" fmla="*/ 10814 h 188539"/>
                <a:gd name="connsiteX24" fmla="*/ 60361 w 275226"/>
                <a:gd name="connsiteY24" fmla="*/ 112451 h 188539"/>
                <a:gd name="connsiteX25" fmla="*/ 29780 w 275226"/>
                <a:gd name="connsiteY25" fmla="*/ 165641 h 188539"/>
                <a:gd name="connsiteX26" fmla="*/ 11584 w 275226"/>
                <a:gd name="connsiteY26" fmla="*/ 158649 h 188539"/>
                <a:gd name="connsiteX27" fmla="*/ 9309 w 275226"/>
                <a:gd name="connsiteY27" fmla="*/ 157401 h 188539"/>
                <a:gd name="connsiteX28" fmla="*/ 211 w 275226"/>
                <a:gd name="connsiteY28" fmla="*/ 175630 h 188539"/>
                <a:gd name="connsiteX29" fmla="*/ 8298 w 275226"/>
                <a:gd name="connsiteY29" fmla="*/ 185120 h 188539"/>
                <a:gd name="connsiteX30" fmla="*/ 21946 w 275226"/>
                <a:gd name="connsiteY30" fmla="*/ 188616 h 188539"/>
                <a:gd name="connsiteX31" fmla="*/ 57581 w 275226"/>
                <a:gd name="connsiteY31" fmla="*/ 140170 h 188539"/>
                <a:gd name="connsiteX32" fmla="*/ 90689 w 275226"/>
                <a:gd name="connsiteY32" fmla="*/ 36535 h 18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226" h="188539">
                  <a:moveTo>
                    <a:pt x="90689" y="36535"/>
                  </a:moveTo>
                  <a:cubicBezTo>
                    <a:pt x="97513" y="68999"/>
                    <a:pt x="108633" y="122439"/>
                    <a:pt x="123039" y="151407"/>
                  </a:cubicBezTo>
                  <a:cubicBezTo>
                    <a:pt x="128599" y="162145"/>
                    <a:pt x="131379" y="167639"/>
                    <a:pt x="133906" y="167639"/>
                  </a:cubicBezTo>
                  <a:cubicBezTo>
                    <a:pt x="134917" y="167639"/>
                    <a:pt x="135423" y="167639"/>
                    <a:pt x="139972" y="163144"/>
                  </a:cubicBezTo>
                  <a:cubicBezTo>
                    <a:pt x="159180" y="144914"/>
                    <a:pt x="172322" y="130431"/>
                    <a:pt x="190013" y="110453"/>
                  </a:cubicBezTo>
                  <a:lnTo>
                    <a:pt x="245362" y="46774"/>
                  </a:lnTo>
                  <a:cubicBezTo>
                    <a:pt x="241824" y="68000"/>
                    <a:pt x="232725" y="124188"/>
                    <a:pt x="232725" y="153405"/>
                  </a:cubicBezTo>
                  <a:cubicBezTo>
                    <a:pt x="232725" y="160147"/>
                    <a:pt x="232978" y="166640"/>
                    <a:pt x="233736" y="173383"/>
                  </a:cubicBezTo>
                  <a:cubicBezTo>
                    <a:pt x="233989" y="176130"/>
                    <a:pt x="235000" y="183372"/>
                    <a:pt x="245615" y="183372"/>
                  </a:cubicBezTo>
                  <a:cubicBezTo>
                    <a:pt x="256229" y="183372"/>
                    <a:pt x="275437" y="172384"/>
                    <a:pt x="275437" y="167389"/>
                  </a:cubicBezTo>
                  <a:cubicBezTo>
                    <a:pt x="275437" y="165891"/>
                    <a:pt x="273921" y="165641"/>
                    <a:pt x="273162" y="165641"/>
                  </a:cubicBezTo>
                  <a:cubicBezTo>
                    <a:pt x="269877" y="165641"/>
                    <a:pt x="264822" y="167889"/>
                    <a:pt x="262042" y="169637"/>
                  </a:cubicBezTo>
                  <a:cubicBezTo>
                    <a:pt x="255977" y="168888"/>
                    <a:pt x="255471" y="164892"/>
                    <a:pt x="254966" y="159149"/>
                  </a:cubicBezTo>
                  <a:cubicBezTo>
                    <a:pt x="254207" y="151157"/>
                    <a:pt x="254207" y="143666"/>
                    <a:pt x="254207" y="142667"/>
                  </a:cubicBezTo>
                  <a:cubicBezTo>
                    <a:pt x="254207" y="114948"/>
                    <a:pt x="265328" y="39282"/>
                    <a:pt x="272657" y="8317"/>
                  </a:cubicBezTo>
                  <a:cubicBezTo>
                    <a:pt x="272910" y="6569"/>
                    <a:pt x="273162" y="6069"/>
                    <a:pt x="273162" y="4072"/>
                  </a:cubicBezTo>
                  <a:cubicBezTo>
                    <a:pt x="273162" y="3073"/>
                    <a:pt x="272910" y="326"/>
                    <a:pt x="271141" y="326"/>
                  </a:cubicBezTo>
                  <a:cubicBezTo>
                    <a:pt x="270130" y="326"/>
                    <a:pt x="269877" y="575"/>
                    <a:pt x="265075" y="6069"/>
                  </a:cubicBezTo>
                  <a:cubicBezTo>
                    <a:pt x="241318" y="34538"/>
                    <a:pt x="167520" y="121940"/>
                    <a:pt x="142499" y="142917"/>
                  </a:cubicBezTo>
                  <a:cubicBezTo>
                    <a:pt x="136181" y="129681"/>
                    <a:pt x="131632" y="120192"/>
                    <a:pt x="122786" y="85231"/>
                  </a:cubicBezTo>
                  <a:cubicBezTo>
                    <a:pt x="115457" y="57012"/>
                    <a:pt x="111160" y="36286"/>
                    <a:pt x="106864" y="12063"/>
                  </a:cubicBezTo>
                  <a:cubicBezTo>
                    <a:pt x="106106" y="8567"/>
                    <a:pt x="104842" y="1824"/>
                    <a:pt x="104842" y="1325"/>
                  </a:cubicBezTo>
                  <a:cubicBezTo>
                    <a:pt x="104084" y="76"/>
                    <a:pt x="102820" y="76"/>
                    <a:pt x="102062" y="76"/>
                  </a:cubicBezTo>
                  <a:cubicBezTo>
                    <a:pt x="97513" y="76"/>
                    <a:pt x="86898" y="5570"/>
                    <a:pt x="86140" y="10814"/>
                  </a:cubicBezTo>
                  <a:cubicBezTo>
                    <a:pt x="83107" y="31791"/>
                    <a:pt x="78052" y="64754"/>
                    <a:pt x="60361" y="112451"/>
                  </a:cubicBezTo>
                  <a:cubicBezTo>
                    <a:pt x="40142" y="165641"/>
                    <a:pt x="34582" y="165641"/>
                    <a:pt x="29780" y="165641"/>
                  </a:cubicBezTo>
                  <a:cubicBezTo>
                    <a:pt x="26495" y="165641"/>
                    <a:pt x="17144" y="163644"/>
                    <a:pt x="11584" y="158649"/>
                  </a:cubicBezTo>
                  <a:cubicBezTo>
                    <a:pt x="10320" y="157401"/>
                    <a:pt x="9814" y="157401"/>
                    <a:pt x="9309" y="157401"/>
                  </a:cubicBezTo>
                  <a:cubicBezTo>
                    <a:pt x="5771" y="157401"/>
                    <a:pt x="211" y="168638"/>
                    <a:pt x="211" y="175630"/>
                  </a:cubicBezTo>
                  <a:cubicBezTo>
                    <a:pt x="211" y="177878"/>
                    <a:pt x="211" y="180874"/>
                    <a:pt x="8298" y="185120"/>
                  </a:cubicBezTo>
                  <a:cubicBezTo>
                    <a:pt x="14616" y="188366"/>
                    <a:pt x="20682" y="188616"/>
                    <a:pt x="21946" y="188616"/>
                  </a:cubicBezTo>
                  <a:cubicBezTo>
                    <a:pt x="37615" y="188616"/>
                    <a:pt x="52526" y="152906"/>
                    <a:pt x="57581" y="140170"/>
                  </a:cubicBezTo>
                  <a:cubicBezTo>
                    <a:pt x="69459" y="111951"/>
                    <a:pt x="83613" y="72495"/>
                    <a:pt x="90689" y="36535"/>
                  </a:cubicBez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3F77871-C8ED-7653-3DD7-73B802A0648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621852" y="4676849"/>
              <a:ext cx="45997" cy="174630"/>
            </a:xfrm>
            <a:custGeom>
              <a:avLst/>
              <a:gdLst>
                <a:gd name="connsiteX0" fmla="*/ 42682 w 45997"/>
                <a:gd name="connsiteY0" fmla="*/ 72 h 174630"/>
                <a:gd name="connsiteX1" fmla="*/ 222 w 45997"/>
                <a:gd name="connsiteY1" fmla="*/ 87300 h 174630"/>
                <a:gd name="connsiteX2" fmla="*/ 42682 w 45997"/>
                <a:gd name="connsiteY2" fmla="*/ 174702 h 174630"/>
                <a:gd name="connsiteX3" fmla="*/ 46220 w 45997"/>
                <a:gd name="connsiteY3" fmla="*/ 172604 h 174630"/>
                <a:gd name="connsiteX4" fmla="*/ 44451 w 45997"/>
                <a:gd name="connsiteY4" fmla="*/ 169982 h 174630"/>
                <a:gd name="connsiteX5" fmla="*/ 12253 w 45997"/>
                <a:gd name="connsiteY5" fmla="*/ 87474 h 174630"/>
                <a:gd name="connsiteX6" fmla="*/ 44982 w 45997"/>
                <a:gd name="connsiteY6" fmla="*/ 4267 h 174630"/>
                <a:gd name="connsiteX7" fmla="*/ 46220 w 45997"/>
                <a:gd name="connsiteY7" fmla="*/ 2170 h 174630"/>
                <a:gd name="connsiteX8" fmla="*/ 42682 w 45997"/>
                <a:gd name="connsiteY8" fmla="*/ 72 h 17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97" h="174630">
                  <a:moveTo>
                    <a:pt x="42682" y="72"/>
                  </a:moveTo>
                  <a:cubicBezTo>
                    <a:pt x="9068" y="23496"/>
                    <a:pt x="222" y="60554"/>
                    <a:pt x="222" y="87300"/>
                  </a:cubicBezTo>
                  <a:cubicBezTo>
                    <a:pt x="222" y="111947"/>
                    <a:pt x="7653" y="150229"/>
                    <a:pt x="42682" y="174702"/>
                  </a:cubicBezTo>
                  <a:cubicBezTo>
                    <a:pt x="44097" y="174702"/>
                    <a:pt x="46220" y="174702"/>
                    <a:pt x="46220" y="172604"/>
                  </a:cubicBezTo>
                  <a:cubicBezTo>
                    <a:pt x="46220" y="171556"/>
                    <a:pt x="45689" y="171206"/>
                    <a:pt x="44451" y="169982"/>
                  </a:cubicBezTo>
                  <a:cubicBezTo>
                    <a:pt x="20921" y="149006"/>
                    <a:pt x="12253" y="119289"/>
                    <a:pt x="12253" y="87474"/>
                  </a:cubicBezTo>
                  <a:cubicBezTo>
                    <a:pt x="12253" y="40277"/>
                    <a:pt x="30475" y="17203"/>
                    <a:pt x="44982" y="4267"/>
                  </a:cubicBezTo>
                  <a:cubicBezTo>
                    <a:pt x="45689" y="3568"/>
                    <a:pt x="46220" y="3044"/>
                    <a:pt x="46220" y="2170"/>
                  </a:cubicBezTo>
                  <a:cubicBezTo>
                    <a:pt x="46220" y="72"/>
                    <a:pt x="44097" y="72"/>
                    <a:pt x="42682" y="72"/>
                  </a:cubicBez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2D390AC-8CA2-4976-3770-B8D6DAF2FA5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694109" y="4683667"/>
              <a:ext cx="130561" cy="128831"/>
            </a:xfrm>
            <a:custGeom>
              <a:avLst/>
              <a:gdLst>
                <a:gd name="connsiteX0" fmla="*/ 69929 w 130561"/>
                <a:gd name="connsiteY0" fmla="*/ 68770 h 128831"/>
                <a:gd name="connsiteX1" fmla="*/ 123711 w 130561"/>
                <a:gd name="connsiteY1" fmla="*/ 68770 h 128831"/>
                <a:gd name="connsiteX2" fmla="*/ 130788 w 130561"/>
                <a:gd name="connsiteY2" fmla="*/ 64575 h 128831"/>
                <a:gd name="connsiteX3" fmla="*/ 123711 w 130561"/>
                <a:gd name="connsiteY3" fmla="*/ 60205 h 128831"/>
                <a:gd name="connsiteX4" fmla="*/ 69929 w 130561"/>
                <a:gd name="connsiteY4" fmla="*/ 60205 h 128831"/>
                <a:gd name="connsiteX5" fmla="*/ 69929 w 130561"/>
                <a:gd name="connsiteY5" fmla="*/ 7588 h 128831"/>
                <a:gd name="connsiteX6" fmla="*/ 65507 w 130561"/>
                <a:gd name="connsiteY6" fmla="*/ 72 h 128831"/>
                <a:gd name="connsiteX7" fmla="*/ 61261 w 130561"/>
                <a:gd name="connsiteY7" fmla="*/ 6714 h 128831"/>
                <a:gd name="connsiteX8" fmla="*/ 61261 w 130561"/>
                <a:gd name="connsiteY8" fmla="*/ 60205 h 128831"/>
                <a:gd name="connsiteX9" fmla="*/ 7302 w 130561"/>
                <a:gd name="connsiteY9" fmla="*/ 60205 h 128831"/>
                <a:gd name="connsiteX10" fmla="*/ 226 w 130561"/>
                <a:gd name="connsiteY10" fmla="*/ 64575 h 128831"/>
                <a:gd name="connsiteX11" fmla="*/ 7302 w 130561"/>
                <a:gd name="connsiteY11" fmla="*/ 68770 h 128831"/>
                <a:gd name="connsiteX12" fmla="*/ 61261 w 130561"/>
                <a:gd name="connsiteY12" fmla="*/ 68770 h 128831"/>
                <a:gd name="connsiteX13" fmla="*/ 61261 w 130561"/>
                <a:gd name="connsiteY13" fmla="*/ 120338 h 128831"/>
                <a:gd name="connsiteX14" fmla="*/ 7302 w 130561"/>
                <a:gd name="connsiteY14" fmla="*/ 120338 h 128831"/>
                <a:gd name="connsiteX15" fmla="*/ 226 w 130561"/>
                <a:gd name="connsiteY15" fmla="*/ 124708 h 128831"/>
                <a:gd name="connsiteX16" fmla="*/ 7302 w 130561"/>
                <a:gd name="connsiteY16" fmla="*/ 128903 h 128831"/>
                <a:gd name="connsiteX17" fmla="*/ 123711 w 130561"/>
                <a:gd name="connsiteY17" fmla="*/ 128903 h 128831"/>
                <a:gd name="connsiteX18" fmla="*/ 130788 w 130561"/>
                <a:gd name="connsiteY18" fmla="*/ 124708 h 128831"/>
                <a:gd name="connsiteX19" fmla="*/ 123711 w 130561"/>
                <a:gd name="connsiteY19" fmla="*/ 120338 h 128831"/>
                <a:gd name="connsiteX20" fmla="*/ 69929 w 130561"/>
                <a:gd name="connsiteY20" fmla="*/ 120338 h 128831"/>
                <a:gd name="connsiteX21" fmla="*/ 69929 w 130561"/>
                <a:gd name="connsiteY21" fmla="*/ 68770 h 12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561" h="128831">
                  <a:moveTo>
                    <a:pt x="69929" y="68770"/>
                  </a:moveTo>
                  <a:lnTo>
                    <a:pt x="123711" y="68770"/>
                  </a:lnTo>
                  <a:cubicBezTo>
                    <a:pt x="126542" y="68770"/>
                    <a:pt x="130788" y="68770"/>
                    <a:pt x="130788" y="64575"/>
                  </a:cubicBezTo>
                  <a:cubicBezTo>
                    <a:pt x="130788" y="60205"/>
                    <a:pt x="126719" y="60205"/>
                    <a:pt x="123711" y="60205"/>
                  </a:cubicBezTo>
                  <a:lnTo>
                    <a:pt x="69929" y="60205"/>
                  </a:lnTo>
                  <a:lnTo>
                    <a:pt x="69929" y="7588"/>
                  </a:lnTo>
                  <a:cubicBezTo>
                    <a:pt x="69929" y="4442"/>
                    <a:pt x="69929" y="72"/>
                    <a:pt x="65507" y="72"/>
                  </a:cubicBezTo>
                  <a:cubicBezTo>
                    <a:pt x="61261" y="72"/>
                    <a:pt x="61261" y="4092"/>
                    <a:pt x="61261" y="6714"/>
                  </a:cubicBezTo>
                  <a:lnTo>
                    <a:pt x="61261" y="60205"/>
                  </a:lnTo>
                  <a:lnTo>
                    <a:pt x="7302" y="60205"/>
                  </a:lnTo>
                  <a:cubicBezTo>
                    <a:pt x="4295" y="60205"/>
                    <a:pt x="226" y="60205"/>
                    <a:pt x="226" y="64575"/>
                  </a:cubicBezTo>
                  <a:cubicBezTo>
                    <a:pt x="226" y="68770"/>
                    <a:pt x="4472" y="68770"/>
                    <a:pt x="7302" y="68770"/>
                  </a:cubicBezTo>
                  <a:lnTo>
                    <a:pt x="61261" y="68770"/>
                  </a:lnTo>
                  <a:lnTo>
                    <a:pt x="61261" y="120338"/>
                  </a:lnTo>
                  <a:lnTo>
                    <a:pt x="7302" y="120338"/>
                  </a:lnTo>
                  <a:cubicBezTo>
                    <a:pt x="4295" y="120338"/>
                    <a:pt x="226" y="120338"/>
                    <a:pt x="226" y="124708"/>
                  </a:cubicBezTo>
                  <a:cubicBezTo>
                    <a:pt x="226" y="128903"/>
                    <a:pt x="4472" y="128903"/>
                    <a:pt x="7302" y="128903"/>
                  </a:cubicBezTo>
                  <a:lnTo>
                    <a:pt x="123711" y="128903"/>
                  </a:lnTo>
                  <a:cubicBezTo>
                    <a:pt x="126542" y="128903"/>
                    <a:pt x="130788" y="128903"/>
                    <a:pt x="130788" y="124708"/>
                  </a:cubicBezTo>
                  <a:cubicBezTo>
                    <a:pt x="130788" y="120338"/>
                    <a:pt x="126719" y="120338"/>
                    <a:pt x="123711" y="120338"/>
                  </a:cubicBezTo>
                  <a:lnTo>
                    <a:pt x="69929" y="120338"/>
                  </a:lnTo>
                  <a:lnTo>
                    <a:pt x="69929" y="68770"/>
                  </a:ln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F0433B8-3D8E-395E-CD94-E9DD06847CA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851006" y="4676849"/>
              <a:ext cx="45820" cy="174630"/>
            </a:xfrm>
            <a:custGeom>
              <a:avLst/>
              <a:gdLst>
                <a:gd name="connsiteX0" fmla="*/ 3593 w 45820"/>
                <a:gd name="connsiteY0" fmla="*/ 72 h 174630"/>
                <a:gd name="connsiteX1" fmla="*/ 232 w 45820"/>
                <a:gd name="connsiteY1" fmla="*/ 2170 h 174630"/>
                <a:gd name="connsiteX2" fmla="*/ 1824 w 45820"/>
                <a:gd name="connsiteY2" fmla="*/ 4792 h 174630"/>
                <a:gd name="connsiteX3" fmla="*/ 34022 w 45820"/>
                <a:gd name="connsiteY3" fmla="*/ 87300 h 174630"/>
                <a:gd name="connsiteX4" fmla="*/ 3416 w 45820"/>
                <a:gd name="connsiteY4" fmla="*/ 168584 h 174630"/>
                <a:gd name="connsiteX5" fmla="*/ 232 w 45820"/>
                <a:gd name="connsiteY5" fmla="*/ 172604 h 174630"/>
                <a:gd name="connsiteX6" fmla="*/ 2532 w 45820"/>
                <a:gd name="connsiteY6" fmla="*/ 174702 h 174630"/>
                <a:gd name="connsiteX7" fmla="*/ 33138 w 45820"/>
                <a:gd name="connsiteY7" fmla="*/ 141314 h 174630"/>
                <a:gd name="connsiteX8" fmla="*/ 46052 w 45820"/>
                <a:gd name="connsiteY8" fmla="*/ 87474 h 174630"/>
                <a:gd name="connsiteX9" fmla="*/ 3593 w 45820"/>
                <a:gd name="connsiteY9" fmla="*/ 72 h 17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20" h="174630">
                  <a:moveTo>
                    <a:pt x="3593" y="72"/>
                  </a:moveTo>
                  <a:cubicBezTo>
                    <a:pt x="2355" y="72"/>
                    <a:pt x="232" y="72"/>
                    <a:pt x="232" y="2170"/>
                  </a:cubicBezTo>
                  <a:cubicBezTo>
                    <a:pt x="232" y="3044"/>
                    <a:pt x="763" y="3568"/>
                    <a:pt x="1824" y="4792"/>
                  </a:cubicBezTo>
                  <a:cubicBezTo>
                    <a:pt x="17039" y="18601"/>
                    <a:pt x="34022" y="42200"/>
                    <a:pt x="34022" y="87300"/>
                  </a:cubicBezTo>
                  <a:cubicBezTo>
                    <a:pt x="34022" y="123834"/>
                    <a:pt x="22523" y="151453"/>
                    <a:pt x="3416" y="168584"/>
                  </a:cubicBezTo>
                  <a:cubicBezTo>
                    <a:pt x="409" y="171556"/>
                    <a:pt x="232" y="171730"/>
                    <a:pt x="232" y="172604"/>
                  </a:cubicBezTo>
                  <a:cubicBezTo>
                    <a:pt x="232" y="173478"/>
                    <a:pt x="763" y="174702"/>
                    <a:pt x="2532" y="174702"/>
                  </a:cubicBezTo>
                  <a:cubicBezTo>
                    <a:pt x="4655" y="174702"/>
                    <a:pt x="21461" y="163165"/>
                    <a:pt x="33138" y="141314"/>
                  </a:cubicBezTo>
                  <a:cubicBezTo>
                    <a:pt x="40922" y="126806"/>
                    <a:pt x="46052" y="107927"/>
                    <a:pt x="46052" y="87474"/>
                  </a:cubicBezTo>
                  <a:cubicBezTo>
                    <a:pt x="46052" y="62827"/>
                    <a:pt x="38622" y="24545"/>
                    <a:pt x="3593" y="72"/>
                  </a:cubicBez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BFFB5F4-0DB9-E685-59C4-12AE44F43A6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955082" y="4723770"/>
              <a:ext cx="58634" cy="249721"/>
            </a:xfrm>
            <a:custGeom>
              <a:avLst/>
              <a:gdLst>
                <a:gd name="connsiteX0" fmla="*/ 58870 w 58634"/>
                <a:gd name="connsiteY0" fmla="*/ 247300 h 249721"/>
                <a:gd name="connsiteX1" fmla="*/ 54573 w 58634"/>
                <a:gd name="connsiteY1" fmla="*/ 241806 h 249721"/>
                <a:gd name="connsiteX2" fmla="*/ 14894 w 58634"/>
                <a:gd name="connsiteY2" fmla="*/ 124937 h 249721"/>
                <a:gd name="connsiteX3" fmla="*/ 55584 w 58634"/>
                <a:gd name="connsiteY3" fmla="*/ 6818 h 249721"/>
                <a:gd name="connsiteX4" fmla="*/ 58870 w 58634"/>
                <a:gd name="connsiteY4" fmla="*/ 2573 h 249721"/>
                <a:gd name="connsiteX5" fmla="*/ 56342 w 58634"/>
                <a:gd name="connsiteY5" fmla="*/ 76 h 249721"/>
                <a:gd name="connsiteX6" fmla="*/ 16158 w 58634"/>
                <a:gd name="connsiteY6" fmla="*/ 48772 h 249721"/>
                <a:gd name="connsiteX7" fmla="*/ 235 w 58634"/>
                <a:gd name="connsiteY7" fmla="*/ 124937 h 249721"/>
                <a:gd name="connsiteX8" fmla="*/ 16916 w 58634"/>
                <a:gd name="connsiteY8" fmla="*/ 202850 h 249721"/>
                <a:gd name="connsiteX9" fmla="*/ 56342 w 58634"/>
                <a:gd name="connsiteY9" fmla="*/ 249797 h 249721"/>
                <a:gd name="connsiteX10" fmla="*/ 58870 w 58634"/>
                <a:gd name="connsiteY10" fmla="*/ 247300 h 24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34" h="249721">
                  <a:moveTo>
                    <a:pt x="58870" y="247300"/>
                  </a:moveTo>
                  <a:cubicBezTo>
                    <a:pt x="58870" y="246551"/>
                    <a:pt x="58870" y="246052"/>
                    <a:pt x="54573" y="241806"/>
                  </a:cubicBezTo>
                  <a:cubicBezTo>
                    <a:pt x="22981" y="210341"/>
                    <a:pt x="14894" y="163144"/>
                    <a:pt x="14894" y="124937"/>
                  </a:cubicBezTo>
                  <a:cubicBezTo>
                    <a:pt x="14894" y="81485"/>
                    <a:pt x="24498" y="38034"/>
                    <a:pt x="55584" y="6818"/>
                  </a:cubicBezTo>
                  <a:cubicBezTo>
                    <a:pt x="58870" y="3822"/>
                    <a:pt x="58870" y="3322"/>
                    <a:pt x="58870" y="2573"/>
                  </a:cubicBezTo>
                  <a:cubicBezTo>
                    <a:pt x="58870" y="825"/>
                    <a:pt x="57859" y="76"/>
                    <a:pt x="56342" y="76"/>
                  </a:cubicBezTo>
                  <a:cubicBezTo>
                    <a:pt x="53815" y="76"/>
                    <a:pt x="31069" y="17057"/>
                    <a:pt x="16158" y="48772"/>
                  </a:cubicBezTo>
                  <a:cubicBezTo>
                    <a:pt x="3268" y="76241"/>
                    <a:pt x="235" y="103960"/>
                    <a:pt x="235" y="124937"/>
                  </a:cubicBezTo>
                  <a:cubicBezTo>
                    <a:pt x="235" y="144415"/>
                    <a:pt x="3015" y="174631"/>
                    <a:pt x="16916" y="202850"/>
                  </a:cubicBezTo>
                  <a:cubicBezTo>
                    <a:pt x="32080" y="233566"/>
                    <a:pt x="53815" y="249797"/>
                    <a:pt x="56342" y="249797"/>
                  </a:cubicBezTo>
                  <a:cubicBezTo>
                    <a:pt x="57859" y="249797"/>
                    <a:pt x="58870" y="249048"/>
                    <a:pt x="58870" y="247300"/>
                  </a:cubicBez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3704B61-0C11-0760-DBDA-C77594BD0B0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038203" y="4740501"/>
              <a:ext cx="152650" cy="170559"/>
            </a:xfrm>
            <a:custGeom>
              <a:avLst/>
              <a:gdLst>
                <a:gd name="connsiteX0" fmla="*/ 84905 w 152650"/>
                <a:gd name="connsiteY0" fmla="*/ 19554 h 170559"/>
                <a:gd name="connsiteX1" fmla="*/ 111695 w 152650"/>
                <a:gd name="connsiteY1" fmla="*/ 7817 h 170559"/>
                <a:gd name="connsiteX2" fmla="*/ 121299 w 152650"/>
                <a:gd name="connsiteY2" fmla="*/ 3073 h 170559"/>
                <a:gd name="connsiteX3" fmla="*/ 117255 w 152650"/>
                <a:gd name="connsiteY3" fmla="*/ 76 h 170559"/>
                <a:gd name="connsiteX4" fmla="*/ 79850 w 152650"/>
                <a:gd name="connsiteY4" fmla="*/ 825 h 170559"/>
                <a:gd name="connsiteX5" fmla="*/ 46237 w 152650"/>
                <a:gd name="connsiteY5" fmla="*/ 76 h 170559"/>
                <a:gd name="connsiteX6" fmla="*/ 41435 w 152650"/>
                <a:gd name="connsiteY6" fmla="*/ 5070 h 170559"/>
                <a:gd name="connsiteX7" fmla="*/ 48511 w 152650"/>
                <a:gd name="connsiteY7" fmla="*/ 7817 h 170559"/>
                <a:gd name="connsiteX8" fmla="*/ 58115 w 152650"/>
                <a:gd name="connsiteY8" fmla="*/ 8317 h 170559"/>
                <a:gd name="connsiteX9" fmla="*/ 64939 w 152650"/>
                <a:gd name="connsiteY9" fmla="*/ 12312 h 170559"/>
                <a:gd name="connsiteX10" fmla="*/ 63928 w 152650"/>
                <a:gd name="connsiteY10" fmla="*/ 17057 h 170559"/>
                <a:gd name="connsiteX11" fmla="*/ 30062 w 152650"/>
                <a:gd name="connsiteY11" fmla="*/ 151157 h 170559"/>
                <a:gd name="connsiteX12" fmla="*/ 7063 w 152650"/>
                <a:gd name="connsiteY12" fmla="*/ 162894 h 170559"/>
                <a:gd name="connsiteX13" fmla="*/ 239 w 152650"/>
                <a:gd name="connsiteY13" fmla="*/ 167889 h 170559"/>
                <a:gd name="connsiteX14" fmla="*/ 7063 w 152650"/>
                <a:gd name="connsiteY14" fmla="*/ 170636 h 170559"/>
                <a:gd name="connsiteX15" fmla="*/ 124079 w 152650"/>
                <a:gd name="connsiteY15" fmla="*/ 170636 h 170559"/>
                <a:gd name="connsiteX16" fmla="*/ 131913 w 152650"/>
                <a:gd name="connsiteY16" fmla="*/ 166390 h 170559"/>
                <a:gd name="connsiteX17" fmla="*/ 151879 w 152650"/>
                <a:gd name="connsiteY17" fmla="*/ 112451 h 170559"/>
                <a:gd name="connsiteX18" fmla="*/ 152890 w 152650"/>
                <a:gd name="connsiteY18" fmla="*/ 108955 h 170559"/>
                <a:gd name="connsiteX19" fmla="*/ 149857 w 152650"/>
                <a:gd name="connsiteY19" fmla="*/ 106208 h 170559"/>
                <a:gd name="connsiteX20" fmla="*/ 145561 w 152650"/>
                <a:gd name="connsiteY20" fmla="*/ 111452 h 170559"/>
                <a:gd name="connsiteX21" fmla="*/ 82125 w 152650"/>
                <a:gd name="connsiteY21" fmla="*/ 162894 h 170559"/>
                <a:gd name="connsiteX22" fmla="*/ 58368 w 152650"/>
                <a:gd name="connsiteY22" fmla="*/ 162894 h 170559"/>
                <a:gd name="connsiteX23" fmla="*/ 52808 w 152650"/>
                <a:gd name="connsiteY23" fmla="*/ 162645 h 170559"/>
                <a:gd name="connsiteX24" fmla="*/ 49522 w 152650"/>
                <a:gd name="connsiteY24" fmla="*/ 160147 h 170559"/>
                <a:gd name="connsiteX25" fmla="*/ 50786 w 152650"/>
                <a:gd name="connsiteY25" fmla="*/ 154404 h 170559"/>
                <a:gd name="connsiteX26" fmla="*/ 84905 w 152650"/>
                <a:gd name="connsiteY26" fmla="*/ 19554 h 1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650" h="170559">
                  <a:moveTo>
                    <a:pt x="84905" y="19554"/>
                  </a:moveTo>
                  <a:cubicBezTo>
                    <a:pt x="87180" y="10564"/>
                    <a:pt x="87938" y="7817"/>
                    <a:pt x="111695" y="7817"/>
                  </a:cubicBezTo>
                  <a:cubicBezTo>
                    <a:pt x="119277" y="7817"/>
                    <a:pt x="121299" y="7817"/>
                    <a:pt x="121299" y="3073"/>
                  </a:cubicBezTo>
                  <a:cubicBezTo>
                    <a:pt x="121299" y="76"/>
                    <a:pt x="118518" y="76"/>
                    <a:pt x="117255" y="76"/>
                  </a:cubicBezTo>
                  <a:cubicBezTo>
                    <a:pt x="108915" y="76"/>
                    <a:pt x="88190" y="825"/>
                    <a:pt x="79850" y="825"/>
                  </a:cubicBezTo>
                  <a:cubicBezTo>
                    <a:pt x="72268" y="825"/>
                    <a:pt x="53819" y="76"/>
                    <a:pt x="46237" y="76"/>
                  </a:cubicBezTo>
                  <a:cubicBezTo>
                    <a:pt x="44468" y="76"/>
                    <a:pt x="41435" y="76"/>
                    <a:pt x="41435" y="5070"/>
                  </a:cubicBezTo>
                  <a:cubicBezTo>
                    <a:pt x="41435" y="7817"/>
                    <a:pt x="43709" y="7817"/>
                    <a:pt x="48511" y="7817"/>
                  </a:cubicBezTo>
                  <a:cubicBezTo>
                    <a:pt x="49017" y="7817"/>
                    <a:pt x="53819" y="7817"/>
                    <a:pt x="58115" y="8317"/>
                  </a:cubicBezTo>
                  <a:cubicBezTo>
                    <a:pt x="62664" y="8816"/>
                    <a:pt x="64939" y="9066"/>
                    <a:pt x="64939" y="12312"/>
                  </a:cubicBezTo>
                  <a:cubicBezTo>
                    <a:pt x="64939" y="13311"/>
                    <a:pt x="64686" y="14060"/>
                    <a:pt x="63928" y="17057"/>
                  </a:cubicBezTo>
                  <a:lnTo>
                    <a:pt x="30062" y="151157"/>
                  </a:lnTo>
                  <a:cubicBezTo>
                    <a:pt x="27534" y="160897"/>
                    <a:pt x="27029" y="162894"/>
                    <a:pt x="7063" y="162894"/>
                  </a:cubicBezTo>
                  <a:cubicBezTo>
                    <a:pt x="2767" y="162894"/>
                    <a:pt x="239" y="162894"/>
                    <a:pt x="239" y="167889"/>
                  </a:cubicBezTo>
                  <a:cubicBezTo>
                    <a:pt x="239" y="170636"/>
                    <a:pt x="2514" y="170636"/>
                    <a:pt x="7063" y="170636"/>
                  </a:cubicBezTo>
                  <a:lnTo>
                    <a:pt x="124079" y="170636"/>
                  </a:lnTo>
                  <a:cubicBezTo>
                    <a:pt x="130144" y="170636"/>
                    <a:pt x="130397" y="170636"/>
                    <a:pt x="131913" y="166390"/>
                  </a:cubicBezTo>
                  <a:lnTo>
                    <a:pt x="151879" y="112451"/>
                  </a:lnTo>
                  <a:cubicBezTo>
                    <a:pt x="152890" y="109704"/>
                    <a:pt x="152890" y="109204"/>
                    <a:pt x="152890" y="108955"/>
                  </a:cubicBezTo>
                  <a:cubicBezTo>
                    <a:pt x="152890" y="107956"/>
                    <a:pt x="152132" y="106208"/>
                    <a:pt x="149857" y="106208"/>
                  </a:cubicBezTo>
                  <a:cubicBezTo>
                    <a:pt x="147583" y="106208"/>
                    <a:pt x="147330" y="107456"/>
                    <a:pt x="145561" y="111452"/>
                  </a:cubicBezTo>
                  <a:cubicBezTo>
                    <a:pt x="136968" y="134426"/>
                    <a:pt x="125848" y="162894"/>
                    <a:pt x="82125" y="162894"/>
                  </a:cubicBezTo>
                  <a:lnTo>
                    <a:pt x="58368" y="162894"/>
                  </a:lnTo>
                  <a:cubicBezTo>
                    <a:pt x="54830" y="162894"/>
                    <a:pt x="54324" y="162894"/>
                    <a:pt x="52808" y="162645"/>
                  </a:cubicBezTo>
                  <a:cubicBezTo>
                    <a:pt x="50280" y="162395"/>
                    <a:pt x="49522" y="162145"/>
                    <a:pt x="49522" y="160147"/>
                  </a:cubicBezTo>
                  <a:cubicBezTo>
                    <a:pt x="49522" y="159398"/>
                    <a:pt x="49522" y="158899"/>
                    <a:pt x="50786" y="154404"/>
                  </a:cubicBezTo>
                  <a:lnTo>
                    <a:pt x="84905" y="19554"/>
                  </a:ln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186F948-6B7B-0624-8EBF-14F123E6F1C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207600" y="4722124"/>
              <a:ext cx="88810" cy="83731"/>
            </a:xfrm>
            <a:custGeom>
              <a:avLst/>
              <a:gdLst>
                <a:gd name="connsiteX0" fmla="*/ 85872 w 88810"/>
                <a:gd name="connsiteY0" fmla="*/ 35732 h 83731"/>
                <a:gd name="connsiteX1" fmla="*/ 89057 w 88810"/>
                <a:gd name="connsiteY1" fmla="*/ 32586 h 83731"/>
                <a:gd name="connsiteX2" fmla="*/ 86580 w 88810"/>
                <a:gd name="connsiteY2" fmla="*/ 30313 h 83731"/>
                <a:gd name="connsiteX3" fmla="*/ 51551 w 88810"/>
                <a:gd name="connsiteY3" fmla="*/ 36956 h 83731"/>
                <a:gd name="connsiteX4" fmla="*/ 47482 w 88810"/>
                <a:gd name="connsiteY4" fmla="*/ 4617 h 83731"/>
                <a:gd name="connsiteX5" fmla="*/ 44651 w 88810"/>
                <a:gd name="connsiteY5" fmla="*/ 72 h 83731"/>
                <a:gd name="connsiteX6" fmla="*/ 41821 w 88810"/>
                <a:gd name="connsiteY6" fmla="*/ 4442 h 83731"/>
                <a:gd name="connsiteX7" fmla="*/ 37929 w 88810"/>
                <a:gd name="connsiteY7" fmla="*/ 36956 h 83731"/>
                <a:gd name="connsiteX8" fmla="*/ 5377 w 88810"/>
                <a:gd name="connsiteY8" fmla="*/ 30663 h 83731"/>
                <a:gd name="connsiteX9" fmla="*/ 2723 w 88810"/>
                <a:gd name="connsiteY9" fmla="*/ 30313 h 83731"/>
                <a:gd name="connsiteX10" fmla="*/ 246 w 88810"/>
                <a:gd name="connsiteY10" fmla="*/ 32586 h 83731"/>
                <a:gd name="connsiteX11" fmla="*/ 1131 w 88810"/>
                <a:gd name="connsiteY11" fmla="*/ 34508 h 83731"/>
                <a:gd name="connsiteX12" fmla="*/ 33683 w 88810"/>
                <a:gd name="connsiteY12" fmla="*/ 49542 h 83731"/>
                <a:gd name="connsiteX13" fmla="*/ 17584 w 88810"/>
                <a:gd name="connsiteY13" fmla="*/ 78559 h 83731"/>
                <a:gd name="connsiteX14" fmla="*/ 16345 w 88810"/>
                <a:gd name="connsiteY14" fmla="*/ 81356 h 83731"/>
                <a:gd name="connsiteX15" fmla="*/ 18645 w 88810"/>
                <a:gd name="connsiteY15" fmla="*/ 83803 h 83731"/>
                <a:gd name="connsiteX16" fmla="*/ 30852 w 88810"/>
                <a:gd name="connsiteY16" fmla="*/ 71917 h 83731"/>
                <a:gd name="connsiteX17" fmla="*/ 44651 w 88810"/>
                <a:gd name="connsiteY17" fmla="*/ 57583 h 83731"/>
                <a:gd name="connsiteX18" fmla="*/ 68004 w 88810"/>
                <a:gd name="connsiteY18" fmla="*/ 82055 h 83731"/>
                <a:gd name="connsiteX19" fmla="*/ 70658 w 88810"/>
                <a:gd name="connsiteY19" fmla="*/ 83803 h 83731"/>
                <a:gd name="connsiteX20" fmla="*/ 72957 w 88810"/>
                <a:gd name="connsiteY20" fmla="*/ 81356 h 83731"/>
                <a:gd name="connsiteX21" fmla="*/ 69596 w 88810"/>
                <a:gd name="connsiteY21" fmla="*/ 74539 h 83731"/>
                <a:gd name="connsiteX22" fmla="*/ 55620 w 88810"/>
                <a:gd name="connsiteY22" fmla="*/ 49716 h 83731"/>
                <a:gd name="connsiteX23" fmla="*/ 85872 w 88810"/>
                <a:gd name="connsiteY23" fmla="*/ 35732 h 8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8810" h="83731">
                  <a:moveTo>
                    <a:pt x="85872" y="35732"/>
                  </a:moveTo>
                  <a:cubicBezTo>
                    <a:pt x="89057" y="34334"/>
                    <a:pt x="89057" y="33285"/>
                    <a:pt x="89057" y="32586"/>
                  </a:cubicBezTo>
                  <a:cubicBezTo>
                    <a:pt x="89057" y="31012"/>
                    <a:pt x="87464" y="30313"/>
                    <a:pt x="86580" y="30313"/>
                  </a:cubicBezTo>
                  <a:cubicBezTo>
                    <a:pt x="85695" y="30313"/>
                    <a:pt x="56328" y="35907"/>
                    <a:pt x="51551" y="36956"/>
                  </a:cubicBezTo>
                  <a:lnTo>
                    <a:pt x="47482" y="4617"/>
                  </a:lnTo>
                  <a:cubicBezTo>
                    <a:pt x="47128" y="2170"/>
                    <a:pt x="46774" y="72"/>
                    <a:pt x="44651" y="72"/>
                  </a:cubicBezTo>
                  <a:cubicBezTo>
                    <a:pt x="42882" y="72"/>
                    <a:pt x="42175" y="1645"/>
                    <a:pt x="41821" y="4442"/>
                  </a:cubicBezTo>
                  <a:lnTo>
                    <a:pt x="37929" y="36956"/>
                  </a:lnTo>
                  <a:lnTo>
                    <a:pt x="5377" y="30663"/>
                  </a:lnTo>
                  <a:cubicBezTo>
                    <a:pt x="3254" y="30313"/>
                    <a:pt x="2900" y="30313"/>
                    <a:pt x="2723" y="30313"/>
                  </a:cubicBezTo>
                  <a:cubicBezTo>
                    <a:pt x="1838" y="30313"/>
                    <a:pt x="246" y="31012"/>
                    <a:pt x="246" y="32586"/>
                  </a:cubicBezTo>
                  <a:cubicBezTo>
                    <a:pt x="246" y="33285"/>
                    <a:pt x="600" y="33809"/>
                    <a:pt x="1131" y="34508"/>
                  </a:cubicBezTo>
                  <a:cubicBezTo>
                    <a:pt x="1838" y="35033"/>
                    <a:pt x="29791" y="47794"/>
                    <a:pt x="33683" y="49542"/>
                  </a:cubicBezTo>
                  <a:lnTo>
                    <a:pt x="17584" y="78559"/>
                  </a:lnTo>
                  <a:cubicBezTo>
                    <a:pt x="16345" y="80657"/>
                    <a:pt x="16345" y="81007"/>
                    <a:pt x="16345" y="81356"/>
                  </a:cubicBezTo>
                  <a:cubicBezTo>
                    <a:pt x="16345" y="82580"/>
                    <a:pt x="17407" y="83803"/>
                    <a:pt x="18645" y="83803"/>
                  </a:cubicBezTo>
                  <a:cubicBezTo>
                    <a:pt x="20237" y="83803"/>
                    <a:pt x="23952" y="79608"/>
                    <a:pt x="30852" y="71917"/>
                  </a:cubicBezTo>
                  <a:cubicBezTo>
                    <a:pt x="35275" y="67022"/>
                    <a:pt x="40052" y="62302"/>
                    <a:pt x="44651" y="57583"/>
                  </a:cubicBezTo>
                  <a:cubicBezTo>
                    <a:pt x="53320" y="66323"/>
                    <a:pt x="65881" y="80133"/>
                    <a:pt x="68004" y="82055"/>
                  </a:cubicBezTo>
                  <a:cubicBezTo>
                    <a:pt x="69419" y="83454"/>
                    <a:pt x="69596" y="83803"/>
                    <a:pt x="70658" y="83803"/>
                  </a:cubicBezTo>
                  <a:cubicBezTo>
                    <a:pt x="71896" y="83803"/>
                    <a:pt x="72957" y="82580"/>
                    <a:pt x="72957" y="81356"/>
                  </a:cubicBezTo>
                  <a:cubicBezTo>
                    <a:pt x="72957" y="80657"/>
                    <a:pt x="70834" y="76811"/>
                    <a:pt x="69596" y="74539"/>
                  </a:cubicBezTo>
                  <a:lnTo>
                    <a:pt x="55620" y="49716"/>
                  </a:lnTo>
                  <a:lnTo>
                    <a:pt x="85872" y="35732"/>
                  </a:ln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7E5DAF3-7A24-623B-B1BD-A23FAC7968A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330939" y="4723770"/>
              <a:ext cx="58634" cy="249721"/>
            </a:xfrm>
            <a:custGeom>
              <a:avLst/>
              <a:gdLst>
                <a:gd name="connsiteX0" fmla="*/ 58885 w 58634"/>
                <a:gd name="connsiteY0" fmla="*/ 124937 h 249721"/>
                <a:gd name="connsiteX1" fmla="*/ 42204 w 58634"/>
                <a:gd name="connsiteY1" fmla="*/ 47024 h 249721"/>
                <a:gd name="connsiteX2" fmla="*/ 2778 w 58634"/>
                <a:gd name="connsiteY2" fmla="*/ 76 h 249721"/>
                <a:gd name="connsiteX3" fmla="*/ 251 w 58634"/>
                <a:gd name="connsiteY3" fmla="*/ 2573 h 249721"/>
                <a:gd name="connsiteX4" fmla="*/ 5053 w 58634"/>
                <a:gd name="connsiteY4" fmla="*/ 8317 h 249721"/>
                <a:gd name="connsiteX5" fmla="*/ 44226 w 58634"/>
                <a:gd name="connsiteY5" fmla="*/ 124937 h 249721"/>
                <a:gd name="connsiteX6" fmla="*/ 3536 w 58634"/>
                <a:gd name="connsiteY6" fmla="*/ 243055 h 249721"/>
                <a:gd name="connsiteX7" fmla="*/ 251 w 58634"/>
                <a:gd name="connsiteY7" fmla="*/ 247300 h 249721"/>
                <a:gd name="connsiteX8" fmla="*/ 2778 w 58634"/>
                <a:gd name="connsiteY8" fmla="*/ 249797 h 249721"/>
                <a:gd name="connsiteX9" fmla="*/ 42963 w 58634"/>
                <a:gd name="connsiteY9" fmla="*/ 201102 h 249721"/>
                <a:gd name="connsiteX10" fmla="*/ 58885 w 58634"/>
                <a:gd name="connsiteY10" fmla="*/ 124937 h 24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34" h="249721">
                  <a:moveTo>
                    <a:pt x="58885" y="124937"/>
                  </a:moveTo>
                  <a:cubicBezTo>
                    <a:pt x="58885" y="105458"/>
                    <a:pt x="56105" y="75242"/>
                    <a:pt x="42204" y="47024"/>
                  </a:cubicBezTo>
                  <a:cubicBezTo>
                    <a:pt x="27040" y="16308"/>
                    <a:pt x="5305" y="76"/>
                    <a:pt x="2778" y="76"/>
                  </a:cubicBezTo>
                  <a:cubicBezTo>
                    <a:pt x="1262" y="76"/>
                    <a:pt x="251" y="1075"/>
                    <a:pt x="251" y="2573"/>
                  </a:cubicBezTo>
                  <a:cubicBezTo>
                    <a:pt x="251" y="3322"/>
                    <a:pt x="251" y="3822"/>
                    <a:pt x="5053" y="8317"/>
                  </a:cubicBezTo>
                  <a:cubicBezTo>
                    <a:pt x="29820" y="33039"/>
                    <a:pt x="44226" y="72745"/>
                    <a:pt x="44226" y="124937"/>
                  </a:cubicBezTo>
                  <a:cubicBezTo>
                    <a:pt x="44226" y="167639"/>
                    <a:pt x="34875" y="211590"/>
                    <a:pt x="3536" y="243055"/>
                  </a:cubicBezTo>
                  <a:cubicBezTo>
                    <a:pt x="251" y="246052"/>
                    <a:pt x="251" y="246551"/>
                    <a:pt x="251" y="247300"/>
                  </a:cubicBezTo>
                  <a:cubicBezTo>
                    <a:pt x="251" y="248799"/>
                    <a:pt x="1262" y="249797"/>
                    <a:pt x="2778" y="249797"/>
                  </a:cubicBezTo>
                  <a:cubicBezTo>
                    <a:pt x="5305" y="249797"/>
                    <a:pt x="28051" y="232816"/>
                    <a:pt x="42963" y="201102"/>
                  </a:cubicBezTo>
                  <a:cubicBezTo>
                    <a:pt x="55852" y="173632"/>
                    <a:pt x="58885" y="145913"/>
                    <a:pt x="58885" y="124937"/>
                  </a:cubicBez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0BA3D6D-2132-EB7B-5E0B-482BFC798A26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499174" y="4819413"/>
              <a:ext cx="168067" cy="58434"/>
            </a:xfrm>
            <a:custGeom>
              <a:avLst/>
              <a:gdLst>
                <a:gd name="connsiteX0" fmla="*/ 159732 w 168067"/>
                <a:gd name="connsiteY0" fmla="*/ 10065 h 58434"/>
                <a:gd name="connsiteX1" fmla="*/ 168325 w 168067"/>
                <a:gd name="connsiteY1" fmla="*/ 5070 h 58434"/>
                <a:gd name="connsiteX2" fmla="*/ 159985 w 168067"/>
                <a:gd name="connsiteY2" fmla="*/ 76 h 58434"/>
                <a:gd name="connsiteX3" fmla="*/ 8597 w 168067"/>
                <a:gd name="connsiteY3" fmla="*/ 76 h 58434"/>
                <a:gd name="connsiteX4" fmla="*/ 257 w 168067"/>
                <a:gd name="connsiteY4" fmla="*/ 5070 h 58434"/>
                <a:gd name="connsiteX5" fmla="*/ 8850 w 168067"/>
                <a:gd name="connsiteY5" fmla="*/ 10065 h 58434"/>
                <a:gd name="connsiteX6" fmla="*/ 159732 w 168067"/>
                <a:gd name="connsiteY6" fmla="*/ 10065 h 58434"/>
                <a:gd name="connsiteX7" fmla="*/ 159985 w 168067"/>
                <a:gd name="connsiteY7" fmla="*/ 58511 h 58434"/>
                <a:gd name="connsiteX8" fmla="*/ 168325 w 168067"/>
                <a:gd name="connsiteY8" fmla="*/ 53516 h 58434"/>
                <a:gd name="connsiteX9" fmla="*/ 159732 w 168067"/>
                <a:gd name="connsiteY9" fmla="*/ 48522 h 58434"/>
                <a:gd name="connsiteX10" fmla="*/ 8850 w 168067"/>
                <a:gd name="connsiteY10" fmla="*/ 48522 h 58434"/>
                <a:gd name="connsiteX11" fmla="*/ 257 w 168067"/>
                <a:gd name="connsiteY11" fmla="*/ 53516 h 58434"/>
                <a:gd name="connsiteX12" fmla="*/ 8597 w 168067"/>
                <a:gd name="connsiteY12" fmla="*/ 58511 h 58434"/>
                <a:gd name="connsiteX13" fmla="*/ 159985 w 168067"/>
                <a:gd name="connsiteY13" fmla="*/ 58511 h 5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067" h="58434">
                  <a:moveTo>
                    <a:pt x="159732" y="10065"/>
                  </a:moveTo>
                  <a:cubicBezTo>
                    <a:pt x="163523" y="10065"/>
                    <a:pt x="168325" y="10065"/>
                    <a:pt x="168325" y="5070"/>
                  </a:cubicBezTo>
                  <a:cubicBezTo>
                    <a:pt x="168325" y="76"/>
                    <a:pt x="163523" y="76"/>
                    <a:pt x="159985" y="76"/>
                  </a:cubicBezTo>
                  <a:lnTo>
                    <a:pt x="8597" y="76"/>
                  </a:lnTo>
                  <a:cubicBezTo>
                    <a:pt x="5059" y="76"/>
                    <a:pt x="257" y="76"/>
                    <a:pt x="257" y="5070"/>
                  </a:cubicBezTo>
                  <a:cubicBezTo>
                    <a:pt x="257" y="10065"/>
                    <a:pt x="5059" y="10065"/>
                    <a:pt x="8850" y="10065"/>
                  </a:cubicBezTo>
                  <a:lnTo>
                    <a:pt x="159732" y="10065"/>
                  </a:lnTo>
                  <a:close/>
                  <a:moveTo>
                    <a:pt x="159985" y="58511"/>
                  </a:moveTo>
                  <a:cubicBezTo>
                    <a:pt x="163523" y="58511"/>
                    <a:pt x="168325" y="58511"/>
                    <a:pt x="168325" y="53516"/>
                  </a:cubicBezTo>
                  <a:cubicBezTo>
                    <a:pt x="168325" y="48522"/>
                    <a:pt x="163523" y="48522"/>
                    <a:pt x="159732" y="48522"/>
                  </a:cubicBezTo>
                  <a:lnTo>
                    <a:pt x="8850" y="48522"/>
                  </a:lnTo>
                  <a:cubicBezTo>
                    <a:pt x="5059" y="48522"/>
                    <a:pt x="257" y="48522"/>
                    <a:pt x="257" y="53516"/>
                  </a:cubicBezTo>
                  <a:cubicBezTo>
                    <a:pt x="257" y="58511"/>
                    <a:pt x="5059" y="58511"/>
                    <a:pt x="8597" y="58511"/>
                  </a:cubicBezTo>
                  <a:lnTo>
                    <a:pt x="159985" y="58511"/>
                  </a:ln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DDE3531-486F-834C-51BF-5999000A8F4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765694" y="4786200"/>
              <a:ext cx="168573" cy="166314"/>
            </a:xfrm>
            <a:custGeom>
              <a:avLst/>
              <a:gdLst>
                <a:gd name="connsiteX0" fmla="*/ 89735 w 168573"/>
                <a:gd name="connsiteY0" fmla="*/ 88228 h 166314"/>
                <a:gd name="connsiteX1" fmla="*/ 159995 w 168573"/>
                <a:gd name="connsiteY1" fmla="*/ 88228 h 166314"/>
                <a:gd name="connsiteX2" fmla="*/ 168841 w 168573"/>
                <a:gd name="connsiteY2" fmla="*/ 83233 h 166314"/>
                <a:gd name="connsiteX3" fmla="*/ 159995 w 168573"/>
                <a:gd name="connsiteY3" fmla="*/ 78239 h 166314"/>
                <a:gd name="connsiteX4" fmla="*/ 89735 w 168573"/>
                <a:gd name="connsiteY4" fmla="*/ 78239 h 166314"/>
                <a:gd name="connsiteX5" fmla="*/ 89735 w 168573"/>
                <a:gd name="connsiteY5" fmla="*/ 10065 h 166314"/>
                <a:gd name="connsiteX6" fmla="*/ 159995 w 168573"/>
                <a:gd name="connsiteY6" fmla="*/ 10065 h 166314"/>
                <a:gd name="connsiteX7" fmla="*/ 168841 w 168573"/>
                <a:gd name="connsiteY7" fmla="*/ 5070 h 166314"/>
                <a:gd name="connsiteX8" fmla="*/ 159995 w 168573"/>
                <a:gd name="connsiteY8" fmla="*/ 76 h 166314"/>
                <a:gd name="connsiteX9" fmla="*/ 9113 w 168573"/>
                <a:gd name="connsiteY9" fmla="*/ 76 h 166314"/>
                <a:gd name="connsiteX10" fmla="*/ 268 w 168573"/>
                <a:gd name="connsiteY10" fmla="*/ 5070 h 166314"/>
                <a:gd name="connsiteX11" fmla="*/ 9113 w 168573"/>
                <a:gd name="connsiteY11" fmla="*/ 10065 h 166314"/>
                <a:gd name="connsiteX12" fmla="*/ 79626 w 168573"/>
                <a:gd name="connsiteY12" fmla="*/ 10065 h 166314"/>
                <a:gd name="connsiteX13" fmla="*/ 79626 w 168573"/>
                <a:gd name="connsiteY13" fmla="*/ 78239 h 166314"/>
                <a:gd name="connsiteX14" fmla="*/ 9113 w 168573"/>
                <a:gd name="connsiteY14" fmla="*/ 78239 h 166314"/>
                <a:gd name="connsiteX15" fmla="*/ 268 w 168573"/>
                <a:gd name="connsiteY15" fmla="*/ 83233 h 166314"/>
                <a:gd name="connsiteX16" fmla="*/ 9113 w 168573"/>
                <a:gd name="connsiteY16" fmla="*/ 88228 h 166314"/>
                <a:gd name="connsiteX17" fmla="*/ 79626 w 168573"/>
                <a:gd name="connsiteY17" fmla="*/ 88228 h 166314"/>
                <a:gd name="connsiteX18" fmla="*/ 79626 w 168573"/>
                <a:gd name="connsiteY18" fmla="*/ 157900 h 166314"/>
                <a:gd name="connsiteX19" fmla="*/ 84681 w 168573"/>
                <a:gd name="connsiteY19" fmla="*/ 166390 h 166314"/>
                <a:gd name="connsiteX20" fmla="*/ 89735 w 168573"/>
                <a:gd name="connsiteY20" fmla="*/ 157151 h 166314"/>
                <a:gd name="connsiteX21" fmla="*/ 89735 w 168573"/>
                <a:gd name="connsiteY21" fmla="*/ 88228 h 16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8573" h="166314">
                  <a:moveTo>
                    <a:pt x="89735" y="88228"/>
                  </a:moveTo>
                  <a:lnTo>
                    <a:pt x="159995" y="88228"/>
                  </a:lnTo>
                  <a:cubicBezTo>
                    <a:pt x="164292" y="88228"/>
                    <a:pt x="168841" y="88228"/>
                    <a:pt x="168841" y="83233"/>
                  </a:cubicBezTo>
                  <a:cubicBezTo>
                    <a:pt x="168841" y="78239"/>
                    <a:pt x="164292" y="78239"/>
                    <a:pt x="159995" y="78239"/>
                  </a:cubicBezTo>
                  <a:lnTo>
                    <a:pt x="89735" y="78239"/>
                  </a:lnTo>
                  <a:lnTo>
                    <a:pt x="89735" y="10065"/>
                  </a:lnTo>
                  <a:lnTo>
                    <a:pt x="159995" y="10065"/>
                  </a:lnTo>
                  <a:cubicBezTo>
                    <a:pt x="164292" y="10065"/>
                    <a:pt x="168841" y="10065"/>
                    <a:pt x="168841" y="5070"/>
                  </a:cubicBezTo>
                  <a:cubicBezTo>
                    <a:pt x="168841" y="76"/>
                    <a:pt x="164292" y="76"/>
                    <a:pt x="159995" y="76"/>
                  </a:cubicBezTo>
                  <a:lnTo>
                    <a:pt x="9113" y="76"/>
                  </a:lnTo>
                  <a:cubicBezTo>
                    <a:pt x="4817" y="76"/>
                    <a:pt x="268" y="76"/>
                    <a:pt x="268" y="5070"/>
                  </a:cubicBezTo>
                  <a:cubicBezTo>
                    <a:pt x="268" y="10065"/>
                    <a:pt x="4817" y="10065"/>
                    <a:pt x="9113" y="10065"/>
                  </a:cubicBezTo>
                  <a:lnTo>
                    <a:pt x="79626" y="10065"/>
                  </a:lnTo>
                  <a:lnTo>
                    <a:pt x="79626" y="78239"/>
                  </a:lnTo>
                  <a:lnTo>
                    <a:pt x="9113" y="78239"/>
                  </a:lnTo>
                  <a:cubicBezTo>
                    <a:pt x="4817" y="78239"/>
                    <a:pt x="268" y="78239"/>
                    <a:pt x="268" y="83233"/>
                  </a:cubicBezTo>
                  <a:cubicBezTo>
                    <a:pt x="268" y="88228"/>
                    <a:pt x="4817" y="88228"/>
                    <a:pt x="9113" y="88228"/>
                  </a:cubicBezTo>
                  <a:lnTo>
                    <a:pt x="79626" y="88228"/>
                  </a:lnTo>
                  <a:lnTo>
                    <a:pt x="79626" y="157900"/>
                  </a:lnTo>
                  <a:cubicBezTo>
                    <a:pt x="79626" y="161896"/>
                    <a:pt x="79626" y="166390"/>
                    <a:pt x="84681" y="166390"/>
                  </a:cubicBezTo>
                  <a:cubicBezTo>
                    <a:pt x="89735" y="166390"/>
                    <a:pt x="89735" y="160897"/>
                    <a:pt x="89735" y="157151"/>
                  </a:cubicBezTo>
                  <a:lnTo>
                    <a:pt x="89735" y="88228"/>
                  </a:ln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44CD509-0ECB-2CB6-A379-CA1DBC1AF3E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0035978" y="4623879"/>
              <a:ext cx="96038" cy="449248"/>
            </a:xfrm>
            <a:custGeom>
              <a:avLst/>
              <a:gdLst>
                <a:gd name="connsiteX0" fmla="*/ 84943 w 96038"/>
                <a:gd name="connsiteY0" fmla="*/ 446567 h 449248"/>
                <a:gd name="connsiteX1" fmla="*/ 87976 w 96038"/>
                <a:gd name="connsiteY1" fmla="*/ 449314 h 449248"/>
                <a:gd name="connsiteX2" fmla="*/ 93536 w 96038"/>
                <a:gd name="connsiteY2" fmla="*/ 449314 h 449248"/>
                <a:gd name="connsiteX3" fmla="*/ 96316 w 96038"/>
                <a:gd name="connsiteY3" fmla="*/ 446817 h 449248"/>
                <a:gd name="connsiteX4" fmla="*/ 95305 w 96038"/>
                <a:gd name="connsiteY4" fmla="*/ 444569 h 449248"/>
                <a:gd name="connsiteX5" fmla="*/ 56889 w 96038"/>
                <a:gd name="connsiteY5" fmla="*/ 394375 h 449248"/>
                <a:gd name="connsiteX6" fmla="*/ 19485 w 96038"/>
                <a:gd name="connsiteY6" fmla="*/ 224814 h 449248"/>
                <a:gd name="connsiteX7" fmla="*/ 95558 w 96038"/>
                <a:gd name="connsiteY7" fmla="*/ 4560 h 449248"/>
                <a:gd name="connsiteX8" fmla="*/ 96316 w 96038"/>
                <a:gd name="connsiteY8" fmla="*/ 2562 h 449248"/>
                <a:gd name="connsiteX9" fmla="*/ 91514 w 96038"/>
                <a:gd name="connsiteY9" fmla="*/ 65 h 449248"/>
                <a:gd name="connsiteX10" fmla="*/ 85448 w 96038"/>
                <a:gd name="connsiteY10" fmla="*/ 2063 h 449248"/>
                <a:gd name="connsiteX11" fmla="*/ 16958 w 96038"/>
                <a:gd name="connsiteY11" fmla="*/ 109942 h 449248"/>
                <a:gd name="connsiteX12" fmla="*/ 277 w 96038"/>
                <a:gd name="connsiteY12" fmla="*/ 224565 h 449248"/>
                <a:gd name="connsiteX13" fmla="*/ 50824 w 96038"/>
                <a:gd name="connsiteY13" fmla="*/ 408609 h 449248"/>
                <a:gd name="connsiteX14" fmla="*/ 66999 w 96038"/>
                <a:gd name="connsiteY14" fmla="*/ 428837 h 449248"/>
                <a:gd name="connsiteX15" fmla="*/ 75086 w 96038"/>
                <a:gd name="connsiteY15" fmla="*/ 437577 h 449248"/>
                <a:gd name="connsiteX16" fmla="*/ 84943 w 96038"/>
                <a:gd name="connsiteY16" fmla="*/ 446567 h 44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038" h="449248">
                  <a:moveTo>
                    <a:pt x="84943" y="446567"/>
                  </a:moveTo>
                  <a:cubicBezTo>
                    <a:pt x="85448" y="446817"/>
                    <a:pt x="87723" y="449314"/>
                    <a:pt x="87976" y="449314"/>
                  </a:cubicBezTo>
                  <a:lnTo>
                    <a:pt x="93536" y="449314"/>
                  </a:lnTo>
                  <a:cubicBezTo>
                    <a:pt x="94294" y="449314"/>
                    <a:pt x="96316" y="449064"/>
                    <a:pt x="96316" y="446817"/>
                  </a:cubicBezTo>
                  <a:cubicBezTo>
                    <a:pt x="96316" y="445818"/>
                    <a:pt x="95810" y="445318"/>
                    <a:pt x="95305" y="444569"/>
                  </a:cubicBezTo>
                  <a:cubicBezTo>
                    <a:pt x="86207" y="435579"/>
                    <a:pt x="72559" y="421844"/>
                    <a:pt x="56889" y="394375"/>
                  </a:cubicBezTo>
                  <a:cubicBezTo>
                    <a:pt x="29594" y="346429"/>
                    <a:pt x="19485" y="284747"/>
                    <a:pt x="19485" y="224814"/>
                  </a:cubicBezTo>
                  <a:cubicBezTo>
                    <a:pt x="19485" y="113938"/>
                    <a:pt x="51329" y="48761"/>
                    <a:pt x="95558" y="4560"/>
                  </a:cubicBezTo>
                  <a:cubicBezTo>
                    <a:pt x="96316" y="3811"/>
                    <a:pt x="96316" y="3062"/>
                    <a:pt x="96316" y="2562"/>
                  </a:cubicBezTo>
                  <a:cubicBezTo>
                    <a:pt x="96316" y="65"/>
                    <a:pt x="94547" y="65"/>
                    <a:pt x="91514" y="65"/>
                  </a:cubicBezTo>
                  <a:cubicBezTo>
                    <a:pt x="88228" y="65"/>
                    <a:pt x="87723" y="65"/>
                    <a:pt x="85448" y="2063"/>
                  </a:cubicBezTo>
                  <a:cubicBezTo>
                    <a:pt x="61439" y="22540"/>
                    <a:pt x="34396" y="57251"/>
                    <a:pt x="16958" y="109942"/>
                  </a:cubicBezTo>
                  <a:cubicBezTo>
                    <a:pt x="6090" y="142906"/>
                    <a:pt x="277" y="183111"/>
                    <a:pt x="277" y="224565"/>
                  </a:cubicBezTo>
                  <a:cubicBezTo>
                    <a:pt x="277" y="283749"/>
                    <a:pt x="11145" y="350674"/>
                    <a:pt x="50824" y="408609"/>
                  </a:cubicBezTo>
                  <a:cubicBezTo>
                    <a:pt x="57648" y="418348"/>
                    <a:pt x="66999" y="428587"/>
                    <a:pt x="66999" y="428837"/>
                  </a:cubicBezTo>
                  <a:cubicBezTo>
                    <a:pt x="69526" y="431833"/>
                    <a:pt x="73064" y="435829"/>
                    <a:pt x="75086" y="437577"/>
                  </a:cubicBezTo>
                  <a:lnTo>
                    <a:pt x="84943" y="446567"/>
                  </a:ln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AE99010-D4C0-B02D-5031-F33A1646555D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148248" y="4735007"/>
              <a:ext cx="275226" cy="188539"/>
            </a:xfrm>
            <a:custGeom>
              <a:avLst/>
              <a:gdLst>
                <a:gd name="connsiteX0" fmla="*/ 90762 w 275226"/>
                <a:gd name="connsiteY0" fmla="*/ 36535 h 188539"/>
                <a:gd name="connsiteX1" fmla="*/ 123112 w 275226"/>
                <a:gd name="connsiteY1" fmla="*/ 151407 h 188539"/>
                <a:gd name="connsiteX2" fmla="*/ 133979 w 275226"/>
                <a:gd name="connsiteY2" fmla="*/ 167639 h 188539"/>
                <a:gd name="connsiteX3" fmla="*/ 140045 w 275226"/>
                <a:gd name="connsiteY3" fmla="*/ 163144 h 188539"/>
                <a:gd name="connsiteX4" fmla="*/ 190086 w 275226"/>
                <a:gd name="connsiteY4" fmla="*/ 110453 h 188539"/>
                <a:gd name="connsiteX5" fmla="*/ 245434 w 275226"/>
                <a:gd name="connsiteY5" fmla="*/ 46774 h 188539"/>
                <a:gd name="connsiteX6" fmla="*/ 232798 w 275226"/>
                <a:gd name="connsiteY6" fmla="*/ 153405 h 188539"/>
                <a:gd name="connsiteX7" fmla="*/ 233809 w 275226"/>
                <a:gd name="connsiteY7" fmla="*/ 173383 h 188539"/>
                <a:gd name="connsiteX8" fmla="*/ 245687 w 275226"/>
                <a:gd name="connsiteY8" fmla="*/ 183372 h 188539"/>
                <a:gd name="connsiteX9" fmla="*/ 275510 w 275226"/>
                <a:gd name="connsiteY9" fmla="*/ 167389 h 188539"/>
                <a:gd name="connsiteX10" fmla="*/ 273235 w 275226"/>
                <a:gd name="connsiteY10" fmla="*/ 165641 h 188539"/>
                <a:gd name="connsiteX11" fmla="*/ 262115 w 275226"/>
                <a:gd name="connsiteY11" fmla="*/ 169637 h 188539"/>
                <a:gd name="connsiteX12" fmla="*/ 255038 w 275226"/>
                <a:gd name="connsiteY12" fmla="*/ 159149 h 188539"/>
                <a:gd name="connsiteX13" fmla="*/ 254280 w 275226"/>
                <a:gd name="connsiteY13" fmla="*/ 142667 h 188539"/>
                <a:gd name="connsiteX14" fmla="*/ 272730 w 275226"/>
                <a:gd name="connsiteY14" fmla="*/ 8317 h 188539"/>
                <a:gd name="connsiteX15" fmla="*/ 273235 w 275226"/>
                <a:gd name="connsiteY15" fmla="*/ 4072 h 188539"/>
                <a:gd name="connsiteX16" fmla="*/ 271213 w 275226"/>
                <a:gd name="connsiteY16" fmla="*/ 326 h 188539"/>
                <a:gd name="connsiteX17" fmla="*/ 265148 w 275226"/>
                <a:gd name="connsiteY17" fmla="*/ 6069 h 188539"/>
                <a:gd name="connsiteX18" fmla="*/ 142572 w 275226"/>
                <a:gd name="connsiteY18" fmla="*/ 142917 h 188539"/>
                <a:gd name="connsiteX19" fmla="*/ 122859 w 275226"/>
                <a:gd name="connsiteY19" fmla="*/ 85231 h 188539"/>
                <a:gd name="connsiteX20" fmla="*/ 106937 w 275226"/>
                <a:gd name="connsiteY20" fmla="*/ 12063 h 188539"/>
                <a:gd name="connsiteX21" fmla="*/ 104915 w 275226"/>
                <a:gd name="connsiteY21" fmla="*/ 1325 h 188539"/>
                <a:gd name="connsiteX22" fmla="*/ 102135 w 275226"/>
                <a:gd name="connsiteY22" fmla="*/ 76 h 188539"/>
                <a:gd name="connsiteX23" fmla="*/ 86212 w 275226"/>
                <a:gd name="connsiteY23" fmla="*/ 10814 h 188539"/>
                <a:gd name="connsiteX24" fmla="*/ 60434 w 275226"/>
                <a:gd name="connsiteY24" fmla="*/ 112451 h 188539"/>
                <a:gd name="connsiteX25" fmla="*/ 29853 w 275226"/>
                <a:gd name="connsiteY25" fmla="*/ 165641 h 188539"/>
                <a:gd name="connsiteX26" fmla="*/ 11656 w 275226"/>
                <a:gd name="connsiteY26" fmla="*/ 158649 h 188539"/>
                <a:gd name="connsiteX27" fmla="*/ 9382 w 275226"/>
                <a:gd name="connsiteY27" fmla="*/ 157401 h 188539"/>
                <a:gd name="connsiteX28" fmla="*/ 283 w 275226"/>
                <a:gd name="connsiteY28" fmla="*/ 175630 h 188539"/>
                <a:gd name="connsiteX29" fmla="*/ 8371 w 275226"/>
                <a:gd name="connsiteY29" fmla="*/ 185120 h 188539"/>
                <a:gd name="connsiteX30" fmla="*/ 22018 w 275226"/>
                <a:gd name="connsiteY30" fmla="*/ 188616 h 188539"/>
                <a:gd name="connsiteX31" fmla="*/ 57654 w 275226"/>
                <a:gd name="connsiteY31" fmla="*/ 140170 h 188539"/>
                <a:gd name="connsiteX32" fmla="*/ 90762 w 275226"/>
                <a:gd name="connsiteY32" fmla="*/ 36535 h 18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226" h="188539">
                  <a:moveTo>
                    <a:pt x="90762" y="36535"/>
                  </a:moveTo>
                  <a:cubicBezTo>
                    <a:pt x="97585" y="68999"/>
                    <a:pt x="108706" y="122439"/>
                    <a:pt x="123112" y="151407"/>
                  </a:cubicBezTo>
                  <a:cubicBezTo>
                    <a:pt x="128672" y="162145"/>
                    <a:pt x="131452" y="167639"/>
                    <a:pt x="133979" y="167639"/>
                  </a:cubicBezTo>
                  <a:cubicBezTo>
                    <a:pt x="134990" y="167639"/>
                    <a:pt x="135495" y="167639"/>
                    <a:pt x="140045" y="163144"/>
                  </a:cubicBezTo>
                  <a:cubicBezTo>
                    <a:pt x="159252" y="144914"/>
                    <a:pt x="172395" y="130431"/>
                    <a:pt x="190086" y="110453"/>
                  </a:cubicBezTo>
                  <a:lnTo>
                    <a:pt x="245434" y="46774"/>
                  </a:lnTo>
                  <a:cubicBezTo>
                    <a:pt x="241896" y="68000"/>
                    <a:pt x="232798" y="124188"/>
                    <a:pt x="232798" y="153405"/>
                  </a:cubicBezTo>
                  <a:cubicBezTo>
                    <a:pt x="232798" y="160147"/>
                    <a:pt x="233051" y="166640"/>
                    <a:pt x="233809" y="173383"/>
                  </a:cubicBezTo>
                  <a:cubicBezTo>
                    <a:pt x="234061" y="176130"/>
                    <a:pt x="235072" y="183372"/>
                    <a:pt x="245687" y="183372"/>
                  </a:cubicBezTo>
                  <a:cubicBezTo>
                    <a:pt x="256302" y="183372"/>
                    <a:pt x="275510" y="172384"/>
                    <a:pt x="275510" y="167389"/>
                  </a:cubicBezTo>
                  <a:cubicBezTo>
                    <a:pt x="275510" y="165891"/>
                    <a:pt x="273993" y="165641"/>
                    <a:pt x="273235" y="165641"/>
                  </a:cubicBezTo>
                  <a:cubicBezTo>
                    <a:pt x="269950" y="165641"/>
                    <a:pt x="264895" y="167889"/>
                    <a:pt x="262115" y="169637"/>
                  </a:cubicBezTo>
                  <a:cubicBezTo>
                    <a:pt x="256049" y="168888"/>
                    <a:pt x="255544" y="164892"/>
                    <a:pt x="255038" y="159149"/>
                  </a:cubicBezTo>
                  <a:cubicBezTo>
                    <a:pt x="254280" y="151157"/>
                    <a:pt x="254280" y="143666"/>
                    <a:pt x="254280" y="142667"/>
                  </a:cubicBezTo>
                  <a:cubicBezTo>
                    <a:pt x="254280" y="114948"/>
                    <a:pt x="265400" y="39282"/>
                    <a:pt x="272730" y="8317"/>
                  </a:cubicBezTo>
                  <a:cubicBezTo>
                    <a:pt x="272982" y="6569"/>
                    <a:pt x="273235" y="6069"/>
                    <a:pt x="273235" y="4072"/>
                  </a:cubicBezTo>
                  <a:cubicBezTo>
                    <a:pt x="273235" y="3073"/>
                    <a:pt x="272982" y="326"/>
                    <a:pt x="271213" y="326"/>
                  </a:cubicBezTo>
                  <a:cubicBezTo>
                    <a:pt x="270202" y="326"/>
                    <a:pt x="269950" y="575"/>
                    <a:pt x="265148" y="6069"/>
                  </a:cubicBezTo>
                  <a:cubicBezTo>
                    <a:pt x="241391" y="34538"/>
                    <a:pt x="167593" y="121940"/>
                    <a:pt x="142572" y="142917"/>
                  </a:cubicBezTo>
                  <a:cubicBezTo>
                    <a:pt x="136254" y="129681"/>
                    <a:pt x="131704" y="120192"/>
                    <a:pt x="122859" y="85231"/>
                  </a:cubicBezTo>
                  <a:cubicBezTo>
                    <a:pt x="115530" y="57012"/>
                    <a:pt x="111233" y="36286"/>
                    <a:pt x="106937" y="12063"/>
                  </a:cubicBezTo>
                  <a:cubicBezTo>
                    <a:pt x="106178" y="8567"/>
                    <a:pt x="104915" y="1824"/>
                    <a:pt x="104915" y="1325"/>
                  </a:cubicBezTo>
                  <a:cubicBezTo>
                    <a:pt x="104157" y="76"/>
                    <a:pt x="102893" y="76"/>
                    <a:pt x="102135" y="76"/>
                  </a:cubicBezTo>
                  <a:cubicBezTo>
                    <a:pt x="97585" y="76"/>
                    <a:pt x="86971" y="5570"/>
                    <a:pt x="86212" y="10814"/>
                  </a:cubicBezTo>
                  <a:cubicBezTo>
                    <a:pt x="83180" y="31791"/>
                    <a:pt x="78125" y="64754"/>
                    <a:pt x="60434" y="112451"/>
                  </a:cubicBezTo>
                  <a:cubicBezTo>
                    <a:pt x="40215" y="165641"/>
                    <a:pt x="34655" y="165641"/>
                    <a:pt x="29853" y="165641"/>
                  </a:cubicBezTo>
                  <a:cubicBezTo>
                    <a:pt x="26567" y="165641"/>
                    <a:pt x="17216" y="163644"/>
                    <a:pt x="11656" y="158649"/>
                  </a:cubicBezTo>
                  <a:cubicBezTo>
                    <a:pt x="10393" y="157401"/>
                    <a:pt x="9887" y="157401"/>
                    <a:pt x="9382" y="157401"/>
                  </a:cubicBezTo>
                  <a:cubicBezTo>
                    <a:pt x="5843" y="157401"/>
                    <a:pt x="283" y="168638"/>
                    <a:pt x="283" y="175630"/>
                  </a:cubicBezTo>
                  <a:cubicBezTo>
                    <a:pt x="283" y="177878"/>
                    <a:pt x="283" y="180874"/>
                    <a:pt x="8371" y="185120"/>
                  </a:cubicBezTo>
                  <a:cubicBezTo>
                    <a:pt x="14689" y="188366"/>
                    <a:pt x="20755" y="188616"/>
                    <a:pt x="22018" y="188616"/>
                  </a:cubicBezTo>
                  <a:cubicBezTo>
                    <a:pt x="37688" y="188616"/>
                    <a:pt x="52599" y="152906"/>
                    <a:pt x="57654" y="140170"/>
                  </a:cubicBezTo>
                  <a:cubicBezTo>
                    <a:pt x="69532" y="111951"/>
                    <a:pt x="83685" y="72495"/>
                    <a:pt x="90762" y="36535"/>
                  </a:cubicBez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056D6CE-461C-031A-DBC7-A490944EBB16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465277" y="4676849"/>
              <a:ext cx="45997" cy="174630"/>
            </a:xfrm>
            <a:custGeom>
              <a:avLst/>
              <a:gdLst>
                <a:gd name="connsiteX0" fmla="*/ 42754 w 45997"/>
                <a:gd name="connsiteY0" fmla="*/ 72 h 174630"/>
                <a:gd name="connsiteX1" fmla="*/ 295 w 45997"/>
                <a:gd name="connsiteY1" fmla="*/ 87300 h 174630"/>
                <a:gd name="connsiteX2" fmla="*/ 42754 w 45997"/>
                <a:gd name="connsiteY2" fmla="*/ 174702 h 174630"/>
                <a:gd name="connsiteX3" fmla="*/ 46293 w 45997"/>
                <a:gd name="connsiteY3" fmla="*/ 172604 h 174630"/>
                <a:gd name="connsiteX4" fmla="*/ 44523 w 45997"/>
                <a:gd name="connsiteY4" fmla="*/ 169982 h 174630"/>
                <a:gd name="connsiteX5" fmla="*/ 12325 w 45997"/>
                <a:gd name="connsiteY5" fmla="*/ 87474 h 174630"/>
                <a:gd name="connsiteX6" fmla="*/ 45054 w 45997"/>
                <a:gd name="connsiteY6" fmla="*/ 4267 h 174630"/>
                <a:gd name="connsiteX7" fmla="*/ 46293 w 45997"/>
                <a:gd name="connsiteY7" fmla="*/ 2170 h 174630"/>
                <a:gd name="connsiteX8" fmla="*/ 42754 w 45997"/>
                <a:gd name="connsiteY8" fmla="*/ 72 h 17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97" h="174630">
                  <a:moveTo>
                    <a:pt x="42754" y="72"/>
                  </a:moveTo>
                  <a:cubicBezTo>
                    <a:pt x="9141" y="23496"/>
                    <a:pt x="295" y="60554"/>
                    <a:pt x="295" y="87300"/>
                  </a:cubicBezTo>
                  <a:cubicBezTo>
                    <a:pt x="295" y="111947"/>
                    <a:pt x="7725" y="150229"/>
                    <a:pt x="42754" y="174702"/>
                  </a:cubicBezTo>
                  <a:cubicBezTo>
                    <a:pt x="44170" y="174702"/>
                    <a:pt x="46293" y="174702"/>
                    <a:pt x="46293" y="172604"/>
                  </a:cubicBezTo>
                  <a:cubicBezTo>
                    <a:pt x="46293" y="171556"/>
                    <a:pt x="45762" y="171206"/>
                    <a:pt x="44523" y="169982"/>
                  </a:cubicBezTo>
                  <a:cubicBezTo>
                    <a:pt x="20994" y="149006"/>
                    <a:pt x="12325" y="119289"/>
                    <a:pt x="12325" y="87474"/>
                  </a:cubicBezTo>
                  <a:cubicBezTo>
                    <a:pt x="12325" y="40277"/>
                    <a:pt x="30547" y="17203"/>
                    <a:pt x="45054" y="4267"/>
                  </a:cubicBezTo>
                  <a:cubicBezTo>
                    <a:pt x="45762" y="3568"/>
                    <a:pt x="46293" y="3044"/>
                    <a:pt x="46293" y="2170"/>
                  </a:cubicBezTo>
                  <a:cubicBezTo>
                    <a:pt x="46293" y="72"/>
                    <a:pt x="44170" y="72"/>
                    <a:pt x="42754" y="72"/>
                  </a:cubicBez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C744D85-7C47-3DFF-509E-E53B6E74FCD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0537534" y="4683667"/>
              <a:ext cx="130561" cy="128831"/>
            </a:xfrm>
            <a:custGeom>
              <a:avLst/>
              <a:gdLst>
                <a:gd name="connsiteX0" fmla="*/ 70002 w 130561"/>
                <a:gd name="connsiteY0" fmla="*/ 68770 h 128831"/>
                <a:gd name="connsiteX1" fmla="*/ 123784 w 130561"/>
                <a:gd name="connsiteY1" fmla="*/ 68770 h 128831"/>
                <a:gd name="connsiteX2" fmla="*/ 130860 w 130561"/>
                <a:gd name="connsiteY2" fmla="*/ 64575 h 128831"/>
                <a:gd name="connsiteX3" fmla="*/ 123784 w 130561"/>
                <a:gd name="connsiteY3" fmla="*/ 60205 h 128831"/>
                <a:gd name="connsiteX4" fmla="*/ 70002 w 130561"/>
                <a:gd name="connsiteY4" fmla="*/ 60205 h 128831"/>
                <a:gd name="connsiteX5" fmla="*/ 70002 w 130561"/>
                <a:gd name="connsiteY5" fmla="*/ 7588 h 128831"/>
                <a:gd name="connsiteX6" fmla="*/ 65579 w 130561"/>
                <a:gd name="connsiteY6" fmla="*/ 72 h 128831"/>
                <a:gd name="connsiteX7" fmla="*/ 61333 w 130561"/>
                <a:gd name="connsiteY7" fmla="*/ 6714 h 128831"/>
                <a:gd name="connsiteX8" fmla="*/ 61333 w 130561"/>
                <a:gd name="connsiteY8" fmla="*/ 60205 h 128831"/>
                <a:gd name="connsiteX9" fmla="*/ 7375 w 130561"/>
                <a:gd name="connsiteY9" fmla="*/ 60205 h 128831"/>
                <a:gd name="connsiteX10" fmla="*/ 298 w 130561"/>
                <a:gd name="connsiteY10" fmla="*/ 64575 h 128831"/>
                <a:gd name="connsiteX11" fmla="*/ 7375 w 130561"/>
                <a:gd name="connsiteY11" fmla="*/ 68770 h 128831"/>
                <a:gd name="connsiteX12" fmla="*/ 61333 w 130561"/>
                <a:gd name="connsiteY12" fmla="*/ 68770 h 128831"/>
                <a:gd name="connsiteX13" fmla="*/ 61333 w 130561"/>
                <a:gd name="connsiteY13" fmla="*/ 120338 h 128831"/>
                <a:gd name="connsiteX14" fmla="*/ 7375 w 130561"/>
                <a:gd name="connsiteY14" fmla="*/ 120338 h 128831"/>
                <a:gd name="connsiteX15" fmla="*/ 298 w 130561"/>
                <a:gd name="connsiteY15" fmla="*/ 124708 h 128831"/>
                <a:gd name="connsiteX16" fmla="*/ 7375 w 130561"/>
                <a:gd name="connsiteY16" fmla="*/ 128903 h 128831"/>
                <a:gd name="connsiteX17" fmla="*/ 123784 w 130561"/>
                <a:gd name="connsiteY17" fmla="*/ 128903 h 128831"/>
                <a:gd name="connsiteX18" fmla="*/ 130860 w 130561"/>
                <a:gd name="connsiteY18" fmla="*/ 124708 h 128831"/>
                <a:gd name="connsiteX19" fmla="*/ 123784 w 130561"/>
                <a:gd name="connsiteY19" fmla="*/ 120338 h 128831"/>
                <a:gd name="connsiteX20" fmla="*/ 70002 w 130561"/>
                <a:gd name="connsiteY20" fmla="*/ 120338 h 128831"/>
                <a:gd name="connsiteX21" fmla="*/ 70002 w 130561"/>
                <a:gd name="connsiteY21" fmla="*/ 68770 h 12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561" h="128831">
                  <a:moveTo>
                    <a:pt x="70002" y="68770"/>
                  </a:moveTo>
                  <a:lnTo>
                    <a:pt x="123784" y="68770"/>
                  </a:lnTo>
                  <a:cubicBezTo>
                    <a:pt x="126614" y="68770"/>
                    <a:pt x="130860" y="68770"/>
                    <a:pt x="130860" y="64575"/>
                  </a:cubicBezTo>
                  <a:cubicBezTo>
                    <a:pt x="130860" y="60205"/>
                    <a:pt x="126791" y="60205"/>
                    <a:pt x="123784" y="60205"/>
                  </a:cubicBezTo>
                  <a:lnTo>
                    <a:pt x="70002" y="60205"/>
                  </a:lnTo>
                  <a:lnTo>
                    <a:pt x="70002" y="7588"/>
                  </a:lnTo>
                  <a:cubicBezTo>
                    <a:pt x="70002" y="4442"/>
                    <a:pt x="70002" y="72"/>
                    <a:pt x="65579" y="72"/>
                  </a:cubicBezTo>
                  <a:cubicBezTo>
                    <a:pt x="61333" y="72"/>
                    <a:pt x="61333" y="4092"/>
                    <a:pt x="61333" y="6714"/>
                  </a:cubicBezTo>
                  <a:lnTo>
                    <a:pt x="61333" y="60205"/>
                  </a:lnTo>
                  <a:lnTo>
                    <a:pt x="7375" y="60205"/>
                  </a:lnTo>
                  <a:cubicBezTo>
                    <a:pt x="4367" y="60205"/>
                    <a:pt x="298" y="60205"/>
                    <a:pt x="298" y="64575"/>
                  </a:cubicBezTo>
                  <a:cubicBezTo>
                    <a:pt x="298" y="68770"/>
                    <a:pt x="4544" y="68770"/>
                    <a:pt x="7375" y="68770"/>
                  </a:cubicBezTo>
                  <a:lnTo>
                    <a:pt x="61333" y="68770"/>
                  </a:lnTo>
                  <a:lnTo>
                    <a:pt x="61333" y="120338"/>
                  </a:lnTo>
                  <a:lnTo>
                    <a:pt x="7375" y="120338"/>
                  </a:lnTo>
                  <a:cubicBezTo>
                    <a:pt x="4367" y="120338"/>
                    <a:pt x="298" y="120338"/>
                    <a:pt x="298" y="124708"/>
                  </a:cubicBezTo>
                  <a:cubicBezTo>
                    <a:pt x="298" y="128903"/>
                    <a:pt x="4544" y="128903"/>
                    <a:pt x="7375" y="128903"/>
                  </a:cubicBezTo>
                  <a:lnTo>
                    <a:pt x="123784" y="128903"/>
                  </a:lnTo>
                  <a:cubicBezTo>
                    <a:pt x="126614" y="128903"/>
                    <a:pt x="130860" y="128903"/>
                    <a:pt x="130860" y="124708"/>
                  </a:cubicBezTo>
                  <a:cubicBezTo>
                    <a:pt x="130860" y="120338"/>
                    <a:pt x="126791" y="120338"/>
                    <a:pt x="123784" y="120338"/>
                  </a:cubicBezTo>
                  <a:lnTo>
                    <a:pt x="70002" y="120338"/>
                  </a:lnTo>
                  <a:lnTo>
                    <a:pt x="70002" y="68770"/>
                  </a:ln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93D65A4-519B-45BF-1EDA-5A4EDA0B0BB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0694431" y="4676849"/>
              <a:ext cx="45820" cy="174630"/>
            </a:xfrm>
            <a:custGeom>
              <a:avLst/>
              <a:gdLst>
                <a:gd name="connsiteX0" fmla="*/ 3666 w 45820"/>
                <a:gd name="connsiteY0" fmla="*/ 72 h 174630"/>
                <a:gd name="connsiteX1" fmla="*/ 304 w 45820"/>
                <a:gd name="connsiteY1" fmla="*/ 2170 h 174630"/>
                <a:gd name="connsiteX2" fmla="*/ 1897 w 45820"/>
                <a:gd name="connsiteY2" fmla="*/ 4792 h 174630"/>
                <a:gd name="connsiteX3" fmla="*/ 34095 w 45820"/>
                <a:gd name="connsiteY3" fmla="*/ 87300 h 174630"/>
                <a:gd name="connsiteX4" fmla="*/ 3489 w 45820"/>
                <a:gd name="connsiteY4" fmla="*/ 168584 h 174630"/>
                <a:gd name="connsiteX5" fmla="*/ 304 w 45820"/>
                <a:gd name="connsiteY5" fmla="*/ 172604 h 174630"/>
                <a:gd name="connsiteX6" fmla="*/ 2604 w 45820"/>
                <a:gd name="connsiteY6" fmla="*/ 174702 h 174630"/>
                <a:gd name="connsiteX7" fmla="*/ 33210 w 45820"/>
                <a:gd name="connsiteY7" fmla="*/ 141314 h 174630"/>
                <a:gd name="connsiteX8" fmla="*/ 46125 w 45820"/>
                <a:gd name="connsiteY8" fmla="*/ 87474 h 174630"/>
                <a:gd name="connsiteX9" fmla="*/ 3666 w 45820"/>
                <a:gd name="connsiteY9" fmla="*/ 72 h 17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20" h="174630">
                  <a:moveTo>
                    <a:pt x="3666" y="72"/>
                  </a:moveTo>
                  <a:cubicBezTo>
                    <a:pt x="2427" y="72"/>
                    <a:pt x="304" y="72"/>
                    <a:pt x="304" y="2170"/>
                  </a:cubicBezTo>
                  <a:cubicBezTo>
                    <a:pt x="304" y="3044"/>
                    <a:pt x="835" y="3568"/>
                    <a:pt x="1897" y="4792"/>
                  </a:cubicBezTo>
                  <a:cubicBezTo>
                    <a:pt x="17111" y="18601"/>
                    <a:pt x="34095" y="42200"/>
                    <a:pt x="34095" y="87300"/>
                  </a:cubicBezTo>
                  <a:cubicBezTo>
                    <a:pt x="34095" y="123834"/>
                    <a:pt x="22596" y="151453"/>
                    <a:pt x="3489" y="168584"/>
                  </a:cubicBezTo>
                  <a:cubicBezTo>
                    <a:pt x="481" y="171556"/>
                    <a:pt x="304" y="171730"/>
                    <a:pt x="304" y="172604"/>
                  </a:cubicBezTo>
                  <a:cubicBezTo>
                    <a:pt x="304" y="173478"/>
                    <a:pt x="835" y="174702"/>
                    <a:pt x="2604" y="174702"/>
                  </a:cubicBezTo>
                  <a:cubicBezTo>
                    <a:pt x="4727" y="174702"/>
                    <a:pt x="21534" y="163165"/>
                    <a:pt x="33210" y="141314"/>
                  </a:cubicBezTo>
                  <a:cubicBezTo>
                    <a:pt x="40995" y="126806"/>
                    <a:pt x="46125" y="107927"/>
                    <a:pt x="46125" y="87474"/>
                  </a:cubicBezTo>
                  <a:cubicBezTo>
                    <a:pt x="46125" y="62827"/>
                    <a:pt x="38695" y="24545"/>
                    <a:pt x="3666" y="72"/>
                  </a:cubicBez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407D055-74D4-98F4-46EA-79D3A83E442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0798507" y="4723770"/>
              <a:ext cx="58634" cy="249721"/>
            </a:xfrm>
            <a:custGeom>
              <a:avLst/>
              <a:gdLst>
                <a:gd name="connsiteX0" fmla="*/ 58942 w 58634"/>
                <a:gd name="connsiteY0" fmla="*/ 247300 h 249721"/>
                <a:gd name="connsiteX1" fmla="*/ 54646 w 58634"/>
                <a:gd name="connsiteY1" fmla="*/ 241806 h 249721"/>
                <a:gd name="connsiteX2" fmla="*/ 14967 w 58634"/>
                <a:gd name="connsiteY2" fmla="*/ 124937 h 249721"/>
                <a:gd name="connsiteX3" fmla="*/ 55657 w 58634"/>
                <a:gd name="connsiteY3" fmla="*/ 6818 h 249721"/>
                <a:gd name="connsiteX4" fmla="*/ 58942 w 58634"/>
                <a:gd name="connsiteY4" fmla="*/ 2573 h 249721"/>
                <a:gd name="connsiteX5" fmla="*/ 56415 w 58634"/>
                <a:gd name="connsiteY5" fmla="*/ 76 h 249721"/>
                <a:gd name="connsiteX6" fmla="*/ 16230 w 58634"/>
                <a:gd name="connsiteY6" fmla="*/ 48772 h 249721"/>
                <a:gd name="connsiteX7" fmla="*/ 308 w 58634"/>
                <a:gd name="connsiteY7" fmla="*/ 124937 h 249721"/>
                <a:gd name="connsiteX8" fmla="*/ 16989 w 58634"/>
                <a:gd name="connsiteY8" fmla="*/ 202850 h 249721"/>
                <a:gd name="connsiteX9" fmla="*/ 56415 w 58634"/>
                <a:gd name="connsiteY9" fmla="*/ 249797 h 249721"/>
                <a:gd name="connsiteX10" fmla="*/ 58942 w 58634"/>
                <a:gd name="connsiteY10" fmla="*/ 247300 h 24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34" h="249721">
                  <a:moveTo>
                    <a:pt x="58942" y="247300"/>
                  </a:moveTo>
                  <a:cubicBezTo>
                    <a:pt x="58942" y="246551"/>
                    <a:pt x="58942" y="246052"/>
                    <a:pt x="54646" y="241806"/>
                  </a:cubicBezTo>
                  <a:cubicBezTo>
                    <a:pt x="23054" y="210341"/>
                    <a:pt x="14967" y="163144"/>
                    <a:pt x="14967" y="124937"/>
                  </a:cubicBezTo>
                  <a:cubicBezTo>
                    <a:pt x="14967" y="81485"/>
                    <a:pt x="24570" y="38034"/>
                    <a:pt x="55657" y="6818"/>
                  </a:cubicBezTo>
                  <a:cubicBezTo>
                    <a:pt x="58942" y="3822"/>
                    <a:pt x="58942" y="3322"/>
                    <a:pt x="58942" y="2573"/>
                  </a:cubicBezTo>
                  <a:cubicBezTo>
                    <a:pt x="58942" y="825"/>
                    <a:pt x="57931" y="76"/>
                    <a:pt x="56415" y="76"/>
                  </a:cubicBezTo>
                  <a:cubicBezTo>
                    <a:pt x="53888" y="76"/>
                    <a:pt x="31142" y="17057"/>
                    <a:pt x="16230" y="48772"/>
                  </a:cubicBezTo>
                  <a:cubicBezTo>
                    <a:pt x="3341" y="76241"/>
                    <a:pt x="308" y="103960"/>
                    <a:pt x="308" y="124937"/>
                  </a:cubicBezTo>
                  <a:cubicBezTo>
                    <a:pt x="308" y="144415"/>
                    <a:pt x="3088" y="174631"/>
                    <a:pt x="16989" y="202850"/>
                  </a:cubicBezTo>
                  <a:cubicBezTo>
                    <a:pt x="32152" y="233566"/>
                    <a:pt x="53888" y="249797"/>
                    <a:pt x="56415" y="249797"/>
                  </a:cubicBezTo>
                  <a:cubicBezTo>
                    <a:pt x="57931" y="249797"/>
                    <a:pt x="58942" y="249048"/>
                    <a:pt x="58942" y="247300"/>
                  </a:cubicBez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EAFD896-D19F-5DB3-3BDD-D68C406DA20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0881628" y="4740501"/>
              <a:ext cx="152650" cy="170559"/>
            </a:xfrm>
            <a:custGeom>
              <a:avLst/>
              <a:gdLst>
                <a:gd name="connsiteX0" fmla="*/ 84978 w 152650"/>
                <a:gd name="connsiteY0" fmla="*/ 19554 h 170559"/>
                <a:gd name="connsiteX1" fmla="*/ 111767 w 152650"/>
                <a:gd name="connsiteY1" fmla="*/ 7817 h 170559"/>
                <a:gd name="connsiteX2" fmla="*/ 121371 w 152650"/>
                <a:gd name="connsiteY2" fmla="*/ 3073 h 170559"/>
                <a:gd name="connsiteX3" fmla="*/ 117327 w 152650"/>
                <a:gd name="connsiteY3" fmla="*/ 76 h 170559"/>
                <a:gd name="connsiteX4" fmla="*/ 79923 w 152650"/>
                <a:gd name="connsiteY4" fmla="*/ 825 h 170559"/>
                <a:gd name="connsiteX5" fmla="*/ 46309 w 152650"/>
                <a:gd name="connsiteY5" fmla="*/ 76 h 170559"/>
                <a:gd name="connsiteX6" fmla="*/ 41507 w 152650"/>
                <a:gd name="connsiteY6" fmla="*/ 5070 h 170559"/>
                <a:gd name="connsiteX7" fmla="*/ 48584 w 152650"/>
                <a:gd name="connsiteY7" fmla="*/ 7817 h 170559"/>
                <a:gd name="connsiteX8" fmla="*/ 58188 w 152650"/>
                <a:gd name="connsiteY8" fmla="*/ 8317 h 170559"/>
                <a:gd name="connsiteX9" fmla="*/ 65012 w 152650"/>
                <a:gd name="connsiteY9" fmla="*/ 12312 h 170559"/>
                <a:gd name="connsiteX10" fmla="*/ 64001 w 152650"/>
                <a:gd name="connsiteY10" fmla="*/ 17057 h 170559"/>
                <a:gd name="connsiteX11" fmla="*/ 30134 w 152650"/>
                <a:gd name="connsiteY11" fmla="*/ 151157 h 170559"/>
                <a:gd name="connsiteX12" fmla="*/ 7136 w 152650"/>
                <a:gd name="connsiteY12" fmla="*/ 162894 h 170559"/>
                <a:gd name="connsiteX13" fmla="*/ 312 w 152650"/>
                <a:gd name="connsiteY13" fmla="*/ 167889 h 170559"/>
                <a:gd name="connsiteX14" fmla="*/ 7136 w 152650"/>
                <a:gd name="connsiteY14" fmla="*/ 170636 h 170559"/>
                <a:gd name="connsiteX15" fmla="*/ 124151 w 152650"/>
                <a:gd name="connsiteY15" fmla="*/ 170636 h 170559"/>
                <a:gd name="connsiteX16" fmla="*/ 131986 w 152650"/>
                <a:gd name="connsiteY16" fmla="*/ 166390 h 170559"/>
                <a:gd name="connsiteX17" fmla="*/ 151952 w 152650"/>
                <a:gd name="connsiteY17" fmla="*/ 112451 h 170559"/>
                <a:gd name="connsiteX18" fmla="*/ 152963 w 152650"/>
                <a:gd name="connsiteY18" fmla="*/ 108955 h 170559"/>
                <a:gd name="connsiteX19" fmla="*/ 149930 w 152650"/>
                <a:gd name="connsiteY19" fmla="*/ 106208 h 170559"/>
                <a:gd name="connsiteX20" fmla="*/ 145634 w 152650"/>
                <a:gd name="connsiteY20" fmla="*/ 111452 h 170559"/>
                <a:gd name="connsiteX21" fmla="*/ 82198 w 152650"/>
                <a:gd name="connsiteY21" fmla="*/ 162894 h 170559"/>
                <a:gd name="connsiteX22" fmla="*/ 58441 w 152650"/>
                <a:gd name="connsiteY22" fmla="*/ 162894 h 170559"/>
                <a:gd name="connsiteX23" fmla="*/ 52880 w 152650"/>
                <a:gd name="connsiteY23" fmla="*/ 162645 h 170559"/>
                <a:gd name="connsiteX24" fmla="*/ 49595 w 152650"/>
                <a:gd name="connsiteY24" fmla="*/ 160147 h 170559"/>
                <a:gd name="connsiteX25" fmla="*/ 50859 w 152650"/>
                <a:gd name="connsiteY25" fmla="*/ 154404 h 170559"/>
                <a:gd name="connsiteX26" fmla="*/ 84978 w 152650"/>
                <a:gd name="connsiteY26" fmla="*/ 19554 h 1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650" h="170559">
                  <a:moveTo>
                    <a:pt x="84978" y="19554"/>
                  </a:moveTo>
                  <a:cubicBezTo>
                    <a:pt x="87252" y="10564"/>
                    <a:pt x="88010" y="7817"/>
                    <a:pt x="111767" y="7817"/>
                  </a:cubicBezTo>
                  <a:cubicBezTo>
                    <a:pt x="119349" y="7817"/>
                    <a:pt x="121371" y="7817"/>
                    <a:pt x="121371" y="3073"/>
                  </a:cubicBezTo>
                  <a:cubicBezTo>
                    <a:pt x="121371" y="76"/>
                    <a:pt x="118591" y="76"/>
                    <a:pt x="117327" y="76"/>
                  </a:cubicBezTo>
                  <a:cubicBezTo>
                    <a:pt x="108987" y="76"/>
                    <a:pt x="88263" y="825"/>
                    <a:pt x="79923" y="825"/>
                  </a:cubicBezTo>
                  <a:cubicBezTo>
                    <a:pt x="72341" y="825"/>
                    <a:pt x="53891" y="76"/>
                    <a:pt x="46309" y="76"/>
                  </a:cubicBezTo>
                  <a:cubicBezTo>
                    <a:pt x="44540" y="76"/>
                    <a:pt x="41507" y="76"/>
                    <a:pt x="41507" y="5070"/>
                  </a:cubicBezTo>
                  <a:cubicBezTo>
                    <a:pt x="41507" y="7817"/>
                    <a:pt x="43782" y="7817"/>
                    <a:pt x="48584" y="7817"/>
                  </a:cubicBezTo>
                  <a:cubicBezTo>
                    <a:pt x="49089" y="7817"/>
                    <a:pt x="53891" y="7817"/>
                    <a:pt x="58188" y="8317"/>
                  </a:cubicBezTo>
                  <a:cubicBezTo>
                    <a:pt x="62737" y="8816"/>
                    <a:pt x="65012" y="9066"/>
                    <a:pt x="65012" y="12312"/>
                  </a:cubicBezTo>
                  <a:cubicBezTo>
                    <a:pt x="65012" y="13311"/>
                    <a:pt x="64759" y="14060"/>
                    <a:pt x="64001" y="17057"/>
                  </a:cubicBezTo>
                  <a:lnTo>
                    <a:pt x="30134" y="151157"/>
                  </a:lnTo>
                  <a:cubicBezTo>
                    <a:pt x="27607" y="160897"/>
                    <a:pt x="27102" y="162894"/>
                    <a:pt x="7136" y="162894"/>
                  </a:cubicBezTo>
                  <a:cubicBezTo>
                    <a:pt x="2839" y="162894"/>
                    <a:pt x="312" y="162894"/>
                    <a:pt x="312" y="167889"/>
                  </a:cubicBezTo>
                  <a:cubicBezTo>
                    <a:pt x="312" y="170636"/>
                    <a:pt x="2587" y="170636"/>
                    <a:pt x="7136" y="170636"/>
                  </a:cubicBezTo>
                  <a:lnTo>
                    <a:pt x="124151" y="170636"/>
                  </a:lnTo>
                  <a:cubicBezTo>
                    <a:pt x="130217" y="170636"/>
                    <a:pt x="130470" y="170636"/>
                    <a:pt x="131986" y="166390"/>
                  </a:cubicBezTo>
                  <a:lnTo>
                    <a:pt x="151952" y="112451"/>
                  </a:lnTo>
                  <a:cubicBezTo>
                    <a:pt x="152963" y="109704"/>
                    <a:pt x="152963" y="109204"/>
                    <a:pt x="152963" y="108955"/>
                  </a:cubicBezTo>
                  <a:cubicBezTo>
                    <a:pt x="152963" y="107956"/>
                    <a:pt x="152205" y="106208"/>
                    <a:pt x="149930" y="106208"/>
                  </a:cubicBezTo>
                  <a:cubicBezTo>
                    <a:pt x="147655" y="106208"/>
                    <a:pt x="147403" y="107456"/>
                    <a:pt x="145634" y="111452"/>
                  </a:cubicBezTo>
                  <a:cubicBezTo>
                    <a:pt x="137041" y="134426"/>
                    <a:pt x="125920" y="162894"/>
                    <a:pt x="82198" y="162894"/>
                  </a:cubicBezTo>
                  <a:lnTo>
                    <a:pt x="58441" y="162894"/>
                  </a:lnTo>
                  <a:cubicBezTo>
                    <a:pt x="54902" y="162894"/>
                    <a:pt x="54397" y="162894"/>
                    <a:pt x="52880" y="162645"/>
                  </a:cubicBezTo>
                  <a:cubicBezTo>
                    <a:pt x="50353" y="162395"/>
                    <a:pt x="49595" y="162145"/>
                    <a:pt x="49595" y="160147"/>
                  </a:cubicBezTo>
                  <a:cubicBezTo>
                    <a:pt x="49595" y="159398"/>
                    <a:pt x="49595" y="158899"/>
                    <a:pt x="50859" y="154404"/>
                  </a:cubicBezTo>
                  <a:lnTo>
                    <a:pt x="84978" y="19554"/>
                  </a:ln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21CF257-CEB3-FCE6-3C33-2FE3CB2781E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1058177" y="4723770"/>
              <a:ext cx="58634" cy="249721"/>
            </a:xfrm>
            <a:custGeom>
              <a:avLst/>
              <a:gdLst>
                <a:gd name="connsiteX0" fmla="*/ 58953 w 58634"/>
                <a:gd name="connsiteY0" fmla="*/ 124937 h 249721"/>
                <a:gd name="connsiteX1" fmla="*/ 42272 w 58634"/>
                <a:gd name="connsiteY1" fmla="*/ 47024 h 249721"/>
                <a:gd name="connsiteX2" fmla="*/ 2846 w 58634"/>
                <a:gd name="connsiteY2" fmla="*/ 76 h 249721"/>
                <a:gd name="connsiteX3" fmla="*/ 319 w 58634"/>
                <a:gd name="connsiteY3" fmla="*/ 2573 h 249721"/>
                <a:gd name="connsiteX4" fmla="*/ 5121 w 58634"/>
                <a:gd name="connsiteY4" fmla="*/ 8317 h 249721"/>
                <a:gd name="connsiteX5" fmla="*/ 44294 w 58634"/>
                <a:gd name="connsiteY5" fmla="*/ 124937 h 249721"/>
                <a:gd name="connsiteX6" fmla="*/ 3604 w 58634"/>
                <a:gd name="connsiteY6" fmla="*/ 243055 h 249721"/>
                <a:gd name="connsiteX7" fmla="*/ 319 w 58634"/>
                <a:gd name="connsiteY7" fmla="*/ 247300 h 249721"/>
                <a:gd name="connsiteX8" fmla="*/ 2846 w 58634"/>
                <a:gd name="connsiteY8" fmla="*/ 249797 h 249721"/>
                <a:gd name="connsiteX9" fmla="*/ 43031 w 58634"/>
                <a:gd name="connsiteY9" fmla="*/ 201102 h 249721"/>
                <a:gd name="connsiteX10" fmla="*/ 58953 w 58634"/>
                <a:gd name="connsiteY10" fmla="*/ 124937 h 24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34" h="249721">
                  <a:moveTo>
                    <a:pt x="58953" y="124937"/>
                  </a:moveTo>
                  <a:cubicBezTo>
                    <a:pt x="58953" y="105458"/>
                    <a:pt x="56173" y="75242"/>
                    <a:pt x="42272" y="47024"/>
                  </a:cubicBezTo>
                  <a:cubicBezTo>
                    <a:pt x="27108" y="16308"/>
                    <a:pt x="5373" y="76"/>
                    <a:pt x="2846" y="76"/>
                  </a:cubicBezTo>
                  <a:cubicBezTo>
                    <a:pt x="1330" y="76"/>
                    <a:pt x="319" y="1075"/>
                    <a:pt x="319" y="2573"/>
                  </a:cubicBezTo>
                  <a:cubicBezTo>
                    <a:pt x="319" y="3322"/>
                    <a:pt x="319" y="3822"/>
                    <a:pt x="5121" y="8317"/>
                  </a:cubicBezTo>
                  <a:cubicBezTo>
                    <a:pt x="29889" y="33039"/>
                    <a:pt x="44294" y="72745"/>
                    <a:pt x="44294" y="124937"/>
                  </a:cubicBezTo>
                  <a:cubicBezTo>
                    <a:pt x="44294" y="167639"/>
                    <a:pt x="34943" y="211590"/>
                    <a:pt x="3604" y="243055"/>
                  </a:cubicBezTo>
                  <a:cubicBezTo>
                    <a:pt x="319" y="246052"/>
                    <a:pt x="319" y="246551"/>
                    <a:pt x="319" y="247300"/>
                  </a:cubicBezTo>
                  <a:cubicBezTo>
                    <a:pt x="319" y="248799"/>
                    <a:pt x="1330" y="249797"/>
                    <a:pt x="2846" y="249797"/>
                  </a:cubicBezTo>
                  <a:cubicBezTo>
                    <a:pt x="5373" y="249797"/>
                    <a:pt x="28119" y="232816"/>
                    <a:pt x="43031" y="201102"/>
                  </a:cubicBezTo>
                  <a:cubicBezTo>
                    <a:pt x="55920" y="173632"/>
                    <a:pt x="58953" y="145913"/>
                    <a:pt x="58953" y="124937"/>
                  </a:cubicBez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3FC7667-D390-0A8D-A1E4-3FE381E887B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1151155" y="4623879"/>
              <a:ext cx="96038" cy="449248"/>
            </a:xfrm>
            <a:custGeom>
              <a:avLst/>
              <a:gdLst>
                <a:gd name="connsiteX0" fmla="*/ 96361 w 96038"/>
                <a:gd name="connsiteY0" fmla="*/ 224565 h 449248"/>
                <a:gd name="connsiteX1" fmla="*/ 29640 w 96038"/>
                <a:gd name="connsiteY1" fmla="*/ 20542 h 449248"/>
                <a:gd name="connsiteX2" fmla="*/ 10685 w 96038"/>
                <a:gd name="connsiteY2" fmla="*/ 1563 h 449248"/>
                <a:gd name="connsiteX3" fmla="*/ 5125 w 96038"/>
                <a:gd name="connsiteY3" fmla="*/ 65 h 449248"/>
                <a:gd name="connsiteX4" fmla="*/ 323 w 96038"/>
                <a:gd name="connsiteY4" fmla="*/ 2562 h 449248"/>
                <a:gd name="connsiteX5" fmla="*/ 1839 w 96038"/>
                <a:gd name="connsiteY5" fmla="*/ 5059 h 449248"/>
                <a:gd name="connsiteX6" fmla="*/ 39749 w 96038"/>
                <a:gd name="connsiteY6" fmla="*/ 55004 h 449248"/>
                <a:gd name="connsiteX7" fmla="*/ 77154 w 96038"/>
                <a:gd name="connsiteY7" fmla="*/ 224565 h 449248"/>
                <a:gd name="connsiteX8" fmla="*/ 1334 w 96038"/>
                <a:gd name="connsiteY8" fmla="*/ 444819 h 449248"/>
                <a:gd name="connsiteX9" fmla="*/ 323 w 96038"/>
                <a:gd name="connsiteY9" fmla="*/ 446817 h 449248"/>
                <a:gd name="connsiteX10" fmla="*/ 5125 w 96038"/>
                <a:gd name="connsiteY10" fmla="*/ 449314 h 449248"/>
                <a:gd name="connsiteX11" fmla="*/ 11190 w 96038"/>
                <a:gd name="connsiteY11" fmla="*/ 447316 h 449248"/>
                <a:gd name="connsiteX12" fmla="*/ 79681 w 96038"/>
                <a:gd name="connsiteY12" fmla="*/ 339436 h 449248"/>
                <a:gd name="connsiteX13" fmla="*/ 96361 w 96038"/>
                <a:gd name="connsiteY13" fmla="*/ 224565 h 44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038" h="449248">
                  <a:moveTo>
                    <a:pt x="96361" y="224565"/>
                  </a:moveTo>
                  <a:cubicBezTo>
                    <a:pt x="96361" y="152894"/>
                    <a:pt x="79428" y="76729"/>
                    <a:pt x="29640" y="20542"/>
                  </a:cubicBezTo>
                  <a:cubicBezTo>
                    <a:pt x="26101" y="16547"/>
                    <a:pt x="16750" y="6807"/>
                    <a:pt x="10685" y="1563"/>
                  </a:cubicBezTo>
                  <a:cubicBezTo>
                    <a:pt x="8916" y="65"/>
                    <a:pt x="8410" y="65"/>
                    <a:pt x="5125" y="65"/>
                  </a:cubicBezTo>
                  <a:cubicBezTo>
                    <a:pt x="2597" y="65"/>
                    <a:pt x="323" y="65"/>
                    <a:pt x="323" y="2562"/>
                  </a:cubicBezTo>
                  <a:cubicBezTo>
                    <a:pt x="323" y="3561"/>
                    <a:pt x="1334" y="4560"/>
                    <a:pt x="1839" y="5059"/>
                  </a:cubicBezTo>
                  <a:cubicBezTo>
                    <a:pt x="10432" y="13800"/>
                    <a:pt x="24080" y="27534"/>
                    <a:pt x="39749" y="55004"/>
                  </a:cubicBezTo>
                  <a:cubicBezTo>
                    <a:pt x="67044" y="102950"/>
                    <a:pt x="77154" y="164631"/>
                    <a:pt x="77154" y="224565"/>
                  </a:cubicBezTo>
                  <a:cubicBezTo>
                    <a:pt x="77154" y="332944"/>
                    <a:pt x="46826" y="399120"/>
                    <a:pt x="1334" y="444819"/>
                  </a:cubicBezTo>
                  <a:cubicBezTo>
                    <a:pt x="828" y="445318"/>
                    <a:pt x="323" y="446067"/>
                    <a:pt x="323" y="446817"/>
                  </a:cubicBezTo>
                  <a:cubicBezTo>
                    <a:pt x="323" y="449314"/>
                    <a:pt x="2597" y="449314"/>
                    <a:pt x="5125" y="449314"/>
                  </a:cubicBezTo>
                  <a:cubicBezTo>
                    <a:pt x="8410" y="449314"/>
                    <a:pt x="8916" y="449314"/>
                    <a:pt x="11190" y="447316"/>
                  </a:cubicBezTo>
                  <a:cubicBezTo>
                    <a:pt x="35200" y="426839"/>
                    <a:pt x="62242" y="392128"/>
                    <a:pt x="79681" y="339436"/>
                  </a:cubicBezTo>
                  <a:cubicBezTo>
                    <a:pt x="90801" y="305225"/>
                    <a:pt x="96361" y="264770"/>
                    <a:pt x="96361" y="224565"/>
                  </a:cubicBez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19BE477-4E6A-03FC-8758-39FD34480256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1300248" y="4599786"/>
              <a:ext cx="88810" cy="83731"/>
            </a:xfrm>
            <a:custGeom>
              <a:avLst/>
              <a:gdLst>
                <a:gd name="connsiteX0" fmla="*/ 85955 w 88810"/>
                <a:gd name="connsiteY0" fmla="*/ 35727 h 83731"/>
                <a:gd name="connsiteX1" fmla="*/ 89139 w 88810"/>
                <a:gd name="connsiteY1" fmla="*/ 32581 h 83731"/>
                <a:gd name="connsiteX2" fmla="*/ 86662 w 88810"/>
                <a:gd name="connsiteY2" fmla="*/ 30308 h 83731"/>
                <a:gd name="connsiteX3" fmla="*/ 51633 w 88810"/>
                <a:gd name="connsiteY3" fmla="*/ 36951 h 83731"/>
                <a:gd name="connsiteX4" fmla="*/ 47564 w 88810"/>
                <a:gd name="connsiteY4" fmla="*/ 4612 h 83731"/>
                <a:gd name="connsiteX5" fmla="*/ 44734 w 88810"/>
                <a:gd name="connsiteY5" fmla="*/ 67 h 83731"/>
                <a:gd name="connsiteX6" fmla="*/ 41903 w 88810"/>
                <a:gd name="connsiteY6" fmla="*/ 4437 h 83731"/>
                <a:gd name="connsiteX7" fmla="*/ 38011 w 88810"/>
                <a:gd name="connsiteY7" fmla="*/ 36951 h 83731"/>
                <a:gd name="connsiteX8" fmla="*/ 5459 w 88810"/>
                <a:gd name="connsiteY8" fmla="*/ 30658 h 83731"/>
                <a:gd name="connsiteX9" fmla="*/ 2805 w 88810"/>
                <a:gd name="connsiteY9" fmla="*/ 30308 h 83731"/>
                <a:gd name="connsiteX10" fmla="*/ 329 w 88810"/>
                <a:gd name="connsiteY10" fmla="*/ 32581 h 83731"/>
                <a:gd name="connsiteX11" fmla="*/ 1213 w 88810"/>
                <a:gd name="connsiteY11" fmla="*/ 34504 h 83731"/>
                <a:gd name="connsiteX12" fmla="*/ 33765 w 88810"/>
                <a:gd name="connsiteY12" fmla="*/ 49537 h 83731"/>
                <a:gd name="connsiteX13" fmla="*/ 17666 w 88810"/>
                <a:gd name="connsiteY13" fmla="*/ 78554 h 83731"/>
                <a:gd name="connsiteX14" fmla="*/ 16428 w 88810"/>
                <a:gd name="connsiteY14" fmla="*/ 81351 h 83731"/>
                <a:gd name="connsiteX15" fmla="*/ 18728 w 88810"/>
                <a:gd name="connsiteY15" fmla="*/ 83799 h 83731"/>
                <a:gd name="connsiteX16" fmla="*/ 30935 w 88810"/>
                <a:gd name="connsiteY16" fmla="*/ 71912 h 83731"/>
                <a:gd name="connsiteX17" fmla="*/ 44734 w 88810"/>
                <a:gd name="connsiteY17" fmla="*/ 57578 h 83731"/>
                <a:gd name="connsiteX18" fmla="*/ 68086 w 88810"/>
                <a:gd name="connsiteY18" fmla="*/ 82051 h 83731"/>
                <a:gd name="connsiteX19" fmla="*/ 70740 w 88810"/>
                <a:gd name="connsiteY19" fmla="*/ 83799 h 83731"/>
                <a:gd name="connsiteX20" fmla="*/ 73040 w 88810"/>
                <a:gd name="connsiteY20" fmla="*/ 81351 h 83731"/>
                <a:gd name="connsiteX21" fmla="*/ 69679 w 88810"/>
                <a:gd name="connsiteY21" fmla="*/ 74534 h 83731"/>
                <a:gd name="connsiteX22" fmla="*/ 55702 w 88810"/>
                <a:gd name="connsiteY22" fmla="*/ 49712 h 83731"/>
                <a:gd name="connsiteX23" fmla="*/ 85955 w 88810"/>
                <a:gd name="connsiteY23" fmla="*/ 35727 h 8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8810" h="83731">
                  <a:moveTo>
                    <a:pt x="85955" y="35727"/>
                  </a:moveTo>
                  <a:cubicBezTo>
                    <a:pt x="89139" y="34329"/>
                    <a:pt x="89139" y="33280"/>
                    <a:pt x="89139" y="32581"/>
                  </a:cubicBezTo>
                  <a:cubicBezTo>
                    <a:pt x="89139" y="31007"/>
                    <a:pt x="87547" y="30308"/>
                    <a:pt x="86662" y="30308"/>
                  </a:cubicBezTo>
                  <a:cubicBezTo>
                    <a:pt x="85778" y="30308"/>
                    <a:pt x="56410" y="35902"/>
                    <a:pt x="51633" y="36951"/>
                  </a:cubicBezTo>
                  <a:lnTo>
                    <a:pt x="47564" y="4612"/>
                  </a:lnTo>
                  <a:cubicBezTo>
                    <a:pt x="47211" y="2165"/>
                    <a:pt x="46857" y="67"/>
                    <a:pt x="44734" y="67"/>
                  </a:cubicBezTo>
                  <a:cubicBezTo>
                    <a:pt x="42965" y="67"/>
                    <a:pt x="42257" y="1640"/>
                    <a:pt x="41903" y="4437"/>
                  </a:cubicBezTo>
                  <a:lnTo>
                    <a:pt x="38011" y="36951"/>
                  </a:lnTo>
                  <a:lnTo>
                    <a:pt x="5459" y="30658"/>
                  </a:lnTo>
                  <a:cubicBezTo>
                    <a:pt x="3336" y="30308"/>
                    <a:pt x="2982" y="30308"/>
                    <a:pt x="2805" y="30308"/>
                  </a:cubicBezTo>
                  <a:cubicBezTo>
                    <a:pt x="1921" y="30308"/>
                    <a:pt x="329" y="31007"/>
                    <a:pt x="329" y="32581"/>
                  </a:cubicBezTo>
                  <a:cubicBezTo>
                    <a:pt x="329" y="33280"/>
                    <a:pt x="682" y="33804"/>
                    <a:pt x="1213" y="34504"/>
                  </a:cubicBezTo>
                  <a:cubicBezTo>
                    <a:pt x="1921" y="35028"/>
                    <a:pt x="29873" y="47789"/>
                    <a:pt x="33765" y="49537"/>
                  </a:cubicBezTo>
                  <a:lnTo>
                    <a:pt x="17666" y="78554"/>
                  </a:lnTo>
                  <a:cubicBezTo>
                    <a:pt x="16428" y="80652"/>
                    <a:pt x="16428" y="81002"/>
                    <a:pt x="16428" y="81351"/>
                  </a:cubicBezTo>
                  <a:cubicBezTo>
                    <a:pt x="16428" y="82575"/>
                    <a:pt x="17489" y="83799"/>
                    <a:pt x="18728" y="83799"/>
                  </a:cubicBezTo>
                  <a:cubicBezTo>
                    <a:pt x="20320" y="83799"/>
                    <a:pt x="24035" y="79603"/>
                    <a:pt x="30935" y="71912"/>
                  </a:cubicBezTo>
                  <a:cubicBezTo>
                    <a:pt x="35357" y="67017"/>
                    <a:pt x="40134" y="62298"/>
                    <a:pt x="44734" y="57578"/>
                  </a:cubicBezTo>
                  <a:cubicBezTo>
                    <a:pt x="53403" y="66318"/>
                    <a:pt x="65963" y="80128"/>
                    <a:pt x="68086" y="82051"/>
                  </a:cubicBezTo>
                  <a:cubicBezTo>
                    <a:pt x="69502" y="83449"/>
                    <a:pt x="69679" y="83799"/>
                    <a:pt x="70740" y="83799"/>
                  </a:cubicBezTo>
                  <a:cubicBezTo>
                    <a:pt x="71978" y="83799"/>
                    <a:pt x="73040" y="82575"/>
                    <a:pt x="73040" y="81351"/>
                  </a:cubicBezTo>
                  <a:cubicBezTo>
                    <a:pt x="73040" y="80652"/>
                    <a:pt x="70917" y="76806"/>
                    <a:pt x="69679" y="74534"/>
                  </a:cubicBezTo>
                  <a:lnTo>
                    <a:pt x="55702" y="49712"/>
                  </a:lnTo>
                  <a:lnTo>
                    <a:pt x="85955" y="35727"/>
                  </a:lnTo>
                  <a:close/>
                </a:path>
              </a:pathLst>
            </a:custGeom>
            <a:solidFill>
              <a:srgbClr val="000000"/>
            </a:solidFill>
            <a:ln w="3551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09" name="Group 208" descr="\documentclass{article}&#10;\usepackage{amsmath, physics}&#10;\usepackage{tikz-feynman}&#10;\usepackage{xcolor}&#10;\pagestyle{empty}&#10;\definecolor{SGreen}{rgb}{0.0547,0.613,0.328}&#10;\definecolor{NodeBlue}{rgb}{0.0547,0.148,0.578}&#10;\begin{document}&#10;&#10;$$\left(e^{i\pi\bar{K}_z}-1\right)\mathcal{M}^{(-)} = 2i \Im[\mathcal{M}^{(-)}]$$&#10;&#10;&#10;&#10;\end{document}" title="IguanaTex Vector Display">
            <a:extLst>
              <a:ext uri="{FF2B5EF4-FFF2-40B4-BE49-F238E27FC236}">
                <a16:creationId xmlns:a16="http://schemas.microsoft.com/office/drawing/2014/main" id="{4A7C8621-1C7F-F992-C0AD-67DE23E92F2B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163100" y="4115885"/>
            <a:ext cx="3601518" cy="455238"/>
            <a:chOff x="7584250" y="4263267"/>
            <a:chExt cx="3601518" cy="455238"/>
          </a:xfrm>
        </p:grpSpPr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3A8674FE-6E66-6451-EC01-C66A435C302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584250" y="4263267"/>
              <a:ext cx="95993" cy="455238"/>
            </a:xfrm>
            <a:custGeom>
              <a:avLst/>
              <a:gdLst>
                <a:gd name="connsiteX0" fmla="*/ 84787 w 95993"/>
                <a:gd name="connsiteY0" fmla="*/ 452519 h 455238"/>
                <a:gd name="connsiteX1" fmla="*/ 87818 w 95993"/>
                <a:gd name="connsiteY1" fmla="*/ 455303 h 455238"/>
                <a:gd name="connsiteX2" fmla="*/ 93376 w 95993"/>
                <a:gd name="connsiteY2" fmla="*/ 455303 h 455238"/>
                <a:gd name="connsiteX3" fmla="*/ 96155 w 95993"/>
                <a:gd name="connsiteY3" fmla="*/ 452772 h 455238"/>
                <a:gd name="connsiteX4" fmla="*/ 95144 w 95993"/>
                <a:gd name="connsiteY4" fmla="*/ 450495 h 455238"/>
                <a:gd name="connsiteX5" fmla="*/ 56747 w 95993"/>
                <a:gd name="connsiteY5" fmla="*/ 399631 h 455238"/>
                <a:gd name="connsiteX6" fmla="*/ 19360 w 95993"/>
                <a:gd name="connsiteY6" fmla="*/ 227810 h 455238"/>
                <a:gd name="connsiteX7" fmla="*/ 95397 w 95993"/>
                <a:gd name="connsiteY7" fmla="*/ 4619 h 455238"/>
                <a:gd name="connsiteX8" fmla="*/ 96155 w 95993"/>
                <a:gd name="connsiteY8" fmla="*/ 2594 h 455238"/>
                <a:gd name="connsiteX9" fmla="*/ 91355 w 95993"/>
                <a:gd name="connsiteY9" fmla="*/ 64 h 455238"/>
                <a:gd name="connsiteX10" fmla="*/ 85292 w 95993"/>
                <a:gd name="connsiteY10" fmla="*/ 2088 h 455238"/>
                <a:gd name="connsiteX11" fmla="*/ 16834 w 95993"/>
                <a:gd name="connsiteY11" fmla="*/ 111406 h 455238"/>
                <a:gd name="connsiteX12" fmla="*/ 161 w 95993"/>
                <a:gd name="connsiteY12" fmla="*/ 227557 h 455238"/>
                <a:gd name="connsiteX13" fmla="*/ 50684 w 95993"/>
                <a:gd name="connsiteY13" fmla="*/ 414055 h 455238"/>
                <a:gd name="connsiteX14" fmla="*/ 66851 w 95993"/>
                <a:gd name="connsiteY14" fmla="*/ 434552 h 455238"/>
                <a:gd name="connsiteX15" fmla="*/ 74935 w 95993"/>
                <a:gd name="connsiteY15" fmla="*/ 443409 h 455238"/>
                <a:gd name="connsiteX16" fmla="*/ 84787 w 95993"/>
                <a:gd name="connsiteY16" fmla="*/ 452519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993" h="455238">
                  <a:moveTo>
                    <a:pt x="84787" y="452519"/>
                  </a:moveTo>
                  <a:cubicBezTo>
                    <a:pt x="85292" y="452772"/>
                    <a:pt x="87566" y="455303"/>
                    <a:pt x="87818" y="455303"/>
                  </a:cubicBezTo>
                  <a:lnTo>
                    <a:pt x="93376" y="455303"/>
                  </a:lnTo>
                  <a:cubicBezTo>
                    <a:pt x="94134" y="455303"/>
                    <a:pt x="96155" y="455049"/>
                    <a:pt x="96155" y="452772"/>
                  </a:cubicBezTo>
                  <a:cubicBezTo>
                    <a:pt x="96155" y="451760"/>
                    <a:pt x="95650" y="451254"/>
                    <a:pt x="95144" y="450495"/>
                  </a:cubicBezTo>
                  <a:cubicBezTo>
                    <a:pt x="86050" y="441385"/>
                    <a:pt x="72409" y="427467"/>
                    <a:pt x="56747" y="399631"/>
                  </a:cubicBezTo>
                  <a:cubicBezTo>
                    <a:pt x="29464" y="351045"/>
                    <a:pt x="19360" y="288542"/>
                    <a:pt x="19360" y="227810"/>
                  </a:cubicBezTo>
                  <a:cubicBezTo>
                    <a:pt x="19360" y="115455"/>
                    <a:pt x="51189" y="49409"/>
                    <a:pt x="95397" y="4619"/>
                  </a:cubicBezTo>
                  <a:cubicBezTo>
                    <a:pt x="96155" y="3859"/>
                    <a:pt x="96155" y="3100"/>
                    <a:pt x="96155" y="2594"/>
                  </a:cubicBezTo>
                  <a:cubicBezTo>
                    <a:pt x="96155" y="64"/>
                    <a:pt x="94386" y="64"/>
                    <a:pt x="91355" y="64"/>
                  </a:cubicBezTo>
                  <a:cubicBezTo>
                    <a:pt x="88071" y="64"/>
                    <a:pt x="87566" y="64"/>
                    <a:pt x="85292" y="2088"/>
                  </a:cubicBezTo>
                  <a:cubicBezTo>
                    <a:pt x="61294" y="22838"/>
                    <a:pt x="34264" y="58012"/>
                    <a:pt x="16834" y="111406"/>
                  </a:cubicBezTo>
                  <a:cubicBezTo>
                    <a:pt x="5971" y="144809"/>
                    <a:pt x="161" y="185550"/>
                    <a:pt x="161" y="227557"/>
                  </a:cubicBezTo>
                  <a:cubicBezTo>
                    <a:pt x="161" y="287530"/>
                    <a:pt x="11024" y="355347"/>
                    <a:pt x="50684" y="414055"/>
                  </a:cubicBezTo>
                  <a:cubicBezTo>
                    <a:pt x="57505" y="423924"/>
                    <a:pt x="66851" y="434299"/>
                    <a:pt x="66851" y="434552"/>
                  </a:cubicBezTo>
                  <a:cubicBezTo>
                    <a:pt x="69378" y="437589"/>
                    <a:pt x="72914" y="441638"/>
                    <a:pt x="74935" y="443409"/>
                  </a:cubicBezTo>
                  <a:lnTo>
                    <a:pt x="84787" y="452519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D1F5271-40F1-555C-5054-A4712F2E86F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701267" y="4442430"/>
              <a:ext cx="97004" cy="114632"/>
            </a:xfrm>
            <a:custGeom>
              <a:avLst/>
              <a:gdLst>
                <a:gd name="connsiteX0" fmla="*/ 35786 w 97004"/>
                <a:gd name="connsiteY0" fmla="*/ 53469 h 114632"/>
                <a:gd name="connsiteX1" fmla="*/ 74436 w 97004"/>
                <a:gd name="connsiteY1" fmla="*/ 47648 h 114632"/>
                <a:gd name="connsiteX2" fmla="*/ 93382 w 97004"/>
                <a:gd name="connsiteY2" fmla="*/ 21584 h 114632"/>
                <a:gd name="connsiteX3" fmla="*/ 66352 w 97004"/>
                <a:gd name="connsiteY3" fmla="*/ 75 h 114632"/>
                <a:gd name="connsiteX4" fmla="*/ 167 w 97004"/>
                <a:gd name="connsiteY4" fmla="*/ 68905 h 114632"/>
                <a:gd name="connsiteX5" fmla="*/ 39828 w 97004"/>
                <a:gd name="connsiteY5" fmla="*/ 114707 h 114632"/>
                <a:gd name="connsiteX6" fmla="*/ 97171 w 97004"/>
                <a:gd name="connsiteY6" fmla="*/ 84847 h 114632"/>
                <a:gd name="connsiteX7" fmla="*/ 94140 w 97004"/>
                <a:gd name="connsiteY7" fmla="*/ 81557 h 114632"/>
                <a:gd name="connsiteX8" fmla="*/ 90856 w 97004"/>
                <a:gd name="connsiteY8" fmla="*/ 84088 h 114632"/>
                <a:gd name="connsiteX9" fmla="*/ 40333 w 97004"/>
                <a:gd name="connsiteY9" fmla="*/ 109140 h 114632"/>
                <a:gd name="connsiteX10" fmla="*/ 18355 w 97004"/>
                <a:gd name="connsiteY10" fmla="*/ 79786 h 114632"/>
                <a:gd name="connsiteX11" fmla="*/ 22397 w 97004"/>
                <a:gd name="connsiteY11" fmla="*/ 53469 h 114632"/>
                <a:gd name="connsiteX12" fmla="*/ 35786 w 97004"/>
                <a:gd name="connsiteY12" fmla="*/ 53469 h 114632"/>
                <a:gd name="connsiteX13" fmla="*/ 23913 w 97004"/>
                <a:gd name="connsiteY13" fmla="*/ 47901 h 114632"/>
                <a:gd name="connsiteX14" fmla="*/ 66352 w 97004"/>
                <a:gd name="connsiteY14" fmla="*/ 5642 h 114632"/>
                <a:gd name="connsiteX15" fmla="*/ 85046 w 97004"/>
                <a:gd name="connsiteY15" fmla="*/ 21584 h 114632"/>
                <a:gd name="connsiteX16" fmla="*/ 34270 w 97004"/>
                <a:gd name="connsiteY16" fmla="*/ 47901 h 114632"/>
                <a:gd name="connsiteX17" fmla="*/ 23913 w 97004"/>
                <a:gd name="connsiteY17" fmla="*/ 47901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004" h="114632">
                  <a:moveTo>
                    <a:pt x="35786" y="53469"/>
                  </a:moveTo>
                  <a:cubicBezTo>
                    <a:pt x="43112" y="53469"/>
                    <a:pt x="61805" y="52962"/>
                    <a:pt x="74436" y="47648"/>
                  </a:cubicBezTo>
                  <a:cubicBezTo>
                    <a:pt x="92119" y="40057"/>
                    <a:pt x="93382" y="25127"/>
                    <a:pt x="93382" y="21584"/>
                  </a:cubicBezTo>
                  <a:cubicBezTo>
                    <a:pt x="93382" y="10450"/>
                    <a:pt x="83783" y="75"/>
                    <a:pt x="66352" y="75"/>
                  </a:cubicBezTo>
                  <a:cubicBezTo>
                    <a:pt x="38312" y="75"/>
                    <a:pt x="167" y="24621"/>
                    <a:pt x="167" y="68905"/>
                  </a:cubicBezTo>
                  <a:cubicBezTo>
                    <a:pt x="167" y="94716"/>
                    <a:pt x="15071" y="114707"/>
                    <a:pt x="39828" y="114707"/>
                  </a:cubicBezTo>
                  <a:cubicBezTo>
                    <a:pt x="75951" y="114707"/>
                    <a:pt x="97171" y="87883"/>
                    <a:pt x="97171" y="84847"/>
                  </a:cubicBezTo>
                  <a:cubicBezTo>
                    <a:pt x="97171" y="83329"/>
                    <a:pt x="95655" y="81557"/>
                    <a:pt x="94140" y="81557"/>
                  </a:cubicBezTo>
                  <a:cubicBezTo>
                    <a:pt x="92877" y="81557"/>
                    <a:pt x="92371" y="82063"/>
                    <a:pt x="90856" y="84088"/>
                  </a:cubicBezTo>
                  <a:cubicBezTo>
                    <a:pt x="70899" y="109140"/>
                    <a:pt x="43364" y="109140"/>
                    <a:pt x="40333" y="109140"/>
                  </a:cubicBezTo>
                  <a:cubicBezTo>
                    <a:pt x="20629" y="109140"/>
                    <a:pt x="18355" y="87883"/>
                    <a:pt x="18355" y="79786"/>
                  </a:cubicBezTo>
                  <a:cubicBezTo>
                    <a:pt x="18355" y="76749"/>
                    <a:pt x="18608" y="68905"/>
                    <a:pt x="22397" y="53469"/>
                  </a:cubicBezTo>
                  <a:lnTo>
                    <a:pt x="35786" y="53469"/>
                  </a:lnTo>
                  <a:close/>
                  <a:moveTo>
                    <a:pt x="23913" y="47901"/>
                  </a:moveTo>
                  <a:cubicBezTo>
                    <a:pt x="33765" y="9438"/>
                    <a:pt x="59784" y="5642"/>
                    <a:pt x="66352" y="5642"/>
                  </a:cubicBezTo>
                  <a:cubicBezTo>
                    <a:pt x="78225" y="5642"/>
                    <a:pt x="85046" y="12980"/>
                    <a:pt x="85046" y="21584"/>
                  </a:cubicBezTo>
                  <a:cubicBezTo>
                    <a:pt x="85046" y="47901"/>
                    <a:pt x="44627" y="47901"/>
                    <a:pt x="34270" y="47901"/>
                  </a:cubicBezTo>
                  <a:lnTo>
                    <a:pt x="23913" y="47901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DBFDC778-199E-6B4E-7242-6366F5941A7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815582" y="4332355"/>
              <a:ext cx="53579" cy="119212"/>
            </a:xfrm>
            <a:custGeom>
              <a:avLst/>
              <a:gdLst>
                <a:gd name="connsiteX0" fmla="*/ 49154 w 53579"/>
                <a:gd name="connsiteY0" fmla="*/ 6802 h 119212"/>
                <a:gd name="connsiteX1" fmla="*/ 42080 w 53579"/>
                <a:gd name="connsiteY1" fmla="*/ 71 h 119212"/>
                <a:gd name="connsiteX2" fmla="*/ 32178 w 53579"/>
                <a:gd name="connsiteY2" fmla="*/ 9813 h 119212"/>
                <a:gd name="connsiteX3" fmla="*/ 39251 w 53579"/>
                <a:gd name="connsiteY3" fmla="*/ 16544 h 119212"/>
                <a:gd name="connsiteX4" fmla="*/ 49154 w 53579"/>
                <a:gd name="connsiteY4" fmla="*/ 6802 h 119212"/>
                <a:gd name="connsiteX5" fmla="*/ 13080 w 53579"/>
                <a:gd name="connsiteY5" fmla="*/ 96787 h 119212"/>
                <a:gd name="connsiteX6" fmla="*/ 11489 w 53579"/>
                <a:gd name="connsiteY6" fmla="*/ 104226 h 119212"/>
                <a:gd name="connsiteX7" fmla="*/ 28288 w 53579"/>
                <a:gd name="connsiteY7" fmla="*/ 119283 h 119212"/>
                <a:gd name="connsiteX8" fmla="*/ 53751 w 53579"/>
                <a:gd name="connsiteY8" fmla="*/ 92181 h 119212"/>
                <a:gd name="connsiteX9" fmla="*/ 50922 w 53579"/>
                <a:gd name="connsiteY9" fmla="*/ 89878 h 119212"/>
                <a:gd name="connsiteX10" fmla="*/ 47562 w 53579"/>
                <a:gd name="connsiteY10" fmla="*/ 92890 h 119212"/>
                <a:gd name="connsiteX11" fmla="*/ 28818 w 53579"/>
                <a:gd name="connsiteY11" fmla="*/ 114323 h 119212"/>
                <a:gd name="connsiteX12" fmla="*/ 24397 w 53579"/>
                <a:gd name="connsiteY12" fmla="*/ 108123 h 119212"/>
                <a:gd name="connsiteX13" fmla="*/ 27227 w 53579"/>
                <a:gd name="connsiteY13" fmla="*/ 96787 h 119212"/>
                <a:gd name="connsiteX14" fmla="*/ 32885 w 53579"/>
                <a:gd name="connsiteY14" fmla="*/ 82616 h 119212"/>
                <a:gd name="connsiteX15" fmla="*/ 41550 w 53579"/>
                <a:gd name="connsiteY15" fmla="*/ 60120 h 119212"/>
                <a:gd name="connsiteX16" fmla="*/ 42611 w 53579"/>
                <a:gd name="connsiteY16" fmla="*/ 54451 h 119212"/>
                <a:gd name="connsiteX17" fmla="*/ 25812 w 53579"/>
                <a:gd name="connsiteY17" fmla="*/ 39395 h 119212"/>
                <a:gd name="connsiteX18" fmla="*/ 172 w 53579"/>
                <a:gd name="connsiteY18" fmla="*/ 66497 h 119212"/>
                <a:gd name="connsiteX19" fmla="*/ 3178 w 53579"/>
                <a:gd name="connsiteY19" fmla="*/ 68799 h 119212"/>
                <a:gd name="connsiteX20" fmla="*/ 6361 w 53579"/>
                <a:gd name="connsiteY20" fmla="*/ 65965 h 119212"/>
                <a:gd name="connsiteX21" fmla="*/ 25282 w 53579"/>
                <a:gd name="connsiteY21" fmla="*/ 44355 h 119212"/>
                <a:gd name="connsiteX22" fmla="*/ 29702 w 53579"/>
                <a:gd name="connsiteY22" fmla="*/ 50554 h 119212"/>
                <a:gd name="connsiteX23" fmla="*/ 24221 w 53579"/>
                <a:gd name="connsiteY23" fmla="*/ 68268 h 119212"/>
                <a:gd name="connsiteX24" fmla="*/ 13080 w 53579"/>
                <a:gd name="connsiteY24" fmla="*/ 96787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579" h="119212">
                  <a:moveTo>
                    <a:pt x="49154" y="6802"/>
                  </a:moveTo>
                  <a:cubicBezTo>
                    <a:pt x="49154" y="3968"/>
                    <a:pt x="47032" y="71"/>
                    <a:pt x="42080" y="71"/>
                  </a:cubicBezTo>
                  <a:cubicBezTo>
                    <a:pt x="37306" y="71"/>
                    <a:pt x="32178" y="4676"/>
                    <a:pt x="32178" y="9813"/>
                  </a:cubicBezTo>
                  <a:cubicBezTo>
                    <a:pt x="32178" y="12824"/>
                    <a:pt x="34477" y="16544"/>
                    <a:pt x="39251" y="16544"/>
                  </a:cubicBezTo>
                  <a:cubicBezTo>
                    <a:pt x="44379" y="16544"/>
                    <a:pt x="49154" y="11584"/>
                    <a:pt x="49154" y="6802"/>
                  </a:cubicBezTo>
                  <a:close/>
                  <a:moveTo>
                    <a:pt x="13080" y="96787"/>
                  </a:moveTo>
                  <a:cubicBezTo>
                    <a:pt x="12373" y="99089"/>
                    <a:pt x="11489" y="101215"/>
                    <a:pt x="11489" y="104226"/>
                  </a:cubicBezTo>
                  <a:cubicBezTo>
                    <a:pt x="11489" y="112552"/>
                    <a:pt x="18562" y="119283"/>
                    <a:pt x="28288" y="119283"/>
                  </a:cubicBezTo>
                  <a:cubicBezTo>
                    <a:pt x="45971" y="119283"/>
                    <a:pt x="53751" y="94838"/>
                    <a:pt x="53751" y="92181"/>
                  </a:cubicBezTo>
                  <a:cubicBezTo>
                    <a:pt x="53751" y="89878"/>
                    <a:pt x="51453" y="89878"/>
                    <a:pt x="50922" y="89878"/>
                  </a:cubicBezTo>
                  <a:cubicBezTo>
                    <a:pt x="48446" y="89878"/>
                    <a:pt x="48270" y="90941"/>
                    <a:pt x="47562" y="92890"/>
                  </a:cubicBezTo>
                  <a:cubicBezTo>
                    <a:pt x="43495" y="107061"/>
                    <a:pt x="35715" y="114323"/>
                    <a:pt x="28818" y="114323"/>
                  </a:cubicBezTo>
                  <a:cubicBezTo>
                    <a:pt x="25282" y="114323"/>
                    <a:pt x="24397" y="112020"/>
                    <a:pt x="24397" y="108123"/>
                  </a:cubicBezTo>
                  <a:cubicBezTo>
                    <a:pt x="24397" y="104049"/>
                    <a:pt x="25635" y="100684"/>
                    <a:pt x="27227" y="96787"/>
                  </a:cubicBezTo>
                  <a:cubicBezTo>
                    <a:pt x="28995" y="92004"/>
                    <a:pt x="30940" y="87221"/>
                    <a:pt x="32885" y="82616"/>
                  </a:cubicBezTo>
                  <a:cubicBezTo>
                    <a:pt x="34477" y="78365"/>
                    <a:pt x="40843" y="62245"/>
                    <a:pt x="41550" y="60120"/>
                  </a:cubicBezTo>
                  <a:cubicBezTo>
                    <a:pt x="42080" y="58348"/>
                    <a:pt x="42611" y="56223"/>
                    <a:pt x="42611" y="54451"/>
                  </a:cubicBezTo>
                  <a:cubicBezTo>
                    <a:pt x="42611" y="46126"/>
                    <a:pt x="35538" y="39395"/>
                    <a:pt x="25812" y="39395"/>
                  </a:cubicBezTo>
                  <a:cubicBezTo>
                    <a:pt x="8306" y="39395"/>
                    <a:pt x="172" y="63485"/>
                    <a:pt x="172" y="66497"/>
                  </a:cubicBezTo>
                  <a:cubicBezTo>
                    <a:pt x="172" y="68799"/>
                    <a:pt x="2647" y="68799"/>
                    <a:pt x="3178" y="68799"/>
                  </a:cubicBezTo>
                  <a:cubicBezTo>
                    <a:pt x="5653" y="68799"/>
                    <a:pt x="5830" y="67914"/>
                    <a:pt x="6361" y="65965"/>
                  </a:cubicBezTo>
                  <a:cubicBezTo>
                    <a:pt x="10958" y="50731"/>
                    <a:pt x="18739" y="44355"/>
                    <a:pt x="25282" y="44355"/>
                  </a:cubicBezTo>
                  <a:cubicBezTo>
                    <a:pt x="28111" y="44355"/>
                    <a:pt x="29702" y="45772"/>
                    <a:pt x="29702" y="50554"/>
                  </a:cubicBezTo>
                  <a:cubicBezTo>
                    <a:pt x="29702" y="54628"/>
                    <a:pt x="28641" y="57285"/>
                    <a:pt x="24221" y="68268"/>
                  </a:cubicBezTo>
                  <a:lnTo>
                    <a:pt x="13080" y="96787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5EF946D-DF57-22AA-A544-6C99CB6C7C0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886700" y="4373450"/>
              <a:ext cx="105921" cy="78116"/>
            </a:xfrm>
            <a:custGeom>
              <a:avLst/>
              <a:gdLst>
                <a:gd name="connsiteX0" fmla="*/ 47211 w 105921"/>
                <a:gd name="connsiteY0" fmla="*/ 12116 h 78116"/>
                <a:gd name="connsiteX1" fmla="*/ 68254 w 105921"/>
                <a:gd name="connsiteY1" fmla="*/ 12116 h 78116"/>
                <a:gd name="connsiteX2" fmla="*/ 61711 w 105921"/>
                <a:gd name="connsiteY2" fmla="*/ 52857 h 78116"/>
                <a:gd name="connsiteX3" fmla="*/ 63657 w 105921"/>
                <a:gd name="connsiteY3" fmla="*/ 68622 h 78116"/>
                <a:gd name="connsiteX4" fmla="*/ 71614 w 105921"/>
                <a:gd name="connsiteY4" fmla="*/ 78187 h 78116"/>
                <a:gd name="connsiteX5" fmla="*/ 79925 w 105921"/>
                <a:gd name="connsiteY5" fmla="*/ 70216 h 78116"/>
                <a:gd name="connsiteX6" fmla="*/ 78510 w 105921"/>
                <a:gd name="connsiteY6" fmla="*/ 66319 h 78116"/>
                <a:gd name="connsiteX7" fmla="*/ 71968 w 105921"/>
                <a:gd name="connsiteY7" fmla="*/ 35143 h 78116"/>
                <a:gd name="connsiteX8" fmla="*/ 74443 w 105921"/>
                <a:gd name="connsiteY8" fmla="*/ 12116 h 78116"/>
                <a:gd name="connsiteX9" fmla="*/ 96547 w 105921"/>
                <a:gd name="connsiteY9" fmla="*/ 12116 h 78116"/>
                <a:gd name="connsiteX10" fmla="*/ 103090 w 105921"/>
                <a:gd name="connsiteY10" fmla="*/ 10699 h 78116"/>
                <a:gd name="connsiteX11" fmla="*/ 106096 w 105921"/>
                <a:gd name="connsiteY11" fmla="*/ 5208 h 78116"/>
                <a:gd name="connsiteX12" fmla="*/ 98492 w 105921"/>
                <a:gd name="connsiteY12" fmla="*/ 71 h 78116"/>
                <a:gd name="connsiteX13" fmla="*/ 31827 w 105921"/>
                <a:gd name="connsiteY13" fmla="*/ 71 h 78116"/>
                <a:gd name="connsiteX14" fmla="*/ 11668 w 105921"/>
                <a:gd name="connsiteY14" fmla="*/ 9105 h 78116"/>
                <a:gd name="connsiteX15" fmla="*/ 175 w 105921"/>
                <a:gd name="connsiteY15" fmla="*/ 24338 h 78116"/>
                <a:gd name="connsiteX16" fmla="*/ 3181 w 105921"/>
                <a:gd name="connsiteY16" fmla="*/ 26464 h 78116"/>
                <a:gd name="connsiteX17" fmla="*/ 6364 w 105921"/>
                <a:gd name="connsiteY17" fmla="*/ 24515 h 78116"/>
                <a:gd name="connsiteX18" fmla="*/ 30236 w 105921"/>
                <a:gd name="connsiteY18" fmla="*/ 12116 h 78116"/>
                <a:gd name="connsiteX19" fmla="*/ 41022 w 105921"/>
                <a:gd name="connsiteY19" fmla="*/ 12116 h 78116"/>
                <a:gd name="connsiteX20" fmla="*/ 20687 w 105921"/>
                <a:gd name="connsiteY20" fmla="*/ 63131 h 78116"/>
                <a:gd name="connsiteX21" fmla="*/ 17327 w 105921"/>
                <a:gd name="connsiteY21" fmla="*/ 69862 h 78116"/>
                <a:gd name="connsiteX22" fmla="*/ 16797 w 105921"/>
                <a:gd name="connsiteY22" fmla="*/ 72519 h 78116"/>
                <a:gd name="connsiteX23" fmla="*/ 22986 w 105921"/>
                <a:gd name="connsiteY23" fmla="*/ 78187 h 78116"/>
                <a:gd name="connsiteX24" fmla="*/ 36248 w 105921"/>
                <a:gd name="connsiteY24" fmla="*/ 54274 h 78116"/>
                <a:gd name="connsiteX25" fmla="*/ 47211 w 105921"/>
                <a:gd name="connsiteY25" fmla="*/ 12116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921" h="78116">
                  <a:moveTo>
                    <a:pt x="47211" y="12116"/>
                  </a:moveTo>
                  <a:lnTo>
                    <a:pt x="68254" y="12116"/>
                  </a:lnTo>
                  <a:cubicBezTo>
                    <a:pt x="65602" y="22744"/>
                    <a:pt x="61711" y="38863"/>
                    <a:pt x="61711" y="52857"/>
                  </a:cubicBezTo>
                  <a:cubicBezTo>
                    <a:pt x="61711" y="59942"/>
                    <a:pt x="62596" y="64725"/>
                    <a:pt x="63657" y="68622"/>
                  </a:cubicBezTo>
                  <a:cubicBezTo>
                    <a:pt x="66486" y="77479"/>
                    <a:pt x="68785" y="78187"/>
                    <a:pt x="71614" y="78187"/>
                  </a:cubicBezTo>
                  <a:cubicBezTo>
                    <a:pt x="75681" y="78187"/>
                    <a:pt x="79925" y="74468"/>
                    <a:pt x="79925" y="70216"/>
                  </a:cubicBezTo>
                  <a:cubicBezTo>
                    <a:pt x="79925" y="68799"/>
                    <a:pt x="79571" y="68091"/>
                    <a:pt x="78510" y="66319"/>
                  </a:cubicBezTo>
                  <a:cubicBezTo>
                    <a:pt x="75151" y="59765"/>
                    <a:pt x="71968" y="49669"/>
                    <a:pt x="71968" y="35143"/>
                  </a:cubicBezTo>
                  <a:cubicBezTo>
                    <a:pt x="71968" y="31778"/>
                    <a:pt x="71968" y="24692"/>
                    <a:pt x="74443" y="12116"/>
                  </a:cubicBezTo>
                  <a:lnTo>
                    <a:pt x="96547" y="12116"/>
                  </a:lnTo>
                  <a:cubicBezTo>
                    <a:pt x="99730" y="12116"/>
                    <a:pt x="101145" y="12116"/>
                    <a:pt x="103090" y="10699"/>
                  </a:cubicBezTo>
                  <a:cubicBezTo>
                    <a:pt x="105565" y="8927"/>
                    <a:pt x="106096" y="6093"/>
                    <a:pt x="106096" y="5208"/>
                  </a:cubicBezTo>
                  <a:cubicBezTo>
                    <a:pt x="106096" y="71"/>
                    <a:pt x="101498" y="71"/>
                    <a:pt x="98492" y="71"/>
                  </a:cubicBezTo>
                  <a:lnTo>
                    <a:pt x="31827" y="71"/>
                  </a:lnTo>
                  <a:cubicBezTo>
                    <a:pt x="24577" y="71"/>
                    <a:pt x="19626" y="1665"/>
                    <a:pt x="11668" y="9105"/>
                  </a:cubicBezTo>
                  <a:cubicBezTo>
                    <a:pt x="7071" y="13179"/>
                    <a:pt x="175" y="22744"/>
                    <a:pt x="175" y="24338"/>
                  </a:cubicBezTo>
                  <a:cubicBezTo>
                    <a:pt x="175" y="26464"/>
                    <a:pt x="2473" y="26464"/>
                    <a:pt x="3181" y="26464"/>
                  </a:cubicBezTo>
                  <a:cubicBezTo>
                    <a:pt x="5126" y="26464"/>
                    <a:pt x="5303" y="26110"/>
                    <a:pt x="6364" y="24515"/>
                  </a:cubicBezTo>
                  <a:cubicBezTo>
                    <a:pt x="15382" y="12116"/>
                    <a:pt x="26345" y="12116"/>
                    <a:pt x="30236" y="12116"/>
                  </a:cubicBezTo>
                  <a:lnTo>
                    <a:pt x="41022" y="12116"/>
                  </a:lnTo>
                  <a:cubicBezTo>
                    <a:pt x="35541" y="31601"/>
                    <a:pt x="25992" y="52503"/>
                    <a:pt x="20687" y="63131"/>
                  </a:cubicBezTo>
                  <a:cubicBezTo>
                    <a:pt x="19626" y="65434"/>
                    <a:pt x="17858" y="69154"/>
                    <a:pt x="17327" y="69862"/>
                  </a:cubicBezTo>
                  <a:cubicBezTo>
                    <a:pt x="17150" y="70571"/>
                    <a:pt x="16797" y="71279"/>
                    <a:pt x="16797" y="72519"/>
                  </a:cubicBezTo>
                  <a:cubicBezTo>
                    <a:pt x="16797" y="75353"/>
                    <a:pt x="18919" y="78187"/>
                    <a:pt x="22986" y="78187"/>
                  </a:cubicBezTo>
                  <a:cubicBezTo>
                    <a:pt x="30059" y="78187"/>
                    <a:pt x="32004" y="70216"/>
                    <a:pt x="36248" y="54274"/>
                  </a:cubicBezTo>
                  <a:lnTo>
                    <a:pt x="47211" y="12116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E3ED5DE-254E-3DBD-E127-779CAA662CD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069842" y="4299801"/>
              <a:ext cx="70378" cy="6731"/>
            </a:xfrm>
            <a:custGeom>
              <a:avLst/>
              <a:gdLst>
                <a:gd name="connsiteX0" fmla="*/ 70560 w 70378"/>
                <a:gd name="connsiteY0" fmla="*/ 6800 h 6731"/>
                <a:gd name="connsiteX1" fmla="*/ 70560 w 70378"/>
                <a:gd name="connsiteY1" fmla="*/ 69 h 6731"/>
                <a:gd name="connsiteX2" fmla="*/ 181 w 70378"/>
                <a:gd name="connsiteY2" fmla="*/ 69 h 6731"/>
                <a:gd name="connsiteX3" fmla="*/ 181 w 70378"/>
                <a:gd name="connsiteY3" fmla="*/ 6800 h 6731"/>
                <a:gd name="connsiteX4" fmla="*/ 70560 w 70378"/>
                <a:gd name="connsiteY4" fmla="*/ 6800 h 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78" h="6731">
                  <a:moveTo>
                    <a:pt x="70560" y="6800"/>
                  </a:moveTo>
                  <a:lnTo>
                    <a:pt x="70560" y="69"/>
                  </a:lnTo>
                  <a:lnTo>
                    <a:pt x="181" y="69"/>
                  </a:lnTo>
                  <a:lnTo>
                    <a:pt x="181" y="6800"/>
                  </a:lnTo>
                  <a:lnTo>
                    <a:pt x="70560" y="6800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9F8F9F18-F9A9-E255-2BB2-080A5D74662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015419" y="4328812"/>
              <a:ext cx="160915" cy="120983"/>
            </a:xfrm>
            <a:custGeom>
              <a:avLst/>
              <a:gdLst>
                <a:gd name="connsiteX0" fmla="*/ 89125 w 160915"/>
                <a:gd name="connsiteY0" fmla="*/ 49846 h 120983"/>
                <a:gd name="connsiteX1" fmla="*/ 88064 w 160915"/>
                <a:gd name="connsiteY1" fmla="*/ 47720 h 120983"/>
                <a:gd name="connsiteX2" fmla="*/ 92308 w 160915"/>
                <a:gd name="connsiteY2" fmla="*/ 44355 h 120983"/>
                <a:gd name="connsiteX3" fmla="*/ 110168 w 160915"/>
                <a:gd name="connsiteY3" fmla="*/ 31778 h 120983"/>
                <a:gd name="connsiteX4" fmla="*/ 157028 w 160915"/>
                <a:gd name="connsiteY4" fmla="*/ 6447 h 120983"/>
                <a:gd name="connsiteX5" fmla="*/ 161095 w 160915"/>
                <a:gd name="connsiteY5" fmla="*/ 2551 h 120983"/>
                <a:gd name="connsiteX6" fmla="*/ 158796 w 160915"/>
                <a:gd name="connsiteY6" fmla="*/ 248 h 120983"/>
                <a:gd name="connsiteX7" fmla="*/ 146595 w 160915"/>
                <a:gd name="connsiteY7" fmla="*/ 779 h 120983"/>
                <a:gd name="connsiteX8" fmla="*/ 125198 w 160915"/>
                <a:gd name="connsiteY8" fmla="*/ 71 h 120983"/>
                <a:gd name="connsiteX9" fmla="*/ 121485 w 160915"/>
                <a:gd name="connsiteY9" fmla="*/ 3968 h 120983"/>
                <a:gd name="connsiteX10" fmla="*/ 124137 w 160915"/>
                <a:gd name="connsiteY10" fmla="*/ 6447 h 120983"/>
                <a:gd name="connsiteX11" fmla="*/ 128558 w 160915"/>
                <a:gd name="connsiteY11" fmla="*/ 8927 h 120983"/>
                <a:gd name="connsiteX12" fmla="*/ 120778 w 160915"/>
                <a:gd name="connsiteY12" fmla="*/ 17607 h 120983"/>
                <a:gd name="connsiteX13" fmla="*/ 47039 w 160915"/>
                <a:gd name="connsiteY13" fmla="*/ 69685 h 120983"/>
                <a:gd name="connsiteX14" fmla="*/ 61009 w 160915"/>
                <a:gd name="connsiteY14" fmla="*/ 13887 h 120983"/>
                <a:gd name="connsiteX15" fmla="*/ 76570 w 160915"/>
                <a:gd name="connsiteY15" fmla="*/ 6447 h 120983"/>
                <a:gd name="connsiteX16" fmla="*/ 81875 w 160915"/>
                <a:gd name="connsiteY16" fmla="*/ 2728 h 120983"/>
                <a:gd name="connsiteX17" fmla="*/ 79046 w 160915"/>
                <a:gd name="connsiteY17" fmla="*/ 71 h 120983"/>
                <a:gd name="connsiteX18" fmla="*/ 55881 w 160915"/>
                <a:gd name="connsiteY18" fmla="*/ 779 h 120983"/>
                <a:gd name="connsiteX19" fmla="*/ 43680 w 160915"/>
                <a:gd name="connsiteY19" fmla="*/ 602 h 120983"/>
                <a:gd name="connsiteX20" fmla="*/ 32539 w 160915"/>
                <a:gd name="connsiteY20" fmla="*/ 71 h 120983"/>
                <a:gd name="connsiteX21" fmla="*/ 28826 w 160915"/>
                <a:gd name="connsiteY21" fmla="*/ 3968 h 120983"/>
                <a:gd name="connsiteX22" fmla="*/ 34661 w 160915"/>
                <a:gd name="connsiteY22" fmla="*/ 6447 h 120983"/>
                <a:gd name="connsiteX23" fmla="*/ 41381 w 160915"/>
                <a:gd name="connsiteY23" fmla="*/ 6802 h 120983"/>
                <a:gd name="connsiteX24" fmla="*/ 45271 w 160915"/>
                <a:gd name="connsiteY24" fmla="*/ 9282 h 120983"/>
                <a:gd name="connsiteX25" fmla="*/ 44564 w 160915"/>
                <a:gd name="connsiteY25" fmla="*/ 13179 h 120983"/>
                <a:gd name="connsiteX26" fmla="*/ 21045 w 160915"/>
                <a:gd name="connsiteY26" fmla="*/ 107238 h 120983"/>
                <a:gd name="connsiteX27" fmla="*/ 5484 w 160915"/>
                <a:gd name="connsiteY27" fmla="*/ 114677 h 120983"/>
                <a:gd name="connsiteX28" fmla="*/ 179 w 160915"/>
                <a:gd name="connsiteY28" fmla="*/ 118574 h 120983"/>
                <a:gd name="connsiteX29" fmla="*/ 3009 w 160915"/>
                <a:gd name="connsiteY29" fmla="*/ 121054 h 120983"/>
                <a:gd name="connsiteX30" fmla="*/ 25997 w 160915"/>
                <a:gd name="connsiteY30" fmla="*/ 120346 h 120983"/>
                <a:gd name="connsiteX31" fmla="*/ 38198 w 160915"/>
                <a:gd name="connsiteY31" fmla="*/ 120523 h 120983"/>
                <a:gd name="connsiteX32" fmla="*/ 49515 w 160915"/>
                <a:gd name="connsiteY32" fmla="*/ 121054 h 120983"/>
                <a:gd name="connsiteX33" fmla="*/ 53229 w 160915"/>
                <a:gd name="connsiteY33" fmla="*/ 117157 h 120983"/>
                <a:gd name="connsiteX34" fmla="*/ 47570 w 160915"/>
                <a:gd name="connsiteY34" fmla="*/ 114677 h 120983"/>
                <a:gd name="connsiteX35" fmla="*/ 40850 w 160915"/>
                <a:gd name="connsiteY35" fmla="*/ 114323 h 120983"/>
                <a:gd name="connsiteX36" fmla="*/ 36783 w 160915"/>
                <a:gd name="connsiteY36" fmla="*/ 111666 h 120983"/>
                <a:gd name="connsiteX37" fmla="*/ 45094 w 160915"/>
                <a:gd name="connsiteY37" fmla="*/ 77656 h 120983"/>
                <a:gd name="connsiteX38" fmla="*/ 74448 w 160915"/>
                <a:gd name="connsiteY38" fmla="*/ 56931 h 120983"/>
                <a:gd name="connsiteX39" fmla="*/ 100089 w 160915"/>
                <a:gd name="connsiteY39" fmla="*/ 106706 h 120983"/>
                <a:gd name="connsiteX40" fmla="*/ 101326 w 160915"/>
                <a:gd name="connsiteY40" fmla="*/ 110072 h 120983"/>
                <a:gd name="connsiteX41" fmla="*/ 93192 w 160915"/>
                <a:gd name="connsiteY41" fmla="*/ 114677 h 120983"/>
                <a:gd name="connsiteX42" fmla="*/ 88595 w 160915"/>
                <a:gd name="connsiteY42" fmla="*/ 118574 h 120983"/>
                <a:gd name="connsiteX43" fmla="*/ 91601 w 160915"/>
                <a:gd name="connsiteY43" fmla="*/ 121054 h 120983"/>
                <a:gd name="connsiteX44" fmla="*/ 114235 w 160915"/>
                <a:gd name="connsiteY44" fmla="*/ 120346 h 120983"/>
                <a:gd name="connsiteX45" fmla="*/ 131564 w 160915"/>
                <a:gd name="connsiteY45" fmla="*/ 121054 h 120983"/>
                <a:gd name="connsiteX46" fmla="*/ 135101 w 160915"/>
                <a:gd name="connsiteY46" fmla="*/ 117334 h 120983"/>
                <a:gd name="connsiteX47" fmla="*/ 131034 w 160915"/>
                <a:gd name="connsiteY47" fmla="*/ 114677 h 120983"/>
                <a:gd name="connsiteX48" fmla="*/ 119363 w 160915"/>
                <a:gd name="connsiteY48" fmla="*/ 108832 h 120983"/>
                <a:gd name="connsiteX49" fmla="*/ 89125 w 160915"/>
                <a:gd name="connsiteY49" fmla="*/ 49846 h 1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0915" h="120983">
                  <a:moveTo>
                    <a:pt x="89125" y="49846"/>
                  </a:moveTo>
                  <a:cubicBezTo>
                    <a:pt x="88418" y="48429"/>
                    <a:pt x="88064" y="47897"/>
                    <a:pt x="88064" y="47720"/>
                  </a:cubicBezTo>
                  <a:cubicBezTo>
                    <a:pt x="88064" y="47366"/>
                    <a:pt x="88241" y="47189"/>
                    <a:pt x="92308" y="44355"/>
                  </a:cubicBezTo>
                  <a:lnTo>
                    <a:pt x="110168" y="31778"/>
                  </a:lnTo>
                  <a:cubicBezTo>
                    <a:pt x="133510" y="15304"/>
                    <a:pt x="144473" y="7510"/>
                    <a:pt x="157028" y="6447"/>
                  </a:cubicBezTo>
                  <a:cubicBezTo>
                    <a:pt x="158973" y="6270"/>
                    <a:pt x="161095" y="6093"/>
                    <a:pt x="161095" y="2551"/>
                  </a:cubicBezTo>
                  <a:cubicBezTo>
                    <a:pt x="161095" y="1133"/>
                    <a:pt x="159857" y="248"/>
                    <a:pt x="158796" y="248"/>
                  </a:cubicBezTo>
                  <a:cubicBezTo>
                    <a:pt x="155083" y="248"/>
                    <a:pt x="150485" y="779"/>
                    <a:pt x="146595" y="779"/>
                  </a:cubicBezTo>
                  <a:cubicBezTo>
                    <a:pt x="141821" y="779"/>
                    <a:pt x="129973" y="71"/>
                    <a:pt x="125198" y="71"/>
                  </a:cubicBezTo>
                  <a:cubicBezTo>
                    <a:pt x="124137" y="71"/>
                    <a:pt x="121485" y="71"/>
                    <a:pt x="121485" y="3968"/>
                  </a:cubicBezTo>
                  <a:cubicBezTo>
                    <a:pt x="121485" y="4145"/>
                    <a:pt x="121485" y="6270"/>
                    <a:pt x="124137" y="6447"/>
                  </a:cubicBezTo>
                  <a:cubicBezTo>
                    <a:pt x="126259" y="6625"/>
                    <a:pt x="128558" y="6979"/>
                    <a:pt x="128558" y="8927"/>
                  </a:cubicBezTo>
                  <a:cubicBezTo>
                    <a:pt x="128558" y="12116"/>
                    <a:pt x="123077" y="16013"/>
                    <a:pt x="120778" y="17607"/>
                  </a:cubicBezTo>
                  <a:lnTo>
                    <a:pt x="47039" y="69685"/>
                  </a:lnTo>
                  <a:lnTo>
                    <a:pt x="61009" y="13887"/>
                  </a:lnTo>
                  <a:cubicBezTo>
                    <a:pt x="62601" y="7865"/>
                    <a:pt x="62777" y="6447"/>
                    <a:pt x="76570" y="6447"/>
                  </a:cubicBezTo>
                  <a:cubicBezTo>
                    <a:pt x="79399" y="6447"/>
                    <a:pt x="81875" y="6447"/>
                    <a:pt x="81875" y="2728"/>
                  </a:cubicBezTo>
                  <a:cubicBezTo>
                    <a:pt x="81875" y="1133"/>
                    <a:pt x="80814" y="71"/>
                    <a:pt x="79046" y="71"/>
                  </a:cubicBezTo>
                  <a:cubicBezTo>
                    <a:pt x="73918" y="71"/>
                    <a:pt x="61009" y="779"/>
                    <a:pt x="55881" y="779"/>
                  </a:cubicBezTo>
                  <a:cubicBezTo>
                    <a:pt x="52875" y="779"/>
                    <a:pt x="46686" y="779"/>
                    <a:pt x="43680" y="602"/>
                  </a:cubicBezTo>
                  <a:cubicBezTo>
                    <a:pt x="40143" y="425"/>
                    <a:pt x="35899" y="71"/>
                    <a:pt x="32539" y="71"/>
                  </a:cubicBezTo>
                  <a:cubicBezTo>
                    <a:pt x="31478" y="71"/>
                    <a:pt x="28826" y="71"/>
                    <a:pt x="28826" y="3968"/>
                  </a:cubicBezTo>
                  <a:cubicBezTo>
                    <a:pt x="28826" y="6447"/>
                    <a:pt x="30771" y="6447"/>
                    <a:pt x="34661" y="6447"/>
                  </a:cubicBezTo>
                  <a:cubicBezTo>
                    <a:pt x="37491" y="6447"/>
                    <a:pt x="38198" y="6447"/>
                    <a:pt x="41381" y="6802"/>
                  </a:cubicBezTo>
                  <a:cubicBezTo>
                    <a:pt x="44917" y="7156"/>
                    <a:pt x="45271" y="7510"/>
                    <a:pt x="45271" y="9282"/>
                  </a:cubicBezTo>
                  <a:cubicBezTo>
                    <a:pt x="45271" y="9636"/>
                    <a:pt x="45271" y="10522"/>
                    <a:pt x="44564" y="13179"/>
                  </a:cubicBezTo>
                  <a:lnTo>
                    <a:pt x="21045" y="107238"/>
                  </a:lnTo>
                  <a:cubicBezTo>
                    <a:pt x="19631" y="113260"/>
                    <a:pt x="19277" y="114677"/>
                    <a:pt x="5484" y="114677"/>
                  </a:cubicBezTo>
                  <a:cubicBezTo>
                    <a:pt x="2301" y="114677"/>
                    <a:pt x="179" y="114677"/>
                    <a:pt x="179" y="118574"/>
                  </a:cubicBezTo>
                  <a:cubicBezTo>
                    <a:pt x="179" y="118752"/>
                    <a:pt x="179" y="121054"/>
                    <a:pt x="3009" y="121054"/>
                  </a:cubicBezTo>
                  <a:cubicBezTo>
                    <a:pt x="8137" y="121054"/>
                    <a:pt x="20869" y="120346"/>
                    <a:pt x="25997" y="120346"/>
                  </a:cubicBezTo>
                  <a:cubicBezTo>
                    <a:pt x="29003" y="120346"/>
                    <a:pt x="35192" y="120346"/>
                    <a:pt x="38198" y="120523"/>
                  </a:cubicBezTo>
                  <a:cubicBezTo>
                    <a:pt x="41735" y="120700"/>
                    <a:pt x="46155" y="121054"/>
                    <a:pt x="49515" y="121054"/>
                  </a:cubicBezTo>
                  <a:cubicBezTo>
                    <a:pt x="50576" y="121054"/>
                    <a:pt x="53229" y="121054"/>
                    <a:pt x="53229" y="117157"/>
                  </a:cubicBezTo>
                  <a:cubicBezTo>
                    <a:pt x="53229" y="114677"/>
                    <a:pt x="51107" y="114677"/>
                    <a:pt x="47570" y="114677"/>
                  </a:cubicBezTo>
                  <a:cubicBezTo>
                    <a:pt x="47393" y="114677"/>
                    <a:pt x="44033" y="114677"/>
                    <a:pt x="40850" y="114323"/>
                  </a:cubicBezTo>
                  <a:cubicBezTo>
                    <a:pt x="36783" y="113969"/>
                    <a:pt x="36783" y="113437"/>
                    <a:pt x="36783" y="111666"/>
                  </a:cubicBezTo>
                  <a:cubicBezTo>
                    <a:pt x="36783" y="110249"/>
                    <a:pt x="38552" y="103695"/>
                    <a:pt x="45094" y="77656"/>
                  </a:cubicBezTo>
                  <a:lnTo>
                    <a:pt x="74448" y="56931"/>
                  </a:lnTo>
                  <a:lnTo>
                    <a:pt x="100089" y="106706"/>
                  </a:lnTo>
                  <a:cubicBezTo>
                    <a:pt x="101326" y="109009"/>
                    <a:pt x="101326" y="109186"/>
                    <a:pt x="101326" y="110072"/>
                  </a:cubicBezTo>
                  <a:cubicBezTo>
                    <a:pt x="101326" y="114146"/>
                    <a:pt x="96375" y="114677"/>
                    <a:pt x="93192" y="114677"/>
                  </a:cubicBezTo>
                  <a:cubicBezTo>
                    <a:pt x="91070" y="114677"/>
                    <a:pt x="88595" y="114677"/>
                    <a:pt x="88595" y="118574"/>
                  </a:cubicBezTo>
                  <a:cubicBezTo>
                    <a:pt x="88595" y="118752"/>
                    <a:pt x="88771" y="121054"/>
                    <a:pt x="91601" y="121054"/>
                  </a:cubicBezTo>
                  <a:cubicBezTo>
                    <a:pt x="96552" y="121054"/>
                    <a:pt x="109284" y="120346"/>
                    <a:pt x="114235" y="120346"/>
                  </a:cubicBezTo>
                  <a:cubicBezTo>
                    <a:pt x="119540" y="120346"/>
                    <a:pt x="126613" y="121054"/>
                    <a:pt x="131564" y="121054"/>
                  </a:cubicBezTo>
                  <a:cubicBezTo>
                    <a:pt x="133863" y="121054"/>
                    <a:pt x="135101" y="119814"/>
                    <a:pt x="135101" y="117334"/>
                  </a:cubicBezTo>
                  <a:cubicBezTo>
                    <a:pt x="135101" y="114677"/>
                    <a:pt x="132802" y="114677"/>
                    <a:pt x="131034" y="114677"/>
                  </a:cubicBezTo>
                  <a:cubicBezTo>
                    <a:pt x="127851" y="114677"/>
                    <a:pt x="122369" y="114500"/>
                    <a:pt x="119363" y="108832"/>
                  </a:cubicBezTo>
                  <a:lnTo>
                    <a:pt x="89125" y="49846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ADB12743-5570-30EF-7089-3DD95B1E719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186225" y="4419176"/>
              <a:ext cx="64164" cy="57316"/>
            </a:xfrm>
            <a:custGeom>
              <a:avLst/>
              <a:gdLst>
                <a:gd name="connsiteX0" fmla="*/ 15848 w 64164"/>
                <a:gd name="connsiteY0" fmla="*/ 44482 h 57316"/>
                <a:gd name="connsiteX1" fmla="*/ 34542 w 64164"/>
                <a:gd name="connsiteY1" fmla="*/ 29932 h 57316"/>
                <a:gd name="connsiteX2" fmla="*/ 53740 w 64164"/>
                <a:gd name="connsiteY2" fmla="*/ 14622 h 57316"/>
                <a:gd name="connsiteX3" fmla="*/ 64350 w 64164"/>
                <a:gd name="connsiteY3" fmla="*/ 1843 h 57316"/>
                <a:gd name="connsiteX4" fmla="*/ 61698 w 64164"/>
                <a:gd name="connsiteY4" fmla="*/ 72 h 57316"/>
                <a:gd name="connsiteX5" fmla="*/ 58793 w 64164"/>
                <a:gd name="connsiteY5" fmla="*/ 1590 h 57316"/>
                <a:gd name="connsiteX6" fmla="*/ 48941 w 64164"/>
                <a:gd name="connsiteY6" fmla="*/ 8802 h 57316"/>
                <a:gd name="connsiteX7" fmla="*/ 41110 w 64164"/>
                <a:gd name="connsiteY7" fmla="*/ 5512 h 57316"/>
                <a:gd name="connsiteX8" fmla="*/ 29237 w 64164"/>
                <a:gd name="connsiteY8" fmla="*/ 72 h 57316"/>
                <a:gd name="connsiteX9" fmla="*/ 10291 w 64164"/>
                <a:gd name="connsiteY9" fmla="*/ 15128 h 57316"/>
                <a:gd name="connsiteX10" fmla="*/ 12943 w 64164"/>
                <a:gd name="connsiteY10" fmla="*/ 17026 h 57316"/>
                <a:gd name="connsiteX11" fmla="*/ 15596 w 64164"/>
                <a:gd name="connsiteY11" fmla="*/ 15508 h 57316"/>
                <a:gd name="connsiteX12" fmla="*/ 27469 w 64164"/>
                <a:gd name="connsiteY12" fmla="*/ 10953 h 57316"/>
                <a:gd name="connsiteX13" fmla="*/ 40226 w 64164"/>
                <a:gd name="connsiteY13" fmla="*/ 12345 h 57316"/>
                <a:gd name="connsiteX14" fmla="*/ 48562 w 64164"/>
                <a:gd name="connsiteY14" fmla="*/ 13104 h 57316"/>
                <a:gd name="connsiteX15" fmla="*/ 31510 w 64164"/>
                <a:gd name="connsiteY15" fmla="*/ 26515 h 57316"/>
                <a:gd name="connsiteX16" fmla="*/ 11175 w 64164"/>
                <a:gd name="connsiteY16" fmla="*/ 42458 h 57316"/>
                <a:gd name="connsiteX17" fmla="*/ 186 w 64164"/>
                <a:gd name="connsiteY17" fmla="*/ 55616 h 57316"/>
                <a:gd name="connsiteX18" fmla="*/ 2839 w 64164"/>
                <a:gd name="connsiteY18" fmla="*/ 57388 h 57316"/>
                <a:gd name="connsiteX19" fmla="*/ 5491 w 64164"/>
                <a:gd name="connsiteY19" fmla="*/ 56249 h 57316"/>
                <a:gd name="connsiteX20" fmla="*/ 18122 w 64164"/>
                <a:gd name="connsiteY20" fmla="*/ 48657 h 57316"/>
                <a:gd name="connsiteX21" fmla="*/ 27974 w 64164"/>
                <a:gd name="connsiteY21" fmla="*/ 53465 h 57316"/>
                <a:gd name="connsiteX22" fmla="*/ 38078 w 64164"/>
                <a:gd name="connsiteY22" fmla="*/ 57388 h 57316"/>
                <a:gd name="connsiteX23" fmla="*/ 62582 w 64164"/>
                <a:gd name="connsiteY23" fmla="*/ 37270 h 57316"/>
                <a:gd name="connsiteX24" fmla="*/ 59930 w 64164"/>
                <a:gd name="connsiteY24" fmla="*/ 35499 h 57316"/>
                <a:gd name="connsiteX25" fmla="*/ 57151 w 64164"/>
                <a:gd name="connsiteY25" fmla="*/ 37523 h 57316"/>
                <a:gd name="connsiteX26" fmla="*/ 39468 w 64164"/>
                <a:gd name="connsiteY26" fmla="*/ 46506 h 57316"/>
                <a:gd name="connsiteX27" fmla="*/ 29868 w 64164"/>
                <a:gd name="connsiteY27" fmla="*/ 45494 h 57316"/>
                <a:gd name="connsiteX28" fmla="*/ 19006 w 64164"/>
                <a:gd name="connsiteY28" fmla="*/ 44356 h 57316"/>
                <a:gd name="connsiteX29" fmla="*/ 15848 w 64164"/>
                <a:gd name="connsiteY29" fmla="*/ 44482 h 5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4164" h="57316">
                  <a:moveTo>
                    <a:pt x="15848" y="44482"/>
                  </a:moveTo>
                  <a:cubicBezTo>
                    <a:pt x="21153" y="39548"/>
                    <a:pt x="27469" y="34993"/>
                    <a:pt x="34542" y="29932"/>
                  </a:cubicBezTo>
                  <a:cubicBezTo>
                    <a:pt x="43004" y="23858"/>
                    <a:pt x="48436" y="19683"/>
                    <a:pt x="53740" y="14622"/>
                  </a:cubicBezTo>
                  <a:cubicBezTo>
                    <a:pt x="60056" y="8675"/>
                    <a:pt x="64350" y="3108"/>
                    <a:pt x="64350" y="1843"/>
                  </a:cubicBezTo>
                  <a:cubicBezTo>
                    <a:pt x="64350" y="72"/>
                    <a:pt x="62456" y="72"/>
                    <a:pt x="61698" y="72"/>
                  </a:cubicBezTo>
                  <a:cubicBezTo>
                    <a:pt x="59930" y="72"/>
                    <a:pt x="59803" y="198"/>
                    <a:pt x="58793" y="1590"/>
                  </a:cubicBezTo>
                  <a:cubicBezTo>
                    <a:pt x="53993" y="8296"/>
                    <a:pt x="51088" y="8802"/>
                    <a:pt x="48941" y="8802"/>
                  </a:cubicBezTo>
                  <a:cubicBezTo>
                    <a:pt x="46920" y="8802"/>
                    <a:pt x="45025" y="8422"/>
                    <a:pt x="41110" y="5512"/>
                  </a:cubicBezTo>
                  <a:cubicBezTo>
                    <a:pt x="36815" y="2223"/>
                    <a:pt x="34036" y="72"/>
                    <a:pt x="29237" y="72"/>
                  </a:cubicBezTo>
                  <a:cubicBezTo>
                    <a:pt x="17743" y="72"/>
                    <a:pt x="10291" y="11206"/>
                    <a:pt x="10291" y="15128"/>
                  </a:cubicBezTo>
                  <a:cubicBezTo>
                    <a:pt x="10291" y="17026"/>
                    <a:pt x="12059" y="17026"/>
                    <a:pt x="12943" y="17026"/>
                  </a:cubicBezTo>
                  <a:cubicBezTo>
                    <a:pt x="14333" y="17026"/>
                    <a:pt x="14964" y="16773"/>
                    <a:pt x="15596" y="15508"/>
                  </a:cubicBezTo>
                  <a:cubicBezTo>
                    <a:pt x="16101" y="13989"/>
                    <a:pt x="17364" y="10953"/>
                    <a:pt x="27469" y="10953"/>
                  </a:cubicBezTo>
                  <a:cubicBezTo>
                    <a:pt x="31005" y="10953"/>
                    <a:pt x="33658" y="11332"/>
                    <a:pt x="40226" y="12345"/>
                  </a:cubicBezTo>
                  <a:cubicBezTo>
                    <a:pt x="44899" y="13104"/>
                    <a:pt x="46415" y="13104"/>
                    <a:pt x="48562" y="13104"/>
                  </a:cubicBezTo>
                  <a:cubicBezTo>
                    <a:pt x="44899" y="16393"/>
                    <a:pt x="40983" y="19683"/>
                    <a:pt x="31510" y="26515"/>
                  </a:cubicBezTo>
                  <a:cubicBezTo>
                    <a:pt x="22416" y="32968"/>
                    <a:pt x="16985" y="36891"/>
                    <a:pt x="11175" y="42458"/>
                  </a:cubicBezTo>
                  <a:cubicBezTo>
                    <a:pt x="6123" y="47013"/>
                    <a:pt x="186" y="53845"/>
                    <a:pt x="186" y="55616"/>
                  </a:cubicBezTo>
                  <a:cubicBezTo>
                    <a:pt x="186" y="57388"/>
                    <a:pt x="2081" y="57388"/>
                    <a:pt x="2839" y="57388"/>
                  </a:cubicBezTo>
                  <a:cubicBezTo>
                    <a:pt x="4354" y="57388"/>
                    <a:pt x="4733" y="57261"/>
                    <a:pt x="5491" y="56249"/>
                  </a:cubicBezTo>
                  <a:cubicBezTo>
                    <a:pt x="9154" y="51188"/>
                    <a:pt x="13701" y="48657"/>
                    <a:pt x="18122" y="48657"/>
                  </a:cubicBezTo>
                  <a:cubicBezTo>
                    <a:pt x="21658" y="48657"/>
                    <a:pt x="23427" y="49923"/>
                    <a:pt x="27974" y="53465"/>
                  </a:cubicBezTo>
                  <a:cubicBezTo>
                    <a:pt x="31510" y="56122"/>
                    <a:pt x="34415" y="57388"/>
                    <a:pt x="38078" y="57388"/>
                  </a:cubicBezTo>
                  <a:cubicBezTo>
                    <a:pt x="52856" y="57388"/>
                    <a:pt x="62582" y="42331"/>
                    <a:pt x="62582" y="37270"/>
                  </a:cubicBezTo>
                  <a:cubicBezTo>
                    <a:pt x="62582" y="35499"/>
                    <a:pt x="60435" y="35499"/>
                    <a:pt x="59930" y="35499"/>
                  </a:cubicBezTo>
                  <a:cubicBezTo>
                    <a:pt x="57909" y="35499"/>
                    <a:pt x="57656" y="36005"/>
                    <a:pt x="57151" y="37523"/>
                  </a:cubicBezTo>
                  <a:cubicBezTo>
                    <a:pt x="54246" y="45115"/>
                    <a:pt x="44267" y="46506"/>
                    <a:pt x="39468" y="46506"/>
                  </a:cubicBezTo>
                  <a:cubicBezTo>
                    <a:pt x="36815" y="46506"/>
                    <a:pt x="33531" y="46127"/>
                    <a:pt x="29868" y="45494"/>
                  </a:cubicBezTo>
                  <a:cubicBezTo>
                    <a:pt x="22795" y="44356"/>
                    <a:pt x="20774" y="44356"/>
                    <a:pt x="19006" y="44356"/>
                  </a:cubicBezTo>
                  <a:cubicBezTo>
                    <a:pt x="16985" y="44356"/>
                    <a:pt x="16732" y="44356"/>
                    <a:pt x="15848" y="44482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7D6FF62-52F0-0E09-275D-41C344277D4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366987" y="4485955"/>
              <a:ext cx="154347" cy="10122"/>
            </a:xfrm>
            <a:custGeom>
              <a:avLst/>
              <a:gdLst>
                <a:gd name="connsiteX0" fmla="*/ 145699 w 154347"/>
                <a:gd name="connsiteY0" fmla="*/ 10197 h 10122"/>
                <a:gd name="connsiteX1" fmla="*/ 154541 w 154347"/>
                <a:gd name="connsiteY1" fmla="*/ 5136 h 10122"/>
                <a:gd name="connsiteX2" fmla="*/ 145699 w 154347"/>
                <a:gd name="connsiteY2" fmla="*/ 75 h 10122"/>
                <a:gd name="connsiteX3" fmla="*/ 9034 w 154347"/>
                <a:gd name="connsiteY3" fmla="*/ 75 h 10122"/>
                <a:gd name="connsiteX4" fmla="*/ 193 w 154347"/>
                <a:gd name="connsiteY4" fmla="*/ 5136 h 10122"/>
                <a:gd name="connsiteX5" fmla="*/ 9034 w 154347"/>
                <a:gd name="connsiteY5" fmla="*/ 10197 h 10122"/>
                <a:gd name="connsiteX6" fmla="*/ 145699 w 154347"/>
                <a:gd name="connsiteY6" fmla="*/ 10197 h 1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347" h="10122">
                  <a:moveTo>
                    <a:pt x="145699" y="10197"/>
                  </a:moveTo>
                  <a:cubicBezTo>
                    <a:pt x="149994" y="10197"/>
                    <a:pt x="154541" y="10197"/>
                    <a:pt x="154541" y="5136"/>
                  </a:cubicBezTo>
                  <a:cubicBezTo>
                    <a:pt x="154541" y="75"/>
                    <a:pt x="149994" y="75"/>
                    <a:pt x="145699" y="75"/>
                  </a:cubicBezTo>
                  <a:lnTo>
                    <a:pt x="9034" y="75"/>
                  </a:lnTo>
                  <a:cubicBezTo>
                    <a:pt x="4740" y="75"/>
                    <a:pt x="193" y="75"/>
                    <a:pt x="193" y="5136"/>
                  </a:cubicBezTo>
                  <a:cubicBezTo>
                    <a:pt x="193" y="10197"/>
                    <a:pt x="4740" y="10197"/>
                    <a:pt x="9034" y="10197"/>
                  </a:cubicBezTo>
                  <a:lnTo>
                    <a:pt x="145699" y="10197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0DD43107-9283-A0B1-E754-ABFB3ED8F80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621116" y="4385746"/>
              <a:ext cx="83362" cy="168531"/>
            </a:xfrm>
            <a:custGeom>
              <a:avLst/>
              <a:gdLst>
                <a:gd name="connsiteX0" fmla="*/ 51989 w 83362"/>
                <a:gd name="connsiteY0" fmla="*/ 6654 h 168531"/>
                <a:gd name="connsiteX1" fmla="*/ 46179 w 83362"/>
                <a:gd name="connsiteY1" fmla="*/ 75 h 168531"/>
                <a:gd name="connsiteX2" fmla="*/ 203 w 83362"/>
                <a:gd name="connsiteY2" fmla="*/ 16270 h 168531"/>
                <a:gd name="connsiteX3" fmla="*/ 203 w 83362"/>
                <a:gd name="connsiteY3" fmla="*/ 24115 h 168531"/>
                <a:gd name="connsiteX4" fmla="*/ 33295 w 83362"/>
                <a:gd name="connsiteY4" fmla="*/ 17535 h 168531"/>
                <a:gd name="connsiteX5" fmla="*/ 33295 w 83362"/>
                <a:gd name="connsiteY5" fmla="*/ 148616 h 168531"/>
                <a:gd name="connsiteX6" fmla="*/ 9802 w 83362"/>
                <a:gd name="connsiteY6" fmla="*/ 160762 h 168531"/>
                <a:gd name="connsiteX7" fmla="*/ 1719 w 83362"/>
                <a:gd name="connsiteY7" fmla="*/ 160762 h 168531"/>
                <a:gd name="connsiteX8" fmla="*/ 1719 w 83362"/>
                <a:gd name="connsiteY8" fmla="*/ 168607 h 168531"/>
                <a:gd name="connsiteX9" fmla="*/ 42642 w 83362"/>
                <a:gd name="connsiteY9" fmla="*/ 167848 h 168531"/>
                <a:gd name="connsiteX10" fmla="*/ 83566 w 83362"/>
                <a:gd name="connsiteY10" fmla="*/ 168607 h 168531"/>
                <a:gd name="connsiteX11" fmla="*/ 83566 w 83362"/>
                <a:gd name="connsiteY11" fmla="*/ 160762 h 168531"/>
                <a:gd name="connsiteX12" fmla="*/ 75482 w 83362"/>
                <a:gd name="connsiteY12" fmla="*/ 160762 h 168531"/>
                <a:gd name="connsiteX13" fmla="*/ 51989 w 83362"/>
                <a:gd name="connsiteY13" fmla="*/ 148616 h 168531"/>
                <a:gd name="connsiteX14" fmla="*/ 51989 w 83362"/>
                <a:gd name="connsiteY14" fmla="*/ 6654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362" h="168531">
                  <a:moveTo>
                    <a:pt x="51989" y="6654"/>
                  </a:moveTo>
                  <a:cubicBezTo>
                    <a:pt x="51989" y="581"/>
                    <a:pt x="51989" y="75"/>
                    <a:pt x="46179" y="75"/>
                  </a:cubicBezTo>
                  <a:cubicBezTo>
                    <a:pt x="30517" y="16270"/>
                    <a:pt x="8287" y="16270"/>
                    <a:pt x="203" y="16270"/>
                  </a:cubicBezTo>
                  <a:lnTo>
                    <a:pt x="203" y="24115"/>
                  </a:lnTo>
                  <a:cubicBezTo>
                    <a:pt x="5255" y="24115"/>
                    <a:pt x="20159" y="24115"/>
                    <a:pt x="33295" y="17535"/>
                  </a:cubicBezTo>
                  <a:lnTo>
                    <a:pt x="33295" y="148616"/>
                  </a:lnTo>
                  <a:cubicBezTo>
                    <a:pt x="33295" y="157726"/>
                    <a:pt x="32538" y="160762"/>
                    <a:pt x="9802" y="160762"/>
                  </a:cubicBezTo>
                  <a:lnTo>
                    <a:pt x="1719" y="160762"/>
                  </a:lnTo>
                  <a:lnTo>
                    <a:pt x="1719" y="168607"/>
                  </a:lnTo>
                  <a:cubicBezTo>
                    <a:pt x="10560" y="167848"/>
                    <a:pt x="32538" y="167848"/>
                    <a:pt x="42642" y="167848"/>
                  </a:cubicBezTo>
                  <a:cubicBezTo>
                    <a:pt x="52747" y="167848"/>
                    <a:pt x="74724" y="167848"/>
                    <a:pt x="83566" y="168607"/>
                  </a:cubicBezTo>
                  <a:lnTo>
                    <a:pt x="83566" y="160762"/>
                  </a:lnTo>
                  <a:lnTo>
                    <a:pt x="75482" y="160762"/>
                  </a:lnTo>
                  <a:cubicBezTo>
                    <a:pt x="52747" y="160762"/>
                    <a:pt x="51989" y="157979"/>
                    <a:pt x="51989" y="148616"/>
                  </a:cubicBezTo>
                  <a:lnTo>
                    <a:pt x="51989" y="6654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B78BB2A6-B87C-B349-EAE5-2C85E6A3C8F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734036" y="4263267"/>
              <a:ext cx="95993" cy="455238"/>
            </a:xfrm>
            <a:custGeom>
              <a:avLst/>
              <a:gdLst>
                <a:gd name="connsiteX0" fmla="*/ 96202 w 95993"/>
                <a:gd name="connsiteY0" fmla="*/ 227557 h 455238"/>
                <a:gd name="connsiteX1" fmla="*/ 29511 w 95993"/>
                <a:gd name="connsiteY1" fmla="*/ 20814 h 455238"/>
                <a:gd name="connsiteX2" fmla="*/ 10565 w 95993"/>
                <a:gd name="connsiteY2" fmla="*/ 1582 h 455238"/>
                <a:gd name="connsiteX3" fmla="*/ 5008 w 95993"/>
                <a:gd name="connsiteY3" fmla="*/ 64 h 455238"/>
                <a:gd name="connsiteX4" fmla="*/ 208 w 95993"/>
                <a:gd name="connsiteY4" fmla="*/ 2594 h 455238"/>
                <a:gd name="connsiteX5" fmla="*/ 1724 w 95993"/>
                <a:gd name="connsiteY5" fmla="*/ 5125 h 455238"/>
                <a:gd name="connsiteX6" fmla="*/ 39616 w 95993"/>
                <a:gd name="connsiteY6" fmla="*/ 55735 h 455238"/>
                <a:gd name="connsiteX7" fmla="*/ 77003 w 95993"/>
                <a:gd name="connsiteY7" fmla="*/ 227557 h 455238"/>
                <a:gd name="connsiteX8" fmla="*/ 1218 w 95993"/>
                <a:gd name="connsiteY8" fmla="*/ 450748 h 455238"/>
                <a:gd name="connsiteX9" fmla="*/ 208 w 95993"/>
                <a:gd name="connsiteY9" fmla="*/ 452772 h 455238"/>
                <a:gd name="connsiteX10" fmla="*/ 5008 w 95993"/>
                <a:gd name="connsiteY10" fmla="*/ 455303 h 455238"/>
                <a:gd name="connsiteX11" fmla="*/ 11070 w 95993"/>
                <a:gd name="connsiteY11" fmla="*/ 453278 h 455238"/>
                <a:gd name="connsiteX12" fmla="*/ 79529 w 95993"/>
                <a:gd name="connsiteY12" fmla="*/ 343960 h 455238"/>
                <a:gd name="connsiteX13" fmla="*/ 96202 w 95993"/>
                <a:gd name="connsiteY13" fmla="*/ 227557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993" h="455238">
                  <a:moveTo>
                    <a:pt x="96202" y="227557"/>
                  </a:moveTo>
                  <a:cubicBezTo>
                    <a:pt x="96202" y="154931"/>
                    <a:pt x="79276" y="77750"/>
                    <a:pt x="29511" y="20814"/>
                  </a:cubicBezTo>
                  <a:cubicBezTo>
                    <a:pt x="25975" y="16765"/>
                    <a:pt x="16628" y="6896"/>
                    <a:pt x="10565" y="1582"/>
                  </a:cubicBezTo>
                  <a:cubicBezTo>
                    <a:pt x="8797" y="64"/>
                    <a:pt x="8292" y="64"/>
                    <a:pt x="5008" y="64"/>
                  </a:cubicBezTo>
                  <a:cubicBezTo>
                    <a:pt x="2481" y="64"/>
                    <a:pt x="208" y="64"/>
                    <a:pt x="208" y="2594"/>
                  </a:cubicBezTo>
                  <a:cubicBezTo>
                    <a:pt x="208" y="3606"/>
                    <a:pt x="1218" y="4619"/>
                    <a:pt x="1724" y="5125"/>
                  </a:cubicBezTo>
                  <a:cubicBezTo>
                    <a:pt x="10312" y="13981"/>
                    <a:pt x="23954" y="27899"/>
                    <a:pt x="39616" y="55735"/>
                  </a:cubicBezTo>
                  <a:cubicBezTo>
                    <a:pt x="66898" y="104321"/>
                    <a:pt x="77003" y="166824"/>
                    <a:pt x="77003" y="227557"/>
                  </a:cubicBezTo>
                  <a:cubicBezTo>
                    <a:pt x="77003" y="337381"/>
                    <a:pt x="46689" y="404439"/>
                    <a:pt x="1218" y="450748"/>
                  </a:cubicBezTo>
                  <a:cubicBezTo>
                    <a:pt x="713" y="451254"/>
                    <a:pt x="208" y="452013"/>
                    <a:pt x="208" y="452772"/>
                  </a:cubicBezTo>
                  <a:cubicBezTo>
                    <a:pt x="208" y="455303"/>
                    <a:pt x="2481" y="455303"/>
                    <a:pt x="5008" y="455303"/>
                  </a:cubicBezTo>
                  <a:cubicBezTo>
                    <a:pt x="8292" y="455303"/>
                    <a:pt x="8797" y="455303"/>
                    <a:pt x="11070" y="453278"/>
                  </a:cubicBezTo>
                  <a:cubicBezTo>
                    <a:pt x="35069" y="432528"/>
                    <a:pt x="62099" y="397354"/>
                    <a:pt x="79529" y="343960"/>
                  </a:cubicBezTo>
                  <a:cubicBezTo>
                    <a:pt x="90644" y="309292"/>
                    <a:pt x="96202" y="268298"/>
                    <a:pt x="96202" y="227557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8B31EB6F-85EE-17F6-ABF4-8D2280D45D6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924731" y="4375877"/>
              <a:ext cx="275097" cy="191053"/>
            </a:xfrm>
            <a:custGeom>
              <a:avLst/>
              <a:gdLst>
                <a:gd name="connsiteX0" fmla="*/ 90652 w 275097"/>
                <a:gd name="connsiteY0" fmla="*/ 37020 h 191053"/>
                <a:gd name="connsiteX1" fmla="*/ 122986 w 275097"/>
                <a:gd name="connsiteY1" fmla="*/ 153424 h 191053"/>
                <a:gd name="connsiteX2" fmla="*/ 133849 w 275097"/>
                <a:gd name="connsiteY2" fmla="*/ 169872 h 191053"/>
                <a:gd name="connsiteX3" fmla="*/ 139911 w 275097"/>
                <a:gd name="connsiteY3" fmla="*/ 165317 h 191053"/>
                <a:gd name="connsiteX4" fmla="*/ 189929 w 275097"/>
                <a:gd name="connsiteY4" fmla="*/ 111923 h 191053"/>
                <a:gd name="connsiteX5" fmla="*/ 245252 w 275097"/>
                <a:gd name="connsiteY5" fmla="*/ 47395 h 191053"/>
                <a:gd name="connsiteX6" fmla="*/ 232621 w 275097"/>
                <a:gd name="connsiteY6" fmla="*/ 155448 h 191053"/>
                <a:gd name="connsiteX7" fmla="*/ 233632 w 275097"/>
                <a:gd name="connsiteY7" fmla="*/ 175692 h 191053"/>
                <a:gd name="connsiteX8" fmla="*/ 245504 w 275097"/>
                <a:gd name="connsiteY8" fmla="*/ 185814 h 191053"/>
                <a:gd name="connsiteX9" fmla="*/ 275313 w 275097"/>
                <a:gd name="connsiteY9" fmla="*/ 169619 h 191053"/>
                <a:gd name="connsiteX10" fmla="*/ 273039 w 275097"/>
                <a:gd name="connsiteY10" fmla="*/ 167848 h 191053"/>
                <a:gd name="connsiteX11" fmla="*/ 261924 w 275097"/>
                <a:gd name="connsiteY11" fmla="*/ 171896 h 191053"/>
                <a:gd name="connsiteX12" fmla="*/ 254851 w 275097"/>
                <a:gd name="connsiteY12" fmla="*/ 161268 h 191053"/>
                <a:gd name="connsiteX13" fmla="*/ 254093 w 275097"/>
                <a:gd name="connsiteY13" fmla="*/ 144567 h 191053"/>
                <a:gd name="connsiteX14" fmla="*/ 272534 w 275097"/>
                <a:gd name="connsiteY14" fmla="*/ 8425 h 191053"/>
                <a:gd name="connsiteX15" fmla="*/ 273039 w 275097"/>
                <a:gd name="connsiteY15" fmla="*/ 4124 h 191053"/>
                <a:gd name="connsiteX16" fmla="*/ 271019 w 275097"/>
                <a:gd name="connsiteY16" fmla="*/ 328 h 191053"/>
                <a:gd name="connsiteX17" fmla="*/ 264956 w 275097"/>
                <a:gd name="connsiteY17" fmla="*/ 6148 h 191053"/>
                <a:gd name="connsiteX18" fmla="*/ 142438 w 275097"/>
                <a:gd name="connsiteY18" fmla="*/ 144820 h 191053"/>
                <a:gd name="connsiteX19" fmla="*/ 122734 w 275097"/>
                <a:gd name="connsiteY19" fmla="*/ 86365 h 191053"/>
                <a:gd name="connsiteX20" fmla="*/ 106819 w 275097"/>
                <a:gd name="connsiteY20" fmla="*/ 12221 h 191053"/>
                <a:gd name="connsiteX21" fmla="*/ 104798 w 275097"/>
                <a:gd name="connsiteY21" fmla="*/ 1340 h 191053"/>
                <a:gd name="connsiteX22" fmla="*/ 102019 w 275097"/>
                <a:gd name="connsiteY22" fmla="*/ 75 h 191053"/>
                <a:gd name="connsiteX23" fmla="*/ 86105 w 275097"/>
                <a:gd name="connsiteY23" fmla="*/ 10956 h 191053"/>
                <a:gd name="connsiteX24" fmla="*/ 60338 w 275097"/>
                <a:gd name="connsiteY24" fmla="*/ 113948 h 191053"/>
                <a:gd name="connsiteX25" fmla="*/ 29771 w 275097"/>
                <a:gd name="connsiteY25" fmla="*/ 167848 h 191053"/>
                <a:gd name="connsiteX26" fmla="*/ 11583 w 275097"/>
                <a:gd name="connsiteY26" fmla="*/ 160762 h 191053"/>
                <a:gd name="connsiteX27" fmla="*/ 9310 w 275097"/>
                <a:gd name="connsiteY27" fmla="*/ 159497 h 191053"/>
                <a:gd name="connsiteX28" fmla="*/ 216 w 275097"/>
                <a:gd name="connsiteY28" fmla="*/ 177970 h 191053"/>
                <a:gd name="connsiteX29" fmla="*/ 8299 w 275097"/>
                <a:gd name="connsiteY29" fmla="*/ 187586 h 191053"/>
                <a:gd name="connsiteX30" fmla="*/ 21940 w 275097"/>
                <a:gd name="connsiteY30" fmla="*/ 191128 h 191053"/>
                <a:gd name="connsiteX31" fmla="*/ 57559 w 275097"/>
                <a:gd name="connsiteY31" fmla="*/ 142036 h 191053"/>
                <a:gd name="connsiteX32" fmla="*/ 90652 w 275097"/>
                <a:gd name="connsiteY32" fmla="*/ 37020 h 19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097" h="191053">
                  <a:moveTo>
                    <a:pt x="90652" y="37020"/>
                  </a:moveTo>
                  <a:cubicBezTo>
                    <a:pt x="97472" y="69917"/>
                    <a:pt x="108587" y="124070"/>
                    <a:pt x="122986" y="153424"/>
                  </a:cubicBezTo>
                  <a:cubicBezTo>
                    <a:pt x="128544" y="164305"/>
                    <a:pt x="131323" y="169872"/>
                    <a:pt x="133849" y="169872"/>
                  </a:cubicBezTo>
                  <a:cubicBezTo>
                    <a:pt x="134859" y="169872"/>
                    <a:pt x="135364" y="169872"/>
                    <a:pt x="139911" y="165317"/>
                  </a:cubicBezTo>
                  <a:cubicBezTo>
                    <a:pt x="159110" y="146844"/>
                    <a:pt x="172246" y="132167"/>
                    <a:pt x="189929" y="111923"/>
                  </a:cubicBezTo>
                  <a:lnTo>
                    <a:pt x="245252" y="47395"/>
                  </a:lnTo>
                  <a:cubicBezTo>
                    <a:pt x="241715" y="68905"/>
                    <a:pt x="232621" y="125841"/>
                    <a:pt x="232621" y="155448"/>
                  </a:cubicBezTo>
                  <a:cubicBezTo>
                    <a:pt x="232621" y="162280"/>
                    <a:pt x="232874" y="168860"/>
                    <a:pt x="233632" y="175692"/>
                  </a:cubicBezTo>
                  <a:cubicBezTo>
                    <a:pt x="233884" y="178476"/>
                    <a:pt x="234895" y="185814"/>
                    <a:pt x="245504" y="185814"/>
                  </a:cubicBezTo>
                  <a:cubicBezTo>
                    <a:pt x="256114" y="185814"/>
                    <a:pt x="275313" y="174680"/>
                    <a:pt x="275313" y="169619"/>
                  </a:cubicBezTo>
                  <a:cubicBezTo>
                    <a:pt x="275313" y="168101"/>
                    <a:pt x="273797" y="167848"/>
                    <a:pt x="273039" y="167848"/>
                  </a:cubicBezTo>
                  <a:cubicBezTo>
                    <a:pt x="269755" y="167848"/>
                    <a:pt x="264703" y="170125"/>
                    <a:pt x="261924" y="171896"/>
                  </a:cubicBezTo>
                  <a:cubicBezTo>
                    <a:pt x="255862" y="171137"/>
                    <a:pt x="255356" y="167088"/>
                    <a:pt x="254851" y="161268"/>
                  </a:cubicBezTo>
                  <a:cubicBezTo>
                    <a:pt x="254093" y="153171"/>
                    <a:pt x="254093" y="145579"/>
                    <a:pt x="254093" y="144567"/>
                  </a:cubicBezTo>
                  <a:cubicBezTo>
                    <a:pt x="254093" y="116478"/>
                    <a:pt x="265208" y="39804"/>
                    <a:pt x="272534" y="8425"/>
                  </a:cubicBezTo>
                  <a:cubicBezTo>
                    <a:pt x="272787" y="6654"/>
                    <a:pt x="273039" y="6148"/>
                    <a:pt x="273039" y="4124"/>
                  </a:cubicBezTo>
                  <a:cubicBezTo>
                    <a:pt x="273039" y="3111"/>
                    <a:pt x="272787" y="328"/>
                    <a:pt x="271019" y="328"/>
                  </a:cubicBezTo>
                  <a:cubicBezTo>
                    <a:pt x="270008" y="328"/>
                    <a:pt x="269755" y="581"/>
                    <a:pt x="264956" y="6148"/>
                  </a:cubicBezTo>
                  <a:cubicBezTo>
                    <a:pt x="241210" y="34996"/>
                    <a:pt x="167446" y="123564"/>
                    <a:pt x="142438" y="144820"/>
                  </a:cubicBezTo>
                  <a:cubicBezTo>
                    <a:pt x="136122" y="131408"/>
                    <a:pt x="131575" y="121792"/>
                    <a:pt x="122734" y="86365"/>
                  </a:cubicBezTo>
                  <a:cubicBezTo>
                    <a:pt x="115408" y="57770"/>
                    <a:pt x="111113" y="36767"/>
                    <a:pt x="106819" y="12221"/>
                  </a:cubicBezTo>
                  <a:cubicBezTo>
                    <a:pt x="106061" y="8678"/>
                    <a:pt x="104798" y="1846"/>
                    <a:pt x="104798" y="1340"/>
                  </a:cubicBezTo>
                  <a:cubicBezTo>
                    <a:pt x="104040" y="75"/>
                    <a:pt x="102777" y="75"/>
                    <a:pt x="102019" y="75"/>
                  </a:cubicBezTo>
                  <a:cubicBezTo>
                    <a:pt x="97472" y="75"/>
                    <a:pt x="86862" y="5642"/>
                    <a:pt x="86105" y="10956"/>
                  </a:cubicBezTo>
                  <a:cubicBezTo>
                    <a:pt x="83073" y="32212"/>
                    <a:pt x="78021" y="65615"/>
                    <a:pt x="60338" y="113948"/>
                  </a:cubicBezTo>
                  <a:cubicBezTo>
                    <a:pt x="40129" y="167848"/>
                    <a:pt x="34571" y="167848"/>
                    <a:pt x="29771" y="167848"/>
                  </a:cubicBezTo>
                  <a:cubicBezTo>
                    <a:pt x="26487" y="167848"/>
                    <a:pt x="17141" y="165823"/>
                    <a:pt x="11583" y="160762"/>
                  </a:cubicBezTo>
                  <a:cubicBezTo>
                    <a:pt x="10320" y="159497"/>
                    <a:pt x="9815" y="159497"/>
                    <a:pt x="9310" y="159497"/>
                  </a:cubicBezTo>
                  <a:cubicBezTo>
                    <a:pt x="5773" y="159497"/>
                    <a:pt x="216" y="170884"/>
                    <a:pt x="216" y="177970"/>
                  </a:cubicBezTo>
                  <a:cubicBezTo>
                    <a:pt x="216" y="180247"/>
                    <a:pt x="216" y="183284"/>
                    <a:pt x="8299" y="187586"/>
                  </a:cubicBezTo>
                  <a:cubicBezTo>
                    <a:pt x="14615" y="190875"/>
                    <a:pt x="20677" y="191128"/>
                    <a:pt x="21940" y="191128"/>
                  </a:cubicBezTo>
                  <a:cubicBezTo>
                    <a:pt x="37603" y="191128"/>
                    <a:pt x="52507" y="154942"/>
                    <a:pt x="57559" y="142036"/>
                  </a:cubicBezTo>
                  <a:cubicBezTo>
                    <a:pt x="69432" y="113442"/>
                    <a:pt x="83578" y="73460"/>
                    <a:pt x="90652" y="37020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226A19E-D832-2091-3A99-31E2417F05D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241611" y="4316944"/>
              <a:ext cx="45975" cy="176958"/>
            </a:xfrm>
            <a:custGeom>
              <a:avLst/>
              <a:gdLst>
                <a:gd name="connsiteX0" fmla="*/ 42667 w 45975"/>
                <a:gd name="connsiteY0" fmla="*/ 71 h 176958"/>
                <a:gd name="connsiteX1" fmla="*/ 227 w 45975"/>
                <a:gd name="connsiteY1" fmla="*/ 88461 h 176958"/>
                <a:gd name="connsiteX2" fmla="*/ 42667 w 45975"/>
                <a:gd name="connsiteY2" fmla="*/ 177029 h 176958"/>
                <a:gd name="connsiteX3" fmla="*/ 46203 w 45975"/>
                <a:gd name="connsiteY3" fmla="*/ 174904 h 176958"/>
                <a:gd name="connsiteX4" fmla="*/ 44435 w 45975"/>
                <a:gd name="connsiteY4" fmla="*/ 172247 h 176958"/>
                <a:gd name="connsiteX5" fmla="*/ 12252 w 45975"/>
                <a:gd name="connsiteY5" fmla="*/ 88638 h 176958"/>
                <a:gd name="connsiteX6" fmla="*/ 44966 w 45975"/>
                <a:gd name="connsiteY6" fmla="*/ 4322 h 176958"/>
                <a:gd name="connsiteX7" fmla="*/ 46203 w 45975"/>
                <a:gd name="connsiteY7" fmla="*/ 2196 h 176958"/>
                <a:gd name="connsiteX8" fmla="*/ 42667 w 45975"/>
                <a:gd name="connsiteY8" fmla="*/ 71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75" h="176958">
                  <a:moveTo>
                    <a:pt x="42667" y="71"/>
                  </a:moveTo>
                  <a:cubicBezTo>
                    <a:pt x="9069" y="23807"/>
                    <a:pt x="227" y="61360"/>
                    <a:pt x="227" y="88461"/>
                  </a:cubicBezTo>
                  <a:cubicBezTo>
                    <a:pt x="227" y="113437"/>
                    <a:pt x="7654" y="152230"/>
                    <a:pt x="42667" y="177029"/>
                  </a:cubicBezTo>
                  <a:cubicBezTo>
                    <a:pt x="44081" y="177029"/>
                    <a:pt x="46203" y="177029"/>
                    <a:pt x="46203" y="174904"/>
                  </a:cubicBezTo>
                  <a:cubicBezTo>
                    <a:pt x="46203" y="173841"/>
                    <a:pt x="45673" y="173486"/>
                    <a:pt x="44435" y="172247"/>
                  </a:cubicBezTo>
                  <a:cubicBezTo>
                    <a:pt x="20917" y="150990"/>
                    <a:pt x="12252" y="120877"/>
                    <a:pt x="12252" y="88638"/>
                  </a:cubicBezTo>
                  <a:cubicBezTo>
                    <a:pt x="12252" y="40812"/>
                    <a:pt x="30465" y="17430"/>
                    <a:pt x="44966" y="4322"/>
                  </a:cubicBezTo>
                  <a:cubicBezTo>
                    <a:pt x="45673" y="3613"/>
                    <a:pt x="46203" y="3082"/>
                    <a:pt x="46203" y="2196"/>
                  </a:cubicBezTo>
                  <a:cubicBezTo>
                    <a:pt x="46203" y="71"/>
                    <a:pt x="44081" y="71"/>
                    <a:pt x="42667" y="71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3925590E-E435-5F64-8EC4-DCE55705344C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319315" y="4401083"/>
              <a:ext cx="119537" cy="8679"/>
            </a:xfrm>
            <a:custGeom>
              <a:avLst/>
              <a:gdLst>
                <a:gd name="connsiteX0" fmla="*/ 112695 w 119537"/>
                <a:gd name="connsiteY0" fmla="*/ 8750 h 8679"/>
                <a:gd name="connsiteX1" fmla="*/ 119768 w 119537"/>
                <a:gd name="connsiteY1" fmla="*/ 4499 h 8679"/>
                <a:gd name="connsiteX2" fmla="*/ 112695 w 119537"/>
                <a:gd name="connsiteY2" fmla="*/ 71 h 8679"/>
                <a:gd name="connsiteX3" fmla="*/ 7304 w 119537"/>
                <a:gd name="connsiteY3" fmla="*/ 71 h 8679"/>
                <a:gd name="connsiteX4" fmla="*/ 231 w 119537"/>
                <a:gd name="connsiteY4" fmla="*/ 4322 h 8679"/>
                <a:gd name="connsiteX5" fmla="*/ 7304 w 119537"/>
                <a:gd name="connsiteY5" fmla="*/ 8750 h 8679"/>
                <a:gd name="connsiteX6" fmla="*/ 112695 w 119537"/>
                <a:gd name="connsiteY6" fmla="*/ 8750 h 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537" h="8679">
                  <a:moveTo>
                    <a:pt x="112695" y="8750"/>
                  </a:moveTo>
                  <a:cubicBezTo>
                    <a:pt x="115524" y="8750"/>
                    <a:pt x="119768" y="8750"/>
                    <a:pt x="119768" y="4499"/>
                  </a:cubicBezTo>
                  <a:cubicBezTo>
                    <a:pt x="119768" y="71"/>
                    <a:pt x="115701" y="71"/>
                    <a:pt x="112695" y="71"/>
                  </a:cubicBezTo>
                  <a:lnTo>
                    <a:pt x="7304" y="71"/>
                  </a:lnTo>
                  <a:cubicBezTo>
                    <a:pt x="4475" y="71"/>
                    <a:pt x="231" y="71"/>
                    <a:pt x="231" y="4322"/>
                  </a:cubicBezTo>
                  <a:cubicBezTo>
                    <a:pt x="231" y="8750"/>
                    <a:pt x="4298" y="8750"/>
                    <a:pt x="7304" y="8750"/>
                  </a:cubicBezTo>
                  <a:lnTo>
                    <a:pt x="112695" y="8750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0569CCCB-9B6B-AC61-455A-6DFA4FAFE81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470658" y="4316944"/>
              <a:ext cx="45799" cy="176958"/>
            </a:xfrm>
            <a:custGeom>
              <a:avLst/>
              <a:gdLst>
                <a:gd name="connsiteX0" fmla="*/ 3597 w 45799"/>
                <a:gd name="connsiteY0" fmla="*/ 71 h 176958"/>
                <a:gd name="connsiteX1" fmla="*/ 237 w 45799"/>
                <a:gd name="connsiteY1" fmla="*/ 2196 h 176958"/>
                <a:gd name="connsiteX2" fmla="*/ 1828 w 45799"/>
                <a:gd name="connsiteY2" fmla="*/ 4853 h 176958"/>
                <a:gd name="connsiteX3" fmla="*/ 34011 w 45799"/>
                <a:gd name="connsiteY3" fmla="*/ 88461 h 176958"/>
                <a:gd name="connsiteX4" fmla="*/ 3420 w 45799"/>
                <a:gd name="connsiteY4" fmla="*/ 170829 h 176958"/>
                <a:gd name="connsiteX5" fmla="*/ 237 w 45799"/>
                <a:gd name="connsiteY5" fmla="*/ 174904 h 176958"/>
                <a:gd name="connsiteX6" fmla="*/ 2536 w 45799"/>
                <a:gd name="connsiteY6" fmla="*/ 177029 h 176958"/>
                <a:gd name="connsiteX7" fmla="*/ 33127 w 45799"/>
                <a:gd name="connsiteY7" fmla="*/ 143196 h 176958"/>
                <a:gd name="connsiteX8" fmla="*/ 46036 w 45799"/>
                <a:gd name="connsiteY8" fmla="*/ 88638 h 176958"/>
                <a:gd name="connsiteX9" fmla="*/ 3597 w 45799"/>
                <a:gd name="connsiteY9" fmla="*/ 71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99" h="176958">
                  <a:moveTo>
                    <a:pt x="3597" y="71"/>
                  </a:moveTo>
                  <a:cubicBezTo>
                    <a:pt x="2359" y="71"/>
                    <a:pt x="237" y="71"/>
                    <a:pt x="237" y="2196"/>
                  </a:cubicBezTo>
                  <a:cubicBezTo>
                    <a:pt x="237" y="3082"/>
                    <a:pt x="767" y="3613"/>
                    <a:pt x="1828" y="4853"/>
                  </a:cubicBezTo>
                  <a:cubicBezTo>
                    <a:pt x="17036" y="18847"/>
                    <a:pt x="34011" y="42760"/>
                    <a:pt x="34011" y="88461"/>
                  </a:cubicBezTo>
                  <a:cubicBezTo>
                    <a:pt x="34011" y="125483"/>
                    <a:pt x="22517" y="153470"/>
                    <a:pt x="3420" y="170829"/>
                  </a:cubicBezTo>
                  <a:cubicBezTo>
                    <a:pt x="414" y="173841"/>
                    <a:pt x="237" y="174018"/>
                    <a:pt x="237" y="174904"/>
                  </a:cubicBezTo>
                  <a:cubicBezTo>
                    <a:pt x="237" y="175789"/>
                    <a:pt x="767" y="177029"/>
                    <a:pt x="2536" y="177029"/>
                  </a:cubicBezTo>
                  <a:cubicBezTo>
                    <a:pt x="4658" y="177029"/>
                    <a:pt x="21456" y="165338"/>
                    <a:pt x="33127" y="143196"/>
                  </a:cubicBezTo>
                  <a:cubicBezTo>
                    <a:pt x="40908" y="128494"/>
                    <a:pt x="46036" y="109363"/>
                    <a:pt x="46036" y="88638"/>
                  </a:cubicBezTo>
                  <a:cubicBezTo>
                    <a:pt x="46036" y="63662"/>
                    <a:pt x="38609" y="24870"/>
                    <a:pt x="3597" y="71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0CEA5B9D-320C-6E9B-22C5-7017601E893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633991" y="4461409"/>
              <a:ext cx="167988" cy="59213"/>
            </a:xfrm>
            <a:custGeom>
              <a:avLst/>
              <a:gdLst>
                <a:gd name="connsiteX0" fmla="*/ 159643 w 167988"/>
                <a:gd name="connsiteY0" fmla="*/ 10197 h 59213"/>
                <a:gd name="connsiteX1" fmla="*/ 168232 w 167988"/>
                <a:gd name="connsiteY1" fmla="*/ 5136 h 59213"/>
                <a:gd name="connsiteX2" fmla="*/ 159896 w 167988"/>
                <a:gd name="connsiteY2" fmla="*/ 75 h 59213"/>
                <a:gd name="connsiteX3" fmla="*/ 8579 w 167988"/>
                <a:gd name="connsiteY3" fmla="*/ 75 h 59213"/>
                <a:gd name="connsiteX4" fmla="*/ 243 w 167988"/>
                <a:gd name="connsiteY4" fmla="*/ 5136 h 59213"/>
                <a:gd name="connsiteX5" fmla="*/ 8832 w 167988"/>
                <a:gd name="connsiteY5" fmla="*/ 10197 h 59213"/>
                <a:gd name="connsiteX6" fmla="*/ 159643 w 167988"/>
                <a:gd name="connsiteY6" fmla="*/ 10197 h 59213"/>
                <a:gd name="connsiteX7" fmla="*/ 159896 w 167988"/>
                <a:gd name="connsiteY7" fmla="*/ 59289 h 59213"/>
                <a:gd name="connsiteX8" fmla="*/ 168232 w 167988"/>
                <a:gd name="connsiteY8" fmla="*/ 54228 h 59213"/>
                <a:gd name="connsiteX9" fmla="*/ 159643 w 167988"/>
                <a:gd name="connsiteY9" fmla="*/ 49167 h 59213"/>
                <a:gd name="connsiteX10" fmla="*/ 8832 w 167988"/>
                <a:gd name="connsiteY10" fmla="*/ 49167 h 59213"/>
                <a:gd name="connsiteX11" fmla="*/ 243 w 167988"/>
                <a:gd name="connsiteY11" fmla="*/ 54228 h 59213"/>
                <a:gd name="connsiteX12" fmla="*/ 8579 w 167988"/>
                <a:gd name="connsiteY12" fmla="*/ 59289 h 59213"/>
                <a:gd name="connsiteX13" fmla="*/ 159896 w 167988"/>
                <a:gd name="connsiteY13" fmla="*/ 59289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988" h="59213">
                  <a:moveTo>
                    <a:pt x="159643" y="10197"/>
                  </a:moveTo>
                  <a:cubicBezTo>
                    <a:pt x="163432" y="10197"/>
                    <a:pt x="168232" y="10197"/>
                    <a:pt x="168232" y="5136"/>
                  </a:cubicBezTo>
                  <a:cubicBezTo>
                    <a:pt x="168232" y="75"/>
                    <a:pt x="163432" y="75"/>
                    <a:pt x="159896" y="75"/>
                  </a:cubicBezTo>
                  <a:lnTo>
                    <a:pt x="8579" y="75"/>
                  </a:lnTo>
                  <a:cubicBezTo>
                    <a:pt x="5043" y="75"/>
                    <a:pt x="243" y="75"/>
                    <a:pt x="243" y="5136"/>
                  </a:cubicBezTo>
                  <a:cubicBezTo>
                    <a:pt x="243" y="10197"/>
                    <a:pt x="5043" y="10197"/>
                    <a:pt x="8832" y="10197"/>
                  </a:cubicBezTo>
                  <a:lnTo>
                    <a:pt x="159643" y="10197"/>
                  </a:lnTo>
                  <a:close/>
                  <a:moveTo>
                    <a:pt x="159896" y="59289"/>
                  </a:moveTo>
                  <a:cubicBezTo>
                    <a:pt x="163432" y="59289"/>
                    <a:pt x="168232" y="59289"/>
                    <a:pt x="168232" y="54228"/>
                  </a:cubicBezTo>
                  <a:cubicBezTo>
                    <a:pt x="168232" y="49167"/>
                    <a:pt x="163432" y="49167"/>
                    <a:pt x="159643" y="49167"/>
                  </a:cubicBezTo>
                  <a:lnTo>
                    <a:pt x="8832" y="49167"/>
                  </a:lnTo>
                  <a:cubicBezTo>
                    <a:pt x="5043" y="49167"/>
                    <a:pt x="243" y="49167"/>
                    <a:pt x="243" y="54228"/>
                  </a:cubicBezTo>
                  <a:cubicBezTo>
                    <a:pt x="243" y="59289"/>
                    <a:pt x="5043" y="59289"/>
                    <a:pt x="8579" y="59289"/>
                  </a:cubicBezTo>
                  <a:lnTo>
                    <a:pt x="159896" y="59289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18BEDAB2-6841-E2A1-5678-070B00097C4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899123" y="4385746"/>
              <a:ext cx="100793" cy="168531"/>
            </a:xfrm>
            <a:custGeom>
              <a:avLst/>
              <a:gdLst>
                <a:gd name="connsiteX0" fmla="*/ 19705 w 100793"/>
                <a:gd name="connsiteY0" fmla="*/ 149122 h 168531"/>
                <a:gd name="connsiteX1" fmla="*/ 46482 w 100793"/>
                <a:gd name="connsiteY1" fmla="*/ 123058 h 168531"/>
                <a:gd name="connsiteX2" fmla="*/ 101047 w 100793"/>
                <a:gd name="connsiteY2" fmla="*/ 49167 h 168531"/>
                <a:gd name="connsiteX3" fmla="*/ 47493 w 100793"/>
                <a:gd name="connsiteY3" fmla="*/ 75 h 168531"/>
                <a:gd name="connsiteX4" fmla="*/ 254 w 100793"/>
                <a:gd name="connsiteY4" fmla="*/ 45877 h 168531"/>
                <a:gd name="connsiteX5" fmla="*/ 13642 w 100793"/>
                <a:gd name="connsiteY5" fmla="*/ 60048 h 168531"/>
                <a:gd name="connsiteX6" fmla="*/ 26778 w 100793"/>
                <a:gd name="connsiteY6" fmla="*/ 46636 h 168531"/>
                <a:gd name="connsiteX7" fmla="*/ 13390 w 100793"/>
                <a:gd name="connsiteY7" fmla="*/ 33477 h 168531"/>
                <a:gd name="connsiteX8" fmla="*/ 10106 w 100793"/>
                <a:gd name="connsiteY8" fmla="*/ 33731 h 168531"/>
                <a:gd name="connsiteX9" fmla="*/ 44209 w 100793"/>
                <a:gd name="connsiteY9" fmla="*/ 7919 h 168531"/>
                <a:gd name="connsiteX10" fmla="*/ 78059 w 100793"/>
                <a:gd name="connsiteY10" fmla="*/ 49167 h 168531"/>
                <a:gd name="connsiteX11" fmla="*/ 51535 w 100793"/>
                <a:gd name="connsiteY11" fmla="*/ 105091 h 168531"/>
                <a:gd name="connsiteX12" fmla="*/ 3032 w 100793"/>
                <a:gd name="connsiteY12" fmla="*/ 159244 h 168531"/>
                <a:gd name="connsiteX13" fmla="*/ 254 w 100793"/>
                <a:gd name="connsiteY13" fmla="*/ 168607 h 168531"/>
                <a:gd name="connsiteX14" fmla="*/ 93974 w 100793"/>
                <a:gd name="connsiteY14" fmla="*/ 168607 h 168531"/>
                <a:gd name="connsiteX15" fmla="*/ 101047 w 100793"/>
                <a:gd name="connsiteY15" fmla="*/ 124576 h 168531"/>
                <a:gd name="connsiteX16" fmla="*/ 94732 w 100793"/>
                <a:gd name="connsiteY16" fmla="*/ 124576 h 168531"/>
                <a:gd name="connsiteX17" fmla="*/ 89174 w 100793"/>
                <a:gd name="connsiteY17" fmla="*/ 147097 h 168531"/>
                <a:gd name="connsiteX18" fmla="*/ 65176 w 100793"/>
                <a:gd name="connsiteY18" fmla="*/ 149122 h 168531"/>
                <a:gd name="connsiteX19" fmla="*/ 19705 w 100793"/>
                <a:gd name="connsiteY19" fmla="*/ 149122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793" h="168531">
                  <a:moveTo>
                    <a:pt x="19705" y="149122"/>
                  </a:moveTo>
                  <a:lnTo>
                    <a:pt x="46482" y="123058"/>
                  </a:lnTo>
                  <a:cubicBezTo>
                    <a:pt x="85890" y="88136"/>
                    <a:pt x="101047" y="74472"/>
                    <a:pt x="101047" y="49167"/>
                  </a:cubicBezTo>
                  <a:cubicBezTo>
                    <a:pt x="101047" y="20319"/>
                    <a:pt x="78312" y="75"/>
                    <a:pt x="47493" y="75"/>
                  </a:cubicBezTo>
                  <a:cubicBezTo>
                    <a:pt x="18947" y="75"/>
                    <a:pt x="254" y="23355"/>
                    <a:pt x="254" y="45877"/>
                  </a:cubicBezTo>
                  <a:cubicBezTo>
                    <a:pt x="254" y="60048"/>
                    <a:pt x="12884" y="60048"/>
                    <a:pt x="13642" y="60048"/>
                  </a:cubicBezTo>
                  <a:cubicBezTo>
                    <a:pt x="17937" y="60048"/>
                    <a:pt x="26778" y="57011"/>
                    <a:pt x="26778" y="46636"/>
                  </a:cubicBezTo>
                  <a:cubicBezTo>
                    <a:pt x="26778" y="40057"/>
                    <a:pt x="22231" y="33477"/>
                    <a:pt x="13390" y="33477"/>
                  </a:cubicBezTo>
                  <a:cubicBezTo>
                    <a:pt x="11369" y="33477"/>
                    <a:pt x="10864" y="33477"/>
                    <a:pt x="10106" y="33731"/>
                  </a:cubicBezTo>
                  <a:cubicBezTo>
                    <a:pt x="15916" y="17282"/>
                    <a:pt x="29557" y="7919"/>
                    <a:pt x="44209" y="7919"/>
                  </a:cubicBezTo>
                  <a:cubicBezTo>
                    <a:pt x="67197" y="7919"/>
                    <a:pt x="78059" y="28416"/>
                    <a:pt x="78059" y="49167"/>
                  </a:cubicBezTo>
                  <a:cubicBezTo>
                    <a:pt x="78059" y="69411"/>
                    <a:pt x="65428" y="89402"/>
                    <a:pt x="51535" y="105091"/>
                  </a:cubicBezTo>
                  <a:lnTo>
                    <a:pt x="3032" y="159244"/>
                  </a:lnTo>
                  <a:cubicBezTo>
                    <a:pt x="254" y="162027"/>
                    <a:pt x="254" y="162534"/>
                    <a:pt x="254" y="168607"/>
                  </a:cubicBezTo>
                  <a:lnTo>
                    <a:pt x="93974" y="168607"/>
                  </a:lnTo>
                  <a:lnTo>
                    <a:pt x="101047" y="124576"/>
                  </a:lnTo>
                  <a:lnTo>
                    <a:pt x="94732" y="124576"/>
                  </a:lnTo>
                  <a:cubicBezTo>
                    <a:pt x="93469" y="132167"/>
                    <a:pt x="91700" y="143302"/>
                    <a:pt x="89174" y="147097"/>
                  </a:cubicBezTo>
                  <a:cubicBezTo>
                    <a:pt x="87406" y="149122"/>
                    <a:pt x="70733" y="149122"/>
                    <a:pt x="65176" y="149122"/>
                  </a:cubicBezTo>
                  <a:lnTo>
                    <a:pt x="19705" y="149122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BBF60A98-779A-1ED3-82B9-8E8D3015195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020126" y="4387012"/>
              <a:ext cx="66690" cy="170050"/>
            </a:xfrm>
            <a:custGeom>
              <a:avLst/>
              <a:gdLst>
                <a:gd name="connsiteX0" fmla="*/ 64675 w 66690"/>
                <a:gd name="connsiteY0" fmla="*/ 9185 h 170050"/>
                <a:gd name="connsiteX1" fmla="*/ 55329 w 66690"/>
                <a:gd name="connsiteY1" fmla="*/ 75 h 170050"/>
                <a:gd name="connsiteX2" fmla="*/ 41688 w 66690"/>
                <a:gd name="connsiteY2" fmla="*/ 13486 h 170050"/>
                <a:gd name="connsiteX3" fmla="*/ 51287 w 66690"/>
                <a:gd name="connsiteY3" fmla="*/ 22596 h 170050"/>
                <a:gd name="connsiteX4" fmla="*/ 64675 w 66690"/>
                <a:gd name="connsiteY4" fmla="*/ 9185 h 170050"/>
                <a:gd name="connsiteX5" fmla="*/ 45477 w 66690"/>
                <a:gd name="connsiteY5" fmla="*/ 104332 h 170050"/>
                <a:gd name="connsiteX6" fmla="*/ 51034 w 66690"/>
                <a:gd name="connsiteY6" fmla="*/ 89655 h 170050"/>
                <a:gd name="connsiteX7" fmla="*/ 54318 w 66690"/>
                <a:gd name="connsiteY7" fmla="*/ 76243 h 170050"/>
                <a:gd name="connsiteX8" fmla="*/ 33604 w 66690"/>
                <a:gd name="connsiteY8" fmla="*/ 55493 h 170050"/>
                <a:gd name="connsiteX9" fmla="*/ 259 w 66690"/>
                <a:gd name="connsiteY9" fmla="*/ 94463 h 170050"/>
                <a:gd name="connsiteX10" fmla="*/ 3290 w 66690"/>
                <a:gd name="connsiteY10" fmla="*/ 96993 h 170050"/>
                <a:gd name="connsiteX11" fmla="*/ 7332 w 66690"/>
                <a:gd name="connsiteY11" fmla="*/ 92438 h 170050"/>
                <a:gd name="connsiteX12" fmla="*/ 32846 w 66690"/>
                <a:gd name="connsiteY12" fmla="*/ 61060 h 170050"/>
                <a:gd name="connsiteX13" fmla="*/ 39161 w 66690"/>
                <a:gd name="connsiteY13" fmla="*/ 69158 h 170050"/>
                <a:gd name="connsiteX14" fmla="*/ 36383 w 66690"/>
                <a:gd name="connsiteY14" fmla="*/ 82316 h 170050"/>
                <a:gd name="connsiteX15" fmla="*/ 18952 w 66690"/>
                <a:gd name="connsiteY15" fmla="*/ 129131 h 170050"/>
                <a:gd name="connsiteX16" fmla="*/ 13142 w 66690"/>
                <a:gd name="connsiteY16" fmla="*/ 149375 h 170050"/>
                <a:gd name="connsiteX17" fmla="*/ 33856 w 66690"/>
                <a:gd name="connsiteY17" fmla="*/ 170125 h 170050"/>
                <a:gd name="connsiteX18" fmla="*/ 66949 w 66690"/>
                <a:gd name="connsiteY18" fmla="*/ 131155 h 170050"/>
                <a:gd name="connsiteX19" fmla="*/ 63918 w 66690"/>
                <a:gd name="connsiteY19" fmla="*/ 128625 h 170050"/>
                <a:gd name="connsiteX20" fmla="*/ 60128 w 66690"/>
                <a:gd name="connsiteY20" fmla="*/ 133180 h 170050"/>
                <a:gd name="connsiteX21" fmla="*/ 34362 w 66690"/>
                <a:gd name="connsiteY21" fmla="*/ 164558 h 170050"/>
                <a:gd name="connsiteX22" fmla="*/ 28299 w 66690"/>
                <a:gd name="connsiteY22" fmla="*/ 156207 h 170050"/>
                <a:gd name="connsiteX23" fmla="*/ 35625 w 66690"/>
                <a:gd name="connsiteY23" fmla="*/ 130902 h 170050"/>
                <a:gd name="connsiteX24" fmla="*/ 45477 w 66690"/>
                <a:gd name="connsiteY24" fmla="*/ 104332 h 1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90" h="170050">
                  <a:moveTo>
                    <a:pt x="64675" y="9185"/>
                  </a:moveTo>
                  <a:cubicBezTo>
                    <a:pt x="64675" y="4124"/>
                    <a:pt x="61139" y="75"/>
                    <a:pt x="55329" y="75"/>
                  </a:cubicBezTo>
                  <a:cubicBezTo>
                    <a:pt x="48508" y="75"/>
                    <a:pt x="41688" y="6654"/>
                    <a:pt x="41688" y="13486"/>
                  </a:cubicBezTo>
                  <a:cubicBezTo>
                    <a:pt x="41688" y="18294"/>
                    <a:pt x="45224" y="22596"/>
                    <a:pt x="51287" y="22596"/>
                  </a:cubicBezTo>
                  <a:cubicBezTo>
                    <a:pt x="57097" y="22596"/>
                    <a:pt x="64675" y="16776"/>
                    <a:pt x="64675" y="9185"/>
                  </a:cubicBezTo>
                  <a:close/>
                  <a:moveTo>
                    <a:pt x="45477" y="104332"/>
                  </a:moveTo>
                  <a:cubicBezTo>
                    <a:pt x="48508" y="96993"/>
                    <a:pt x="48508" y="96487"/>
                    <a:pt x="51034" y="89655"/>
                  </a:cubicBezTo>
                  <a:cubicBezTo>
                    <a:pt x="53055" y="84594"/>
                    <a:pt x="54318" y="81051"/>
                    <a:pt x="54318" y="76243"/>
                  </a:cubicBezTo>
                  <a:cubicBezTo>
                    <a:pt x="54318" y="64856"/>
                    <a:pt x="46235" y="55493"/>
                    <a:pt x="33604" y="55493"/>
                  </a:cubicBezTo>
                  <a:cubicBezTo>
                    <a:pt x="9858" y="55493"/>
                    <a:pt x="259" y="92185"/>
                    <a:pt x="259" y="94463"/>
                  </a:cubicBezTo>
                  <a:cubicBezTo>
                    <a:pt x="259" y="96993"/>
                    <a:pt x="2785" y="96993"/>
                    <a:pt x="3290" y="96993"/>
                  </a:cubicBezTo>
                  <a:cubicBezTo>
                    <a:pt x="5816" y="96993"/>
                    <a:pt x="6069" y="96487"/>
                    <a:pt x="7332" y="92438"/>
                  </a:cubicBezTo>
                  <a:cubicBezTo>
                    <a:pt x="14152" y="68652"/>
                    <a:pt x="24257" y="61060"/>
                    <a:pt x="32846" y="61060"/>
                  </a:cubicBezTo>
                  <a:cubicBezTo>
                    <a:pt x="34867" y="61060"/>
                    <a:pt x="39161" y="61060"/>
                    <a:pt x="39161" y="69158"/>
                  </a:cubicBezTo>
                  <a:cubicBezTo>
                    <a:pt x="39161" y="74472"/>
                    <a:pt x="37393" y="79786"/>
                    <a:pt x="36383" y="82316"/>
                  </a:cubicBezTo>
                  <a:cubicBezTo>
                    <a:pt x="34362" y="88896"/>
                    <a:pt x="22994" y="118250"/>
                    <a:pt x="18952" y="129131"/>
                  </a:cubicBezTo>
                  <a:cubicBezTo>
                    <a:pt x="16426" y="135710"/>
                    <a:pt x="13142" y="144061"/>
                    <a:pt x="13142" y="149375"/>
                  </a:cubicBezTo>
                  <a:cubicBezTo>
                    <a:pt x="13142" y="161268"/>
                    <a:pt x="21731" y="170125"/>
                    <a:pt x="33856" y="170125"/>
                  </a:cubicBezTo>
                  <a:cubicBezTo>
                    <a:pt x="57602" y="170125"/>
                    <a:pt x="66949" y="133433"/>
                    <a:pt x="66949" y="131155"/>
                  </a:cubicBezTo>
                  <a:cubicBezTo>
                    <a:pt x="66949" y="128625"/>
                    <a:pt x="64675" y="128625"/>
                    <a:pt x="63918" y="128625"/>
                  </a:cubicBezTo>
                  <a:cubicBezTo>
                    <a:pt x="61391" y="128625"/>
                    <a:pt x="61391" y="129384"/>
                    <a:pt x="60128" y="133180"/>
                  </a:cubicBezTo>
                  <a:cubicBezTo>
                    <a:pt x="55581" y="149122"/>
                    <a:pt x="47245" y="164558"/>
                    <a:pt x="34362" y="164558"/>
                  </a:cubicBezTo>
                  <a:cubicBezTo>
                    <a:pt x="30067" y="164558"/>
                    <a:pt x="28299" y="162027"/>
                    <a:pt x="28299" y="156207"/>
                  </a:cubicBezTo>
                  <a:cubicBezTo>
                    <a:pt x="28299" y="149881"/>
                    <a:pt x="29815" y="146338"/>
                    <a:pt x="35625" y="130902"/>
                  </a:cubicBezTo>
                  <a:lnTo>
                    <a:pt x="45477" y="104332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AECE31E8-B180-729F-1BFF-58147E1BF7E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149004" y="4381445"/>
              <a:ext cx="77047" cy="172833"/>
            </a:xfrm>
            <a:custGeom>
              <a:avLst/>
              <a:gdLst>
                <a:gd name="connsiteX0" fmla="*/ 50029 w 77047"/>
                <a:gd name="connsiteY0" fmla="*/ 19813 h 172833"/>
                <a:gd name="connsiteX1" fmla="*/ 70743 w 77047"/>
                <a:gd name="connsiteY1" fmla="*/ 7919 h 172833"/>
                <a:gd name="connsiteX2" fmla="*/ 77311 w 77047"/>
                <a:gd name="connsiteY2" fmla="*/ 7919 h 172833"/>
                <a:gd name="connsiteX3" fmla="*/ 77311 w 77047"/>
                <a:gd name="connsiteY3" fmla="*/ 75 h 172833"/>
                <a:gd name="connsiteX4" fmla="*/ 38914 w 77047"/>
                <a:gd name="connsiteY4" fmla="*/ 834 h 172833"/>
                <a:gd name="connsiteX5" fmla="*/ 264 w 77047"/>
                <a:gd name="connsiteY5" fmla="*/ 75 h 172833"/>
                <a:gd name="connsiteX6" fmla="*/ 264 w 77047"/>
                <a:gd name="connsiteY6" fmla="*/ 7919 h 172833"/>
                <a:gd name="connsiteX7" fmla="*/ 6832 w 77047"/>
                <a:gd name="connsiteY7" fmla="*/ 7919 h 172833"/>
                <a:gd name="connsiteX8" fmla="*/ 27546 w 77047"/>
                <a:gd name="connsiteY8" fmla="*/ 19813 h 172833"/>
                <a:gd name="connsiteX9" fmla="*/ 27546 w 77047"/>
                <a:gd name="connsiteY9" fmla="*/ 153171 h 172833"/>
                <a:gd name="connsiteX10" fmla="*/ 6832 w 77047"/>
                <a:gd name="connsiteY10" fmla="*/ 165064 h 172833"/>
                <a:gd name="connsiteX11" fmla="*/ 264 w 77047"/>
                <a:gd name="connsiteY11" fmla="*/ 165064 h 172833"/>
                <a:gd name="connsiteX12" fmla="*/ 264 w 77047"/>
                <a:gd name="connsiteY12" fmla="*/ 172909 h 172833"/>
                <a:gd name="connsiteX13" fmla="*/ 38661 w 77047"/>
                <a:gd name="connsiteY13" fmla="*/ 172149 h 172833"/>
                <a:gd name="connsiteX14" fmla="*/ 77311 w 77047"/>
                <a:gd name="connsiteY14" fmla="*/ 172909 h 172833"/>
                <a:gd name="connsiteX15" fmla="*/ 77311 w 77047"/>
                <a:gd name="connsiteY15" fmla="*/ 165064 h 172833"/>
                <a:gd name="connsiteX16" fmla="*/ 70743 w 77047"/>
                <a:gd name="connsiteY16" fmla="*/ 165064 h 172833"/>
                <a:gd name="connsiteX17" fmla="*/ 50029 w 77047"/>
                <a:gd name="connsiteY17" fmla="*/ 153171 h 172833"/>
                <a:gd name="connsiteX18" fmla="*/ 50029 w 77047"/>
                <a:gd name="connsiteY18" fmla="*/ 19813 h 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47" h="172833">
                  <a:moveTo>
                    <a:pt x="50029" y="19813"/>
                  </a:moveTo>
                  <a:cubicBezTo>
                    <a:pt x="50029" y="10703"/>
                    <a:pt x="50787" y="7919"/>
                    <a:pt x="70743" y="7919"/>
                  </a:cubicBezTo>
                  <a:lnTo>
                    <a:pt x="77311" y="7919"/>
                  </a:lnTo>
                  <a:lnTo>
                    <a:pt x="77311" y="75"/>
                  </a:lnTo>
                  <a:cubicBezTo>
                    <a:pt x="68470" y="834"/>
                    <a:pt x="48513" y="834"/>
                    <a:pt x="38914" y="834"/>
                  </a:cubicBezTo>
                  <a:cubicBezTo>
                    <a:pt x="29062" y="834"/>
                    <a:pt x="9105" y="834"/>
                    <a:pt x="264" y="75"/>
                  </a:cubicBezTo>
                  <a:lnTo>
                    <a:pt x="264" y="7919"/>
                  </a:lnTo>
                  <a:lnTo>
                    <a:pt x="6832" y="7919"/>
                  </a:lnTo>
                  <a:cubicBezTo>
                    <a:pt x="26788" y="7919"/>
                    <a:pt x="27546" y="10703"/>
                    <a:pt x="27546" y="19813"/>
                  </a:cubicBezTo>
                  <a:lnTo>
                    <a:pt x="27546" y="153171"/>
                  </a:lnTo>
                  <a:cubicBezTo>
                    <a:pt x="27546" y="162280"/>
                    <a:pt x="26788" y="165064"/>
                    <a:pt x="6832" y="165064"/>
                  </a:cubicBezTo>
                  <a:lnTo>
                    <a:pt x="264" y="165064"/>
                  </a:lnTo>
                  <a:lnTo>
                    <a:pt x="264" y="172909"/>
                  </a:lnTo>
                  <a:cubicBezTo>
                    <a:pt x="9105" y="172149"/>
                    <a:pt x="29062" y="172149"/>
                    <a:pt x="38661" y="172149"/>
                  </a:cubicBezTo>
                  <a:cubicBezTo>
                    <a:pt x="48513" y="172149"/>
                    <a:pt x="68470" y="172149"/>
                    <a:pt x="77311" y="172909"/>
                  </a:cubicBezTo>
                  <a:lnTo>
                    <a:pt x="77311" y="165064"/>
                  </a:lnTo>
                  <a:lnTo>
                    <a:pt x="70743" y="165064"/>
                  </a:lnTo>
                  <a:cubicBezTo>
                    <a:pt x="50787" y="165064"/>
                    <a:pt x="50029" y="162280"/>
                    <a:pt x="50029" y="153171"/>
                  </a:cubicBezTo>
                  <a:lnTo>
                    <a:pt x="50029" y="19813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E329FA9-63FD-DE7C-A94E-0E7EE37C3B9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241237" y="4442430"/>
              <a:ext cx="197292" cy="111848"/>
            </a:xfrm>
            <a:custGeom>
              <a:avLst/>
              <a:gdLst>
                <a:gd name="connsiteX0" fmla="*/ 19971 w 197292"/>
                <a:gd name="connsiteY0" fmla="*/ 24874 h 111848"/>
                <a:gd name="connsiteX1" fmla="*/ 19971 w 197292"/>
                <a:gd name="connsiteY1" fmla="*/ 92691 h 111848"/>
                <a:gd name="connsiteX2" fmla="*/ 267 w 197292"/>
                <a:gd name="connsiteY2" fmla="*/ 104079 h 111848"/>
                <a:gd name="connsiteX3" fmla="*/ 267 w 197292"/>
                <a:gd name="connsiteY3" fmla="*/ 111923 h 111848"/>
                <a:gd name="connsiteX4" fmla="*/ 28813 w 197292"/>
                <a:gd name="connsiteY4" fmla="*/ 111164 h 111848"/>
                <a:gd name="connsiteX5" fmla="*/ 57106 w 197292"/>
                <a:gd name="connsiteY5" fmla="*/ 111923 h 111848"/>
                <a:gd name="connsiteX6" fmla="*/ 57106 w 197292"/>
                <a:gd name="connsiteY6" fmla="*/ 104079 h 111848"/>
                <a:gd name="connsiteX7" fmla="*/ 37402 w 197292"/>
                <a:gd name="connsiteY7" fmla="*/ 92691 h 111848"/>
                <a:gd name="connsiteX8" fmla="*/ 37402 w 197292"/>
                <a:gd name="connsiteY8" fmla="*/ 46130 h 111848"/>
                <a:gd name="connsiteX9" fmla="*/ 71505 w 197292"/>
                <a:gd name="connsiteY9" fmla="*/ 5642 h 111848"/>
                <a:gd name="connsiteX10" fmla="*/ 90198 w 197292"/>
                <a:gd name="connsiteY10" fmla="*/ 33731 h 111848"/>
                <a:gd name="connsiteX11" fmla="*/ 90198 w 197292"/>
                <a:gd name="connsiteY11" fmla="*/ 92691 h 111848"/>
                <a:gd name="connsiteX12" fmla="*/ 70494 w 197292"/>
                <a:gd name="connsiteY12" fmla="*/ 104079 h 111848"/>
                <a:gd name="connsiteX13" fmla="*/ 70494 w 197292"/>
                <a:gd name="connsiteY13" fmla="*/ 111923 h 111848"/>
                <a:gd name="connsiteX14" fmla="*/ 99040 w 197292"/>
                <a:gd name="connsiteY14" fmla="*/ 111164 h 111848"/>
                <a:gd name="connsiteX15" fmla="*/ 127333 w 197292"/>
                <a:gd name="connsiteY15" fmla="*/ 111923 h 111848"/>
                <a:gd name="connsiteX16" fmla="*/ 127333 w 197292"/>
                <a:gd name="connsiteY16" fmla="*/ 104079 h 111848"/>
                <a:gd name="connsiteX17" fmla="*/ 107629 w 197292"/>
                <a:gd name="connsiteY17" fmla="*/ 92691 h 111848"/>
                <a:gd name="connsiteX18" fmla="*/ 107629 w 197292"/>
                <a:gd name="connsiteY18" fmla="*/ 46130 h 111848"/>
                <a:gd name="connsiteX19" fmla="*/ 141732 w 197292"/>
                <a:gd name="connsiteY19" fmla="*/ 5642 h 111848"/>
                <a:gd name="connsiteX20" fmla="*/ 160425 w 197292"/>
                <a:gd name="connsiteY20" fmla="*/ 33731 h 111848"/>
                <a:gd name="connsiteX21" fmla="*/ 160425 w 197292"/>
                <a:gd name="connsiteY21" fmla="*/ 92691 h 111848"/>
                <a:gd name="connsiteX22" fmla="*/ 140721 w 197292"/>
                <a:gd name="connsiteY22" fmla="*/ 104079 h 111848"/>
                <a:gd name="connsiteX23" fmla="*/ 140721 w 197292"/>
                <a:gd name="connsiteY23" fmla="*/ 111923 h 111848"/>
                <a:gd name="connsiteX24" fmla="*/ 169267 w 197292"/>
                <a:gd name="connsiteY24" fmla="*/ 111164 h 111848"/>
                <a:gd name="connsiteX25" fmla="*/ 197560 w 197292"/>
                <a:gd name="connsiteY25" fmla="*/ 111923 h 111848"/>
                <a:gd name="connsiteX26" fmla="*/ 197560 w 197292"/>
                <a:gd name="connsiteY26" fmla="*/ 104079 h 111848"/>
                <a:gd name="connsiteX27" fmla="*/ 177856 w 197292"/>
                <a:gd name="connsiteY27" fmla="*/ 96487 h 111848"/>
                <a:gd name="connsiteX28" fmla="*/ 177856 w 197292"/>
                <a:gd name="connsiteY28" fmla="*/ 48154 h 111848"/>
                <a:gd name="connsiteX29" fmla="*/ 170025 w 197292"/>
                <a:gd name="connsiteY29" fmla="*/ 9438 h 111848"/>
                <a:gd name="connsiteX30" fmla="*/ 143500 w 197292"/>
                <a:gd name="connsiteY30" fmla="*/ 75 h 111848"/>
                <a:gd name="connsiteX31" fmla="*/ 106871 w 197292"/>
                <a:gd name="connsiteY31" fmla="*/ 24874 h 111848"/>
                <a:gd name="connsiteX32" fmla="*/ 73273 w 197292"/>
                <a:gd name="connsiteY32" fmla="*/ 75 h 111848"/>
                <a:gd name="connsiteX33" fmla="*/ 35886 w 197292"/>
                <a:gd name="connsiteY33" fmla="*/ 26645 h 111848"/>
                <a:gd name="connsiteX34" fmla="*/ 35886 w 197292"/>
                <a:gd name="connsiteY34" fmla="*/ 75 h 111848"/>
                <a:gd name="connsiteX35" fmla="*/ 267 w 197292"/>
                <a:gd name="connsiteY35" fmla="*/ 2858 h 111848"/>
                <a:gd name="connsiteX36" fmla="*/ 267 w 197292"/>
                <a:gd name="connsiteY36" fmla="*/ 10703 h 111848"/>
                <a:gd name="connsiteX37" fmla="*/ 19971 w 197292"/>
                <a:gd name="connsiteY37" fmla="*/ 24874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7292" h="111848">
                  <a:moveTo>
                    <a:pt x="19971" y="24874"/>
                  </a:moveTo>
                  <a:lnTo>
                    <a:pt x="19971" y="92691"/>
                  </a:lnTo>
                  <a:cubicBezTo>
                    <a:pt x="19971" y="104079"/>
                    <a:pt x="17193" y="104079"/>
                    <a:pt x="267" y="104079"/>
                  </a:cubicBezTo>
                  <a:lnTo>
                    <a:pt x="267" y="111923"/>
                  </a:lnTo>
                  <a:cubicBezTo>
                    <a:pt x="9109" y="111670"/>
                    <a:pt x="21992" y="111164"/>
                    <a:pt x="28813" y="111164"/>
                  </a:cubicBezTo>
                  <a:cubicBezTo>
                    <a:pt x="35381" y="111164"/>
                    <a:pt x="48517" y="111670"/>
                    <a:pt x="57106" y="111923"/>
                  </a:cubicBezTo>
                  <a:lnTo>
                    <a:pt x="57106" y="104079"/>
                  </a:lnTo>
                  <a:cubicBezTo>
                    <a:pt x="40181" y="104079"/>
                    <a:pt x="37402" y="104079"/>
                    <a:pt x="37402" y="92691"/>
                  </a:cubicBezTo>
                  <a:lnTo>
                    <a:pt x="37402" y="46130"/>
                  </a:lnTo>
                  <a:cubicBezTo>
                    <a:pt x="37402" y="19813"/>
                    <a:pt x="55337" y="5642"/>
                    <a:pt x="71505" y="5642"/>
                  </a:cubicBezTo>
                  <a:cubicBezTo>
                    <a:pt x="87419" y="5642"/>
                    <a:pt x="90198" y="19307"/>
                    <a:pt x="90198" y="33731"/>
                  </a:cubicBezTo>
                  <a:lnTo>
                    <a:pt x="90198" y="92691"/>
                  </a:lnTo>
                  <a:cubicBezTo>
                    <a:pt x="90198" y="104079"/>
                    <a:pt x="87419" y="104079"/>
                    <a:pt x="70494" y="104079"/>
                  </a:cubicBezTo>
                  <a:lnTo>
                    <a:pt x="70494" y="111923"/>
                  </a:lnTo>
                  <a:cubicBezTo>
                    <a:pt x="79336" y="111670"/>
                    <a:pt x="92219" y="111164"/>
                    <a:pt x="99040" y="111164"/>
                  </a:cubicBezTo>
                  <a:cubicBezTo>
                    <a:pt x="105608" y="111164"/>
                    <a:pt x="118744" y="111670"/>
                    <a:pt x="127333" y="111923"/>
                  </a:cubicBezTo>
                  <a:lnTo>
                    <a:pt x="127333" y="104079"/>
                  </a:lnTo>
                  <a:cubicBezTo>
                    <a:pt x="110407" y="104079"/>
                    <a:pt x="107629" y="104079"/>
                    <a:pt x="107629" y="92691"/>
                  </a:cubicBezTo>
                  <a:lnTo>
                    <a:pt x="107629" y="46130"/>
                  </a:lnTo>
                  <a:cubicBezTo>
                    <a:pt x="107629" y="19813"/>
                    <a:pt x="125564" y="5642"/>
                    <a:pt x="141732" y="5642"/>
                  </a:cubicBezTo>
                  <a:cubicBezTo>
                    <a:pt x="157646" y="5642"/>
                    <a:pt x="160425" y="19307"/>
                    <a:pt x="160425" y="33731"/>
                  </a:cubicBezTo>
                  <a:lnTo>
                    <a:pt x="160425" y="92691"/>
                  </a:lnTo>
                  <a:cubicBezTo>
                    <a:pt x="160425" y="104079"/>
                    <a:pt x="157646" y="104079"/>
                    <a:pt x="140721" y="104079"/>
                  </a:cubicBezTo>
                  <a:lnTo>
                    <a:pt x="140721" y="111923"/>
                  </a:lnTo>
                  <a:cubicBezTo>
                    <a:pt x="149563" y="111670"/>
                    <a:pt x="162446" y="111164"/>
                    <a:pt x="169267" y="111164"/>
                  </a:cubicBezTo>
                  <a:cubicBezTo>
                    <a:pt x="175835" y="111164"/>
                    <a:pt x="188971" y="111670"/>
                    <a:pt x="197560" y="111923"/>
                  </a:cubicBezTo>
                  <a:lnTo>
                    <a:pt x="197560" y="104079"/>
                  </a:lnTo>
                  <a:cubicBezTo>
                    <a:pt x="184424" y="104079"/>
                    <a:pt x="178108" y="104079"/>
                    <a:pt x="177856" y="96487"/>
                  </a:cubicBezTo>
                  <a:lnTo>
                    <a:pt x="177856" y="48154"/>
                  </a:lnTo>
                  <a:cubicBezTo>
                    <a:pt x="177856" y="26392"/>
                    <a:pt x="177856" y="18547"/>
                    <a:pt x="170025" y="9438"/>
                  </a:cubicBezTo>
                  <a:cubicBezTo>
                    <a:pt x="166488" y="5136"/>
                    <a:pt x="158152" y="75"/>
                    <a:pt x="143500" y="75"/>
                  </a:cubicBezTo>
                  <a:cubicBezTo>
                    <a:pt x="122280" y="75"/>
                    <a:pt x="111165" y="15258"/>
                    <a:pt x="106871" y="24874"/>
                  </a:cubicBezTo>
                  <a:cubicBezTo>
                    <a:pt x="103334" y="2858"/>
                    <a:pt x="84641" y="75"/>
                    <a:pt x="73273" y="75"/>
                  </a:cubicBezTo>
                  <a:cubicBezTo>
                    <a:pt x="54832" y="75"/>
                    <a:pt x="42959" y="10956"/>
                    <a:pt x="35886" y="26645"/>
                  </a:cubicBezTo>
                  <a:lnTo>
                    <a:pt x="35886" y="75"/>
                  </a:lnTo>
                  <a:lnTo>
                    <a:pt x="267" y="2858"/>
                  </a:lnTo>
                  <a:lnTo>
                    <a:pt x="267" y="10703"/>
                  </a:lnTo>
                  <a:cubicBezTo>
                    <a:pt x="17950" y="10703"/>
                    <a:pt x="19971" y="12474"/>
                    <a:pt x="19971" y="24874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1E27DE84-C880-7007-BDDD-40215BB8619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473474" y="4364490"/>
              <a:ext cx="34608" cy="253051"/>
            </a:xfrm>
            <a:custGeom>
              <a:avLst/>
              <a:gdLst>
                <a:gd name="connsiteX0" fmla="*/ 34884 w 34608"/>
                <a:gd name="connsiteY0" fmla="*/ 253126 h 253051"/>
                <a:gd name="connsiteX1" fmla="*/ 34884 w 34608"/>
                <a:gd name="connsiteY1" fmla="*/ 243004 h 253051"/>
                <a:gd name="connsiteX2" fmla="*/ 10380 w 34608"/>
                <a:gd name="connsiteY2" fmla="*/ 243004 h 253051"/>
                <a:gd name="connsiteX3" fmla="*/ 10380 w 34608"/>
                <a:gd name="connsiteY3" fmla="*/ 10197 h 253051"/>
                <a:gd name="connsiteX4" fmla="*/ 34884 w 34608"/>
                <a:gd name="connsiteY4" fmla="*/ 10197 h 253051"/>
                <a:gd name="connsiteX5" fmla="*/ 34884 w 34608"/>
                <a:gd name="connsiteY5" fmla="*/ 75 h 253051"/>
                <a:gd name="connsiteX6" fmla="*/ 276 w 34608"/>
                <a:gd name="connsiteY6" fmla="*/ 75 h 253051"/>
                <a:gd name="connsiteX7" fmla="*/ 276 w 34608"/>
                <a:gd name="connsiteY7" fmla="*/ 253126 h 253051"/>
                <a:gd name="connsiteX8" fmla="*/ 34884 w 34608"/>
                <a:gd name="connsiteY8" fmla="*/ 253126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08" h="253051">
                  <a:moveTo>
                    <a:pt x="34884" y="253126"/>
                  </a:moveTo>
                  <a:lnTo>
                    <a:pt x="34884" y="243004"/>
                  </a:lnTo>
                  <a:lnTo>
                    <a:pt x="10380" y="243004"/>
                  </a:lnTo>
                  <a:lnTo>
                    <a:pt x="10380" y="10197"/>
                  </a:lnTo>
                  <a:lnTo>
                    <a:pt x="34884" y="10197"/>
                  </a:lnTo>
                  <a:lnTo>
                    <a:pt x="34884" y="75"/>
                  </a:lnTo>
                  <a:lnTo>
                    <a:pt x="276" y="75"/>
                  </a:lnTo>
                  <a:lnTo>
                    <a:pt x="276" y="253126"/>
                  </a:lnTo>
                  <a:lnTo>
                    <a:pt x="34884" y="253126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97BF5C48-6AAF-35AB-4AE3-912E6860EBC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520657" y="4375877"/>
              <a:ext cx="275097" cy="191053"/>
            </a:xfrm>
            <a:custGeom>
              <a:avLst/>
              <a:gdLst>
                <a:gd name="connsiteX0" fmla="*/ 90715 w 275097"/>
                <a:gd name="connsiteY0" fmla="*/ 37020 h 191053"/>
                <a:gd name="connsiteX1" fmla="*/ 123049 w 275097"/>
                <a:gd name="connsiteY1" fmla="*/ 153424 h 191053"/>
                <a:gd name="connsiteX2" fmla="*/ 133912 w 275097"/>
                <a:gd name="connsiteY2" fmla="*/ 169872 h 191053"/>
                <a:gd name="connsiteX3" fmla="*/ 139974 w 275097"/>
                <a:gd name="connsiteY3" fmla="*/ 165317 h 191053"/>
                <a:gd name="connsiteX4" fmla="*/ 189992 w 275097"/>
                <a:gd name="connsiteY4" fmla="*/ 111923 h 191053"/>
                <a:gd name="connsiteX5" fmla="*/ 245315 w 275097"/>
                <a:gd name="connsiteY5" fmla="*/ 47395 h 191053"/>
                <a:gd name="connsiteX6" fmla="*/ 232684 w 275097"/>
                <a:gd name="connsiteY6" fmla="*/ 155448 h 191053"/>
                <a:gd name="connsiteX7" fmla="*/ 233695 w 275097"/>
                <a:gd name="connsiteY7" fmla="*/ 175692 h 191053"/>
                <a:gd name="connsiteX8" fmla="*/ 245567 w 275097"/>
                <a:gd name="connsiteY8" fmla="*/ 185814 h 191053"/>
                <a:gd name="connsiteX9" fmla="*/ 275376 w 275097"/>
                <a:gd name="connsiteY9" fmla="*/ 169619 h 191053"/>
                <a:gd name="connsiteX10" fmla="*/ 273102 w 275097"/>
                <a:gd name="connsiteY10" fmla="*/ 167848 h 191053"/>
                <a:gd name="connsiteX11" fmla="*/ 261987 w 275097"/>
                <a:gd name="connsiteY11" fmla="*/ 171896 h 191053"/>
                <a:gd name="connsiteX12" fmla="*/ 254914 w 275097"/>
                <a:gd name="connsiteY12" fmla="*/ 161268 h 191053"/>
                <a:gd name="connsiteX13" fmla="*/ 254156 w 275097"/>
                <a:gd name="connsiteY13" fmla="*/ 144567 h 191053"/>
                <a:gd name="connsiteX14" fmla="*/ 272597 w 275097"/>
                <a:gd name="connsiteY14" fmla="*/ 8425 h 191053"/>
                <a:gd name="connsiteX15" fmla="*/ 273102 w 275097"/>
                <a:gd name="connsiteY15" fmla="*/ 4124 h 191053"/>
                <a:gd name="connsiteX16" fmla="*/ 271081 w 275097"/>
                <a:gd name="connsiteY16" fmla="*/ 328 h 191053"/>
                <a:gd name="connsiteX17" fmla="*/ 265019 w 275097"/>
                <a:gd name="connsiteY17" fmla="*/ 6148 h 191053"/>
                <a:gd name="connsiteX18" fmla="*/ 142501 w 275097"/>
                <a:gd name="connsiteY18" fmla="*/ 144820 h 191053"/>
                <a:gd name="connsiteX19" fmla="*/ 122797 w 275097"/>
                <a:gd name="connsiteY19" fmla="*/ 86365 h 191053"/>
                <a:gd name="connsiteX20" fmla="*/ 106882 w 275097"/>
                <a:gd name="connsiteY20" fmla="*/ 12221 h 191053"/>
                <a:gd name="connsiteX21" fmla="*/ 104861 w 275097"/>
                <a:gd name="connsiteY21" fmla="*/ 1340 h 191053"/>
                <a:gd name="connsiteX22" fmla="*/ 102082 w 275097"/>
                <a:gd name="connsiteY22" fmla="*/ 75 h 191053"/>
                <a:gd name="connsiteX23" fmla="*/ 86167 w 275097"/>
                <a:gd name="connsiteY23" fmla="*/ 10956 h 191053"/>
                <a:gd name="connsiteX24" fmla="*/ 60401 w 275097"/>
                <a:gd name="connsiteY24" fmla="*/ 113948 h 191053"/>
                <a:gd name="connsiteX25" fmla="*/ 29834 w 275097"/>
                <a:gd name="connsiteY25" fmla="*/ 167848 h 191053"/>
                <a:gd name="connsiteX26" fmla="*/ 11646 w 275097"/>
                <a:gd name="connsiteY26" fmla="*/ 160762 h 191053"/>
                <a:gd name="connsiteX27" fmla="*/ 9373 w 275097"/>
                <a:gd name="connsiteY27" fmla="*/ 159497 h 191053"/>
                <a:gd name="connsiteX28" fmla="*/ 278 w 275097"/>
                <a:gd name="connsiteY28" fmla="*/ 177970 h 191053"/>
                <a:gd name="connsiteX29" fmla="*/ 8362 w 275097"/>
                <a:gd name="connsiteY29" fmla="*/ 187586 h 191053"/>
                <a:gd name="connsiteX30" fmla="*/ 22003 w 275097"/>
                <a:gd name="connsiteY30" fmla="*/ 191128 h 191053"/>
                <a:gd name="connsiteX31" fmla="*/ 57622 w 275097"/>
                <a:gd name="connsiteY31" fmla="*/ 142036 h 191053"/>
                <a:gd name="connsiteX32" fmla="*/ 90715 w 275097"/>
                <a:gd name="connsiteY32" fmla="*/ 37020 h 19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097" h="191053">
                  <a:moveTo>
                    <a:pt x="90715" y="37020"/>
                  </a:moveTo>
                  <a:cubicBezTo>
                    <a:pt x="97535" y="69917"/>
                    <a:pt x="108650" y="124070"/>
                    <a:pt x="123049" y="153424"/>
                  </a:cubicBezTo>
                  <a:cubicBezTo>
                    <a:pt x="128607" y="164305"/>
                    <a:pt x="131386" y="169872"/>
                    <a:pt x="133912" y="169872"/>
                  </a:cubicBezTo>
                  <a:cubicBezTo>
                    <a:pt x="134922" y="169872"/>
                    <a:pt x="135427" y="169872"/>
                    <a:pt x="139974" y="165317"/>
                  </a:cubicBezTo>
                  <a:cubicBezTo>
                    <a:pt x="159173" y="146844"/>
                    <a:pt x="172309" y="132167"/>
                    <a:pt x="189992" y="111923"/>
                  </a:cubicBezTo>
                  <a:lnTo>
                    <a:pt x="245315" y="47395"/>
                  </a:lnTo>
                  <a:cubicBezTo>
                    <a:pt x="241778" y="68905"/>
                    <a:pt x="232684" y="125841"/>
                    <a:pt x="232684" y="155448"/>
                  </a:cubicBezTo>
                  <a:cubicBezTo>
                    <a:pt x="232684" y="162280"/>
                    <a:pt x="232937" y="168860"/>
                    <a:pt x="233695" y="175692"/>
                  </a:cubicBezTo>
                  <a:cubicBezTo>
                    <a:pt x="233947" y="178476"/>
                    <a:pt x="234958" y="185814"/>
                    <a:pt x="245567" y="185814"/>
                  </a:cubicBezTo>
                  <a:cubicBezTo>
                    <a:pt x="256177" y="185814"/>
                    <a:pt x="275376" y="174680"/>
                    <a:pt x="275376" y="169619"/>
                  </a:cubicBezTo>
                  <a:cubicBezTo>
                    <a:pt x="275376" y="168101"/>
                    <a:pt x="273860" y="167848"/>
                    <a:pt x="273102" y="167848"/>
                  </a:cubicBezTo>
                  <a:cubicBezTo>
                    <a:pt x="269818" y="167848"/>
                    <a:pt x="264766" y="170125"/>
                    <a:pt x="261987" y="171896"/>
                  </a:cubicBezTo>
                  <a:cubicBezTo>
                    <a:pt x="255925" y="171137"/>
                    <a:pt x="255419" y="167088"/>
                    <a:pt x="254914" y="161268"/>
                  </a:cubicBezTo>
                  <a:cubicBezTo>
                    <a:pt x="254156" y="153171"/>
                    <a:pt x="254156" y="145579"/>
                    <a:pt x="254156" y="144567"/>
                  </a:cubicBezTo>
                  <a:cubicBezTo>
                    <a:pt x="254156" y="116478"/>
                    <a:pt x="265271" y="39804"/>
                    <a:pt x="272597" y="8425"/>
                  </a:cubicBezTo>
                  <a:cubicBezTo>
                    <a:pt x="272850" y="6654"/>
                    <a:pt x="273102" y="6148"/>
                    <a:pt x="273102" y="4124"/>
                  </a:cubicBezTo>
                  <a:cubicBezTo>
                    <a:pt x="273102" y="3111"/>
                    <a:pt x="272850" y="328"/>
                    <a:pt x="271081" y="328"/>
                  </a:cubicBezTo>
                  <a:cubicBezTo>
                    <a:pt x="270071" y="328"/>
                    <a:pt x="269818" y="581"/>
                    <a:pt x="265019" y="6148"/>
                  </a:cubicBezTo>
                  <a:cubicBezTo>
                    <a:pt x="241273" y="34996"/>
                    <a:pt x="167509" y="123564"/>
                    <a:pt x="142501" y="144820"/>
                  </a:cubicBezTo>
                  <a:cubicBezTo>
                    <a:pt x="136185" y="131408"/>
                    <a:pt x="131638" y="121792"/>
                    <a:pt x="122797" y="86365"/>
                  </a:cubicBezTo>
                  <a:cubicBezTo>
                    <a:pt x="115471" y="57770"/>
                    <a:pt x="111176" y="36767"/>
                    <a:pt x="106882" y="12221"/>
                  </a:cubicBezTo>
                  <a:cubicBezTo>
                    <a:pt x="106124" y="8678"/>
                    <a:pt x="104861" y="1846"/>
                    <a:pt x="104861" y="1340"/>
                  </a:cubicBezTo>
                  <a:cubicBezTo>
                    <a:pt x="104103" y="75"/>
                    <a:pt x="102840" y="75"/>
                    <a:pt x="102082" y="75"/>
                  </a:cubicBezTo>
                  <a:cubicBezTo>
                    <a:pt x="97535" y="75"/>
                    <a:pt x="86925" y="5642"/>
                    <a:pt x="86167" y="10956"/>
                  </a:cubicBezTo>
                  <a:cubicBezTo>
                    <a:pt x="83136" y="32212"/>
                    <a:pt x="78084" y="65615"/>
                    <a:pt x="60401" y="113948"/>
                  </a:cubicBezTo>
                  <a:cubicBezTo>
                    <a:pt x="40192" y="167848"/>
                    <a:pt x="34634" y="167848"/>
                    <a:pt x="29834" y="167848"/>
                  </a:cubicBezTo>
                  <a:cubicBezTo>
                    <a:pt x="26550" y="167848"/>
                    <a:pt x="17204" y="165823"/>
                    <a:pt x="11646" y="160762"/>
                  </a:cubicBezTo>
                  <a:cubicBezTo>
                    <a:pt x="10383" y="159497"/>
                    <a:pt x="9878" y="159497"/>
                    <a:pt x="9373" y="159497"/>
                  </a:cubicBezTo>
                  <a:cubicBezTo>
                    <a:pt x="5836" y="159497"/>
                    <a:pt x="278" y="170884"/>
                    <a:pt x="278" y="177970"/>
                  </a:cubicBezTo>
                  <a:cubicBezTo>
                    <a:pt x="278" y="180247"/>
                    <a:pt x="278" y="183284"/>
                    <a:pt x="8362" y="187586"/>
                  </a:cubicBezTo>
                  <a:cubicBezTo>
                    <a:pt x="14678" y="190875"/>
                    <a:pt x="20740" y="191128"/>
                    <a:pt x="22003" y="191128"/>
                  </a:cubicBezTo>
                  <a:cubicBezTo>
                    <a:pt x="37665" y="191128"/>
                    <a:pt x="52570" y="154942"/>
                    <a:pt x="57622" y="142036"/>
                  </a:cubicBezTo>
                  <a:cubicBezTo>
                    <a:pt x="69495" y="113442"/>
                    <a:pt x="83641" y="73460"/>
                    <a:pt x="90715" y="37020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F56B7932-2E72-B524-7E1C-9791ECCC488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837537" y="4316944"/>
              <a:ext cx="45975" cy="176958"/>
            </a:xfrm>
            <a:custGeom>
              <a:avLst/>
              <a:gdLst>
                <a:gd name="connsiteX0" fmla="*/ 42730 w 45975"/>
                <a:gd name="connsiteY0" fmla="*/ 71 h 176958"/>
                <a:gd name="connsiteX1" fmla="*/ 290 w 45975"/>
                <a:gd name="connsiteY1" fmla="*/ 88461 h 176958"/>
                <a:gd name="connsiteX2" fmla="*/ 42730 w 45975"/>
                <a:gd name="connsiteY2" fmla="*/ 177029 h 176958"/>
                <a:gd name="connsiteX3" fmla="*/ 46266 w 45975"/>
                <a:gd name="connsiteY3" fmla="*/ 174904 h 176958"/>
                <a:gd name="connsiteX4" fmla="*/ 44498 w 45975"/>
                <a:gd name="connsiteY4" fmla="*/ 172247 h 176958"/>
                <a:gd name="connsiteX5" fmla="*/ 12315 w 45975"/>
                <a:gd name="connsiteY5" fmla="*/ 88638 h 176958"/>
                <a:gd name="connsiteX6" fmla="*/ 45028 w 45975"/>
                <a:gd name="connsiteY6" fmla="*/ 4322 h 176958"/>
                <a:gd name="connsiteX7" fmla="*/ 46266 w 45975"/>
                <a:gd name="connsiteY7" fmla="*/ 2196 h 176958"/>
                <a:gd name="connsiteX8" fmla="*/ 42730 w 45975"/>
                <a:gd name="connsiteY8" fmla="*/ 71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75" h="176958">
                  <a:moveTo>
                    <a:pt x="42730" y="71"/>
                  </a:moveTo>
                  <a:cubicBezTo>
                    <a:pt x="9132" y="23807"/>
                    <a:pt x="290" y="61360"/>
                    <a:pt x="290" y="88461"/>
                  </a:cubicBezTo>
                  <a:cubicBezTo>
                    <a:pt x="290" y="113437"/>
                    <a:pt x="7717" y="152230"/>
                    <a:pt x="42730" y="177029"/>
                  </a:cubicBezTo>
                  <a:cubicBezTo>
                    <a:pt x="44144" y="177029"/>
                    <a:pt x="46266" y="177029"/>
                    <a:pt x="46266" y="174904"/>
                  </a:cubicBezTo>
                  <a:cubicBezTo>
                    <a:pt x="46266" y="173841"/>
                    <a:pt x="45736" y="173486"/>
                    <a:pt x="44498" y="172247"/>
                  </a:cubicBezTo>
                  <a:cubicBezTo>
                    <a:pt x="20980" y="150990"/>
                    <a:pt x="12315" y="120877"/>
                    <a:pt x="12315" y="88638"/>
                  </a:cubicBezTo>
                  <a:cubicBezTo>
                    <a:pt x="12315" y="40812"/>
                    <a:pt x="30528" y="17430"/>
                    <a:pt x="45028" y="4322"/>
                  </a:cubicBezTo>
                  <a:cubicBezTo>
                    <a:pt x="45736" y="3613"/>
                    <a:pt x="46266" y="3082"/>
                    <a:pt x="46266" y="2196"/>
                  </a:cubicBezTo>
                  <a:cubicBezTo>
                    <a:pt x="46266" y="71"/>
                    <a:pt x="44144" y="71"/>
                    <a:pt x="42730" y="71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46B7CEBE-13F4-36C2-C55A-4FAEBDCCBA4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915242" y="4401083"/>
              <a:ext cx="119537" cy="8679"/>
            </a:xfrm>
            <a:custGeom>
              <a:avLst/>
              <a:gdLst>
                <a:gd name="connsiteX0" fmla="*/ 112758 w 119537"/>
                <a:gd name="connsiteY0" fmla="*/ 8750 h 8679"/>
                <a:gd name="connsiteX1" fmla="*/ 119831 w 119537"/>
                <a:gd name="connsiteY1" fmla="*/ 4499 h 8679"/>
                <a:gd name="connsiteX2" fmla="*/ 112758 w 119537"/>
                <a:gd name="connsiteY2" fmla="*/ 71 h 8679"/>
                <a:gd name="connsiteX3" fmla="*/ 7367 w 119537"/>
                <a:gd name="connsiteY3" fmla="*/ 71 h 8679"/>
                <a:gd name="connsiteX4" fmla="*/ 294 w 119537"/>
                <a:gd name="connsiteY4" fmla="*/ 4322 h 8679"/>
                <a:gd name="connsiteX5" fmla="*/ 7367 w 119537"/>
                <a:gd name="connsiteY5" fmla="*/ 8750 h 8679"/>
                <a:gd name="connsiteX6" fmla="*/ 112758 w 119537"/>
                <a:gd name="connsiteY6" fmla="*/ 8750 h 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537" h="8679">
                  <a:moveTo>
                    <a:pt x="112758" y="8750"/>
                  </a:moveTo>
                  <a:cubicBezTo>
                    <a:pt x="115587" y="8750"/>
                    <a:pt x="119831" y="8750"/>
                    <a:pt x="119831" y="4499"/>
                  </a:cubicBezTo>
                  <a:cubicBezTo>
                    <a:pt x="119831" y="71"/>
                    <a:pt x="115764" y="71"/>
                    <a:pt x="112758" y="71"/>
                  </a:cubicBezTo>
                  <a:lnTo>
                    <a:pt x="7367" y="71"/>
                  </a:lnTo>
                  <a:cubicBezTo>
                    <a:pt x="4537" y="71"/>
                    <a:pt x="294" y="71"/>
                    <a:pt x="294" y="4322"/>
                  </a:cubicBezTo>
                  <a:cubicBezTo>
                    <a:pt x="294" y="8750"/>
                    <a:pt x="4361" y="8750"/>
                    <a:pt x="7367" y="8750"/>
                  </a:cubicBezTo>
                  <a:lnTo>
                    <a:pt x="112758" y="8750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08793B09-FFFC-CD31-6A94-965BC6DB2F3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1066584" y="4316944"/>
              <a:ext cx="45799" cy="176958"/>
            </a:xfrm>
            <a:custGeom>
              <a:avLst/>
              <a:gdLst>
                <a:gd name="connsiteX0" fmla="*/ 3660 w 45799"/>
                <a:gd name="connsiteY0" fmla="*/ 71 h 176958"/>
                <a:gd name="connsiteX1" fmla="*/ 300 w 45799"/>
                <a:gd name="connsiteY1" fmla="*/ 2196 h 176958"/>
                <a:gd name="connsiteX2" fmla="*/ 1891 w 45799"/>
                <a:gd name="connsiteY2" fmla="*/ 4853 h 176958"/>
                <a:gd name="connsiteX3" fmla="*/ 34074 w 45799"/>
                <a:gd name="connsiteY3" fmla="*/ 88461 h 176958"/>
                <a:gd name="connsiteX4" fmla="*/ 3483 w 45799"/>
                <a:gd name="connsiteY4" fmla="*/ 170829 h 176958"/>
                <a:gd name="connsiteX5" fmla="*/ 300 w 45799"/>
                <a:gd name="connsiteY5" fmla="*/ 174904 h 176958"/>
                <a:gd name="connsiteX6" fmla="*/ 2599 w 45799"/>
                <a:gd name="connsiteY6" fmla="*/ 177029 h 176958"/>
                <a:gd name="connsiteX7" fmla="*/ 33190 w 45799"/>
                <a:gd name="connsiteY7" fmla="*/ 143196 h 176958"/>
                <a:gd name="connsiteX8" fmla="*/ 46099 w 45799"/>
                <a:gd name="connsiteY8" fmla="*/ 88638 h 176958"/>
                <a:gd name="connsiteX9" fmla="*/ 3660 w 45799"/>
                <a:gd name="connsiteY9" fmla="*/ 71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99" h="176958">
                  <a:moveTo>
                    <a:pt x="3660" y="71"/>
                  </a:moveTo>
                  <a:cubicBezTo>
                    <a:pt x="2422" y="71"/>
                    <a:pt x="300" y="71"/>
                    <a:pt x="300" y="2196"/>
                  </a:cubicBezTo>
                  <a:cubicBezTo>
                    <a:pt x="300" y="3082"/>
                    <a:pt x="830" y="3613"/>
                    <a:pt x="1891" y="4853"/>
                  </a:cubicBezTo>
                  <a:cubicBezTo>
                    <a:pt x="17099" y="18847"/>
                    <a:pt x="34074" y="42760"/>
                    <a:pt x="34074" y="88461"/>
                  </a:cubicBezTo>
                  <a:cubicBezTo>
                    <a:pt x="34074" y="125483"/>
                    <a:pt x="22580" y="153470"/>
                    <a:pt x="3483" y="170829"/>
                  </a:cubicBezTo>
                  <a:cubicBezTo>
                    <a:pt x="477" y="173841"/>
                    <a:pt x="300" y="174018"/>
                    <a:pt x="300" y="174904"/>
                  </a:cubicBezTo>
                  <a:cubicBezTo>
                    <a:pt x="300" y="175789"/>
                    <a:pt x="830" y="177029"/>
                    <a:pt x="2599" y="177029"/>
                  </a:cubicBezTo>
                  <a:cubicBezTo>
                    <a:pt x="4721" y="177029"/>
                    <a:pt x="21519" y="165338"/>
                    <a:pt x="33190" y="143196"/>
                  </a:cubicBezTo>
                  <a:cubicBezTo>
                    <a:pt x="40971" y="128494"/>
                    <a:pt x="46099" y="109363"/>
                    <a:pt x="46099" y="88638"/>
                  </a:cubicBezTo>
                  <a:cubicBezTo>
                    <a:pt x="46099" y="63662"/>
                    <a:pt x="38672" y="24870"/>
                    <a:pt x="3660" y="71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993453B5-3480-7A0A-A10E-EE1713D5BD7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1151160" y="4364490"/>
              <a:ext cx="34608" cy="253051"/>
            </a:xfrm>
            <a:custGeom>
              <a:avLst/>
              <a:gdLst>
                <a:gd name="connsiteX0" fmla="*/ 34912 w 34608"/>
                <a:gd name="connsiteY0" fmla="*/ 75 h 253051"/>
                <a:gd name="connsiteX1" fmla="*/ 303 w 34608"/>
                <a:gd name="connsiteY1" fmla="*/ 75 h 253051"/>
                <a:gd name="connsiteX2" fmla="*/ 303 w 34608"/>
                <a:gd name="connsiteY2" fmla="*/ 10197 h 253051"/>
                <a:gd name="connsiteX3" fmla="*/ 24807 w 34608"/>
                <a:gd name="connsiteY3" fmla="*/ 10197 h 253051"/>
                <a:gd name="connsiteX4" fmla="*/ 24807 w 34608"/>
                <a:gd name="connsiteY4" fmla="*/ 243004 h 253051"/>
                <a:gd name="connsiteX5" fmla="*/ 303 w 34608"/>
                <a:gd name="connsiteY5" fmla="*/ 243004 h 253051"/>
                <a:gd name="connsiteX6" fmla="*/ 303 w 34608"/>
                <a:gd name="connsiteY6" fmla="*/ 253126 h 253051"/>
                <a:gd name="connsiteX7" fmla="*/ 34912 w 34608"/>
                <a:gd name="connsiteY7" fmla="*/ 253126 h 253051"/>
                <a:gd name="connsiteX8" fmla="*/ 34912 w 34608"/>
                <a:gd name="connsiteY8" fmla="*/ 75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08" h="253051">
                  <a:moveTo>
                    <a:pt x="34912" y="75"/>
                  </a:moveTo>
                  <a:lnTo>
                    <a:pt x="303" y="75"/>
                  </a:lnTo>
                  <a:lnTo>
                    <a:pt x="303" y="10197"/>
                  </a:lnTo>
                  <a:lnTo>
                    <a:pt x="24807" y="10197"/>
                  </a:lnTo>
                  <a:lnTo>
                    <a:pt x="24807" y="243004"/>
                  </a:lnTo>
                  <a:lnTo>
                    <a:pt x="303" y="243004"/>
                  </a:lnTo>
                  <a:lnTo>
                    <a:pt x="303" y="253126"/>
                  </a:lnTo>
                  <a:lnTo>
                    <a:pt x="34912" y="253126"/>
                  </a:lnTo>
                  <a:lnTo>
                    <a:pt x="34912" y="75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4" name="Group 263" descr="\documentclass{article}&#10;\usepackage{amsmath, physics}&#10;\usepackage{tikz-feynman}&#10;\usepackage{xcolor}&#10;\pagestyle{empty}&#10;\definecolor{SGreen}{rgb}{0.0547,0.613,0.328}&#10;\definecolor{NodeBlue}{rgb}{0.0547,0.148,0.578}&#10;\begin{document}&#10;&#10;$$\left(e^{i\pi\bar{K}_z}-1\right)\mathcal{M}^{(+)} = -2\Re[\mathcal{M}^{(+)}]$$&#10;&#10;&#10;&#10;\end{document}" title="IguanaTex Vector Display">
            <a:extLst>
              <a:ext uri="{FF2B5EF4-FFF2-40B4-BE49-F238E27FC236}">
                <a16:creationId xmlns:a16="http://schemas.microsoft.com/office/drawing/2014/main" id="{A4CF9EE0-BF96-E5CF-DC0A-524F2E82A82B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6342339" y="4141110"/>
            <a:ext cx="3714460" cy="455238"/>
            <a:chOff x="10181469" y="5294212"/>
            <a:chExt cx="3714460" cy="455238"/>
          </a:xfrm>
        </p:grpSpPr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7D0DC144-1B02-6F82-C03F-74F79DFFF7D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181469" y="5294212"/>
              <a:ext cx="96320" cy="455238"/>
            </a:xfrm>
            <a:custGeom>
              <a:avLst/>
              <a:gdLst>
                <a:gd name="connsiteX0" fmla="*/ 85073 w 96320"/>
                <a:gd name="connsiteY0" fmla="*/ 452519 h 455238"/>
                <a:gd name="connsiteX1" fmla="*/ 88115 w 96320"/>
                <a:gd name="connsiteY1" fmla="*/ 455303 h 455238"/>
                <a:gd name="connsiteX2" fmla="*/ 93692 w 96320"/>
                <a:gd name="connsiteY2" fmla="*/ 455303 h 455238"/>
                <a:gd name="connsiteX3" fmla="*/ 96480 w 96320"/>
                <a:gd name="connsiteY3" fmla="*/ 452772 h 455238"/>
                <a:gd name="connsiteX4" fmla="*/ 95466 w 96320"/>
                <a:gd name="connsiteY4" fmla="*/ 450495 h 455238"/>
                <a:gd name="connsiteX5" fmla="*/ 56938 w 96320"/>
                <a:gd name="connsiteY5" fmla="*/ 399631 h 455238"/>
                <a:gd name="connsiteX6" fmla="*/ 19423 w 96320"/>
                <a:gd name="connsiteY6" fmla="*/ 227810 h 455238"/>
                <a:gd name="connsiteX7" fmla="*/ 95719 w 96320"/>
                <a:gd name="connsiteY7" fmla="*/ 4619 h 455238"/>
                <a:gd name="connsiteX8" fmla="*/ 96480 w 96320"/>
                <a:gd name="connsiteY8" fmla="*/ 2594 h 455238"/>
                <a:gd name="connsiteX9" fmla="*/ 91664 w 96320"/>
                <a:gd name="connsiteY9" fmla="*/ 64 h 455238"/>
                <a:gd name="connsiteX10" fmla="*/ 85580 w 96320"/>
                <a:gd name="connsiteY10" fmla="*/ 2088 h 455238"/>
                <a:gd name="connsiteX11" fmla="*/ 16889 w 96320"/>
                <a:gd name="connsiteY11" fmla="*/ 111406 h 455238"/>
                <a:gd name="connsiteX12" fmla="*/ 159 w 96320"/>
                <a:gd name="connsiteY12" fmla="*/ 227557 h 455238"/>
                <a:gd name="connsiteX13" fmla="*/ 50854 w 96320"/>
                <a:gd name="connsiteY13" fmla="*/ 414055 h 455238"/>
                <a:gd name="connsiteX14" fmla="*/ 67077 w 96320"/>
                <a:gd name="connsiteY14" fmla="*/ 434552 h 455238"/>
                <a:gd name="connsiteX15" fmla="*/ 75188 w 96320"/>
                <a:gd name="connsiteY15" fmla="*/ 443409 h 455238"/>
                <a:gd name="connsiteX16" fmla="*/ 85073 w 96320"/>
                <a:gd name="connsiteY16" fmla="*/ 452519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320" h="455238">
                  <a:moveTo>
                    <a:pt x="85073" y="452519"/>
                  </a:moveTo>
                  <a:cubicBezTo>
                    <a:pt x="85580" y="452772"/>
                    <a:pt x="87862" y="455303"/>
                    <a:pt x="88115" y="455303"/>
                  </a:cubicBezTo>
                  <a:lnTo>
                    <a:pt x="93692" y="455303"/>
                  </a:lnTo>
                  <a:cubicBezTo>
                    <a:pt x="94452" y="455303"/>
                    <a:pt x="96480" y="455049"/>
                    <a:pt x="96480" y="452772"/>
                  </a:cubicBezTo>
                  <a:cubicBezTo>
                    <a:pt x="96480" y="451760"/>
                    <a:pt x="95973" y="451254"/>
                    <a:pt x="95466" y="450495"/>
                  </a:cubicBezTo>
                  <a:cubicBezTo>
                    <a:pt x="86341" y="441385"/>
                    <a:pt x="72653" y="427467"/>
                    <a:pt x="56938" y="399631"/>
                  </a:cubicBezTo>
                  <a:cubicBezTo>
                    <a:pt x="29562" y="351045"/>
                    <a:pt x="19423" y="288542"/>
                    <a:pt x="19423" y="227810"/>
                  </a:cubicBezTo>
                  <a:cubicBezTo>
                    <a:pt x="19423" y="115455"/>
                    <a:pt x="51361" y="49409"/>
                    <a:pt x="95719" y="4619"/>
                  </a:cubicBezTo>
                  <a:cubicBezTo>
                    <a:pt x="96480" y="3859"/>
                    <a:pt x="96480" y="3100"/>
                    <a:pt x="96480" y="2594"/>
                  </a:cubicBezTo>
                  <a:cubicBezTo>
                    <a:pt x="96480" y="64"/>
                    <a:pt x="94706" y="64"/>
                    <a:pt x="91664" y="64"/>
                  </a:cubicBezTo>
                  <a:cubicBezTo>
                    <a:pt x="88369" y="64"/>
                    <a:pt x="87862" y="64"/>
                    <a:pt x="85580" y="2088"/>
                  </a:cubicBezTo>
                  <a:cubicBezTo>
                    <a:pt x="61500" y="22838"/>
                    <a:pt x="34378" y="58012"/>
                    <a:pt x="16889" y="111406"/>
                  </a:cubicBezTo>
                  <a:cubicBezTo>
                    <a:pt x="5989" y="144809"/>
                    <a:pt x="159" y="185550"/>
                    <a:pt x="159" y="227557"/>
                  </a:cubicBezTo>
                  <a:cubicBezTo>
                    <a:pt x="159" y="287530"/>
                    <a:pt x="11059" y="355347"/>
                    <a:pt x="50854" y="414055"/>
                  </a:cubicBezTo>
                  <a:cubicBezTo>
                    <a:pt x="57698" y="423924"/>
                    <a:pt x="67077" y="434299"/>
                    <a:pt x="67077" y="434552"/>
                  </a:cubicBezTo>
                  <a:cubicBezTo>
                    <a:pt x="69611" y="437589"/>
                    <a:pt x="73160" y="441638"/>
                    <a:pt x="75188" y="443409"/>
                  </a:cubicBezTo>
                  <a:lnTo>
                    <a:pt x="85073" y="452519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33481321-8750-28CE-4942-9E649F0D593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298885" y="5473375"/>
              <a:ext cx="97334" cy="114632"/>
            </a:xfrm>
            <a:custGeom>
              <a:avLst/>
              <a:gdLst>
                <a:gd name="connsiteX0" fmla="*/ 35905 w 97334"/>
                <a:gd name="connsiteY0" fmla="*/ 53469 h 114632"/>
                <a:gd name="connsiteX1" fmla="*/ 74687 w 97334"/>
                <a:gd name="connsiteY1" fmla="*/ 47648 h 114632"/>
                <a:gd name="connsiteX2" fmla="*/ 93698 w 97334"/>
                <a:gd name="connsiteY2" fmla="*/ 21584 h 114632"/>
                <a:gd name="connsiteX3" fmla="*/ 66576 w 97334"/>
                <a:gd name="connsiteY3" fmla="*/ 75 h 114632"/>
                <a:gd name="connsiteX4" fmla="*/ 165 w 97334"/>
                <a:gd name="connsiteY4" fmla="*/ 68905 h 114632"/>
                <a:gd name="connsiteX5" fmla="*/ 39961 w 97334"/>
                <a:gd name="connsiteY5" fmla="*/ 114707 h 114632"/>
                <a:gd name="connsiteX6" fmla="*/ 97500 w 97334"/>
                <a:gd name="connsiteY6" fmla="*/ 84847 h 114632"/>
                <a:gd name="connsiteX7" fmla="*/ 94458 w 97334"/>
                <a:gd name="connsiteY7" fmla="*/ 81557 h 114632"/>
                <a:gd name="connsiteX8" fmla="*/ 91163 w 97334"/>
                <a:gd name="connsiteY8" fmla="*/ 84088 h 114632"/>
                <a:gd name="connsiteX9" fmla="*/ 40468 w 97334"/>
                <a:gd name="connsiteY9" fmla="*/ 109140 h 114632"/>
                <a:gd name="connsiteX10" fmla="*/ 18415 w 97334"/>
                <a:gd name="connsiteY10" fmla="*/ 79786 h 114632"/>
                <a:gd name="connsiteX11" fmla="*/ 22471 w 97334"/>
                <a:gd name="connsiteY11" fmla="*/ 53469 h 114632"/>
                <a:gd name="connsiteX12" fmla="*/ 35905 w 97334"/>
                <a:gd name="connsiteY12" fmla="*/ 53469 h 114632"/>
                <a:gd name="connsiteX13" fmla="*/ 23992 w 97334"/>
                <a:gd name="connsiteY13" fmla="*/ 47901 h 114632"/>
                <a:gd name="connsiteX14" fmla="*/ 66576 w 97334"/>
                <a:gd name="connsiteY14" fmla="*/ 5642 h 114632"/>
                <a:gd name="connsiteX15" fmla="*/ 85333 w 97334"/>
                <a:gd name="connsiteY15" fmla="*/ 21584 h 114632"/>
                <a:gd name="connsiteX16" fmla="*/ 34384 w 97334"/>
                <a:gd name="connsiteY16" fmla="*/ 47901 h 114632"/>
                <a:gd name="connsiteX17" fmla="*/ 23992 w 97334"/>
                <a:gd name="connsiteY17" fmla="*/ 47901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334" h="114632">
                  <a:moveTo>
                    <a:pt x="35905" y="53469"/>
                  </a:moveTo>
                  <a:cubicBezTo>
                    <a:pt x="43256" y="53469"/>
                    <a:pt x="62013" y="52962"/>
                    <a:pt x="74687" y="47648"/>
                  </a:cubicBezTo>
                  <a:cubicBezTo>
                    <a:pt x="92430" y="40057"/>
                    <a:pt x="93698" y="25127"/>
                    <a:pt x="93698" y="21584"/>
                  </a:cubicBezTo>
                  <a:cubicBezTo>
                    <a:pt x="93698" y="10450"/>
                    <a:pt x="84066" y="75"/>
                    <a:pt x="66576" y="75"/>
                  </a:cubicBezTo>
                  <a:cubicBezTo>
                    <a:pt x="38440" y="75"/>
                    <a:pt x="165" y="24621"/>
                    <a:pt x="165" y="68905"/>
                  </a:cubicBezTo>
                  <a:cubicBezTo>
                    <a:pt x="165" y="94716"/>
                    <a:pt x="15120" y="114707"/>
                    <a:pt x="39961" y="114707"/>
                  </a:cubicBezTo>
                  <a:cubicBezTo>
                    <a:pt x="76208" y="114707"/>
                    <a:pt x="97500" y="87883"/>
                    <a:pt x="97500" y="84847"/>
                  </a:cubicBezTo>
                  <a:cubicBezTo>
                    <a:pt x="97500" y="83329"/>
                    <a:pt x="95979" y="81557"/>
                    <a:pt x="94458" y="81557"/>
                  </a:cubicBezTo>
                  <a:cubicBezTo>
                    <a:pt x="93191" y="81557"/>
                    <a:pt x="92684" y="82063"/>
                    <a:pt x="91163" y="84088"/>
                  </a:cubicBezTo>
                  <a:cubicBezTo>
                    <a:pt x="71138" y="109140"/>
                    <a:pt x="43509" y="109140"/>
                    <a:pt x="40468" y="109140"/>
                  </a:cubicBezTo>
                  <a:cubicBezTo>
                    <a:pt x="20697" y="109140"/>
                    <a:pt x="18415" y="87883"/>
                    <a:pt x="18415" y="79786"/>
                  </a:cubicBezTo>
                  <a:cubicBezTo>
                    <a:pt x="18415" y="76749"/>
                    <a:pt x="18669" y="68905"/>
                    <a:pt x="22471" y="53469"/>
                  </a:cubicBezTo>
                  <a:lnTo>
                    <a:pt x="35905" y="53469"/>
                  </a:lnTo>
                  <a:close/>
                  <a:moveTo>
                    <a:pt x="23992" y="47901"/>
                  </a:moveTo>
                  <a:cubicBezTo>
                    <a:pt x="33877" y="9438"/>
                    <a:pt x="59985" y="5642"/>
                    <a:pt x="66576" y="5642"/>
                  </a:cubicBezTo>
                  <a:cubicBezTo>
                    <a:pt x="78489" y="5642"/>
                    <a:pt x="85333" y="12980"/>
                    <a:pt x="85333" y="21584"/>
                  </a:cubicBezTo>
                  <a:cubicBezTo>
                    <a:pt x="85333" y="47901"/>
                    <a:pt x="44777" y="47901"/>
                    <a:pt x="34384" y="47901"/>
                  </a:cubicBezTo>
                  <a:lnTo>
                    <a:pt x="23992" y="47901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925B1E14-3CE3-A074-DC5C-73CF681CDE4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413589" y="5363300"/>
              <a:ext cx="53762" cy="119212"/>
            </a:xfrm>
            <a:custGeom>
              <a:avLst/>
              <a:gdLst>
                <a:gd name="connsiteX0" fmla="*/ 49319 w 53762"/>
                <a:gd name="connsiteY0" fmla="*/ 6802 h 119212"/>
                <a:gd name="connsiteX1" fmla="*/ 42221 w 53762"/>
                <a:gd name="connsiteY1" fmla="*/ 71 h 119212"/>
                <a:gd name="connsiteX2" fmla="*/ 32285 w 53762"/>
                <a:gd name="connsiteY2" fmla="*/ 9813 h 119212"/>
                <a:gd name="connsiteX3" fmla="*/ 39382 w 53762"/>
                <a:gd name="connsiteY3" fmla="*/ 16544 h 119212"/>
                <a:gd name="connsiteX4" fmla="*/ 49319 w 53762"/>
                <a:gd name="connsiteY4" fmla="*/ 6802 h 119212"/>
                <a:gd name="connsiteX5" fmla="*/ 13122 w 53762"/>
                <a:gd name="connsiteY5" fmla="*/ 96787 h 119212"/>
                <a:gd name="connsiteX6" fmla="*/ 11525 w 53762"/>
                <a:gd name="connsiteY6" fmla="*/ 104226 h 119212"/>
                <a:gd name="connsiteX7" fmla="*/ 28382 w 53762"/>
                <a:gd name="connsiteY7" fmla="*/ 119283 h 119212"/>
                <a:gd name="connsiteX8" fmla="*/ 53932 w 53762"/>
                <a:gd name="connsiteY8" fmla="*/ 92181 h 119212"/>
                <a:gd name="connsiteX9" fmla="*/ 51093 w 53762"/>
                <a:gd name="connsiteY9" fmla="*/ 89878 h 119212"/>
                <a:gd name="connsiteX10" fmla="*/ 47722 w 53762"/>
                <a:gd name="connsiteY10" fmla="*/ 92890 h 119212"/>
                <a:gd name="connsiteX11" fmla="*/ 28914 w 53762"/>
                <a:gd name="connsiteY11" fmla="*/ 114323 h 119212"/>
                <a:gd name="connsiteX12" fmla="*/ 24478 w 53762"/>
                <a:gd name="connsiteY12" fmla="*/ 108123 h 119212"/>
                <a:gd name="connsiteX13" fmla="*/ 27317 w 53762"/>
                <a:gd name="connsiteY13" fmla="*/ 96787 h 119212"/>
                <a:gd name="connsiteX14" fmla="*/ 32995 w 53762"/>
                <a:gd name="connsiteY14" fmla="*/ 82616 h 119212"/>
                <a:gd name="connsiteX15" fmla="*/ 41689 w 53762"/>
                <a:gd name="connsiteY15" fmla="*/ 60120 h 119212"/>
                <a:gd name="connsiteX16" fmla="*/ 42754 w 53762"/>
                <a:gd name="connsiteY16" fmla="*/ 54451 h 119212"/>
                <a:gd name="connsiteX17" fmla="*/ 25898 w 53762"/>
                <a:gd name="connsiteY17" fmla="*/ 39395 h 119212"/>
                <a:gd name="connsiteX18" fmla="*/ 170 w 53762"/>
                <a:gd name="connsiteY18" fmla="*/ 66497 h 119212"/>
                <a:gd name="connsiteX19" fmla="*/ 3186 w 53762"/>
                <a:gd name="connsiteY19" fmla="*/ 68799 h 119212"/>
                <a:gd name="connsiteX20" fmla="*/ 6380 w 53762"/>
                <a:gd name="connsiteY20" fmla="*/ 65965 h 119212"/>
                <a:gd name="connsiteX21" fmla="*/ 25365 w 53762"/>
                <a:gd name="connsiteY21" fmla="*/ 44355 h 119212"/>
                <a:gd name="connsiteX22" fmla="*/ 29801 w 53762"/>
                <a:gd name="connsiteY22" fmla="*/ 50554 h 119212"/>
                <a:gd name="connsiteX23" fmla="*/ 24301 w 53762"/>
                <a:gd name="connsiteY23" fmla="*/ 68268 h 119212"/>
                <a:gd name="connsiteX24" fmla="*/ 13122 w 53762"/>
                <a:gd name="connsiteY24" fmla="*/ 96787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62" h="119212">
                  <a:moveTo>
                    <a:pt x="49319" y="6802"/>
                  </a:moveTo>
                  <a:cubicBezTo>
                    <a:pt x="49319" y="3968"/>
                    <a:pt x="47189" y="71"/>
                    <a:pt x="42221" y="71"/>
                  </a:cubicBezTo>
                  <a:cubicBezTo>
                    <a:pt x="37431" y="71"/>
                    <a:pt x="32285" y="4676"/>
                    <a:pt x="32285" y="9813"/>
                  </a:cubicBezTo>
                  <a:cubicBezTo>
                    <a:pt x="32285" y="12824"/>
                    <a:pt x="34592" y="16544"/>
                    <a:pt x="39382" y="16544"/>
                  </a:cubicBezTo>
                  <a:cubicBezTo>
                    <a:pt x="44528" y="16544"/>
                    <a:pt x="49319" y="11584"/>
                    <a:pt x="49319" y="6802"/>
                  </a:cubicBezTo>
                  <a:close/>
                  <a:moveTo>
                    <a:pt x="13122" y="96787"/>
                  </a:moveTo>
                  <a:cubicBezTo>
                    <a:pt x="12413" y="99089"/>
                    <a:pt x="11525" y="101215"/>
                    <a:pt x="11525" y="104226"/>
                  </a:cubicBezTo>
                  <a:cubicBezTo>
                    <a:pt x="11525" y="112552"/>
                    <a:pt x="18623" y="119283"/>
                    <a:pt x="28382" y="119283"/>
                  </a:cubicBezTo>
                  <a:cubicBezTo>
                    <a:pt x="46125" y="119283"/>
                    <a:pt x="53932" y="94838"/>
                    <a:pt x="53932" y="92181"/>
                  </a:cubicBezTo>
                  <a:cubicBezTo>
                    <a:pt x="53932" y="89878"/>
                    <a:pt x="51625" y="89878"/>
                    <a:pt x="51093" y="89878"/>
                  </a:cubicBezTo>
                  <a:cubicBezTo>
                    <a:pt x="48609" y="89878"/>
                    <a:pt x="48431" y="90941"/>
                    <a:pt x="47722" y="92890"/>
                  </a:cubicBezTo>
                  <a:cubicBezTo>
                    <a:pt x="43641" y="107061"/>
                    <a:pt x="35834" y="114323"/>
                    <a:pt x="28914" y="114323"/>
                  </a:cubicBezTo>
                  <a:cubicBezTo>
                    <a:pt x="25365" y="114323"/>
                    <a:pt x="24478" y="112020"/>
                    <a:pt x="24478" y="108123"/>
                  </a:cubicBezTo>
                  <a:cubicBezTo>
                    <a:pt x="24478" y="104049"/>
                    <a:pt x="25720" y="100684"/>
                    <a:pt x="27317" y="96787"/>
                  </a:cubicBezTo>
                  <a:cubicBezTo>
                    <a:pt x="29091" y="92004"/>
                    <a:pt x="31043" y="87221"/>
                    <a:pt x="32995" y="82616"/>
                  </a:cubicBezTo>
                  <a:cubicBezTo>
                    <a:pt x="34592" y="78365"/>
                    <a:pt x="40979" y="62245"/>
                    <a:pt x="41689" y="60120"/>
                  </a:cubicBezTo>
                  <a:cubicBezTo>
                    <a:pt x="42221" y="58348"/>
                    <a:pt x="42754" y="56223"/>
                    <a:pt x="42754" y="54451"/>
                  </a:cubicBezTo>
                  <a:cubicBezTo>
                    <a:pt x="42754" y="46126"/>
                    <a:pt x="35656" y="39395"/>
                    <a:pt x="25898" y="39395"/>
                  </a:cubicBezTo>
                  <a:cubicBezTo>
                    <a:pt x="8332" y="39395"/>
                    <a:pt x="170" y="63485"/>
                    <a:pt x="170" y="66497"/>
                  </a:cubicBezTo>
                  <a:cubicBezTo>
                    <a:pt x="170" y="68799"/>
                    <a:pt x="2654" y="68799"/>
                    <a:pt x="3186" y="68799"/>
                  </a:cubicBezTo>
                  <a:cubicBezTo>
                    <a:pt x="5670" y="68799"/>
                    <a:pt x="5848" y="67914"/>
                    <a:pt x="6380" y="65965"/>
                  </a:cubicBezTo>
                  <a:cubicBezTo>
                    <a:pt x="10993" y="50731"/>
                    <a:pt x="18800" y="44355"/>
                    <a:pt x="25365" y="44355"/>
                  </a:cubicBezTo>
                  <a:cubicBezTo>
                    <a:pt x="28204" y="44355"/>
                    <a:pt x="29801" y="45772"/>
                    <a:pt x="29801" y="50554"/>
                  </a:cubicBezTo>
                  <a:cubicBezTo>
                    <a:pt x="29801" y="54628"/>
                    <a:pt x="28736" y="57285"/>
                    <a:pt x="24301" y="68268"/>
                  </a:cubicBezTo>
                  <a:lnTo>
                    <a:pt x="13122" y="96787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02538F7D-94F8-4BB6-725B-4BD9065EB70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484950" y="5404395"/>
              <a:ext cx="106282" cy="78116"/>
            </a:xfrm>
            <a:custGeom>
              <a:avLst/>
              <a:gdLst>
                <a:gd name="connsiteX0" fmla="*/ 47370 w 106282"/>
                <a:gd name="connsiteY0" fmla="*/ 12116 h 78116"/>
                <a:gd name="connsiteX1" fmla="*/ 68484 w 106282"/>
                <a:gd name="connsiteY1" fmla="*/ 12116 h 78116"/>
                <a:gd name="connsiteX2" fmla="*/ 61919 w 106282"/>
                <a:gd name="connsiteY2" fmla="*/ 52857 h 78116"/>
                <a:gd name="connsiteX3" fmla="*/ 63871 w 106282"/>
                <a:gd name="connsiteY3" fmla="*/ 68622 h 78116"/>
                <a:gd name="connsiteX4" fmla="*/ 71855 w 106282"/>
                <a:gd name="connsiteY4" fmla="*/ 78187 h 78116"/>
                <a:gd name="connsiteX5" fmla="*/ 80195 w 106282"/>
                <a:gd name="connsiteY5" fmla="*/ 70216 h 78116"/>
                <a:gd name="connsiteX6" fmla="*/ 78775 w 106282"/>
                <a:gd name="connsiteY6" fmla="*/ 66319 h 78116"/>
                <a:gd name="connsiteX7" fmla="*/ 72210 w 106282"/>
                <a:gd name="connsiteY7" fmla="*/ 35143 h 78116"/>
                <a:gd name="connsiteX8" fmla="*/ 74694 w 106282"/>
                <a:gd name="connsiteY8" fmla="*/ 12116 h 78116"/>
                <a:gd name="connsiteX9" fmla="*/ 96873 w 106282"/>
                <a:gd name="connsiteY9" fmla="*/ 12116 h 78116"/>
                <a:gd name="connsiteX10" fmla="*/ 103439 w 106282"/>
                <a:gd name="connsiteY10" fmla="*/ 10699 h 78116"/>
                <a:gd name="connsiteX11" fmla="*/ 106455 w 106282"/>
                <a:gd name="connsiteY11" fmla="*/ 5208 h 78116"/>
                <a:gd name="connsiteX12" fmla="*/ 98825 w 106282"/>
                <a:gd name="connsiteY12" fmla="*/ 71 h 78116"/>
                <a:gd name="connsiteX13" fmla="*/ 31933 w 106282"/>
                <a:gd name="connsiteY13" fmla="*/ 71 h 78116"/>
                <a:gd name="connsiteX14" fmla="*/ 11706 w 106282"/>
                <a:gd name="connsiteY14" fmla="*/ 9105 h 78116"/>
                <a:gd name="connsiteX15" fmla="*/ 173 w 106282"/>
                <a:gd name="connsiteY15" fmla="*/ 24338 h 78116"/>
                <a:gd name="connsiteX16" fmla="*/ 3189 w 106282"/>
                <a:gd name="connsiteY16" fmla="*/ 26464 h 78116"/>
                <a:gd name="connsiteX17" fmla="*/ 6383 w 106282"/>
                <a:gd name="connsiteY17" fmla="*/ 24515 h 78116"/>
                <a:gd name="connsiteX18" fmla="*/ 30336 w 106282"/>
                <a:gd name="connsiteY18" fmla="*/ 12116 h 78116"/>
                <a:gd name="connsiteX19" fmla="*/ 41160 w 106282"/>
                <a:gd name="connsiteY19" fmla="*/ 12116 h 78116"/>
                <a:gd name="connsiteX20" fmla="*/ 20755 w 106282"/>
                <a:gd name="connsiteY20" fmla="*/ 63131 h 78116"/>
                <a:gd name="connsiteX21" fmla="*/ 17384 w 106282"/>
                <a:gd name="connsiteY21" fmla="*/ 69862 h 78116"/>
                <a:gd name="connsiteX22" fmla="*/ 16851 w 106282"/>
                <a:gd name="connsiteY22" fmla="*/ 72519 h 78116"/>
                <a:gd name="connsiteX23" fmla="*/ 23061 w 106282"/>
                <a:gd name="connsiteY23" fmla="*/ 78187 h 78116"/>
                <a:gd name="connsiteX24" fmla="*/ 36369 w 106282"/>
                <a:gd name="connsiteY24" fmla="*/ 54274 h 78116"/>
                <a:gd name="connsiteX25" fmla="*/ 47370 w 106282"/>
                <a:gd name="connsiteY25" fmla="*/ 12116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282" h="78116">
                  <a:moveTo>
                    <a:pt x="47370" y="12116"/>
                  </a:moveTo>
                  <a:lnTo>
                    <a:pt x="68484" y="12116"/>
                  </a:lnTo>
                  <a:cubicBezTo>
                    <a:pt x="65823" y="22744"/>
                    <a:pt x="61919" y="38863"/>
                    <a:pt x="61919" y="52857"/>
                  </a:cubicBezTo>
                  <a:cubicBezTo>
                    <a:pt x="61919" y="59942"/>
                    <a:pt x="62806" y="64725"/>
                    <a:pt x="63871" y="68622"/>
                  </a:cubicBezTo>
                  <a:cubicBezTo>
                    <a:pt x="66710" y="77479"/>
                    <a:pt x="69017" y="78187"/>
                    <a:pt x="71855" y="78187"/>
                  </a:cubicBezTo>
                  <a:cubicBezTo>
                    <a:pt x="75936" y="78187"/>
                    <a:pt x="80195" y="74468"/>
                    <a:pt x="80195" y="70216"/>
                  </a:cubicBezTo>
                  <a:cubicBezTo>
                    <a:pt x="80195" y="68799"/>
                    <a:pt x="79840" y="68091"/>
                    <a:pt x="78775" y="66319"/>
                  </a:cubicBezTo>
                  <a:cubicBezTo>
                    <a:pt x="75404" y="59765"/>
                    <a:pt x="72210" y="49669"/>
                    <a:pt x="72210" y="35143"/>
                  </a:cubicBezTo>
                  <a:cubicBezTo>
                    <a:pt x="72210" y="31778"/>
                    <a:pt x="72210" y="24692"/>
                    <a:pt x="74694" y="12116"/>
                  </a:cubicBezTo>
                  <a:lnTo>
                    <a:pt x="96873" y="12116"/>
                  </a:lnTo>
                  <a:cubicBezTo>
                    <a:pt x="100067" y="12116"/>
                    <a:pt x="101487" y="12116"/>
                    <a:pt x="103439" y="10699"/>
                  </a:cubicBezTo>
                  <a:cubicBezTo>
                    <a:pt x="105923" y="8927"/>
                    <a:pt x="106455" y="6093"/>
                    <a:pt x="106455" y="5208"/>
                  </a:cubicBezTo>
                  <a:cubicBezTo>
                    <a:pt x="106455" y="71"/>
                    <a:pt x="101842" y="71"/>
                    <a:pt x="98825" y="71"/>
                  </a:cubicBezTo>
                  <a:lnTo>
                    <a:pt x="31933" y="71"/>
                  </a:lnTo>
                  <a:cubicBezTo>
                    <a:pt x="24658" y="71"/>
                    <a:pt x="19690" y="1665"/>
                    <a:pt x="11706" y="9105"/>
                  </a:cubicBezTo>
                  <a:cubicBezTo>
                    <a:pt x="7092" y="13179"/>
                    <a:pt x="173" y="22744"/>
                    <a:pt x="173" y="24338"/>
                  </a:cubicBezTo>
                  <a:cubicBezTo>
                    <a:pt x="173" y="26464"/>
                    <a:pt x="2479" y="26464"/>
                    <a:pt x="3189" y="26464"/>
                  </a:cubicBezTo>
                  <a:cubicBezTo>
                    <a:pt x="5141" y="26464"/>
                    <a:pt x="5318" y="26110"/>
                    <a:pt x="6383" y="24515"/>
                  </a:cubicBezTo>
                  <a:cubicBezTo>
                    <a:pt x="15432" y="12116"/>
                    <a:pt x="26433" y="12116"/>
                    <a:pt x="30336" y="12116"/>
                  </a:cubicBezTo>
                  <a:lnTo>
                    <a:pt x="41160" y="12116"/>
                  </a:lnTo>
                  <a:cubicBezTo>
                    <a:pt x="35659" y="31601"/>
                    <a:pt x="26078" y="52503"/>
                    <a:pt x="20755" y="63131"/>
                  </a:cubicBezTo>
                  <a:cubicBezTo>
                    <a:pt x="19690" y="65434"/>
                    <a:pt x="17916" y="69154"/>
                    <a:pt x="17384" y="69862"/>
                  </a:cubicBezTo>
                  <a:cubicBezTo>
                    <a:pt x="17206" y="70571"/>
                    <a:pt x="16851" y="71279"/>
                    <a:pt x="16851" y="72519"/>
                  </a:cubicBezTo>
                  <a:cubicBezTo>
                    <a:pt x="16851" y="75353"/>
                    <a:pt x="18980" y="78187"/>
                    <a:pt x="23061" y="78187"/>
                  </a:cubicBezTo>
                  <a:cubicBezTo>
                    <a:pt x="30159" y="78187"/>
                    <a:pt x="32110" y="70216"/>
                    <a:pt x="36369" y="54274"/>
                  </a:cubicBezTo>
                  <a:lnTo>
                    <a:pt x="47370" y="12116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09580388-2A11-CE72-B171-CB01B475D38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668716" y="5330746"/>
              <a:ext cx="70618" cy="6731"/>
            </a:xfrm>
            <a:custGeom>
              <a:avLst/>
              <a:gdLst>
                <a:gd name="connsiteX0" fmla="*/ 70798 w 70618"/>
                <a:gd name="connsiteY0" fmla="*/ 6800 h 6731"/>
                <a:gd name="connsiteX1" fmla="*/ 70798 w 70618"/>
                <a:gd name="connsiteY1" fmla="*/ 69 h 6731"/>
                <a:gd name="connsiteX2" fmla="*/ 179 w 70618"/>
                <a:gd name="connsiteY2" fmla="*/ 69 h 6731"/>
                <a:gd name="connsiteX3" fmla="*/ 179 w 70618"/>
                <a:gd name="connsiteY3" fmla="*/ 6800 h 6731"/>
                <a:gd name="connsiteX4" fmla="*/ 70798 w 70618"/>
                <a:gd name="connsiteY4" fmla="*/ 6800 h 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18" h="6731">
                  <a:moveTo>
                    <a:pt x="70798" y="6800"/>
                  </a:moveTo>
                  <a:lnTo>
                    <a:pt x="70798" y="69"/>
                  </a:lnTo>
                  <a:lnTo>
                    <a:pt x="179" y="69"/>
                  </a:lnTo>
                  <a:lnTo>
                    <a:pt x="179" y="6800"/>
                  </a:lnTo>
                  <a:lnTo>
                    <a:pt x="70798" y="6800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281693E7-2628-4EE6-6D50-75A3FA388EA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614108" y="5359757"/>
              <a:ext cx="161463" cy="120983"/>
            </a:xfrm>
            <a:custGeom>
              <a:avLst/>
              <a:gdLst>
                <a:gd name="connsiteX0" fmla="*/ 89426 w 161463"/>
                <a:gd name="connsiteY0" fmla="*/ 49846 h 120983"/>
                <a:gd name="connsiteX1" fmla="*/ 88362 w 161463"/>
                <a:gd name="connsiteY1" fmla="*/ 47720 h 120983"/>
                <a:gd name="connsiteX2" fmla="*/ 92620 w 161463"/>
                <a:gd name="connsiteY2" fmla="*/ 44355 h 120983"/>
                <a:gd name="connsiteX3" fmla="*/ 110541 w 161463"/>
                <a:gd name="connsiteY3" fmla="*/ 31778 h 120983"/>
                <a:gd name="connsiteX4" fmla="*/ 157560 w 161463"/>
                <a:gd name="connsiteY4" fmla="*/ 6447 h 120983"/>
                <a:gd name="connsiteX5" fmla="*/ 161641 w 161463"/>
                <a:gd name="connsiteY5" fmla="*/ 2551 h 120983"/>
                <a:gd name="connsiteX6" fmla="*/ 159335 w 161463"/>
                <a:gd name="connsiteY6" fmla="*/ 248 h 120983"/>
                <a:gd name="connsiteX7" fmla="*/ 147092 w 161463"/>
                <a:gd name="connsiteY7" fmla="*/ 779 h 120983"/>
                <a:gd name="connsiteX8" fmla="*/ 125623 w 161463"/>
                <a:gd name="connsiteY8" fmla="*/ 71 h 120983"/>
                <a:gd name="connsiteX9" fmla="*/ 121896 w 161463"/>
                <a:gd name="connsiteY9" fmla="*/ 3968 h 120983"/>
                <a:gd name="connsiteX10" fmla="*/ 124558 w 161463"/>
                <a:gd name="connsiteY10" fmla="*/ 6447 h 120983"/>
                <a:gd name="connsiteX11" fmla="*/ 128994 w 161463"/>
                <a:gd name="connsiteY11" fmla="*/ 8927 h 120983"/>
                <a:gd name="connsiteX12" fmla="*/ 121187 w 161463"/>
                <a:gd name="connsiteY12" fmla="*/ 17607 h 120983"/>
                <a:gd name="connsiteX13" fmla="*/ 47197 w 161463"/>
                <a:gd name="connsiteY13" fmla="*/ 69685 h 120983"/>
                <a:gd name="connsiteX14" fmla="*/ 61214 w 161463"/>
                <a:gd name="connsiteY14" fmla="*/ 13887 h 120983"/>
                <a:gd name="connsiteX15" fmla="*/ 76828 w 161463"/>
                <a:gd name="connsiteY15" fmla="*/ 6447 h 120983"/>
                <a:gd name="connsiteX16" fmla="*/ 82151 w 161463"/>
                <a:gd name="connsiteY16" fmla="*/ 2728 h 120983"/>
                <a:gd name="connsiteX17" fmla="*/ 79313 w 161463"/>
                <a:gd name="connsiteY17" fmla="*/ 71 h 120983"/>
                <a:gd name="connsiteX18" fmla="*/ 56069 w 161463"/>
                <a:gd name="connsiteY18" fmla="*/ 779 h 120983"/>
                <a:gd name="connsiteX19" fmla="*/ 43826 w 161463"/>
                <a:gd name="connsiteY19" fmla="*/ 602 h 120983"/>
                <a:gd name="connsiteX20" fmla="*/ 32648 w 161463"/>
                <a:gd name="connsiteY20" fmla="*/ 71 h 120983"/>
                <a:gd name="connsiteX21" fmla="*/ 28922 w 161463"/>
                <a:gd name="connsiteY21" fmla="*/ 3968 h 120983"/>
                <a:gd name="connsiteX22" fmla="*/ 34777 w 161463"/>
                <a:gd name="connsiteY22" fmla="*/ 6447 h 120983"/>
                <a:gd name="connsiteX23" fmla="*/ 41519 w 161463"/>
                <a:gd name="connsiteY23" fmla="*/ 6802 h 120983"/>
                <a:gd name="connsiteX24" fmla="*/ 45423 w 161463"/>
                <a:gd name="connsiteY24" fmla="*/ 9282 h 120983"/>
                <a:gd name="connsiteX25" fmla="*/ 44713 w 161463"/>
                <a:gd name="connsiteY25" fmla="*/ 13179 h 120983"/>
                <a:gd name="connsiteX26" fmla="*/ 21115 w 161463"/>
                <a:gd name="connsiteY26" fmla="*/ 107238 h 120983"/>
                <a:gd name="connsiteX27" fmla="*/ 5500 w 161463"/>
                <a:gd name="connsiteY27" fmla="*/ 114677 h 120983"/>
                <a:gd name="connsiteX28" fmla="*/ 177 w 161463"/>
                <a:gd name="connsiteY28" fmla="*/ 118574 h 120983"/>
                <a:gd name="connsiteX29" fmla="*/ 3016 w 161463"/>
                <a:gd name="connsiteY29" fmla="*/ 121054 h 120983"/>
                <a:gd name="connsiteX30" fmla="*/ 26083 w 161463"/>
                <a:gd name="connsiteY30" fmla="*/ 120346 h 120983"/>
                <a:gd name="connsiteX31" fmla="*/ 38326 w 161463"/>
                <a:gd name="connsiteY31" fmla="*/ 120523 h 120983"/>
                <a:gd name="connsiteX32" fmla="*/ 49681 w 161463"/>
                <a:gd name="connsiteY32" fmla="*/ 121054 h 120983"/>
                <a:gd name="connsiteX33" fmla="*/ 53407 w 161463"/>
                <a:gd name="connsiteY33" fmla="*/ 117157 h 120983"/>
                <a:gd name="connsiteX34" fmla="*/ 47729 w 161463"/>
                <a:gd name="connsiteY34" fmla="*/ 114677 h 120983"/>
                <a:gd name="connsiteX35" fmla="*/ 40987 w 161463"/>
                <a:gd name="connsiteY35" fmla="*/ 114323 h 120983"/>
                <a:gd name="connsiteX36" fmla="*/ 36906 w 161463"/>
                <a:gd name="connsiteY36" fmla="*/ 111666 h 120983"/>
                <a:gd name="connsiteX37" fmla="*/ 45245 w 161463"/>
                <a:gd name="connsiteY37" fmla="*/ 77656 h 120983"/>
                <a:gd name="connsiteX38" fmla="*/ 74699 w 161463"/>
                <a:gd name="connsiteY38" fmla="*/ 56931 h 120983"/>
                <a:gd name="connsiteX39" fmla="*/ 100427 w 161463"/>
                <a:gd name="connsiteY39" fmla="*/ 106706 h 120983"/>
                <a:gd name="connsiteX40" fmla="*/ 101669 w 161463"/>
                <a:gd name="connsiteY40" fmla="*/ 110072 h 120983"/>
                <a:gd name="connsiteX41" fmla="*/ 93507 w 161463"/>
                <a:gd name="connsiteY41" fmla="*/ 114677 h 120983"/>
                <a:gd name="connsiteX42" fmla="*/ 88894 w 161463"/>
                <a:gd name="connsiteY42" fmla="*/ 118574 h 120983"/>
                <a:gd name="connsiteX43" fmla="*/ 91910 w 161463"/>
                <a:gd name="connsiteY43" fmla="*/ 121054 h 120983"/>
                <a:gd name="connsiteX44" fmla="*/ 114622 w 161463"/>
                <a:gd name="connsiteY44" fmla="*/ 120346 h 120983"/>
                <a:gd name="connsiteX45" fmla="*/ 132010 w 161463"/>
                <a:gd name="connsiteY45" fmla="*/ 121054 h 120983"/>
                <a:gd name="connsiteX46" fmla="*/ 135559 w 161463"/>
                <a:gd name="connsiteY46" fmla="*/ 117334 h 120983"/>
                <a:gd name="connsiteX47" fmla="*/ 131478 w 161463"/>
                <a:gd name="connsiteY47" fmla="*/ 114677 h 120983"/>
                <a:gd name="connsiteX48" fmla="*/ 119767 w 161463"/>
                <a:gd name="connsiteY48" fmla="*/ 108832 h 120983"/>
                <a:gd name="connsiteX49" fmla="*/ 89426 w 161463"/>
                <a:gd name="connsiteY49" fmla="*/ 49846 h 1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1463" h="120983">
                  <a:moveTo>
                    <a:pt x="89426" y="49846"/>
                  </a:moveTo>
                  <a:cubicBezTo>
                    <a:pt x="88716" y="48429"/>
                    <a:pt x="88362" y="47897"/>
                    <a:pt x="88362" y="47720"/>
                  </a:cubicBezTo>
                  <a:cubicBezTo>
                    <a:pt x="88362" y="47366"/>
                    <a:pt x="88539" y="47189"/>
                    <a:pt x="92620" y="44355"/>
                  </a:cubicBezTo>
                  <a:lnTo>
                    <a:pt x="110541" y="31778"/>
                  </a:lnTo>
                  <a:cubicBezTo>
                    <a:pt x="133962" y="15304"/>
                    <a:pt x="144963" y="7510"/>
                    <a:pt x="157560" y="6447"/>
                  </a:cubicBezTo>
                  <a:cubicBezTo>
                    <a:pt x="159512" y="6270"/>
                    <a:pt x="161641" y="6093"/>
                    <a:pt x="161641" y="2551"/>
                  </a:cubicBezTo>
                  <a:cubicBezTo>
                    <a:pt x="161641" y="1133"/>
                    <a:pt x="160399" y="248"/>
                    <a:pt x="159335" y="248"/>
                  </a:cubicBezTo>
                  <a:cubicBezTo>
                    <a:pt x="155609" y="248"/>
                    <a:pt x="150995" y="779"/>
                    <a:pt x="147092" y="779"/>
                  </a:cubicBezTo>
                  <a:cubicBezTo>
                    <a:pt x="142301" y="779"/>
                    <a:pt x="130413" y="71"/>
                    <a:pt x="125623" y="71"/>
                  </a:cubicBezTo>
                  <a:cubicBezTo>
                    <a:pt x="124558" y="71"/>
                    <a:pt x="121896" y="71"/>
                    <a:pt x="121896" y="3968"/>
                  </a:cubicBezTo>
                  <a:cubicBezTo>
                    <a:pt x="121896" y="4145"/>
                    <a:pt x="121896" y="6270"/>
                    <a:pt x="124558" y="6447"/>
                  </a:cubicBezTo>
                  <a:cubicBezTo>
                    <a:pt x="126687" y="6625"/>
                    <a:pt x="128994" y="6979"/>
                    <a:pt x="128994" y="8927"/>
                  </a:cubicBezTo>
                  <a:cubicBezTo>
                    <a:pt x="128994" y="12116"/>
                    <a:pt x="123493" y="16013"/>
                    <a:pt x="121187" y="17607"/>
                  </a:cubicBezTo>
                  <a:lnTo>
                    <a:pt x="47197" y="69685"/>
                  </a:lnTo>
                  <a:lnTo>
                    <a:pt x="61214" y="13887"/>
                  </a:lnTo>
                  <a:cubicBezTo>
                    <a:pt x="62811" y="7865"/>
                    <a:pt x="62989" y="6447"/>
                    <a:pt x="76828" y="6447"/>
                  </a:cubicBezTo>
                  <a:cubicBezTo>
                    <a:pt x="79667" y="6447"/>
                    <a:pt x="82151" y="6447"/>
                    <a:pt x="82151" y="2728"/>
                  </a:cubicBezTo>
                  <a:cubicBezTo>
                    <a:pt x="82151" y="1133"/>
                    <a:pt x="81087" y="71"/>
                    <a:pt x="79313" y="71"/>
                  </a:cubicBezTo>
                  <a:cubicBezTo>
                    <a:pt x="74167" y="71"/>
                    <a:pt x="61214" y="779"/>
                    <a:pt x="56069" y="779"/>
                  </a:cubicBezTo>
                  <a:cubicBezTo>
                    <a:pt x="53052" y="779"/>
                    <a:pt x="46842" y="779"/>
                    <a:pt x="43826" y="602"/>
                  </a:cubicBezTo>
                  <a:cubicBezTo>
                    <a:pt x="40277" y="425"/>
                    <a:pt x="36019" y="71"/>
                    <a:pt x="32648" y="71"/>
                  </a:cubicBezTo>
                  <a:cubicBezTo>
                    <a:pt x="31583" y="71"/>
                    <a:pt x="28922" y="71"/>
                    <a:pt x="28922" y="3968"/>
                  </a:cubicBezTo>
                  <a:cubicBezTo>
                    <a:pt x="28922" y="6447"/>
                    <a:pt x="30873" y="6447"/>
                    <a:pt x="34777" y="6447"/>
                  </a:cubicBezTo>
                  <a:cubicBezTo>
                    <a:pt x="37616" y="6447"/>
                    <a:pt x="38326" y="6447"/>
                    <a:pt x="41519" y="6802"/>
                  </a:cubicBezTo>
                  <a:cubicBezTo>
                    <a:pt x="45068" y="7156"/>
                    <a:pt x="45423" y="7510"/>
                    <a:pt x="45423" y="9282"/>
                  </a:cubicBezTo>
                  <a:cubicBezTo>
                    <a:pt x="45423" y="9636"/>
                    <a:pt x="45423" y="10522"/>
                    <a:pt x="44713" y="13179"/>
                  </a:cubicBezTo>
                  <a:lnTo>
                    <a:pt x="21115" y="107238"/>
                  </a:lnTo>
                  <a:cubicBezTo>
                    <a:pt x="19695" y="113260"/>
                    <a:pt x="19340" y="114677"/>
                    <a:pt x="5500" y="114677"/>
                  </a:cubicBezTo>
                  <a:cubicBezTo>
                    <a:pt x="2307" y="114677"/>
                    <a:pt x="177" y="114677"/>
                    <a:pt x="177" y="118574"/>
                  </a:cubicBezTo>
                  <a:cubicBezTo>
                    <a:pt x="177" y="118752"/>
                    <a:pt x="177" y="121054"/>
                    <a:pt x="3016" y="121054"/>
                  </a:cubicBezTo>
                  <a:cubicBezTo>
                    <a:pt x="8162" y="121054"/>
                    <a:pt x="20937" y="120346"/>
                    <a:pt x="26083" y="120346"/>
                  </a:cubicBezTo>
                  <a:cubicBezTo>
                    <a:pt x="29099" y="120346"/>
                    <a:pt x="35309" y="120346"/>
                    <a:pt x="38326" y="120523"/>
                  </a:cubicBezTo>
                  <a:cubicBezTo>
                    <a:pt x="41874" y="120700"/>
                    <a:pt x="46310" y="121054"/>
                    <a:pt x="49681" y="121054"/>
                  </a:cubicBezTo>
                  <a:cubicBezTo>
                    <a:pt x="50746" y="121054"/>
                    <a:pt x="53407" y="121054"/>
                    <a:pt x="53407" y="117157"/>
                  </a:cubicBezTo>
                  <a:cubicBezTo>
                    <a:pt x="53407" y="114677"/>
                    <a:pt x="51278" y="114677"/>
                    <a:pt x="47729" y="114677"/>
                  </a:cubicBezTo>
                  <a:cubicBezTo>
                    <a:pt x="47552" y="114677"/>
                    <a:pt x="44181" y="114677"/>
                    <a:pt x="40987" y="114323"/>
                  </a:cubicBezTo>
                  <a:cubicBezTo>
                    <a:pt x="36906" y="113969"/>
                    <a:pt x="36906" y="113437"/>
                    <a:pt x="36906" y="111666"/>
                  </a:cubicBezTo>
                  <a:cubicBezTo>
                    <a:pt x="36906" y="110249"/>
                    <a:pt x="38680" y="103695"/>
                    <a:pt x="45245" y="77656"/>
                  </a:cubicBezTo>
                  <a:lnTo>
                    <a:pt x="74699" y="56931"/>
                  </a:lnTo>
                  <a:lnTo>
                    <a:pt x="100427" y="106706"/>
                  </a:lnTo>
                  <a:cubicBezTo>
                    <a:pt x="101669" y="109009"/>
                    <a:pt x="101669" y="109186"/>
                    <a:pt x="101669" y="110072"/>
                  </a:cubicBezTo>
                  <a:cubicBezTo>
                    <a:pt x="101669" y="114146"/>
                    <a:pt x="96701" y="114677"/>
                    <a:pt x="93507" y="114677"/>
                  </a:cubicBezTo>
                  <a:cubicBezTo>
                    <a:pt x="91378" y="114677"/>
                    <a:pt x="88894" y="114677"/>
                    <a:pt x="88894" y="118574"/>
                  </a:cubicBezTo>
                  <a:cubicBezTo>
                    <a:pt x="88894" y="118752"/>
                    <a:pt x="89071" y="121054"/>
                    <a:pt x="91910" y="121054"/>
                  </a:cubicBezTo>
                  <a:cubicBezTo>
                    <a:pt x="96878" y="121054"/>
                    <a:pt x="109654" y="120346"/>
                    <a:pt x="114622" y="120346"/>
                  </a:cubicBezTo>
                  <a:cubicBezTo>
                    <a:pt x="119945" y="120346"/>
                    <a:pt x="127042" y="121054"/>
                    <a:pt x="132010" y="121054"/>
                  </a:cubicBezTo>
                  <a:cubicBezTo>
                    <a:pt x="134317" y="121054"/>
                    <a:pt x="135559" y="119814"/>
                    <a:pt x="135559" y="117334"/>
                  </a:cubicBezTo>
                  <a:cubicBezTo>
                    <a:pt x="135559" y="114677"/>
                    <a:pt x="133252" y="114677"/>
                    <a:pt x="131478" y="114677"/>
                  </a:cubicBezTo>
                  <a:cubicBezTo>
                    <a:pt x="128284" y="114677"/>
                    <a:pt x="122784" y="114500"/>
                    <a:pt x="119767" y="108832"/>
                  </a:cubicBezTo>
                  <a:lnTo>
                    <a:pt x="89426" y="49846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DA88A7CD-66A0-2546-B666-A58C9AEE2AB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785496" y="5450121"/>
              <a:ext cx="64382" cy="57316"/>
            </a:xfrm>
            <a:custGeom>
              <a:avLst/>
              <a:gdLst>
                <a:gd name="connsiteX0" fmla="*/ 15900 w 64382"/>
                <a:gd name="connsiteY0" fmla="*/ 44482 h 57316"/>
                <a:gd name="connsiteX1" fmla="*/ 34657 w 64382"/>
                <a:gd name="connsiteY1" fmla="*/ 29932 h 57316"/>
                <a:gd name="connsiteX2" fmla="*/ 53921 w 64382"/>
                <a:gd name="connsiteY2" fmla="*/ 14622 h 57316"/>
                <a:gd name="connsiteX3" fmla="*/ 64567 w 64382"/>
                <a:gd name="connsiteY3" fmla="*/ 1843 h 57316"/>
                <a:gd name="connsiteX4" fmla="*/ 61905 w 64382"/>
                <a:gd name="connsiteY4" fmla="*/ 72 h 57316"/>
                <a:gd name="connsiteX5" fmla="*/ 58990 w 64382"/>
                <a:gd name="connsiteY5" fmla="*/ 1590 h 57316"/>
                <a:gd name="connsiteX6" fmla="*/ 49105 w 64382"/>
                <a:gd name="connsiteY6" fmla="*/ 8802 h 57316"/>
                <a:gd name="connsiteX7" fmla="*/ 41247 w 64382"/>
                <a:gd name="connsiteY7" fmla="*/ 5512 h 57316"/>
                <a:gd name="connsiteX8" fmla="*/ 29334 w 64382"/>
                <a:gd name="connsiteY8" fmla="*/ 72 h 57316"/>
                <a:gd name="connsiteX9" fmla="*/ 10323 w 64382"/>
                <a:gd name="connsiteY9" fmla="*/ 15128 h 57316"/>
                <a:gd name="connsiteX10" fmla="*/ 12985 w 64382"/>
                <a:gd name="connsiteY10" fmla="*/ 17026 h 57316"/>
                <a:gd name="connsiteX11" fmla="*/ 15646 w 64382"/>
                <a:gd name="connsiteY11" fmla="*/ 15508 h 57316"/>
                <a:gd name="connsiteX12" fmla="*/ 27560 w 64382"/>
                <a:gd name="connsiteY12" fmla="*/ 10953 h 57316"/>
                <a:gd name="connsiteX13" fmla="*/ 40360 w 64382"/>
                <a:gd name="connsiteY13" fmla="*/ 12345 h 57316"/>
                <a:gd name="connsiteX14" fmla="*/ 48725 w 64382"/>
                <a:gd name="connsiteY14" fmla="*/ 13104 h 57316"/>
                <a:gd name="connsiteX15" fmla="*/ 31615 w 64382"/>
                <a:gd name="connsiteY15" fmla="*/ 26515 h 57316"/>
                <a:gd name="connsiteX16" fmla="*/ 11210 w 64382"/>
                <a:gd name="connsiteY16" fmla="*/ 42458 h 57316"/>
                <a:gd name="connsiteX17" fmla="*/ 184 w 64382"/>
                <a:gd name="connsiteY17" fmla="*/ 55616 h 57316"/>
                <a:gd name="connsiteX18" fmla="*/ 2846 w 64382"/>
                <a:gd name="connsiteY18" fmla="*/ 57388 h 57316"/>
                <a:gd name="connsiteX19" fmla="*/ 5507 w 64382"/>
                <a:gd name="connsiteY19" fmla="*/ 56249 h 57316"/>
                <a:gd name="connsiteX20" fmla="*/ 18181 w 64382"/>
                <a:gd name="connsiteY20" fmla="*/ 48657 h 57316"/>
                <a:gd name="connsiteX21" fmla="*/ 28066 w 64382"/>
                <a:gd name="connsiteY21" fmla="*/ 53465 h 57316"/>
                <a:gd name="connsiteX22" fmla="*/ 38205 w 64382"/>
                <a:gd name="connsiteY22" fmla="*/ 57388 h 57316"/>
                <a:gd name="connsiteX23" fmla="*/ 62793 w 64382"/>
                <a:gd name="connsiteY23" fmla="*/ 37270 h 57316"/>
                <a:gd name="connsiteX24" fmla="*/ 60131 w 64382"/>
                <a:gd name="connsiteY24" fmla="*/ 35499 h 57316"/>
                <a:gd name="connsiteX25" fmla="*/ 57343 w 64382"/>
                <a:gd name="connsiteY25" fmla="*/ 37523 h 57316"/>
                <a:gd name="connsiteX26" fmla="*/ 39600 w 64382"/>
                <a:gd name="connsiteY26" fmla="*/ 46506 h 57316"/>
                <a:gd name="connsiteX27" fmla="*/ 29968 w 64382"/>
                <a:gd name="connsiteY27" fmla="*/ 45494 h 57316"/>
                <a:gd name="connsiteX28" fmla="*/ 19068 w 64382"/>
                <a:gd name="connsiteY28" fmla="*/ 44356 h 57316"/>
                <a:gd name="connsiteX29" fmla="*/ 15900 w 64382"/>
                <a:gd name="connsiteY29" fmla="*/ 44482 h 5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4382" h="57316">
                  <a:moveTo>
                    <a:pt x="15900" y="44482"/>
                  </a:moveTo>
                  <a:cubicBezTo>
                    <a:pt x="21223" y="39548"/>
                    <a:pt x="27560" y="34993"/>
                    <a:pt x="34657" y="29932"/>
                  </a:cubicBezTo>
                  <a:cubicBezTo>
                    <a:pt x="43148" y="23858"/>
                    <a:pt x="48598" y="19683"/>
                    <a:pt x="53921" y="14622"/>
                  </a:cubicBezTo>
                  <a:cubicBezTo>
                    <a:pt x="60258" y="8675"/>
                    <a:pt x="64567" y="3108"/>
                    <a:pt x="64567" y="1843"/>
                  </a:cubicBezTo>
                  <a:cubicBezTo>
                    <a:pt x="64567" y="72"/>
                    <a:pt x="62666" y="72"/>
                    <a:pt x="61905" y="72"/>
                  </a:cubicBezTo>
                  <a:cubicBezTo>
                    <a:pt x="60131" y="72"/>
                    <a:pt x="60004" y="198"/>
                    <a:pt x="58990" y="1590"/>
                  </a:cubicBezTo>
                  <a:cubicBezTo>
                    <a:pt x="54174" y="8296"/>
                    <a:pt x="51259" y="8802"/>
                    <a:pt x="49105" y="8802"/>
                  </a:cubicBezTo>
                  <a:cubicBezTo>
                    <a:pt x="47077" y="8802"/>
                    <a:pt x="45176" y="8422"/>
                    <a:pt x="41247" y="5512"/>
                  </a:cubicBezTo>
                  <a:cubicBezTo>
                    <a:pt x="36938" y="2223"/>
                    <a:pt x="34150" y="72"/>
                    <a:pt x="29334" y="72"/>
                  </a:cubicBezTo>
                  <a:cubicBezTo>
                    <a:pt x="17801" y="72"/>
                    <a:pt x="10323" y="11206"/>
                    <a:pt x="10323" y="15128"/>
                  </a:cubicBezTo>
                  <a:cubicBezTo>
                    <a:pt x="10323" y="17026"/>
                    <a:pt x="12098" y="17026"/>
                    <a:pt x="12985" y="17026"/>
                  </a:cubicBezTo>
                  <a:cubicBezTo>
                    <a:pt x="14379" y="17026"/>
                    <a:pt x="15012" y="16773"/>
                    <a:pt x="15646" y="15508"/>
                  </a:cubicBezTo>
                  <a:cubicBezTo>
                    <a:pt x="16153" y="13989"/>
                    <a:pt x="17420" y="10953"/>
                    <a:pt x="27560" y="10953"/>
                  </a:cubicBezTo>
                  <a:cubicBezTo>
                    <a:pt x="31108" y="10953"/>
                    <a:pt x="33770" y="11332"/>
                    <a:pt x="40360" y="12345"/>
                  </a:cubicBezTo>
                  <a:cubicBezTo>
                    <a:pt x="45049" y="13104"/>
                    <a:pt x="46570" y="13104"/>
                    <a:pt x="48725" y="13104"/>
                  </a:cubicBezTo>
                  <a:cubicBezTo>
                    <a:pt x="45049" y="16393"/>
                    <a:pt x="41120" y="19683"/>
                    <a:pt x="31615" y="26515"/>
                  </a:cubicBezTo>
                  <a:cubicBezTo>
                    <a:pt x="22490" y="32968"/>
                    <a:pt x="17040" y="36891"/>
                    <a:pt x="11210" y="42458"/>
                  </a:cubicBezTo>
                  <a:cubicBezTo>
                    <a:pt x="6141" y="47013"/>
                    <a:pt x="184" y="53845"/>
                    <a:pt x="184" y="55616"/>
                  </a:cubicBezTo>
                  <a:cubicBezTo>
                    <a:pt x="184" y="57388"/>
                    <a:pt x="2085" y="57388"/>
                    <a:pt x="2846" y="57388"/>
                  </a:cubicBezTo>
                  <a:cubicBezTo>
                    <a:pt x="4366" y="57388"/>
                    <a:pt x="4747" y="57261"/>
                    <a:pt x="5507" y="56249"/>
                  </a:cubicBezTo>
                  <a:cubicBezTo>
                    <a:pt x="9183" y="51188"/>
                    <a:pt x="13745" y="48657"/>
                    <a:pt x="18181" y="48657"/>
                  </a:cubicBezTo>
                  <a:cubicBezTo>
                    <a:pt x="21730" y="48657"/>
                    <a:pt x="23504" y="49923"/>
                    <a:pt x="28066" y="53465"/>
                  </a:cubicBezTo>
                  <a:cubicBezTo>
                    <a:pt x="31615" y="56122"/>
                    <a:pt x="34530" y="57388"/>
                    <a:pt x="38205" y="57388"/>
                  </a:cubicBezTo>
                  <a:cubicBezTo>
                    <a:pt x="53034" y="57388"/>
                    <a:pt x="62793" y="42331"/>
                    <a:pt x="62793" y="37270"/>
                  </a:cubicBezTo>
                  <a:cubicBezTo>
                    <a:pt x="62793" y="35499"/>
                    <a:pt x="60638" y="35499"/>
                    <a:pt x="60131" y="35499"/>
                  </a:cubicBezTo>
                  <a:cubicBezTo>
                    <a:pt x="58103" y="35499"/>
                    <a:pt x="57850" y="36005"/>
                    <a:pt x="57343" y="37523"/>
                  </a:cubicBezTo>
                  <a:cubicBezTo>
                    <a:pt x="54428" y="45115"/>
                    <a:pt x="44416" y="46506"/>
                    <a:pt x="39600" y="46506"/>
                  </a:cubicBezTo>
                  <a:cubicBezTo>
                    <a:pt x="36938" y="46506"/>
                    <a:pt x="33643" y="46127"/>
                    <a:pt x="29968" y="45494"/>
                  </a:cubicBezTo>
                  <a:cubicBezTo>
                    <a:pt x="22870" y="44356"/>
                    <a:pt x="20842" y="44356"/>
                    <a:pt x="19068" y="44356"/>
                  </a:cubicBezTo>
                  <a:cubicBezTo>
                    <a:pt x="17040" y="44356"/>
                    <a:pt x="16787" y="44356"/>
                    <a:pt x="15900" y="44482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4921BEA0-1EDC-E366-E00E-81D5A29CAA6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966873" y="5516900"/>
              <a:ext cx="154873" cy="10122"/>
            </a:xfrm>
            <a:custGeom>
              <a:avLst/>
              <a:gdLst>
                <a:gd name="connsiteX0" fmla="*/ 146193 w 154873"/>
                <a:gd name="connsiteY0" fmla="*/ 10197 h 10122"/>
                <a:gd name="connsiteX1" fmla="*/ 155065 w 154873"/>
                <a:gd name="connsiteY1" fmla="*/ 5136 h 10122"/>
                <a:gd name="connsiteX2" fmla="*/ 146193 w 154873"/>
                <a:gd name="connsiteY2" fmla="*/ 75 h 10122"/>
                <a:gd name="connsiteX3" fmla="*/ 9063 w 154873"/>
                <a:gd name="connsiteY3" fmla="*/ 75 h 10122"/>
                <a:gd name="connsiteX4" fmla="*/ 191 w 154873"/>
                <a:gd name="connsiteY4" fmla="*/ 5136 h 10122"/>
                <a:gd name="connsiteX5" fmla="*/ 9063 w 154873"/>
                <a:gd name="connsiteY5" fmla="*/ 10197 h 10122"/>
                <a:gd name="connsiteX6" fmla="*/ 146193 w 154873"/>
                <a:gd name="connsiteY6" fmla="*/ 10197 h 1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873" h="10122">
                  <a:moveTo>
                    <a:pt x="146193" y="10197"/>
                  </a:moveTo>
                  <a:cubicBezTo>
                    <a:pt x="150502" y="10197"/>
                    <a:pt x="155065" y="10197"/>
                    <a:pt x="155065" y="5136"/>
                  </a:cubicBezTo>
                  <a:cubicBezTo>
                    <a:pt x="155065" y="75"/>
                    <a:pt x="150502" y="75"/>
                    <a:pt x="146193" y="75"/>
                  </a:cubicBezTo>
                  <a:lnTo>
                    <a:pt x="9063" y="75"/>
                  </a:lnTo>
                  <a:cubicBezTo>
                    <a:pt x="4754" y="75"/>
                    <a:pt x="191" y="75"/>
                    <a:pt x="191" y="5136"/>
                  </a:cubicBezTo>
                  <a:cubicBezTo>
                    <a:pt x="191" y="10197"/>
                    <a:pt x="4754" y="10197"/>
                    <a:pt x="9063" y="10197"/>
                  </a:cubicBezTo>
                  <a:lnTo>
                    <a:pt x="146193" y="10197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A0456975-C881-1900-5002-F1EDFE1B415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1221869" y="5416691"/>
              <a:ext cx="83646" cy="168531"/>
            </a:xfrm>
            <a:custGeom>
              <a:avLst/>
              <a:gdLst>
                <a:gd name="connsiteX0" fmla="*/ 52163 w 83646"/>
                <a:gd name="connsiteY0" fmla="*/ 6654 h 168531"/>
                <a:gd name="connsiteX1" fmla="*/ 46333 w 83646"/>
                <a:gd name="connsiteY1" fmla="*/ 75 h 168531"/>
                <a:gd name="connsiteX2" fmla="*/ 201 w 83646"/>
                <a:gd name="connsiteY2" fmla="*/ 16270 h 168531"/>
                <a:gd name="connsiteX3" fmla="*/ 201 w 83646"/>
                <a:gd name="connsiteY3" fmla="*/ 24115 h 168531"/>
                <a:gd name="connsiteX4" fmla="*/ 33406 w 83646"/>
                <a:gd name="connsiteY4" fmla="*/ 17535 h 168531"/>
                <a:gd name="connsiteX5" fmla="*/ 33406 w 83646"/>
                <a:gd name="connsiteY5" fmla="*/ 148616 h 168531"/>
                <a:gd name="connsiteX6" fmla="*/ 9833 w 83646"/>
                <a:gd name="connsiteY6" fmla="*/ 160762 h 168531"/>
                <a:gd name="connsiteX7" fmla="*/ 1722 w 83646"/>
                <a:gd name="connsiteY7" fmla="*/ 160762 h 168531"/>
                <a:gd name="connsiteX8" fmla="*/ 1722 w 83646"/>
                <a:gd name="connsiteY8" fmla="*/ 168607 h 168531"/>
                <a:gd name="connsiteX9" fmla="*/ 42785 w 83646"/>
                <a:gd name="connsiteY9" fmla="*/ 167848 h 168531"/>
                <a:gd name="connsiteX10" fmla="*/ 83848 w 83646"/>
                <a:gd name="connsiteY10" fmla="*/ 168607 h 168531"/>
                <a:gd name="connsiteX11" fmla="*/ 83848 w 83646"/>
                <a:gd name="connsiteY11" fmla="*/ 160762 h 168531"/>
                <a:gd name="connsiteX12" fmla="*/ 75737 w 83646"/>
                <a:gd name="connsiteY12" fmla="*/ 160762 h 168531"/>
                <a:gd name="connsiteX13" fmla="*/ 52163 w 83646"/>
                <a:gd name="connsiteY13" fmla="*/ 148616 h 168531"/>
                <a:gd name="connsiteX14" fmla="*/ 52163 w 83646"/>
                <a:gd name="connsiteY14" fmla="*/ 6654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646" h="168531">
                  <a:moveTo>
                    <a:pt x="52163" y="6654"/>
                  </a:moveTo>
                  <a:cubicBezTo>
                    <a:pt x="52163" y="581"/>
                    <a:pt x="52163" y="75"/>
                    <a:pt x="46333" y="75"/>
                  </a:cubicBezTo>
                  <a:cubicBezTo>
                    <a:pt x="30618" y="16270"/>
                    <a:pt x="8312" y="16270"/>
                    <a:pt x="201" y="16270"/>
                  </a:cubicBezTo>
                  <a:lnTo>
                    <a:pt x="201" y="24115"/>
                  </a:lnTo>
                  <a:cubicBezTo>
                    <a:pt x="5270" y="24115"/>
                    <a:pt x="20226" y="24115"/>
                    <a:pt x="33406" y="17535"/>
                  </a:cubicBezTo>
                  <a:lnTo>
                    <a:pt x="33406" y="148616"/>
                  </a:lnTo>
                  <a:cubicBezTo>
                    <a:pt x="33406" y="157726"/>
                    <a:pt x="32646" y="160762"/>
                    <a:pt x="9833" y="160762"/>
                  </a:cubicBezTo>
                  <a:lnTo>
                    <a:pt x="1722" y="160762"/>
                  </a:lnTo>
                  <a:lnTo>
                    <a:pt x="1722" y="168607"/>
                  </a:lnTo>
                  <a:cubicBezTo>
                    <a:pt x="10593" y="167848"/>
                    <a:pt x="32646" y="167848"/>
                    <a:pt x="42785" y="167848"/>
                  </a:cubicBezTo>
                  <a:cubicBezTo>
                    <a:pt x="52924" y="167848"/>
                    <a:pt x="74976" y="167848"/>
                    <a:pt x="83848" y="168607"/>
                  </a:cubicBezTo>
                  <a:lnTo>
                    <a:pt x="83848" y="160762"/>
                  </a:lnTo>
                  <a:lnTo>
                    <a:pt x="75737" y="160762"/>
                  </a:lnTo>
                  <a:cubicBezTo>
                    <a:pt x="52924" y="160762"/>
                    <a:pt x="52163" y="157979"/>
                    <a:pt x="52163" y="148616"/>
                  </a:cubicBezTo>
                  <a:lnTo>
                    <a:pt x="52163" y="6654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B40FACC5-2116-8450-E7F1-928E6D186AF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1335173" y="5294212"/>
              <a:ext cx="96320" cy="455238"/>
            </a:xfrm>
            <a:custGeom>
              <a:avLst/>
              <a:gdLst>
                <a:gd name="connsiteX0" fmla="*/ 96527 w 96320"/>
                <a:gd name="connsiteY0" fmla="*/ 227557 h 455238"/>
                <a:gd name="connsiteX1" fmla="*/ 29609 w 96320"/>
                <a:gd name="connsiteY1" fmla="*/ 20814 h 455238"/>
                <a:gd name="connsiteX2" fmla="*/ 10598 w 96320"/>
                <a:gd name="connsiteY2" fmla="*/ 1582 h 455238"/>
                <a:gd name="connsiteX3" fmla="*/ 5022 w 96320"/>
                <a:gd name="connsiteY3" fmla="*/ 64 h 455238"/>
                <a:gd name="connsiteX4" fmla="*/ 206 w 96320"/>
                <a:gd name="connsiteY4" fmla="*/ 2594 h 455238"/>
                <a:gd name="connsiteX5" fmla="*/ 1727 w 96320"/>
                <a:gd name="connsiteY5" fmla="*/ 5125 h 455238"/>
                <a:gd name="connsiteX6" fmla="*/ 39748 w 96320"/>
                <a:gd name="connsiteY6" fmla="*/ 55735 h 455238"/>
                <a:gd name="connsiteX7" fmla="*/ 77263 w 96320"/>
                <a:gd name="connsiteY7" fmla="*/ 227557 h 455238"/>
                <a:gd name="connsiteX8" fmla="*/ 1220 w 96320"/>
                <a:gd name="connsiteY8" fmla="*/ 450748 h 455238"/>
                <a:gd name="connsiteX9" fmla="*/ 206 w 96320"/>
                <a:gd name="connsiteY9" fmla="*/ 452772 h 455238"/>
                <a:gd name="connsiteX10" fmla="*/ 5022 w 96320"/>
                <a:gd name="connsiteY10" fmla="*/ 455303 h 455238"/>
                <a:gd name="connsiteX11" fmla="*/ 11105 w 96320"/>
                <a:gd name="connsiteY11" fmla="*/ 453278 h 455238"/>
                <a:gd name="connsiteX12" fmla="*/ 79797 w 96320"/>
                <a:gd name="connsiteY12" fmla="*/ 343960 h 455238"/>
                <a:gd name="connsiteX13" fmla="*/ 96527 w 96320"/>
                <a:gd name="connsiteY13" fmla="*/ 227557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320" h="455238">
                  <a:moveTo>
                    <a:pt x="96527" y="227557"/>
                  </a:moveTo>
                  <a:cubicBezTo>
                    <a:pt x="96527" y="154931"/>
                    <a:pt x="79544" y="77750"/>
                    <a:pt x="29609" y="20814"/>
                  </a:cubicBezTo>
                  <a:cubicBezTo>
                    <a:pt x="26060" y="16765"/>
                    <a:pt x="16682" y="6896"/>
                    <a:pt x="10598" y="1582"/>
                  </a:cubicBezTo>
                  <a:cubicBezTo>
                    <a:pt x="8824" y="64"/>
                    <a:pt x="8317" y="64"/>
                    <a:pt x="5022" y="64"/>
                  </a:cubicBezTo>
                  <a:cubicBezTo>
                    <a:pt x="2487" y="64"/>
                    <a:pt x="206" y="64"/>
                    <a:pt x="206" y="2594"/>
                  </a:cubicBezTo>
                  <a:cubicBezTo>
                    <a:pt x="206" y="3606"/>
                    <a:pt x="1220" y="4619"/>
                    <a:pt x="1727" y="5125"/>
                  </a:cubicBezTo>
                  <a:cubicBezTo>
                    <a:pt x="10345" y="13981"/>
                    <a:pt x="24033" y="27899"/>
                    <a:pt x="39748" y="55735"/>
                  </a:cubicBezTo>
                  <a:cubicBezTo>
                    <a:pt x="67123" y="104321"/>
                    <a:pt x="77263" y="166824"/>
                    <a:pt x="77263" y="227557"/>
                  </a:cubicBezTo>
                  <a:cubicBezTo>
                    <a:pt x="77263" y="337381"/>
                    <a:pt x="46845" y="404439"/>
                    <a:pt x="1220" y="450748"/>
                  </a:cubicBezTo>
                  <a:cubicBezTo>
                    <a:pt x="713" y="451254"/>
                    <a:pt x="206" y="452013"/>
                    <a:pt x="206" y="452772"/>
                  </a:cubicBezTo>
                  <a:cubicBezTo>
                    <a:pt x="206" y="455303"/>
                    <a:pt x="2487" y="455303"/>
                    <a:pt x="5022" y="455303"/>
                  </a:cubicBezTo>
                  <a:cubicBezTo>
                    <a:pt x="8317" y="455303"/>
                    <a:pt x="8824" y="455303"/>
                    <a:pt x="11105" y="453278"/>
                  </a:cubicBezTo>
                  <a:cubicBezTo>
                    <a:pt x="35186" y="432528"/>
                    <a:pt x="62307" y="397354"/>
                    <a:pt x="79797" y="343960"/>
                  </a:cubicBezTo>
                  <a:cubicBezTo>
                    <a:pt x="90950" y="309292"/>
                    <a:pt x="96527" y="268298"/>
                    <a:pt x="96527" y="227557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D2BD32FD-AE95-512A-DF1A-2946C65B0DA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1526518" y="5406822"/>
              <a:ext cx="276034" cy="191053"/>
            </a:xfrm>
            <a:custGeom>
              <a:avLst/>
              <a:gdLst>
                <a:gd name="connsiteX0" fmla="*/ 90958 w 276034"/>
                <a:gd name="connsiteY0" fmla="*/ 37020 h 191053"/>
                <a:gd name="connsiteX1" fmla="*/ 123403 w 276034"/>
                <a:gd name="connsiteY1" fmla="*/ 153424 h 191053"/>
                <a:gd name="connsiteX2" fmla="*/ 134302 w 276034"/>
                <a:gd name="connsiteY2" fmla="*/ 169872 h 191053"/>
                <a:gd name="connsiteX3" fmla="*/ 140386 w 276034"/>
                <a:gd name="connsiteY3" fmla="*/ 165317 h 191053"/>
                <a:gd name="connsiteX4" fmla="*/ 190574 w 276034"/>
                <a:gd name="connsiteY4" fmla="*/ 111923 h 191053"/>
                <a:gd name="connsiteX5" fmla="*/ 246085 w 276034"/>
                <a:gd name="connsiteY5" fmla="*/ 47395 h 191053"/>
                <a:gd name="connsiteX6" fmla="*/ 233411 w 276034"/>
                <a:gd name="connsiteY6" fmla="*/ 155448 h 191053"/>
                <a:gd name="connsiteX7" fmla="*/ 234425 w 276034"/>
                <a:gd name="connsiteY7" fmla="*/ 175692 h 191053"/>
                <a:gd name="connsiteX8" fmla="*/ 246338 w 276034"/>
                <a:gd name="connsiteY8" fmla="*/ 185814 h 191053"/>
                <a:gd name="connsiteX9" fmla="*/ 276248 w 276034"/>
                <a:gd name="connsiteY9" fmla="*/ 169619 h 191053"/>
                <a:gd name="connsiteX10" fmla="*/ 273967 w 276034"/>
                <a:gd name="connsiteY10" fmla="*/ 167848 h 191053"/>
                <a:gd name="connsiteX11" fmla="*/ 262814 w 276034"/>
                <a:gd name="connsiteY11" fmla="*/ 171896 h 191053"/>
                <a:gd name="connsiteX12" fmla="*/ 255717 w 276034"/>
                <a:gd name="connsiteY12" fmla="*/ 161268 h 191053"/>
                <a:gd name="connsiteX13" fmla="*/ 254956 w 276034"/>
                <a:gd name="connsiteY13" fmla="*/ 144567 h 191053"/>
                <a:gd name="connsiteX14" fmla="*/ 273460 w 276034"/>
                <a:gd name="connsiteY14" fmla="*/ 8425 h 191053"/>
                <a:gd name="connsiteX15" fmla="*/ 273967 w 276034"/>
                <a:gd name="connsiteY15" fmla="*/ 4124 h 191053"/>
                <a:gd name="connsiteX16" fmla="*/ 271939 w 276034"/>
                <a:gd name="connsiteY16" fmla="*/ 328 h 191053"/>
                <a:gd name="connsiteX17" fmla="*/ 265856 w 276034"/>
                <a:gd name="connsiteY17" fmla="*/ 6148 h 191053"/>
                <a:gd name="connsiteX18" fmla="*/ 142920 w 276034"/>
                <a:gd name="connsiteY18" fmla="*/ 144820 h 191053"/>
                <a:gd name="connsiteX19" fmla="*/ 123149 w 276034"/>
                <a:gd name="connsiteY19" fmla="*/ 86365 h 191053"/>
                <a:gd name="connsiteX20" fmla="*/ 107180 w 276034"/>
                <a:gd name="connsiteY20" fmla="*/ 12221 h 191053"/>
                <a:gd name="connsiteX21" fmla="*/ 105152 w 276034"/>
                <a:gd name="connsiteY21" fmla="*/ 1340 h 191053"/>
                <a:gd name="connsiteX22" fmla="*/ 102364 w 276034"/>
                <a:gd name="connsiteY22" fmla="*/ 75 h 191053"/>
                <a:gd name="connsiteX23" fmla="*/ 86395 w 276034"/>
                <a:gd name="connsiteY23" fmla="*/ 10956 h 191053"/>
                <a:gd name="connsiteX24" fmla="*/ 60541 w 276034"/>
                <a:gd name="connsiteY24" fmla="*/ 113948 h 191053"/>
                <a:gd name="connsiteX25" fmla="*/ 29870 w 276034"/>
                <a:gd name="connsiteY25" fmla="*/ 167848 h 191053"/>
                <a:gd name="connsiteX26" fmla="*/ 11620 w 276034"/>
                <a:gd name="connsiteY26" fmla="*/ 160762 h 191053"/>
                <a:gd name="connsiteX27" fmla="*/ 9339 w 276034"/>
                <a:gd name="connsiteY27" fmla="*/ 159497 h 191053"/>
                <a:gd name="connsiteX28" fmla="*/ 214 w 276034"/>
                <a:gd name="connsiteY28" fmla="*/ 177970 h 191053"/>
                <a:gd name="connsiteX29" fmla="*/ 8325 w 276034"/>
                <a:gd name="connsiteY29" fmla="*/ 187586 h 191053"/>
                <a:gd name="connsiteX30" fmla="*/ 22012 w 276034"/>
                <a:gd name="connsiteY30" fmla="*/ 191128 h 191053"/>
                <a:gd name="connsiteX31" fmla="*/ 57753 w 276034"/>
                <a:gd name="connsiteY31" fmla="*/ 142036 h 191053"/>
                <a:gd name="connsiteX32" fmla="*/ 90958 w 276034"/>
                <a:gd name="connsiteY32" fmla="*/ 37020 h 19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6034" h="191053">
                  <a:moveTo>
                    <a:pt x="90958" y="37020"/>
                  </a:moveTo>
                  <a:cubicBezTo>
                    <a:pt x="97802" y="69917"/>
                    <a:pt x="108955" y="124070"/>
                    <a:pt x="123403" y="153424"/>
                  </a:cubicBezTo>
                  <a:cubicBezTo>
                    <a:pt x="128979" y="164305"/>
                    <a:pt x="131767" y="169872"/>
                    <a:pt x="134302" y="169872"/>
                  </a:cubicBezTo>
                  <a:cubicBezTo>
                    <a:pt x="135316" y="169872"/>
                    <a:pt x="135823" y="169872"/>
                    <a:pt x="140386" y="165317"/>
                  </a:cubicBezTo>
                  <a:cubicBezTo>
                    <a:pt x="159650" y="146844"/>
                    <a:pt x="172830" y="132167"/>
                    <a:pt x="190574" y="111923"/>
                  </a:cubicBezTo>
                  <a:lnTo>
                    <a:pt x="246085" y="47395"/>
                  </a:lnTo>
                  <a:cubicBezTo>
                    <a:pt x="242536" y="68905"/>
                    <a:pt x="233411" y="125841"/>
                    <a:pt x="233411" y="155448"/>
                  </a:cubicBezTo>
                  <a:cubicBezTo>
                    <a:pt x="233411" y="162280"/>
                    <a:pt x="233665" y="168860"/>
                    <a:pt x="234425" y="175692"/>
                  </a:cubicBezTo>
                  <a:cubicBezTo>
                    <a:pt x="234678" y="178476"/>
                    <a:pt x="235692" y="185814"/>
                    <a:pt x="246338" y="185814"/>
                  </a:cubicBezTo>
                  <a:cubicBezTo>
                    <a:pt x="256984" y="185814"/>
                    <a:pt x="276248" y="174680"/>
                    <a:pt x="276248" y="169619"/>
                  </a:cubicBezTo>
                  <a:cubicBezTo>
                    <a:pt x="276248" y="168101"/>
                    <a:pt x="274728" y="167848"/>
                    <a:pt x="273967" y="167848"/>
                  </a:cubicBezTo>
                  <a:cubicBezTo>
                    <a:pt x="270672" y="167848"/>
                    <a:pt x="265602" y="170125"/>
                    <a:pt x="262814" y="171896"/>
                  </a:cubicBezTo>
                  <a:cubicBezTo>
                    <a:pt x="256731" y="171137"/>
                    <a:pt x="256224" y="167088"/>
                    <a:pt x="255717" y="161268"/>
                  </a:cubicBezTo>
                  <a:cubicBezTo>
                    <a:pt x="254956" y="153171"/>
                    <a:pt x="254956" y="145579"/>
                    <a:pt x="254956" y="144567"/>
                  </a:cubicBezTo>
                  <a:cubicBezTo>
                    <a:pt x="254956" y="116478"/>
                    <a:pt x="266109" y="39804"/>
                    <a:pt x="273460" y="8425"/>
                  </a:cubicBezTo>
                  <a:cubicBezTo>
                    <a:pt x="273714" y="6654"/>
                    <a:pt x="273967" y="6148"/>
                    <a:pt x="273967" y="4124"/>
                  </a:cubicBezTo>
                  <a:cubicBezTo>
                    <a:pt x="273967" y="3111"/>
                    <a:pt x="273714" y="328"/>
                    <a:pt x="271939" y="328"/>
                  </a:cubicBezTo>
                  <a:cubicBezTo>
                    <a:pt x="270925" y="328"/>
                    <a:pt x="270672" y="581"/>
                    <a:pt x="265856" y="6148"/>
                  </a:cubicBezTo>
                  <a:cubicBezTo>
                    <a:pt x="242029" y="34996"/>
                    <a:pt x="168014" y="123564"/>
                    <a:pt x="142920" y="144820"/>
                  </a:cubicBezTo>
                  <a:cubicBezTo>
                    <a:pt x="136583" y="131408"/>
                    <a:pt x="132021" y="121792"/>
                    <a:pt x="123149" y="86365"/>
                  </a:cubicBezTo>
                  <a:cubicBezTo>
                    <a:pt x="115798" y="57770"/>
                    <a:pt x="111489" y="36767"/>
                    <a:pt x="107180" y="12221"/>
                  </a:cubicBezTo>
                  <a:cubicBezTo>
                    <a:pt x="106420" y="8678"/>
                    <a:pt x="105152" y="1846"/>
                    <a:pt x="105152" y="1340"/>
                  </a:cubicBezTo>
                  <a:cubicBezTo>
                    <a:pt x="104392" y="75"/>
                    <a:pt x="103125" y="75"/>
                    <a:pt x="102364" y="75"/>
                  </a:cubicBezTo>
                  <a:cubicBezTo>
                    <a:pt x="97802" y="75"/>
                    <a:pt x="87156" y="5642"/>
                    <a:pt x="86395" y="10956"/>
                  </a:cubicBezTo>
                  <a:cubicBezTo>
                    <a:pt x="83354" y="32212"/>
                    <a:pt x="78284" y="65615"/>
                    <a:pt x="60541" y="113948"/>
                  </a:cubicBezTo>
                  <a:cubicBezTo>
                    <a:pt x="40263" y="167848"/>
                    <a:pt x="34686" y="167848"/>
                    <a:pt x="29870" y="167848"/>
                  </a:cubicBezTo>
                  <a:cubicBezTo>
                    <a:pt x="26575" y="167848"/>
                    <a:pt x="17196" y="165823"/>
                    <a:pt x="11620" y="160762"/>
                  </a:cubicBezTo>
                  <a:cubicBezTo>
                    <a:pt x="10353" y="159497"/>
                    <a:pt x="9846" y="159497"/>
                    <a:pt x="9339" y="159497"/>
                  </a:cubicBezTo>
                  <a:cubicBezTo>
                    <a:pt x="5790" y="159497"/>
                    <a:pt x="214" y="170884"/>
                    <a:pt x="214" y="177970"/>
                  </a:cubicBezTo>
                  <a:cubicBezTo>
                    <a:pt x="214" y="180247"/>
                    <a:pt x="214" y="183284"/>
                    <a:pt x="8325" y="187586"/>
                  </a:cubicBezTo>
                  <a:cubicBezTo>
                    <a:pt x="14662" y="190875"/>
                    <a:pt x="20745" y="191128"/>
                    <a:pt x="22012" y="191128"/>
                  </a:cubicBezTo>
                  <a:cubicBezTo>
                    <a:pt x="37728" y="191128"/>
                    <a:pt x="52683" y="154942"/>
                    <a:pt x="57753" y="142036"/>
                  </a:cubicBezTo>
                  <a:cubicBezTo>
                    <a:pt x="69666" y="113442"/>
                    <a:pt x="83860" y="73460"/>
                    <a:pt x="90958" y="37020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7B5263F7-C17B-9810-E768-B30C66AEE47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1844478" y="5347889"/>
              <a:ext cx="46132" cy="176958"/>
            </a:xfrm>
            <a:custGeom>
              <a:avLst/>
              <a:gdLst>
                <a:gd name="connsiteX0" fmla="*/ 42809 w 46132"/>
                <a:gd name="connsiteY0" fmla="*/ 71 h 176958"/>
                <a:gd name="connsiteX1" fmla="*/ 225 w 46132"/>
                <a:gd name="connsiteY1" fmla="*/ 88461 h 176958"/>
                <a:gd name="connsiteX2" fmla="*/ 42809 w 46132"/>
                <a:gd name="connsiteY2" fmla="*/ 177029 h 176958"/>
                <a:gd name="connsiteX3" fmla="*/ 46358 w 46132"/>
                <a:gd name="connsiteY3" fmla="*/ 174904 h 176958"/>
                <a:gd name="connsiteX4" fmla="*/ 44584 w 46132"/>
                <a:gd name="connsiteY4" fmla="*/ 172247 h 176958"/>
                <a:gd name="connsiteX5" fmla="*/ 12291 w 46132"/>
                <a:gd name="connsiteY5" fmla="*/ 88638 h 176958"/>
                <a:gd name="connsiteX6" fmla="*/ 45116 w 46132"/>
                <a:gd name="connsiteY6" fmla="*/ 4322 h 176958"/>
                <a:gd name="connsiteX7" fmla="*/ 46358 w 46132"/>
                <a:gd name="connsiteY7" fmla="*/ 2196 h 176958"/>
                <a:gd name="connsiteX8" fmla="*/ 42809 w 46132"/>
                <a:gd name="connsiteY8" fmla="*/ 71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2" h="176958">
                  <a:moveTo>
                    <a:pt x="42809" y="71"/>
                  </a:moveTo>
                  <a:cubicBezTo>
                    <a:pt x="9097" y="23807"/>
                    <a:pt x="225" y="61360"/>
                    <a:pt x="225" y="88461"/>
                  </a:cubicBezTo>
                  <a:cubicBezTo>
                    <a:pt x="225" y="113437"/>
                    <a:pt x="7678" y="152230"/>
                    <a:pt x="42809" y="177029"/>
                  </a:cubicBezTo>
                  <a:cubicBezTo>
                    <a:pt x="44229" y="177029"/>
                    <a:pt x="46358" y="177029"/>
                    <a:pt x="46358" y="174904"/>
                  </a:cubicBezTo>
                  <a:cubicBezTo>
                    <a:pt x="46358" y="173841"/>
                    <a:pt x="45826" y="173486"/>
                    <a:pt x="44584" y="172247"/>
                  </a:cubicBezTo>
                  <a:cubicBezTo>
                    <a:pt x="20985" y="150990"/>
                    <a:pt x="12291" y="120877"/>
                    <a:pt x="12291" y="88638"/>
                  </a:cubicBezTo>
                  <a:cubicBezTo>
                    <a:pt x="12291" y="40812"/>
                    <a:pt x="30567" y="17430"/>
                    <a:pt x="45116" y="4322"/>
                  </a:cubicBezTo>
                  <a:cubicBezTo>
                    <a:pt x="45826" y="3613"/>
                    <a:pt x="46358" y="3082"/>
                    <a:pt x="46358" y="2196"/>
                  </a:cubicBezTo>
                  <a:cubicBezTo>
                    <a:pt x="46358" y="71"/>
                    <a:pt x="44229" y="71"/>
                    <a:pt x="42809" y="71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4A4413C9-9617-EF6D-9142-3AFB9B2A8B5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1915705" y="5371094"/>
              <a:ext cx="130590" cy="130549"/>
            </a:xfrm>
            <a:custGeom>
              <a:avLst/>
              <a:gdLst>
                <a:gd name="connsiteX0" fmla="*/ 69960 w 130590"/>
                <a:gd name="connsiteY0" fmla="*/ 69685 h 130549"/>
                <a:gd name="connsiteX1" fmla="*/ 124254 w 130590"/>
                <a:gd name="connsiteY1" fmla="*/ 69685 h 130549"/>
                <a:gd name="connsiteX2" fmla="*/ 130819 w 130590"/>
                <a:gd name="connsiteY2" fmla="*/ 65434 h 130549"/>
                <a:gd name="connsiteX3" fmla="*/ 124254 w 130590"/>
                <a:gd name="connsiteY3" fmla="*/ 61005 h 130549"/>
                <a:gd name="connsiteX4" fmla="*/ 69960 w 130590"/>
                <a:gd name="connsiteY4" fmla="*/ 61005 h 130549"/>
                <a:gd name="connsiteX5" fmla="*/ 69960 w 130590"/>
                <a:gd name="connsiteY5" fmla="*/ 6625 h 130549"/>
                <a:gd name="connsiteX6" fmla="*/ 65701 w 130590"/>
                <a:gd name="connsiteY6" fmla="*/ 71 h 130549"/>
                <a:gd name="connsiteX7" fmla="*/ 61266 w 130590"/>
                <a:gd name="connsiteY7" fmla="*/ 6625 h 130549"/>
                <a:gd name="connsiteX8" fmla="*/ 61266 w 130590"/>
                <a:gd name="connsiteY8" fmla="*/ 61005 h 130549"/>
                <a:gd name="connsiteX9" fmla="*/ 6794 w 130590"/>
                <a:gd name="connsiteY9" fmla="*/ 61005 h 130549"/>
                <a:gd name="connsiteX10" fmla="*/ 229 w 130590"/>
                <a:gd name="connsiteY10" fmla="*/ 65257 h 130549"/>
                <a:gd name="connsiteX11" fmla="*/ 6794 w 130590"/>
                <a:gd name="connsiteY11" fmla="*/ 69685 h 130549"/>
                <a:gd name="connsiteX12" fmla="*/ 61266 w 130590"/>
                <a:gd name="connsiteY12" fmla="*/ 69685 h 130549"/>
                <a:gd name="connsiteX13" fmla="*/ 61266 w 130590"/>
                <a:gd name="connsiteY13" fmla="*/ 124066 h 130549"/>
                <a:gd name="connsiteX14" fmla="*/ 65524 w 130590"/>
                <a:gd name="connsiteY14" fmla="*/ 130620 h 130549"/>
                <a:gd name="connsiteX15" fmla="*/ 69960 w 130590"/>
                <a:gd name="connsiteY15" fmla="*/ 124066 h 130549"/>
                <a:gd name="connsiteX16" fmla="*/ 69960 w 130590"/>
                <a:gd name="connsiteY16" fmla="*/ 69685 h 13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590" h="130549">
                  <a:moveTo>
                    <a:pt x="69960" y="69685"/>
                  </a:moveTo>
                  <a:lnTo>
                    <a:pt x="124254" y="69685"/>
                  </a:lnTo>
                  <a:cubicBezTo>
                    <a:pt x="126561" y="69685"/>
                    <a:pt x="130819" y="69685"/>
                    <a:pt x="130819" y="65434"/>
                  </a:cubicBezTo>
                  <a:cubicBezTo>
                    <a:pt x="130819" y="61005"/>
                    <a:pt x="126738" y="61005"/>
                    <a:pt x="124254" y="61005"/>
                  </a:cubicBezTo>
                  <a:lnTo>
                    <a:pt x="69960" y="61005"/>
                  </a:lnTo>
                  <a:lnTo>
                    <a:pt x="69960" y="6625"/>
                  </a:lnTo>
                  <a:cubicBezTo>
                    <a:pt x="69960" y="4322"/>
                    <a:pt x="69960" y="71"/>
                    <a:pt x="65701" y="71"/>
                  </a:cubicBezTo>
                  <a:cubicBezTo>
                    <a:pt x="61266" y="71"/>
                    <a:pt x="61266" y="4145"/>
                    <a:pt x="61266" y="6625"/>
                  </a:cubicBezTo>
                  <a:lnTo>
                    <a:pt x="61266" y="61005"/>
                  </a:lnTo>
                  <a:lnTo>
                    <a:pt x="6794" y="61005"/>
                  </a:lnTo>
                  <a:cubicBezTo>
                    <a:pt x="4487" y="61005"/>
                    <a:pt x="229" y="61005"/>
                    <a:pt x="229" y="65257"/>
                  </a:cubicBezTo>
                  <a:cubicBezTo>
                    <a:pt x="229" y="69685"/>
                    <a:pt x="4310" y="69685"/>
                    <a:pt x="6794" y="69685"/>
                  </a:cubicBezTo>
                  <a:lnTo>
                    <a:pt x="61266" y="69685"/>
                  </a:lnTo>
                  <a:lnTo>
                    <a:pt x="61266" y="124066"/>
                  </a:lnTo>
                  <a:cubicBezTo>
                    <a:pt x="61266" y="126368"/>
                    <a:pt x="61266" y="130620"/>
                    <a:pt x="65524" y="130620"/>
                  </a:cubicBezTo>
                  <a:cubicBezTo>
                    <a:pt x="69960" y="130620"/>
                    <a:pt x="69960" y="126546"/>
                    <a:pt x="69960" y="124066"/>
                  </a:cubicBezTo>
                  <a:lnTo>
                    <a:pt x="69960" y="69685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4FEB682-B2BF-4A0D-50A7-3C1C6B91086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2071489" y="5347889"/>
              <a:ext cx="45955" cy="176958"/>
            </a:xfrm>
            <a:custGeom>
              <a:avLst/>
              <a:gdLst>
                <a:gd name="connsiteX0" fmla="*/ 3606 w 45955"/>
                <a:gd name="connsiteY0" fmla="*/ 71 h 176958"/>
                <a:gd name="connsiteX1" fmla="*/ 235 w 45955"/>
                <a:gd name="connsiteY1" fmla="*/ 2196 h 176958"/>
                <a:gd name="connsiteX2" fmla="*/ 1832 w 45955"/>
                <a:gd name="connsiteY2" fmla="*/ 4853 h 176958"/>
                <a:gd name="connsiteX3" fmla="*/ 34124 w 45955"/>
                <a:gd name="connsiteY3" fmla="*/ 88461 h 176958"/>
                <a:gd name="connsiteX4" fmla="*/ 3429 w 45955"/>
                <a:gd name="connsiteY4" fmla="*/ 170829 h 176958"/>
                <a:gd name="connsiteX5" fmla="*/ 235 w 45955"/>
                <a:gd name="connsiteY5" fmla="*/ 174904 h 176958"/>
                <a:gd name="connsiteX6" fmla="*/ 2541 w 45955"/>
                <a:gd name="connsiteY6" fmla="*/ 177029 h 176958"/>
                <a:gd name="connsiteX7" fmla="*/ 33237 w 45955"/>
                <a:gd name="connsiteY7" fmla="*/ 143196 h 176958"/>
                <a:gd name="connsiteX8" fmla="*/ 46190 w 45955"/>
                <a:gd name="connsiteY8" fmla="*/ 88638 h 176958"/>
                <a:gd name="connsiteX9" fmla="*/ 3606 w 45955"/>
                <a:gd name="connsiteY9" fmla="*/ 71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55" h="176958">
                  <a:moveTo>
                    <a:pt x="3606" y="71"/>
                  </a:moveTo>
                  <a:cubicBezTo>
                    <a:pt x="2364" y="71"/>
                    <a:pt x="235" y="71"/>
                    <a:pt x="235" y="2196"/>
                  </a:cubicBezTo>
                  <a:cubicBezTo>
                    <a:pt x="235" y="3082"/>
                    <a:pt x="767" y="3613"/>
                    <a:pt x="1832" y="4853"/>
                  </a:cubicBezTo>
                  <a:cubicBezTo>
                    <a:pt x="17091" y="18847"/>
                    <a:pt x="34124" y="42760"/>
                    <a:pt x="34124" y="88461"/>
                  </a:cubicBezTo>
                  <a:cubicBezTo>
                    <a:pt x="34124" y="125483"/>
                    <a:pt x="22591" y="153470"/>
                    <a:pt x="3429" y="170829"/>
                  </a:cubicBezTo>
                  <a:cubicBezTo>
                    <a:pt x="412" y="173841"/>
                    <a:pt x="235" y="174018"/>
                    <a:pt x="235" y="174904"/>
                  </a:cubicBezTo>
                  <a:cubicBezTo>
                    <a:pt x="235" y="175789"/>
                    <a:pt x="767" y="177029"/>
                    <a:pt x="2541" y="177029"/>
                  </a:cubicBezTo>
                  <a:cubicBezTo>
                    <a:pt x="4671" y="177029"/>
                    <a:pt x="21527" y="165338"/>
                    <a:pt x="33237" y="143196"/>
                  </a:cubicBezTo>
                  <a:cubicBezTo>
                    <a:pt x="41044" y="128494"/>
                    <a:pt x="46190" y="109363"/>
                    <a:pt x="46190" y="88638"/>
                  </a:cubicBezTo>
                  <a:cubicBezTo>
                    <a:pt x="46190" y="63662"/>
                    <a:pt x="38738" y="24870"/>
                    <a:pt x="3606" y="71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AE1E4441-2EB2-F4E7-17BB-C20DEBE132E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2235379" y="5492354"/>
              <a:ext cx="168561" cy="59213"/>
            </a:xfrm>
            <a:custGeom>
              <a:avLst/>
              <a:gdLst>
                <a:gd name="connsiteX0" fmla="*/ 160184 w 168561"/>
                <a:gd name="connsiteY0" fmla="*/ 10197 h 59213"/>
                <a:gd name="connsiteX1" fmla="*/ 168802 w 168561"/>
                <a:gd name="connsiteY1" fmla="*/ 5136 h 59213"/>
                <a:gd name="connsiteX2" fmla="*/ 160438 w 168561"/>
                <a:gd name="connsiteY2" fmla="*/ 75 h 59213"/>
                <a:gd name="connsiteX3" fmla="*/ 8606 w 168561"/>
                <a:gd name="connsiteY3" fmla="*/ 75 h 59213"/>
                <a:gd name="connsiteX4" fmla="*/ 241 w 168561"/>
                <a:gd name="connsiteY4" fmla="*/ 5136 h 59213"/>
                <a:gd name="connsiteX5" fmla="*/ 8859 w 168561"/>
                <a:gd name="connsiteY5" fmla="*/ 10197 h 59213"/>
                <a:gd name="connsiteX6" fmla="*/ 160184 w 168561"/>
                <a:gd name="connsiteY6" fmla="*/ 10197 h 59213"/>
                <a:gd name="connsiteX7" fmla="*/ 160438 w 168561"/>
                <a:gd name="connsiteY7" fmla="*/ 59289 h 59213"/>
                <a:gd name="connsiteX8" fmla="*/ 168802 w 168561"/>
                <a:gd name="connsiteY8" fmla="*/ 54228 h 59213"/>
                <a:gd name="connsiteX9" fmla="*/ 160184 w 168561"/>
                <a:gd name="connsiteY9" fmla="*/ 49167 h 59213"/>
                <a:gd name="connsiteX10" fmla="*/ 8859 w 168561"/>
                <a:gd name="connsiteY10" fmla="*/ 49167 h 59213"/>
                <a:gd name="connsiteX11" fmla="*/ 241 w 168561"/>
                <a:gd name="connsiteY11" fmla="*/ 54228 h 59213"/>
                <a:gd name="connsiteX12" fmla="*/ 8606 w 168561"/>
                <a:gd name="connsiteY12" fmla="*/ 59289 h 59213"/>
                <a:gd name="connsiteX13" fmla="*/ 160438 w 168561"/>
                <a:gd name="connsiteY13" fmla="*/ 59289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561" h="59213">
                  <a:moveTo>
                    <a:pt x="160184" y="10197"/>
                  </a:moveTo>
                  <a:cubicBezTo>
                    <a:pt x="163986" y="10197"/>
                    <a:pt x="168802" y="10197"/>
                    <a:pt x="168802" y="5136"/>
                  </a:cubicBezTo>
                  <a:cubicBezTo>
                    <a:pt x="168802" y="75"/>
                    <a:pt x="163986" y="75"/>
                    <a:pt x="160438" y="75"/>
                  </a:cubicBezTo>
                  <a:lnTo>
                    <a:pt x="8606" y="75"/>
                  </a:lnTo>
                  <a:cubicBezTo>
                    <a:pt x="5057" y="75"/>
                    <a:pt x="241" y="75"/>
                    <a:pt x="241" y="5136"/>
                  </a:cubicBezTo>
                  <a:cubicBezTo>
                    <a:pt x="241" y="10197"/>
                    <a:pt x="5057" y="10197"/>
                    <a:pt x="8859" y="10197"/>
                  </a:cubicBezTo>
                  <a:lnTo>
                    <a:pt x="160184" y="10197"/>
                  </a:lnTo>
                  <a:close/>
                  <a:moveTo>
                    <a:pt x="160438" y="59289"/>
                  </a:moveTo>
                  <a:cubicBezTo>
                    <a:pt x="163986" y="59289"/>
                    <a:pt x="168802" y="59289"/>
                    <a:pt x="168802" y="54228"/>
                  </a:cubicBezTo>
                  <a:cubicBezTo>
                    <a:pt x="168802" y="49167"/>
                    <a:pt x="163986" y="49167"/>
                    <a:pt x="160184" y="49167"/>
                  </a:cubicBezTo>
                  <a:lnTo>
                    <a:pt x="8859" y="49167"/>
                  </a:lnTo>
                  <a:cubicBezTo>
                    <a:pt x="5057" y="49167"/>
                    <a:pt x="241" y="49167"/>
                    <a:pt x="241" y="54228"/>
                  </a:cubicBezTo>
                  <a:cubicBezTo>
                    <a:pt x="241" y="59289"/>
                    <a:pt x="5057" y="59289"/>
                    <a:pt x="8606" y="59289"/>
                  </a:cubicBezTo>
                  <a:lnTo>
                    <a:pt x="160438" y="59289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219C047D-5E58-E02D-56AB-175B3E537D3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2509779" y="5516900"/>
              <a:ext cx="154873" cy="10122"/>
            </a:xfrm>
            <a:custGeom>
              <a:avLst/>
              <a:gdLst>
                <a:gd name="connsiteX0" fmla="*/ 146254 w 154873"/>
                <a:gd name="connsiteY0" fmla="*/ 10197 h 10122"/>
                <a:gd name="connsiteX1" fmla="*/ 155125 w 154873"/>
                <a:gd name="connsiteY1" fmla="*/ 5136 h 10122"/>
                <a:gd name="connsiteX2" fmla="*/ 146254 w 154873"/>
                <a:gd name="connsiteY2" fmla="*/ 75 h 10122"/>
                <a:gd name="connsiteX3" fmla="*/ 9123 w 154873"/>
                <a:gd name="connsiteY3" fmla="*/ 75 h 10122"/>
                <a:gd name="connsiteX4" fmla="*/ 252 w 154873"/>
                <a:gd name="connsiteY4" fmla="*/ 5136 h 10122"/>
                <a:gd name="connsiteX5" fmla="*/ 9123 w 154873"/>
                <a:gd name="connsiteY5" fmla="*/ 10197 h 10122"/>
                <a:gd name="connsiteX6" fmla="*/ 146254 w 154873"/>
                <a:gd name="connsiteY6" fmla="*/ 10197 h 1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873" h="10122">
                  <a:moveTo>
                    <a:pt x="146254" y="10197"/>
                  </a:moveTo>
                  <a:cubicBezTo>
                    <a:pt x="150563" y="10197"/>
                    <a:pt x="155125" y="10197"/>
                    <a:pt x="155125" y="5136"/>
                  </a:cubicBezTo>
                  <a:cubicBezTo>
                    <a:pt x="155125" y="75"/>
                    <a:pt x="150563" y="75"/>
                    <a:pt x="146254" y="75"/>
                  </a:cubicBezTo>
                  <a:lnTo>
                    <a:pt x="9123" y="75"/>
                  </a:lnTo>
                  <a:cubicBezTo>
                    <a:pt x="4814" y="75"/>
                    <a:pt x="252" y="75"/>
                    <a:pt x="252" y="5136"/>
                  </a:cubicBezTo>
                  <a:cubicBezTo>
                    <a:pt x="252" y="10197"/>
                    <a:pt x="4814" y="10197"/>
                    <a:pt x="9123" y="10197"/>
                  </a:cubicBezTo>
                  <a:lnTo>
                    <a:pt x="146254" y="10197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674EE56E-AE65-5BEE-B07C-9F9E0491649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2698563" y="5416691"/>
              <a:ext cx="101136" cy="168531"/>
            </a:xfrm>
            <a:custGeom>
              <a:avLst/>
              <a:gdLst>
                <a:gd name="connsiteX0" fmla="*/ 19777 w 101136"/>
                <a:gd name="connsiteY0" fmla="*/ 149122 h 168531"/>
                <a:gd name="connsiteX1" fmla="*/ 46645 w 101136"/>
                <a:gd name="connsiteY1" fmla="*/ 123058 h 168531"/>
                <a:gd name="connsiteX2" fmla="*/ 101396 w 101136"/>
                <a:gd name="connsiteY2" fmla="*/ 49167 h 168531"/>
                <a:gd name="connsiteX3" fmla="*/ 47659 w 101136"/>
                <a:gd name="connsiteY3" fmla="*/ 75 h 168531"/>
                <a:gd name="connsiteX4" fmla="*/ 259 w 101136"/>
                <a:gd name="connsiteY4" fmla="*/ 45877 h 168531"/>
                <a:gd name="connsiteX5" fmla="*/ 13694 w 101136"/>
                <a:gd name="connsiteY5" fmla="*/ 60048 h 168531"/>
                <a:gd name="connsiteX6" fmla="*/ 26874 w 101136"/>
                <a:gd name="connsiteY6" fmla="*/ 46636 h 168531"/>
                <a:gd name="connsiteX7" fmla="*/ 13440 w 101136"/>
                <a:gd name="connsiteY7" fmla="*/ 33477 h 168531"/>
                <a:gd name="connsiteX8" fmla="*/ 10145 w 101136"/>
                <a:gd name="connsiteY8" fmla="*/ 33731 h 168531"/>
                <a:gd name="connsiteX9" fmla="*/ 44364 w 101136"/>
                <a:gd name="connsiteY9" fmla="*/ 7919 h 168531"/>
                <a:gd name="connsiteX10" fmla="*/ 78330 w 101136"/>
                <a:gd name="connsiteY10" fmla="*/ 49167 h 168531"/>
                <a:gd name="connsiteX11" fmla="*/ 51715 w 101136"/>
                <a:gd name="connsiteY11" fmla="*/ 105091 h 168531"/>
                <a:gd name="connsiteX12" fmla="*/ 3048 w 101136"/>
                <a:gd name="connsiteY12" fmla="*/ 159244 h 168531"/>
                <a:gd name="connsiteX13" fmla="*/ 259 w 101136"/>
                <a:gd name="connsiteY13" fmla="*/ 168607 h 168531"/>
                <a:gd name="connsiteX14" fmla="*/ 94299 w 101136"/>
                <a:gd name="connsiteY14" fmla="*/ 168607 h 168531"/>
                <a:gd name="connsiteX15" fmla="*/ 101396 w 101136"/>
                <a:gd name="connsiteY15" fmla="*/ 124576 h 168531"/>
                <a:gd name="connsiteX16" fmla="*/ 95059 w 101136"/>
                <a:gd name="connsiteY16" fmla="*/ 124576 h 168531"/>
                <a:gd name="connsiteX17" fmla="*/ 89483 w 101136"/>
                <a:gd name="connsiteY17" fmla="*/ 147097 h 168531"/>
                <a:gd name="connsiteX18" fmla="*/ 65403 w 101136"/>
                <a:gd name="connsiteY18" fmla="*/ 149122 h 168531"/>
                <a:gd name="connsiteX19" fmla="*/ 19777 w 101136"/>
                <a:gd name="connsiteY19" fmla="*/ 149122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136" h="168531">
                  <a:moveTo>
                    <a:pt x="19777" y="149122"/>
                  </a:moveTo>
                  <a:lnTo>
                    <a:pt x="46645" y="123058"/>
                  </a:lnTo>
                  <a:cubicBezTo>
                    <a:pt x="86188" y="88136"/>
                    <a:pt x="101396" y="74472"/>
                    <a:pt x="101396" y="49167"/>
                  </a:cubicBezTo>
                  <a:cubicBezTo>
                    <a:pt x="101396" y="20319"/>
                    <a:pt x="78583" y="75"/>
                    <a:pt x="47659" y="75"/>
                  </a:cubicBezTo>
                  <a:cubicBezTo>
                    <a:pt x="19017" y="75"/>
                    <a:pt x="259" y="23355"/>
                    <a:pt x="259" y="45877"/>
                  </a:cubicBezTo>
                  <a:cubicBezTo>
                    <a:pt x="259" y="60048"/>
                    <a:pt x="12933" y="60048"/>
                    <a:pt x="13694" y="60048"/>
                  </a:cubicBezTo>
                  <a:cubicBezTo>
                    <a:pt x="18003" y="60048"/>
                    <a:pt x="26874" y="57011"/>
                    <a:pt x="26874" y="46636"/>
                  </a:cubicBezTo>
                  <a:cubicBezTo>
                    <a:pt x="26874" y="40057"/>
                    <a:pt x="22312" y="33477"/>
                    <a:pt x="13440" y="33477"/>
                  </a:cubicBezTo>
                  <a:cubicBezTo>
                    <a:pt x="11412" y="33477"/>
                    <a:pt x="10905" y="33477"/>
                    <a:pt x="10145" y="33731"/>
                  </a:cubicBezTo>
                  <a:cubicBezTo>
                    <a:pt x="15975" y="17282"/>
                    <a:pt x="29663" y="7919"/>
                    <a:pt x="44364" y="7919"/>
                  </a:cubicBezTo>
                  <a:cubicBezTo>
                    <a:pt x="67430" y="7919"/>
                    <a:pt x="78330" y="28416"/>
                    <a:pt x="78330" y="49167"/>
                  </a:cubicBezTo>
                  <a:cubicBezTo>
                    <a:pt x="78330" y="69411"/>
                    <a:pt x="65656" y="89402"/>
                    <a:pt x="51715" y="105091"/>
                  </a:cubicBezTo>
                  <a:lnTo>
                    <a:pt x="3048" y="159244"/>
                  </a:lnTo>
                  <a:cubicBezTo>
                    <a:pt x="259" y="162027"/>
                    <a:pt x="259" y="162534"/>
                    <a:pt x="259" y="168607"/>
                  </a:cubicBezTo>
                  <a:lnTo>
                    <a:pt x="94299" y="168607"/>
                  </a:lnTo>
                  <a:lnTo>
                    <a:pt x="101396" y="124576"/>
                  </a:lnTo>
                  <a:lnTo>
                    <a:pt x="95059" y="124576"/>
                  </a:lnTo>
                  <a:cubicBezTo>
                    <a:pt x="93792" y="132167"/>
                    <a:pt x="92018" y="143302"/>
                    <a:pt x="89483" y="147097"/>
                  </a:cubicBezTo>
                  <a:cubicBezTo>
                    <a:pt x="87708" y="149122"/>
                    <a:pt x="70979" y="149122"/>
                    <a:pt x="65403" y="149122"/>
                  </a:cubicBezTo>
                  <a:lnTo>
                    <a:pt x="19777" y="149122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1B3FFE9D-E2E6-D119-12F4-3045315B424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2863744" y="5412390"/>
              <a:ext cx="176672" cy="178400"/>
            </a:xfrm>
            <a:custGeom>
              <a:avLst/>
              <a:gdLst>
                <a:gd name="connsiteX0" fmla="*/ 48173 w 176672"/>
                <a:gd name="connsiteY0" fmla="*/ 83582 h 178400"/>
                <a:gd name="connsiteX1" fmla="*/ 48173 w 176672"/>
                <a:gd name="connsiteY1" fmla="*/ 18041 h 178400"/>
                <a:gd name="connsiteX2" fmla="*/ 53749 w 176672"/>
                <a:gd name="connsiteY2" fmla="*/ 8425 h 178400"/>
                <a:gd name="connsiteX3" fmla="*/ 68704 w 176672"/>
                <a:gd name="connsiteY3" fmla="*/ 7919 h 178400"/>
                <a:gd name="connsiteX4" fmla="*/ 119906 w 176672"/>
                <a:gd name="connsiteY4" fmla="*/ 45624 h 178400"/>
                <a:gd name="connsiteX5" fmla="*/ 76309 w 176672"/>
                <a:gd name="connsiteY5" fmla="*/ 83582 h 178400"/>
                <a:gd name="connsiteX6" fmla="*/ 48173 w 176672"/>
                <a:gd name="connsiteY6" fmla="*/ 83582 h 178400"/>
                <a:gd name="connsiteX7" fmla="*/ 101656 w 176672"/>
                <a:gd name="connsiteY7" fmla="*/ 86871 h 178400"/>
                <a:gd name="connsiteX8" fmla="*/ 146014 w 176672"/>
                <a:gd name="connsiteY8" fmla="*/ 45624 h 178400"/>
                <a:gd name="connsiteX9" fmla="*/ 79857 w 176672"/>
                <a:gd name="connsiteY9" fmla="*/ 75 h 178400"/>
                <a:gd name="connsiteX10" fmla="*/ 266 w 176672"/>
                <a:gd name="connsiteY10" fmla="*/ 75 h 178400"/>
                <a:gd name="connsiteX11" fmla="*/ 266 w 176672"/>
                <a:gd name="connsiteY11" fmla="*/ 7919 h 178400"/>
                <a:gd name="connsiteX12" fmla="*/ 6349 w 176672"/>
                <a:gd name="connsiteY12" fmla="*/ 7919 h 178400"/>
                <a:gd name="connsiteX13" fmla="*/ 26374 w 176672"/>
                <a:gd name="connsiteY13" fmla="*/ 19813 h 178400"/>
                <a:gd name="connsiteX14" fmla="*/ 26374 w 176672"/>
                <a:gd name="connsiteY14" fmla="*/ 153171 h 178400"/>
                <a:gd name="connsiteX15" fmla="*/ 6349 w 176672"/>
                <a:gd name="connsiteY15" fmla="*/ 165064 h 178400"/>
                <a:gd name="connsiteX16" fmla="*/ 266 w 176672"/>
                <a:gd name="connsiteY16" fmla="*/ 165064 h 178400"/>
                <a:gd name="connsiteX17" fmla="*/ 266 w 176672"/>
                <a:gd name="connsiteY17" fmla="*/ 172909 h 178400"/>
                <a:gd name="connsiteX18" fmla="*/ 37273 w 176672"/>
                <a:gd name="connsiteY18" fmla="*/ 172149 h 178400"/>
                <a:gd name="connsiteX19" fmla="*/ 74281 w 176672"/>
                <a:gd name="connsiteY19" fmla="*/ 172909 h 178400"/>
                <a:gd name="connsiteX20" fmla="*/ 74281 w 176672"/>
                <a:gd name="connsiteY20" fmla="*/ 165064 h 178400"/>
                <a:gd name="connsiteX21" fmla="*/ 68197 w 176672"/>
                <a:gd name="connsiteY21" fmla="*/ 165064 h 178400"/>
                <a:gd name="connsiteX22" fmla="*/ 48173 w 176672"/>
                <a:gd name="connsiteY22" fmla="*/ 153171 h 178400"/>
                <a:gd name="connsiteX23" fmla="*/ 48173 w 176672"/>
                <a:gd name="connsiteY23" fmla="*/ 89149 h 178400"/>
                <a:gd name="connsiteX24" fmla="*/ 77323 w 176672"/>
                <a:gd name="connsiteY24" fmla="*/ 89149 h 178400"/>
                <a:gd name="connsiteX25" fmla="*/ 100896 w 176672"/>
                <a:gd name="connsiteY25" fmla="*/ 97752 h 178400"/>
                <a:gd name="connsiteX26" fmla="*/ 110528 w 176672"/>
                <a:gd name="connsiteY26" fmla="*/ 131661 h 178400"/>
                <a:gd name="connsiteX27" fmla="*/ 120920 w 176672"/>
                <a:gd name="connsiteY27" fmla="*/ 167848 h 178400"/>
                <a:gd name="connsiteX28" fmla="*/ 152858 w 176672"/>
                <a:gd name="connsiteY28" fmla="*/ 178476 h 178400"/>
                <a:gd name="connsiteX29" fmla="*/ 176939 w 176672"/>
                <a:gd name="connsiteY29" fmla="*/ 150640 h 178400"/>
                <a:gd name="connsiteX30" fmla="*/ 173643 w 176672"/>
                <a:gd name="connsiteY30" fmla="*/ 146338 h 178400"/>
                <a:gd name="connsiteX31" fmla="*/ 170602 w 176672"/>
                <a:gd name="connsiteY31" fmla="*/ 150387 h 178400"/>
                <a:gd name="connsiteX32" fmla="*/ 153872 w 176672"/>
                <a:gd name="connsiteY32" fmla="*/ 172909 h 178400"/>
                <a:gd name="connsiteX33" fmla="*/ 135875 w 176672"/>
                <a:gd name="connsiteY33" fmla="*/ 136469 h 178400"/>
                <a:gd name="connsiteX34" fmla="*/ 132580 w 176672"/>
                <a:gd name="connsiteY34" fmla="*/ 116225 h 178400"/>
                <a:gd name="connsiteX35" fmla="*/ 101656 w 176672"/>
                <a:gd name="connsiteY35" fmla="*/ 86871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6672" h="178400">
                  <a:moveTo>
                    <a:pt x="48173" y="83582"/>
                  </a:moveTo>
                  <a:lnTo>
                    <a:pt x="48173" y="18041"/>
                  </a:lnTo>
                  <a:cubicBezTo>
                    <a:pt x="48173" y="12221"/>
                    <a:pt x="48173" y="9185"/>
                    <a:pt x="53749" y="8425"/>
                  </a:cubicBezTo>
                  <a:cubicBezTo>
                    <a:pt x="56284" y="7919"/>
                    <a:pt x="63635" y="7919"/>
                    <a:pt x="68704" y="7919"/>
                  </a:cubicBezTo>
                  <a:cubicBezTo>
                    <a:pt x="91517" y="7919"/>
                    <a:pt x="119906" y="8931"/>
                    <a:pt x="119906" y="45624"/>
                  </a:cubicBezTo>
                  <a:cubicBezTo>
                    <a:pt x="119906" y="63084"/>
                    <a:pt x="113823" y="83582"/>
                    <a:pt x="76309" y="83582"/>
                  </a:cubicBezTo>
                  <a:lnTo>
                    <a:pt x="48173" y="83582"/>
                  </a:lnTo>
                  <a:close/>
                  <a:moveTo>
                    <a:pt x="101656" y="86871"/>
                  </a:moveTo>
                  <a:cubicBezTo>
                    <a:pt x="126243" y="80798"/>
                    <a:pt x="146014" y="65362"/>
                    <a:pt x="146014" y="45624"/>
                  </a:cubicBezTo>
                  <a:cubicBezTo>
                    <a:pt x="146014" y="21331"/>
                    <a:pt x="117118" y="75"/>
                    <a:pt x="79857" y="75"/>
                  </a:cubicBezTo>
                  <a:lnTo>
                    <a:pt x="266" y="75"/>
                  </a:lnTo>
                  <a:lnTo>
                    <a:pt x="266" y="7919"/>
                  </a:lnTo>
                  <a:lnTo>
                    <a:pt x="6349" y="7919"/>
                  </a:lnTo>
                  <a:cubicBezTo>
                    <a:pt x="25867" y="7919"/>
                    <a:pt x="26374" y="10703"/>
                    <a:pt x="26374" y="19813"/>
                  </a:cubicBezTo>
                  <a:lnTo>
                    <a:pt x="26374" y="153171"/>
                  </a:lnTo>
                  <a:cubicBezTo>
                    <a:pt x="26374" y="162280"/>
                    <a:pt x="25867" y="165064"/>
                    <a:pt x="6349" y="165064"/>
                  </a:cubicBezTo>
                  <a:lnTo>
                    <a:pt x="266" y="165064"/>
                  </a:lnTo>
                  <a:lnTo>
                    <a:pt x="266" y="172909"/>
                  </a:lnTo>
                  <a:cubicBezTo>
                    <a:pt x="9391" y="172149"/>
                    <a:pt x="27388" y="172149"/>
                    <a:pt x="37273" y="172149"/>
                  </a:cubicBezTo>
                  <a:cubicBezTo>
                    <a:pt x="47159" y="172149"/>
                    <a:pt x="65156" y="172149"/>
                    <a:pt x="74281" y="172909"/>
                  </a:cubicBezTo>
                  <a:lnTo>
                    <a:pt x="74281" y="165064"/>
                  </a:lnTo>
                  <a:lnTo>
                    <a:pt x="68197" y="165064"/>
                  </a:lnTo>
                  <a:cubicBezTo>
                    <a:pt x="48680" y="165064"/>
                    <a:pt x="48173" y="162280"/>
                    <a:pt x="48173" y="153171"/>
                  </a:cubicBezTo>
                  <a:lnTo>
                    <a:pt x="48173" y="89149"/>
                  </a:lnTo>
                  <a:lnTo>
                    <a:pt x="77323" y="89149"/>
                  </a:lnTo>
                  <a:cubicBezTo>
                    <a:pt x="81378" y="89149"/>
                    <a:pt x="92024" y="89149"/>
                    <a:pt x="100896" y="97752"/>
                  </a:cubicBezTo>
                  <a:cubicBezTo>
                    <a:pt x="110528" y="106862"/>
                    <a:pt x="110528" y="114707"/>
                    <a:pt x="110528" y="131661"/>
                  </a:cubicBezTo>
                  <a:cubicBezTo>
                    <a:pt x="110528" y="148110"/>
                    <a:pt x="110528" y="158232"/>
                    <a:pt x="120920" y="167848"/>
                  </a:cubicBezTo>
                  <a:cubicBezTo>
                    <a:pt x="131313" y="176957"/>
                    <a:pt x="145254" y="178476"/>
                    <a:pt x="152858" y="178476"/>
                  </a:cubicBezTo>
                  <a:cubicBezTo>
                    <a:pt x="172629" y="178476"/>
                    <a:pt x="176939" y="157726"/>
                    <a:pt x="176939" y="150640"/>
                  </a:cubicBezTo>
                  <a:cubicBezTo>
                    <a:pt x="176939" y="149122"/>
                    <a:pt x="176939" y="146338"/>
                    <a:pt x="173643" y="146338"/>
                  </a:cubicBezTo>
                  <a:cubicBezTo>
                    <a:pt x="170855" y="146338"/>
                    <a:pt x="170855" y="148616"/>
                    <a:pt x="170602" y="150387"/>
                  </a:cubicBezTo>
                  <a:cubicBezTo>
                    <a:pt x="169081" y="168354"/>
                    <a:pt x="160209" y="172909"/>
                    <a:pt x="153872" y="172909"/>
                  </a:cubicBezTo>
                  <a:cubicBezTo>
                    <a:pt x="141452" y="172909"/>
                    <a:pt x="139424" y="160003"/>
                    <a:pt x="135875" y="136469"/>
                  </a:cubicBezTo>
                  <a:lnTo>
                    <a:pt x="132580" y="116225"/>
                  </a:lnTo>
                  <a:cubicBezTo>
                    <a:pt x="128018" y="100030"/>
                    <a:pt x="115597" y="91679"/>
                    <a:pt x="101656" y="86871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5CAFB5BD-1351-0FB6-E812-898FC0CE64E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3048556" y="5471857"/>
              <a:ext cx="98095" cy="116150"/>
            </a:xfrm>
            <a:custGeom>
              <a:avLst/>
              <a:gdLst>
                <a:gd name="connsiteX0" fmla="*/ 21565 w 98095"/>
                <a:gd name="connsiteY0" fmla="*/ 49673 h 116150"/>
                <a:gd name="connsiteX1" fmla="*/ 52996 w 98095"/>
                <a:gd name="connsiteY1" fmla="*/ 5642 h 116150"/>
                <a:gd name="connsiteX2" fmla="*/ 81639 w 98095"/>
                <a:gd name="connsiteY2" fmla="*/ 49673 h 116150"/>
                <a:gd name="connsiteX3" fmla="*/ 21565 w 98095"/>
                <a:gd name="connsiteY3" fmla="*/ 49673 h 116150"/>
                <a:gd name="connsiteX4" fmla="*/ 21312 w 98095"/>
                <a:gd name="connsiteY4" fmla="*/ 54987 h 116150"/>
                <a:gd name="connsiteX5" fmla="*/ 92032 w 98095"/>
                <a:gd name="connsiteY5" fmla="*/ 54987 h 116150"/>
                <a:gd name="connsiteX6" fmla="*/ 98368 w 98095"/>
                <a:gd name="connsiteY6" fmla="*/ 49673 h 116150"/>
                <a:gd name="connsiteX7" fmla="*/ 52996 w 98095"/>
                <a:gd name="connsiteY7" fmla="*/ 75 h 116150"/>
                <a:gd name="connsiteX8" fmla="*/ 273 w 98095"/>
                <a:gd name="connsiteY8" fmla="*/ 57770 h 116150"/>
                <a:gd name="connsiteX9" fmla="*/ 56038 w 98095"/>
                <a:gd name="connsiteY9" fmla="*/ 116225 h 116150"/>
                <a:gd name="connsiteX10" fmla="*/ 98368 w 98095"/>
                <a:gd name="connsiteY10" fmla="*/ 83329 h 116150"/>
                <a:gd name="connsiteX11" fmla="*/ 95073 w 98095"/>
                <a:gd name="connsiteY11" fmla="*/ 80292 h 116150"/>
                <a:gd name="connsiteX12" fmla="*/ 91778 w 98095"/>
                <a:gd name="connsiteY12" fmla="*/ 83835 h 116150"/>
                <a:gd name="connsiteX13" fmla="*/ 57559 w 98095"/>
                <a:gd name="connsiteY13" fmla="*/ 109899 h 116150"/>
                <a:gd name="connsiteX14" fmla="*/ 28916 w 98095"/>
                <a:gd name="connsiteY14" fmla="*/ 92944 h 116150"/>
                <a:gd name="connsiteX15" fmla="*/ 21312 w 98095"/>
                <a:gd name="connsiteY15" fmla="*/ 54987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095" h="116150">
                  <a:moveTo>
                    <a:pt x="21565" y="49673"/>
                  </a:moveTo>
                  <a:cubicBezTo>
                    <a:pt x="23086" y="11968"/>
                    <a:pt x="44378" y="5642"/>
                    <a:pt x="52996" y="5642"/>
                  </a:cubicBezTo>
                  <a:cubicBezTo>
                    <a:pt x="79104" y="5642"/>
                    <a:pt x="81639" y="39804"/>
                    <a:pt x="81639" y="49673"/>
                  </a:cubicBezTo>
                  <a:lnTo>
                    <a:pt x="21565" y="49673"/>
                  </a:lnTo>
                  <a:close/>
                  <a:moveTo>
                    <a:pt x="21312" y="54987"/>
                  </a:moveTo>
                  <a:lnTo>
                    <a:pt x="92032" y="54987"/>
                  </a:lnTo>
                  <a:cubicBezTo>
                    <a:pt x="97608" y="54987"/>
                    <a:pt x="98368" y="54987"/>
                    <a:pt x="98368" y="49673"/>
                  </a:cubicBezTo>
                  <a:cubicBezTo>
                    <a:pt x="98368" y="24621"/>
                    <a:pt x="84681" y="75"/>
                    <a:pt x="52996" y="75"/>
                  </a:cubicBezTo>
                  <a:cubicBezTo>
                    <a:pt x="23593" y="75"/>
                    <a:pt x="273" y="26139"/>
                    <a:pt x="273" y="57770"/>
                  </a:cubicBezTo>
                  <a:cubicBezTo>
                    <a:pt x="273" y="91679"/>
                    <a:pt x="26888" y="116225"/>
                    <a:pt x="56038" y="116225"/>
                  </a:cubicBezTo>
                  <a:cubicBezTo>
                    <a:pt x="86962" y="116225"/>
                    <a:pt x="98368" y="88136"/>
                    <a:pt x="98368" y="83329"/>
                  </a:cubicBezTo>
                  <a:cubicBezTo>
                    <a:pt x="98368" y="80798"/>
                    <a:pt x="96341" y="80292"/>
                    <a:pt x="95073" y="80292"/>
                  </a:cubicBezTo>
                  <a:cubicBezTo>
                    <a:pt x="92792" y="80292"/>
                    <a:pt x="92285" y="81810"/>
                    <a:pt x="91778" y="83835"/>
                  </a:cubicBezTo>
                  <a:cubicBezTo>
                    <a:pt x="82906" y="109899"/>
                    <a:pt x="60094" y="109899"/>
                    <a:pt x="57559" y="109899"/>
                  </a:cubicBezTo>
                  <a:cubicBezTo>
                    <a:pt x="44885" y="109899"/>
                    <a:pt x="34746" y="102307"/>
                    <a:pt x="28916" y="92944"/>
                  </a:cubicBezTo>
                  <a:cubicBezTo>
                    <a:pt x="21312" y="80798"/>
                    <a:pt x="21312" y="64097"/>
                    <a:pt x="21312" y="54987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549EA297-540B-B029-F46E-B447646C0F8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3184025" y="5395435"/>
              <a:ext cx="34726" cy="253051"/>
            </a:xfrm>
            <a:custGeom>
              <a:avLst/>
              <a:gdLst>
                <a:gd name="connsiteX0" fmla="*/ 35004 w 34726"/>
                <a:gd name="connsiteY0" fmla="*/ 253126 h 253051"/>
                <a:gd name="connsiteX1" fmla="*/ 35004 w 34726"/>
                <a:gd name="connsiteY1" fmla="*/ 243004 h 253051"/>
                <a:gd name="connsiteX2" fmla="*/ 10417 w 34726"/>
                <a:gd name="connsiteY2" fmla="*/ 243004 h 253051"/>
                <a:gd name="connsiteX3" fmla="*/ 10417 w 34726"/>
                <a:gd name="connsiteY3" fmla="*/ 10197 h 253051"/>
                <a:gd name="connsiteX4" fmla="*/ 35004 w 34726"/>
                <a:gd name="connsiteY4" fmla="*/ 10197 h 253051"/>
                <a:gd name="connsiteX5" fmla="*/ 35004 w 34726"/>
                <a:gd name="connsiteY5" fmla="*/ 75 h 253051"/>
                <a:gd name="connsiteX6" fmla="*/ 278 w 34726"/>
                <a:gd name="connsiteY6" fmla="*/ 75 h 253051"/>
                <a:gd name="connsiteX7" fmla="*/ 278 w 34726"/>
                <a:gd name="connsiteY7" fmla="*/ 253126 h 253051"/>
                <a:gd name="connsiteX8" fmla="*/ 35004 w 34726"/>
                <a:gd name="connsiteY8" fmla="*/ 253126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26" h="253051">
                  <a:moveTo>
                    <a:pt x="35004" y="253126"/>
                  </a:moveTo>
                  <a:lnTo>
                    <a:pt x="35004" y="243004"/>
                  </a:lnTo>
                  <a:lnTo>
                    <a:pt x="10417" y="243004"/>
                  </a:lnTo>
                  <a:lnTo>
                    <a:pt x="10417" y="10197"/>
                  </a:lnTo>
                  <a:lnTo>
                    <a:pt x="35004" y="10197"/>
                  </a:lnTo>
                  <a:lnTo>
                    <a:pt x="35004" y="75"/>
                  </a:lnTo>
                  <a:lnTo>
                    <a:pt x="278" y="75"/>
                  </a:lnTo>
                  <a:lnTo>
                    <a:pt x="278" y="253126"/>
                  </a:lnTo>
                  <a:lnTo>
                    <a:pt x="35004" y="253126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87DAAA7D-BF4A-8DE3-CBD9-0151A42523F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3231368" y="5406822"/>
              <a:ext cx="276034" cy="191053"/>
            </a:xfrm>
            <a:custGeom>
              <a:avLst/>
              <a:gdLst>
                <a:gd name="connsiteX0" fmla="*/ 91025 w 276034"/>
                <a:gd name="connsiteY0" fmla="*/ 37020 h 191053"/>
                <a:gd name="connsiteX1" fmla="*/ 123470 w 276034"/>
                <a:gd name="connsiteY1" fmla="*/ 153424 h 191053"/>
                <a:gd name="connsiteX2" fmla="*/ 134369 w 276034"/>
                <a:gd name="connsiteY2" fmla="*/ 169872 h 191053"/>
                <a:gd name="connsiteX3" fmla="*/ 140453 w 276034"/>
                <a:gd name="connsiteY3" fmla="*/ 165317 h 191053"/>
                <a:gd name="connsiteX4" fmla="*/ 190641 w 276034"/>
                <a:gd name="connsiteY4" fmla="*/ 111923 h 191053"/>
                <a:gd name="connsiteX5" fmla="*/ 246152 w 276034"/>
                <a:gd name="connsiteY5" fmla="*/ 47395 h 191053"/>
                <a:gd name="connsiteX6" fmla="*/ 233478 w 276034"/>
                <a:gd name="connsiteY6" fmla="*/ 155448 h 191053"/>
                <a:gd name="connsiteX7" fmla="*/ 234492 w 276034"/>
                <a:gd name="connsiteY7" fmla="*/ 175692 h 191053"/>
                <a:gd name="connsiteX8" fmla="*/ 246405 w 276034"/>
                <a:gd name="connsiteY8" fmla="*/ 185814 h 191053"/>
                <a:gd name="connsiteX9" fmla="*/ 276315 w 276034"/>
                <a:gd name="connsiteY9" fmla="*/ 169619 h 191053"/>
                <a:gd name="connsiteX10" fmla="*/ 274034 w 276034"/>
                <a:gd name="connsiteY10" fmla="*/ 167848 h 191053"/>
                <a:gd name="connsiteX11" fmla="*/ 262881 w 276034"/>
                <a:gd name="connsiteY11" fmla="*/ 171896 h 191053"/>
                <a:gd name="connsiteX12" fmla="*/ 255784 w 276034"/>
                <a:gd name="connsiteY12" fmla="*/ 161268 h 191053"/>
                <a:gd name="connsiteX13" fmla="*/ 255024 w 276034"/>
                <a:gd name="connsiteY13" fmla="*/ 144567 h 191053"/>
                <a:gd name="connsiteX14" fmla="*/ 273527 w 276034"/>
                <a:gd name="connsiteY14" fmla="*/ 8425 h 191053"/>
                <a:gd name="connsiteX15" fmla="*/ 274034 w 276034"/>
                <a:gd name="connsiteY15" fmla="*/ 4124 h 191053"/>
                <a:gd name="connsiteX16" fmla="*/ 272006 w 276034"/>
                <a:gd name="connsiteY16" fmla="*/ 328 h 191053"/>
                <a:gd name="connsiteX17" fmla="*/ 265923 w 276034"/>
                <a:gd name="connsiteY17" fmla="*/ 6148 h 191053"/>
                <a:gd name="connsiteX18" fmla="*/ 142987 w 276034"/>
                <a:gd name="connsiteY18" fmla="*/ 144820 h 191053"/>
                <a:gd name="connsiteX19" fmla="*/ 123216 w 276034"/>
                <a:gd name="connsiteY19" fmla="*/ 86365 h 191053"/>
                <a:gd name="connsiteX20" fmla="*/ 107247 w 276034"/>
                <a:gd name="connsiteY20" fmla="*/ 12221 h 191053"/>
                <a:gd name="connsiteX21" fmla="*/ 105219 w 276034"/>
                <a:gd name="connsiteY21" fmla="*/ 1340 h 191053"/>
                <a:gd name="connsiteX22" fmla="*/ 102431 w 276034"/>
                <a:gd name="connsiteY22" fmla="*/ 75 h 191053"/>
                <a:gd name="connsiteX23" fmla="*/ 86462 w 276034"/>
                <a:gd name="connsiteY23" fmla="*/ 10956 h 191053"/>
                <a:gd name="connsiteX24" fmla="*/ 60608 w 276034"/>
                <a:gd name="connsiteY24" fmla="*/ 113948 h 191053"/>
                <a:gd name="connsiteX25" fmla="*/ 29937 w 276034"/>
                <a:gd name="connsiteY25" fmla="*/ 167848 h 191053"/>
                <a:gd name="connsiteX26" fmla="*/ 11687 w 276034"/>
                <a:gd name="connsiteY26" fmla="*/ 160762 h 191053"/>
                <a:gd name="connsiteX27" fmla="*/ 9406 w 276034"/>
                <a:gd name="connsiteY27" fmla="*/ 159497 h 191053"/>
                <a:gd name="connsiteX28" fmla="*/ 281 w 276034"/>
                <a:gd name="connsiteY28" fmla="*/ 177970 h 191053"/>
                <a:gd name="connsiteX29" fmla="*/ 8392 w 276034"/>
                <a:gd name="connsiteY29" fmla="*/ 187586 h 191053"/>
                <a:gd name="connsiteX30" fmla="*/ 22079 w 276034"/>
                <a:gd name="connsiteY30" fmla="*/ 191128 h 191053"/>
                <a:gd name="connsiteX31" fmla="*/ 57820 w 276034"/>
                <a:gd name="connsiteY31" fmla="*/ 142036 h 191053"/>
                <a:gd name="connsiteX32" fmla="*/ 91025 w 276034"/>
                <a:gd name="connsiteY32" fmla="*/ 37020 h 19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6034" h="191053">
                  <a:moveTo>
                    <a:pt x="91025" y="37020"/>
                  </a:moveTo>
                  <a:cubicBezTo>
                    <a:pt x="97869" y="69917"/>
                    <a:pt x="109022" y="124070"/>
                    <a:pt x="123470" y="153424"/>
                  </a:cubicBezTo>
                  <a:cubicBezTo>
                    <a:pt x="129046" y="164305"/>
                    <a:pt x="131834" y="169872"/>
                    <a:pt x="134369" y="169872"/>
                  </a:cubicBezTo>
                  <a:cubicBezTo>
                    <a:pt x="135383" y="169872"/>
                    <a:pt x="135890" y="169872"/>
                    <a:pt x="140453" y="165317"/>
                  </a:cubicBezTo>
                  <a:cubicBezTo>
                    <a:pt x="159717" y="146844"/>
                    <a:pt x="172897" y="132167"/>
                    <a:pt x="190641" y="111923"/>
                  </a:cubicBezTo>
                  <a:lnTo>
                    <a:pt x="246152" y="47395"/>
                  </a:lnTo>
                  <a:cubicBezTo>
                    <a:pt x="242603" y="68905"/>
                    <a:pt x="233478" y="125841"/>
                    <a:pt x="233478" y="155448"/>
                  </a:cubicBezTo>
                  <a:cubicBezTo>
                    <a:pt x="233478" y="162280"/>
                    <a:pt x="233732" y="168860"/>
                    <a:pt x="234492" y="175692"/>
                  </a:cubicBezTo>
                  <a:cubicBezTo>
                    <a:pt x="234745" y="178476"/>
                    <a:pt x="235759" y="185814"/>
                    <a:pt x="246405" y="185814"/>
                  </a:cubicBezTo>
                  <a:cubicBezTo>
                    <a:pt x="257051" y="185814"/>
                    <a:pt x="276315" y="174680"/>
                    <a:pt x="276315" y="169619"/>
                  </a:cubicBezTo>
                  <a:cubicBezTo>
                    <a:pt x="276315" y="168101"/>
                    <a:pt x="274795" y="167848"/>
                    <a:pt x="274034" y="167848"/>
                  </a:cubicBezTo>
                  <a:cubicBezTo>
                    <a:pt x="270739" y="167848"/>
                    <a:pt x="265669" y="170125"/>
                    <a:pt x="262881" y="171896"/>
                  </a:cubicBezTo>
                  <a:cubicBezTo>
                    <a:pt x="256798" y="171137"/>
                    <a:pt x="256291" y="167088"/>
                    <a:pt x="255784" y="161268"/>
                  </a:cubicBezTo>
                  <a:cubicBezTo>
                    <a:pt x="255024" y="153171"/>
                    <a:pt x="255024" y="145579"/>
                    <a:pt x="255024" y="144567"/>
                  </a:cubicBezTo>
                  <a:cubicBezTo>
                    <a:pt x="255024" y="116478"/>
                    <a:pt x="266176" y="39804"/>
                    <a:pt x="273527" y="8425"/>
                  </a:cubicBezTo>
                  <a:cubicBezTo>
                    <a:pt x="273781" y="6654"/>
                    <a:pt x="274034" y="6148"/>
                    <a:pt x="274034" y="4124"/>
                  </a:cubicBezTo>
                  <a:cubicBezTo>
                    <a:pt x="274034" y="3111"/>
                    <a:pt x="273781" y="328"/>
                    <a:pt x="272006" y="328"/>
                  </a:cubicBezTo>
                  <a:cubicBezTo>
                    <a:pt x="270992" y="328"/>
                    <a:pt x="270739" y="581"/>
                    <a:pt x="265923" y="6148"/>
                  </a:cubicBezTo>
                  <a:cubicBezTo>
                    <a:pt x="242096" y="34996"/>
                    <a:pt x="168081" y="123564"/>
                    <a:pt x="142987" y="144820"/>
                  </a:cubicBezTo>
                  <a:cubicBezTo>
                    <a:pt x="136650" y="131408"/>
                    <a:pt x="132088" y="121792"/>
                    <a:pt x="123216" y="86365"/>
                  </a:cubicBezTo>
                  <a:cubicBezTo>
                    <a:pt x="115865" y="57770"/>
                    <a:pt x="111556" y="36767"/>
                    <a:pt x="107247" y="12221"/>
                  </a:cubicBezTo>
                  <a:cubicBezTo>
                    <a:pt x="106487" y="8678"/>
                    <a:pt x="105219" y="1846"/>
                    <a:pt x="105219" y="1340"/>
                  </a:cubicBezTo>
                  <a:cubicBezTo>
                    <a:pt x="104459" y="75"/>
                    <a:pt x="103192" y="75"/>
                    <a:pt x="102431" y="75"/>
                  </a:cubicBezTo>
                  <a:cubicBezTo>
                    <a:pt x="97869" y="75"/>
                    <a:pt x="87223" y="5642"/>
                    <a:pt x="86462" y="10956"/>
                  </a:cubicBezTo>
                  <a:cubicBezTo>
                    <a:pt x="83421" y="32212"/>
                    <a:pt x="78351" y="65615"/>
                    <a:pt x="60608" y="113948"/>
                  </a:cubicBezTo>
                  <a:cubicBezTo>
                    <a:pt x="40330" y="167848"/>
                    <a:pt x="34753" y="167848"/>
                    <a:pt x="29937" y="167848"/>
                  </a:cubicBezTo>
                  <a:cubicBezTo>
                    <a:pt x="26642" y="167848"/>
                    <a:pt x="17263" y="165823"/>
                    <a:pt x="11687" y="160762"/>
                  </a:cubicBezTo>
                  <a:cubicBezTo>
                    <a:pt x="10420" y="159497"/>
                    <a:pt x="9913" y="159497"/>
                    <a:pt x="9406" y="159497"/>
                  </a:cubicBezTo>
                  <a:cubicBezTo>
                    <a:pt x="5857" y="159497"/>
                    <a:pt x="281" y="170884"/>
                    <a:pt x="281" y="177970"/>
                  </a:cubicBezTo>
                  <a:cubicBezTo>
                    <a:pt x="281" y="180247"/>
                    <a:pt x="281" y="183284"/>
                    <a:pt x="8392" y="187586"/>
                  </a:cubicBezTo>
                  <a:cubicBezTo>
                    <a:pt x="14729" y="190875"/>
                    <a:pt x="20812" y="191128"/>
                    <a:pt x="22079" y="191128"/>
                  </a:cubicBezTo>
                  <a:cubicBezTo>
                    <a:pt x="37795" y="191128"/>
                    <a:pt x="52750" y="154942"/>
                    <a:pt x="57820" y="142036"/>
                  </a:cubicBezTo>
                  <a:cubicBezTo>
                    <a:pt x="69733" y="113442"/>
                    <a:pt x="83928" y="73460"/>
                    <a:pt x="91025" y="37020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903AAEC2-250B-BF46-ED5D-1C8DA69DBEB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3549328" y="5347889"/>
              <a:ext cx="46132" cy="176958"/>
            </a:xfrm>
            <a:custGeom>
              <a:avLst/>
              <a:gdLst>
                <a:gd name="connsiteX0" fmla="*/ 42876 w 46132"/>
                <a:gd name="connsiteY0" fmla="*/ 71 h 176958"/>
                <a:gd name="connsiteX1" fmla="*/ 293 w 46132"/>
                <a:gd name="connsiteY1" fmla="*/ 88461 h 176958"/>
                <a:gd name="connsiteX2" fmla="*/ 42876 w 46132"/>
                <a:gd name="connsiteY2" fmla="*/ 177029 h 176958"/>
                <a:gd name="connsiteX3" fmla="*/ 46425 w 46132"/>
                <a:gd name="connsiteY3" fmla="*/ 174904 h 176958"/>
                <a:gd name="connsiteX4" fmla="*/ 44651 w 46132"/>
                <a:gd name="connsiteY4" fmla="*/ 172247 h 176958"/>
                <a:gd name="connsiteX5" fmla="*/ 12358 w 46132"/>
                <a:gd name="connsiteY5" fmla="*/ 88638 h 176958"/>
                <a:gd name="connsiteX6" fmla="*/ 45183 w 46132"/>
                <a:gd name="connsiteY6" fmla="*/ 4322 h 176958"/>
                <a:gd name="connsiteX7" fmla="*/ 46425 w 46132"/>
                <a:gd name="connsiteY7" fmla="*/ 2196 h 176958"/>
                <a:gd name="connsiteX8" fmla="*/ 42876 w 46132"/>
                <a:gd name="connsiteY8" fmla="*/ 71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2" h="176958">
                  <a:moveTo>
                    <a:pt x="42876" y="71"/>
                  </a:moveTo>
                  <a:cubicBezTo>
                    <a:pt x="9164" y="23807"/>
                    <a:pt x="293" y="61360"/>
                    <a:pt x="293" y="88461"/>
                  </a:cubicBezTo>
                  <a:cubicBezTo>
                    <a:pt x="293" y="113437"/>
                    <a:pt x="7745" y="152230"/>
                    <a:pt x="42876" y="177029"/>
                  </a:cubicBezTo>
                  <a:cubicBezTo>
                    <a:pt x="44296" y="177029"/>
                    <a:pt x="46425" y="177029"/>
                    <a:pt x="46425" y="174904"/>
                  </a:cubicBezTo>
                  <a:cubicBezTo>
                    <a:pt x="46425" y="173841"/>
                    <a:pt x="45893" y="173486"/>
                    <a:pt x="44651" y="172247"/>
                  </a:cubicBezTo>
                  <a:cubicBezTo>
                    <a:pt x="21052" y="150990"/>
                    <a:pt x="12358" y="120877"/>
                    <a:pt x="12358" y="88638"/>
                  </a:cubicBezTo>
                  <a:cubicBezTo>
                    <a:pt x="12358" y="40812"/>
                    <a:pt x="30634" y="17430"/>
                    <a:pt x="45183" y="4322"/>
                  </a:cubicBezTo>
                  <a:cubicBezTo>
                    <a:pt x="45893" y="3613"/>
                    <a:pt x="46425" y="3082"/>
                    <a:pt x="46425" y="2196"/>
                  </a:cubicBezTo>
                  <a:cubicBezTo>
                    <a:pt x="46425" y="71"/>
                    <a:pt x="44296" y="71"/>
                    <a:pt x="42876" y="71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04D4B7C2-E3F6-55FB-4FE0-0BF36D09F5D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3620555" y="5371094"/>
              <a:ext cx="130590" cy="130549"/>
            </a:xfrm>
            <a:custGeom>
              <a:avLst/>
              <a:gdLst>
                <a:gd name="connsiteX0" fmla="*/ 70027 w 130590"/>
                <a:gd name="connsiteY0" fmla="*/ 69685 h 130549"/>
                <a:gd name="connsiteX1" fmla="*/ 124321 w 130590"/>
                <a:gd name="connsiteY1" fmla="*/ 69685 h 130549"/>
                <a:gd name="connsiteX2" fmla="*/ 130886 w 130590"/>
                <a:gd name="connsiteY2" fmla="*/ 65434 h 130549"/>
                <a:gd name="connsiteX3" fmla="*/ 124321 w 130590"/>
                <a:gd name="connsiteY3" fmla="*/ 61005 h 130549"/>
                <a:gd name="connsiteX4" fmla="*/ 70027 w 130590"/>
                <a:gd name="connsiteY4" fmla="*/ 61005 h 130549"/>
                <a:gd name="connsiteX5" fmla="*/ 70027 w 130590"/>
                <a:gd name="connsiteY5" fmla="*/ 6625 h 130549"/>
                <a:gd name="connsiteX6" fmla="*/ 65768 w 130590"/>
                <a:gd name="connsiteY6" fmla="*/ 71 h 130549"/>
                <a:gd name="connsiteX7" fmla="*/ 61333 w 130590"/>
                <a:gd name="connsiteY7" fmla="*/ 6625 h 130549"/>
                <a:gd name="connsiteX8" fmla="*/ 61333 w 130590"/>
                <a:gd name="connsiteY8" fmla="*/ 61005 h 130549"/>
                <a:gd name="connsiteX9" fmla="*/ 6861 w 130590"/>
                <a:gd name="connsiteY9" fmla="*/ 61005 h 130549"/>
                <a:gd name="connsiteX10" fmla="*/ 296 w 130590"/>
                <a:gd name="connsiteY10" fmla="*/ 65257 h 130549"/>
                <a:gd name="connsiteX11" fmla="*/ 6861 w 130590"/>
                <a:gd name="connsiteY11" fmla="*/ 69685 h 130549"/>
                <a:gd name="connsiteX12" fmla="*/ 61333 w 130590"/>
                <a:gd name="connsiteY12" fmla="*/ 69685 h 130549"/>
                <a:gd name="connsiteX13" fmla="*/ 61333 w 130590"/>
                <a:gd name="connsiteY13" fmla="*/ 124066 h 130549"/>
                <a:gd name="connsiteX14" fmla="*/ 65591 w 130590"/>
                <a:gd name="connsiteY14" fmla="*/ 130620 h 130549"/>
                <a:gd name="connsiteX15" fmla="*/ 70027 w 130590"/>
                <a:gd name="connsiteY15" fmla="*/ 124066 h 130549"/>
                <a:gd name="connsiteX16" fmla="*/ 70027 w 130590"/>
                <a:gd name="connsiteY16" fmla="*/ 69685 h 13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590" h="130549">
                  <a:moveTo>
                    <a:pt x="70027" y="69685"/>
                  </a:moveTo>
                  <a:lnTo>
                    <a:pt x="124321" y="69685"/>
                  </a:lnTo>
                  <a:cubicBezTo>
                    <a:pt x="126628" y="69685"/>
                    <a:pt x="130886" y="69685"/>
                    <a:pt x="130886" y="65434"/>
                  </a:cubicBezTo>
                  <a:cubicBezTo>
                    <a:pt x="130886" y="61005"/>
                    <a:pt x="126805" y="61005"/>
                    <a:pt x="124321" y="61005"/>
                  </a:cubicBezTo>
                  <a:lnTo>
                    <a:pt x="70027" y="61005"/>
                  </a:lnTo>
                  <a:lnTo>
                    <a:pt x="70027" y="6625"/>
                  </a:lnTo>
                  <a:cubicBezTo>
                    <a:pt x="70027" y="4322"/>
                    <a:pt x="70027" y="71"/>
                    <a:pt x="65768" y="71"/>
                  </a:cubicBezTo>
                  <a:cubicBezTo>
                    <a:pt x="61333" y="71"/>
                    <a:pt x="61333" y="4145"/>
                    <a:pt x="61333" y="6625"/>
                  </a:cubicBezTo>
                  <a:lnTo>
                    <a:pt x="61333" y="61005"/>
                  </a:lnTo>
                  <a:lnTo>
                    <a:pt x="6861" y="61005"/>
                  </a:lnTo>
                  <a:cubicBezTo>
                    <a:pt x="4554" y="61005"/>
                    <a:pt x="296" y="61005"/>
                    <a:pt x="296" y="65257"/>
                  </a:cubicBezTo>
                  <a:cubicBezTo>
                    <a:pt x="296" y="69685"/>
                    <a:pt x="4377" y="69685"/>
                    <a:pt x="6861" y="69685"/>
                  </a:cubicBezTo>
                  <a:lnTo>
                    <a:pt x="61333" y="69685"/>
                  </a:lnTo>
                  <a:lnTo>
                    <a:pt x="61333" y="124066"/>
                  </a:lnTo>
                  <a:cubicBezTo>
                    <a:pt x="61333" y="126368"/>
                    <a:pt x="61333" y="130620"/>
                    <a:pt x="65591" y="130620"/>
                  </a:cubicBezTo>
                  <a:cubicBezTo>
                    <a:pt x="70027" y="130620"/>
                    <a:pt x="70027" y="126546"/>
                    <a:pt x="70027" y="124066"/>
                  </a:cubicBezTo>
                  <a:lnTo>
                    <a:pt x="70027" y="69685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C0FE7E51-BC49-8BB2-70B6-AE4A8ED4ED5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3776339" y="5347889"/>
              <a:ext cx="45955" cy="176958"/>
            </a:xfrm>
            <a:custGeom>
              <a:avLst/>
              <a:gdLst>
                <a:gd name="connsiteX0" fmla="*/ 3673 w 45955"/>
                <a:gd name="connsiteY0" fmla="*/ 71 h 176958"/>
                <a:gd name="connsiteX1" fmla="*/ 302 w 45955"/>
                <a:gd name="connsiteY1" fmla="*/ 2196 h 176958"/>
                <a:gd name="connsiteX2" fmla="*/ 1899 w 45955"/>
                <a:gd name="connsiteY2" fmla="*/ 4853 h 176958"/>
                <a:gd name="connsiteX3" fmla="*/ 34191 w 45955"/>
                <a:gd name="connsiteY3" fmla="*/ 88461 h 176958"/>
                <a:gd name="connsiteX4" fmla="*/ 3496 w 45955"/>
                <a:gd name="connsiteY4" fmla="*/ 170829 h 176958"/>
                <a:gd name="connsiteX5" fmla="*/ 302 w 45955"/>
                <a:gd name="connsiteY5" fmla="*/ 174904 h 176958"/>
                <a:gd name="connsiteX6" fmla="*/ 2608 w 45955"/>
                <a:gd name="connsiteY6" fmla="*/ 177029 h 176958"/>
                <a:gd name="connsiteX7" fmla="*/ 33304 w 45955"/>
                <a:gd name="connsiteY7" fmla="*/ 143196 h 176958"/>
                <a:gd name="connsiteX8" fmla="*/ 46257 w 45955"/>
                <a:gd name="connsiteY8" fmla="*/ 88638 h 176958"/>
                <a:gd name="connsiteX9" fmla="*/ 3673 w 45955"/>
                <a:gd name="connsiteY9" fmla="*/ 71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55" h="176958">
                  <a:moveTo>
                    <a:pt x="3673" y="71"/>
                  </a:moveTo>
                  <a:cubicBezTo>
                    <a:pt x="2431" y="71"/>
                    <a:pt x="302" y="71"/>
                    <a:pt x="302" y="2196"/>
                  </a:cubicBezTo>
                  <a:cubicBezTo>
                    <a:pt x="302" y="3082"/>
                    <a:pt x="834" y="3613"/>
                    <a:pt x="1899" y="4853"/>
                  </a:cubicBezTo>
                  <a:cubicBezTo>
                    <a:pt x="17158" y="18847"/>
                    <a:pt x="34191" y="42760"/>
                    <a:pt x="34191" y="88461"/>
                  </a:cubicBezTo>
                  <a:cubicBezTo>
                    <a:pt x="34191" y="125483"/>
                    <a:pt x="22658" y="153470"/>
                    <a:pt x="3496" y="170829"/>
                  </a:cubicBezTo>
                  <a:cubicBezTo>
                    <a:pt x="479" y="173841"/>
                    <a:pt x="302" y="174018"/>
                    <a:pt x="302" y="174904"/>
                  </a:cubicBezTo>
                  <a:cubicBezTo>
                    <a:pt x="302" y="175789"/>
                    <a:pt x="834" y="177029"/>
                    <a:pt x="2608" y="177029"/>
                  </a:cubicBezTo>
                  <a:cubicBezTo>
                    <a:pt x="4738" y="177029"/>
                    <a:pt x="21594" y="165338"/>
                    <a:pt x="33304" y="143196"/>
                  </a:cubicBezTo>
                  <a:cubicBezTo>
                    <a:pt x="41111" y="128494"/>
                    <a:pt x="46257" y="109363"/>
                    <a:pt x="46257" y="88638"/>
                  </a:cubicBezTo>
                  <a:cubicBezTo>
                    <a:pt x="46257" y="63662"/>
                    <a:pt x="38805" y="24870"/>
                    <a:pt x="3673" y="71"/>
                  </a:cubicBez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F04E921-FB70-49F7-F040-FF9B0B22B13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3861203" y="5395435"/>
              <a:ext cx="34726" cy="253051"/>
            </a:xfrm>
            <a:custGeom>
              <a:avLst/>
              <a:gdLst>
                <a:gd name="connsiteX0" fmla="*/ 35032 w 34726"/>
                <a:gd name="connsiteY0" fmla="*/ 75 h 253051"/>
                <a:gd name="connsiteX1" fmla="*/ 305 w 34726"/>
                <a:gd name="connsiteY1" fmla="*/ 75 h 253051"/>
                <a:gd name="connsiteX2" fmla="*/ 305 w 34726"/>
                <a:gd name="connsiteY2" fmla="*/ 10197 h 253051"/>
                <a:gd name="connsiteX3" fmla="*/ 24892 w 34726"/>
                <a:gd name="connsiteY3" fmla="*/ 10197 h 253051"/>
                <a:gd name="connsiteX4" fmla="*/ 24892 w 34726"/>
                <a:gd name="connsiteY4" fmla="*/ 243004 h 253051"/>
                <a:gd name="connsiteX5" fmla="*/ 305 w 34726"/>
                <a:gd name="connsiteY5" fmla="*/ 243004 h 253051"/>
                <a:gd name="connsiteX6" fmla="*/ 305 w 34726"/>
                <a:gd name="connsiteY6" fmla="*/ 253126 h 253051"/>
                <a:gd name="connsiteX7" fmla="*/ 35032 w 34726"/>
                <a:gd name="connsiteY7" fmla="*/ 253126 h 253051"/>
                <a:gd name="connsiteX8" fmla="*/ 35032 w 34726"/>
                <a:gd name="connsiteY8" fmla="*/ 75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26" h="253051">
                  <a:moveTo>
                    <a:pt x="35032" y="75"/>
                  </a:moveTo>
                  <a:lnTo>
                    <a:pt x="305" y="75"/>
                  </a:lnTo>
                  <a:lnTo>
                    <a:pt x="305" y="10197"/>
                  </a:lnTo>
                  <a:lnTo>
                    <a:pt x="24892" y="10197"/>
                  </a:lnTo>
                  <a:lnTo>
                    <a:pt x="24892" y="243004"/>
                  </a:lnTo>
                  <a:lnTo>
                    <a:pt x="305" y="243004"/>
                  </a:lnTo>
                  <a:lnTo>
                    <a:pt x="305" y="253126"/>
                  </a:lnTo>
                  <a:lnTo>
                    <a:pt x="35032" y="253126"/>
                  </a:lnTo>
                  <a:lnTo>
                    <a:pt x="35032" y="75"/>
                  </a:lnTo>
                  <a:close/>
                </a:path>
              </a:pathLst>
            </a:custGeom>
            <a:solidFill>
              <a:srgbClr val="000000"/>
            </a:solidFill>
            <a:ln w="253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99CCC544-3CE5-8365-AFEF-07A7D557F789}"/>
              </a:ext>
            </a:extLst>
          </p:cNvPr>
          <p:cNvCxnSpPr/>
          <p:nvPr/>
        </p:nvCxnSpPr>
        <p:spPr>
          <a:xfrm flipH="1">
            <a:off x="4882832" y="3542582"/>
            <a:ext cx="469542" cy="5001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0DBE4087-A630-3A54-2E72-9D6AA218D0C6}"/>
              </a:ext>
            </a:extLst>
          </p:cNvPr>
          <p:cNvCxnSpPr>
            <a:cxnSpLocks/>
          </p:cNvCxnSpPr>
          <p:nvPr/>
        </p:nvCxnSpPr>
        <p:spPr>
          <a:xfrm>
            <a:off x="5896102" y="3545557"/>
            <a:ext cx="428731" cy="497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Slide Number Placeholder 87">
            <a:extLst>
              <a:ext uri="{FF2B5EF4-FFF2-40B4-BE49-F238E27FC236}">
                <a16:creationId xmlns:a16="http://schemas.microsoft.com/office/drawing/2014/main" id="{928F788E-278D-49A0-B603-A9334BF7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34D-3539-4717-B4DA-123AF72A98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20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C7DE2-117B-AB02-CADE-9C3C8616A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Glauber Factorization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DF124-7924-CB3F-3959-925E2BDB8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Signed amplitude from Glaubers: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Complex boosts give anomalous dimensions: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grpSp>
        <p:nvGrpSpPr>
          <p:cNvPr id="249" name="Group 248" descr="\documentclass{article}&#10;\usepackage{amsmath, physics}&#10;\usepackage{tikz-feynman}&#10;\usepackage{xcolor}&#10;\pagestyle{empty}&#10;\definecolor{SGreen}{rgb}{0.0547,0.613,0.328}&#10;\definecolor{NodeBlue}{rgb}{0.0547,0.148,0.578}&#10;\begin{document}&#10;&#10;$$\mathcal{M}^{(\pm)} = \frac{i}{2}\sum_{n,m}\left[J_{(n)}^{(s)}\otimes S_{(n,m)}\otimes \bar{J}_{(m)}^{(s)}\pm J_{(n)}^{(u)}\otimes S_{(n,m)}\otimes \bar{J}^{(u)}_{(m)}\right]$$&#10;&#10;&#10;&#10;\end{document}" title="IguanaTex Vector Display">
            <a:extLst>
              <a:ext uri="{FF2B5EF4-FFF2-40B4-BE49-F238E27FC236}">
                <a16:creationId xmlns:a16="http://schemas.microsoft.com/office/drawing/2014/main" id="{35883466-8F88-F3E7-DC4B-D7F547FB454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463800" y="2413000"/>
            <a:ext cx="6576384" cy="670036"/>
            <a:chOff x="5080241" y="4053422"/>
            <a:chExt cx="6576384" cy="670036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3C430A65-9531-AECD-ECB0-6A94E93174A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080241" y="4215017"/>
              <a:ext cx="275309" cy="192890"/>
            </a:xfrm>
            <a:custGeom>
              <a:avLst/>
              <a:gdLst>
                <a:gd name="connsiteX0" fmla="*/ 90609 w 275309"/>
                <a:gd name="connsiteY0" fmla="*/ 37378 h 192890"/>
                <a:gd name="connsiteX1" fmla="*/ 122968 w 275309"/>
                <a:gd name="connsiteY1" fmla="*/ 154901 h 192890"/>
                <a:gd name="connsiteX2" fmla="*/ 133839 w 275309"/>
                <a:gd name="connsiteY2" fmla="*/ 171507 h 192890"/>
                <a:gd name="connsiteX3" fmla="*/ 139907 w 275309"/>
                <a:gd name="connsiteY3" fmla="*/ 166908 h 192890"/>
                <a:gd name="connsiteX4" fmla="*/ 189963 w 275309"/>
                <a:gd name="connsiteY4" fmla="*/ 113001 h 192890"/>
                <a:gd name="connsiteX5" fmla="*/ 245328 w 275309"/>
                <a:gd name="connsiteY5" fmla="*/ 47853 h 192890"/>
                <a:gd name="connsiteX6" fmla="*/ 232688 w 275309"/>
                <a:gd name="connsiteY6" fmla="*/ 156944 h 192890"/>
                <a:gd name="connsiteX7" fmla="*/ 233699 w 275309"/>
                <a:gd name="connsiteY7" fmla="*/ 177383 h 192890"/>
                <a:gd name="connsiteX8" fmla="*/ 245581 w 275309"/>
                <a:gd name="connsiteY8" fmla="*/ 187603 h 192890"/>
                <a:gd name="connsiteX9" fmla="*/ 275412 w 275309"/>
                <a:gd name="connsiteY9" fmla="*/ 171252 h 192890"/>
                <a:gd name="connsiteX10" fmla="*/ 273137 w 275309"/>
                <a:gd name="connsiteY10" fmla="*/ 169463 h 192890"/>
                <a:gd name="connsiteX11" fmla="*/ 262014 w 275309"/>
                <a:gd name="connsiteY11" fmla="*/ 173551 h 192890"/>
                <a:gd name="connsiteX12" fmla="*/ 254935 w 275309"/>
                <a:gd name="connsiteY12" fmla="*/ 162821 h 192890"/>
                <a:gd name="connsiteX13" fmla="*/ 254176 w 275309"/>
                <a:gd name="connsiteY13" fmla="*/ 145959 h 192890"/>
                <a:gd name="connsiteX14" fmla="*/ 272632 w 275309"/>
                <a:gd name="connsiteY14" fmla="*/ 8508 h 192890"/>
                <a:gd name="connsiteX15" fmla="*/ 273137 w 275309"/>
                <a:gd name="connsiteY15" fmla="*/ 4165 h 192890"/>
                <a:gd name="connsiteX16" fmla="*/ 271115 w 275309"/>
                <a:gd name="connsiteY16" fmla="*/ 333 h 192890"/>
                <a:gd name="connsiteX17" fmla="*/ 265047 w 275309"/>
                <a:gd name="connsiteY17" fmla="*/ 6209 h 192890"/>
                <a:gd name="connsiteX18" fmla="*/ 142435 w 275309"/>
                <a:gd name="connsiteY18" fmla="*/ 146214 h 192890"/>
                <a:gd name="connsiteX19" fmla="*/ 122715 w 275309"/>
                <a:gd name="connsiteY19" fmla="*/ 87197 h 192890"/>
                <a:gd name="connsiteX20" fmla="*/ 106788 w 275309"/>
                <a:gd name="connsiteY20" fmla="*/ 12340 h 192890"/>
                <a:gd name="connsiteX21" fmla="*/ 104766 w 275309"/>
                <a:gd name="connsiteY21" fmla="*/ 1354 h 192890"/>
                <a:gd name="connsiteX22" fmla="*/ 101985 w 275309"/>
                <a:gd name="connsiteY22" fmla="*/ 77 h 192890"/>
                <a:gd name="connsiteX23" fmla="*/ 86058 w 275309"/>
                <a:gd name="connsiteY23" fmla="*/ 11063 h 192890"/>
                <a:gd name="connsiteX24" fmla="*/ 60271 w 275309"/>
                <a:gd name="connsiteY24" fmla="*/ 115045 h 192890"/>
                <a:gd name="connsiteX25" fmla="*/ 29682 w 275309"/>
                <a:gd name="connsiteY25" fmla="*/ 169463 h 192890"/>
                <a:gd name="connsiteX26" fmla="*/ 11479 w 275309"/>
                <a:gd name="connsiteY26" fmla="*/ 162310 h 192890"/>
                <a:gd name="connsiteX27" fmla="*/ 9204 w 275309"/>
                <a:gd name="connsiteY27" fmla="*/ 161032 h 192890"/>
                <a:gd name="connsiteX28" fmla="*/ 103 w 275309"/>
                <a:gd name="connsiteY28" fmla="*/ 179683 h 192890"/>
                <a:gd name="connsiteX29" fmla="*/ 8193 w 275309"/>
                <a:gd name="connsiteY29" fmla="*/ 189391 h 192890"/>
                <a:gd name="connsiteX30" fmla="*/ 21844 w 275309"/>
                <a:gd name="connsiteY30" fmla="*/ 192968 h 192890"/>
                <a:gd name="connsiteX31" fmla="*/ 57491 w 275309"/>
                <a:gd name="connsiteY31" fmla="*/ 143404 h 192890"/>
                <a:gd name="connsiteX32" fmla="*/ 90609 w 275309"/>
                <a:gd name="connsiteY32" fmla="*/ 37378 h 19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309" h="192890">
                  <a:moveTo>
                    <a:pt x="90609" y="37378"/>
                  </a:moveTo>
                  <a:cubicBezTo>
                    <a:pt x="97435" y="70591"/>
                    <a:pt x="108558" y="125264"/>
                    <a:pt x="122968" y="154901"/>
                  </a:cubicBezTo>
                  <a:cubicBezTo>
                    <a:pt x="128530" y="165886"/>
                    <a:pt x="131311" y="171507"/>
                    <a:pt x="133839" y="171507"/>
                  </a:cubicBezTo>
                  <a:cubicBezTo>
                    <a:pt x="134850" y="171507"/>
                    <a:pt x="135356" y="171507"/>
                    <a:pt x="139907" y="166908"/>
                  </a:cubicBezTo>
                  <a:cubicBezTo>
                    <a:pt x="159120" y="148258"/>
                    <a:pt x="172266" y="133440"/>
                    <a:pt x="189963" y="113001"/>
                  </a:cubicBezTo>
                  <a:lnTo>
                    <a:pt x="245328" y="47853"/>
                  </a:lnTo>
                  <a:cubicBezTo>
                    <a:pt x="241789" y="69569"/>
                    <a:pt x="232688" y="127053"/>
                    <a:pt x="232688" y="156944"/>
                  </a:cubicBezTo>
                  <a:cubicBezTo>
                    <a:pt x="232688" y="163842"/>
                    <a:pt x="232940" y="170485"/>
                    <a:pt x="233699" y="177383"/>
                  </a:cubicBezTo>
                  <a:cubicBezTo>
                    <a:pt x="233952" y="180193"/>
                    <a:pt x="234963" y="187603"/>
                    <a:pt x="245581" y="187603"/>
                  </a:cubicBezTo>
                  <a:cubicBezTo>
                    <a:pt x="256199" y="187603"/>
                    <a:pt x="275412" y="176361"/>
                    <a:pt x="275412" y="171252"/>
                  </a:cubicBezTo>
                  <a:cubicBezTo>
                    <a:pt x="275412" y="169719"/>
                    <a:pt x="273896" y="169463"/>
                    <a:pt x="273137" y="169463"/>
                  </a:cubicBezTo>
                  <a:cubicBezTo>
                    <a:pt x="269851" y="169463"/>
                    <a:pt x="264794" y="171762"/>
                    <a:pt x="262014" y="173551"/>
                  </a:cubicBezTo>
                  <a:cubicBezTo>
                    <a:pt x="255946" y="172784"/>
                    <a:pt x="255441" y="168697"/>
                    <a:pt x="254935" y="162821"/>
                  </a:cubicBezTo>
                  <a:cubicBezTo>
                    <a:pt x="254176" y="154645"/>
                    <a:pt x="254176" y="146981"/>
                    <a:pt x="254176" y="145959"/>
                  </a:cubicBezTo>
                  <a:cubicBezTo>
                    <a:pt x="254176" y="117600"/>
                    <a:pt x="265300" y="40188"/>
                    <a:pt x="272632" y="8508"/>
                  </a:cubicBezTo>
                  <a:cubicBezTo>
                    <a:pt x="272884" y="6720"/>
                    <a:pt x="273137" y="6209"/>
                    <a:pt x="273137" y="4165"/>
                  </a:cubicBezTo>
                  <a:cubicBezTo>
                    <a:pt x="273137" y="3143"/>
                    <a:pt x="272884" y="333"/>
                    <a:pt x="271115" y="333"/>
                  </a:cubicBezTo>
                  <a:cubicBezTo>
                    <a:pt x="270103" y="333"/>
                    <a:pt x="269851" y="588"/>
                    <a:pt x="265047" y="6209"/>
                  </a:cubicBezTo>
                  <a:cubicBezTo>
                    <a:pt x="241283" y="35334"/>
                    <a:pt x="167463" y="124753"/>
                    <a:pt x="142435" y="146214"/>
                  </a:cubicBezTo>
                  <a:cubicBezTo>
                    <a:pt x="136114" y="132673"/>
                    <a:pt x="131564" y="122965"/>
                    <a:pt x="122715" y="87197"/>
                  </a:cubicBezTo>
                  <a:cubicBezTo>
                    <a:pt x="115384" y="58327"/>
                    <a:pt x="111086" y="37122"/>
                    <a:pt x="106788" y="12340"/>
                  </a:cubicBezTo>
                  <a:cubicBezTo>
                    <a:pt x="106030" y="8764"/>
                    <a:pt x="104766" y="1865"/>
                    <a:pt x="104766" y="1354"/>
                  </a:cubicBezTo>
                  <a:cubicBezTo>
                    <a:pt x="104008" y="77"/>
                    <a:pt x="102744" y="77"/>
                    <a:pt x="101985" y="77"/>
                  </a:cubicBezTo>
                  <a:cubicBezTo>
                    <a:pt x="97435" y="77"/>
                    <a:pt x="86816" y="5698"/>
                    <a:pt x="86058" y="11063"/>
                  </a:cubicBezTo>
                  <a:cubicBezTo>
                    <a:pt x="83024" y="32524"/>
                    <a:pt x="77968" y="66248"/>
                    <a:pt x="60271" y="115045"/>
                  </a:cubicBezTo>
                  <a:cubicBezTo>
                    <a:pt x="40047" y="169463"/>
                    <a:pt x="34485" y="169463"/>
                    <a:pt x="29682" y="169463"/>
                  </a:cubicBezTo>
                  <a:cubicBezTo>
                    <a:pt x="26395" y="169463"/>
                    <a:pt x="17041" y="167419"/>
                    <a:pt x="11479" y="162310"/>
                  </a:cubicBezTo>
                  <a:cubicBezTo>
                    <a:pt x="10215" y="161032"/>
                    <a:pt x="9710" y="161032"/>
                    <a:pt x="9204" y="161032"/>
                  </a:cubicBezTo>
                  <a:cubicBezTo>
                    <a:pt x="5665" y="161032"/>
                    <a:pt x="103" y="172529"/>
                    <a:pt x="103" y="179683"/>
                  </a:cubicBezTo>
                  <a:cubicBezTo>
                    <a:pt x="103" y="181982"/>
                    <a:pt x="103" y="185048"/>
                    <a:pt x="8193" y="189391"/>
                  </a:cubicBezTo>
                  <a:cubicBezTo>
                    <a:pt x="14513" y="192712"/>
                    <a:pt x="20580" y="192968"/>
                    <a:pt x="21844" y="192968"/>
                  </a:cubicBezTo>
                  <a:cubicBezTo>
                    <a:pt x="37519" y="192968"/>
                    <a:pt x="52434" y="156433"/>
                    <a:pt x="57491" y="143404"/>
                  </a:cubicBezTo>
                  <a:cubicBezTo>
                    <a:pt x="69373" y="114534"/>
                    <a:pt x="83530" y="74167"/>
                    <a:pt x="90609" y="37378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9C31789-7C6F-4ACD-6292-AD244039064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397365" y="4155517"/>
              <a:ext cx="46011" cy="178660"/>
            </a:xfrm>
            <a:custGeom>
              <a:avLst/>
              <a:gdLst>
                <a:gd name="connsiteX0" fmla="*/ 42587 w 46011"/>
                <a:gd name="connsiteY0" fmla="*/ 73 h 178660"/>
                <a:gd name="connsiteX1" fmla="*/ 115 w 46011"/>
                <a:gd name="connsiteY1" fmla="*/ 89314 h 178660"/>
                <a:gd name="connsiteX2" fmla="*/ 42587 w 46011"/>
                <a:gd name="connsiteY2" fmla="*/ 178733 h 178660"/>
                <a:gd name="connsiteX3" fmla="*/ 46126 w 46011"/>
                <a:gd name="connsiteY3" fmla="*/ 176587 h 178660"/>
                <a:gd name="connsiteX4" fmla="*/ 44356 w 46011"/>
                <a:gd name="connsiteY4" fmla="*/ 173904 h 178660"/>
                <a:gd name="connsiteX5" fmla="*/ 12148 w 46011"/>
                <a:gd name="connsiteY5" fmla="*/ 89492 h 178660"/>
                <a:gd name="connsiteX6" fmla="*/ 44887 w 46011"/>
                <a:gd name="connsiteY6" fmla="*/ 4365 h 178660"/>
                <a:gd name="connsiteX7" fmla="*/ 46126 w 46011"/>
                <a:gd name="connsiteY7" fmla="*/ 2219 h 178660"/>
                <a:gd name="connsiteX8" fmla="*/ 42587 w 46011"/>
                <a:gd name="connsiteY8" fmla="*/ 73 h 17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11" h="178660">
                  <a:moveTo>
                    <a:pt x="42587" y="73"/>
                  </a:moveTo>
                  <a:cubicBezTo>
                    <a:pt x="8963" y="24037"/>
                    <a:pt x="115" y="61951"/>
                    <a:pt x="115" y="89314"/>
                  </a:cubicBezTo>
                  <a:cubicBezTo>
                    <a:pt x="115" y="114530"/>
                    <a:pt x="7547" y="153696"/>
                    <a:pt x="42587" y="178733"/>
                  </a:cubicBezTo>
                  <a:cubicBezTo>
                    <a:pt x="44002" y="178733"/>
                    <a:pt x="46126" y="178733"/>
                    <a:pt x="46126" y="176587"/>
                  </a:cubicBezTo>
                  <a:cubicBezTo>
                    <a:pt x="46126" y="175514"/>
                    <a:pt x="45595" y="175156"/>
                    <a:pt x="44356" y="173904"/>
                  </a:cubicBezTo>
                  <a:cubicBezTo>
                    <a:pt x="20820" y="152444"/>
                    <a:pt x="12148" y="122041"/>
                    <a:pt x="12148" y="89492"/>
                  </a:cubicBezTo>
                  <a:cubicBezTo>
                    <a:pt x="12148" y="41206"/>
                    <a:pt x="30376" y="17599"/>
                    <a:pt x="44887" y="4365"/>
                  </a:cubicBezTo>
                  <a:cubicBezTo>
                    <a:pt x="45595" y="3650"/>
                    <a:pt x="46126" y="3113"/>
                    <a:pt x="46126" y="2219"/>
                  </a:cubicBezTo>
                  <a:cubicBezTo>
                    <a:pt x="46126" y="73"/>
                    <a:pt x="44002" y="73"/>
                    <a:pt x="42587" y="73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A41DCCEA-FD6D-9779-0724-EE0D083E04C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469644" y="4162492"/>
              <a:ext cx="130601" cy="131804"/>
            </a:xfrm>
            <a:custGeom>
              <a:avLst/>
              <a:gdLst>
                <a:gd name="connsiteX0" fmla="*/ 69843 w 130601"/>
                <a:gd name="connsiteY0" fmla="*/ 70357 h 131804"/>
                <a:gd name="connsiteX1" fmla="*/ 123641 w 130601"/>
                <a:gd name="connsiteY1" fmla="*/ 70357 h 131804"/>
                <a:gd name="connsiteX2" fmla="*/ 130719 w 130601"/>
                <a:gd name="connsiteY2" fmla="*/ 66065 h 131804"/>
                <a:gd name="connsiteX3" fmla="*/ 123641 w 130601"/>
                <a:gd name="connsiteY3" fmla="*/ 61594 h 131804"/>
                <a:gd name="connsiteX4" fmla="*/ 69843 w 130601"/>
                <a:gd name="connsiteY4" fmla="*/ 61594 h 131804"/>
                <a:gd name="connsiteX5" fmla="*/ 69843 w 130601"/>
                <a:gd name="connsiteY5" fmla="*/ 7763 h 131804"/>
                <a:gd name="connsiteX6" fmla="*/ 65419 w 130601"/>
                <a:gd name="connsiteY6" fmla="*/ 73 h 131804"/>
                <a:gd name="connsiteX7" fmla="*/ 61171 w 130601"/>
                <a:gd name="connsiteY7" fmla="*/ 6869 h 131804"/>
                <a:gd name="connsiteX8" fmla="*/ 61171 w 130601"/>
                <a:gd name="connsiteY8" fmla="*/ 61594 h 131804"/>
                <a:gd name="connsiteX9" fmla="*/ 7197 w 130601"/>
                <a:gd name="connsiteY9" fmla="*/ 61594 h 131804"/>
                <a:gd name="connsiteX10" fmla="*/ 118 w 130601"/>
                <a:gd name="connsiteY10" fmla="*/ 66065 h 131804"/>
                <a:gd name="connsiteX11" fmla="*/ 7197 w 130601"/>
                <a:gd name="connsiteY11" fmla="*/ 70357 h 131804"/>
                <a:gd name="connsiteX12" fmla="*/ 61171 w 130601"/>
                <a:gd name="connsiteY12" fmla="*/ 70357 h 131804"/>
                <a:gd name="connsiteX13" fmla="*/ 61171 w 130601"/>
                <a:gd name="connsiteY13" fmla="*/ 123114 h 131804"/>
                <a:gd name="connsiteX14" fmla="*/ 7197 w 130601"/>
                <a:gd name="connsiteY14" fmla="*/ 123114 h 131804"/>
                <a:gd name="connsiteX15" fmla="*/ 118 w 130601"/>
                <a:gd name="connsiteY15" fmla="*/ 127585 h 131804"/>
                <a:gd name="connsiteX16" fmla="*/ 7197 w 130601"/>
                <a:gd name="connsiteY16" fmla="*/ 131877 h 131804"/>
                <a:gd name="connsiteX17" fmla="*/ 123641 w 130601"/>
                <a:gd name="connsiteY17" fmla="*/ 131877 h 131804"/>
                <a:gd name="connsiteX18" fmla="*/ 130719 w 130601"/>
                <a:gd name="connsiteY18" fmla="*/ 127585 h 131804"/>
                <a:gd name="connsiteX19" fmla="*/ 123641 w 130601"/>
                <a:gd name="connsiteY19" fmla="*/ 123114 h 131804"/>
                <a:gd name="connsiteX20" fmla="*/ 69843 w 130601"/>
                <a:gd name="connsiteY20" fmla="*/ 123114 h 131804"/>
                <a:gd name="connsiteX21" fmla="*/ 69843 w 130601"/>
                <a:gd name="connsiteY21" fmla="*/ 70357 h 13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601" h="131804">
                  <a:moveTo>
                    <a:pt x="69843" y="70357"/>
                  </a:moveTo>
                  <a:lnTo>
                    <a:pt x="123641" y="70357"/>
                  </a:lnTo>
                  <a:cubicBezTo>
                    <a:pt x="126472" y="70357"/>
                    <a:pt x="130719" y="70357"/>
                    <a:pt x="130719" y="66065"/>
                  </a:cubicBezTo>
                  <a:cubicBezTo>
                    <a:pt x="130719" y="61594"/>
                    <a:pt x="126649" y="61594"/>
                    <a:pt x="123641" y="61594"/>
                  </a:cubicBezTo>
                  <a:lnTo>
                    <a:pt x="69843" y="61594"/>
                  </a:lnTo>
                  <a:lnTo>
                    <a:pt x="69843" y="7763"/>
                  </a:lnTo>
                  <a:cubicBezTo>
                    <a:pt x="69843" y="4544"/>
                    <a:pt x="69843" y="73"/>
                    <a:pt x="65419" y="73"/>
                  </a:cubicBezTo>
                  <a:cubicBezTo>
                    <a:pt x="61171" y="73"/>
                    <a:pt x="61171" y="4186"/>
                    <a:pt x="61171" y="6869"/>
                  </a:cubicBezTo>
                  <a:lnTo>
                    <a:pt x="61171" y="61594"/>
                  </a:lnTo>
                  <a:lnTo>
                    <a:pt x="7197" y="61594"/>
                  </a:lnTo>
                  <a:cubicBezTo>
                    <a:pt x="4188" y="61594"/>
                    <a:pt x="118" y="61594"/>
                    <a:pt x="118" y="66065"/>
                  </a:cubicBezTo>
                  <a:cubicBezTo>
                    <a:pt x="118" y="70357"/>
                    <a:pt x="4365" y="70357"/>
                    <a:pt x="7197" y="70357"/>
                  </a:cubicBezTo>
                  <a:lnTo>
                    <a:pt x="61171" y="70357"/>
                  </a:lnTo>
                  <a:lnTo>
                    <a:pt x="61171" y="123114"/>
                  </a:lnTo>
                  <a:lnTo>
                    <a:pt x="7197" y="123114"/>
                  </a:lnTo>
                  <a:cubicBezTo>
                    <a:pt x="4188" y="123114"/>
                    <a:pt x="118" y="123114"/>
                    <a:pt x="118" y="127585"/>
                  </a:cubicBezTo>
                  <a:cubicBezTo>
                    <a:pt x="118" y="131877"/>
                    <a:pt x="4365" y="131877"/>
                    <a:pt x="7197" y="131877"/>
                  </a:cubicBezTo>
                  <a:lnTo>
                    <a:pt x="123641" y="131877"/>
                  </a:lnTo>
                  <a:cubicBezTo>
                    <a:pt x="126472" y="131877"/>
                    <a:pt x="130719" y="131877"/>
                    <a:pt x="130719" y="127585"/>
                  </a:cubicBezTo>
                  <a:cubicBezTo>
                    <a:pt x="130719" y="123114"/>
                    <a:pt x="126649" y="123114"/>
                    <a:pt x="123641" y="123114"/>
                  </a:cubicBezTo>
                  <a:lnTo>
                    <a:pt x="69843" y="123114"/>
                  </a:lnTo>
                  <a:lnTo>
                    <a:pt x="69843" y="70357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ECE76733-8920-E6A4-AE50-EAF18D7757F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626589" y="4155517"/>
              <a:ext cx="45834" cy="178660"/>
            </a:xfrm>
            <a:custGeom>
              <a:avLst/>
              <a:gdLst>
                <a:gd name="connsiteX0" fmla="*/ 3486 w 45834"/>
                <a:gd name="connsiteY0" fmla="*/ 73 h 178660"/>
                <a:gd name="connsiteX1" fmla="*/ 124 w 45834"/>
                <a:gd name="connsiteY1" fmla="*/ 2219 h 178660"/>
                <a:gd name="connsiteX2" fmla="*/ 1717 w 45834"/>
                <a:gd name="connsiteY2" fmla="*/ 4902 h 178660"/>
                <a:gd name="connsiteX3" fmla="*/ 33925 w 45834"/>
                <a:gd name="connsiteY3" fmla="*/ 89314 h 178660"/>
                <a:gd name="connsiteX4" fmla="*/ 3309 w 45834"/>
                <a:gd name="connsiteY4" fmla="*/ 172474 h 178660"/>
                <a:gd name="connsiteX5" fmla="*/ 124 w 45834"/>
                <a:gd name="connsiteY5" fmla="*/ 176587 h 178660"/>
                <a:gd name="connsiteX6" fmla="*/ 2425 w 45834"/>
                <a:gd name="connsiteY6" fmla="*/ 178733 h 178660"/>
                <a:gd name="connsiteX7" fmla="*/ 33040 w 45834"/>
                <a:gd name="connsiteY7" fmla="*/ 144575 h 178660"/>
                <a:gd name="connsiteX8" fmla="*/ 45958 w 45834"/>
                <a:gd name="connsiteY8" fmla="*/ 89492 h 178660"/>
                <a:gd name="connsiteX9" fmla="*/ 3486 w 45834"/>
                <a:gd name="connsiteY9" fmla="*/ 73 h 17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34" h="178660">
                  <a:moveTo>
                    <a:pt x="3486" y="73"/>
                  </a:moveTo>
                  <a:cubicBezTo>
                    <a:pt x="2248" y="73"/>
                    <a:pt x="124" y="73"/>
                    <a:pt x="124" y="2219"/>
                  </a:cubicBezTo>
                  <a:cubicBezTo>
                    <a:pt x="124" y="3113"/>
                    <a:pt x="655" y="3650"/>
                    <a:pt x="1717" y="4902"/>
                  </a:cubicBezTo>
                  <a:cubicBezTo>
                    <a:pt x="16936" y="19030"/>
                    <a:pt x="33925" y="43173"/>
                    <a:pt x="33925" y="89314"/>
                  </a:cubicBezTo>
                  <a:cubicBezTo>
                    <a:pt x="33925" y="126691"/>
                    <a:pt x="22422" y="154947"/>
                    <a:pt x="3309" y="172474"/>
                  </a:cubicBezTo>
                  <a:cubicBezTo>
                    <a:pt x="301" y="175514"/>
                    <a:pt x="124" y="175693"/>
                    <a:pt x="124" y="176587"/>
                  </a:cubicBezTo>
                  <a:cubicBezTo>
                    <a:pt x="124" y="177481"/>
                    <a:pt x="655" y="178733"/>
                    <a:pt x="2425" y="178733"/>
                  </a:cubicBezTo>
                  <a:cubicBezTo>
                    <a:pt x="4548" y="178733"/>
                    <a:pt x="21360" y="166930"/>
                    <a:pt x="33040" y="144575"/>
                  </a:cubicBezTo>
                  <a:cubicBezTo>
                    <a:pt x="40826" y="129731"/>
                    <a:pt x="45958" y="110417"/>
                    <a:pt x="45958" y="89492"/>
                  </a:cubicBezTo>
                  <a:cubicBezTo>
                    <a:pt x="45958" y="64276"/>
                    <a:pt x="38526" y="25110"/>
                    <a:pt x="3486" y="73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B62645E-C451-DBAE-23CD-CECFB3ABEAC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790048" y="4301371"/>
              <a:ext cx="168118" cy="59783"/>
            </a:xfrm>
            <a:custGeom>
              <a:avLst/>
              <a:gdLst>
                <a:gd name="connsiteX0" fmla="*/ 159653 w 168118"/>
                <a:gd name="connsiteY0" fmla="*/ 10296 h 59783"/>
                <a:gd name="connsiteX1" fmla="*/ 168249 w 168118"/>
                <a:gd name="connsiteY1" fmla="*/ 5187 h 59783"/>
                <a:gd name="connsiteX2" fmla="*/ 159906 w 168118"/>
                <a:gd name="connsiteY2" fmla="*/ 77 h 59783"/>
                <a:gd name="connsiteX3" fmla="*/ 8473 w 168118"/>
                <a:gd name="connsiteY3" fmla="*/ 77 h 59783"/>
                <a:gd name="connsiteX4" fmla="*/ 130 w 168118"/>
                <a:gd name="connsiteY4" fmla="*/ 5187 h 59783"/>
                <a:gd name="connsiteX5" fmla="*/ 8726 w 168118"/>
                <a:gd name="connsiteY5" fmla="*/ 10296 h 59783"/>
                <a:gd name="connsiteX6" fmla="*/ 159653 w 168118"/>
                <a:gd name="connsiteY6" fmla="*/ 10296 h 59783"/>
                <a:gd name="connsiteX7" fmla="*/ 159906 w 168118"/>
                <a:gd name="connsiteY7" fmla="*/ 59860 h 59783"/>
                <a:gd name="connsiteX8" fmla="*/ 168249 w 168118"/>
                <a:gd name="connsiteY8" fmla="*/ 54751 h 59783"/>
                <a:gd name="connsiteX9" fmla="*/ 159653 w 168118"/>
                <a:gd name="connsiteY9" fmla="*/ 49641 h 59783"/>
                <a:gd name="connsiteX10" fmla="*/ 8726 w 168118"/>
                <a:gd name="connsiteY10" fmla="*/ 49641 h 59783"/>
                <a:gd name="connsiteX11" fmla="*/ 130 w 168118"/>
                <a:gd name="connsiteY11" fmla="*/ 54751 h 59783"/>
                <a:gd name="connsiteX12" fmla="*/ 8473 w 168118"/>
                <a:gd name="connsiteY12" fmla="*/ 59860 h 59783"/>
                <a:gd name="connsiteX13" fmla="*/ 159906 w 168118"/>
                <a:gd name="connsiteY13" fmla="*/ 59860 h 5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118" h="59783">
                  <a:moveTo>
                    <a:pt x="159653" y="10296"/>
                  </a:moveTo>
                  <a:cubicBezTo>
                    <a:pt x="163445" y="10296"/>
                    <a:pt x="168249" y="10296"/>
                    <a:pt x="168249" y="5187"/>
                  </a:cubicBezTo>
                  <a:cubicBezTo>
                    <a:pt x="168249" y="77"/>
                    <a:pt x="163445" y="77"/>
                    <a:pt x="159906" y="77"/>
                  </a:cubicBezTo>
                  <a:lnTo>
                    <a:pt x="8473" y="77"/>
                  </a:lnTo>
                  <a:cubicBezTo>
                    <a:pt x="4934" y="77"/>
                    <a:pt x="130" y="77"/>
                    <a:pt x="130" y="5187"/>
                  </a:cubicBezTo>
                  <a:cubicBezTo>
                    <a:pt x="130" y="10296"/>
                    <a:pt x="4934" y="10296"/>
                    <a:pt x="8726" y="10296"/>
                  </a:cubicBezTo>
                  <a:lnTo>
                    <a:pt x="159653" y="10296"/>
                  </a:lnTo>
                  <a:close/>
                  <a:moveTo>
                    <a:pt x="159906" y="59860"/>
                  </a:moveTo>
                  <a:cubicBezTo>
                    <a:pt x="163445" y="59860"/>
                    <a:pt x="168249" y="59860"/>
                    <a:pt x="168249" y="54751"/>
                  </a:cubicBezTo>
                  <a:cubicBezTo>
                    <a:pt x="168249" y="49641"/>
                    <a:pt x="163445" y="49641"/>
                    <a:pt x="159653" y="49641"/>
                  </a:cubicBezTo>
                  <a:lnTo>
                    <a:pt x="8726" y="49641"/>
                  </a:lnTo>
                  <a:cubicBezTo>
                    <a:pt x="4934" y="49641"/>
                    <a:pt x="130" y="49641"/>
                    <a:pt x="130" y="54751"/>
                  </a:cubicBezTo>
                  <a:cubicBezTo>
                    <a:pt x="130" y="59860"/>
                    <a:pt x="4934" y="59860"/>
                    <a:pt x="8473" y="59860"/>
                  </a:cubicBezTo>
                  <a:lnTo>
                    <a:pt x="159906" y="59860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09AEC0DA-63AD-AB38-EC68-2D689E34F51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100068" y="4053422"/>
              <a:ext cx="66741" cy="171685"/>
            </a:xfrm>
            <a:custGeom>
              <a:avLst/>
              <a:gdLst>
                <a:gd name="connsiteX0" fmla="*/ 64609 w 66741"/>
                <a:gd name="connsiteY0" fmla="*/ 9268 h 171685"/>
                <a:gd name="connsiteX1" fmla="*/ 55255 w 66741"/>
                <a:gd name="connsiteY1" fmla="*/ 70 h 171685"/>
                <a:gd name="connsiteX2" fmla="*/ 41604 w 66741"/>
                <a:gd name="connsiteY2" fmla="*/ 13611 h 171685"/>
                <a:gd name="connsiteX3" fmla="*/ 51210 w 66741"/>
                <a:gd name="connsiteY3" fmla="*/ 22808 h 171685"/>
                <a:gd name="connsiteX4" fmla="*/ 64609 w 66741"/>
                <a:gd name="connsiteY4" fmla="*/ 9268 h 171685"/>
                <a:gd name="connsiteX5" fmla="*/ 45396 w 66741"/>
                <a:gd name="connsiteY5" fmla="*/ 105330 h 171685"/>
                <a:gd name="connsiteX6" fmla="*/ 50958 w 66741"/>
                <a:gd name="connsiteY6" fmla="*/ 90512 h 171685"/>
                <a:gd name="connsiteX7" fmla="*/ 54244 w 66741"/>
                <a:gd name="connsiteY7" fmla="*/ 76971 h 171685"/>
                <a:gd name="connsiteX8" fmla="*/ 33514 w 66741"/>
                <a:gd name="connsiteY8" fmla="*/ 56021 h 171685"/>
                <a:gd name="connsiteX9" fmla="*/ 143 w 66741"/>
                <a:gd name="connsiteY9" fmla="*/ 95366 h 171685"/>
                <a:gd name="connsiteX10" fmla="*/ 3177 w 66741"/>
                <a:gd name="connsiteY10" fmla="*/ 97921 h 171685"/>
                <a:gd name="connsiteX11" fmla="*/ 7222 w 66741"/>
                <a:gd name="connsiteY11" fmla="*/ 93322 h 171685"/>
                <a:gd name="connsiteX12" fmla="*/ 32755 w 66741"/>
                <a:gd name="connsiteY12" fmla="*/ 61642 h 171685"/>
                <a:gd name="connsiteX13" fmla="*/ 39076 w 66741"/>
                <a:gd name="connsiteY13" fmla="*/ 69818 h 171685"/>
                <a:gd name="connsiteX14" fmla="*/ 36295 w 66741"/>
                <a:gd name="connsiteY14" fmla="*/ 83103 h 171685"/>
                <a:gd name="connsiteX15" fmla="*/ 18851 w 66741"/>
                <a:gd name="connsiteY15" fmla="*/ 130367 h 171685"/>
                <a:gd name="connsiteX16" fmla="*/ 13036 w 66741"/>
                <a:gd name="connsiteY16" fmla="*/ 150806 h 171685"/>
                <a:gd name="connsiteX17" fmla="*/ 33767 w 66741"/>
                <a:gd name="connsiteY17" fmla="*/ 171756 h 171685"/>
                <a:gd name="connsiteX18" fmla="*/ 66885 w 66741"/>
                <a:gd name="connsiteY18" fmla="*/ 132411 h 171685"/>
                <a:gd name="connsiteX19" fmla="*/ 63851 w 66741"/>
                <a:gd name="connsiteY19" fmla="*/ 129856 h 171685"/>
                <a:gd name="connsiteX20" fmla="*/ 60059 w 66741"/>
                <a:gd name="connsiteY20" fmla="*/ 134455 h 171685"/>
                <a:gd name="connsiteX21" fmla="*/ 34272 w 66741"/>
                <a:gd name="connsiteY21" fmla="*/ 166135 h 171685"/>
                <a:gd name="connsiteX22" fmla="*/ 28205 w 66741"/>
                <a:gd name="connsiteY22" fmla="*/ 157704 h 171685"/>
                <a:gd name="connsiteX23" fmla="*/ 35536 w 66741"/>
                <a:gd name="connsiteY23" fmla="*/ 132156 h 171685"/>
                <a:gd name="connsiteX24" fmla="*/ 45396 w 66741"/>
                <a:gd name="connsiteY24" fmla="*/ 105330 h 17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741" h="171685">
                  <a:moveTo>
                    <a:pt x="64609" y="9268"/>
                  </a:moveTo>
                  <a:cubicBezTo>
                    <a:pt x="64609" y="4158"/>
                    <a:pt x="61070" y="70"/>
                    <a:pt x="55255" y="70"/>
                  </a:cubicBezTo>
                  <a:cubicBezTo>
                    <a:pt x="48430" y="70"/>
                    <a:pt x="41604" y="6713"/>
                    <a:pt x="41604" y="13611"/>
                  </a:cubicBezTo>
                  <a:cubicBezTo>
                    <a:pt x="41604" y="18465"/>
                    <a:pt x="45143" y="22808"/>
                    <a:pt x="51210" y="22808"/>
                  </a:cubicBezTo>
                  <a:cubicBezTo>
                    <a:pt x="57025" y="22808"/>
                    <a:pt x="64609" y="16932"/>
                    <a:pt x="64609" y="9268"/>
                  </a:cubicBezTo>
                  <a:close/>
                  <a:moveTo>
                    <a:pt x="45396" y="105330"/>
                  </a:moveTo>
                  <a:cubicBezTo>
                    <a:pt x="48430" y="97921"/>
                    <a:pt x="48430" y="97410"/>
                    <a:pt x="50958" y="90512"/>
                  </a:cubicBezTo>
                  <a:cubicBezTo>
                    <a:pt x="52980" y="85402"/>
                    <a:pt x="54244" y="81825"/>
                    <a:pt x="54244" y="76971"/>
                  </a:cubicBezTo>
                  <a:cubicBezTo>
                    <a:pt x="54244" y="65474"/>
                    <a:pt x="46154" y="56021"/>
                    <a:pt x="33514" y="56021"/>
                  </a:cubicBezTo>
                  <a:cubicBezTo>
                    <a:pt x="9750" y="56021"/>
                    <a:pt x="143" y="93067"/>
                    <a:pt x="143" y="95366"/>
                  </a:cubicBezTo>
                  <a:cubicBezTo>
                    <a:pt x="143" y="97921"/>
                    <a:pt x="2671" y="97921"/>
                    <a:pt x="3177" y="97921"/>
                  </a:cubicBezTo>
                  <a:cubicBezTo>
                    <a:pt x="5705" y="97921"/>
                    <a:pt x="5958" y="97410"/>
                    <a:pt x="7222" y="93322"/>
                  </a:cubicBezTo>
                  <a:cubicBezTo>
                    <a:pt x="14047" y="69307"/>
                    <a:pt x="24160" y="61642"/>
                    <a:pt x="32755" y="61642"/>
                  </a:cubicBezTo>
                  <a:cubicBezTo>
                    <a:pt x="34778" y="61642"/>
                    <a:pt x="39076" y="61642"/>
                    <a:pt x="39076" y="69818"/>
                  </a:cubicBezTo>
                  <a:cubicBezTo>
                    <a:pt x="39076" y="75183"/>
                    <a:pt x="37306" y="80548"/>
                    <a:pt x="36295" y="83103"/>
                  </a:cubicBezTo>
                  <a:cubicBezTo>
                    <a:pt x="34272" y="89745"/>
                    <a:pt x="22896" y="119381"/>
                    <a:pt x="18851" y="130367"/>
                  </a:cubicBezTo>
                  <a:cubicBezTo>
                    <a:pt x="16323" y="137010"/>
                    <a:pt x="13036" y="145441"/>
                    <a:pt x="13036" y="150806"/>
                  </a:cubicBezTo>
                  <a:cubicBezTo>
                    <a:pt x="13036" y="162814"/>
                    <a:pt x="21632" y="171756"/>
                    <a:pt x="33767" y="171756"/>
                  </a:cubicBezTo>
                  <a:cubicBezTo>
                    <a:pt x="57531" y="171756"/>
                    <a:pt x="66885" y="134711"/>
                    <a:pt x="66885" y="132411"/>
                  </a:cubicBezTo>
                  <a:cubicBezTo>
                    <a:pt x="66885" y="129856"/>
                    <a:pt x="64609" y="129856"/>
                    <a:pt x="63851" y="129856"/>
                  </a:cubicBezTo>
                  <a:cubicBezTo>
                    <a:pt x="61323" y="129856"/>
                    <a:pt x="61323" y="130623"/>
                    <a:pt x="60059" y="134455"/>
                  </a:cubicBezTo>
                  <a:cubicBezTo>
                    <a:pt x="55508" y="150551"/>
                    <a:pt x="47166" y="166135"/>
                    <a:pt x="34272" y="166135"/>
                  </a:cubicBezTo>
                  <a:cubicBezTo>
                    <a:pt x="29974" y="166135"/>
                    <a:pt x="28205" y="163580"/>
                    <a:pt x="28205" y="157704"/>
                  </a:cubicBezTo>
                  <a:cubicBezTo>
                    <a:pt x="28205" y="151317"/>
                    <a:pt x="29722" y="147740"/>
                    <a:pt x="35536" y="132156"/>
                  </a:cubicBezTo>
                  <a:lnTo>
                    <a:pt x="45396" y="105330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19184DAA-2E94-4167-C809-494094E37BE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073082" y="4326153"/>
              <a:ext cx="126405" cy="10218"/>
            </a:xfrm>
            <a:custGeom>
              <a:avLst/>
              <a:gdLst>
                <a:gd name="connsiteX0" fmla="*/ 0 w 126405"/>
                <a:gd name="connsiteY0" fmla="*/ 0 h 10218"/>
                <a:gd name="connsiteX1" fmla="*/ 126405 w 126405"/>
                <a:gd name="connsiteY1" fmla="*/ 0 h 10218"/>
                <a:gd name="connsiteX2" fmla="*/ 126405 w 126405"/>
                <a:gd name="connsiteY2" fmla="*/ 10219 h 10218"/>
                <a:gd name="connsiteX3" fmla="*/ 0 w 126405"/>
                <a:gd name="connsiteY3" fmla="*/ 10219 h 1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05" h="10218">
                  <a:moveTo>
                    <a:pt x="0" y="0"/>
                  </a:moveTo>
                  <a:lnTo>
                    <a:pt x="126405" y="0"/>
                  </a:lnTo>
                  <a:lnTo>
                    <a:pt x="126405" y="10219"/>
                  </a:lnTo>
                  <a:lnTo>
                    <a:pt x="0" y="10219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E93E99A9-CA03-B6B3-062D-90FD79FE4DB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085722" y="4400231"/>
              <a:ext cx="100871" cy="170152"/>
            </a:xfrm>
            <a:custGeom>
              <a:avLst/>
              <a:gdLst>
                <a:gd name="connsiteX0" fmla="*/ 19609 w 100871"/>
                <a:gd name="connsiteY0" fmla="*/ 150564 h 170152"/>
                <a:gd name="connsiteX1" fmla="*/ 46406 w 100871"/>
                <a:gd name="connsiteY1" fmla="*/ 124249 h 170152"/>
                <a:gd name="connsiteX2" fmla="*/ 101013 w 100871"/>
                <a:gd name="connsiteY2" fmla="*/ 49648 h 170152"/>
                <a:gd name="connsiteX3" fmla="*/ 47418 w 100871"/>
                <a:gd name="connsiteY3" fmla="*/ 84 h 170152"/>
                <a:gd name="connsiteX4" fmla="*/ 142 w 100871"/>
                <a:gd name="connsiteY4" fmla="*/ 46327 h 170152"/>
                <a:gd name="connsiteX5" fmla="*/ 13541 w 100871"/>
                <a:gd name="connsiteY5" fmla="*/ 60634 h 170152"/>
                <a:gd name="connsiteX6" fmla="*/ 26687 w 100871"/>
                <a:gd name="connsiteY6" fmla="*/ 47093 h 170152"/>
                <a:gd name="connsiteX7" fmla="*/ 13288 w 100871"/>
                <a:gd name="connsiteY7" fmla="*/ 33808 h 170152"/>
                <a:gd name="connsiteX8" fmla="*/ 10002 w 100871"/>
                <a:gd name="connsiteY8" fmla="*/ 34063 h 170152"/>
                <a:gd name="connsiteX9" fmla="*/ 44131 w 100871"/>
                <a:gd name="connsiteY9" fmla="*/ 8004 h 170152"/>
                <a:gd name="connsiteX10" fmla="*/ 78008 w 100871"/>
                <a:gd name="connsiteY10" fmla="*/ 49648 h 170152"/>
                <a:gd name="connsiteX11" fmla="*/ 51463 w 100871"/>
                <a:gd name="connsiteY11" fmla="*/ 106110 h 170152"/>
                <a:gd name="connsiteX12" fmla="*/ 2923 w 100871"/>
                <a:gd name="connsiteY12" fmla="*/ 160783 h 170152"/>
                <a:gd name="connsiteX13" fmla="*/ 142 w 100871"/>
                <a:gd name="connsiteY13" fmla="*/ 170236 h 170152"/>
                <a:gd name="connsiteX14" fmla="*/ 93935 w 100871"/>
                <a:gd name="connsiteY14" fmla="*/ 170236 h 170152"/>
                <a:gd name="connsiteX15" fmla="*/ 101013 w 100871"/>
                <a:gd name="connsiteY15" fmla="*/ 125782 h 170152"/>
                <a:gd name="connsiteX16" fmla="*/ 94693 w 100871"/>
                <a:gd name="connsiteY16" fmla="*/ 125782 h 170152"/>
                <a:gd name="connsiteX17" fmla="*/ 89131 w 100871"/>
                <a:gd name="connsiteY17" fmla="*/ 148520 h 170152"/>
                <a:gd name="connsiteX18" fmla="*/ 65114 w 100871"/>
                <a:gd name="connsiteY18" fmla="*/ 150564 h 170152"/>
                <a:gd name="connsiteX19" fmla="*/ 19609 w 100871"/>
                <a:gd name="connsiteY19" fmla="*/ 150564 h 17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871" h="170152">
                  <a:moveTo>
                    <a:pt x="19609" y="150564"/>
                  </a:moveTo>
                  <a:lnTo>
                    <a:pt x="46406" y="124249"/>
                  </a:lnTo>
                  <a:cubicBezTo>
                    <a:pt x="85845" y="88992"/>
                    <a:pt x="101013" y="75196"/>
                    <a:pt x="101013" y="49648"/>
                  </a:cubicBezTo>
                  <a:cubicBezTo>
                    <a:pt x="101013" y="20523"/>
                    <a:pt x="78260" y="84"/>
                    <a:pt x="47418" y="84"/>
                  </a:cubicBezTo>
                  <a:cubicBezTo>
                    <a:pt x="18850" y="84"/>
                    <a:pt x="142" y="23588"/>
                    <a:pt x="142" y="46327"/>
                  </a:cubicBezTo>
                  <a:cubicBezTo>
                    <a:pt x="142" y="60634"/>
                    <a:pt x="12783" y="60634"/>
                    <a:pt x="13541" y="60634"/>
                  </a:cubicBezTo>
                  <a:cubicBezTo>
                    <a:pt x="17839" y="60634"/>
                    <a:pt x="26687" y="57568"/>
                    <a:pt x="26687" y="47093"/>
                  </a:cubicBezTo>
                  <a:cubicBezTo>
                    <a:pt x="26687" y="40450"/>
                    <a:pt x="22137" y="33808"/>
                    <a:pt x="13288" y="33808"/>
                  </a:cubicBezTo>
                  <a:cubicBezTo>
                    <a:pt x="11266" y="33808"/>
                    <a:pt x="10760" y="33808"/>
                    <a:pt x="10002" y="34063"/>
                  </a:cubicBezTo>
                  <a:cubicBezTo>
                    <a:pt x="15816" y="17457"/>
                    <a:pt x="29468" y="8004"/>
                    <a:pt x="44131" y="8004"/>
                  </a:cubicBezTo>
                  <a:cubicBezTo>
                    <a:pt x="67137" y="8004"/>
                    <a:pt x="78008" y="28698"/>
                    <a:pt x="78008" y="49648"/>
                  </a:cubicBezTo>
                  <a:cubicBezTo>
                    <a:pt x="78008" y="70087"/>
                    <a:pt x="65367" y="90270"/>
                    <a:pt x="51463" y="106110"/>
                  </a:cubicBezTo>
                  <a:lnTo>
                    <a:pt x="2923" y="160783"/>
                  </a:lnTo>
                  <a:cubicBezTo>
                    <a:pt x="142" y="163594"/>
                    <a:pt x="142" y="164105"/>
                    <a:pt x="142" y="170236"/>
                  </a:cubicBezTo>
                  <a:lnTo>
                    <a:pt x="93935" y="170236"/>
                  </a:lnTo>
                  <a:lnTo>
                    <a:pt x="101013" y="125782"/>
                  </a:lnTo>
                  <a:lnTo>
                    <a:pt x="94693" y="125782"/>
                  </a:lnTo>
                  <a:cubicBezTo>
                    <a:pt x="93429" y="133447"/>
                    <a:pt x="91659" y="144688"/>
                    <a:pt x="89131" y="148520"/>
                  </a:cubicBezTo>
                  <a:cubicBezTo>
                    <a:pt x="87362" y="150564"/>
                    <a:pt x="70676" y="150564"/>
                    <a:pt x="65114" y="150564"/>
                  </a:cubicBezTo>
                  <a:lnTo>
                    <a:pt x="19609" y="150564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C7BE03E-B5A5-F69D-4B0A-68F593917C4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286115" y="4152422"/>
              <a:ext cx="336489" cy="357677"/>
            </a:xfrm>
            <a:custGeom>
              <a:avLst/>
              <a:gdLst>
                <a:gd name="connsiteX0" fmla="*/ 306050 w 336489"/>
                <a:gd name="connsiteY0" fmla="*/ 357746 h 357677"/>
                <a:gd name="connsiteX1" fmla="*/ 336640 w 336489"/>
                <a:gd name="connsiteY1" fmla="*/ 275991 h 357677"/>
                <a:gd name="connsiteX2" fmla="*/ 330319 w 336489"/>
                <a:gd name="connsiteY2" fmla="*/ 275991 h 357677"/>
                <a:gd name="connsiteX3" fmla="*/ 264589 w 336489"/>
                <a:gd name="connsiteY3" fmla="*/ 327598 h 357677"/>
                <a:gd name="connsiteX4" fmla="*/ 185965 w 336489"/>
                <a:gd name="connsiteY4" fmla="*/ 335518 h 357677"/>
                <a:gd name="connsiteX5" fmla="*/ 33521 w 336489"/>
                <a:gd name="connsiteY5" fmla="*/ 335518 h 357677"/>
                <a:gd name="connsiteX6" fmla="*/ 162201 w 336489"/>
                <a:gd name="connsiteY6" fmla="*/ 182994 h 357677"/>
                <a:gd name="connsiteX7" fmla="*/ 164476 w 336489"/>
                <a:gd name="connsiteY7" fmla="*/ 178907 h 357677"/>
                <a:gd name="connsiteX8" fmla="*/ 162707 w 336489"/>
                <a:gd name="connsiteY8" fmla="*/ 175074 h 357677"/>
                <a:gd name="connsiteX9" fmla="*/ 44897 w 336489"/>
                <a:gd name="connsiteY9" fmla="*/ 12331 h 357677"/>
                <a:gd name="connsiteX10" fmla="*/ 183437 w 336489"/>
                <a:gd name="connsiteY10" fmla="*/ 12331 h 357677"/>
                <a:gd name="connsiteX11" fmla="*/ 242594 w 336489"/>
                <a:gd name="connsiteY11" fmla="*/ 16419 h 357677"/>
                <a:gd name="connsiteX12" fmla="*/ 298213 w 336489"/>
                <a:gd name="connsiteY12" fmla="*/ 35580 h 357677"/>
                <a:gd name="connsiteX13" fmla="*/ 330319 w 336489"/>
                <a:gd name="connsiteY13" fmla="*/ 71859 h 357677"/>
                <a:gd name="connsiteX14" fmla="*/ 336640 w 336489"/>
                <a:gd name="connsiteY14" fmla="*/ 71859 h 357677"/>
                <a:gd name="connsiteX15" fmla="*/ 306050 w 336489"/>
                <a:gd name="connsiteY15" fmla="*/ 68 h 357677"/>
                <a:gd name="connsiteX16" fmla="*/ 7229 w 336489"/>
                <a:gd name="connsiteY16" fmla="*/ 68 h 357677"/>
                <a:gd name="connsiteX17" fmla="*/ 403 w 336489"/>
                <a:gd name="connsiteY17" fmla="*/ 1856 h 357677"/>
                <a:gd name="connsiteX18" fmla="*/ 150 w 336489"/>
                <a:gd name="connsiteY18" fmla="*/ 10287 h 357677"/>
                <a:gd name="connsiteX19" fmla="*/ 133886 w 336489"/>
                <a:gd name="connsiteY19" fmla="*/ 195258 h 357677"/>
                <a:gd name="connsiteX20" fmla="*/ 2931 w 336489"/>
                <a:gd name="connsiteY20" fmla="*/ 350337 h 357677"/>
                <a:gd name="connsiteX21" fmla="*/ 403 w 336489"/>
                <a:gd name="connsiteY21" fmla="*/ 354935 h 357677"/>
                <a:gd name="connsiteX22" fmla="*/ 7229 w 336489"/>
                <a:gd name="connsiteY22" fmla="*/ 357746 h 357677"/>
                <a:gd name="connsiteX23" fmla="*/ 306050 w 336489"/>
                <a:gd name="connsiteY23" fmla="*/ 357746 h 35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6489" h="357677">
                  <a:moveTo>
                    <a:pt x="306050" y="357746"/>
                  </a:moveTo>
                  <a:lnTo>
                    <a:pt x="336640" y="275991"/>
                  </a:lnTo>
                  <a:lnTo>
                    <a:pt x="330319" y="275991"/>
                  </a:lnTo>
                  <a:cubicBezTo>
                    <a:pt x="320460" y="302561"/>
                    <a:pt x="293662" y="319934"/>
                    <a:pt x="264589" y="327598"/>
                  </a:cubicBezTo>
                  <a:cubicBezTo>
                    <a:pt x="259280" y="328876"/>
                    <a:pt x="234505" y="335518"/>
                    <a:pt x="185965" y="335518"/>
                  </a:cubicBezTo>
                  <a:lnTo>
                    <a:pt x="33521" y="335518"/>
                  </a:lnTo>
                  <a:lnTo>
                    <a:pt x="162201" y="182994"/>
                  </a:lnTo>
                  <a:cubicBezTo>
                    <a:pt x="163971" y="180950"/>
                    <a:pt x="164476" y="180184"/>
                    <a:pt x="164476" y="178907"/>
                  </a:cubicBezTo>
                  <a:cubicBezTo>
                    <a:pt x="164476" y="178396"/>
                    <a:pt x="164476" y="177629"/>
                    <a:pt x="162707" y="175074"/>
                  </a:cubicBezTo>
                  <a:lnTo>
                    <a:pt x="44897" y="12331"/>
                  </a:lnTo>
                  <a:lnTo>
                    <a:pt x="183437" y="12331"/>
                  </a:lnTo>
                  <a:cubicBezTo>
                    <a:pt x="217314" y="12331"/>
                    <a:pt x="240319" y="15908"/>
                    <a:pt x="242594" y="16419"/>
                  </a:cubicBezTo>
                  <a:cubicBezTo>
                    <a:pt x="256246" y="18462"/>
                    <a:pt x="278241" y="22806"/>
                    <a:pt x="298213" y="35580"/>
                  </a:cubicBezTo>
                  <a:cubicBezTo>
                    <a:pt x="304533" y="39668"/>
                    <a:pt x="321724" y="51164"/>
                    <a:pt x="330319" y="71859"/>
                  </a:cubicBezTo>
                  <a:lnTo>
                    <a:pt x="336640" y="71859"/>
                  </a:lnTo>
                  <a:lnTo>
                    <a:pt x="306050" y="68"/>
                  </a:lnTo>
                  <a:lnTo>
                    <a:pt x="7229" y="68"/>
                  </a:lnTo>
                  <a:cubicBezTo>
                    <a:pt x="1414" y="68"/>
                    <a:pt x="1161" y="323"/>
                    <a:pt x="403" y="1856"/>
                  </a:cubicBezTo>
                  <a:cubicBezTo>
                    <a:pt x="150" y="2622"/>
                    <a:pt x="150" y="7477"/>
                    <a:pt x="150" y="10287"/>
                  </a:cubicBezTo>
                  <a:lnTo>
                    <a:pt x="133886" y="195258"/>
                  </a:lnTo>
                  <a:lnTo>
                    <a:pt x="2931" y="350337"/>
                  </a:lnTo>
                  <a:cubicBezTo>
                    <a:pt x="403" y="353402"/>
                    <a:pt x="403" y="354680"/>
                    <a:pt x="403" y="354935"/>
                  </a:cubicBezTo>
                  <a:cubicBezTo>
                    <a:pt x="403" y="357746"/>
                    <a:pt x="2678" y="357746"/>
                    <a:pt x="7229" y="357746"/>
                  </a:cubicBezTo>
                  <a:lnTo>
                    <a:pt x="306050" y="357746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1941AA3-5740-CA37-D4BC-72A795F4388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280655" y="4610074"/>
              <a:ext cx="108126" cy="80656"/>
            </a:xfrm>
            <a:custGeom>
              <a:avLst/>
              <a:gdLst>
                <a:gd name="connsiteX0" fmla="*/ 13423 w 108126"/>
                <a:gd name="connsiteY0" fmla="*/ 67690 h 80656"/>
                <a:gd name="connsiteX1" fmla="*/ 11653 w 108126"/>
                <a:gd name="connsiteY1" fmla="*/ 75022 h 80656"/>
                <a:gd name="connsiteX2" fmla="*/ 17670 w 108126"/>
                <a:gd name="connsiteY2" fmla="*/ 80745 h 80656"/>
                <a:gd name="connsiteX3" fmla="*/ 24571 w 108126"/>
                <a:gd name="connsiteY3" fmla="*/ 76810 h 80656"/>
                <a:gd name="connsiteX4" fmla="*/ 27757 w 108126"/>
                <a:gd name="connsiteY4" fmla="*/ 65722 h 80656"/>
                <a:gd name="connsiteX5" fmla="*/ 31650 w 108126"/>
                <a:gd name="connsiteY5" fmla="*/ 49627 h 80656"/>
                <a:gd name="connsiteX6" fmla="*/ 34659 w 108126"/>
                <a:gd name="connsiteY6" fmla="*/ 37645 h 80656"/>
                <a:gd name="connsiteX7" fmla="*/ 42091 w 108126"/>
                <a:gd name="connsiteY7" fmla="*/ 21549 h 80656"/>
                <a:gd name="connsiteX8" fmla="*/ 68636 w 108126"/>
                <a:gd name="connsiteY8" fmla="*/ 5096 h 80656"/>
                <a:gd name="connsiteX9" fmla="*/ 79077 w 108126"/>
                <a:gd name="connsiteY9" fmla="*/ 17615 h 80656"/>
                <a:gd name="connsiteX10" fmla="*/ 68636 w 108126"/>
                <a:gd name="connsiteY10" fmla="*/ 55707 h 80656"/>
                <a:gd name="connsiteX11" fmla="*/ 65982 w 108126"/>
                <a:gd name="connsiteY11" fmla="*/ 65365 h 80656"/>
                <a:gd name="connsiteX12" fmla="*/ 82793 w 108126"/>
                <a:gd name="connsiteY12" fmla="*/ 80745 h 80656"/>
                <a:gd name="connsiteX13" fmla="*/ 108277 w 108126"/>
                <a:gd name="connsiteY13" fmla="*/ 53383 h 80656"/>
                <a:gd name="connsiteX14" fmla="*/ 105445 w 108126"/>
                <a:gd name="connsiteY14" fmla="*/ 51058 h 80656"/>
                <a:gd name="connsiteX15" fmla="*/ 102083 w 108126"/>
                <a:gd name="connsiteY15" fmla="*/ 54098 h 80656"/>
                <a:gd name="connsiteX16" fmla="*/ 83324 w 108126"/>
                <a:gd name="connsiteY16" fmla="*/ 75737 h 80656"/>
                <a:gd name="connsiteX17" fmla="*/ 78900 w 108126"/>
                <a:gd name="connsiteY17" fmla="*/ 69478 h 80656"/>
                <a:gd name="connsiteX18" fmla="*/ 82970 w 108126"/>
                <a:gd name="connsiteY18" fmla="*/ 54992 h 80656"/>
                <a:gd name="connsiteX19" fmla="*/ 92350 w 108126"/>
                <a:gd name="connsiteY19" fmla="*/ 20476 h 80656"/>
                <a:gd name="connsiteX20" fmla="*/ 69344 w 108126"/>
                <a:gd name="connsiteY20" fmla="*/ 89 h 80656"/>
                <a:gd name="connsiteX21" fmla="*/ 39437 w 108126"/>
                <a:gd name="connsiteY21" fmla="*/ 16363 h 80656"/>
                <a:gd name="connsiteX22" fmla="*/ 20501 w 108126"/>
                <a:gd name="connsiteY22" fmla="*/ 89 h 80656"/>
                <a:gd name="connsiteX23" fmla="*/ 6521 w 108126"/>
                <a:gd name="connsiteY23" fmla="*/ 9746 h 80656"/>
                <a:gd name="connsiteX24" fmla="*/ 150 w 108126"/>
                <a:gd name="connsiteY24" fmla="*/ 27451 h 80656"/>
                <a:gd name="connsiteX25" fmla="*/ 3158 w 108126"/>
                <a:gd name="connsiteY25" fmla="*/ 29776 h 80656"/>
                <a:gd name="connsiteX26" fmla="*/ 7052 w 108126"/>
                <a:gd name="connsiteY26" fmla="*/ 24411 h 80656"/>
                <a:gd name="connsiteX27" fmla="*/ 19970 w 108126"/>
                <a:gd name="connsiteY27" fmla="*/ 5096 h 80656"/>
                <a:gd name="connsiteX28" fmla="*/ 25810 w 108126"/>
                <a:gd name="connsiteY28" fmla="*/ 13859 h 80656"/>
                <a:gd name="connsiteX29" fmla="*/ 22979 w 108126"/>
                <a:gd name="connsiteY29" fmla="*/ 28703 h 80656"/>
                <a:gd name="connsiteX30" fmla="*/ 19085 w 108126"/>
                <a:gd name="connsiteY30" fmla="*/ 44798 h 80656"/>
                <a:gd name="connsiteX31" fmla="*/ 13423 w 108126"/>
                <a:gd name="connsiteY31" fmla="*/ 67690 h 8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126" h="80656">
                  <a:moveTo>
                    <a:pt x="13423" y="67690"/>
                  </a:moveTo>
                  <a:cubicBezTo>
                    <a:pt x="12715" y="70015"/>
                    <a:pt x="11653" y="74486"/>
                    <a:pt x="11653" y="75022"/>
                  </a:cubicBezTo>
                  <a:cubicBezTo>
                    <a:pt x="11653" y="78957"/>
                    <a:pt x="14838" y="80745"/>
                    <a:pt x="17670" y="80745"/>
                  </a:cubicBezTo>
                  <a:cubicBezTo>
                    <a:pt x="20855" y="80745"/>
                    <a:pt x="23687" y="78420"/>
                    <a:pt x="24571" y="76810"/>
                  </a:cubicBezTo>
                  <a:cubicBezTo>
                    <a:pt x="25456" y="75201"/>
                    <a:pt x="26872" y="69478"/>
                    <a:pt x="27757" y="65722"/>
                  </a:cubicBezTo>
                  <a:cubicBezTo>
                    <a:pt x="28642" y="62324"/>
                    <a:pt x="30588" y="54098"/>
                    <a:pt x="31650" y="49627"/>
                  </a:cubicBezTo>
                  <a:cubicBezTo>
                    <a:pt x="32712" y="45692"/>
                    <a:pt x="33774" y="41758"/>
                    <a:pt x="34659" y="37645"/>
                  </a:cubicBezTo>
                  <a:cubicBezTo>
                    <a:pt x="36605" y="30312"/>
                    <a:pt x="36959" y="28882"/>
                    <a:pt x="42091" y="21549"/>
                  </a:cubicBezTo>
                  <a:cubicBezTo>
                    <a:pt x="47046" y="14396"/>
                    <a:pt x="55364" y="5096"/>
                    <a:pt x="68636" y="5096"/>
                  </a:cubicBezTo>
                  <a:cubicBezTo>
                    <a:pt x="78900" y="5096"/>
                    <a:pt x="79077" y="14217"/>
                    <a:pt x="79077" y="17615"/>
                  </a:cubicBezTo>
                  <a:cubicBezTo>
                    <a:pt x="79077" y="28345"/>
                    <a:pt x="71468" y="48196"/>
                    <a:pt x="68636" y="55707"/>
                  </a:cubicBezTo>
                  <a:cubicBezTo>
                    <a:pt x="66690" y="60715"/>
                    <a:pt x="65982" y="62324"/>
                    <a:pt x="65982" y="65365"/>
                  </a:cubicBezTo>
                  <a:cubicBezTo>
                    <a:pt x="65982" y="74843"/>
                    <a:pt x="73768" y="80745"/>
                    <a:pt x="82793" y="80745"/>
                  </a:cubicBezTo>
                  <a:cubicBezTo>
                    <a:pt x="100490" y="80745"/>
                    <a:pt x="108277" y="56065"/>
                    <a:pt x="108277" y="53383"/>
                  </a:cubicBezTo>
                  <a:cubicBezTo>
                    <a:pt x="108277" y="51058"/>
                    <a:pt x="105976" y="51058"/>
                    <a:pt x="105445" y="51058"/>
                  </a:cubicBezTo>
                  <a:cubicBezTo>
                    <a:pt x="102968" y="51058"/>
                    <a:pt x="102791" y="52131"/>
                    <a:pt x="102083" y="54098"/>
                  </a:cubicBezTo>
                  <a:cubicBezTo>
                    <a:pt x="98013" y="68405"/>
                    <a:pt x="90403" y="75737"/>
                    <a:pt x="83324" y="75737"/>
                  </a:cubicBezTo>
                  <a:cubicBezTo>
                    <a:pt x="79608" y="75737"/>
                    <a:pt x="78900" y="73234"/>
                    <a:pt x="78900" y="69478"/>
                  </a:cubicBezTo>
                  <a:cubicBezTo>
                    <a:pt x="78900" y="65365"/>
                    <a:pt x="79785" y="63040"/>
                    <a:pt x="82970" y="54992"/>
                  </a:cubicBezTo>
                  <a:cubicBezTo>
                    <a:pt x="85094" y="49448"/>
                    <a:pt x="92350" y="30491"/>
                    <a:pt x="92350" y="20476"/>
                  </a:cubicBezTo>
                  <a:cubicBezTo>
                    <a:pt x="92350" y="3129"/>
                    <a:pt x="78723" y="89"/>
                    <a:pt x="69344" y="89"/>
                  </a:cubicBezTo>
                  <a:cubicBezTo>
                    <a:pt x="54656" y="89"/>
                    <a:pt x="44746" y="9209"/>
                    <a:pt x="39437" y="16363"/>
                  </a:cubicBezTo>
                  <a:cubicBezTo>
                    <a:pt x="38198" y="4023"/>
                    <a:pt x="27757" y="89"/>
                    <a:pt x="20501" y="89"/>
                  </a:cubicBezTo>
                  <a:cubicBezTo>
                    <a:pt x="12892" y="89"/>
                    <a:pt x="8821" y="5633"/>
                    <a:pt x="6521" y="9746"/>
                  </a:cubicBezTo>
                  <a:cubicBezTo>
                    <a:pt x="2628" y="16363"/>
                    <a:pt x="150" y="26557"/>
                    <a:pt x="150" y="27451"/>
                  </a:cubicBezTo>
                  <a:cubicBezTo>
                    <a:pt x="150" y="29776"/>
                    <a:pt x="2628" y="29776"/>
                    <a:pt x="3158" y="29776"/>
                  </a:cubicBezTo>
                  <a:cubicBezTo>
                    <a:pt x="5636" y="29776"/>
                    <a:pt x="5813" y="29239"/>
                    <a:pt x="7052" y="24411"/>
                  </a:cubicBezTo>
                  <a:cubicBezTo>
                    <a:pt x="9706" y="13859"/>
                    <a:pt x="13069" y="5096"/>
                    <a:pt x="19970" y="5096"/>
                  </a:cubicBezTo>
                  <a:cubicBezTo>
                    <a:pt x="24571" y="5096"/>
                    <a:pt x="25810" y="9030"/>
                    <a:pt x="25810" y="13859"/>
                  </a:cubicBezTo>
                  <a:cubicBezTo>
                    <a:pt x="25810" y="17257"/>
                    <a:pt x="24217" y="23874"/>
                    <a:pt x="22979" y="28703"/>
                  </a:cubicBezTo>
                  <a:cubicBezTo>
                    <a:pt x="21740" y="33531"/>
                    <a:pt x="19970" y="40864"/>
                    <a:pt x="19085" y="44798"/>
                  </a:cubicBezTo>
                  <a:lnTo>
                    <a:pt x="13423" y="67690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B3242A0F-B8A3-AE15-E96D-EF5D9457E21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417130" y="4668376"/>
              <a:ext cx="22474" cy="55082"/>
            </a:xfrm>
            <a:custGeom>
              <a:avLst/>
              <a:gdLst>
                <a:gd name="connsiteX0" fmla="*/ 17675 w 22474"/>
                <a:gd name="connsiteY0" fmla="*/ 17794 h 55082"/>
                <a:gd name="connsiteX1" fmla="*/ 3871 w 22474"/>
                <a:gd name="connsiteY1" fmla="*/ 50521 h 55082"/>
                <a:gd name="connsiteX2" fmla="*/ 2632 w 22474"/>
                <a:gd name="connsiteY2" fmla="*/ 52667 h 55082"/>
                <a:gd name="connsiteX3" fmla="*/ 5110 w 22474"/>
                <a:gd name="connsiteY3" fmla="*/ 55171 h 55082"/>
                <a:gd name="connsiteX4" fmla="*/ 22630 w 22474"/>
                <a:gd name="connsiteY4" fmla="*/ 19582 h 55082"/>
                <a:gd name="connsiteX5" fmla="*/ 10242 w 22474"/>
                <a:gd name="connsiteY5" fmla="*/ 89 h 55082"/>
                <a:gd name="connsiteX6" fmla="*/ 155 w 22474"/>
                <a:gd name="connsiteY6" fmla="*/ 10282 h 55082"/>
                <a:gd name="connsiteX7" fmla="*/ 10419 w 22474"/>
                <a:gd name="connsiteY7" fmla="*/ 20655 h 55082"/>
                <a:gd name="connsiteX8" fmla="*/ 17675 w 22474"/>
                <a:gd name="connsiteY8" fmla="*/ 17794 h 5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74" h="55082">
                  <a:moveTo>
                    <a:pt x="17675" y="17794"/>
                  </a:moveTo>
                  <a:cubicBezTo>
                    <a:pt x="17675" y="27630"/>
                    <a:pt x="15905" y="39075"/>
                    <a:pt x="3871" y="50521"/>
                  </a:cubicBezTo>
                  <a:cubicBezTo>
                    <a:pt x="3163" y="51236"/>
                    <a:pt x="2632" y="51773"/>
                    <a:pt x="2632" y="52667"/>
                  </a:cubicBezTo>
                  <a:cubicBezTo>
                    <a:pt x="2632" y="53919"/>
                    <a:pt x="4048" y="55171"/>
                    <a:pt x="5110" y="55171"/>
                  </a:cubicBezTo>
                  <a:cubicBezTo>
                    <a:pt x="7588" y="55171"/>
                    <a:pt x="22630" y="40864"/>
                    <a:pt x="22630" y="19582"/>
                  </a:cubicBezTo>
                  <a:cubicBezTo>
                    <a:pt x="22630" y="8494"/>
                    <a:pt x="18383" y="89"/>
                    <a:pt x="10242" y="89"/>
                  </a:cubicBezTo>
                  <a:cubicBezTo>
                    <a:pt x="4402" y="89"/>
                    <a:pt x="155" y="4738"/>
                    <a:pt x="155" y="10282"/>
                  </a:cubicBezTo>
                  <a:cubicBezTo>
                    <a:pt x="155" y="16005"/>
                    <a:pt x="4225" y="20655"/>
                    <a:pt x="10419" y="20655"/>
                  </a:cubicBezTo>
                  <a:cubicBezTo>
                    <a:pt x="14666" y="20655"/>
                    <a:pt x="17498" y="17794"/>
                    <a:pt x="17675" y="17794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75D3A85-31B7-39E0-0518-1AC2B1E89DF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465670" y="4610074"/>
              <a:ext cx="162455" cy="80656"/>
            </a:xfrm>
            <a:custGeom>
              <a:avLst/>
              <a:gdLst>
                <a:gd name="connsiteX0" fmla="*/ 68643 w 162455"/>
                <a:gd name="connsiteY0" fmla="*/ 64471 h 80656"/>
                <a:gd name="connsiteX1" fmla="*/ 66166 w 162455"/>
                <a:gd name="connsiteY1" fmla="*/ 75022 h 80656"/>
                <a:gd name="connsiteX2" fmla="*/ 72183 w 162455"/>
                <a:gd name="connsiteY2" fmla="*/ 80745 h 80656"/>
                <a:gd name="connsiteX3" fmla="*/ 79084 w 162455"/>
                <a:gd name="connsiteY3" fmla="*/ 76810 h 80656"/>
                <a:gd name="connsiteX4" fmla="*/ 82270 w 162455"/>
                <a:gd name="connsiteY4" fmla="*/ 65722 h 80656"/>
                <a:gd name="connsiteX5" fmla="*/ 86163 w 162455"/>
                <a:gd name="connsiteY5" fmla="*/ 49627 h 80656"/>
                <a:gd name="connsiteX6" fmla="*/ 89172 w 162455"/>
                <a:gd name="connsiteY6" fmla="*/ 37645 h 80656"/>
                <a:gd name="connsiteX7" fmla="*/ 94658 w 162455"/>
                <a:gd name="connsiteY7" fmla="*/ 24053 h 80656"/>
                <a:gd name="connsiteX8" fmla="*/ 122972 w 162455"/>
                <a:gd name="connsiteY8" fmla="*/ 5096 h 80656"/>
                <a:gd name="connsiteX9" fmla="*/ 133413 w 162455"/>
                <a:gd name="connsiteY9" fmla="*/ 17615 h 80656"/>
                <a:gd name="connsiteX10" fmla="*/ 122972 w 162455"/>
                <a:gd name="connsiteY10" fmla="*/ 55707 h 80656"/>
                <a:gd name="connsiteX11" fmla="*/ 120318 w 162455"/>
                <a:gd name="connsiteY11" fmla="*/ 65365 h 80656"/>
                <a:gd name="connsiteX12" fmla="*/ 137130 w 162455"/>
                <a:gd name="connsiteY12" fmla="*/ 80745 h 80656"/>
                <a:gd name="connsiteX13" fmla="*/ 162613 w 162455"/>
                <a:gd name="connsiteY13" fmla="*/ 53383 h 80656"/>
                <a:gd name="connsiteX14" fmla="*/ 159781 w 162455"/>
                <a:gd name="connsiteY14" fmla="*/ 51058 h 80656"/>
                <a:gd name="connsiteX15" fmla="*/ 156419 w 162455"/>
                <a:gd name="connsiteY15" fmla="*/ 54098 h 80656"/>
                <a:gd name="connsiteX16" fmla="*/ 137660 w 162455"/>
                <a:gd name="connsiteY16" fmla="*/ 75737 h 80656"/>
                <a:gd name="connsiteX17" fmla="*/ 133236 w 162455"/>
                <a:gd name="connsiteY17" fmla="*/ 69478 h 80656"/>
                <a:gd name="connsiteX18" fmla="*/ 137307 w 162455"/>
                <a:gd name="connsiteY18" fmla="*/ 54992 h 80656"/>
                <a:gd name="connsiteX19" fmla="*/ 146686 w 162455"/>
                <a:gd name="connsiteY19" fmla="*/ 20476 h 80656"/>
                <a:gd name="connsiteX20" fmla="*/ 140138 w 162455"/>
                <a:gd name="connsiteY20" fmla="*/ 4917 h 80656"/>
                <a:gd name="connsiteX21" fmla="*/ 123680 w 162455"/>
                <a:gd name="connsiteY21" fmla="*/ 89 h 80656"/>
                <a:gd name="connsiteX22" fmla="*/ 92357 w 162455"/>
                <a:gd name="connsiteY22" fmla="*/ 18151 h 80656"/>
                <a:gd name="connsiteX23" fmla="*/ 69351 w 162455"/>
                <a:gd name="connsiteY23" fmla="*/ 89 h 80656"/>
                <a:gd name="connsiteX24" fmla="*/ 39444 w 162455"/>
                <a:gd name="connsiteY24" fmla="*/ 16363 h 80656"/>
                <a:gd name="connsiteX25" fmla="*/ 20508 w 162455"/>
                <a:gd name="connsiteY25" fmla="*/ 89 h 80656"/>
                <a:gd name="connsiteX26" fmla="*/ 6528 w 162455"/>
                <a:gd name="connsiteY26" fmla="*/ 9746 h 80656"/>
                <a:gd name="connsiteX27" fmla="*/ 157 w 162455"/>
                <a:gd name="connsiteY27" fmla="*/ 27451 h 80656"/>
                <a:gd name="connsiteX28" fmla="*/ 3166 w 162455"/>
                <a:gd name="connsiteY28" fmla="*/ 29776 h 80656"/>
                <a:gd name="connsiteX29" fmla="*/ 7059 w 162455"/>
                <a:gd name="connsiteY29" fmla="*/ 24411 h 80656"/>
                <a:gd name="connsiteX30" fmla="*/ 19978 w 162455"/>
                <a:gd name="connsiteY30" fmla="*/ 5096 h 80656"/>
                <a:gd name="connsiteX31" fmla="*/ 25817 w 162455"/>
                <a:gd name="connsiteY31" fmla="*/ 13859 h 80656"/>
                <a:gd name="connsiteX32" fmla="*/ 22986 w 162455"/>
                <a:gd name="connsiteY32" fmla="*/ 28703 h 80656"/>
                <a:gd name="connsiteX33" fmla="*/ 19093 w 162455"/>
                <a:gd name="connsiteY33" fmla="*/ 44798 h 80656"/>
                <a:gd name="connsiteX34" fmla="*/ 13430 w 162455"/>
                <a:gd name="connsiteY34" fmla="*/ 67690 h 80656"/>
                <a:gd name="connsiteX35" fmla="*/ 11660 w 162455"/>
                <a:gd name="connsiteY35" fmla="*/ 75022 h 80656"/>
                <a:gd name="connsiteX36" fmla="*/ 17677 w 162455"/>
                <a:gd name="connsiteY36" fmla="*/ 80745 h 80656"/>
                <a:gd name="connsiteX37" fmla="*/ 24579 w 162455"/>
                <a:gd name="connsiteY37" fmla="*/ 76810 h 80656"/>
                <a:gd name="connsiteX38" fmla="*/ 27764 w 162455"/>
                <a:gd name="connsiteY38" fmla="*/ 65722 h 80656"/>
                <a:gd name="connsiteX39" fmla="*/ 31657 w 162455"/>
                <a:gd name="connsiteY39" fmla="*/ 49627 h 80656"/>
                <a:gd name="connsiteX40" fmla="*/ 34666 w 162455"/>
                <a:gd name="connsiteY40" fmla="*/ 37645 h 80656"/>
                <a:gd name="connsiteX41" fmla="*/ 42098 w 162455"/>
                <a:gd name="connsiteY41" fmla="*/ 21549 h 80656"/>
                <a:gd name="connsiteX42" fmla="*/ 68643 w 162455"/>
                <a:gd name="connsiteY42" fmla="*/ 5096 h 80656"/>
                <a:gd name="connsiteX43" fmla="*/ 79084 w 162455"/>
                <a:gd name="connsiteY43" fmla="*/ 17615 h 80656"/>
                <a:gd name="connsiteX44" fmla="*/ 76076 w 162455"/>
                <a:gd name="connsiteY44" fmla="*/ 34426 h 80656"/>
                <a:gd name="connsiteX45" fmla="*/ 68643 w 162455"/>
                <a:gd name="connsiteY45" fmla="*/ 64471 h 8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2455" h="80656">
                  <a:moveTo>
                    <a:pt x="68643" y="64471"/>
                  </a:moveTo>
                  <a:cubicBezTo>
                    <a:pt x="67759" y="68047"/>
                    <a:pt x="66166" y="74128"/>
                    <a:pt x="66166" y="75022"/>
                  </a:cubicBezTo>
                  <a:cubicBezTo>
                    <a:pt x="66166" y="78957"/>
                    <a:pt x="69351" y="80745"/>
                    <a:pt x="72183" y="80745"/>
                  </a:cubicBezTo>
                  <a:cubicBezTo>
                    <a:pt x="75368" y="80745"/>
                    <a:pt x="78200" y="78420"/>
                    <a:pt x="79084" y="76810"/>
                  </a:cubicBezTo>
                  <a:cubicBezTo>
                    <a:pt x="79969" y="75201"/>
                    <a:pt x="81385" y="69478"/>
                    <a:pt x="82270" y="65722"/>
                  </a:cubicBezTo>
                  <a:cubicBezTo>
                    <a:pt x="83155" y="62324"/>
                    <a:pt x="85101" y="54098"/>
                    <a:pt x="86163" y="49627"/>
                  </a:cubicBezTo>
                  <a:cubicBezTo>
                    <a:pt x="87225" y="45692"/>
                    <a:pt x="88287" y="41758"/>
                    <a:pt x="89172" y="37645"/>
                  </a:cubicBezTo>
                  <a:cubicBezTo>
                    <a:pt x="91118" y="29955"/>
                    <a:pt x="91118" y="29597"/>
                    <a:pt x="94658" y="24053"/>
                  </a:cubicBezTo>
                  <a:cubicBezTo>
                    <a:pt x="100320" y="15290"/>
                    <a:pt x="109169" y="5096"/>
                    <a:pt x="122972" y="5096"/>
                  </a:cubicBezTo>
                  <a:cubicBezTo>
                    <a:pt x="132882" y="5096"/>
                    <a:pt x="133413" y="13323"/>
                    <a:pt x="133413" y="17615"/>
                  </a:cubicBezTo>
                  <a:cubicBezTo>
                    <a:pt x="133413" y="28345"/>
                    <a:pt x="125804" y="48196"/>
                    <a:pt x="122972" y="55707"/>
                  </a:cubicBezTo>
                  <a:cubicBezTo>
                    <a:pt x="121026" y="60715"/>
                    <a:pt x="120318" y="62324"/>
                    <a:pt x="120318" y="65365"/>
                  </a:cubicBezTo>
                  <a:cubicBezTo>
                    <a:pt x="120318" y="74843"/>
                    <a:pt x="128104" y="80745"/>
                    <a:pt x="137130" y="80745"/>
                  </a:cubicBezTo>
                  <a:cubicBezTo>
                    <a:pt x="154826" y="80745"/>
                    <a:pt x="162613" y="56065"/>
                    <a:pt x="162613" y="53383"/>
                  </a:cubicBezTo>
                  <a:cubicBezTo>
                    <a:pt x="162613" y="51058"/>
                    <a:pt x="160312" y="51058"/>
                    <a:pt x="159781" y="51058"/>
                  </a:cubicBezTo>
                  <a:cubicBezTo>
                    <a:pt x="157304" y="51058"/>
                    <a:pt x="157127" y="52131"/>
                    <a:pt x="156419" y="54098"/>
                  </a:cubicBezTo>
                  <a:cubicBezTo>
                    <a:pt x="152349" y="68405"/>
                    <a:pt x="144739" y="75737"/>
                    <a:pt x="137660" y="75737"/>
                  </a:cubicBezTo>
                  <a:cubicBezTo>
                    <a:pt x="133944" y="75737"/>
                    <a:pt x="133236" y="73234"/>
                    <a:pt x="133236" y="69478"/>
                  </a:cubicBezTo>
                  <a:cubicBezTo>
                    <a:pt x="133236" y="65365"/>
                    <a:pt x="134121" y="63040"/>
                    <a:pt x="137307" y="54992"/>
                  </a:cubicBezTo>
                  <a:cubicBezTo>
                    <a:pt x="139430" y="49448"/>
                    <a:pt x="146686" y="30491"/>
                    <a:pt x="146686" y="20476"/>
                  </a:cubicBezTo>
                  <a:cubicBezTo>
                    <a:pt x="146686" y="17615"/>
                    <a:pt x="146686" y="10104"/>
                    <a:pt x="140138" y="4917"/>
                  </a:cubicBezTo>
                  <a:cubicBezTo>
                    <a:pt x="137130" y="2592"/>
                    <a:pt x="131998" y="89"/>
                    <a:pt x="123680" y="89"/>
                  </a:cubicBezTo>
                  <a:cubicBezTo>
                    <a:pt x="107753" y="89"/>
                    <a:pt x="98020" y="10640"/>
                    <a:pt x="92357" y="18151"/>
                  </a:cubicBezTo>
                  <a:cubicBezTo>
                    <a:pt x="90941" y="2950"/>
                    <a:pt x="78377" y="89"/>
                    <a:pt x="69351" y="89"/>
                  </a:cubicBezTo>
                  <a:cubicBezTo>
                    <a:pt x="54663" y="89"/>
                    <a:pt x="44753" y="9209"/>
                    <a:pt x="39444" y="16363"/>
                  </a:cubicBezTo>
                  <a:cubicBezTo>
                    <a:pt x="38205" y="4023"/>
                    <a:pt x="27764" y="89"/>
                    <a:pt x="20508" y="89"/>
                  </a:cubicBezTo>
                  <a:cubicBezTo>
                    <a:pt x="12899" y="89"/>
                    <a:pt x="8829" y="5633"/>
                    <a:pt x="6528" y="9746"/>
                  </a:cubicBezTo>
                  <a:cubicBezTo>
                    <a:pt x="2635" y="16363"/>
                    <a:pt x="157" y="26557"/>
                    <a:pt x="157" y="27451"/>
                  </a:cubicBezTo>
                  <a:cubicBezTo>
                    <a:pt x="157" y="29776"/>
                    <a:pt x="2635" y="29776"/>
                    <a:pt x="3166" y="29776"/>
                  </a:cubicBezTo>
                  <a:cubicBezTo>
                    <a:pt x="5643" y="29776"/>
                    <a:pt x="5820" y="29239"/>
                    <a:pt x="7059" y="24411"/>
                  </a:cubicBezTo>
                  <a:cubicBezTo>
                    <a:pt x="9714" y="13859"/>
                    <a:pt x="13076" y="5096"/>
                    <a:pt x="19978" y="5096"/>
                  </a:cubicBezTo>
                  <a:cubicBezTo>
                    <a:pt x="24579" y="5096"/>
                    <a:pt x="25817" y="9030"/>
                    <a:pt x="25817" y="13859"/>
                  </a:cubicBezTo>
                  <a:cubicBezTo>
                    <a:pt x="25817" y="17257"/>
                    <a:pt x="24225" y="23874"/>
                    <a:pt x="22986" y="28703"/>
                  </a:cubicBezTo>
                  <a:cubicBezTo>
                    <a:pt x="21747" y="33531"/>
                    <a:pt x="19978" y="40864"/>
                    <a:pt x="19093" y="44798"/>
                  </a:cubicBezTo>
                  <a:lnTo>
                    <a:pt x="13430" y="67690"/>
                  </a:lnTo>
                  <a:cubicBezTo>
                    <a:pt x="12722" y="70015"/>
                    <a:pt x="11660" y="74486"/>
                    <a:pt x="11660" y="75022"/>
                  </a:cubicBezTo>
                  <a:cubicBezTo>
                    <a:pt x="11660" y="78957"/>
                    <a:pt x="14846" y="80745"/>
                    <a:pt x="17677" y="80745"/>
                  </a:cubicBezTo>
                  <a:cubicBezTo>
                    <a:pt x="20862" y="80745"/>
                    <a:pt x="23694" y="78420"/>
                    <a:pt x="24579" y="76810"/>
                  </a:cubicBezTo>
                  <a:cubicBezTo>
                    <a:pt x="25464" y="75201"/>
                    <a:pt x="26879" y="69478"/>
                    <a:pt x="27764" y="65722"/>
                  </a:cubicBezTo>
                  <a:cubicBezTo>
                    <a:pt x="28649" y="62324"/>
                    <a:pt x="30596" y="54098"/>
                    <a:pt x="31657" y="49627"/>
                  </a:cubicBezTo>
                  <a:cubicBezTo>
                    <a:pt x="32719" y="45692"/>
                    <a:pt x="33781" y="41758"/>
                    <a:pt x="34666" y="37645"/>
                  </a:cubicBezTo>
                  <a:cubicBezTo>
                    <a:pt x="36612" y="30312"/>
                    <a:pt x="36966" y="28882"/>
                    <a:pt x="42098" y="21549"/>
                  </a:cubicBezTo>
                  <a:cubicBezTo>
                    <a:pt x="47054" y="14396"/>
                    <a:pt x="55371" y="5096"/>
                    <a:pt x="68643" y="5096"/>
                  </a:cubicBezTo>
                  <a:cubicBezTo>
                    <a:pt x="78908" y="5096"/>
                    <a:pt x="79084" y="14217"/>
                    <a:pt x="79084" y="17615"/>
                  </a:cubicBezTo>
                  <a:cubicBezTo>
                    <a:pt x="79084" y="22086"/>
                    <a:pt x="78554" y="24411"/>
                    <a:pt x="76076" y="34426"/>
                  </a:cubicBezTo>
                  <a:lnTo>
                    <a:pt x="68643" y="64471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2DDB727-542B-592A-517C-CC05C357D5C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736397" y="4101324"/>
              <a:ext cx="57387" cy="459616"/>
            </a:xfrm>
            <a:custGeom>
              <a:avLst/>
              <a:gdLst>
                <a:gd name="connsiteX0" fmla="*/ 166 w 57387"/>
                <a:gd name="connsiteY0" fmla="*/ 459682 h 459616"/>
                <a:gd name="connsiteX1" fmla="*/ 57554 w 57387"/>
                <a:gd name="connsiteY1" fmla="*/ 459682 h 459616"/>
                <a:gd name="connsiteX2" fmla="*/ 57554 w 57387"/>
                <a:gd name="connsiteY2" fmla="*/ 447674 h 459616"/>
                <a:gd name="connsiteX3" fmla="*/ 12048 w 57387"/>
                <a:gd name="connsiteY3" fmla="*/ 447674 h 459616"/>
                <a:gd name="connsiteX4" fmla="*/ 12048 w 57387"/>
                <a:gd name="connsiteY4" fmla="*/ 12074 h 459616"/>
                <a:gd name="connsiteX5" fmla="*/ 57554 w 57387"/>
                <a:gd name="connsiteY5" fmla="*/ 12074 h 459616"/>
                <a:gd name="connsiteX6" fmla="*/ 57554 w 57387"/>
                <a:gd name="connsiteY6" fmla="*/ 66 h 459616"/>
                <a:gd name="connsiteX7" fmla="*/ 166 w 57387"/>
                <a:gd name="connsiteY7" fmla="*/ 66 h 459616"/>
                <a:gd name="connsiteX8" fmla="*/ 166 w 57387"/>
                <a:gd name="connsiteY8" fmla="*/ 459682 h 45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387" h="459616">
                  <a:moveTo>
                    <a:pt x="166" y="459682"/>
                  </a:moveTo>
                  <a:lnTo>
                    <a:pt x="57554" y="459682"/>
                  </a:lnTo>
                  <a:lnTo>
                    <a:pt x="57554" y="447674"/>
                  </a:lnTo>
                  <a:lnTo>
                    <a:pt x="12048" y="447674"/>
                  </a:lnTo>
                  <a:lnTo>
                    <a:pt x="12048" y="12074"/>
                  </a:lnTo>
                  <a:lnTo>
                    <a:pt x="57554" y="12074"/>
                  </a:lnTo>
                  <a:lnTo>
                    <a:pt x="57554" y="66"/>
                  </a:lnTo>
                  <a:lnTo>
                    <a:pt x="166" y="66"/>
                  </a:lnTo>
                  <a:lnTo>
                    <a:pt x="166" y="459682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076753FC-97FA-0BF6-4ACE-E710E2D6A73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816594" y="4220638"/>
              <a:ext cx="142079" cy="180116"/>
            </a:xfrm>
            <a:custGeom>
              <a:avLst/>
              <a:gdLst>
                <a:gd name="connsiteX0" fmla="*/ 118991 w 142079"/>
                <a:gd name="connsiteY0" fmla="*/ 18727 h 180116"/>
                <a:gd name="connsiteX1" fmla="*/ 135424 w 142079"/>
                <a:gd name="connsiteY1" fmla="*/ 7997 h 180116"/>
                <a:gd name="connsiteX2" fmla="*/ 142250 w 142079"/>
                <a:gd name="connsiteY2" fmla="*/ 3143 h 180116"/>
                <a:gd name="connsiteX3" fmla="*/ 138710 w 142079"/>
                <a:gd name="connsiteY3" fmla="*/ 77 h 180116"/>
                <a:gd name="connsiteX4" fmla="*/ 110649 w 142079"/>
                <a:gd name="connsiteY4" fmla="*/ 844 h 180116"/>
                <a:gd name="connsiteX5" fmla="*/ 73486 w 142079"/>
                <a:gd name="connsiteY5" fmla="*/ 77 h 180116"/>
                <a:gd name="connsiteX6" fmla="*/ 68177 w 142079"/>
                <a:gd name="connsiteY6" fmla="*/ 5187 h 180116"/>
                <a:gd name="connsiteX7" fmla="*/ 76772 w 142079"/>
                <a:gd name="connsiteY7" fmla="*/ 7997 h 180116"/>
                <a:gd name="connsiteX8" fmla="*/ 91435 w 142079"/>
                <a:gd name="connsiteY8" fmla="*/ 8508 h 180116"/>
                <a:gd name="connsiteX9" fmla="*/ 99272 w 142079"/>
                <a:gd name="connsiteY9" fmla="*/ 13618 h 180116"/>
                <a:gd name="connsiteX10" fmla="*/ 98261 w 142079"/>
                <a:gd name="connsiteY10" fmla="*/ 18983 h 180116"/>
                <a:gd name="connsiteX11" fmla="*/ 69188 w 142079"/>
                <a:gd name="connsiteY11" fmla="*/ 136250 h 180116"/>
                <a:gd name="connsiteX12" fmla="*/ 32783 w 142079"/>
                <a:gd name="connsiteY12" fmla="*/ 174573 h 180116"/>
                <a:gd name="connsiteX13" fmla="*/ 8766 w 142079"/>
                <a:gd name="connsiteY13" fmla="*/ 158733 h 180116"/>
                <a:gd name="connsiteX14" fmla="*/ 11800 w 142079"/>
                <a:gd name="connsiteY14" fmla="*/ 158988 h 180116"/>
                <a:gd name="connsiteX15" fmla="*/ 28233 w 142079"/>
                <a:gd name="connsiteY15" fmla="*/ 142637 h 180116"/>
                <a:gd name="connsiteX16" fmla="*/ 17109 w 142079"/>
                <a:gd name="connsiteY16" fmla="*/ 131907 h 180116"/>
                <a:gd name="connsiteX17" fmla="*/ 171 w 142079"/>
                <a:gd name="connsiteY17" fmla="*/ 152346 h 180116"/>
                <a:gd name="connsiteX18" fmla="*/ 33542 w 142079"/>
                <a:gd name="connsiteY18" fmla="*/ 180193 h 180116"/>
                <a:gd name="connsiteX19" fmla="*/ 89413 w 142079"/>
                <a:gd name="connsiteY19" fmla="*/ 138039 h 180116"/>
                <a:gd name="connsiteX20" fmla="*/ 118991 w 142079"/>
                <a:gd name="connsiteY20" fmla="*/ 18727 h 1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079" h="180116">
                  <a:moveTo>
                    <a:pt x="118991" y="18727"/>
                  </a:moveTo>
                  <a:cubicBezTo>
                    <a:pt x="121014" y="10296"/>
                    <a:pt x="121519" y="7997"/>
                    <a:pt x="135424" y="7997"/>
                  </a:cubicBezTo>
                  <a:cubicBezTo>
                    <a:pt x="139469" y="7997"/>
                    <a:pt x="142250" y="7997"/>
                    <a:pt x="142250" y="3143"/>
                  </a:cubicBezTo>
                  <a:cubicBezTo>
                    <a:pt x="142250" y="844"/>
                    <a:pt x="140733" y="77"/>
                    <a:pt x="138710" y="77"/>
                  </a:cubicBezTo>
                  <a:cubicBezTo>
                    <a:pt x="132390" y="77"/>
                    <a:pt x="116969" y="844"/>
                    <a:pt x="110649" y="844"/>
                  </a:cubicBezTo>
                  <a:cubicBezTo>
                    <a:pt x="102306" y="844"/>
                    <a:pt x="81828" y="77"/>
                    <a:pt x="73486" y="77"/>
                  </a:cubicBezTo>
                  <a:cubicBezTo>
                    <a:pt x="71210" y="77"/>
                    <a:pt x="68177" y="77"/>
                    <a:pt x="68177" y="5187"/>
                  </a:cubicBezTo>
                  <a:cubicBezTo>
                    <a:pt x="68177" y="7997"/>
                    <a:pt x="70199" y="7997"/>
                    <a:pt x="76772" y="7997"/>
                  </a:cubicBezTo>
                  <a:cubicBezTo>
                    <a:pt x="82587" y="7997"/>
                    <a:pt x="85115" y="7997"/>
                    <a:pt x="91435" y="8508"/>
                  </a:cubicBezTo>
                  <a:cubicBezTo>
                    <a:pt x="97502" y="9275"/>
                    <a:pt x="99272" y="10041"/>
                    <a:pt x="99272" y="13618"/>
                  </a:cubicBezTo>
                  <a:cubicBezTo>
                    <a:pt x="99272" y="15151"/>
                    <a:pt x="98767" y="16939"/>
                    <a:pt x="98261" y="18983"/>
                  </a:cubicBezTo>
                  <a:lnTo>
                    <a:pt x="69188" y="136250"/>
                  </a:lnTo>
                  <a:cubicBezTo>
                    <a:pt x="63120" y="161032"/>
                    <a:pt x="45929" y="174573"/>
                    <a:pt x="32783" y="174573"/>
                  </a:cubicBezTo>
                  <a:cubicBezTo>
                    <a:pt x="26210" y="174573"/>
                    <a:pt x="12811" y="172018"/>
                    <a:pt x="8766" y="158733"/>
                  </a:cubicBezTo>
                  <a:cubicBezTo>
                    <a:pt x="9525" y="158988"/>
                    <a:pt x="11294" y="158988"/>
                    <a:pt x="11800" y="158988"/>
                  </a:cubicBezTo>
                  <a:cubicBezTo>
                    <a:pt x="21660" y="158988"/>
                    <a:pt x="28233" y="150302"/>
                    <a:pt x="28233" y="142637"/>
                  </a:cubicBezTo>
                  <a:cubicBezTo>
                    <a:pt x="28233" y="134462"/>
                    <a:pt x="21407" y="131907"/>
                    <a:pt x="17109" y="131907"/>
                  </a:cubicBezTo>
                  <a:cubicBezTo>
                    <a:pt x="12558" y="131907"/>
                    <a:pt x="171" y="134973"/>
                    <a:pt x="171" y="152346"/>
                  </a:cubicBezTo>
                  <a:cubicBezTo>
                    <a:pt x="171" y="168186"/>
                    <a:pt x="13570" y="180193"/>
                    <a:pt x="33542" y="180193"/>
                  </a:cubicBezTo>
                  <a:cubicBezTo>
                    <a:pt x="56800" y="180193"/>
                    <a:pt x="83092" y="163332"/>
                    <a:pt x="89413" y="138039"/>
                  </a:cubicBezTo>
                  <a:lnTo>
                    <a:pt x="118991" y="18727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3149E955-2E31-5A50-0401-35DCEF8DB23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983498" y="4128295"/>
              <a:ext cx="46011" cy="178660"/>
            </a:xfrm>
            <a:custGeom>
              <a:avLst/>
              <a:gdLst>
                <a:gd name="connsiteX0" fmla="*/ 42649 w 46011"/>
                <a:gd name="connsiteY0" fmla="*/ 72 h 178660"/>
                <a:gd name="connsiteX1" fmla="*/ 177 w 46011"/>
                <a:gd name="connsiteY1" fmla="*/ 89313 h 178660"/>
                <a:gd name="connsiteX2" fmla="*/ 42649 w 46011"/>
                <a:gd name="connsiteY2" fmla="*/ 178732 h 178660"/>
                <a:gd name="connsiteX3" fmla="*/ 46189 w 46011"/>
                <a:gd name="connsiteY3" fmla="*/ 176586 h 178660"/>
                <a:gd name="connsiteX4" fmla="*/ 44419 w 46011"/>
                <a:gd name="connsiteY4" fmla="*/ 173903 h 178660"/>
                <a:gd name="connsiteX5" fmla="*/ 12211 w 46011"/>
                <a:gd name="connsiteY5" fmla="*/ 89491 h 178660"/>
                <a:gd name="connsiteX6" fmla="*/ 44950 w 46011"/>
                <a:gd name="connsiteY6" fmla="*/ 4364 h 178660"/>
                <a:gd name="connsiteX7" fmla="*/ 46189 w 46011"/>
                <a:gd name="connsiteY7" fmla="*/ 2218 h 178660"/>
                <a:gd name="connsiteX8" fmla="*/ 42649 w 46011"/>
                <a:gd name="connsiteY8" fmla="*/ 72 h 17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11" h="178660">
                  <a:moveTo>
                    <a:pt x="42649" y="72"/>
                  </a:moveTo>
                  <a:cubicBezTo>
                    <a:pt x="9026" y="24036"/>
                    <a:pt x="177" y="61950"/>
                    <a:pt x="177" y="89313"/>
                  </a:cubicBezTo>
                  <a:cubicBezTo>
                    <a:pt x="177" y="114529"/>
                    <a:pt x="7610" y="153695"/>
                    <a:pt x="42649" y="178732"/>
                  </a:cubicBezTo>
                  <a:cubicBezTo>
                    <a:pt x="44065" y="178732"/>
                    <a:pt x="46189" y="178732"/>
                    <a:pt x="46189" y="176586"/>
                  </a:cubicBezTo>
                  <a:cubicBezTo>
                    <a:pt x="46189" y="175513"/>
                    <a:pt x="45658" y="175155"/>
                    <a:pt x="44419" y="173903"/>
                  </a:cubicBezTo>
                  <a:cubicBezTo>
                    <a:pt x="20882" y="152443"/>
                    <a:pt x="12211" y="122040"/>
                    <a:pt x="12211" y="89491"/>
                  </a:cubicBezTo>
                  <a:cubicBezTo>
                    <a:pt x="12211" y="41205"/>
                    <a:pt x="30439" y="17598"/>
                    <a:pt x="44950" y="4364"/>
                  </a:cubicBezTo>
                  <a:cubicBezTo>
                    <a:pt x="45658" y="3649"/>
                    <a:pt x="46189" y="3112"/>
                    <a:pt x="46189" y="2218"/>
                  </a:cubicBezTo>
                  <a:cubicBezTo>
                    <a:pt x="46189" y="72"/>
                    <a:pt x="44065" y="72"/>
                    <a:pt x="42649" y="72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B06D25EF-E1B3-C0F6-3CEB-C7997558308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054714" y="4183556"/>
              <a:ext cx="70609" cy="80656"/>
            </a:xfrm>
            <a:custGeom>
              <a:avLst/>
              <a:gdLst>
                <a:gd name="connsiteX0" fmla="*/ 63888 w 70609"/>
                <a:gd name="connsiteY0" fmla="*/ 11696 h 80656"/>
                <a:gd name="connsiteX1" fmla="*/ 56456 w 70609"/>
                <a:gd name="connsiteY1" fmla="*/ 20102 h 80656"/>
                <a:gd name="connsiteX2" fmla="*/ 62296 w 70609"/>
                <a:gd name="connsiteY2" fmla="*/ 25825 h 80656"/>
                <a:gd name="connsiteX3" fmla="*/ 70790 w 70609"/>
                <a:gd name="connsiteY3" fmla="*/ 15631 h 80656"/>
                <a:gd name="connsiteX4" fmla="*/ 47254 w 70609"/>
                <a:gd name="connsiteY4" fmla="*/ 72 h 80656"/>
                <a:gd name="connsiteX5" fmla="*/ 14692 w 70609"/>
                <a:gd name="connsiteY5" fmla="*/ 26182 h 80656"/>
                <a:gd name="connsiteX6" fmla="*/ 20885 w 70609"/>
                <a:gd name="connsiteY6" fmla="*/ 39238 h 80656"/>
                <a:gd name="connsiteX7" fmla="*/ 40883 w 70609"/>
                <a:gd name="connsiteY7" fmla="*/ 45676 h 80656"/>
                <a:gd name="connsiteX8" fmla="*/ 55925 w 70609"/>
                <a:gd name="connsiteY8" fmla="*/ 57479 h 80656"/>
                <a:gd name="connsiteX9" fmla="*/ 46546 w 70609"/>
                <a:gd name="connsiteY9" fmla="*/ 71786 h 80656"/>
                <a:gd name="connsiteX10" fmla="*/ 28849 w 70609"/>
                <a:gd name="connsiteY10" fmla="*/ 75721 h 80656"/>
                <a:gd name="connsiteX11" fmla="*/ 7613 w 70609"/>
                <a:gd name="connsiteY11" fmla="*/ 68210 h 80656"/>
                <a:gd name="connsiteX12" fmla="*/ 17346 w 70609"/>
                <a:gd name="connsiteY12" fmla="*/ 58016 h 80656"/>
                <a:gd name="connsiteX13" fmla="*/ 10444 w 70609"/>
                <a:gd name="connsiteY13" fmla="*/ 51399 h 80656"/>
                <a:gd name="connsiteX14" fmla="*/ 180 w 70609"/>
                <a:gd name="connsiteY14" fmla="*/ 63381 h 80656"/>
                <a:gd name="connsiteX15" fmla="*/ 28672 w 70609"/>
                <a:gd name="connsiteY15" fmla="*/ 80728 h 80656"/>
                <a:gd name="connsiteX16" fmla="*/ 67251 w 70609"/>
                <a:gd name="connsiteY16" fmla="*/ 51220 h 80656"/>
                <a:gd name="connsiteX17" fmla="*/ 42829 w 70609"/>
                <a:gd name="connsiteY17" fmla="*/ 30296 h 80656"/>
                <a:gd name="connsiteX18" fmla="*/ 35751 w 70609"/>
                <a:gd name="connsiteY18" fmla="*/ 28865 h 80656"/>
                <a:gd name="connsiteX19" fmla="*/ 26018 w 70609"/>
                <a:gd name="connsiteY19" fmla="*/ 19923 h 80656"/>
                <a:gd name="connsiteX20" fmla="*/ 33096 w 70609"/>
                <a:gd name="connsiteY20" fmla="*/ 8477 h 80656"/>
                <a:gd name="connsiteX21" fmla="*/ 47077 w 70609"/>
                <a:gd name="connsiteY21" fmla="*/ 5079 h 80656"/>
                <a:gd name="connsiteX22" fmla="*/ 63888 w 70609"/>
                <a:gd name="connsiteY22" fmla="*/ 11696 h 8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609" h="80656">
                  <a:moveTo>
                    <a:pt x="63888" y="11696"/>
                  </a:moveTo>
                  <a:cubicBezTo>
                    <a:pt x="59287" y="12769"/>
                    <a:pt x="56456" y="16525"/>
                    <a:pt x="56456" y="20102"/>
                  </a:cubicBezTo>
                  <a:cubicBezTo>
                    <a:pt x="56456" y="24215"/>
                    <a:pt x="59995" y="25825"/>
                    <a:pt x="62296" y="25825"/>
                  </a:cubicBezTo>
                  <a:cubicBezTo>
                    <a:pt x="64065" y="25825"/>
                    <a:pt x="70790" y="24752"/>
                    <a:pt x="70790" y="15631"/>
                  </a:cubicBezTo>
                  <a:cubicBezTo>
                    <a:pt x="70790" y="4006"/>
                    <a:pt x="58049" y="72"/>
                    <a:pt x="47254" y="72"/>
                  </a:cubicBezTo>
                  <a:cubicBezTo>
                    <a:pt x="19647" y="72"/>
                    <a:pt x="14692" y="20638"/>
                    <a:pt x="14692" y="26182"/>
                  </a:cubicBezTo>
                  <a:cubicBezTo>
                    <a:pt x="14692" y="32799"/>
                    <a:pt x="18408" y="37092"/>
                    <a:pt x="20885" y="39238"/>
                  </a:cubicBezTo>
                  <a:cubicBezTo>
                    <a:pt x="25487" y="42814"/>
                    <a:pt x="28672" y="43530"/>
                    <a:pt x="40883" y="45676"/>
                  </a:cubicBezTo>
                  <a:cubicBezTo>
                    <a:pt x="44599" y="46391"/>
                    <a:pt x="55925" y="48537"/>
                    <a:pt x="55925" y="57479"/>
                  </a:cubicBezTo>
                  <a:cubicBezTo>
                    <a:pt x="55925" y="60519"/>
                    <a:pt x="53978" y="67315"/>
                    <a:pt x="46546" y="71786"/>
                  </a:cubicBezTo>
                  <a:cubicBezTo>
                    <a:pt x="39644" y="75721"/>
                    <a:pt x="30973" y="75721"/>
                    <a:pt x="28849" y="75721"/>
                  </a:cubicBezTo>
                  <a:cubicBezTo>
                    <a:pt x="21770" y="75721"/>
                    <a:pt x="11683" y="74111"/>
                    <a:pt x="7613" y="68210"/>
                  </a:cubicBezTo>
                  <a:cubicBezTo>
                    <a:pt x="13453" y="67494"/>
                    <a:pt x="17346" y="63023"/>
                    <a:pt x="17346" y="58016"/>
                  </a:cubicBezTo>
                  <a:cubicBezTo>
                    <a:pt x="17346" y="53545"/>
                    <a:pt x="14161" y="51399"/>
                    <a:pt x="10444" y="51399"/>
                  </a:cubicBezTo>
                  <a:cubicBezTo>
                    <a:pt x="5312" y="51399"/>
                    <a:pt x="180" y="55512"/>
                    <a:pt x="180" y="63381"/>
                  </a:cubicBezTo>
                  <a:cubicBezTo>
                    <a:pt x="180" y="74111"/>
                    <a:pt x="11506" y="80728"/>
                    <a:pt x="28672" y="80728"/>
                  </a:cubicBezTo>
                  <a:cubicBezTo>
                    <a:pt x="61234" y="80728"/>
                    <a:pt x="67251" y="58195"/>
                    <a:pt x="67251" y="51220"/>
                  </a:cubicBezTo>
                  <a:cubicBezTo>
                    <a:pt x="67251" y="34767"/>
                    <a:pt x="49377" y="31548"/>
                    <a:pt x="42829" y="30296"/>
                  </a:cubicBezTo>
                  <a:cubicBezTo>
                    <a:pt x="41237" y="29938"/>
                    <a:pt x="36812" y="29223"/>
                    <a:pt x="35751" y="28865"/>
                  </a:cubicBezTo>
                  <a:cubicBezTo>
                    <a:pt x="29203" y="27613"/>
                    <a:pt x="26018" y="23857"/>
                    <a:pt x="26018" y="19923"/>
                  </a:cubicBezTo>
                  <a:cubicBezTo>
                    <a:pt x="26018" y="15810"/>
                    <a:pt x="29203" y="10981"/>
                    <a:pt x="33096" y="8477"/>
                  </a:cubicBezTo>
                  <a:cubicBezTo>
                    <a:pt x="37874" y="5437"/>
                    <a:pt x="44068" y="5079"/>
                    <a:pt x="47077" y="5079"/>
                  </a:cubicBezTo>
                  <a:cubicBezTo>
                    <a:pt x="50793" y="5079"/>
                    <a:pt x="59995" y="5616"/>
                    <a:pt x="63888" y="11696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02628090-F75D-3600-6BDE-C597A27775D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150133" y="4128295"/>
              <a:ext cx="45834" cy="178660"/>
            </a:xfrm>
            <a:custGeom>
              <a:avLst/>
              <a:gdLst>
                <a:gd name="connsiteX0" fmla="*/ 3546 w 45834"/>
                <a:gd name="connsiteY0" fmla="*/ 72 h 178660"/>
                <a:gd name="connsiteX1" fmla="*/ 184 w 45834"/>
                <a:gd name="connsiteY1" fmla="*/ 2218 h 178660"/>
                <a:gd name="connsiteX2" fmla="*/ 1777 w 45834"/>
                <a:gd name="connsiteY2" fmla="*/ 4901 h 178660"/>
                <a:gd name="connsiteX3" fmla="*/ 33985 w 45834"/>
                <a:gd name="connsiteY3" fmla="*/ 89313 h 178660"/>
                <a:gd name="connsiteX4" fmla="*/ 3370 w 45834"/>
                <a:gd name="connsiteY4" fmla="*/ 172473 h 178660"/>
                <a:gd name="connsiteX5" fmla="*/ 184 w 45834"/>
                <a:gd name="connsiteY5" fmla="*/ 176586 h 178660"/>
                <a:gd name="connsiteX6" fmla="*/ 2485 w 45834"/>
                <a:gd name="connsiteY6" fmla="*/ 178732 h 178660"/>
                <a:gd name="connsiteX7" fmla="*/ 33100 w 45834"/>
                <a:gd name="connsiteY7" fmla="*/ 144574 h 178660"/>
                <a:gd name="connsiteX8" fmla="*/ 46019 w 45834"/>
                <a:gd name="connsiteY8" fmla="*/ 89491 h 178660"/>
                <a:gd name="connsiteX9" fmla="*/ 3546 w 45834"/>
                <a:gd name="connsiteY9" fmla="*/ 72 h 17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34" h="178660">
                  <a:moveTo>
                    <a:pt x="3546" y="72"/>
                  </a:moveTo>
                  <a:cubicBezTo>
                    <a:pt x="2308" y="72"/>
                    <a:pt x="184" y="72"/>
                    <a:pt x="184" y="2218"/>
                  </a:cubicBezTo>
                  <a:cubicBezTo>
                    <a:pt x="184" y="3112"/>
                    <a:pt x="715" y="3649"/>
                    <a:pt x="1777" y="4901"/>
                  </a:cubicBezTo>
                  <a:cubicBezTo>
                    <a:pt x="16996" y="19029"/>
                    <a:pt x="33985" y="43172"/>
                    <a:pt x="33985" y="89313"/>
                  </a:cubicBezTo>
                  <a:cubicBezTo>
                    <a:pt x="33985" y="126690"/>
                    <a:pt x="22482" y="154946"/>
                    <a:pt x="3370" y="172473"/>
                  </a:cubicBezTo>
                  <a:cubicBezTo>
                    <a:pt x="361" y="175513"/>
                    <a:pt x="184" y="175692"/>
                    <a:pt x="184" y="176586"/>
                  </a:cubicBezTo>
                  <a:cubicBezTo>
                    <a:pt x="184" y="177480"/>
                    <a:pt x="715" y="178732"/>
                    <a:pt x="2485" y="178732"/>
                  </a:cubicBezTo>
                  <a:cubicBezTo>
                    <a:pt x="4608" y="178732"/>
                    <a:pt x="21420" y="166929"/>
                    <a:pt x="33100" y="144574"/>
                  </a:cubicBezTo>
                  <a:cubicBezTo>
                    <a:pt x="40886" y="129730"/>
                    <a:pt x="46019" y="110416"/>
                    <a:pt x="46019" y="89491"/>
                  </a:cubicBezTo>
                  <a:cubicBezTo>
                    <a:pt x="46019" y="64275"/>
                    <a:pt x="38586" y="25109"/>
                    <a:pt x="3546" y="72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67772953-EEDA-A562-D317-73583900D1A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959182" y="4348009"/>
              <a:ext cx="46011" cy="178660"/>
            </a:xfrm>
            <a:custGeom>
              <a:avLst/>
              <a:gdLst>
                <a:gd name="connsiteX0" fmla="*/ 42648 w 46011"/>
                <a:gd name="connsiteY0" fmla="*/ 80 h 178660"/>
                <a:gd name="connsiteX1" fmla="*/ 176 w 46011"/>
                <a:gd name="connsiteY1" fmla="*/ 89321 h 178660"/>
                <a:gd name="connsiteX2" fmla="*/ 42648 w 46011"/>
                <a:gd name="connsiteY2" fmla="*/ 178741 h 178660"/>
                <a:gd name="connsiteX3" fmla="*/ 46188 w 46011"/>
                <a:gd name="connsiteY3" fmla="*/ 176595 h 178660"/>
                <a:gd name="connsiteX4" fmla="*/ 44418 w 46011"/>
                <a:gd name="connsiteY4" fmla="*/ 173912 h 178660"/>
                <a:gd name="connsiteX5" fmla="*/ 12210 w 46011"/>
                <a:gd name="connsiteY5" fmla="*/ 89500 h 178660"/>
                <a:gd name="connsiteX6" fmla="*/ 44949 w 46011"/>
                <a:gd name="connsiteY6" fmla="*/ 4373 h 178660"/>
                <a:gd name="connsiteX7" fmla="*/ 46188 w 46011"/>
                <a:gd name="connsiteY7" fmla="*/ 2227 h 178660"/>
                <a:gd name="connsiteX8" fmla="*/ 42648 w 46011"/>
                <a:gd name="connsiteY8" fmla="*/ 80 h 17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11" h="178660">
                  <a:moveTo>
                    <a:pt x="42648" y="80"/>
                  </a:moveTo>
                  <a:cubicBezTo>
                    <a:pt x="9025" y="24045"/>
                    <a:pt x="176" y="61959"/>
                    <a:pt x="176" y="89321"/>
                  </a:cubicBezTo>
                  <a:cubicBezTo>
                    <a:pt x="176" y="114537"/>
                    <a:pt x="7609" y="153703"/>
                    <a:pt x="42648" y="178741"/>
                  </a:cubicBezTo>
                  <a:cubicBezTo>
                    <a:pt x="44064" y="178741"/>
                    <a:pt x="46188" y="178741"/>
                    <a:pt x="46188" y="176595"/>
                  </a:cubicBezTo>
                  <a:cubicBezTo>
                    <a:pt x="46188" y="175521"/>
                    <a:pt x="45657" y="175164"/>
                    <a:pt x="44418" y="173912"/>
                  </a:cubicBezTo>
                  <a:cubicBezTo>
                    <a:pt x="20881" y="152451"/>
                    <a:pt x="12210" y="122049"/>
                    <a:pt x="12210" y="89500"/>
                  </a:cubicBezTo>
                  <a:cubicBezTo>
                    <a:pt x="12210" y="41213"/>
                    <a:pt x="30438" y="17607"/>
                    <a:pt x="44949" y="4373"/>
                  </a:cubicBezTo>
                  <a:cubicBezTo>
                    <a:pt x="45657" y="3657"/>
                    <a:pt x="46188" y="3121"/>
                    <a:pt x="46188" y="2227"/>
                  </a:cubicBezTo>
                  <a:cubicBezTo>
                    <a:pt x="46188" y="80"/>
                    <a:pt x="44064" y="80"/>
                    <a:pt x="42648" y="80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5312BDA3-E486-89C1-592B-B40164DBFCB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026152" y="4403271"/>
              <a:ext cx="108126" cy="80656"/>
            </a:xfrm>
            <a:custGeom>
              <a:avLst/>
              <a:gdLst>
                <a:gd name="connsiteX0" fmla="*/ 13452 w 108126"/>
                <a:gd name="connsiteY0" fmla="*/ 67682 h 80656"/>
                <a:gd name="connsiteX1" fmla="*/ 11682 w 108126"/>
                <a:gd name="connsiteY1" fmla="*/ 75014 h 80656"/>
                <a:gd name="connsiteX2" fmla="*/ 17699 w 108126"/>
                <a:gd name="connsiteY2" fmla="*/ 80737 h 80656"/>
                <a:gd name="connsiteX3" fmla="*/ 24601 w 108126"/>
                <a:gd name="connsiteY3" fmla="*/ 76802 h 80656"/>
                <a:gd name="connsiteX4" fmla="*/ 27786 w 108126"/>
                <a:gd name="connsiteY4" fmla="*/ 65714 h 80656"/>
                <a:gd name="connsiteX5" fmla="*/ 31679 w 108126"/>
                <a:gd name="connsiteY5" fmla="*/ 49619 h 80656"/>
                <a:gd name="connsiteX6" fmla="*/ 34688 w 108126"/>
                <a:gd name="connsiteY6" fmla="*/ 37637 h 80656"/>
                <a:gd name="connsiteX7" fmla="*/ 42121 w 108126"/>
                <a:gd name="connsiteY7" fmla="*/ 21541 h 80656"/>
                <a:gd name="connsiteX8" fmla="*/ 68666 w 108126"/>
                <a:gd name="connsiteY8" fmla="*/ 5088 h 80656"/>
                <a:gd name="connsiteX9" fmla="*/ 79107 w 108126"/>
                <a:gd name="connsiteY9" fmla="*/ 17607 h 80656"/>
                <a:gd name="connsiteX10" fmla="*/ 68666 w 108126"/>
                <a:gd name="connsiteY10" fmla="*/ 55699 h 80656"/>
                <a:gd name="connsiteX11" fmla="*/ 66011 w 108126"/>
                <a:gd name="connsiteY11" fmla="*/ 65357 h 80656"/>
                <a:gd name="connsiteX12" fmla="*/ 82823 w 108126"/>
                <a:gd name="connsiteY12" fmla="*/ 80737 h 80656"/>
                <a:gd name="connsiteX13" fmla="*/ 108306 w 108126"/>
                <a:gd name="connsiteY13" fmla="*/ 53374 h 80656"/>
                <a:gd name="connsiteX14" fmla="*/ 105475 w 108126"/>
                <a:gd name="connsiteY14" fmla="*/ 51050 h 80656"/>
                <a:gd name="connsiteX15" fmla="*/ 102112 w 108126"/>
                <a:gd name="connsiteY15" fmla="*/ 54090 h 80656"/>
                <a:gd name="connsiteX16" fmla="*/ 83354 w 108126"/>
                <a:gd name="connsiteY16" fmla="*/ 75729 h 80656"/>
                <a:gd name="connsiteX17" fmla="*/ 78930 w 108126"/>
                <a:gd name="connsiteY17" fmla="*/ 69470 h 80656"/>
                <a:gd name="connsiteX18" fmla="*/ 83000 w 108126"/>
                <a:gd name="connsiteY18" fmla="*/ 54984 h 80656"/>
                <a:gd name="connsiteX19" fmla="*/ 92379 w 108126"/>
                <a:gd name="connsiteY19" fmla="*/ 20468 h 80656"/>
                <a:gd name="connsiteX20" fmla="*/ 69373 w 108126"/>
                <a:gd name="connsiteY20" fmla="*/ 80 h 80656"/>
                <a:gd name="connsiteX21" fmla="*/ 39466 w 108126"/>
                <a:gd name="connsiteY21" fmla="*/ 16355 h 80656"/>
                <a:gd name="connsiteX22" fmla="*/ 20531 w 108126"/>
                <a:gd name="connsiteY22" fmla="*/ 80 h 80656"/>
                <a:gd name="connsiteX23" fmla="*/ 6550 w 108126"/>
                <a:gd name="connsiteY23" fmla="*/ 9738 h 80656"/>
                <a:gd name="connsiteX24" fmla="*/ 179 w 108126"/>
                <a:gd name="connsiteY24" fmla="*/ 27443 h 80656"/>
                <a:gd name="connsiteX25" fmla="*/ 3188 w 108126"/>
                <a:gd name="connsiteY25" fmla="*/ 29768 h 80656"/>
                <a:gd name="connsiteX26" fmla="*/ 7081 w 108126"/>
                <a:gd name="connsiteY26" fmla="*/ 24403 h 80656"/>
                <a:gd name="connsiteX27" fmla="*/ 20000 w 108126"/>
                <a:gd name="connsiteY27" fmla="*/ 5088 h 80656"/>
                <a:gd name="connsiteX28" fmla="*/ 25840 w 108126"/>
                <a:gd name="connsiteY28" fmla="*/ 13851 h 80656"/>
                <a:gd name="connsiteX29" fmla="*/ 23008 w 108126"/>
                <a:gd name="connsiteY29" fmla="*/ 28695 h 80656"/>
                <a:gd name="connsiteX30" fmla="*/ 19115 w 108126"/>
                <a:gd name="connsiteY30" fmla="*/ 44790 h 80656"/>
                <a:gd name="connsiteX31" fmla="*/ 13452 w 108126"/>
                <a:gd name="connsiteY31" fmla="*/ 67682 h 8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126" h="80656">
                  <a:moveTo>
                    <a:pt x="13452" y="67682"/>
                  </a:moveTo>
                  <a:cubicBezTo>
                    <a:pt x="12744" y="70007"/>
                    <a:pt x="11682" y="74477"/>
                    <a:pt x="11682" y="75014"/>
                  </a:cubicBezTo>
                  <a:cubicBezTo>
                    <a:pt x="11682" y="78948"/>
                    <a:pt x="14868" y="80737"/>
                    <a:pt x="17699" y="80737"/>
                  </a:cubicBezTo>
                  <a:cubicBezTo>
                    <a:pt x="20885" y="80737"/>
                    <a:pt x="23716" y="78412"/>
                    <a:pt x="24601" y="76802"/>
                  </a:cubicBezTo>
                  <a:cubicBezTo>
                    <a:pt x="25486" y="75193"/>
                    <a:pt x="26901" y="69470"/>
                    <a:pt x="27786" y="65714"/>
                  </a:cubicBezTo>
                  <a:cubicBezTo>
                    <a:pt x="28671" y="62316"/>
                    <a:pt x="30618" y="54090"/>
                    <a:pt x="31679" y="49619"/>
                  </a:cubicBezTo>
                  <a:cubicBezTo>
                    <a:pt x="32741" y="45684"/>
                    <a:pt x="33803" y="41750"/>
                    <a:pt x="34688" y="37637"/>
                  </a:cubicBezTo>
                  <a:cubicBezTo>
                    <a:pt x="36635" y="30304"/>
                    <a:pt x="36988" y="28874"/>
                    <a:pt x="42121" y="21541"/>
                  </a:cubicBezTo>
                  <a:cubicBezTo>
                    <a:pt x="47076" y="14388"/>
                    <a:pt x="55393" y="5088"/>
                    <a:pt x="68666" y="5088"/>
                  </a:cubicBezTo>
                  <a:cubicBezTo>
                    <a:pt x="78930" y="5088"/>
                    <a:pt x="79107" y="14209"/>
                    <a:pt x="79107" y="17607"/>
                  </a:cubicBezTo>
                  <a:cubicBezTo>
                    <a:pt x="79107" y="28337"/>
                    <a:pt x="71497" y="48188"/>
                    <a:pt x="68666" y="55699"/>
                  </a:cubicBezTo>
                  <a:cubicBezTo>
                    <a:pt x="66719" y="60707"/>
                    <a:pt x="66011" y="62316"/>
                    <a:pt x="66011" y="65357"/>
                  </a:cubicBezTo>
                  <a:cubicBezTo>
                    <a:pt x="66011" y="74835"/>
                    <a:pt x="73798" y="80737"/>
                    <a:pt x="82823" y="80737"/>
                  </a:cubicBezTo>
                  <a:cubicBezTo>
                    <a:pt x="100520" y="80737"/>
                    <a:pt x="108306" y="56057"/>
                    <a:pt x="108306" y="53374"/>
                  </a:cubicBezTo>
                  <a:cubicBezTo>
                    <a:pt x="108306" y="51050"/>
                    <a:pt x="106006" y="51050"/>
                    <a:pt x="105475" y="51050"/>
                  </a:cubicBezTo>
                  <a:cubicBezTo>
                    <a:pt x="102997" y="51050"/>
                    <a:pt x="102820" y="52123"/>
                    <a:pt x="102112" y="54090"/>
                  </a:cubicBezTo>
                  <a:cubicBezTo>
                    <a:pt x="98042" y="68397"/>
                    <a:pt x="90432" y="75729"/>
                    <a:pt x="83354" y="75729"/>
                  </a:cubicBezTo>
                  <a:cubicBezTo>
                    <a:pt x="79637" y="75729"/>
                    <a:pt x="78930" y="73226"/>
                    <a:pt x="78930" y="69470"/>
                  </a:cubicBezTo>
                  <a:cubicBezTo>
                    <a:pt x="78930" y="65357"/>
                    <a:pt x="79814" y="63032"/>
                    <a:pt x="83000" y="54984"/>
                  </a:cubicBezTo>
                  <a:cubicBezTo>
                    <a:pt x="85123" y="49440"/>
                    <a:pt x="92379" y="30483"/>
                    <a:pt x="92379" y="20468"/>
                  </a:cubicBezTo>
                  <a:cubicBezTo>
                    <a:pt x="92379" y="3121"/>
                    <a:pt x="78753" y="80"/>
                    <a:pt x="69373" y="80"/>
                  </a:cubicBezTo>
                  <a:cubicBezTo>
                    <a:pt x="54685" y="80"/>
                    <a:pt x="44775" y="9201"/>
                    <a:pt x="39466" y="16355"/>
                  </a:cubicBezTo>
                  <a:cubicBezTo>
                    <a:pt x="38227" y="4015"/>
                    <a:pt x="27786" y="80"/>
                    <a:pt x="20531" y="80"/>
                  </a:cubicBezTo>
                  <a:cubicBezTo>
                    <a:pt x="12921" y="80"/>
                    <a:pt x="8851" y="5624"/>
                    <a:pt x="6550" y="9738"/>
                  </a:cubicBezTo>
                  <a:cubicBezTo>
                    <a:pt x="2657" y="16355"/>
                    <a:pt x="179" y="26549"/>
                    <a:pt x="179" y="27443"/>
                  </a:cubicBezTo>
                  <a:cubicBezTo>
                    <a:pt x="179" y="29768"/>
                    <a:pt x="2657" y="29768"/>
                    <a:pt x="3188" y="29768"/>
                  </a:cubicBezTo>
                  <a:cubicBezTo>
                    <a:pt x="5665" y="29768"/>
                    <a:pt x="5842" y="29231"/>
                    <a:pt x="7081" y="24403"/>
                  </a:cubicBezTo>
                  <a:cubicBezTo>
                    <a:pt x="9736" y="13851"/>
                    <a:pt x="13098" y="5088"/>
                    <a:pt x="20000" y="5088"/>
                  </a:cubicBezTo>
                  <a:cubicBezTo>
                    <a:pt x="24601" y="5088"/>
                    <a:pt x="25840" y="9022"/>
                    <a:pt x="25840" y="13851"/>
                  </a:cubicBezTo>
                  <a:cubicBezTo>
                    <a:pt x="25840" y="17249"/>
                    <a:pt x="24247" y="23866"/>
                    <a:pt x="23008" y="28695"/>
                  </a:cubicBezTo>
                  <a:cubicBezTo>
                    <a:pt x="21769" y="33523"/>
                    <a:pt x="20000" y="40856"/>
                    <a:pt x="19115" y="44790"/>
                  </a:cubicBezTo>
                  <a:lnTo>
                    <a:pt x="13452" y="67682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D83D6593-F92B-8F0A-62FA-DA94AA29090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155371" y="4348009"/>
              <a:ext cx="45834" cy="178660"/>
            </a:xfrm>
            <a:custGeom>
              <a:avLst/>
              <a:gdLst>
                <a:gd name="connsiteX0" fmla="*/ 3547 w 45834"/>
                <a:gd name="connsiteY0" fmla="*/ 80 h 178660"/>
                <a:gd name="connsiteX1" fmla="*/ 184 w 45834"/>
                <a:gd name="connsiteY1" fmla="*/ 2227 h 178660"/>
                <a:gd name="connsiteX2" fmla="*/ 1777 w 45834"/>
                <a:gd name="connsiteY2" fmla="*/ 4909 h 178660"/>
                <a:gd name="connsiteX3" fmla="*/ 33985 w 45834"/>
                <a:gd name="connsiteY3" fmla="*/ 89321 h 178660"/>
                <a:gd name="connsiteX4" fmla="*/ 3370 w 45834"/>
                <a:gd name="connsiteY4" fmla="*/ 172481 h 178660"/>
                <a:gd name="connsiteX5" fmla="*/ 184 w 45834"/>
                <a:gd name="connsiteY5" fmla="*/ 176595 h 178660"/>
                <a:gd name="connsiteX6" fmla="*/ 2485 w 45834"/>
                <a:gd name="connsiteY6" fmla="*/ 178741 h 178660"/>
                <a:gd name="connsiteX7" fmla="*/ 33100 w 45834"/>
                <a:gd name="connsiteY7" fmla="*/ 144582 h 178660"/>
                <a:gd name="connsiteX8" fmla="*/ 46019 w 45834"/>
                <a:gd name="connsiteY8" fmla="*/ 89500 h 178660"/>
                <a:gd name="connsiteX9" fmla="*/ 3547 w 45834"/>
                <a:gd name="connsiteY9" fmla="*/ 80 h 17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34" h="178660">
                  <a:moveTo>
                    <a:pt x="3547" y="80"/>
                  </a:moveTo>
                  <a:cubicBezTo>
                    <a:pt x="2308" y="80"/>
                    <a:pt x="184" y="80"/>
                    <a:pt x="184" y="2227"/>
                  </a:cubicBezTo>
                  <a:cubicBezTo>
                    <a:pt x="184" y="3121"/>
                    <a:pt x="715" y="3657"/>
                    <a:pt x="1777" y="4909"/>
                  </a:cubicBezTo>
                  <a:cubicBezTo>
                    <a:pt x="16996" y="19037"/>
                    <a:pt x="33985" y="43181"/>
                    <a:pt x="33985" y="89321"/>
                  </a:cubicBezTo>
                  <a:cubicBezTo>
                    <a:pt x="33985" y="126698"/>
                    <a:pt x="22482" y="154955"/>
                    <a:pt x="3370" y="172481"/>
                  </a:cubicBezTo>
                  <a:cubicBezTo>
                    <a:pt x="361" y="175521"/>
                    <a:pt x="184" y="175700"/>
                    <a:pt x="184" y="176595"/>
                  </a:cubicBezTo>
                  <a:cubicBezTo>
                    <a:pt x="184" y="177489"/>
                    <a:pt x="715" y="178741"/>
                    <a:pt x="2485" y="178741"/>
                  </a:cubicBezTo>
                  <a:cubicBezTo>
                    <a:pt x="4608" y="178741"/>
                    <a:pt x="21420" y="166937"/>
                    <a:pt x="33100" y="144582"/>
                  </a:cubicBezTo>
                  <a:cubicBezTo>
                    <a:pt x="40887" y="129739"/>
                    <a:pt x="46019" y="110424"/>
                    <a:pt x="46019" y="89500"/>
                  </a:cubicBezTo>
                  <a:cubicBezTo>
                    <a:pt x="46019" y="64284"/>
                    <a:pt x="38586" y="25118"/>
                    <a:pt x="3547" y="80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F93B39DB-14DC-8A5F-BE8B-5E7C9AA3097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304533" y="4246186"/>
              <a:ext cx="168624" cy="170152"/>
            </a:xfrm>
            <a:custGeom>
              <a:avLst/>
              <a:gdLst>
                <a:gd name="connsiteX0" fmla="*/ 168814 w 168624"/>
                <a:gd name="connsiteY0" fmla="*/ 85153 h 170152"/>
                <a:gd name="connsiteX1" fmla="*/ 84629 w 168624"/>
                <a:gd name="connsiteY1" fmla="*/ 77 h 170152"/>
                <a:gd name="connsiteX2" fmla="*/ 190 w 168624"/>
                <a:gd name="connsiteY2" fmla="*/ 85153 h 170152"/>
                <a:gd name="connsiteX3" fmla="*/ 84376 w 168624"/>
                <a:gd name="connsiteY3" fmla="*/ 170230 h 170152"/>
                <a:gd name="connsiteX4" fmla="*/ 168814 w 168624"/>
                <a:gd name="connsiteY4" fmla="*/ 85153 h 170152"/>
                <a:gd name="connsiteX5" fmla="*/ 34319 w 168624"/>
                <a:gd name="connsiteY5" fmla="*/ 30224 h 170152"/>
                <a:gd name="connsiteX6" fmla="*/ 32044 w 168624"/>
                <a:gd name="connsiteY6" fmla="*/ 27414 h 170152"/>
                <a:gd name="connsiteX7" fmla="*/ 84376 w 168624"/>
                <a:gd name="connsiteY7" fmla="*/ 6464 h 170152"/>
                <a:gd name="connsiteX8" fmla="*/ 137213 w 168624"/>
                <a:gd name="connsiteY8" fmla="*/ 27414 h 170152"/>
                <a:gd name="connsiteX9" fmla="*/ 84629 w 168624"/>
                <a:gd name="connsiteY9" fmla="*/ 80810 h 170152"/>
                <a:gd name="connsiteX10" fmla="*/ 34319 w 168624"/>
                <a:gd name="connsiteY10" fmla="*/ 30224 h 170152"/>
                <a:gd name="connsiteX11" fmla="*/ 26988 w 168624"/>
                <a:gd name="connsiteY11" fmla="*/ 138550 h 170152"/>
                <a:gd name="connsiteX12" fmla="*/ 6510 w 168624"/>
                <a:gd name="connsiteY12" fmla="*/ 85153 h 170152"/>
                <a:gd name="connsiteX13" fmla="*/ 26988 w 168624"/>
                <a:gd name="connsiteY13" fmla="*/ 31757 h 170152"/>
                <a:gd name="connsiteX14" fmla="*/ 79825 w 168624"/>
                <a:gd name="connsiteY14" fmla="*/ 85153 h 170152"/>
                <a:gd name="connsiteX15" fmla="*/ 26988 w 168624"/>
                <a:gd name="connsiteY15" fmla="*/ 138550 h 170152"/>
                <a:gd name="connsiteX16" fmla="*/ 141764 w 168624"/>
                <a:gd name="connsiteY16" fmla="*/ 31757 h 170152"/>
                <a:gd name="connsiteX17" fmla="*/ 162494 w 168624"/>
                <a:gd name="connsiteY17" fmla="*/ 85153 h 170152"/>
                <a:gd name="connsiteX18" fmla="*/ 142016 w 168624"/>
                <a:gd name="connsiteY18" fmla="*/ 138550 h 170152"/>
                <a:gd name="connsiteX19" fmla="*/ 89179 w 168624"/>
                <a:gd name="connsiteY19" fmla="*/ 85153 h 170152"/>
                <a:gd name="connsiteX20" fmla="*/ 141764 w 168624"/>
                <a:gd name="connsiteY20" fmla="*/ 31757 h 170152"/>
                <a:gd name="connsiteX21" fmla="*/ 134685 w 168624"/>
                <a:gd name="connsiteY21" fmla="*/ 140082 h 170152"/>
                <a:gd name="connsiteX22" fmla="*/ 136960 w 168624"/>
                <a:gd name="connsiteY22" fmla="*/ 142893 h 170152"/>
                <a:gd name="connsiteX23" fmla="*/ 84629 w 168624"/>
                <a:gd name="connsiteY23" fmla="*/ 163842 h 170152"/>
                <a:gd name="connsiteX24" fmla="*/ 31791 w 168624"/>
                <a:gd name="connsiteY24" fmla="*/ 142893 h 170152"/>
                <a:gd name="connsiteX25" fmla="*/ 84376 w 168624"/>
                <a:gd name="connsiteY25" fmla="*/ 89497 h 170152"/>
                <a:gd name="connsiteX26" fmla="*/ 134685 w 168624"/>
                <a:gd name="connsiteY26" fmla="*/ 140082 h 17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624" h="170152">
                  <a:moveTo>
                    <a:pt x="168814" y="85153"/>
                  </a:moveTo>
                  <a:cubicBezTo>
                    <a:pt x="168814" y="38144"/>
                    <a:pt x="130893" y="77"/>
                    <a:pt x="84629" y="77"/>
                  </a:cubicBezTo>
                  <a:cubicBezTo>
                    <a:pt x="37606" y="77"/>
                    <a:pt x="190" y="38655"/>
                    <a:pt x="190" y="85153"/>
                  </a:cubicBezTo>
                  <a:cubicBezTo>
                    <a:pt x="190" y="132162"/>
                    <a:pt x="38112" y="170230"/>
                    <a:pt x="84376" y="170230"/>
                  </a:cubicBezTo>
                  <a:cubicBezTo>
                    <a:pt x="131398" y="170230"/>
                    <a:pt x="168814" y="131651"/>
                    <a:pt x="168814" y="85153"/>
                  </a:cubicBezTo>
                  <a:close/>
                  <a:moveTo>
                    <a:pt x="34319" y="30224"/>
                  </a:moveTo>
                  <a:cubicBezTo>
                    <a:pt x="33814" y="29713"/>
                    <a:pt x="32044" y="27925"/>
                    <a:pt x="32044" y="27414"/>
                  </a:cubicBezTo>
                  <a:cubicBezTo>
                    <a:pt x="32044" y="26392"/>
                    <a:pt x="52522" y="6464"/>
                    <a:pt x="84376" y="6464"/>
                  </a:cubicBezTo>
                  <a:cubicBezTo>
                    <a:pt x="93224" y="6464"/>
                    <a:pt x="116483" y="7742"/>
                    <a:pt x="137213" y="27414"/>
                  </a:cubicBezTo>
                  <a:lnTo>
                    <a:pt x="84629" y="80810"/>
                  </a:lnTo>
                  <a:lnTo>
                    <a:pt x="34319" y="30224"/>
                  </a:lnTo>
                  <a:close/>
                  <a:moveTo>
                    <a:pt x="26988" y="138550"/>
                  </a:moveTo>
                  <a:cubicBezTo>
                    <a:pt x="11567" y="121177"/>
                    <a:pt x="6510" y="101504"/>
                    <a:pt x="6510" y="85153"/>
                  </a:cubicBezTo>
                  <a:cubicBezTo>
                    <a:pt x="6510" y="65481"/>
                    <a:pt x="13842" y="46831"/>
                    <a:pt x="26988" y="31757"/>
                  </a:cubicBezTo>
                  <a:lnTo>
                    <a:pt x="79825" y="85153"/>
                  </a:lnTo>
                  <a:lnTo>
                    <a:pt x="26988" y="138550"/>
                  </a:lnTo>
                  <a:close/>
                  <a:moveTo>
                    <a:pt x="141764" y="31757"/>
                  </a:moveTo>
                  <a:cubicBezTo>
                    <a:pt x="153898" y="44787"/>
                    <a:pt x="162494" y="64204"/>
                    <a:pt x="162494" y="85153"/>
                  </a:cubicBezTo>
                  <a:cubicBezTo>
                    <a:pt x="162494" y="104826"/>
                    <a:pt x="155162" y="123476"/>
                    <a:pt x="142016" y="138550"/>
                  </a:cubicBezTo>
                  <a:lnTo>
                    <a:pt x="89179" y="85153"/>
                  </a:lnTo>
                  <a:lnTo>
                    <a:pt x="141764" y="31757"/>
                  </a:lnTo>
                  <a:close/>
                  <a:moveTo>
                    <a:pt x="134685" y="140082"/>
                  </a:moveTo>
                  <a:cubicBezTo>
                    <a:pt x="135191" y="140593"/>
                    <a:pt x="136960" y="142382"/>
                    <a:pt x="136960" y="142893"/>
                  </a:cubicBezTo>
                  <a:cubicBezTo>
                    <a:pt x="136960" y="143915"/>
                    <a:pt x="116483" y="163842"/>
                    <a:pt x="84629" y="163842"/>
                  </a:cubicBezTo>
                  <a:cubicBezTo>
                    <a:pt x="75780" y="163842"/>
                    <a:pt x="52522" y="162565"/>
                    <a:pt x="31791" y="142893"/>
                  </a:cubicBezTo>
                  <a:lnTo>
                    <a:pt x="84376" y="89497"/>
                  </a:lnTo>
                  <a:lnTo>
                    <a:pt x="134685" y="140082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245BFBF-EF0A-D76E-E450-EB9DFD62AA0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556584" y="4215017"/>
              <a:ext cx="149916" cy="185737"/>
            </a:xfrm>
            <a:custGeom>
              <a:avLst/>
              <a:gdLst>
                <a:gd name="connsiteX0" fmla="*/ 150116 w 149916"/>
                <a:gd name="connsiteY0" fmla="*/ 2632 h 185737"/>
                <a:gd name="connsiteX1" fmla="*/ 147335 w 149916"/>
                <a:gd name="connsiteY1" fmla="*/ 77 h 185737"/>
                <a:gd name="connsiteX2" fmla="*/ 142785 w 149916"/>
                <a:gd name="connsiteY2" fmla="*/ 3909 h 185737"/>
                <a:gd name="connsiteX3" fmla="*/ 130650 w 149916"/>
                <a:gd name="connsiteY3" fmla="*/ 18472 h 185737"/>
                <a:gd name="connsiteX4" fmla="*/ 94498 w 149916"/>
                <a:gd name="connsiteY4" fmla="*/ 77 h 185737"/>
                <a:gd name="connsiteX5" fmla="*/ 32054 w 149916"/>
                <a:gd name="connsiteY5" fmla="*/ 60371 h 185737"/>
                <a:gd name="connsiteX6" fmla="*/ 58346 w 149916"/>
                <a:gd name="connsiteY6" fmla="*/ 96650 h 185737"/>
                <a:gd name="connsiteX7" fmla="*/ 85397 w 149916"/>
                <a:gd name="connsiteY7" fmla="*/ 103804 h 185737"/>
                <a:gd name="connsiteX8" fmla="*/ 108655 w 149916"/>
                <a:gd name="connsiteY8" fmla="*/ 130885 h 185737"/>
                <a:gd name="connsiteX9" fmla="*/ 63150 w 149916"/>
                <a:gd name="connsiteY9" fmla="*/ 177894 h 185737"/>
                <a:gd name="connsiteX10" fmla="*/ 18908 w 149916"/>
                <a:gd name="connsiteY10" fmla="*/ 140593 h 185737"/>
                <a:gd name="connsiteX11" fmla="*/ 20425 w 149916"/>
                <a:gd name="connsiteY11" fmla="*/ 126797 h 185737"/>
                <a:gd name="connsiteX12" fmla="*/ 20931 w 149916"/>
                <a:gd name="connsiteY12" fmla="*/ 125009 h 185737"/>
                <a:gd name="connsiteX13" fmla="*/ 17897 w 149916"/>
                <a:gd name="connsiteY13" fmla="*/ 122199 h 185737"/>
                <a:gd name="connsiteX14" fmla="*/ 15369 w 149916"/>
                <a:gd name="connsiteY14" fmla="*/ 123220 h 185737"/>
                <a:gd name="connsiteX15" fmla="*/ 200 w 149916"/>
                <a:gd name="connsiteY15" fmla="*/ 183259 h 185737"/>
                <a:gd name="connsiteX16" fmla="*/ 2981 w 149916"/>
                <a:gd name="connsiteY16" fmla="*/ 185814 h 185737"/>
                <a:gd name="connsiteX17" fmla="*/ 7532 w 149916"/>
                <a:gd name="connsiteY17" fmla="*/ 181982 h 185737"/>
                <a:gd name="connsiteX18" fmla="*/ 19919 w 149916"/>
                <a:gd name="connsiteY18" fmla="*/ 167419 h 185737"/>
                <a:gd name="connsiteX19" fmla="*/ 62644 w 149916"/>
                <a:gd name="connsiteY19" fmla="*/ 185814 h 185737"/>
                <a:gd name="connsiteX20" fmla="*/ 126858 w 149916"/>
                <a:gd name="connsiteY20" fmla="*/ 120155 h 185737"/>
                <a:gd name="connsiteX21" fmla="*/ 114470 w 149916"/>
                <a:gd name="connsiteY21" fmla="*/ 90263 h 185737"/>
                <a:gd name="connsiteX22" fmla="*/ 82363 w 149916"/>
                <a:gd name="connsiteY22" fmla="*/ 77489 h 185737"/>
                <a:gd name="connsiteX23" fmla="*/ 65425 w 149916"/>
                <a:gd name="connsiteY23" fmla="*/ 72890 h 185737"/>
                <a:gd name="connsiteX24" fmla="*/ 50004 w 149916"/>
                <a:gd name="connsiteY24" fmla="*/ 49641 h 185737"/>
                <a:gd name="connsiteX25" fmla="*/ 94245 w 149916"/>
                <a:gd name="connsiteY25" fmla="*/ 7231 h 185737"/>
                <a:gd name="connsiteX26" fmla="*/ 130650 w 149916"/>
                <a:gd name="connsiteY26" fmla="*/ 46831 h 185737"/>
                <a:gd name="connsiteX27" fmla="*/ 129639 w 149916"/>
                <a:gd name="connsiteY27" fmla="*/ 61138 h 185737"/>
                <a:gd name="connsiteX28" fmla="*/ 132672 w 149916"/>
                <a:gd name="connsiteY28" fmla="*/ 63693 h 185737"/>
                <a:gd name="connsiteX29" fmla="*/ 136465 w 149916"/>
                <a:gd name="connsiteY29" fmla="*/ 58583 h 185737"/>
                <a:gd name="connsiteX30" fmla="*/ 150116 w 149916"/>
                <a:gd name="connsiteY30" fmla="*/ 2632 h 18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9916" h="185737">
                  <a:moveTo>
                    <a:pt x="150116" y="2632"/>
                  </a:moveTo>
                  <a:cubicBezTo>
                    <a:pt x="150116" y="1865"/>
                    <a:pt x="149611" y="77"/>
                    <a:pt x="147335" y="77"/>
                  </a:cubicBezTo>
                  <a:cubicBezTo>
                    <a:pt x="146071" y="77"/>
                    <a:pt x="145818" y="333"/>
                    <a:pt x="142785" y="3909"/>
                  </a:cubicBezTo>
                  <a:lnTo>
                    <a:pt x="130650" y="18472"/>
                  </a:lnTo>
                  <a:cubicBezTo>
                    <a:pt x="124077" y="6464"/>
                    <a:pt x="110931" y="77"/>
                    <a:pt x="94498" y="77"/>
                  </a:cubicBezTo>
                  <a:cubicBezTo>
                    <a:pt x="62391" y="77"/>
                    <a:pt x="32054" y="29458"/>
                    <a:pt x="32054" y="60371"/>
                  </a:cubicBezTo>
                  <a:cubicBezTo>
                    <a:pt x="32054" y="81066"/>
                    <a:pt x="45453" y="92818"/>
                    <a:pt x="58346" y="96650"/>
                  </a:cubicBezTo>
                  <a:lnTo>
                    <a:pt x="85397" y="103804"/>
                  </a:lnTo>
                  <a:cubicBezTo>
                    <a:pt x="94751" y="106103"/>
                    <a:pt x="108655" y="109935"/>
                    <a:pt x="108655" y="130885"/>
                  </a:cubicBezTo>
                  <a:cubicBezTo>
                    <a:pt x="108655" y="153879"/>
                    <a:pt x="87925" y="177894"/>
                    <a:pt x="63150" y="177894"/>
                  </a:cubicBezTo>
                  <a:cubicBezTo>
                    <a:pt x="46970" y="177894"/>
                    <a:pt x="18908" y="172273"/>
                    <a:pt x="18908" y="140593"/>
                  </a:cubicBezTo>
                  <a:cubicBezTo>
                    <a:pt x="18908" y="134462"/>
                    <a:pt x="20172" y="128330"/>
                    <a:pt x="20425" y="126797"/>
                  </a:cubicBezTo>
                  <a:cubicBezTo>
                    <a:pt x="20678" y="125775"/>
                    <a:pt x="20931" y="125520"/>
                    <a:pt x="20931" y="125009"/>
                  </a:cubicBezTo>
                  <a:cubicBezTo>
                    <a:pt x="20931" y="122454"/>
                    <a:pt x="19161" y="122199"/>
                    <a:pt x="17897" y="122199"/>
                  </a:cubicBezTo>
                  <a:cubicBezTo>
                    <a:pt x="16633" y="122199"/>
                    <a:pt x="16127" y="122454"/>
                    <a:pt x="15369" y="123220"/>
                  </a:cubicBezTo>
                  <a:cubicBezTo>
                    <a:pt x="14357" y="124242"/>
                    <a:pt x="200" y="182493"/>
                    <a:pt x="200" y="183259"/>
                  </a:cubicBezTo>
                  <a:cubicBezTo>
                    <a:pt x="200" y="184792"/>
                    <a:pt x="1464" y="185814"/>
                    <a:pt x="2981" y="185814"/>
                  </a:cubicBezTo>
                  <a:cubicBezTo>
                    <a:pt x="4245" y="185814"/>
                    <a:pt x="4498" y="185559"/>
                    <a:pt x="7532" y="181982"/>
                  </a:cubicBezTo>
                  <a:lnTo>
                    <a:pt x="19919" y="167419"/>
                  </a:lnTo>
                  <a:cubicBezTo>
                    <a:pt x="30790" y="182237"/>
                    <a:pt x="47981" y="185814"/>
                    <a:pt x="62644" y="185814"/>
                  </a:cubicBezTo>
                  <a:cubicBezTo>
                    <a:pt x="97026" y="185814"/>
                    <a:pt x="126858" y="151835"/>
                    <a:pt x="126858" y="120155"/>
                  </a:cubicBezTo>
                  <a:cubicBezTo>
                    <a:pt x="126858" y="102526"/>
                    <a:pt x="118262" y="93840"/>
                    <a:pt x="114470" y="90263"/>
                  </a:cubicBezTo>
                  <a:cubicBezTo>
                    <a:pt x="108655" y="84387"/>
                    <a:pt x="104863" y="83365"/>
                    <a:pt x="82363" y="77489"/>
                  </a:cubicBezTo>
                  <a:cubicBezTo>
                    <a:pt x="76801" y="75956"/>
                    <a:pt x="67700" y="73401"/>
                    <a:pt x="65425" y="72890"/>
                  </a:cubicBezTo>
                  <a:cubicBezTo>
                    <a:pt x="58599" y="70591"/>
                    <a:pt x="50004" y="63182"/>
                    <a:pt x="50004" y="49641"/>
                  </a:cubicBezTo>
                  <a:cubicBezTo>
                    <a:pt x="50004" y="28947"/>
                    <a:pt x="70228" y="7231"/>
                    <a:pt x="94245" y="7231"/>
                  </a:cubicBezTo>
                  <a:cubicBezTo>
                    <a:pt x="115229" y="7231"/>
                    <a:pt x="130650" y="18216"/>
                    <a:pt x="130650" y="46831"/>
                  </a:cubicBezTo>
                  <a:cubicBezTo>
                    <a:pt x="130650" y="55006"/>
                    <a:pt x="129639" y="59605"/>
                    <a:pt x="129639" y="61138"/>
                  </a:cubicBezTo>
                  <a:cubicBezTo>
                    <a:pt x="129639" y="61393"/>
                    <a:pt x="129639" y="63693"/>
                    <a:pt x="132672" y="63693"/>
                  </a:cubicBezTo>
                  <a:cubicBezTo>
                    <a:pt x="135200" y="63693"/>
                    <a:pt x="135453" y="62926"/>
                    <a:pt x="136465" y="58583"/>
                  </a:cubicBezTo>
                  <a:lnTo>
                    <a:pt x="150116" y="2632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F71C0DE-BC95-2AC0-B3C8-BD418D6FF38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718811" y="4307134"/>
              <a:ext cx="46011" cy="178660"/>
            </a:xfrm>
            <a:custGeom>
              <a:avLst/>
              <a:gdLst>
                <a:gd name="connsiteX0" fmla="*/ 42678 w 46011"/>
                <a:gd name="connsiteY0" fmla="*/ 79 h 178660"/>
                <a:gd name="connsiteX1" fmla="*/ 206 w 46011"/>
                <a:gd name="connsiteY1" fmla="*/ 89320 h 178660"/>
                <a:gd name="connsiteX2" fmla="*/ 42678 w 46011"/>
                <a:gd name="connsiteY2" fmla="*/ 178739 h 178660"/>
                <a:gd name="connsiteX3" fmla="*/ 46218 w 46011"/>
                <a:gd name="connsiteY3" fmla="*/ 176593 h 178660"/>
                <a:gd name="connsiteX4" fmla="*/ 44448 w 46011"/>
                <a:gd name="connsiteY4" fmla="*/ 173910 h 178660"/>
                <a:gd name="connsiteX5" fmla="*/ 12240 w 46011"/>
                <a:gd name="connsiteY5" fmla="*/ 89498 h 178660"/>
                <a:gd name="connsiteX6" fmla="*/ 44979 w 46011"/>
                <a:gd name="connsiteY6" fmla="*/ 4371 h 178660"/>
                <a:gd name="connsiteX7" fmla="*/ 46218 w 46011"/>
                <a:gd name="connsiteY7" fmla="*/ 2225 h 178660"/>
                <a:gd name="connsiteX8" fmla="*/ 42678 w 46011"/>
                <a:gd name="connsiteY8" fmla="*/ 79 h 17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11" h="178660">
                  <a:moveTo>
                    <a:pt x="42678" y="79"/>
                  </a:moveTo>
                  <a:cubicBezTo>
                    <a:pt x="9055" y="24043"/>
                    <a:pt x="206" y="61957"/>
                    <a:pt x="206" y="89320"/>
                  </a:cubicBezTo>
                  <a:cubicBezTo>
                    <a:pt x="206" y="114536"/>
                    <a:pt x="7639" y="153702"/>
                    <a:pt x="42678" y="178739"/>
                  </a:cubicBezTo>
                  <a:cubicBezTo>
                    <a:pt x="44094" y="178739"/>
                    <a:pt x="46218" y="178739"/>
                    <a:pt x="46218" y="176593"/>
                  </a:cubicBezTo>
                  <a:cubicBezTo>
                    <a:pt x="46218" y="175520"/>
                    <a:pt x="45687" y="175162"/>
                    <a:pt x="44448" y="173910"/>
                  </a:cubicBezTo>
                  <a:cubicBezTo>
                    <a:pt x="20911" y="152450"/>
                    <a:pt x="12240" y="122047"/>
                    <a:pt x="12240" y="89498"/>
                  </a:cubicBezTo>
                  <a:cubicBezTo>
                    <a:pt x="12240" y="41212"/>
                    <a:pt x="30468" y="17605"/>
                    <a:pt x="44979" y="4371"/>
                  </a:cubicBezTo>
                  <a:cubicBezTo>
                    <a:pt x="45687" y="3656"/>
                    <a:pt x="46218" y="3119"/>
                    <a:pt x="46218" y="2225"/>
                  </a:cubicBezTo>
                  <a:cubicBezTo>
                    <a:pt x="46218" y="79"/>
                    <a:pt x="44094" y="79"/>
                    <a:pt x="42678" y="79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644A61F-95CB-8C4A-F1AB-FEAEF1C1784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785780" y="4362395"/>
              <a:ext cx="108126" cy="80656"/>
            </a:xfrm>
            <a:custGeom>
              <a:avLst/>
              <a:gdLst>
                <a:gd name="connsiteX0" fmla="*/ 13482 w 108126"/>
                <a:gd name="connsiteY0" fmla="*/ 67680 h 80656"/>
                <a:gd name="connsiteX1" fmla="*/ 11712 w 108126"/>
                <a:gd name="connsiteY1" fmla="*/ 75012 h 80656"/>
                <a:gd name="connsiteX2" fmla="*/ 17729 w 108126"/>
                <a:gd name="connsiteY2" fmla="*/ 80735 h 80656"/>
                <a:gd name="connsiteX3" fmla="*/ 24631 w 108126"/>
                <a:gd name="connsiteY3" fmla="*/ 76801 h 80656"/>
                <a:gd name="connsiteX4" fmla="*/ 27816 w 108126"/>
                <a:gd name="connsiteY4" fmla="*/ 65713 h 80656"/>
                <a:gd name="connsiteX5" fmla="*/ 31709 w 108126"/>
                <a:gd name="connsiteY5" fmla="*/ 49617 h 80656"/>
                <a:gd name="connsiteX6" fmla="*/ 34718 w 108126"/>
                <a:gd name="connsiteY6" fmla="*/ 37635 h 80656"/>
                <a:gd name="connsiteX7" fmla="*/ 42150 w 108126"/>
                <a:gd name="connsiteY7" fmla="*/ 21540 h 80656"/>
                <a:gd name="connsiteX8" fmla="*/ 68695 w 108126"/>
                <a:gd name="connsiteY8" fmla="*/ 5086 h 80656"/>
                <a:gd name="connsiteX9" fmla="*/ 79137 w 108126"/>
                <a:gd name="connsiteY9" fmla="*/ 17605 h 80656"/>
                <a:gd name="connsiteX10" fmla="*/ 68695 w 108126"/>
                <a:gd name="connsiteY10" fmla="*/ 55698 h 80656"/>
                <a:gd name="connsiteX11" fmla="*/ 66041 w 108126"/>
                <a:gd name="connsiteY11" fmla="*/ 65355 h 80656"/>
                <a:gd name="connsiteX12" fmla="*/ 82853 w 108126"/>
                <a:gd name="connsiteY12" fmla="*/ 80735 h 80656"/>
                <a:gd name="connsiteX13" fmla="*/ 108336 w 108126"/>
                <a:gd name="connsiteY13" fmla="*/ 53373 h 80656"/>
                <a:gd name="connsiteX14" fmla="*/ 105505 w 108126"/>
                <a:gd name="connsiteY14" fmla="*/ 51048 h 80656"/>
                <a:gd name="connsiteX15" fmla="*/ 102142 w 108126"/>
                <a:gd name="connsiteY15" fmla="*/ 54088 h 80656"/>
                <a:gd name="connsiteX16" fmla="*/ 83384 w 108126"/>
                <a:gd name="connsiteY16" fmla="*/ 75728 h 80656"/>
                <a:gd name="connsiteX17" fmla="*/ 78960 w 108126"/>
                <a:gd name="connsiteY17" fmla="*/ 69468 h 80656"/>
                <a:gd name="connsiteX18" fmla="*/ 83030 w 108126"/>
                <a:gd name="connsiteY18" fmla="*/ 54982 h 80656"/>
                <a:gd name="connsiteX19" fmla="*/ 92409 w 108126"/>
                <a:gd name="connsiteY19" fmla="*/ 20467 h 80656"/>
                <a:gd name="connsiteX20" fmla="*/ 69403 w 108126"/>
                <a:gd name="connsiteY20" fmla="*/ 79 h 80656"/>
                <a:gd name="connsiteX21" fmla="*/ 39496 w 108126"/>
                <a:gd name="connsiteY21" fmla="*/ 16353 h 80656"/>
                <a:gd name="connsiteX22" fmla="*/ 20561 w 108126"/>
                <a:gd name="connsiteY22" fmla="*/ 79 h 80656"/>
                <a:gd name="connsiteX23" fmla="*/ 6580 w 108126"/>
                <a:gd name="connsiteY23" fmla="*/ 9736 h 80656"/>
                <a:gd name="connsiteX24" fmla="*/ 209 w 108126"/>
                <a:gd name="connsiteY24" fmla="*/ 27441 h 80656"/>
                <a:gd name="connsiteX25" fmla="*/ 3218 w 108126"/>
                <a:gd name="connsiteY25" fmla="*/ 29766 h 80656"/>
                <a:gd name="connsiteX26" fmla="*/ 7111 w 108126"/>
                <a:gd name="connsiteY26" fmla="*/ 24401 h 80656"/>
                <a:gd name="connsiteX27" fmla="*/ 20030 w 108126"/>
                <a:gd name="connsiteY27" fmla="*/ 5086 h 80656"/>
                <a:gd name="connsiteX28" fmla="*/ 25870 w 108126"/>
                <a:gd name="connsiteY28" fmla="*/ 13849 h 80656"/>
                <a:gd name="connsiteX29" fmla="*/ 23038 w 108126"/>
                <a:gd name="connsiteY29" fmla="*/ 28693 h 80656"/>
                <a:gd name="connsiteX30" fmla="*/ 19145 w 108126"/>
                <a:gd name="connsiteY30" fmla="*/ 44789 h 80656"/>
                <a:gd name="connsiteX31" fmla="*/ 13482 w 108126"/>
                <a:gd name="connsiteY31" fmla="*/ 67680 h 8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126" h="80656">
                  <a:moveTo>
                    <a:pt x="13482" y="67680"/>
                  </a:moveTo>
                  <a:cubicBezTo>
                    <a:pt x="12774" y="70005"/>
                    <a:pt x="11712" y="74476"/>
                    <a:pt x="11712" y="75012"/>
                  </a:cubicBezTo>
                  <a:cubicBezTo>
                    <a:pt x="11712" y="78947"/>
                    <a:pt x="14898" y="80735"/>
                    <a:pt x="17729" y="80735"/>
                  </a:cubicBezTo>
                  <a:cubicBezTo>
                    <a:pt x="20914" y="80735"/>
                    <a:pt x="23746" y="78410"/>
                    <a:pt x="24631" y="76801"/>
                  </a:cubicBezTo>
                  <a:cubicBezTo>
                    <a:pt x="25516" y="75191"/>
                    <a:pt x="26931" y="69468"/>
                    <a:pt x="27816" y="65713"/>
                  </a:cubicBezTo>
                  <a:cubicBezTo>
                    <a:pt x="28701" y="62315"/>
                    <a:pt x="30648" y="54088"/>
                    <a:pt x="31709" y="49617"/>
                  </a:cubicBezTo>
                  <a:cubicBezTo>
                    <a:pt x="32771" y="45683"/>
                    <a:pt x="33833" y="41748"/>
                    <a:pt x="34718" y="37635"/>
                  </a:cubicBezTo>
                  <a:cubicBezTo>
                    <a:pt x="36664" y="30303"/>
                    <a:pt x="37018" y="28872"/>
                    <a:pt x="42150" y="21540"/>
                  </a:cubicBezTo>
                  <a:cubicBezTo>
                    <a:pt x="47106" y="14386"/>
                    <a:pt x="55423" y="5086"/>
                    <a:pt x="68695" y="5086"/>
                  </a:cubicBezTo>
                  <a:cubicBezTo>
                    <a:pt x="78960" y="5086"/>
                    <a:pt x="79137" y="14207"/>
                    <a:pt x="79137" y="17605"/>
                  </a:cubicBezTo>
                  <a:cubicBezTo>
                    <a:pt x="79137" y="28335"/>
                    <a:pt x="71527" y="48187"/>
                    <a:pt x="68695" y="55698"/>
                  </a:cubicBezTo>
                  <a:cubicBezTo>
                    <a:pt x="66749" y="60705"/>
                    <a:pt x="66041" y="62315"/>
                    <a:pt x="66041" y="65355"/>
                  </a:cubicBezTo>
                  <a:cubicBezTo>
                    <a:pt x="66041" y="74834"/>
                    <a:pt x="73828" y="80735"/>
                    <a:pt x="82853" y="80735"/>
                  </a:cubicBezTo>
                  <a:cubicBezTo>
                    <a:pt x="100549" y="80735"/>
                    <a:pt x="108336" y="56055"/>
                    <a:pt x="108336" y="53373"/>
                  </a:cubicBezTo>
                  <a:cubicBezTo>
                    <a:pt x="108336" y="51048"/>
                    <a:pt x="106035" y="51048"/>
                    <a:pt x="105505" y="51048"/>
                  </a:cubicBezTo>
                  <a:cubicBezTo>
                    <a:pt x="103027" y="51048"/>
                    <a:pt x="102850" y="52121"/>
                    <a:pt x="102142" y="54088"/>
                  </a:cubicBezTo>
                  <a:cubicBezTo>
                    <a:pt x="98072" y="68395"/>
                    <a:pt x="90462" y="75728"/>
                    <a:pt x="83384" y="75728"/>
                  </a:cubicBezTo>
                  <a:cubicBezTo>
                    <a:pt x="79667" y="75728"/>
                    <a:pt x="78960" y="73224"/>
                    <a:pt x="78960" y="69468"/>
                  </a:cubicBezTo>
                  <a:cubicBezTo>
                    <a:pt x="78960" y="65355"/>
                    <a:pt x="79844" y="63030"/>
                    <a:pt x="83030" y="54982"/>
                  </a:cubicBezTo>
                  <a:cubicBezTo>
                    <a:pt x="85153" y="49438"/>
                    <a:pt x="92409" y="30481"/>
                    <a:pt x="92409" y="20467"/>
                  </a:cubicBezTo>
                  <a:cubicBezTo>
                    <a:pt x="92409" y="3119"/>
                    <a:pt x="78783" y="79"/>
                    <a:pt x="69403" y="79"/>
                  </a:cubicBezTo>
                  <a:cubicBezTo>
                    <a:pt x="54715" y="79"/>
                    <a:pt x="44805" y="9200"/>
                    <a:pt x="39496" y="16353"/>
                  </a:cubicBezTo>
                  <a:cubicBezTo>
                    <a:pt x="38257" y="4013"/>
                    <a:pt x="27816" y="79"/>
                    <a:pt x="20561" y="79"/>
                  </a:cubicBezTo>
                  <a:cubicBezTo>
                    <a:pt x="12951" y="79"/>
                    <a:pt x="8881" y="5623"/>
                    <a:pt x="6580" y="9736"/>
                  </a:cubicBezTo>
                  <a:cubicBezTo>
                    <a:pt x="2687" y="16353"/>
                    <a:pt x="209" y="26547"/>
                    <a:pt x="209" y="27441"/>
                  </a:cubicBezTo>
                  <a:cubicBezTo>
                    <a:pt x="209" y="29766"/>
                    <a:pt x="2687" y="29766"/>
                    <a:pt x="3218" y="29766"/>
                  </a:cubicBezTo>
                  <a:cubicBezTo>
                    <a:pt x="5695" y="29766"/>
                    <a:pt x="5872" y="29230"/>
                    <a:pt x="7111" y="24401"/>
                  </a:cubicBezTo>
                  <a:cubicBezTo>
                    <a:pt x="9766" y="13849"/>
                    <a:pt x="13128" y="5086"/>
                    <a:pt x="20030" y="5086"/>
                  </a:cubicBezTo>
                  <a:cubicBezTo>
                    <a:pt x="24631" y="5086"/>
                    <a:pt x="25870" y="9021"/>
                    <a:pt x="25870" y="13849"/>
                  </a:cubicBezTo>
                  <a:cubicBezTo>
                    <a:pt x="25870" y="17247"/>
                    <a:pt x="24277" y="23864"/>
                    <a:pt x="23038" y="28693"/>
                  </a:cubicBezTo>
                  <a:cubicBezTo>
                    <a:pt x="21799" y="33522"/>
                    <a:pt x="20030" y="40854"/>
                    <a:pt x="19145" y="44789"/>
                  </a:cubicBezTo>
                  <a:lnTo>
                    <a:pt x="13482" y="67680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978E9181-33BC-4D3D-8DE0-17E2FBC9ACF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922255" y="4420697"/>
              <a:ext cx="22474" cy="55082"/>
            </a:xfrm>
            <a:custGeom>
              <a:avLst/>
              <a:gdLst>
                <a:gd name="connsiteX0" fmla="*/ 17734 w 22474"/>
                <a:gd name="connsiteY0" fmla="*/ 17784 h 55082"/>
                <a:gd name="connsiteX1" fmla="*/ 3931 w 22474"/>
                <a:gd name="connsiteY1" fmla="*/ 50511 h 55082"/>
                <a:gd name="connsiteX2" fmla="*/ 2692 w 22474"/>
                <a:gd name="connsiteY2" fmla="*/ 52658 h 55082"/>
                <a:gd name="connsiteX3" fmla="*/ 5169 w 22474"/>
                <a:gd name="connsiteY3" fmla="*/ 55161 h 55082"/>
                <a:gd name="connsiteX4" fmla="*/ 22689 w 22474"/>
                <a:gd name="connsiteY4" fmla="*/ 19572 h 55082"/>
                <a:gd name="connsiteX5" fmla="*/ 10301 w 22474"/>
                <a:gd name="connsiteY5" fmla="*/ 79 h 55082"/>
                <a:gd name="connsiteX6" fmla="*/ 214 w 22474"/>
                <a:gd name="connsiteY6" fmla="*/ 10273 h 55082"/>
                <a:gd name="connsiteX7" fmla="*/ 10478 w 22474"/>
                <a:gd name="connsiteY7" fmla="*/ 20645 h 55082"/>
                <a:gd name="connsiteX8" fmla="*/ 17734 w 22474"/>
                <a:gd name="connsiteY8" fmla="*/ 17784 h 5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74" h="55082">
                  <a:moveTo>
                    <a:pt x="17734" y="17784"/>
                  </a:moveTo>
                  <a:cubicBezTo>
                    <a:pt x="17734" y="27620"/>
                    <a:pt x="15964" y="39066"/>
                    <a:pt x="3931" y="50511"/>
                  </a:cubicBezTo>
                  <a:cubicBezTo>
                    <a:pt x="3223" y="51227"/>
                    <a:pt x="2692" y="51763"/>
                    <a:pt x="2692" y="52658"/>
                  </a:cubicBezTo>
                  <a:cubicBezTo>
                    <a:pt x="2692" y="53909"/>
                    <a:pt x="4108" y="55161"/>
                    <a:pt x="5169" y="55161"/>
                  </a:cubicBezTo>
                  <a:cubicBezTo>
                    <a:pt x="7647" y="55161"/>
                    <a:pt x="22689" y="40854"/>
                    <a:pt x="22689" y="19572"/>
                  </a:cubicBezTo>
                  <a:cubicBezTo>
                    <a:pt x="22689" y="8484"/>
                    <a:pt x="18442" y="79"/>
                    <a:pt x="10301" y="79"/>
                  </a:cubicBezTo>
                  <a:cubicBezTo>
                    <a:pt x="4461" y="79"/>
                    <a:pt x="214" y="4729"/>
                    <a:pt x="214" y="10273"/>
                  </a:cubicBezTo>
                  <a:cubicBezTo>
                    <a:pt x="214" y="15996"/>
                    <a:pt x="4284" y="20645"/>
                    <a:pt x="10478" y="20645"/>
                  </a:cubicBezTo>
                  <a:cubicBezTo>
                    <a:pt x="14726" y="20645"/>
                    <a:pt x="17557" y="17784"/>
                    <a:pt x="17734" y="17784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A5F57647-AD90-E1F5-1152-5AA5B9617CA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970795" y="4362395"/>
              <a:ext cx="162455" cy="80656"/>
            </a:xfrm>
            <a:custGeom>
              <a:avLst/>
              <a:gdLst>
                <a:gd name="connsiteX0" fmla="*/ 68703 w 162455"/>
                <a:gd name="connsiteY0" fmla="*/ 64461 h 80656"/>
                <a:gd name="connsiteX1" fmla="*/ 66225 w 162455"/>
                <a:gd name="connsiteY1" fmla="*/ 75012 h 80656"/>
                <a:gd name="connsiteX2" fmla="*/ 72242 w 162455"/>
                <a:gd name="connsiteY2" fmla="*/ 80735 h 80656"/>
                <a:gd name="connsiteX3" fmla="*/ 79144 w 162455"/>
                <a:gd name="connsiteY3" fmla="*/ 76801 h 80656"/>
                <a:gd name="connsiteX4" fmla="*/ 82329 w 162455"/>
                <a:gd name="connsiteY4" fmla="*/ 65713 h 80656"/>
                <a:gd name="connsiteX5" fmla="*/ 86222 w 162455"/>
                <a:gd name="connsiteY5" fmla="*/ 49617 h 80656"/>
                <a:gd name="connsiteX6" fmla="*/ 89231 w 162455"/>
                <a:gd name="connsiteY6" fmla="*/ 37635 h 80656"/>
                <a:gd name="connsiteX7" fmla="*/ 94717 w 162455"/>
                <a:gd name="connsiteY7" fmla="*/ 24043 h 80656"/>
                <a:gd name="connsiteX8" fmla="*/ 123032 w 162455"/>
                <a:gd name="connsiteY8" fmla="*/ 5086 h 80656"/>
                <a:gd name="connsiteX9" fmla="*/ 133473 w 162455"/>
                <a:gd name="connsiteY9" fmla="*/ 17605 h 80656"/>
                <a:gd name="connsiteX10" fmla="*/ 123032 w 162455"/>
                <a:gd name="connsiteY10" fmla="*/ 55698 h 80656"/>
                <a:gd name="connsiteX11" fmla="*/ 120377 w 162455"/>
                <a:gd name="connsiteY11" fmla="*/ 65355 h 80656"/>
                <a:gd name="connsiteX12" fmla="*/ 137189 w 162455"/>
                <a:gd name="connsiteY12" fmla="*/ 80735 h 80656"/>
                <a:gd name="connsiteX13" fmla="*/ 162672 w 162455"/>
                <a:gd name="connsiteY13" fmla="*/ 53373 h 80656"/>
                <a:gd name="connsiteX14" fmla="*/ 159841 w 162455"/>
                <a:gd name="connsiteY14" fmla="*/ 51048 h 80656"/>
                <a:gd name="connsiteX15" fmla="*/ 156478 w 162455"/>
                <a:gd name="connsiteY15" fmla="*/ 54088 h 80656"/>
                <a:gd name="connsiteX16" fmla="*/ 137720 w 162455"/>
                <a:gd name="connsiteY16" fmla="*/ 75728 h 80656"/>
                <a:gd name="connsiteX17" fmla="*/ 133296 w 162455"/>
                <a:gd name="connsiteY17" fmla="*/ 69468 h 80656"/>
                <a:gd name="connsiteX18" fmla="*/ 137366 w 162455"/>
                <a:gd name="connsiteY18" fmla="*/ 54982 h 80656"/>
                <a:gd name="connsiteX19" fmla="*/ 146745 w 162455"/>
                <a:gd name="connsiteY19" fmla="*/ 20467 h 80656"/>
                <a:gd name="connsiteX20" fmla="*/ 140197 w 162455"/>
                <a:gd name="connsiteY20" fmla="*/ 4908 h 80656"/>
                <a:gd name="connsiteX21" fmla="*/ 123739 w 162455"/>
                <a:gd name="connsiteY21" fmla="*/ 79 h 80656"/>
                <a:gd name="connsiteX22" fmla="*/ 92416 w 162455"/>
                <a:gd name="connsiteY22" fmla="*/ 18142 h 80656"/>
                <a:gd name="connsiteX23" fmla="*/ 69411 w 162455"/>
                <a:gd name="connsiteY23" fmla="*/ 79 h 80656"/>
                <a:gd name="connsiteX24" fmla="*/ 39503 w 162455"/>
                <a:gd name="connsiteY24" fmla="*/ 16353 h 80656"/>
                <a:gd name="connsiteX25" fmla="*/ 20568 w 162455"/>
                <a:gd name="connsiteY25" fmla="*/ 79 h 80656"/>
                <a:gd name="connsiteX26" fmla="*/ 6587 w 162455"/>
                <a:gd name="connsiteY26" fmla="*/ 9736 h 80656"/>
                <a:gd name="connsiteX27" fmla="*/ 217 w 162455"/>
                <a:gd name="connsiteY27" fmla="*/ 27441 h 80656"/>
                <a:gd name="connsiteX28" fmla="*/ 3225 w 162455"/>
                <a:gd name="connsiteY28" fmla="*/ 29766 h 80656"/>
                <a:gd name="connsiteX29" fmla="*/ 7118 w 162455"/>
                <a:gd name="connsiteY29" fmla="*/ 24401 h 80656"/>
                <a:gd name="connsiteX30" fmla="*/ 20037 w 162455"/>
                <a:gd name="connsiteY30" fmla="*/ 5086 h 80656"/>
                <a:gd name="connsiteX31" fmla="*/ 25877 w 162455"/>
                <a:gd name="connsiteY31" fmla="*/ 13849 h 80656"/>
                <a:gd name="connsiteX32" fmla="*/ 23045 w 162455"/>
                <a:gd name="connsiteY32" fmla="*/ 28693 h 80656"/>
                <a:gd name="connsiteX33" fmla="*/ 19152 w 162455"/>
                <a:gd name="connsiteY33" fmla="*/ 44789 h 80656"/>
                <a:gd name="connsiteX34" fmla="*/ 13489 w 162455"/>
                <a:gd name="connsiteY34" fmla="*/ 67680 h 80656"/>
                <a:gd name="connsiteX35" fmla="*/ 11719 w 162455"/>
                <a:gd name="connsiteY35" fmla="*/ 75012 h 80656"/>
                <a:gd name="connsiteX36" fmla="*/ 17736 w 162455"/>
                <a:gd name="connsiteY36" fmla="*/ 80735 h 80656"/>
                <a:gd name="connsiteX37" fmla="*/ 24638 w 162455"/>
                <a:gd name="connsiteY37" fmla="*/ 76801 h 80656"/>
                <a:gd name="connsiteX38" fmla="*/ 27823 w 162455"/>
                <a:gd name="connsiteY38" fmla="*/ 65713 h 80656"/>
                <a:gd name="connsiteX39" fmla="*/ 31717 w 162455"/>
                <a:gd name="connsiteY39" fmla="*/ 49617 h 80656"/>
                <a:gd name="connsiteX40" fmla="*/ 34725 w 162455"/>
                <a:gd name="connsiteY40" fmla="*/ 37635 h 80656"/>
                <a:gd name="connsiteX41" fmla="*/ 42158 w 162455"/>
                <a:gd name="connsiteY41" fmla="*/ 21540 h 80656"/>
                <a:gd name="connsiteX42" fmla="*/ 68703 w 162455"/>
                <a:gd name="connsiteY42" fmla="*/ 5086 h 80656"/>
                <a:gd name="connsiteX43" fmla="*/ 79144 w 162455"/>
                <a:gd name="connsiteY43" fmla="*/ 17605 h 80656"/>
                <a:gd name="connsiteX44" fmla="*/ 76135 w 162455"/>
                <a:gd name="connsiteY44" fmla="*/ 34416 h 80656"/>
                <a:gd name="connsiteX45" fmla="*/ 68703 w 162455"/>
                <a:gd name="connsiteY45" fmla="*/ 64461 h 8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2455" h="80656">
                  <a:moveTo>
                    <a:pt x="68703" y="64461"/>
                  </a:moveTo>
                  <a:cubicBezTo>
                    <a:pt x="67818" y="68038"/>
                    <a:pt x="66225" y="74118"/>
                    <a:pt x="66225" y="75012"/>
                  </a:cubicBezTo>
                  <a:cubicBezTo>
                    <a:pt x="66225" y="78947"/>
                    <a:pt x="69411" y="80735"/>
                    <a:pt x="72242" y="80735"/>
                  </a:cubicBezTo>
                  <a:cubicBezTo>
                    <a:pt x="75427" y="80735"/>
                    <a:pt x="78259" y="78410"/>
                    <a:pt x="79144" y="76801"/>
                  </a:cubicBezTo>
                  <a:cubicBezTo>
                    <a:pt x="80029" y="75191"/>
                    <a:pt x="81444" y="69468"/>
                    <a:pt x="82329" y="65713"/>
                  </a:cubicBezTo>
                  <a:cubicBezTo>
                    <a:pt x="83214" y="62315"/>
                    <a:pt x="85161" y="54088"/>
                    <a:pt x="86222" y="49617"/>
                  </a:cubicBezTo>
                  <a:cubicBezTo>
                    <a:pt x="87284" y="45683"/>
                    <a:pt x="88346" y="41748"/>
                    <a:pt x="89231" y="37635"/>
                  </a:cubicBezTo>
                  <a:cubicBezTo>
                    <a:pt x="91178" y="29945"/>
                    <a:pt x="91178" y="29587"/>
                    <a:pt x="94717" y="24043"/>
                  </a:cubicBezTo>
                  <a:cubicBezTo>
                    <a:pt x="100380" y="15280"/>
                    <a:pt x="109228" y="5086"/>
                    <a:pt x="123032" y="5086"/>
                  </a:cubicBezTo>
                  <a:cubicBezTo>
                    <a:pt x="132942" y="5086"/>
                    <a:pt x="133473" y="13313"/>
                    <a:pt x="133473" y="17605"/>
                  </a:cubicBezTo>
                  <a:cubicBezTo>
                    <a:pt x="133473" y="28335"/>
                    <a:pt x="125863" y="48187"/>
                    <a:pt x="123032" y="55698"/>
                  </a:cubicBezTo>
                  <a:cubicBezTo>
                    <a:pt x="121085" y="60705"/>
                    <a:pt x="120377" y="62315"/>
                    <a:pt x="120377" y="65355"/>
                  </a:cubicBezTo>
                  <a:cubicBezTo>
                    <a:pt x="120377" y="74834"/>
                    <a:pt x="128164" y="80735"/>
                    <a:pt x="137189" y="80735"/>
                  </a:cubicBezTo>
                  <a:cubicBezTo>
                    <a:pt x="154886" y="80735"/>
                    <a:pt x="162672" y="56055"/>
                    <a:pt x="162672" y="53373"/>
                  </a:cubicBezTo>
                  <a:cubicBezTo>
                    <a:pt x="162672" y="51048"/>
                    <a:pt x="160372" y="51048"/>
                    <a:pt x="159841" y="51048"/>
                  </a:cubicBezTo>
                  <a:cubicBezTo>
                    <a:pt x="157363" y="51048"/>
                    <a:pt x="157186" y="52121"/>
                    <a:pt x="156478" y="54088"/>
                  </a:cubicBezTo>
                  <a:cubicBezTo>
                    <a:pt x="152408" y="68395"/>
                    <a:pt x="144798" y="75728"/>
                    <a:pt x="137720" y="75728"/>
                  </a:cubicBezTo>
                  <a:cubicBezTo>
                    <a:pt x="134003" y="75728"/>
                    <a:pt x="133296" y="73224"/>
                    <a:pt x="133296" y="69468"/>
                  </a:cubicBezTo>
                  <a:cubicBezTo>
                    <a:pt x="133296" y="65355"/>
                    <a:pt x="134180" y="63030"/>
                    <a:pt x="137366" y="54982"/>
                  </a:cubicBezTo>
                  <a:cubicBezTo>
                    <a:pt x="139489" y="49438"/>
                    <a:pt x="146745" y="30481"/>
                    <a:pt x="146745" y="20467"/>
                  </a:cubicBezTo>
                  <a:cubicBezTo>
                    <a:pt x="146745" y="17605"/>
                    <a:pt x="146745" y="10094"/>
                    <a:pt x="140197" y="4908"/>
                  </a:cubicBezTo>
                  <a:cubicBezTo>
                    <a:pt x="137189" y="2583"/>
                    <a:pt x="132057" y="79"/>
                    <a:pt x="123739" y="79"/>
                  </a:cubicBezTo>
                  <a:cubicBezTo>
                    <a:pt x="107812" y="79"/>
                    <a:pt x="98079" y="10630"/>
                    <a:pt x="92416" y="18142"/>
                  </a:cubicBezTo>
                  <a:cubicBezTo>
                    <a:pt x="91001" y="2940"/>
                    <a:pt x="78436" y="79"/>
                    <a:pt x="69411" y="79"/>
                  </a:cubicBezTo>
                  <a:cubicBezTo>
                    <a:pt x="54722" y="79"/>
                    <a:pt x="44812" y="9200"/>
                    <a:pt x="39503" y="16353"/>
                  </a:cubicBezTo>
                  <a:cubicBezTo>
                    <a:pt x="38264" y="4013"/>
                    <a:pt x="27823" y="79"/>
                    <a:pt x="20568" y="79"/>
                  </a:cubicBezTo>
                  <a:cubicBezTo>
                    <a:pt x="12958" y="79"/>
                    <a:pt x="8888" y="5623"/>
                    <a:pt x="6587" y="9736"/>
                  </a:cubicBezTo>
                  <a:cubicBezTo>
                    <a:pt x="2694" y="16353"/>
                    <a:pt x="217" y="26547"/>
                    <a:pt x="217" y="27441"/>
                  </a:cubicBezTo>
                  <a:cubicBezTo>
                    <a:pt x="217" y="29766"/>
                    <a:pt x="2694" y="29766"/>
                    <a:pt x="3225" y="29766"/>
                  </a:cubicBezTo>
                  <a:cubicBezTo>
                    <a:pt x="5703" y="29766"/>
                    <a:pt x="5880" y="29230"/>
                    <a:pt x="7118" y="24401"/>
                  </a:cubicBezTo>
                  <a:cubicBezTo>
                    <a:pt x="9773" y="13849"/>
                    <a:pt x="13135" y="5086"/>
                    <a:pt x="20037" y="5086"/>
                  </a:cubicBezTo>
                  <a:cubicBezTo>
                    <a:pt x="24638" y="5086"/>
                    <a:pt x="25877" y="9021"/>
                    <a:pt x="25877" y="13849"/>
                  </a:cubicBezTo>
                  <a:cubicBezTo>
                    <a:pt x="25877" y="17247"/>
                    <a:pt x="24284" y="23864"/>
                    <a:pt x="23045" y="28693"/>
                  </a:cubicBezTo>
                  <a:cubicBezTo>
                    <a:pt x="21807" y="33522"/>
                    <a:pt x="20037" y="40854"/>
                    <a:pt x="19152" y="44789"/>
                  </a:cubicBezTo>
                  <a:lnTo>
                    <a:pt x="13489" y="67680"/>
                  </a:lnTo>
                  <a:cubicBezTo>
                    <a:pt x="12781" y="70005"/>
                    <a:pt x="11719" y="74476"/>
                    <a:pt x="11719" y="75012"/>
                  </a:cubicBezTo>
                  <a:cubicBezTo>
                    <a:pt x="11719" y="78947"/>
                    <a:pt x="14905" y="80735"/>
                    <a:pt x="17736" y="80735"/>
                  </a:cubicBezTo>
                  <a:cubicBezTo>
                    <a:pt x="20922" y="80735"/>
                    <a:pt x="23753" y="78410"/>
                    <a:pt x="24638" y="76801"/>
                  </a:cubicBezTo>
                  <a:cubicBezTo>
                    <a:pt x="25523" y="75191"/>
                    <a:pt x="26939" y="69468"/>
                    <a:pt x="27823" y="65713"/>
                  </a:cubicBezTo>
                  <a:cubicBezTo>
                    <a:pt x="28708" y="62315"/>
                    <a:pt x="30655" y="54088"/>
                    <a:pt x="31717" y="49617"/>
                  </a:cubicBezTo>
                  <a:cubicBezTo>
                    <a:pt x="32779" y="45683"/>
                    <a:pt x="33840" y="41748"/>
                    <a:pt x="34725" y="37635"/>
                  </a:cubicBezTo>
                  <a:cubicBezTo>
                    <a:pt x="36672" y="30303"/>
                    <a:pt x="37026" y="28872"/>
                    <a:pt x="42158" y="21540"/>
                  </a:cubicBezTo>
                  <a:cubicBezTo>
                    <a:pt x="47113" y="14386"/>
                    <a:pt x="55430" y="5086"/>
                    <a:pt x="68703" y="5086"/>
                  </a:cubicBezTo>
                  <a:cubicBezTo>
                    <a:pt x="78967" y="5086"/>
                    <a:pt x="79144" y="14207"/>
                    <a:pt x="79144" y="17605"/>
                  </a:cubicBezTo>
                  <a:cubicBezTo>
                    <a:pt x="79144" y="22076"/>
                    <a:pt x="78613" y="24401"/>
                    <a:pt x="76135" y="34416"/>
                  </a:cubicBezTo>
                  <a:lnTo>
                    <a:pt x="68703" y="64461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8D67514C-5093-8E47-71E8-F9AF64595C9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154439" y="4307134"/>
              <a:ext cx="45834" cy="178660"/>
            </a:xfrm>
            <a:custGeom>
              <a:avLst/>
              <a:gdLst>
                <a:gd name="connsiteX0" fmla="*/ 3586 w 45834"/>
                <a:gd name="connsiteY0" fmla="*/ 79 h 178660"/>
                <a:gd name="connsiteX1" fmla="*/ 224 w 45834"/>
                <a:gd name="connsiteY1" fmla="*/ 2225 h 178660"/>
                <a:gd name="connsiteX2" fmla="*/ 1816 w 45834"/>
                <a:gd name="connsiteY2" fmla="*/ 4908 h 178660"/>
                <a:gd name="connsiteX3" fmla="*/ 34024 w 45834"/>
                <a:gd name="connsiteY3" fmla="*/ 89320 h 178660"/>
                <a:gd name="connsiteX4" fmla="*/ 3409 w 45834"/>
                <a:gd name="connsiteY4" fmla="*/ 172480 h 178660"/>
                <a:gd name="connsiteX5" fmla="*/ 224 w 45834"/>
                <a:gd name="connsiteY5" fmla="*/ 176593 h 178660"/>
                <a:gd name="connsiteX6" fmla="*/ 2524 w 45834"/>
                <a:gd name="connsiteY6" fmla="*/ 178739 h 178660"/>
                <a:gd name="connsiteX7" fmla="*/ 33140 w 45834"/>
                <a:gd name="connsiteY7" fmla="*/ 144581 h 178660"/>
                <a:gd name="connsiteX8" fmla="*/ 46058 w 45834"/>
                <a:gd name="connsiteY8" fmla="*/ 89498 h 178660"/>
                <a:gd name="connsiteX9" fmla="*/ 3586 w 45834"/>
                <a:gd name="connsiteY9" fmla="*/ 79 h 17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34" h="178660">
                  <a:moveTo>
                    <a:pt x="3586" y="79"/>
                  </a:moveTo>
                  <a:cubicBezTo>
                    <a:pt x="2347" y="79"/>
                    <a:pt x="224" y="79"/>
                    <a:pt x="224" y="2225"/>
                  </a:cubicBezTo>
                  <a:cubicBezTo>
                    <a:pt x="224" y="3119"/>
                    <a:pt x="755" y="3656"/>
                    <a:pt x="1816" y="4908"/>
                  </a:cubicBezTo>
                  <a:cubicBezTo>
                    <a:pt x="17036" y="19036"/>
                    <a:pt x="34024" y="43179"/>
                    <a:pt x="34024" y="89320"/>
                  </a:cubicBezTo>
                  <a:cubicBezTo>
                    <a:pt x="34024" y="126697"/>
                    <a:pt x="22522" y="154953"/>
                    <a:pt x="3409" y="172480"/>
                  </a:cubicBezTo>
                  <a:cubicBezTo>
                    <a:pt x="401" y="175520"/>
                    <a:pt x="224" y="175699"/>
                    <a:pt x="224" y="176593"/>
                  </a:cubicBezTo>
                  <a:cubicBezTo>
                    <a:pt x="224" y="177487"/>
                    <a:pt x="755" y="178739"/>
                    <a:pt x="2524" y="178739"/>
                  </a:cubicBezTo>
                  <a:cubicBezTo>
                    <a:pt x="4648" y="178739"/>
                    <a:pt x="21460" y="166936"/>
                    <a:pt x="33140" y="144581"/>
                  </a:cubicBezTo>
                  <a:cubicBezTo>
                    <a:pt x="40926" y="129737"/>
                    <a:pt x="46058" y="110423"/>
                    <a:pt x="46058" y="89498"/>
                  </a:cubicBezTo>
                  <a:cubicBezTo>
                    <a:pt x="46058" y="64282"/>
                    <a:pt x="38625" y="25116"/>
                    <a:pt x="3586" y="79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A438B8C1-F156-BCD3-BB9D-791D52852B8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303601" y="4246186"/>
              <a:ext cx="168624" cy="170152"/>
            </a:xfrm>
            <a:custGeom>
              <a:avLst/>
              <a:gdLst>
                <a:gd name="connsiteX0" fmla="*/ 168854 w 168624"/>
                <a:gd name="connsiteY0" fmla="*/ 85153 h 170152"/>
                <a:gd name="connsiteX1" fmla="*/ 84668 w 168624"/>
                <a:gd name="connsiteY1" fmla="*/ 77 h 170152"/>
                <a:gd name="connsiteX2" fmla="*/ 230 w 168624"/>
                <a:gd name="connsiteY2" fmla="*/ 85153 h 170152"/>
                <a:gd name="connsiteX3" fmla="*/ 84415 w 168624"/>
                <a:gd name="connsiteY3" fmla="*/ 170230 h 170152"/>
                <a:gd name="connsiteX4" fmla="*/ 168854 w 168624"/>
                <a:gd name="connsiteY4" fmla="*/ 85153 h 170152"/>
                <a:gd name="connsiteX5" fmla="*/ 34359 w 168624"/>
                <a:gd name="connsiteY5" fmla="*/ 30224 h 170152"/>
                <a:gd name="connsiteX6" fmla="*/ 32084 w 168624"/>
                <a:gd name="connsiteY6" fmla="*/ 27414 h 170152"/>
                <a:gd name="connsiteX7" fmla="*/ 84415 w 168624"/>
                <a:gd name="connsiteY7" fmla="*/ 6464 h 170152"/>
                <a:gd name="connsiteX8" fmla="*/ 137252 w 168624"/>
                <a:gd name="connsiteY8" fmla="*/ 27414 h 170152"/>
                <a:gd name="connsiteX9" fmla="*/ 84668 w 168624"/>
                <a:gd name="connsiteY9" fmla="*/ 80810 h 170152"/>
                <a:gd name="connsiteX10" fmla="*/ 34359 w 168624"/>
                <a:gd name="connsiteY10" fmla="*/ 30224 h 170152"/>
                <a:gd name="connsiteX11" fmla="*/ 27027 w 168624"/>
                <a:gd name="connsiteY11" fmla="*/ 138550 h 170152"/>
                <a:gd name="connsiteX12" fmla="*/ 6550 w 168624"/>
                <a:gd name="connsiteY12" fmla="*/ 85153 h 170152"/>
                <a:gd name="connsiteX13" fmla="*/ 27027 w 168624"/>
                <a:gd name="connsiteY13" fmla="*/ 31757 h 170152"/>
                <a:gd name="connsiteX14" fmla="*/ 79865 w 168624"/>
                <a:gd name="connsiteY14" fmla="*/ 85153 h 170152"/>
                <a:gd name="connsiteX15" fmla="*/ 27027 w 168624"/>
                <a:gd name="connsiteY15" fmla="*/ 138550 h 170152"/>
                <a:gd name="connsiteX16" fmla="*/ 141803 w 168624"/>
                <a:gd name="connsiteY16" fmla="*/ 31757 h 170152"/>
                <a:gd name="connsiteX17" fmla="*/ 162533 w 168624"/>
                <a:gd name="connsiteY17" fmla="*/ 85153 h 170152"/>
                <a:gd name="connsiteX18" fmla="*/ 142056 w 168624"/>
                <a:gd name="connsiteY18" fmla="*/ 138550 h 170152"/>
                <a:gd name="connsiteX19" fmla="*/ 89219 w 168624"/>
                <a:gd name="connsiteY19" fmla="*/ 85153 h 170152"/>
                <a:gd name="connsiteX20" fmla="*/ 141803 w 168624"/>
                <a:gd name="connsiteY20" fmla="*/ 31757 h 170152"/>
                <a:gd name="connsiteX21" fmla="*/ 134724 w 168624"/>
                <a:gd name="connsiteY21" fmla="*/ 140082 h 170152"/>
                <a:gd name="connsiteX22" fmla="*/ 137000 w 168624"/>
                <a:gd name="connsiteY22" fmla="*/ 142893 h 170152"/>
                <a:gd name="connsiteX23" fmla="*/ 84668 w 168624"/>
                <a:gd name="connsiteY23" fmla="*/ 163842 h 170152"/>
                <a:gd name="connsiteX24" fmla="*/ 31831 w 168624"/>
                <a:gd name="connsiteY24" fmla="*/ 142893 h 170152"/>
                <a:gd name="connsiteX25" fmla="*/ 84415 w 168624"/>
                <a:gd name="connsiteY25" fmla="*/ 89497 h 170152"/>
                <a:gd name="connsiteX26" fmla="*/ 134724 w 168624"/>
                <a:gd name="connsiteY26" fmla="*/ 140082 h 17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624" h="170152">
                  <a:moveTo>
                    <a:pt x="168854" y="85153"/>
                  </a:moveTo>
                  <a:cubicBezTo>
                    <a:pt x="168854" y="38144"/>
                    <a:pt x="130932" y="77"/>
                    <a:pt x="84668" y="77"/>
                  </a:cubicBezTo>
                  <a:cubicBezTo>
                    <a:pt x="37645" y="77"/>
                    <a:pt x="230" y="38655"/>
                    <a:pt x="230" y="85153"/>
                  </a:cubicBezTo>
                  <a:cubicBezTo>
                    <a:pt x="230" y="132162"/>
                    <a:pt x="38151" y="170230"/>
                    <a:pt x="84415" y="170230"/>
                  </a:cubicBezTo>
                  <a:cubicBezTo>
                    <a:pt x="131438" y="170230"/>
                    <a:pt x="168854" y="131651"/>
                    <a:pt x="168854" y="85153"/>
                  </a:cubicBezTo>
                  <a:close/>
                  <a:moveTo>
                    <a:pt x="34359" y="30224"/>
                  </a:moveTo>
                  <a:cubicBezTo>
                    <a:pt x="33853" y="29713"/>
                    <a:pt x="32084" y="27925"/>
                    <a:pt x="32084" y="27414"/>
                  </a:cubicBezTo>
                  <a:cubicBezTo>
                    <a:pt x="32084" y="26392"/>
                    <a:pt x="52561" y="6464"/>
                    <a:pt x="84415" y="6464"/>
                  </a:cubicBezTo>
                  <a:cubicBezTo>
                    <a:pt x="93263" y="6464"/>
                    <a:pt x="116522" y="7742"/>
                    <a:pt x="137252" y="27414"/>
                  </a:cubicBezTo>
                  <a:lnTo>
                    <a:pt x="84668" y="80810"/>
                  </a:lnTo>
                  <a:lnTo>
                    <a:pt x="34359" y="30224"/>
                  </a:lnTo>
                  <a:close/>
                  <a:moveTo>
                    <a:pt x="27027" y="138550"/>
                  </a:moveTo>
                  <a:cubicBezTo>
                    <a:pt x="11606" y="121177"/>
                    <a:pt x="6550" y="101504"/>
                    <a:pt x="6550" y="85153"/>
                  </a:cubicBezTo>
                  <a:cubicBezTo>
                    <a:pt x="6550" y="65481"/>
                    <a:pt x="13881" y="46831"/>
                    <a:pt x="27027" y="31757"/>
                  </a:cubicBezTo>
                  <a:lnTo>
                    <a:pt x="79865" y="85153"/>
                  </a:lnTo>
                  <a:lnTo>
                    <a:pt x="27027" y="138550"/>
                  </a:lnTo>
                  <a:close/>
                  <a:moveTo>
                    <a:pt x="141803" y="31757"/>
                  </a:moveTo>
                  <a:cubicBezTo>
                    <a:pt x="153938" y="44787"/>
                    <a:pt x="162533" y="64204"/>
                    <a:pt x="162533" y="85153"/>
                  </a:cubicBezTo>
                  <a:cubicBezTo>
                    <a:pt x="162533" y="104826"/>
                    <a:pt x="155202" y="123476"/>
                    <a:pt x="142056" y="138550"/>
                  </a:cubicBezTo>
                  <a:lnTo>
                    <a:pt x="89219" y="85153"/>
                  </a:lnTo>
                  <a:lnTo>
                    <a:pt x="141803" y="31757"/>
                  </a:lnTo>
                  <a:close/>
                  <a:moveTo>
                    <a:pt x="134724" y="140082"/>
                  </a:moveTo>
                  <a:cubicBezTo>
                    <a:pt x="135230" y="140593"/>
                    <a:pt x="137000" y="142382"/>
                    <a:pt x="137000" y="142893"/>
                  </a:cubicBezTo>
                  <a:cubicBezTo>
                    <a:pt x="137000" y="143915"/>
                    <a:pt x="116522" y="163842"/>
                    <a:pt x="84668" y="163842"/>
                  </a:cubicBezTo>
                  <a:cubicBezTo>
                    <a:pt x="75820" y="163842"/>
                    <a:pt x="52561" y="162565"/>
                    <a:pt x="31831" y="142893"/>
                  </a:cubicBezTo>
                  <a:lnTo>
                    <a:pt x="84415" y="89497"/>
                  </a:lnTo>
                  <a:lnTo>
                    <a:pt x="134724" y="140082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C20C9A89-2F61-0BE1-2EC4-C67DDF0CC00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621134" y="4179818"/>
              <a:ext cx="91264" cy="7920"/>
            </a:xfrm>
            <a:custGeom>
              <a:avLst/>
              <a:gdLst>
                <a:gd name="connsiteX0" fmla="*/ 91506 w 91264"/>
                <a:gd name="connsiteY0" fmla="*/ 7995 h 7920"/>
                <a:gd name="connsiteX1" fmla="*/ 91506 w 91264"/>
                <a:gd name="connsiteY1" fmla="*/ 75 h 7920"/>
                <a:gd name="connsiteX2" fmla="*/ 242 w 91264"/>
                <a:gd name="connsiteY2" fmla="*/ 75 h 7920"/>
                <a:gd name="connsiteX3" fmla="*/ 242 w 91264"/>
                <a:gd name="connsiteY3" fmla="*/ 7995 h 7920"/>
                <a:gd name="connsiteX4" fmla="*/ 91506 w 91264"/>
                <a:gd name="connsiteY4" fmla="*/ 7995 h 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64" h="7920">
                  <a:moveTo>
                    <a:pt x="91506" y="7995"/>
                  </a:moveTo>
                  <a:lnTo>
                    <a:pt x="91506" y="75"/>
                  </a:lnTo>
                  <a:lnTo>
                    <a:pt x="242" y="75"/>
                  </a:lnTo>
                  <a:lnTo>
                    <a:pt x="242" y="7995"/>
                  </a:lnTo>
                  <a:lnTo>
                    <a:pt x="91506" y="7995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0FE819B3-8331-9623-9FBC-825FE3748AE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560455" y="4220638"/>
              <a:ext cx="142079" cy="180116"/>
            </a:xfrm>
            <a:custGeom>
              <a:avLst/>
              <a:gdLst>
                <a:gd name="connsiteX0" fmla="*/ 119060 w 142079"/>
                <a:gd name="connsiteY0" fmla="*/ 18727 h 180116"/>
                <a:gd name="connsiteX1" fmla="*/ 135493 w 142079"/>
                <a:gd name="connsiteY1" fmla="*/ 7997 h 180116"/>
                <a:gd name="connsiteX2" fmla="*/ 142319 w 142079"/>
                <a:gd name="connsiteY2" fmla="*/ 3143 h 180116"/>
                <a:gd name="connsiteX3" fmla="*/ 138779 w 142079"/>
                <a:gd name="connsiteY3" fmla="*/ 77 h 180116"/>
                <a:gd name="connsiteX4" fmla="*/ 110717 w 142079"/>
                <a:gd name="connsiteY4" fmla="*/ 844 h 180116"/>
                <a:gd name="connsiteX5" fmla="*/ 73554 w 142079"/>
                <a:gd name="connsiteY5" fmla="*/ 77 h 180116"/>
                <a:gd name="connsiteX6" fmla="*/ 68245 w 142079"/>
                <a:gd name="connsiteY6" fmla="*/ 5187 h 180116"/>
                <a:gd name="connsiteX7" fmla="*/ 76841 w 142079"/>
                <a:gd name="connsiteY7" fmla="*/ 7997 h 180116"/>
                <a:gd name="connsiteX8" fmla="*/ 91504 w 142079"/>
                <a:gd name="connsiteY8" fmla="*/ 8508 h 180116"/>
                <a:gd name="connsiteX9" fmla="*/ 99341 w 142079"/>
                <a:gd name="connsiteY9" fmla="*/ 13618 h 180116"/>
                <a:gd name="connsiteX10" fmla="*/ 98330 w 142079"/>
                <a:gd name="connsiteY10" fmla="*/ 18983 h 180116"/>
                <a:gd name="connsiteX11" fmla="*/ 69257 w 142079"/>
                <a:gd name="connsiteY11" fmla="*/ 136250 h 180116"/>
                <a:gd name="connsiteX12" fmla="*/ 32852 w 142079"/>
                <a:gd name="connsiteY12" fmla="*/ 174573 h 180116"/>
                <a:gd name="connsiteX13" fmla="*/ 8835 w 142079"/>
                <a:gd name="connsiteY13" fmla="*/ 158733 h 180116"/>
                <a:gd name="connsiteX14" fmla="*/ 11869 w 142079"/>
                <a:gd name="connsiteY14" fmla="*/ 158988 h 180116"/>
                <a:gd name="connsiteX15" fmla="*/ 28301 w 142079"/>
                <a:gd name="connsiteY15" fmla="*/ 142637 h 180116"/>
                <a:gd name="connsiteX16" fmla="*/ 17178 w 142079"/>
                <a:gd name="connsiteY16" fmla="*/ 131907 h 180116"/>
                <a:gd name="connsiteX17" fmla="*/ 239 w 142079"/>
                <a:gd name="connsiteY17" fmla="*/ 152346 h 180116"/>
                <a:gd name="connsiteX18" fmla="*/ 33610 w 142079"/>
                <a:gd name="connsiteY18" fmla="*/ 180193 h 180116"/>
                <a:gd name="connsiteX19" fmla="*/ 89481 w 142079"/>
                <a:gd name="connsiteY19" fmla="*/ 138039 h 180116"/>
                <a:gd name="connsiteX20" fmla="*/ 119060 w 142079"/>
                <a:gd name="connsiteY20" fmla="*/ 18727 h 1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079" h="180116">
                  <a:moveTo>
                    <a:pt x="119060" y="18727"/>
                  </a:moveTo>
                  <a:cubicBezTo>
                    <a:pt x="121082" y="10296"/>
                    <a:pt x="121588" y="7997"/>
                    <a:pt x="135493" y="7997"/>
                  </a:cubicBezTo>
                  <a:cubicBezTo>
                    <a:pt x="139538" y="7997"/>
                    <a:pt x="142319" y="7997"/>
                    <a:pt x="142319" y="3143"/>
                  </a:cubicBezTo>
                  <a:cubicBezTo>
                    <a:pt x="142319" y="844"/>
                    <a:pt x="140802" y="77"/>
                    <a:pt x="138779" y="77"/>
                  </a:cubicBezTo>
                  <a:cubicBezTo>
                    <a:pt x="132459" y="77"/>
                    <a:pt x="117038" y="844"/>
                    <a:pt x="110717" y="844"/>
                  </a:cubicBezTo>
                  <a:cubicBezTo>
                    <a:pt x="102375" y="844"/>
                    <a:pt x="81897" y="77"/>
                    <a:pt x="73554" y="77"/>
                  </a:cubicBezTo>
                  <a:cubicBezTo>
                    <a:pt x="71279" y="77"/>
                    <a:pt x="68245" y="77"/>
                    <a:pt x="68245" y="5187"/>
                  </a:cubicBezTo>
                  <a:cubicBezTo>
                    <a:pt x="68245" y="7997"/>
                    <a:pt x="70268" y="7997"/>
                    <a:pt x="76841" y="7997"/>
                  </a:cubicBezTo>
                  <a:cubicBezTo>
                    <a:pt x="82655" y="7997"/>
                    <a:pt x="85184" y="7997"/>
                    <a:pt x="91504" y="8508"/>
                  </a:cubicBezTo>
                  <a:cubicBezTo>
                    <a:pt x="97571" y="9275"/>
                    <a:pt x="99341" y="10041"/>
                    <a:pt x="99341" y="13618"/>
                  </a:cubicBezTo>
                  <a:cubicBezTo>
                    <a:pt x="99341" y="15151"/>
                    <a:pt x="98835" y="16939"/>
                    <a:pt x="98330" y="18983"/>
                  </a:cubicBezTo>
                  <a:lnTo>
                    <a:pt x="69257" y="136250"/>
                  </a:lnTo>
                  <a:cubicBezTo>
                    <a:pt x="63189" y="161032"/>
                    <a:pt x="45998" y="174573"/>
                    <a:pt x="32852" y="174573"/>
                  </a:cubicBezTo>
                  <a:cubicBezTo>
                    <a:pt x="26279" y="174573"/>
                    <a:pt x="12880" y="172018"/>
                    <a:pt x="8835" y="158733"/>
                  </a:cubicBezTo>
                  <a:cubicBezTo>
                    <a:pt x="9593" y="158988"/>
                    <a:pt x="11363" y="158988"/>
                    <a:pt x="11869" y="158988"/>
                  </a:cubicBezTo>
                  <a:cubicBezTo>
                    <a:pt x="21728" y="158988"/>
                    <a:pt x="28301" y="150302"/>
                    <a:pt x="28301" y="142637"/>
                  </a:cubicBezTo>
                  <a:cubicBezTo>
                    <a:pt x="28301" y="134462"/>
                    <a:pt x="21476" y="131907"/>
                    <a:pt x="17178" y="131907"/>
                  </a:cubicBezTo>
                  <a:cubicBezTo>
                    <a:pt x="12627" y="131907"/>
                    <a:pt x="239" y="134973"/>
                    <a:pt x="239" y="152346"/>
                  </a:cubicBezTo>
                  <a:cubicBezTo>
                    <a:pt x="239" y="168186"/>
                    <a:pt x="13638" y="180193"/>
                    <a:pt x="33610" y="180193"/>
                  </a:cubicBezTo>
                  <a:cubicBezTo>
                    <a:pt x="56869" y="180193"/>
                    <a:pt x="83161" y="163332"/>
                    <a:pt x="89481" y="138039"/>
                  </a:cubicBezTo>
                  <a:lnTo>
                    <a:pt x="119060" y="18727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1854E4D3-D6EA-5352-6DA1-5659B467D97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727358" y="4128295"/>
              <a:ext cx="46011" cy="178660"/>
            </a:xfrm>
            <a:custGeom>
              <a:avLst/>
              <a:gdLst>
                <a:gd name="connsiteX0" fmla="*/ 42718 w 46011"/>
                <a:gd name="connsiteY0" fmla="*/ 72 h 178660"/>
                <a:gd name="connsiteX1" fmla="*/ 246 w 46011"/>
                <a:gd name="connsiteY1" fmla="*/ 89313 h 178660"/>
                <a:gd name="connsiteX2" fmla="*/ 42718 w 46011"/>
                <a:gd name="connsiteY2" fmla="*/ 178732 h 178660"/>
                <a:gd name="connsiteX3" fmla="*/ 46257 w 46011"/>
                <a:gd name="connsiteY3" fmla="*/ 176586 h 178660"/>
                <a:gd name="connsiteX4" fmla="*/ 44488 w 46011"/>
                <a:gd name="connsiteY4" fmla="*/ 173903 h 178660"/>
                <a:gd name="connsiteX5" fmla="*/ 12280 w 46011"/>
                <a:gd name="connsiteY5" fmla="*/ 89491 h 178660"/>
                <a:gd name="connsiteX6" fmla="*/ 45019 w 46011"/>
                <a:gd name="connsiteY6" fmla="*/ 4364 h 178660"/>
                <a:gd name="connsiteX7" fmla="*/ 46257 w 46011"/>
                <a:gd name="connsiteY7" fmla="*/ 2218 h 178660"/>
                <a:gd name="connsiteX8" fmla="*/ 42718 w 46011"/>
                <a:gd name="connsiteY8" fmla="*/ 72 h 17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11" h="178660">
                  <a:moveTo>
                    <a:pt x="42718" y="72"/>
                  </a:moveTo>
                  <a:cubicBezTo>
                    <a:pt x="9094" y="24036"/>
                    <a:pt x="246" y="61950"/>
                    <a:pt x="246" y="89313"/>
                  </a:cubicBezTo>
                  <a:cubicBezTo>
                    <a:pt x="246" y="114529"/>
                    <a:pt x="7679" y="153695"/>
                    <a:pt x="42718" y="178732"/>
                  </a:cubicBezTo>
                  <a:cubicBezTo>
                    <a:pt x="44134" y="178732"/>
                    <a:pt x="46257" y="178732"/>
                    <a:pt x="46257" y="176586"/>
                  </a:cubicBezTo>
                  <a:cubicBezTo>
                    <a:pt x="46257" y="175513"/>
                    <a:pt x="45726" y="175155"/>
                    <a:pt x="44488" y="173903"/>
                  </a:cubicBezTo>
                  <a:cubicBezTo>
                    <a:pt x="20951" y="152443"/>
                    <a:pt x="12280" y="122040"/>
                    <a:pt x="12280" y="89491"/>
                  </a:cubicBezTo>
                  <a:cubicBezTo>
                    <a:pt x="12280" y="41205"/>
                    <a:pt x="30507" y="17598"/>
                    <a:pt x="45019" y="4364"/>
                  </a:cubicBezTo>
                  <a:cubicBezTo>
                    <a:pt x="45726" y="3649"/>
                    <a:pt x="46257" y="3112"/>
                    <a:pt x="46257" y="2218"/>
                  </a:cubicBezTo>
                  <a:cubicBezTo>
                    <a:pt x="46257" y="72"/>
                    <a:pt x="44134" y="72"/>
                    <a:pt x="42718" y="72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C2D8213-DBDA-B9A0-9A9A-AC43345CA4A2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798575" y="4183556"/>
              <a:ext cx="70609" cy="80656"/>
            </a:xfrm>
            <a:custGeom>
              <a:avLst/>
              <a:gdLst>
                <a:gd name="connsiteX0" fmla="*/ 63957 w 70609"/>
                <a:gd name="connsiteY0" fmla="*/ 11696 h 80656"/>
                <a:gd name="connsiteX1" fmla="*/ 56525 w 70609"/>
                <a:gd name="connsiteY1" fmla="*/ 20102 h 80656"/>
                <a:gd name="connsiteX2" fmla="*/ 62364 w 70609"/>
                <a:gd name="connsiteY2" fmla="*/ 25825 h 80656"/>
                <a:gd name="connsiteX3" fmla="*/ 70859 w 70609"/>
                <a:gd name="connsiteY3" fmla="*/ 15631 h 80656"/>
                <a:gd name="connsiteX4" fmla="*/ 47322 w 70609"/>
                <a:gd name="connsiteY4" fmla="*/ 72 h 80656"/>
                <a:gd name="connsiteX5" fmla="*/ 14760 w 70609"/>
                <a:gd name="connsiteY5" fmla="*/ 26182 h 80656"/>
                <a:gd name="connsiteX6" fmla="*/ 20954 w 70609"/>
                <a:gd name="connsiteY6" fmla="*/ 39238 h 80656"/>
                <a:gd name="connsiteX7" fmla="*/ 40951 w 70609"/>
                <a:gd name="connsiteY7" fmla="*/ 45676 h 80656"/>
                <a:gd name="connsiteX8" fmla="*/ 55994 w 70609"/>
                <a:gd name="connsiteY8" fmla="*/ 57479 h 80656"/>
                <a:gd name="connsiteX9" fmla="*/ 46614 w 70609"/>
                <a:gd name="connsiteY9" fmla="*/ 71786 h 80656"/>
                <a:gd name="connsiteX10" fmla="*/ 28918 w 70609"/>
                <a:gd name="connsiteY10" fmla="*/ 75721 h 80656"/>
                <a:gd name="connsiteX11" fmla="*/ 7682 w 70609"/>
                <a:gd name="connsiteY11" fmla="*/ 68210 h 80656"/>
                <a:gd name="connsiteX12" fmla="*/ 17415 w 70609"/>
                <a:gd name="connsiteY12" fmla="*/ 58016 h 80656"/>
                <a:gd name="connsiteX13" fmla="*/ 10513 w 70609"/>
                <a:gd name="connsiteY13" fmla="*/ 51399 h 80656"/>
                <a:gd name="connsiteX14" fmla="*/ 249 w 70609"/>
                <a:gd name="connsiteY14" fmla="*/ 63381 h 80656"/>
                <a:gd name="connsiteX15" fmla="*/ 28741 w 70609"/>
                <a:gd name="connsiteY15" fmla="*/ 80728 h 80656"/>
                <a:gd name="connsiteX16" fmla="*/ 67319 w 70609"/>
                <a:gd name="connsiteY16" fmla="*/ 51220 h 80656"/>
                <a:gd name="connsiteX17" fmla="*/ 42898 w 70609"/>
                <a:gd name="connsiteY17" fmla="*/ 30296 h 80656"/>
                <a:gd name="connsiteX18" fmla="*/ 35819 w 70609"/>
                <a:gd name="connsiteY18" fmla="*/ 28865 h 80656"/>
                <a:gd name="connsiteX19" fmla="*/ 26086 w 70609"/>
                <a:gd name="connsiteY19" fmla="*/ 19923 h 80656"/>
                <a:gd name="connsiteX20" fmla="*/ 33165 w 70609"/>
                <a:gd name="connsiteY20" fmla="*/ 8477 h 80656"/>
                <a:gd name="connsiteX21" fmla="*/ 47145 w 70609"/>
                <a:gd name="connsiteY21" fmla="*/ 5079 h 80656"/>
                <a:gd name="connsiteX22" fmla="*/ 63957 w 70609"/>
                <a:gd name="connsiteY22" fmla="*/ 11696 h 8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609" h="80656">
                  <a:moveTo>
                    <a:pt x="63957" y="11696"/>
                  </a:moveTo>
                  <a:cubicBezTo>
                    <a:pt x="59356" y="12769"/>
                    <a:pt x="56525" y="16525"/>
                    <a:pt x="56525" y="20102"/>
                  </a:cubicBezTo>
                  <a:cubicBezTo>
                    <a:pt x="56525" y="24215"/>
                    <a:pt x="60064" y="25825"/>
                    <a:pt x="62364" y="25825"/>
                  </a:cubicBezTo>
                  <a:cubicBezTo>
                    <a:pt x="64134" y="25825"/>
                    <a:pt x="70859" y="24752"/>
                    <a:pt x="70859" y="15631"/>
                  </a:cubicBezTo>
                  <a:cubicBezTo>
                    <a:pt x="70859" y="4006"/>
                    <a:pt x="58117" y="72"/>
                    <a:pt x="47322" y="72"/>
                  </a:cubicBezTo>
                  <a:cubicBezTo>
                    <a:pt x="19715" y="72"/>
                    <a:pt x="14760" y="20638"/>
                    <a:pt x="14760" y="26182"/>
                  </a:cubicBezTo>
                  <a:cubicBezTo>
                    <a:pt x="14760" y="32799"/>
                    <a:pt x="18477" y="37092"/>
                    <a:pt x="20954" y="39238"/>
                  </a:cubicBezTo>
                  <a:cubicBezTo>
                    <a:pt x="25555" y="42814"/>
                    <a:pt x="28741" y="43530"/>
                    <a:pt x="40951" y="45676"/>
                  </a:cubicBezTo>
                  <a:cubicBezTo>
                    <a:pt x="44668" y="46391"/>
                    <a:pt x="55994" y="48537"/>
                    <a:pt x="55994" y="57479"/>
                  </a:cubicBezTo>
                  <a:cubicBezTo>
                    <a:pt x="55994" y="60519"/>
                    <a:pt x="54047" y="67315"/>
                    <a:pt x="46614" y="71786"/>
                  </a:cubicBezTo>
                  <a:cubicBezTo>
                    <a:pt x="39713" y="75721"/>
                    <a:pt x="31041" y="75721"/>
                    <a:pt x="28918" y="75721"/>
                  </a:cubicBezTo>
                  <a:cubicBezTo>
                    <a:pt x="21839" y="75721"/>
                    <a:pt x="11752" y="74111"/>
                    <a:pt x="7682" y="68210"/>
                  </a:cubicBezTo>
                  <a:cubicBezTo>
                    <a:pt x="13522" y="67494"/>
                    <a:pt x="17415" y="63023"/>
                    <a:pt x="17415" y="58016"/>
                  </a:cubicBezTo>
                  <a:cubicBezTo>
                    <a:pt x="17415" y="53545"/>
                    <a:pt x="14229" y="51399"/>
                    <a:pt x="10513" y="51399"/>
                  </a:cubicBezTo>
                  <a:cubicBezTo>
                    <a:pt x="5381" y="51399"/>
                    <a:pt x="249" y="55512"/>
                    <a:pt x="249" y="63381"/>
                  </a:cubicBezTo>
                  <a:cubicBezTo>
                    <a:pt x="249" y="74111"/>
                    <a:pt x="11575" y="80728"/>
                    <a:pt x="28741" y="80728"/>
                  </a:cubicBezTo>
                  <a:cubicBezTo>
                    <a:pt x="61303" y="80728"/>
                    <a:pt x="67319" y="58195"/>
                    <a:pt x="67319" y="51220"/>
                  </a:cubicBezTo>
                  <a:cubicBezTo>
                    <a:pt x="67319" y="34767"/>
                    <a:pt x="49446" y="31548"/>
                    <a:pt x="42898" y="30296"/>
                  </a:cubicBezTo>
                  <a:cubicBezTo>
                    <a:pt x="41305" y="29938"/>
                    <a:pt x="36881" y="29223"/>
                    <a:pt x="35819" y="28865"/>
                  </a:cubicBezTo>
                  <a:cubicBezTo>
                    <a:pt x="29272" y="27613"/>
                    <a:pt x="26086" y="23857"/>
                    <a:pt x="26086" y="19923"/>
                  </a:cubicBezTo>
                  <a:cubicBezTo>
                    <a:pt x="26086" y="15810"/>
                    <a:pt x="29272" y="10981"/>
                    <a:pt x="33165" y="8477"/>
                  </a:cubicBezTo>
                  <a:cubicBezTo>
                    <a:pt x="37943" y="5437"/>
                    <a:pt x="44137" y="5079"/>
                    <a:pt x="47145" y="5079"/>
                  </a:cubicBezTo>
                  <a:cubicBezTo>
                    <a:pt x="50862" y="5079"/>
                    <a:pt x="60064" y="5616"/>
                    <a:pt x="63957" y="11696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21201C6-F5CB-A845-4253-4CC1C6D0D9D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893994" y="4128295"/>
              <a:ext cx="45834" cy="178660"/>
            </a:xfrm>
            <a:custGeom>
              <a:avLst/>
              <a:gdLst>
                <a:gd name="connsiteX0" fmla="*/ 3615 w 45834"/>
                <a:gd name="connsiteY0" fmla="*/ 72 h 178660"/>
                <a:gd name="connsiteX1" fmla="*/ 253 w 45834"/>
                <a:gd name="connsiteY1" fmla="*/ 2218 h 178660"/>
                <a:gd name="connsiteX2" fmla="*/ 1846 w 45834"/>
                <a:gd name="connsiteY2" fmla="*/ 4901 h 178660"/>
                <a:gd name="connsiteX3" fmla="*/ 34053 w 45834"/>
                <a:gd name="connsiteY3" fmla="*/ 89313 h 178660"/>
                <a:gd name="connsiteX4" fmla="*/ 3438 w 45834"/>
                <a:gd name="connsiteY4" fmla="*/ 172473 h 178660"/>
                <a:gd name="connsiteX5" fmla="*/ 253 w 45834"/>
                <a:gd name="connsiteY5" fmla="*/ 176586 h 178660"/>
                <a:gd name="connsiteX6" fmla="*/ 2553 w 45834"/>
                <a:gd name="connsiteY6" fmla="*/ 178732 h 178660"/>
                <a:gd name="connsiteX7" fmla="*/ 33169 w 45834"/>
                <a:gd name="connsiteY7" fmla="*/ 144574 h 178660"/>
                <a:gd name="connsiteX8" fmla="*/ 46087 w 45834"/>
                <a:gd name="connsiteY8" fmla="*/ 89491 h 178660"/>
                <a:gd name="connsiteX9" fmla="*/ 3615 w 45834"/>
                <a:gd name="connsiteY9" fmla="*/ 72 h 17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34" h="178660">
                  <a:moveTo>
                    <a:pt x="3615" y="72"/>
                  </a:moveTo>
                  <a:cubicBezTo>
                    <a:pt x="2376" y="72"/>
                    <a:pt x="253" y="72"/>
                    <a:pt x="253" y="2218"/>
                  </a:cubicBezTo>
                  <a:cubicBezTo>
                    <a:pt x="253" y="3112"/>
                    <a:pt x="784" y="3649"/>
                    <a:pt x="1846" y="4901"/>
                  </a:cubicBezTo>
                  <a:cubicBezTo>
                    <a:pt x="17065" y="19029"/>
                    <a:pt x="34053" y="43172"/>
                    <a:pt x="34053" y="89313"/>
                  </a:cubicBezTo>
                  <a:cubicBezTo>
                    <a:pt x="34053" y="126690"/>
                    <a:pt x="22551" y="154946"/>
                    <a:pt x="3438" y="172473"/>
                  </a:cubicBezTo>
                  <a:cubicBezTo>
                    <a:pt x="430" y="175513"/>
                    <a:pt x="253" y="175692"/>
                    <a:pt x="253" y="176586"/>
                  </a:cubicBezTo>
                  <a:cubicBezTo>
                    <a:pt x="253" y="177480"/>
                    <a:pt x="784" y="178732"/>
                    <a:pt x="2553" y="178732"/>
                  </a:cubicBezTo>
                  <a:cubicBezTo>
                    <a:pt x="4677" y="178732"/>
                    <a:pt x="21489" y="166929"/>
                    <a:pt x="33169" y="144574"/>
                  </a:cubicBezTo>
                  <a:cubicBezTo>
                    <a:pt x="40955" y="129730"/>
                    <a:pt x="46087" y="110416"/>
                    <a:pt x="46087" y="89491"/>
                  </a:cubicBezTo>
                  <a:cubicBezTo>
                    <a:pt x="46087" y="64275"/>
                    <a:pt x="38655" y="25109"/>
                    <a:pt x="3615" y="72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33449422-8A45-C4DC-26D1-3CD1155E4C9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703043" y="4348009"/>
              <a:ext cx="46011" cy="178660"/>
            </a:xfrm>
            <a:custGeom>
              <a:avLst/>
              <a:gdLst>
                <a:gd name="connsiteX0" fmla="*/ 42717 w 46011"/>
                <a:gd name="connsiteY0" fmla="*/ 80 h 178660"/>
                <a:gd name="connsiteX1" fmla="*/ 245 w 46011"/>
                <a:gd name="connsiteY1" fmla="*/ 89321 h 178660"/>
                <a:gd name="connsiteX2" fmla="*/ 42717 w 46011"/>
                <a:gd name="connsiteY2" fmla="*/ 178741 h 178660"/>
                <a:gd name="connsiteX3" fmla="*/ 46256 w 46011"/>
                <a:gd name="connsiteY3" fmla="*/ 176595 h 178660"/>
                <a:gd name="connsiteX4" fmla="*/ 44487 w 46011"/>
                <a:gd name="connsiteY4" fmla="*/ 173912 h 178660"/>
                <a:gd name="connsiteX5" fmla="*/ 12279 w 46011"/>
                <a:gd name="connsiteY5" fmla="*/ 89500 h 178660"/>
                <a:gd name="connsiteX6" fmla="*/ 45018 w 46011"/>
                <a:gd name="connsiteY6" fmla="*/ 4373 h 178660"/>
                <a:gd name="connsiteX7" fmla="*/ 46256 w 46011"/>
                <a:gd name="connsiteY7" fmla="*/ 2227 h 178660"/>
                <a:gd name="connsiteX8" fmla="*/ 42717 w 46011"/>
                <a:gd name="connsiteY8" fmla="*/ 80 h 17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11" h="178660">
                  <a:moveTo>
                    <a:pt x="42717" y="80"/>
                  </a:moveTo>
                  <a:cubicBezTo>
                    <a:pt x="9093" y="24045"/>
                    <a:pt x="245" y="61959"/>
                    <a:pt x="245" y="89321"/>
                  </a:cubicBezTo>
                  <a:cubicBezTo>
                    <a:pt x="245" y="114537"/>
                    <a:pt x="7678" y="153703"/>
                    <a:pt x="42717" y="178741"/>
                  </a:cubicBezTo>
                  <a:cubicBezTo>
                    <a:pt x="44133" y="178741"/>
                    <a:pt x="46256" y="178741"/>
                    <a:pt x="46256" y="176595"/>
                  </a:cubicBezTo>
                  <a:cubicBezTo>
                    <a:pt x="46256" y="175521"/>
                    <a:pt x="45725" y="175164"/>
                    <a:pt x="44487" y="173912"/>
                  </a:cubicBezTo>
                  <a:cubicBezTo>
                    <a:pt x="20950" y="152451"/>
                    <a:pt x="12279" y="122049"/>
                    <a:pt x="12279" y="89500"/>
                  </a:cubicBezTo>
                  <a:cubicBezTo>
                    <a:pt x="12279" y="41213"/>
                    <a:pt x="30506" y="17607"/>
                    <a:pt x="45018" y="4373"/>
                  </a:cubicBezTo>
                  <a:cubicBezTo>
                    <a:pt x="45725" y="3657"/>
                    <a:pt x="46256" y="3121"/>
                    <a:pt x="46256" y="2227"/>
                  </a:cubicBezTo>
                  <a:cubicBezTo>
                    <a:pt x="46256" y="80"/>
                    <a:pt x="44133" y="80"/>
                    <a:pt x="42717" y="80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53F408B1-221C-61B8-86CB-0DAB3075BC89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770013" y="4403271"/>
              <a:ext cx="162455" cy="80656"/>
            </a:xfrm>
            <a:custGeom>
              <a:avLst/>
              <a:gdLst>
                <a:gd name="connsiteX0" fmla="*/ 68734 w 162455"/>
                <a:gd name="connsiteY0" fmla="*/ 64462 h 80656"/>
                <a:gd name="connsiteX1" fmla="*/ 66257 w 162455"/>
                <a:gd name="connsiteY1" fmla="*/ 75014 h 80656"/>
                <a:gd name="connsiteX2" fmla="*/ 72274 w 162455"/>
                <a:gd name="connsiteY2" fmla="*/ 80737 h 80656"/>
                <a:gd name="connsiteX3" fmla="*/ 79175 w 162455"/>
                <a:gd name="connsiteY3" fmla="*/ 76802 h 80656"/>
                <a:gd name="connsiteX4" fmla="*/ 82361 w 162455"/>
                <a:gd name="connsiteY4" fmla="*/ 65714 h 80656"/>
                <a:gd name="connsiteX5" fmla="*/ 86254 w 162455"/>
                <a:gd name="connsiteY5" fmla="*/ 49619 h 80656"/>
                <a:gd name="connsiteX6" fmla="*/ 89262 w 162455"/>
                <a:gd name="connsiteY6" fmla="*/ 37637 h 80656"/>
                <a:gd name="connsiteX7" fmla="*/ 94748 w 162455"/>
                <a:gd name="connsiteY7" fmla="*/ 24045 h 80656"/>
                <a:gd name="connsiteX8" fmla="*/ 123063 w 162455"/>
                <a:gd name="connsiteY8" fmla="*/ 5088 h 80656"/>
                <a:gd name="connsiteX9" fmla="*/ 133504 w 162455"/>
                <a:gd name="connsiteY9" fmla="*/ 17607 h 80656"/>
                <a:gd name="connsiteX10" fmla="*/ 123063 w 162455"/>
                <a:gd name="connsiteY10" fmla="*/ 55699 h 80656"/>
                <a:gd name="connsiteX11" fmla="*/ 120409 w 162455"/>
                <a:gd name="connsiteY11" fmla="*/ 65357 h 80656"/>
                <a:gd name="connsiteX12" fmla="*/ 137220 w 162455"/>
                <a:gd name="connsiteY12" fmla="*/ 80737 h 80656"/>
                <a:gd name="connsiteX13" fmla="*/ 162704 w 162455"/>
                <a:gd name="connsiteY13" fmla="*/ 53374 h 80656"/>
                <a:gd name="connsiteX14" fmla="*/ 159872 w 162455"/>
                <a:gd name="connsiteY14" fmla="*/ 51050 h 80656"/>
                <a:gd name="connsiteX15" fmla="*/ 156510 w 162455"/>
                <a:gd name="connsiteY15" fmla="*/ 54090 h 80656"/>
                <a:gd name="connsiteX16" fmla="*/ 137751 w 162455"/>
                <a:gd name="connsiteY16" fmla="*/ 75729 h 80656"/>
                <a:gd name="connsiteX17" fmla="*/ 133327 w 162455"/>
                <a:gd name="connsiteY17" fmla="*/ 69470 h 80656"/>
                <a:gd name="connsiteX18" fmla="*/ 137397 w 162455"/>
                <a:gd name="connsiteY18" fmla="*/ 54984 h 80656"/>
                <a:gd name="connsiteX19" fmla="*/ 146777 w 162455"/>
                <a:gd name="connsiteY19" fmla="*/ 20468 h 80656"/>
                <a:gd name="connsiteX20" fmla="*/ 140229 w 162455"/>
                <a:gd name="connsiteY20" fmla="*/ 4909 h 80656"/>
                <a:gd name="connsiteX21" fmla="*/ 123771 w 162455"/>
                <a:gd name="connsiteY21" fmla="*/ 80 h 80656"/>
                <a:gd name="connsiteX22" fmla="*/ 92448 w 162455"/>
                <a:gd name="connsiteY22" fmla="*/ 18143 h 80656"/>
                <a:gd name="connsiteX23" fmla="*/ 69442 w 162455"/>
                <a:gd name="connsiteY23" fmla="*/ 80 h 80656"/>
                <a:gd name="connsiteX24" fmla="*/ 39535 w 162455"/>
                <a:gd name="connsiteY24" fmla="*/ 16355 h 80656"/>
                <a:gd name="connsiteX25" fmla="*/ 20599 w 162455"/>
                <a:gd name="connsiteY25" fmla="*/ 80 h 80656"/>
                <a:gd name="connsiteX26" fmla="*/ 6619 w 162455"/>
                <a:gd name="connsiteY26" fmla="*/ 9738 h 80656"/>
                <a:gd name="connsiteX27" fmla="*/ 248 w 162455"/>
                <a:gd name="connsiteY27" fmla="*/ 27443 h 80656"/>
                <a:gd name="connsiteX28" fmla="*/ 3257 w 162455"/>
                <a:gd name="connsiteY28" fmla="*/ 29768 h 80656"/>
                <a:gd name="connsiteX29" fmla="*/ 7150 w 162455"/>
                <a:gd name="connsiteY29" fmla="*/ 24403 h 80656"/>
                <a:gd name="connsiteX30" fmla="*/ 20068 w 162455"/>
                <a:gd name="connsiteY30" fmla="*/ 5088 h 80656"/>
                <a:gd name="connsiteX31" fmla="*/ 25908 w 162455"/>
                <a:gd name="connsiteY31" fmla="*/ 13851 h 80656"/>
                <a:gd name="connsiteX32" fmla="*/ 23077 w 162455"/>
                <a:gd name="connsiteY32" fmla="*/ 28695 h 80656"/>
                <a:gd name="connsiteX33" fmla="*/ 19184 w 162455"/>
                <a:gd name="connsiteY33" fmla="*/ 44790 h 80656"/>
                <a:gd name="connsiteX34" fmla="*/ 13521 w 162455"/>
                <a:gd name="connsiteY34" fmla="*/ 67682 h 80656"/>
                <a:gd name="connsiteX35" fmla="*/ 11751 w 162455"/>
                <a:gd name="connsiteY35" fmla="*/ 75014 h 80656"/>
                <a:gd name="connsiteX36" fmla="*/ 17768 w 162455"/>
                <a:gd name="connsiteY36" fmla="*/ 80737 h 80656"/>
                <a:gd name="connsiteX37" fmla="*/ 24670 w 162455"/>
                <a:gd name="connsiteY37" fmla="*/ 76802 h 80656"/>
                <a:gd name="connsiteX38" fmla="*/ 27855 w 162455"/>
                <a:gd name="connsiteY38" fmla="*/ 65714 h 80656"/>
                <a:gd name="connsiteX39" fmla="*/ 31748 w 162455"/>
                <a:gd name="connsiteY39" fmla="*/ 49619 h 80656"/>
                <a:gd name="connsiteX40" fmla="*/ 34757 w 162455"/>
                <a:gd name="connsiteY40" fmla="*/ 37637 h 80656"/>
                <a:gd name="connsiteX41" fmla="*/ 42189 w 162455"/>
                <a:gd name="connsiteY41" fmla="*/ 21541 h 80656"/>
                <a:gd name="connsiteX42" fmla="*/ 68734 w 162455"/>
                <a:gd name="connsiteY42" fmla="*/ 5088 h 80656"/>
                <a:gd name="connsiteX43" fmla="*/ 79175 w 162455"/>
                <a:gd name="connsiteY43" fmla="*/ 17607 h 80656"/>
                <a:gd name="connsiteX44" fmla="*/ 76167 w 162455"/>
                <a:gd name="connsiteY44" fmla="*/ 34418 h 80656"/>
                <a:gd name="connsiteX45" fmla="*/ 68734 w 162455"/>
                <a:gd name="connsiteY45" fmla="*/ 64462 h 8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2455" h="80656">
                  <a:moveTo>
                    <a:pt x="68734" y="64462"/>
                  </a:moveTo>
                  <a:cubicBezTo>
                    <a:pt x="67849" y="68039"/>
                    <a:pt x="66257" y="74120"/>
                    <a:pt x="66257" y="75014"/>
                  </a:cubicBezTo>
                  <a:cubicBezTo>
                    <a:pt x="66257" y="78948"/>
                    <a:pt x="69442" y="80737"/>
                    <a:pt x="72274" y="80737"/>
                  </a:cubicBezTo>
                  <a:cubicBezTo>
                    <a:pt x="75459" y="80737"/>
                    <a:pt x="78290" y="78412"/>
                    <a:pt x="79175" y="76802"/>
                  </a:cubicBezTo>
                  <a:cubicBezTo>
                    <a:pt x="80060" y="75193"/>
                    <a:pt x="81476" y="69470"/>
                    <a:pt x="82361" y="65714"/>
                  </a:cubicBezTo>
                  <a:cubicBezTo>
                    <a:pt x="83246" y="62316"/>
                    <a:pt x="85192" y="54090"/>
                    <a:pt x="86254" y="49619"/>
                  </a:cubicBezTo>
                  <a:cubicBezTo>
                    <a:pt x="87316" y="45684"/>
                    <a:pt x="88378" y="41750"/>
                    <a:pt x="89262" y="37637"/>
                  </a:cubicBezTo>
                  <a:cubicBezTo>
                    <a:pt x="91209" y="29947"/>
                    <a:pt x="91209" y="29589"/>
                    <a:pt x="94748" y="24045"/>
                  </a:cubicBezTo>
                  <a:cubicBezTo>
                    <a:pt x="100411" y="15282"/>
                    <a:pt x="109260" y="5088"/>
                    <a:pt x="123063" y="5088"/>
                  </a:cubicBezTo>
                  <a:cubicBezTo>
                    <a:pt x="132973" y="5088"/>
                    <a:pt x="133504" y="13315"/>
                    <a:pt x="133504" y="17607"/>
                  </a:cubicBezTo>
                  <a:cubicBezTo>
                    <a:pt x="133504" y="28337"/>
                    <a:pt x="125895" y="48188"/>
                    <a:pt x="123063" y="55699"/>
                  </a:cubicBezTo>
                  <a:cubicBezTo>
                    <a:pt x="121116" y="60707"/>
                    <a:pt x="120409" y="62316"/>
                    <a:pt x="120409" y="65357"/>
                  </a:cubicBezTo>
                  <a:cubicBezTo>
                    <a:pt x="120409" y="74835"/>
                    <a:pt x="128195" y="80737"/>
                    <a:pt x="137220" y="80737"/>
                  </a:cubicBezTo>
                  <a:cubicBezTo>
                    <a:pt x="154917" y="80737"/>
                    <a:pt x="162704" y="56057"/>
                    <a:pt x="162704" y="53374"/>
                  </a:cubicBezTo>
                  <a:cubicBezTo>
                    <a:pt x="162704" y="51050"/>
                    <a:pt x="160403" y="51050"/>
                    <a:pt x="159872" y="51050"/>
                  </a:cubicBezTo>
                  <a:cubicBezTo>
                    <a:pt x="157395" y="51050"/>
                    <a:pt x="157218" y="52123"/>
                    <a:pt x="156510" y="54090"/>
                  </a:cubicBezTo>
                  <a:cubicBezTo>
                    <a:pt x="152440" y="68397"/>
                    <a:pt x="144830" y="75729"/>
                    <a:pt x="137751" y="75729"/>
                  </a:cubicBezTo>
                  <a:cubicBezTo>
                    <a:pt x="134035" y="75729"/>
                    <a:pt x="133327" y="73226"/>
                    <a:pt x="133327" y="69470"/>
                  </a:cubicBezTo>
                  <a:cubicBezTo>
                    <a:pt x="133327" y="65357"/>
                    <a:pt x="134212" y="63032"/>
                    <a:pt x="137397" y="54984"/>
                  </a:cubicBezTo>
                  <a:cubicBezTo>
                    <a:pt x="139521" y="49440"/>
                    <a:pt x="146777" y="30483"/>
                    <a:pt x="146777" y="20468"/>
                  </a:cubicBezTo>
                  <a:cubicBezTo>
                    <a:pt x="146777" y="17607"/>
                    <a:pt x="146777" y="10095"/>
                    <a:pt x="140229" y="4909"/>
                  </a:cubicBezTo>
                  <a:cubicBezTo>
                    <a:pt x="137220" y="2584"/>
                    <a:pt x="132088" y="80"/>
                    <a:pt x="123771" y="80"/>
                  </a:cubicBezTo>
                  <a:cubicBezTo>
                    <a:pt x="107844" y="80"/>
                    <a:pt x="98111" y="10632"/>
                    <a:pt x="92448" y="18143"/>
                  </a:cubicBezTo>
                  <a:cubicBezTo>
                    <a:pt x="91032" y="2942"/>
                    <a:pt x="78467" y="80"/>
                    <a:pt x="69442" y="80"/>
                  </a:cubicBezTo>
                  <a:cubicBezTo>
                    <a:pt x="54754" y="80"/>
                    <a:pt x="44844" y="9201"/>
                    <a:pt x="39535" y="16355"/>
                  </a:cubicBezTo>
                  <a:cubicBezTo>
                    <a:pt x="38296" y="4015"/>
                    <a:pt x="27855" y="80"/>
                    <a:pt x="20599" y="80"/>
                  </a:cubicBezTo>
                  <a:cubicBezTo>
                    <a:pt x="12990" y="80"/>
                    <a:pt x="8919" y="5624"/>
                    <a:pt x="6619" y="9738"/>
                  </a:cubicBezTo>
                  <a:cubicBezTo>
                    <a:pt x="2726" y="16355"/>
                    <a:pt x="248" y="26549"/>
                    <a:pt x="248" y="27443"/>
                  </a:cubicBezTo>
                  <a:cubicBezTo>
                    <a:pt x="248" y="29768"/>
                    <a:pt x="2726" y="29768"/>
                    <a:pt x="3257" y="29768"/>
                  </a:cubicBezTo>
                  <a:cubicBezTo>
                    <a:pt x="5734" y="29768"/>
                    <a:pt x="5911" y="29231"/>
                    <a:pt x="7150" y="24403"/>
                  </a:cubicBezTo>
                  <a:cubicBezTo>
                    <a:pt x="9804" y="13851"/>
                    <a:pt x="13167" y="5088"/>
                    <a:pt x="20068" y="5088"/>
                  </a:cubicBezTo>
                  <a:cubicBezTo>
                    <a:pt x="24670" y="5088"/>
                    <a:pt x="25908" y="9022"/>
                    <a:pt x="25908" y="13851"/>
                  </a:cubicBezTo>
                  <a:cubicBezTo>
                    <a:pt x="25908" y="17249"/>
                    <a:pt x="24316" y="23866"/>
                    <a:pt x="23077" y="28695"/>
                  </a:cubicBezTo>
                  <a:cubicBezTo>
                    <a:pt x="21838" y="33523"/>
                    <a:pt x="20068" y="40856"/>
                    <a:pt x="19184" y="44790"/>
                  </a:cubicBezTo>
                  <a:lnTo>
                    <a:pt x="13521" y="67682"/>
                  </a:lnTo>
                  <a:cubicBezTo>
                    <a:pt x="12813" y="70007"/>
                    <a:pt x="11751" y="74477"/>
                    <a:pt x="11751" y="75014"/>
                  </a:cubicBezTo>
                  <a:cubicBezTo>
                    <a:pt x="11751" y="78948"/>
                    <a:pt x="14936" y="80737"/>
                    <a:pt x="17768" y="80737"/>
                  </a:cubicBezTo>
                  <a:cubicBezTo>
                    <a:pt x="20953" y="80737"/>
                    <a:pt x="23785" y="78412"/>
                    <a:pt x="24670" y="76802"/>
                  </a:cubicBezTo>
                  <a:cubicBezTo>
                    <a:pt x="25554" y="75193"/>
                    <a:pt x="26970" y="69470"/>
                    <a:pt x="27855" y="65714"/>
                  </a:cubicBezTo>
                  <a:cubicBezTo>
                    <a:pt x="28740" y="62316"/>
                    <a:pt x="30686" y="54090"/>
                    <a:pt x="31748" y="49619"/>
                  </a:cubicBezTo>
                  <a:cubicBezTo>
                    <a:pt x="32810" y="45684"/>
                    <a:pt x="33872" y="41750"/>
                    <a:pt x="34757" y="37637"/>
                  </a:cubicBezTo>
                  <a:cubicBezTo>
                    <a:pt x="36703" y="30304"/>
                    <a:pt x="37057" y="28874"/>
                    <a:pt x="42189" y="21541"/>
                  </a:cubicBezTo>
                  <a:cubicBezTo>
                    <a:pt x="47144" y="14388"/>
                    <a:pt x="55462" y="5088"/>
                    <a:pt x="68734" y="5088"/>
                  </a:cubicBezTo>
                  <a:cubicBezTo>
                    <a:pt x="78998" y="5088"/>
                    <a:pt x="79175" y="14209"/>
                    <a:pt x="79175" y="17607"/>
                  </a:cubicBezTo>
                  <a:cubicBezTo>
                    <a:pt x="79175" y="22078"/>
                    <a:pt x="78644" y="24403"/>
                    <a:pt x="76167" y="34418"/>
                  </a:cubicBezTo>
                  <a:lnTo>
                    <a:pt x="68734" y="64462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81D67CA2-F701-3512-6402-D2AA13C3F6B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953657" y="4348009"/>
              <a:ext cx="45834" cy="178660"/>
            </a:xfrm>
            <a:custGeom>
              <a:avLst/>
              <a:gdLst>
                <a:gd name="connsiteX0" fmla="*/ 3618 w 45834"/>
                <a:gd name="connsiteY0" fmla="*/ 80 h 178660"/>
                <a:gd name="connsiteX1" fmla="*/ 255 w 45834"/>
                <a:gd name="connsiteY1" fmla="*/ 2227 h 178660"/>
                <a:gd name="connsiteX2" fmla="*/ 1848 w 45834"/>
                <a:gd name="connsiteY2" fmla="*/ 4909 h 178660"/>
                <a:gd name="connsiteX3" fmla="*/ 34056 w 45834"/>
                <a:gd name="connsiteY3" fmla="*/ 89321 h 178660"/>
                <a:gd name="connsiteX4" fmla="*/ 3441 w 45834"/>
                <a:gd name="connsiteY4" fmla="*/ 172481 h 178660"/>
                <a:gd name="connsiteX5" fmla="*/ 255 w 45834"/>
                <a:gd name="connsiteY5" fmla="*/ 176595 h 178660"/>
                <a:gd name="connsiteX6" fmla="*/ 2556 w 45834"/>
                <a:gd name="connsiteY6" fmla="*/ 178741 h 178660"/>
                <a:gd name="connsiteX7" fmla="*/ 33171 w 45834"/>
                <a:gd name="connsiteY7" fmla="*/ 144582 h 178660"/>
                <a:gd name="connsiteX8" fmla="*/ 46090 w 45834"/>
                <a:gd name="connsiteY8" fmla="*/ 89500 h 178660"/>
                <a:gd name="connsiteX9" fmla="*/ 3618 w 45834"/>
                <a:gd name="connsiteY9" fmla="*/ 80 h 17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34" h="178660">
                  <a:moveTo>
                    <a:pt x="3618" y="80"/>
                  </a:moveTo>
                  <a:cubicBezTo>
                    <a:pt x="2379" y="80"/>
                    <a:pt x="255" y="80"/>
                    <a:pt x="255" y="2227"/>
                  </a:cubicBezTo>
                  <a:cubicBezTo>
                    <a:pt x="255" y="3121"/>
                    <a:pt x="786" y="3657"/>
                    <a:pt x="1848" y="4909"/>
                  </a:cubicBezTo>
                  <a:cubicBezTo>
                    <a:pt x="17067" y="19037"/>
                    <a:pt x="34056" y="43181"/>
                    <a:pt x="34056" y="89321"/>
                  </a:cubicBezTo>
                  <a:cubicBezTo>
                    <a:pt x="34056" y="126698"/>
                    <a:pt x="22553" y="154955"/>
                    <a:pt x="3441" y="172481"/>
                  </a:cubicBezTo>
                  <a:cubicBezTo>
                    <a:pt x="432" y="175521"/>
                    <a:pt x="255" y="175700"/>
                    <a:pt x="255" y="176595"/>
                  </a:cubicBezTo>
                  <a:cubicBezTo>
                    <a:pt x="255" y="177489"/>
                    <a:pt x="786" y="178741"/>
                    <a:pt x="2556" y="178741"/>
                  </a:cubicBezTo>
                  <a:cubicBezTo>
                    <a:pt x="4679" y="178741"/>
                    <a:pt x="21491" y="166937"/>
                    <a:pt x="33171" y="144582"/>
                  </a:cubicBezTo>
                  <a:cubicBezTo>
                    <a:pt x="40958" y="129739"/>
                    <a:pt x="46090" y="110424"/>
                    <a:pt x="46090" y="89500"/>
                  </a:cubicBezTo>
                  <a:cubicBezTo>
                    <a:pt x="46090" y="64284"/>
                    <a:pt x="38657" y="25118"/>
                    <a:pt x="3618" y="80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BF5D1C0F-F51F-BE0D-0835-1BDDBF5D4EB7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9102819" y="4224981"/>
              <a:ext cx="168624" cy="170152"/>
            </a:xfrm>
            <a:custGeom>
              <a:avLst/>
              <a:gdLst>
                <a:gd name="connsiteX0" fmla="*/ 89756 w 168624"/>
                <a:gd name="connsiteY0" fmla="*/ 90263 h 170152"/>
                <a:gd name="connsiteX1" fmla="*/ 160037 w 168624"/>
                <a:gd name="connsiteY1" fmla="*/ 90263 h 170152"/>
                <a:gd name="connsiteX2" fmla="*/ 168885 w 168624"/>
                <a:gd name="connsiteY2" fmla="*/ 85153 h 170152"/>
                <a:gd name="connsiteX3" fmla="*/ 160037 w 168624"/>
                <a:gd name="connsiteY3" fmla="*/ 80044 h 170152"/>
                <a:gd name="connsiteX4" fmla="*/ 89756 w 168624"/>
                <a:gd name="connsiteY4" fmla="*/ 80044 h 170152"/>
                <a:gd name="connsiteX5" fmla="*/ 89756 w 168624"/>
                <a:gd name="connsiteY5" fmla="*/ 9530 h 170152"/>
                <a:gd name="connsiteX6" fmla="*/ 84699 w 168624"/>
                <a:gd name="connsiteY6" fmla="*/ 77 h 170152"/>
                <a:gd name="connsiteX7" fmla="*/ 79643 w 168624"/>
                <a:gd name="connsiteY7" fmla="*/ 8764 h 170152"/>
                <a:gd name="connsiteX8" fmla="*/ 79643 w 168624"/>
                <a:gd name="connsiteY8" fmla="*/ 80044 h 170152"/>
                <a:gd name="connsiteX9" fmla="*/ 9109 w 168624"/>
                <a:gd name="connsiteY9" fmla="*/ 80044 h 170152"/>
                <a:gd name="connsiteX10" fmla="*/ 261 w 168624"/>
                <a:gd name="connsiteY10" fmla="*/ 85153 h 170152"/>
                <a:gd name="connsiteX11" fmla="*/ 9109 w 168624"/>
                <a:gd name="connsiteY11" fmla="*/ 90263 h 170152"/>
                <a:gd name="connsiteX12" fmla="*/ 79643 w 168624"/>
                <a:gd name="connsiteY12" fmla="*/ 90263 h 170152"/>
                <a:gd name="connsiteX13" fmla="*/ 79643 w 168624"/>
                <a:gd name="connsiteY13" fmla="*/ 160010 h 170152"/>
                <a:gd name="connsiteX14" fmla="*/ 9109 w 168624"/>
                <a:gd name="connsiteY14" fmla="*/ 160010 h 170152"/>
                <a:gd name="connsiteX15" fmla="*/ 261 w 168624"/>
                <a:gd name="connsiteY15" fmla="*/ 165120 h 170152"/>
                <a:gd name="connsiteX16" fmla="*/ 9109 w 168624"/>
                <a:gd name="connsiteY16" fmla="*/ 170230 h 170152"/>
                <a:gd name="connsiteX17" fmla="*/ 160037 w 168624"/>
                <a:gd name="connsiteY17" fmla="*/ 170230 h 170152"/>
                <a:gd name="connsiteX18" fmla="*/ 168885 w 168624"/>
                <a:gd name="connsiteY18" fmla="*/ 165120 h 170152"/>
                <a:gd name="connsiteX19" fmla="*/ 160037 w 168624"/>
                <a:gd name="connsiteY19" fmla="*/ 160010 h 170152"/>
                <a:gd name="connsiteX20" fmla="*/ 89756 w 168624"/>
                <a:gd name="connsiteY20" fmla="*/ 160010 h 170152"/>
                <a:gd name="connsiteX21" fmla="*/ 89756 w 168624"/>
                <a:gd name="connsiteY21" fmla="*/ 90263 h 17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8624" h="170152">
                  <a:moveTo>
                    <a:pt x="89756" y="90263"/>
                  </a:moveTo>
                  <a:lnTo>
                    <a:pt x="160037" y="90263"/>
                  </a:lnTo>
                  <a:cubicBezTo>
                    <a:pt x="164334" y="90263"/>
                    <a:pt x="168885" y="90263"/>
                    <a:pt x="168885" y="85153"/>
                  </a:cubicBezTo>
                  <a:cubicBezTo>
                    <a:pt x="168885" y="80044"/>
                    <a:pt x="164334" y="80044"/>
                    <a:pt x="160037" y="80044"/>
                  </a:cubicBezTo>
                  <a:lnTo>
                    <a:pt x="89756" y="80044"/>
                  </a:lnTo>
                  <a:lnTo>
                    <a:pt x="89756" y="9530"/>
                  </a:lnTo>
                  <a:cubicBezTo>
                    <a:pt x="89756" y="5442"/>
                    <a:pt x="89756" y="77"/>
                    <a:pt x="84699" y="77"/>
                  </a:cubicBezTo>
                  <a:cubicBezTo>
                    <a:pt x="79643" y="77"/>
                    <a:pt x="79643" y="4676"/>
                    <a:pt x="79643" y="8764"/>
                  </a:cubicBezTo>
                  <a:lnTo>
                    <a:pt x="79643" y="80044"/>
                  </a:lnTo>
                  <a:lnTo>
                    <a:pt x="9109" y="80044"/>
                  </a:lnTo>
                  <a:cubicBezTo>
                    <a:pt x="4812" y="80044"/>
                    <a:pt x="261" y="80044"/>
                    <a:pt x="261" y="85153"/>
                  </a:cubicBezTo>
                  <a:cubicBezTo>
                    <a:pt x="261" y="90263"/>
                    <a:pt x="4812" y="90263"/>
                    <a:pt x="9109" y="90263"/>
                  </a:cubicBezTo>
                  <a:lnTo>
                    <a:pt x="79643" y="90263"/>
                  </a:lnTo>
                  <a:lnTo>
                    <a:pt x="79643" y="160010"/>
                  </a:lnTo>
                  <a:lnTo>
                    <a:pt x="9109" y="160010"/>
                  </a:lnTo>
                  <a:cubicBezTo>
                    <a:pt x="4812" y="160010"/>
                    <a:pt x="261" y="160010"/>
                    <a:pt x="261" y="165120"/>
                  </a:cubicBezTo>
                  <a:cubicBezTo>
                    <a:pt x="261" y="170230"/>
                    <a:pt x="4812" y="170230"/>
                    <a:pt x="9109" y="170230"/>
                  </a:cubicBezTo>
                  <a:lnTo>
                    <a:pt x="160037" y="170230"/>
                  </a:lnTo>
                  <a:cubicBezTo>
                    <a:pt x="164334" y="170230"/>
                    <a:pt x="168885" y="170230"/>
                    <a:pt x="168885" y="165120"/>
                  </a:cubicBezTo>
                  <a:cubicBezTo>
                    <a:pt x="168885" y="160010"/>
                    <a:pt x="164334" y="160010"/>
                    <a:pt x="160037" y="160010"/>
                  </a:cubicBezTo>
                  <a:lnTo>
                    <a:pt x="89756" y="160010"/>
                  </a:lnTo>
                  <a:lnTo>
                    <a:pt x="89756" y="90263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40001026-A5A5-8C91-8CA3-747DB02B879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9359673" y="4220638"/>
              <a:ext cx="142079" cy="180116"/>
            </a:xfrm>
            <a:custGeom>
              <a:avLst/>
              <a:gdLst>
                <a:gd name="connsiteX0" fmla="*/ 119092 w 142079"/>
                <a:gd name="connsiteY0" fmla="*/ 18727 h 180116"/>
                <a:gd name="connsiteX1" fmla="*/ 135524 w 142079"/>
                <a:gd name="connsiteY1" fmla="*/ 7997 h 180116"/>
                <a:gd name="connsiteX2" fmla="*/ 142350 w 142079"/>
                <a:gd name="connsiteY2" fmla="*/ 3143 h 180116"/>
                <a:gd name="connsiteX3" fmla="*/ 138811 w 142079"/>
                <a:gd name="connsiteY3" fmla="*/ 77 h 180116"/>
                <a:gd name="connsiteX4" fmla="*/ 110749 w 142079"/>
                <a:gd name="connsiteY4" fmla="*/ 844 h 180116"/>
                <a:gd name="connsiteX5" fmla="*/ 73586 w 142079"/>
                <a:gd name="connsiteY5" fmla="*/ 77 h 180116"/>
                <a:gd name="connsiteX6" fmla="*/ 68277 w 142079"/>
                <a:gd name="connsiteY6" fmla="*/ 5187 h 180116"/>
                <a:gd name="connsiteX7" fmla="*/ 76872 w 142079"/>
                <a:gd name="connsiteY7" fmla="*/ 7997 h 180116"/>
                <a:gd name="connsiteX8" fmla="*/ 91535 w 142079"/>
                <a:gd name="connsiteY8" fmla="*/ 8508 h 180116"/>
                <a:gd name="connsiteX9" fmla="*/ 99372 w 142079"/>
                <a:gd name="connsiteY9" fmla="*/ 13618 h 180116"/>
                <a:gd name="connsiteX10" fmla="*/ 98361 w 142079"/>
                <a:gd name="connsiteY10" fmla="*/ 18983 h 180116"/>
                <a:gd name="connsiteX11" fmla="*/ 69288 w 142079"/>
                <a:gd name="connsiteY11" fmla="*/ 136250 h 180116"/>
                <a:gd name="connsiteX12" fmla="*/ 32883 w 142079"/>
                <a:gd name="connsiteY12" fmla="*/ 174573 h 180116"/>
                <a:gd name="connsiteX13" fmla="*/ 8867 w 142079"/>
                <a:gd name="connsiteY13" fmla="*/ 158733 h 180116"/>
                <a:gd name="connsiteX14" fmla="*/ 11900 w 142079"/>
                <a:gd name="connsiteY14" fmla="*/ 158988 h 180116"/>
                <a:gd name="connsiteX15" fmla="*/ 28333 w 142079"/>
                <a:gd name="connsiteY15" fmla="*/ 142637 h 180116"/>
                <a:gd name="connsiteX16" fmla="*/ 17209 w 142079"/>
                <a:gd name="connsiteY16" fmla="*/ 131907 h 180116"/>
                <a:gd name="connsiteX17" fmla="*/ 271 w 142079"/>
                <a:gd name="connsiteY17" fmla="*/ 152346 h 180116"/>
                <a:gd name="connsiteX18" fmla="*/ 33642 w 142079"/>
                <a:gd name="connsiteY18" fmla="*/ 180193 h 180116"/>
                <a:gd name="connsiteX19" fmla="*/ 89513 w 142079"/>
                <a:gd name="connsiteY19" fmla="*/ 138039 h 180116"/>
                <a:gd name="connsiteX20" fmla="*/ 119092 w 142079"/>
                <a:gd name="connsiteY20" fmla="*/ 18727 h 1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079" h="180116">
                  <a:moveTo>
                    <a:pt x="119092" y="18727"/>
                  </a:moveTo>
                  <a:cubicBezTo>
                    <a:pt x="121114" y="10296"/>
                    <a:pt x="121620" y="7997"/>
                    <a:pt x="135524" y="7997"/>
                  </a:cubicBezTo>
                  <a:cubicBezTo>
                    <a:pt x="139569" y="7997"/>
                    <a:pt x="142350" y="7997"/>
                    <a:pt x="142350" y="3143"/>
                  </a:cubicBezTo>
                  <a:cubicBezTo>
                    <a:pt x="142350" y="844"/>
                    <a:pt x="140833" y="77"/>
                    <a:pt x="138811" y="77"/>
                  </a:cubicBezTo>
                  <a:cubicBezTo>
                    <a:pt x="132490" y="77"/>
                    <a:pt x="117069" y="844"/>
                    <a:pt x="110749" y="844"/>
                  </a:cubicBezTo>
                  <a:cubicBezTo>
                    <a:pt x="102406" y="844"/>
                    <a:pt x="81929" y="77"/>
                    <a:pt x="73586" y="77"/>
                  </a:cubicBezTo>
                  <a:cubicBezTo>
                    <a:pt x="71310" y="77"/>
                    <a:pt x="68277" y="77"/>
                    <a:pt x="68277" y="5187"/>
                  </a:cubicBezTo>
                  <a:cubicBezTo>
                    <a:pt x="68277" y="7997"/>
                    <a:pt x="70299" y="7997"/>
                    <a:pt x="76872" y="7997"/>
                  </a:cubicBezTo>
                  <a:cubicBezTo>
                    <a:pt x="82687" y="7997"/>
                    <a:pt x="85215" y="7997"/>
                    <a:pt x="91535" y="8508"/>
                  </a:cubicBezTo>
                  <a:cubicBezTo>
                    <a:pt x="97603" y="9275"/>
                    <a:pt x="99372" y="10041"/>
                    <a:pt x="99372" y="13618"/>
                  </a:cubicBezTo>
                  <a:cubicBezTo>
                    <a:pt x="99372" y="15151"/>
                    <a:pt x="98867" y="16939"/>
                    <a:pt x="98361" y="18983"/>
                  </a:cubicBezTo>
                  <a:lnTo>
                    <a:pt x="69288" y="136250"/>
                  </a:lnTo>
                  <a:cubicBezTo>
                    <a:pt x="63221" y="161032"/>
                    <a:pt x="46030" y="174573"/>
                    <a:pt x="32883" y="174573"/>
                  </a:cubicBezTo>
                  <a:cubicBezTo>
                    <a:pt x="26310" y="174573"/>
                    <a:pt x="12911" y="172018"/>
                    <a:pt x="8867" y="158733"/>
                  </a:cubicBezTo>
                  <a:cubicBezTo>
                    <a:pt x="9625" y="158988"/>
                    <a:pt x="11395" y="158988"/>
                    <a:pt x="11900" y="158988"/>
                  </a:cubicBezTo>
                  <a:cubicBezTo>
                    <a:pt x="21760" y="158988"/>
                    <a:pt x="28333" y="150302"/>
                    <a:pt x="28333" y="142637"/>
                  </a:cubicBezTo>
                  <a:cubicBezTo>
                    <a:pt x="28333" y="134462"/>
                    <a:pt x="21507" y="131907"/>
                    <a:pt x="17209" y="131907"/>
                  </a:cubicBezTo>
                  <a:cubicBezTo>
                    <a:pt x="12659" y="131907"/>
                    <a:pt x="271" y="134973"/>
                    <a:pt x="271" y="152346"/>
                  </a:cubicBezTo>
                  <a:cubicBezTo>
                    <a:pt x="271" y="168186"/>
                    <a:pt x="13670" y="180193"/>
                    <a:pt x="33642" y="180193"/>
                  </a:cubicBezTo>
                  <a:cubicBezTo>
                    <a:pt x="56900" y="180193"/>
                    <a:pt x="83193" y="163332"/>
                    <a:pt x="89513" y="138039"/>
                  </a:cubicBezTo>
                  <a:lnTo>
                    <a:pt x="119092" y="18727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1EE44537-32A3-C605-8596-2D2B315116D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526576" y="4128295"/>
              <a:ext cx="46011" cy="178660"/>
            </a:xfrm>
            <a:custGeom>
              <a:avLst/>
              <a:gdLst>
                <a:gd name="connsiteX0" fmla="*/ 42749 w 46011"/>
                <a:gd name="connsiteY0" fmla="*/ 72 h 178660"/>
                <a:gd name="connsiteX1" fmla="*/ 277 w 46011"/>
                <a:gd name="connsiteY1" fmla="*/ 89313 h 178660"/>
                <a:gd name="connsiteX2" fmla="*/ 42749 w 46011"/>
                <a:gd name="connsiteY2" fmla="*/ 178732 h 178660"/>
                <a:gd name="connsiteX3" fmla="*/ 46289 w 46011"/>
                <a:gd name="connsiteY3" fmla="*/ 176586 h 178660"/>
                <a:gd name="connsiteX4" fmla="*/ 44519 w 46011"/>
                <a:gd name="connsiteY4" fmla="*/ 173903 h 178660"/>
                <a:gd name="connsiteX5" fmla="*/ 12311 w 46011"/>
                <a:gd name="connsiteY5" fmla="*/ 89491 h 178660"/>
                <a:gd name="connsiteX6" fmla="*/ 45050 w 46011"/>
                <a:gd name="connsiteY6" fmla="*/ 4364 h 178660"/>
                <a:gd name="connsiteX7" fmla="*/ 46289 w 46011"/>
                <a:gd name="connsiteY7" fmla="*/ 2218 h 178660"/>
                <a:gd name="connsiteX8" fmla="*/ 42749 w 46011"/>
                <a:gd name="connsiteY8" fmla="*/ 72 h 17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11" h="178660">
                  <a:moveTo>
                    <a:pt x="42749" y="72"/>
                  </a:moveTo>
                  <a:cubicBezTo>
                    <a:pt x="9126" y="24036"/>
                    <a:pt x="277" y="61950"/>
                    <a:pt x="277" y="89313"/>
                  </a:cubicBezTo>
                  <a:cubicBezTo>
                    <a:pt x="277" y="114529"/>
                    <a:pt x="7710" y="153695"/>
                    <a:pt x="42749" y="178732"/>
                  </a:cubicBezTo>
                  <a:cubicBezTo>
                    <a:pt x="44165" y="178732"/>
                    <a:pt x="46289" y="178732"/>
                    <a:pt x="46289" y="176586"/>
                  </a:cubicBezTo>
                  <a:cubicBezTo>
                    <a:pt x="46289" y="175513"/>
                    <a:pt x="45758" y="175155"/>
                    <a:pt x="44519" y="173903"/>
                  </a:cubicBezTo>
                  <a:cubicBezTo>
                    <a:pt x="20983" y="152443"/>
                    <a:pt x="12311" y="122040"/>
                    <a:pt x="12311" y="89491"/>
                  </a:cubicBezTo>
                  <a:cubicBezTo>
                    <a:pt x="12311" y="41205"/>
                    <a:pt x="30539" y="17598"/>
                    <a:pt x="45050" y="4364"/>
                  </a:cubicBezTo>
                  <a:cubicBezTo>
                    <a:pt x="45758" y="3649"/>
                    <a:pt x="46289" y="3112"/>
                    <a:pt x="46289" y="2218"/>
                  </a:cubicBezTo>
                  <a:cubicBezTo>
                    <a:pt x="46289" y="72"/>
                    <a:pt x="44165" y="72"/>
                    <a:pt x="42749" y="72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51B10534-3A34-6D4B-7498-F29E5B62A66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593546" y="4183556"/>
              <a:ext cx="102817" cy="80656"/>
            </a:xfrm>
            <a:custGeom>
              <a:avLst/>
              <a:gdLst>
                <a:gd name="connsiteX0" fmla="*/ 66820 w 102817"/>
                <a:gd name="connsiteY0" fmla="*/ 49968 h 80656"/>
                <a:gd name="connsiteX1" fmla="*/ 63989 w 102817"/>
                <a:gd name="connsiteY1" fmla="*/ 60519 h 80656"/>
                <a:gd name="connsiteX2" fmla="*/ 42576 w 102817"/>
                <a:gd name="connsiteY2" fmla="*/ 75721 h 80656"/>
                <a:gd name="connsiteX3" fmla="*/ 30365 w 102817"/>
                <a:gd name="connsiteY3" fmla="*/ 60877 h 80656"/>
                <a:gd name="connsiteX4" fmla="*/ 40275 w 102817"/>
                <a:gd name="connsiteY4" fmla="*/ 24573 h 80656"/>
                <a:gd name="connsiteX5" fmla="*/ 42753 w 102817"/>
                <a:gd name="connsiteY5" fmla="*/ 15452 h 80656"/>
                <a:gd name="connsiteX6" fmla="*/ 25941 w 102817"/>
                <a:gd name="connsiteY6" fmla="*/ 72 h 80656"/>
                <a:gd name="connsiteX7" fmla="*/ 281 w 102817"/>
                <a:gd name="connsiteY7" fmla="*/ 27434 h 80656"/>
                <a:gd name="connsiteX8" fmla="*/ 3289 w 102817"/>
                <a:gd name="connsiteY8" fmla="*/ 29759 h 80656"/>
                <a:gd name="connsiteX9" fmla="*/ 6474 w 102817"/>
                <a:gd name="connsiteY9" fmla="*/ 26898 h 80656"/>
                <a:gd name="connsiteX10" fmla="*/ 25410 w 102817"/>
                <a:gd name="connsiteY10" fmla="*/ 5079 h 80656"/>
                <a:gd name="connsiteX11" fmla="*/ 29834 w 102817"/>
                <a:gd name="connsiteY11" fmla="*/ 11339 h 80656"/>
                <a:gd name="connsiteX12" fmla="*/ 26649 w 102817"/>
                <a:gd name="connsiteY12" fmla="*/ 23321 h 80656"/>
                <a:gd name="connsiteX13" fmla="*/ 17092 w 102817"/>
                <a:gd name="connsiteY13" fmla="*/ 58016 h 80656"/>
                <a:gd name="connsiteX14" fmla="*/ 23640 w 102817"/>
                <a:gd name="connsiteY14" fmla="*/ 75005 h 80656"/>
                <a:gd name="connsiteX15" fmla="*/ 41868 w 102817"/>
                <a:gd name="connsiteY15" fmla="*/ 80728 h 80656"/>
                <a:gd name="connsiteX16" fmla="*/ 64873 w 102817"/>
                <a:gd name="connsiteY16" fmla="*/ 68925 h 80656"/>
                <a:gd name="connsiteX17" fmla="*/ 82747 w 102817"/>
                <a:gd name="connsiteY17" fmla="*/ 80728 h 80656"/>
                <a:gd name="connsiteX18" fmla="*/ 96727 w 102817"/>
                <a:gd name="connsiteY18" fmla="*/ 71250 h 80656"/>
                <a:gd name="connsiteX19" fmla="*/ 103098 w 102817"/>
                <a:gd name="connsiteY19" fmla="*/ 53366 h 80656"/>
                <a:gd name="connsiteX20" fmla="*/ 100090 w 102817"/>
                <a:gd name="connsiteY20" fmla="*/ 51041 h 80656"/>
                <a:gd name="connsiteX21" fmla="*/ 96197 w 102817"/>
                <a:gd name="connsiteY21" fmla="*/ 56585 h 80656"/>
                <a:gd name="connsiteX22" fmla="*/ 83278 w 102817"/>
                <a:gd name="connsiteY22" fmla="*/ 75721 h 80656"/>
                <a:gd name="connsiteX23" fmla="*/ 77438 w 102817"/>
                <a:gd name="connsiteY23" fmla="*/ 66958 h 80656"/>
                <a:gd name="connsiteX24" fmla="*/ 80093 w 102817"/>
                <a:gd name="connsiteY24" fmla="*/ 52829 h 80656"/>
                <a:gd name="connsiteX25" fmla="*/ 83986 w 102817"/>
                <a:gd name="connsiteY25" fmla="*/ 36734 h 80656"/>
                <a:gd name="connsiteX26" fmla="*/ 88056 w 102817"/>
                <a:gd name="connsiteY26" fmla="*/ 20817 h 80656"/>
                <a:gd name="connsiteX27" fmla="*/ 91065 w 102817"/>
                <a:gd name="connsiteY27" fmla="*/ 7583 h 80656"/>
                <a:gd name="connsiteX28" fmla="*/ 85225 w 102817"/>
                <a:gd name="connsiteY28" fmla="*/ 1860 h 80656"/>
                <a:gd name="connsiteX29" fmla="*/ 76022 w 102817"/>
                <a:gd name="connsiteY29" fmla="*/ 12769 h 80656"/>
                <a:gd name="connsiteX30" fmla="*/ 66820 w 102817"/>
                <a:gd name="connsiteY30" fmla="*/ 49968 h 8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2817" h="80656">
                  <a:moveTo>
                    <a:pt x="66820" y="49968"/>
                  </a:moveTo>
                  <a:cubicBezTo>
                    <a:pt x="65935" y="53545"/>
                    <a:pt x="64343" y="60341"/>
                    <a:pt x="63989" y="60519"/>
                  </a:cubicBezTo>
                  <a:cubicBezTo>
                    <a:pt x="60626" y="66063"/>
                    <a:pt x="53548" y="75721"/>
                    <a:pt x="42576" y="75721"/>
                  </a:cubicBezTo>
                  <a:cubicBezTo>
                    <a:pt x="30365" y="75721"/>
                    <a:pt x="30365" y="64096"/>
                    <a:pt x="30365" y="60877"/>
                  </a:cubicBezTo>
                  <a:cubicBezTo>
                    <a:pt x="30365" y="50326"/>
                    <a:pt x="35320" y="37628"/>
                    <a:pt x="40275" y="24573"/>
                  </a:cubicBezTo>
                  <a:cubicBezTo>
                    <a:pt x="41691" y="20996"/>
                    <a:pt x="42753" y="18313"/>
                    <a:pt x="42753" y="15452"/>
                  </a:cubicBezTo>
                  <a:cubicBezTo>
                    <a:pt x="42753" y="6152"/>
                    <a:pt x="34966" y="72"/>
                    <a:pt x="25941" y="72"/>
                  </a:cubicBezTo>
                  <a:cubicBezTo>
                    <a:pt x="8244" y="72"/>
                    <a:pt x="281" y="24573"/>
                    <a:pt x="281" y="27434"/>
                  </a:cubicBezTo>
                  <a:cubicBezTo>
                    <a:pt x="281" y="29759"/>
                    <a:pt x="2758" y="29759"/>
                    <a:pt x="3289" y="29759"/>
                  </a:cubicBezTo>
                  <a:cubicBezTo>
                    <a:pt x="5767" y="29759"/>
                    <a:pt x="5944" y="28865"/>
                    <a:pt x="6474" y="26898"/>
                  </a:cubicBezTo>
                  <a:cubicBezTo>
                    <a:pt x="10722" y="12233"/>
                    <a:pt x="18508" y="5079"/>
                    <a:pt x="25410" y="5079"/>
                  </a:cubicBezTo>
                  <a:cubicBezTo>
                    <a:pt x="28418" y="5079"/>
                    <a:pt x="29834" y="7047"/>
                    <a:pt x="29834" y="11339"/>
                  </a:cubicBezTo>
                  <a:cubicBezTo>
                    <a:pt x="29834" y="15452"/>
                    <a:pt x="28418" y="19208"/>
                    <a:pt x="26649" y="23321"/>
                  </a:cubicBezTo>
                  <a:cubicBezTo>
                    <a:pt x="17092" y="48001"/>
                    <a:pt x="17092" y="53187"/>
                    <a:pt x="17092" y="58016"/>
                  </a:cubicBezTo>
                  <a:cubicBezTo>
                    <a:pt x="17092" y="61056"/>
                    <a:pt x="17092" y="69283"/>
                    <a:pt x="23640" y="75005"/>
                  </a:cubicBezTo>
                  <a:cubicBezTo>
                    <a:pt x="28772" y="79298"/>
                    <a:pt x="35674" y="80728"/>
                    <a:pt x="41868" y="80728"/>
                  </a:cubicBezTo>
                  <a:cubicBezTo>
                    <a:pt x="53017" y="80728"/>
                    <a:pt x="59034" y="74648"/>
                    <a:pt x="64873" y="68925"/>
                  </a:cubicBezTo>
                  <a:cubicBezTo>
                    <a:pt x="68767" y="80371"/>
                    <a:pt x="80623" y="80728"/>
                    <a:pt x="82747" y="80728"/>
                  </a:cubicBezTo>
                  <a:cubicBezTo>
                    <a:pt x="88764" y="80728"/>
                    <a:pt x="93365" y="77152"/>
                    <a:pt x="96727" y="71250"/>
                  </a:cubicBezTo>
                  <a:cubicBezTo>
                    <a:pt x="100621" y="64275"/>
                    <a:pt x="103098" y="53902"/>
                    <a:pt x="103098" y="53366"/>
                  </a:cubicBezTo>
                  <a:cubicBezTo>
                    <a:pt x="103098" y="51041"/>
                    <a:pt x="100621" y="51041"/>
                    <a:pt x="100090" y="51041"/>
                  </a:cubicBezTo>
                  <a:cubicBezTo>
                    <a:pt x="97612" y="51041"/>
                    <a:pt x="97435" y="51756"/>
                    <a:pt x="96197" y="56585"/>
                  </a:cubicBezTo>
                  <a:cubicBezTo>
                    <a:pt x="94073" y="64990"/>
                    <a:pt x="90711" y="75721"/>
                    <a:pt x="83278" y="75721"/>
                  </a:cubicBezTo>
                  <a:cubicBezTo>
                    <a:pt x="78677" y="75721"/>
                    <a:pt x="77438" y="71607"/>
                    <a:pt x="77438" y="66958"/>
                  </a:cubicBezTo>
                  <a:cubicBezTo>
                    <a:pt x="77438" y="63917"/>
                    <a:pt x="78854" y="57479"/>
                    <a:pt x="80093" y="52829"/>
                  </a:cubicBezTo>
                  <a:cubicBezTo>
                    <a:pt x="81331" y="48001"/>
                    <a:pt x="83101" y="40668"/>
                    <a:pt x="83986" y="36734"/>
                  </a:cubicBezTo>
                  <a:lnTo>
                    <a:pt x="88056" y="20817"/>
                  </a:lnTo>
                  <a:cubicBezTo>
                    <a:pt x="89118" y="16346"/>
                    <a:pt x="91065" y="8477"/>
                    <a:pt x="91065" y="7583"/>
                  </a:cubicBezTo>
                  <a:cubicBezTo>
                    <a:pt x="91065" y="4006"/>
                    <a:pt x="88233" y="1860"/>
                    <a:pt x="85225" y="1860"/>
                  </a:cubicBezTo>
                  <a:cubicBezTo>
                    <a:pt x="78677" y="1860"/>
                    <a:pt x="77438" y="7047"/>
                    <a:pt x="76022" y="12769"/>
                  </a:cubicBezTo>
                  <a:lnTo>
                    <a:pt x="66820" y="49968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5C080B88-5FF4-5971-6DD4-FEFC3519E71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717323" y="4128295"/>
              <a:ext cx="45834" cy="178660"/>
            </a:xfrm>
            <a:custGeom>
              <a:avLst/>
              <a:gdLst>
                <a:gd name="connsiteX0" fmla="*/ 3648 w 45834"/>
                <a:gd name="connsiteY0" fmla="*/ 72 h 178660"/>
                <a:gd name="connsiteX1" fmla="*/ 285 w 45834"/>
                <a:gd name="connsiteY1" fmla="*/ 2218 h 178660"/>
                <a:gd name="connsiteX2" fmla="*/ 1878 w 45834"/>
                <a:gd name="connsiteY2" fmla="*/ 4901 h 178660"/>
                <a:gd name="connsiteX3" fmla="*/ 34086 w 45834"/>
                <a:gd name="connsiteY3" fmla="*/ 89313 h 178660"/>
                <a:gd name="connsiteX4" fmla="*/ 3471 w 45834"/>
                <a:gd name="connsiteY4" fmla="*/ 172473 h 178660"/>
                <a:gd name="connsiteX5" fmla="*/ 285 w 45834"/>
                <a:gd name="connsiteY5" fmla="*/ 176586 h 178660"/>
                <a:gd name="connsiteX6" fmla="*/ 2586 w 45834"/>
                <a:gd name="connsiteY6" fmla="*/ 178732 h 178660"/>
                <a:gd name="connsiteX7" fmla="*/ 33201 w 45834"/>
                <a:gd name="connsiteY7" fmla="*/ 144574 h 178660"/>
                <a:gd name="connsiteX8" fmla="*/ 46120 w 45834"/>
                <a:gd name="connsiteY8" fmla="*/ 89491 h 178660"/>
                <a:gd name="connsiteX9" fmla="*/ 3648 w 45834"/>
                <a:gd name="connsiteY9" fmla="*/ 72 h 17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34" h="178660">
                  <a:moveTo>
                    <a:pt x="3648" y="72"/>
                  </a:moveTo>
                  <a:cubicBezTo>
                    <a:pt x="2409" y="72"/>
                    <a:pt x="285" y="72"/>
                    <a:pt x="285" y="2218"/>
                  </a:cubicBezTo>
                  <a:cubicBezTo>
                    <a:pt x="285" y="3112"/>
                    <a:pt x="816" y="3649"/>
                    <a:pt x="1878" y="4901"/>
                  </a:cubicBezTo>
                  <a:cubicBezTo>
                    <a:pt x="17097" y="19029"/>
                    <a:pt x="34086" y="43172"/>
                    <a:pt x="34086" y="89313"/>
                  </a:cubicBezTo>
                  <a:cubicBezTo>
                    <a:pt x="34086" y="126690"/>
                    <a:pt x="22583" y="154946"/>
                    <a:pt x="3471" y="172473"/>
                  </a:cubicBezTo>
                  <a:cubicBezTo>
                    <a:pt x="462" y="175513"/>
                    <a:pt x="285" y="175692"/>
                    <a:pt x="285" y="176586"/>
                  </a:cubicBezTo>
                  <a:cubicBezTo>
                    <a:pt x="285" y="177480"/>
                    <a:pt x="816" y="178732"/>
                    <a:pt x="2586" y="178732"/>
                  </a:cubicBezTo>
                  <a:cubicBezTo>
                    <a:pt x="4709" y="178732"/>
                    <a:pt x="21521" y="166929"/>
                    <a:pt x="33201" y="144574"/>
                  </a:cubicBezTo>
                  <a:cubicBezTo>
                    <a:pt x="40988" y="129730"/>
                    <a:pt x="46120" y="110416"/>
                    <a:pt x="46120" y="89491"/>
                  </a:cubicBezTo>
                  <a:cubicBezTo>
                    <a:pt x="46120" y="64275"/>
                    <a:pt x="38687" y="25109"/>
                    <a:pt x="3648" y="72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6C445878-7C99-CC25-EEAC-0531D1978D15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9502261" y="4348009"/>
              <a:ext cx="46011" cy="178660"/>
            </a:xfrm>
            <a:custGeom>
              <a:avLst/>
              <a:gdLst>
                <a:gd name="connsiteX0" fmla="*/ 42749 w 46011"/>
                <a:gd name="connsiteY0" fmla="*/ 80 h 178660"/>
                <a:gd name="connsiteX1" fmla="*/ 277 w 46011"/>
                <a:gd name="connsiteY1" fmla="*/ 89321 h 178660"/>
                <a:gd name="connsiteX2" fmla="*/ 42749 w 46011"/>
                <a:gd name="connsiteY2" fmla="*/ 178741 h 178660"/>
                <a:gd name="connsiteX3" fmla="*/ 46288 w 46011"/>
                <a:gd name="connsiteY3" fmla="*/ 176595 h 178660"/>
                <a:gd name="connsiteX4" fmla="*/ 44518 w 46011"/>
                <a:gd name="connsiteY4" fmla="*/ 173912 h 178660"/>
                <a:gd name="connsiteX5" fmla="*/ 12310 w 46011"/>
                <a:gd name="connsiteY5" fmla="*/ 89500 h 178660"/>
                <a:gd name="connsiteX6" fmla="*/ 45049 w 46011"/>
                <a:gd name="connsiteY6" fmla="*/ 4373 h 178660"/>
                <a:gd name="connsiteX7" fmla="*/ 46288 w 46011"/>
                <a:gd name="connsiteY7" fmla="*/ 2227 h 178660"/>
                <a:gd name="connsiteX8" fmla="*/ 42749 w 46011"/>
                <a:gd name="connsiteY8" fmla="*/ 80 h 17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11" h="178660">
                  <a:moveTo>
                    <a:pt x="42749" y="80"/>
                  </a:moveTo>
                  <a:cubicBezTo>
                    <a:pt x="9125" y="24045"/>
                    <a:pt x="277" y="61959"/>
                    <a:pt x="277" y="89321"/>
                  </a:cubicBezTo>
                  <a:cubicBezTo>
                    <a:pt x="277" y="114537"/>
                    <a:pt x="7709" y="153703"/>
                    <a:pt x="42749" y="178741"/>
                  </a:cubicBezTo>
                  <a:cubicBezTo>
                    <a:pt x="44164" y="178741"/>
                    <a:pt x="46288" y="178741"/>
                    <a:pt x="46288" y="176595"/>
                  </a:cubicBezTo>
                  <a:cubicBezTo>
                    <a:pt x="46288" y="175521"/>
                    <a:pt x="45757" y="175164"/>
                    <a:pt x="44518" y="173912"/>
                  </a:cubicBezTo>
                  <a:cubicBezTo>
                    <a:pt x="20982" y="152451"/>
                    <a:pt x="12310" y="122049"/>
                    <a:pt x="12310" y="89500"/>
                  </a:cubicBezTo>
                  <a:cubicBezTo>
                    <a:pt x="12310" y="41213"/>
                    <a:pt x="30538" y="17607"/>
                    <a:pt x="45049" y="4373"/>
                  </a:cubicBezTo>
                  <a:cubicBezTo>
                    <a:pt x="45757" y="3657"/>
                    <a:pt x="46288" y="3121"/>
                    <a:pt x="46288" y="2227"/>
                  </a:cubicBezTo>
                  <a:cubicBezTo>
                    <a:pt x="46288" y="80"/>
                    <a:pt x="44164" y="80"/>
                    <a:pt x="42749" y="80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D4A0A514-2089-5B80-596E-87D8EF4D82E5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9569231" y="4403271"/>
              <a:ext cx="108126" cy="80656"/>
            </a:xfrm>
            <a:custGeom>
              <a:avLst/>
              <a:gdLst>
                <a:gd name="connsiteX0" fmla="*/ 13552 w 108126"/>
                <a:gd name="connsiteY0" fmla="*/ 67682 h 80656"/>
                <a:gd name="connsiteX1" fmla="*/ 11782 w 108126"/>
                <a:gd name="connsiteY1" fmla="*/ 75014 h 80656"/>
                <a:gd name="connsiteX2" fmla="*/ 17799 w 108126"/>
                <a:gd name="connsiteY2" fmla="*/ 80737 h 80656"/>
                <a:gd name="connsiteX3" fmla="*/ 24701 w 108126"/>
                <a:gd name="connsiteY3" fmla="*/ 76802 h 80656"/>
                <a:gd name="connsiteX4" fmla="*/ 27886 w 108126"/>
                <a:gd name="connsiteY4" fmla="*/ 65714 h 80656"/>
                <a:gd name="connsiteX5" fmla="*/ 31780 w 108126"/>
                <a:gd name="connsiteY5" fmla="*/ 49619 h 80656"/>
                <a:gd name="connsiteX6" fmla="*/ 34788 w 108126"/>
                <a:gd name="connsiteY6" fmla="*/ 37637 h 80656"/>
                <a:gd name="connsiteX7" fmla="*/ 42221 w 108126"/>
                <a:gd name="connsiteY7" fmla="*/ 21541 h 80656"/>
                <a:gd name="connsiteX8" fmla="*/ 68766 w 108126"/>
                <a:gd name="connsiteY8" fmla="*/ 5088 h 80656"/>
                <a:gd name="connsiteX9" fmla="*/ 79207 w 108126"/>
                <a:gd name="connsiteY9" fmla="*/ 17607 h 80656"/>
                <a:gd name="connsiteX10" fmla="*/ 68766 w 108126"/>
                <a:gd name="connsiteY10" fmla="*/ 55699 h 80656"/>
                <a:gd name="connsiteX11" fmla="*/ 66111 w 108126"/>
                <a:gd name="connsiteY11" fmla="*/ 65357 h 80656"/>
                <a:gd name="connsiteX12" fmla="*/ 82923 w 108126"/>
                <a:gd name="connsiteY12" fmla="*/ 80737 h 80656"/>
                <a:gd name="connsiteX13" fmla="*/ 108406 w 108126"/>
                <a:gd name="connsiteY13" fmla="*/ 53374 h 80656"/>
                <a:gd name="connsiteX14" fmla="*/ 105575 w 108126"/>
                <a:gd name="connsiteY14" fmla="*/ 51050 h 80656"/>
                <a:gd name="connsiteX15" fmla="*/ 102212 w 108126"/>
                <a:gd name="connsiteY15" fmla="*/ 54090 h 80656"/>
                <a:gd name="connsiteX16" fmla="*/ 83454 w 108126"/>
                <a:gd name="connsiteY16" fmla="*/ 75729 h 80656"/>
                <a:gd name="connsiteX17" fmla="*/ 79030 w 108126"/>
                <a:gd name="connsiteY17" fmla="*/ 69470 h 80656"/>
                <a:gd name="connsiteX18" fmla="*/ 83100 w 108126"/>
                <a:gd name="connsiteY18" fmla="*/ 54984 h 80656"/>
                <a:gd name="connsiteX19" fmla="*/ 92479 w 108126"/>
                <a:gd name="connsiteY19" fmla="*/ 20468 h 80656"/>
                <a:gd name="connsiteX20" fmla="*/ 69474 w 108126"/>
                <a:gd name="connsiteY20" fmla="*/ 80 h 80656"/>
                <a:gd name="connsiteX21" fmla="*/ 39566 w 108126"/>
                <a:gd name="connsiteY21" fmla="*/ 16355 h 80656"/>
                <a:gd name="connsiteX22" fmla="*/ 20631 w 108126"/>
                <a:gd name="connsiteY22" fmla="*/ 80 h 80656"/>
                <a:gd name="connsiteX23" fmla="*/ 6650 w 108126"/>
                <a:gd name="connsiteY23" fmla="*/ 9738 h 80656"/>
                <a:gd name="connsiteX24" fmla="*/ 280 w 108126"/>
                <a:gd name="connsiteY24" fmla="*/ 27443 h 80656"/>
                <a:gd name="connsiteX25" fmla="*/ 3288 w 108126"/>
                <a:gd name="connsiteY25" fmla="*/ 29768 h 80656"/>
                <a:gd name="connsiteX26" fmla="*/ 7181 w 108126"/>
                <a:gd name="connsiteY26" fmla="*/ 24403 h 80656"/>
                <a:gd name="connsiteX27" fmla="*/ 20100 w 108126"/>
                <a:gd name="connsiteY27" fmla="*/ 5088 h 80656"/>
                <a:gd name="connsiteX28" fmla="*/ 25940 w 108126"/>
                <a:gd name="connsiteY28" fmla="*/ 13851 h 80656"/>
                <a:gd name="connsiteX29" fmla="*/ 23108 w 108126"/>
                <a:gd name="connsiteY29" fmla="*/ 28695 h 80656"/>
                <a:gd name="connsiteX30" fmla="*/ 19215 w 108126"/>
                <a:gd name="connsiteY30" fmla="*/ 44790 h 80656"/>
                <a:gd name="connsiteX31" fmla="*/ 13552 w 108126"/>
                <a:gd name="connsiteY31" fmla="*/ 67682 h 8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126" h="80656">
                  <a:moveTo>
                    <a:pt x="13552" y="67682"/>
                  </a:moveTo>
                  <a:cubicBezTo>
                    <a:pt x="12844" y="70007"/>
                    <a:pt x="11782" y="74477"/>
                    <a:pt x="11782" y="75014"/>
                  </a:cubicBezTo>
                  <a:cubicBezTo>
                    <a:pt x="11782" y="78948"/>
                    <a:pt x="14968" y="80737"/>
                    <a:pt x="17799" y="80737"/>
                  </a:cubicBezTo>
                  <a:cubicBezTo>
                    <a:pt x="20985" y="80737"/>
                    <a:pt x="23816" y="78412"/>
                    <a:pt x="24701" y="76802"/>
                  </a:cubicBezTo>
                  <a:cubicBezTo>
                    <a:pt x="25586" y="75193"/>
                    <a:pt x="27002" y="69470"/>
                    <a:pt x="27886" y="65714"/>
                  </a:cubicBezTo>
                  <a:cubicBezTo>
                    <a:pt x="28771" y="62316"/>
                    <a:pt x="30718" y="54090"/>
                    <a:pt x="31780" y="49619"/>
                  </a:cubicBezTo>
                  <a:cubicBezTo>
                    <a:pt x="32842" y="45684"/>
                    <a:pt x="33903" y="41750"/>
                    <a:pt x="34788" y="37637"/>
                  </a:cubicBezTo>
                  <a:cubicBezTo>
                    <a:pt x="36735" y="30304"/>
                    <a:pt x="37089" y="28874"/>
                    <a:pt x="42221" y="21541"/>
                  </a:cubicBezTo>
                  <a:cubicBezTo>
                    <a:pt x="47176" y="14388"/>
                    <a:pt x="55493" y="5088"/>
                    <a:pt x="68766" y="5088"/>
                  </a:cubicBezTo>
                  <a:cubicBezTo>
                    <a:pt x="79030" y="5088"/>
                    <a:pt x="79207" y="14209"/>
                    <a:pt x="79207" y="17607"/>
                  </a:cubicBezTo>
                  <a:cubicBezTo>
                    <a:pt x="79207" y="28337"/>
                    <a:pt x="71597" y="48188"/>
                    <a:pt x="68766" y="55699"/>
                  </a:cubicBezTo>
                  <a:cubicBezTo>
                    <a:pt x="66819" y="60707"/>
                    <a:pt x="66111" y="62316"/>
                    <a:pt x="66111" y="65357"/>
                  </a:cubicBezTo>
                  <a:cubicBezTo>
                    <a:pt x="66111" y="74835"/>
                    <a:pt x="73898" y="80737"/>
                    <a:pt x="82923" y="80737"/>
                  </a:cubicBezTo>
                  <a:cubicBezTo>
                    <a:pt x="100620" y="80737"/>
                    <a:pt x="108406" y="56057"/>
                    <a:pt x="108406" y="53374"/>
                  </a:cubicBezTo>
                  <a:cubicBezTo>
                    <a:pt x="108406" y="51050"/>
                    <a:pt x="106106" y="51050"/>
                    <a:pt x="105575" y="51050"/>
                  </a:cubicBezTo>
                  <a:cubicBezTo>
                    <a:pt x="103097" y="51050"/>
                    <a:pt x="102920" y="52123"/>
                    <a:pt x="102212" y="54090"/>
                  </a:cubicBezTo>
                  <a:cubicBezTo>
                    <a:pt x="98142" y="68397"/>
                    <a:pt x="90533" y="75729"/>
                    <a:pt x="83454" y="75729"/>
                  </a:cubicBezTo>
                  <a:cubicBezTo>
                    <a:pt x="79738" y="75729"/>
                    <a:pt x="79030" y="73226"/>
                    <a:pt x="79030" y="69470"/>
                  </a:cubicBezTo>
                  <a:cubicBezTo>
                    <a:pt x="79030" y="65357"/>
                    <a:pt x="79915" y="63032"/>
                    <a:pt x="83100" y="54984"/>
                  </a:cubicBezTo>
                  <a:cubicBezTo>
                    <a:pt x="85224" y="49440"/>
                    <a:pt x="92479" y="30483"/>
                    <a:pt x="92479" y="20468"/>
                  </a:cubicBezTo>
                  <a:cubicBezTo>
                    <a:pt x="92479" y="3121"/>
                    <a:pt x="78853" y="80"/>
                    <a:pt x="69474" y="80"/>
                  </a:cubicBezTo>
                  <a:cubicBezTo>
                    <a:pt x="54785" y="80"/>
                    <a:pt x="44875" y="9201"/>
                    <a:pt x="39566" y="16355"/>
                  </a:cubicBezTo>
                  <a:cubicBezTo>
                    <a:pt x="38327" y="4015"/>
                    <a:pt x="27886" y="80"/>
                    <a:pt x="20631" y="80"/>
                  </a:cubicBezTo>
                  <a:cubicBezTo>
                    <a:pt x="13021" y="80"/>
                    <a:pt x="8951" y="5624"/>
                    <a:pt x="6650" y="9738"/>
                  </a:cubicBezTo>
                  <a:cubicBezTo>
                    <a:pt x="2757" y="16355"/>
                    <a:pt x="280" y="26549"/>
                    <a:pt x="280" y="27443"/>
                  </a:cubicBezTo>
                  <a:cubicBezTo>
                    <a:pt x="280" y="29768"/>
                    <a:pt x="2757" y="29768"/>
                    <a:pt x="3288" y="29768"/>
                  </a:cubicBezTo>
                  <a:cubicBezTo>
                    <a:pt x="5766" y="29768"/>
                    <a:pt x="5943" y="29231"/>
                    <a:pt x="7181" y="24403"/>
                  </a:cubicBezTo>
                  <a:cubicBezTo>
                    <a:pt x="9836" y="13851"/>
                    <a:pt x="13198" y="5088"/>
                    <a:pt x="20100" y="5088"/>
                  </a:cubicBezTo>
                  <a:cubicBezTo>
                    <a:pt x="24701" y="5088"/>
                    <a:pt x="25940" y="9022"/>
                    <a:pt x="25940" y="13851"/>
                  </a:cubicBezTo>
                  <a:cubicBezTo>
                    <a:pt x="25940" y="17249"/>
                    <a:pt x="24347" y="23866"/>
                    <a:pt x="23108" y="28695"/>
                  </a:cubicBezTo>
                  <a:cubicBezTo>
                    <a:pt x="21870" y="33523"/>
                    <a:pt x="20100" y="40856"/>
                    <a:pt x="19215" y="44790"/>
                  </a:cubicBezTo>
                  <a:lnTo>
                    <a:pt x="13552" y="67682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620CA3A3-7EFB-3814-C450-013E85003922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698450" y="4348009"/>
              <a:ext cx="45834" cy="178660"/>
            </a:xfrm>
            <a:custGeom>
              <a:avLst/>
              <a:gdLst>
                <a:gd name="connsiteX0" fmla="*/ 3647 w 45834"/>
                <a:gd name="connsiteY0" fmla="*/ 80 h 178660"/>
                <a:gd name="connsiteX1" fmla="*/ 285 w 45834"/>
                <a:gd name="connsiteY1" fmla="*/ 2227 h 178660"/>
                <a:gd name="connsiteX2" fmla="*/ 1877 w 45834"/>
                <a:gd name="connsiteY2" fmla="*/ 4909 h 178660"/>
                <a:gd name="connsiteX3" fmla="*/ 34085 w 45834"/>
                <a:gd name="connsiteY3" fmla="*/ 89321 h 178660"/>
                <a:gd name="connsiteX4" fmla="*/ 3470 w 45834"/>
                <a:gd name="connsiteY4" fmla="*/ 172481 h 178660"/>
                <a:gd name="connsiteX5" fmla="*/ 285 w 45834"/>
                <a:gd name="connsiteY5" fmla="*/ 176595 h 178660"/>
                <a:gd name="connsiteX6" fmla="*/ 2585 w 45834"/>
                <a:gd name="connsiteY6" fmla="*/ 178741 h 178660"/>
                <a:gd name="connsiteX7" fmla="*/ 33200 w 45834"/>
                <a:gd name="connsiteY7" fmla="*/ 144582 h 178660"/>
                <a:gd name="connsiteX8" fmla="*/ 46119 w 45834"/>
                <a:gd name="connsiteY8" fmla="*/ 89500 h 178660"/>
                <a:gd name="connsiteX9" fmla="*/ 3647 w 45834"/>
                <a:gd name="connsiteY9" fmla="*/ 80 h 17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34" h="178660">
                  <a:moveTo>
                    <a:pt x="3647" y="80"/>
                  </a:moveTo>
                  <a:cubicBezTo>
                    <a:pt x="2408" y="80"/>
                    <a:pt x="285" y="80"/>
                    <a:pt x="285" y="2227"/>
                  </a:cubicBezTo>
                  <a:cubicBezTo>
                    <a:pt x="285" y="3121"/>
                    <a:pt x="815" y="3657"/>
                    <a:pt x="1877" y="4909"/>
                  </a:cubicBezTo>
                  <a:cubicBezTo>
                    <a:pt x="17096" y="19037"/>
                    <a:pt x="34085" y="43181"/>
                    <a:pt x="34085" y="89321"/>
                  </a:cubicBezTo>
                  <a:cubicBezTo>
                    <a:pt x="34085" y="126698"/>
                    <a:pt x="22582" y="154955"/>
                    <a:pt x="3470" y="172481"/>
                  </a:cubicBezTo>
                  <a:cubicBezTo>
                    <a:pt x="462" y="175521"/>
                    <a:pt x="285" y="175700"/>
                    <a:pt x="285" y="176595"/>
                  </a:cubicBezTo>
                  <a:cubicBezTo>
                    <a:pt x="285" y="177489"/>
                    <a:pt x="815" y="178741"/>
                    <a:pt x="2585" y="178741"/>
                  </a:cubicBezTo>
                  <a:cubicBezTo>
                    <a:pt x="4709" y="178741"/>
                    <a:pt x="21521" y="166937"/>
                    <a:pt x="33200" y="144582"/>
                  </a:cubicBezTo>
                  <a:cubicBezTo>
                    <a:pt x="40987" y="129739"/>
                    <a:pt x="46119" y="110424"/>
                    <a:pt x="46119" y="89500"/>
                  </a:cubicBezTo>
                  <a:cubicBezTo>
                    <a:pt x="46119" y="64284"/>
                    <a:pt x="38686" y="25118"/>
                    <a:pt x="3647" y="80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D0577274-7331-DDD5-043C-B8B01B0CEFC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9866485" y="4246186"/>
              <a:ext cx="168624" cy="170152"/>
            </a:xfrm>
            <a:custGeom>
              <a:avLst/>
              <a:gdLst>
                <a:gd name="connsiteX0" fmla="*/ 168915 w 168624"/>
                <a:gd name="connsiteY0" fmla="*/ 85153 h 170152"/>
                <a:gd name="connsiteX1" fmla="*/ 84730 w 168624"/>
                <a:gd name="connsiteY1" fmla="*/ 77 h 170152"/>
                <a:gd name="connsiteX2" fmla="*/ 291 w 168624"/>
                <a:gd name="connsiteY2" fmla="*/ 85153 h 170152"/>
                <a:gd name="connsiteX3" fmla="*/ 84477 w 168624"/>
                <a:gd name="connsiteY3" fmla="*/ 170230 h 170152"/>
                <a:gd name="connsiteX4" fmla="*/ 168915 w 168624"/>
                <a:gd name="connsiteY4" fmla="*/ 85153 h 170152"/>
                <a:gd name="connsiteX5" fmla="*/ 34420 w 168624"/>
                <a:gd name="connsiteY5" fmla="*/ 30224 h 170152"/>
                <a:gd name="connsiteX6" fmla="*/ 32145 w 168624"/>
                <a:gd name="connsiteY6" fmla="*/ 27414 h 170152"/>
                <a:gd name="connsiteX7" fmla="*/ 84477 w 168624"/>
                <a:gd name="connsiteY7" fmla="*/ 6464 h 170152"/>
                <a:gd name="connsiteX8" fmla="*/ 137314 w 168624"/>
                <a:gd name="connsiteY8" fmla="*/ 27414 h 170152"/>
                <a:gd name="connsiteX9" fmla="*/ 84730 w 168624"/>
                <a:gd name="connsiteY9" fmla="*/ 80810 h 170152"/>
                <a:gd name="connsiteX10" fmla="*/ 34420 w 168624"/>
                <a:gd name="connsiteY10" fmla="*/ 30224 h 170152"/>
                <a:gd name="connsiteX11" fmla="*/ 27089 w 168624"/>
                <a:gd name="connsiteY11" fmla="*/ 138550 h 170152"/>
                <a:gd name="connsiteX12" fmla="*/ 6611 w 168624"/>
                <a:gd name="connsiteY12" fmla="*/ 85153 h 170152"/>
                <a:gd name="connsiteX13" fmla="*/ 27089 w 168624"/>
                <a:gd name="connsiteY13" fmla="*/ 31757 h 170152"/>
                <a:gd name="connsiteX14" fmla="*/ 79926 w 168624"/>
                <a:gd name="connsiteY14" fmla="*/ 85153 h 170152"/>
                <a:gd name="connsiteX15" fmla="*/ 27089 w 168624"/>
                <a:gd name="connsiteY15" fmla="*/ 138550 h 170152"/>
                <a:gd name="connsiteX16" fmla="*/ 141865 w 168624"/>
                <a:gd name="connsiteY16" fmla="*/ 31757 h 170152"/>
                <a:gd name="connsiteX17" fmla="*/ 162595 w 168624"/>
                <a:gd name="connsiteY17" fmla="*/ 85153 h 170152"/>
                <a:gd name="connsiteX18" fmla="*/ 142117 w 168624"/>
                <a:gd name="connsiteY18" fmla="*/ 138550 h 170152"/>
                <a:gd name="connsiteX19" fmla="*/ 89280 w 168624"/>
                <a:gd name="connsiteY19" fmla="*/ 85153 h 170152"/>
                <a:gd name="connsiteX20" fmla="*/ 141865 w 168624"/>
                <a:gd name="connsiteY20" fmla="*/ 31757 h 170152"/>
                <a:gd name="connsiteX21" fmla="*/ 134786 w 168624"/>
                <a:gd name="connsiteY21" fmla="*/ 140082 h 170152"/>
                <a:gd name="connsiteX22" fmla="*/ 137061 w 168624"/>
                <a:gd name="connsiteY22" fmla="*/ 142893 h 170152"/>
                <a:gd name="connsiteX23" fmla="*/ 84730 w 168624"/>
                <a:gd name="connsiteY23" fmla="*/ 163842 h 170152"/>
                <a:gd name="connsiteX24" fmla="*/ 31892 w 168624"/>
                <a:gd name="connsiteY24" fmla="*/ 142893 h 170152"/>
                <a:gd name="connsiteX25" fmla="*/ 84477 w 168624"/>
                <a:gd name="connsiteY25" fmla="*/ 89497 h 170152"/>
                <a:gd name="connsiteX26" fmla="*/ 134786 w 168624"/>
                <a:gd name="connsiteY26" fmla="*/ 140082 h 17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624" h="170152">
                  <a:moveTo>
                    <a:pt x="168915" y="85153"/>
                  </a:moveTo>
                  <a:cubicBezTo>
                    <a:pt x="168915" y="38144"/>
                    <a:pt x="130994" y="77"/>
                    <a:pt x="84730" y="77"/>
                  </a:cubicBezTo>
                  <a:cubicBezTo>
                    <a:pt x="37707" y="77"/>
                    <a:pt x="291" y="38655"/>
                    <a:pt x="291" y="85153"/>
                  </a:cubicBezTo>
                  <a:cubicBezTo>
                    <a:pt x="291" y="132162"/>
                    <a:pt x="38213" y="170230"/>
                    <a:pt x="84477" y="170230"/>
                  </a:cubicBezTo>
                  <a:cubicBezTo>
                    <a:pt x="131499" y="170230"/>
                    <a:pt x="168915" y="131651"/>
                    <a:pt x="168915" y="85153"/>
                  </a:cubicBezTo>
                  <a:close/>
                  <a:moveTo>
                    <a:pt x="34420" y="30224"/>
                  </a:moveTo>
                  <a:cubicBezTo>
                    <a:pt x="33915" y="29713"/>
                    <a:pt x="32145" y="27925"/>
                    <a:pt x="32145" y="27414"/>
                  </a:cubicBezTo>
                  <a:cubicBezTo>
                    <a:pt x="32145" y="26392"/>
                    <a:pt x="52623" y="6464"/>
                    <a:pt x="84477" y="6464"/>
                  </a:cubicBezTo>
                  <a:cubicBezTo>
                    <a:pt x="93325" y="6464"/>
                    <a:pt x="116584" y="7742"/>
                    <a:pt x="137314" y="27414"/>
                  </a:cubicBezTo>
                  <a:lnTo>
                    <a:pt x="84730" y="80810"/>
                  </a:lnTo>
                  <a:lnTo>
                    <a:pt x="34420" y="30224"/>
                  </a:lnTo>
                  <a:close/>
                  <a:moveTo>
                    <a:pt x="27089" y="138550"/>
                  </a:moveTo>
                  <a:cubicBezTo>
                    <a:pt x="11668" y="121177"/>
                    <a:pt x="6611" y="101504"/>
                    <a:pt x="6611" y="85153"/>
                  </a:cubicBezTo>
                  <a:cubicBezTo>
                    <a:pt x="6611" y="65481"/>
                    <a:pt x="13943" y="46831"/>
                    <a:pt x="27089" y="31757"/>
                  </a:cubicBezTo>
                  <a:lnTo>
                    <a:pt x="79926" y="85153"/>
                  </a:lnTo>
                  <a:lnTo>
                    <a:pt x="27089" y="138550"/>
                  </a:lnTo>
                  <a:close/>
                  <a:moveTo>
                    <a:pt x="141865" y="31757"/>
                  </a:moveTo>
                  <a:cubicBezTo>
                    <a:pt x="153999" y="44787"/>
                    <a:pt x="162595" y="64204"/>
                    <a:pt x="162595" y="85153"/>
                  </a:cubicBezTo>
                  <a:cubicBezTo>
                    <a:pt x="162595" y="104826"/>
                    <a:pt x="155263" y="123476"/>
                    <a:pt x="142117" y="138550"/>
                  </a:cubicBezTo>
                  <a:lnTo>
                    <a:pt x="89280" y="85153"/>
                  </a:lnTo>
                  <a:lnTo>
                    <a:pt x="141865" y="31757"/>
                  </a:lnTo>
                  <a:close/>
                  <a:moveTo>
                    <a:pt x="134786" y="140082"/>
                  </a:moveTo>
                  <a:cubicBezTo>
                    <a:pt x="135291" y="140593"/>
                    <a:pt x="137061" y="142382"/>
                    <a:pt x="137061" y="142893"/>
                  </a:cubicBezTo>
                  <a:cubicBezTo>
                    <a:pt x="137061" y="143915"/>
                    <a:pt x="116584" y="163842"/>
                    <a:pt x="84730" y="163842"/>
                  </a:cubicBezTo>
                  <a:cubicBezTo>
                    <a:pt x="75881" y="163842"/>
                    <a:pt x="52623" y="162565"/>
                    <a:pt x="31892" y="142893"/>
                  </a:cubicBezTo>
                  <a:lnTo>
                    <a:pt x="84477" y="89497"/>
                  </a:lnTo>
                  <a:lnTo>
                    <a:pt x="134786" y="140082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83DC234B-8B0A-1AF1-C00A-ABEA719D037F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0118536" y="4215017"/>
              <a:ext cx="149916" cy="185737"/>
            </a:xfrm>
            <a:custGeom>
              <a:avLst/>
              <a:gdLst>
                <a:gd name="connsiteX0" fmla="*/ 150217 w 149916"/>
                <a:gd name="connsiteY0" fmla="*/ 2632 h 185737"/>
                <a:gd name="connsiteX1" fmla="*/ 147436 w 149916"/>
                <a:gd name="connsiteY1" fmla="*/ 77 h 185737"/>
                <a:gd name="connsiteX2" fmla="*/ 142886 w 149916"/>
                <a:gd name="connsiteY2" fmla="*/ 3909 h 185737"/>
                <a:gd name="connsiteX3" fmla="*/ 130751 w 149916"/>
                <a:gd name="connsiteY3" fmla="*/ 18472 h 185737"/>
                <a:gd name="connsiteX4" fmla="*/ 94599 w 149916"/>
                <a:gd name="connsiteY4" fmla="*/ 77 h 185737"/>
                <a:gd name="connsiteX5" fmla="*/ 32155 w 149916"/>
                <a:gd name="connsiteY5" fmla="*/ 60371 h 185737"/>
                <a:gd name="connsiteX6" fmla="*/ 58447 w 149916"/>
                <a:gd name="connsiteY6" fmla="*/ 96650 h 185737"/>
                <a:gd name="connsiteX7" fmla="*/ 85498 w 149916"/>
                <a:gd name="connsiteY7" fmla="*/ 103804 h 185737"/>
                <a:gd name="connsiteX8" fmla="*/ 108756 w 149916"/>
                <a:gd name="connsiteY8" fmla="*/ 130885 h 185737"/>
                <a:gd name="connsiteX9" fmla="*/ 63251 w 149916"/>
                <a:gd name="connsiteY9" fmla="*/ 177894 h 185737"/>
                <a:gd name="connsiteX10" fmla="*/ 19009 w 149916"/>
                <a:gd name="connsiteY10" fmla="*/ 140593 h 185737"/>
                <a:gd name="connsiteX11" fmla="*/ 20526 w 149916"/>
                <a:gd name="connsiteY11" fmla="*/ 126797 h 185737"/>
                <a:gd name="connsiteX12" fmla="*/ 21031 w 149916"/>
                <a:gd name="connsiteY12" fmla="*/ 125009 h 185737"/>
                <a:gd name="connsiteX13" fmla="*/ 17998 w 149916"/>
                <a:gd name="connsiteY13" fmla="*/ 122199 h 185737"/>
                <a:gd name="connsiteX14" fmla="*/ 15470 w 149916"/>
                <a:gd name="connsiteY14" fmla="*/ 123220 h 185737"/>
                <a:gd name="connsiteX15" fmla="*/ 301 w 149916"/>
                <a:gd name="connsiteY15" fmla="*/ 183259 h 185737"/>
                <a:gd name="connsiteX16" fmla="*/ 3082 w 149916"/>
                <a:gd name="connsiteY16" fmla="*/ 185814 h 185737"/>
                <a:gd name="connsiteX17" fmla="*/ 7633 w 149916"/>
                <a:gd name="connsiteY17" fmla="*/ 181982 h 185737"/>
                <a:gd name="connsiteX18" fmla="*/ 20020 w 149916"/>
                <a:gd name="connsiteY18" fmla="*/ 167419 h 185737"/>
                <a:gd name="connsiteX19" fmla="*/ 62745 w 149916"/>
                <a:gd name="connsiteY19" fmla="*/ 185814 h 185737"/>
                <a:gd name="connsiteX20" fmla="*/ 126959 w 149916"/>
                <a:gd name="connsiteY20" fmla="*/ 120155 h 185737"/>
                <a:gd name="connsiteX21" fmla="*/ 114571 w 149916"/>
                <a:gd name="connsiteY21" fmla="*/ 90263 h 185737"/>
                <a:gd name="connsiteX22" fmla="*/ 82464 w 149916"/>
                <a:gd name="connsiteY22" fmla="*/ 77489 h 185737"/>
                <a:gd name="connsiteX23" fmla="*/ 65526 w 149916"/>
                <a:gd name="connsiteY23" fmla="*/ 72890 h 185737"/>
                <a:gd name="connsiteX24" fmla="*/ 50105 w 149916"/>
                <a:gd name="connsiteY24" fmla="*/ 49641 h 185737"/>
                <a:gd name="connsiteX25" fmla="*/ 94346 w 149916"/>
                <a:gd name="connsiteY25" fmla="*/ 7231 h 185737"/>
                <a:gd name="connsiteX26" fmla="*/ 130751 w 149916"/>
                <a:gd name="connsiteY26" fmla="*/ 46831 h 185737"/>
                <a:gd name="connsiteX27" fmla="*/ 129740 w 149916"/>
                <a:gd name="connsiteY27" fmla="*/ 61138 h 185737"/>
                <a:gd name="connsiteX28" fmla="*/ 132773 w 149916"/>
                <a:gd name="connsiteY28" fmla="*/ 63693 h 185737"/>
                <a:gd name="connsiteX29" fmla="*/ 136565 w 149916"/>
                <a:gd name="connsiteY29" fmla="*/ 58583 h 185737"/>
                <a:gd name="connsiteX30" fmla="*/ 150217 w 149916"/>
                <a:gd name="connsiteY30" fmla="*/ 2632 h 18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9916" h="185737">
                  <a:moveTo>
                    <a:pt x="150217" y="2632"/>
                  </a:moveTo>
                  <a:cubicBezTo>
                    <a:pt x="150217" y="1865"/>
                    <a:pt x="149712" y="77"/>
                    <a:pt x="147436" y="77"/>
                  </a:cubicBezTo>
                  <a:cubicBezTo>
                    <a:pt x="146172" y="77"/>
                    <a:pt x="145919" y="333"/>
                    <a:pt x="142886" y="3909"/>
                  </a:cubicBezTo>
                  <a:lnTo>
                    <a:pt x="130751" y="18472"/>
                  </a:lnTo>
                  <a:cubicBezTo>
                    <a:pt x="124178" y="6464"/>
                    <a:pt x="111032" y="77"/>
                    <a:pt x="94599" y="77"/>
                  </a:cubicBezTo>
                  <a:cubicBezTo>
                    <a:pt x="62492" y="77"/>
                    <a:pt x="32155" y="29458"/>
                    <a:pt x="32155" y="60371"/>
                  </a:cubicBezTo>
                  <a:cubicBezTo>
                    <a:pt x="32155" y="81066"/>
                    <a:pt x="45554" y="92818"/>
                    <a:pt x="58447" y="96650"/>
                  </a:cubicBezTo>
                  <a:lnTo>
                    <a:pt x="85498" y="103804"/>
                  </a:lnTo>
                  <a:cubicBezTo>
                    <a:pt x="94852" y="106103"/>
                    <a:pt x="108756" y="109935"/>
                    <a:pt x="108756" y="130885"/>
                  </a:cubicBezTo>
                  <a:cubicBezTo>
                    <a:pt x="108756" y="153879"/>
                    <a:pt x="88026" y="177894"/>
                    <a:pt x="63251" y="177894"/>
                  </a:cubicBezTo>
                  <a:cubicBezTo>
                    <a:pt x="47071" y="177894"/>
                    <a:pt x="19009" y="172273"/>
                    <a:pt x="19009" y="140593"/>
                  </a:cubicBezTo>
                  <a:cubicBezTo>
                    <a:pt x="19009" y="134462"/>
                    <a:pt x="20273" y="128330"/>
                    <a:pt x="20526" y="126797"/>
                  </a:cubicBezTo>
                  <a:cubicBezTo>
                    <a:pt x="20779" y="125775"/>
                    <a:pt x="21031" y="125520"/>
                    <a:pt x="21031" y="125009"/>
                  </a:cubicBezTo>
                  <a:cubicBezTo>
                    <a:pt x="21031" y="122454"/>
                    <a:pt x="19262" y="122199"/>
                    <a:pt x="17998" y="122199"/>
                  </a:cubicBezTo>
                  <a:cubicBezTo>
                    <a:pt x="16734" y="122199"/>
                    <a:pt x="16228" y="122454"/>
                    <a:pt x="15470" y="123220"/>
                  </a:cubicBezTo>
                  <a:cubicBezTo>
                    <a:pt x="14458" y="124242"/>
                    <a:pt x="301" y="182493"/>
                    <a:pt x="301" y="183259"/>
                  </a:cubicBezTo>
                  <a:cubicBezTo>
                    <a:pt x="301" y="184792"/>
                    <a:pt x="1565" y="185814"/>
                    <a:pt x="3082" y="185814"/>
                  </a:cubicBezTo>
                  <a:cubicBezTo>
                    <a:pt x="4346" y="185814"/>
                    <a:pt x="4599" y="185559"/>
                    <a:pt x="7633" y="181982"/>
                  </a:cubicBezTo>
                  <a:lnTo>
                    <a:pt x="20020" y="167419"/>
                  </a:lnTo>
                  <a:cubicBezTo>
                    <a:pt x="30891" y="182237"/>
                    <a:pt x="48082" y="185814"/>
                    <a:pt x="62745" y="185814"/>
                  </a:cubicBezTo>
                  <a:cubicBezTo>
                    <a:pt x="97127" y="185814"/>
                    <a:pt x="126959" y="151835"/>
                    <a:pt x="126959" y="120155"/>
                  </a:cubicBezTo>
                  <a:cubicBezTo>
                    <a:pt x="126959" y="102526"/>
                    <a:pt x="118363" y="93840"/>
                    <a:pt x="114571" y="90263"/>
                  </a:cubicBezTo>
                  <a:cubicBezTo>
                    <a:pt x="108756" y="84387"/>
                    <a:pt x="104964" y="83365"/>
                    <a:pt x="82464" y="77489"/>
                  </a:cubicBezTo>
                  <a:cubicBezTo>
                    <a:pt x="76902" y="75956"/>
                    <a:pt x="67801" y="73401"/>
                    <a:pt x="65526" y="72890"/>
                  </a:cubicBezTo>
                  <a:cubicBezTo>
                    <a:pt x="58700" y="70591"/>
                    <a:pt x="50105" y="63182"/>
                    <a:pt x="50105" y="49641"/>
                  </a:cubicBezTo>
                  <a:cubicBezTo>
                    <a:pt x="50105" y="28947"/>
                    <a:pt x="70329" y="7231"/>
                    <a:pt x="94346" y="7231"/>
                  </a:cubicBezTo>
                  <a:cubicBezTo>
                    <a:pt x="115329" y="7231"/>
                    <a:pt x="130751" y="18216"/>
                    <a:pt x="130751" y="46831"/>
                  </a:cubicBezTo>
                  <a:cubicBezTo>
                    <a:pt x="130751" y="55006"/>
                    <a:pt x="129740" y="59605"/>
                    <a:pt x="129740" y="61138"/>
                  </a:cubicBezTo>
                  <a:cubicBezTo>
                    <a:pt x="129740" y="61393"/>
                    <a:pt x="129740" y="63693"/>
                    <a:pt x="132773" y="63693"/>
                  </a:cubicBezTo>
                  <a:cubicBezTo>
                    <a:pt x="135301" y="63693"/>
                    <a:pt x="135554" y="62926"/>
                    <a:pt x="136565" y="58583"/>
                  </a:cubicBezTo>
                  <a:lnTo>
                    <a:pt x="150217" y="2632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1AE83CB9-7919-51D1-38D0-9C68D7EC070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0280763" y="4307134"/>
              <a:ext cx="46011" cy="178660"/>
            </a:xfrm>
            <a:custGeom>
              <a:avLst/>
              <a:gdLst>
                <a:gd name="connsiteX0" fmla="*/ 42779 w 46011"/>
                <a:gd name="connsiteY0" fmla="*/ 79 h 178660"/>
                <a:gd name="connsiteX1" fmla="*/ 307 w 46011"/>
                <a:gd name="connsiteY1" fmla="*/ 89320 h 178660"/>
                <a:gd name="connsiteX2" fmla="*/ 42779 w 46011"/>
                <a:gd name="connsiteY2" fmla="*/ 178739 h 178660"/>
                <a:gd name="connsiteX3" fmla="*/ 46319 w 46011"/>
                <a:gd name="connsiteY3" fmla="*/ 176593 h 178660"/>
                <a:gd name="connsiteX4" fmla="*/ 44549 w 46011"/>
                <a:gd name="connsiteY4" fmla="*/ 173910 h 178660"/>
                <a:gd name="connsiteX5" fmla="*/ 12341 w 46011"/>
                <a:gd name="connsiteY5" fmla="*/ 89498 h 178660"/>
                <a:gd name="connsiteX6" fmla="*/ 45080 w 46011"/>
                <a:gd name="connsiteY6" fmla="*/ 4371 h 178660"/>
                <a:gd name="connsiteX7" fmla="*/ 46319 w 46011"/>
                <a:gd name="connsiteY7" fmla="*/ 2225 h 178660"/>
                <a:gd name="connsiteX8" fmla="*/ 42779 w 46011"/>
                <a:gd name="connsiteY8" fmla="*/ 79 h 17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11" h="178660">
                  <a:moveTo>
                    <a:pt x="42779" y="79"/>
                  </a:moveTo>
                  <a:cubicBezTo>
                    <a:pt x="9156" y="24043"/>
                    <a:pt x="307" y="61957"/>
                    <a:pt x="307" y="89320"/>
                  </a:cubicBezTo>
                  <a:cubicBezTo>
                    <a:pt x="307" y="114536"/>
                    <a:pt x="7740" y="153702"/>
                    <a:pt x="42779" y="178739"/>
                  </a:cubicBezTo>
                  <a:cubicBezTo>
                    <a:pt x="44195" y="178739"/>
                    <a:pt x="46319" y="178739"/>
                    <a:pt x="46319" y="176593"/>
                  </a:cubicBezTo>
                  <a:cubicBezTo>
                    <a:pt x="46319" y="175520"/>
                    <a:pt x="45788" y="175162"/>
                    <a:pt x="44549" y="173910"/>
                  </a:cubicBezTo>
                  <a:cubicBezTo>
                    <a:pt x="21012" y="152450"/>
                    <a:pt x="12341" y="122047"/>
                    <a:pt x="12341" y="89498"/>
                  </a:cubicBezTo>
                  <a:cubicBezTo>
                    <a:pt x="12341" y="41212"/>
                    <a:pt x="30568" y="17605"/>
                    <a:pt x="45080" y="4371"/>
                  </a:cubicBezTo>
                  <a:cubicBezTo>
                    <a:pt x="45788" y="3656"/>
                    <a:pt x="46319" y="3119"/>
                    <a:pt x="46319" y="2225"/>
                  </a:cubicBezTo>
                  <a:cubicBezTo>
                    <a:pt x="46319" y="79"/>
                    <a:pt x="44195" y="79"/>
                    <a:pt x="42779" y="79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1BCA1D23-9316-CE15-AB72-CBF504A1824B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0347732" y="4362395"/>
              <a:ext cx="108126" cy="80656"/>
            </a:xfrm>
            <a:custGeom>
              <a:avLst/>
              <a:gdLst>
                <a:gd name="connsiteX0" fmla="*/ 13583 w 108126"/>
                <a:gd name="connsiteY0" fmla="*/ 67680 h 80656"/>
                <a:gd name="connsiteX1" fmla="*/ 11813 w 108126"/>
                <a:gd name="connsiteY1" fmla="*/ 75012 h 80656"/>
                <a:gd name="connsiteX2" fmla="*/ 17830 w 108126"/>
                <a:gd name="connsiteY2" fmla="*/ 80735 h 80656"/>
                <a:gd name="connsiteX3" fmla="*/ 24732 w 108126"/>
                <a:gd name="connsiteY3" fmla="*/ 76801 h 80656"/>
                <a:gd name="connsiteX4" fmla="*/ 27917 w 108126"/>
                <a:gd name="connsiteY4" fmla="*/ 65713 h 80656"/>
                <a:gd name="connsiteX5" fmla="*/ 31810 w 108126"/>
                <a:gd name="connsiteY5" fmla="*/ 49617 h 80656"/>
                <a:gd name="connsiteX6" fmla="*/ 34819 w 108126"/>
                <a:gd name="connsiteY6" fmla="*/ 37635 h 80656"/>
                <a:gd name="connsiteX7" fmla="*/ 42251 w 108126"/>
                <a:gd name="connsiteY7" fmla="*/ 21540 h 80656"/>
                <a:gd name="connsiteX8" fmla="*/ 68796 w 108126"/>
                <a:gd name="connsiteY8" fmla="*/ 5086 h 80656"/>
                <a:gd name="connsiteX9" fmla="*/ 79237 w 108126"/>
                <a:gd name="connsiteY9" fmla="*/ 17605 h 80656"/>
                <a:gd name="connsiteX10" fmla="*/ 68796 w 108126"/>
                <a:gd name="connsiteY10" fmla="*/ 55698 h 80656"/>
                <a:gd name="connsiteX11" fmla="*/ 66142 w 108126"/>
                <a:gd name="connsiteY11" fmla="*/ 65355 h 80656"/>
                <a:gd name="connsiteX12" fmla="*/ 82954 w 108126"/>
                <a:gd name="connsiteY12" fmla="*/ 80735 h 80656"/>
                <a:gd name="connsiteX13" fmla="*/ 108437 w 108126"/>
                <a:gd name="connsiteY13" fmla="*/ 53373 h 80656"/>
                <a:gd name="connsiteX14" fmla="*/ 105606 w 108126"/>
                <a:gd name="connsiteY14" fmla="*/ 51048 h 80656"/>
                <a:gd name="connsiteX15" fmla="*/ 102243 w 108126"/>
                <a:gd name="connsiteY15" fmla="*/ 54088 h 80656"/>
                <a:gd name="connsiteX16" fmla="*/ 83485 w 108126"/>
                <a:gd name="connsiteY16" fmla="*/ 75728 h 80656"/>
                <a:gd name="connsiteX17" fmla="*/ 79060 w 108126"/>
                <a:gd name="connsiteY17" fmla="*/ 69468 h 80656"/>
                <a:gd name="connsiteX18" fmla="*/ 83131 w 108126"/>
                <a:gd name="connsiteY18" fmla="*/ 54982 h 80656"/>
                <a:gd name="connsiteX19" fmla="*/ 92510 w 108126"/>
                <a:gd name="connsiteY19" fmla="*/ 20467 h 80656"/>
                <a:gd name="connsiteX20" fmla="*/ 69504 w 108126"/>
                <a:gd name="connsiteY20" fmla="*/ 79 h 80656"/>
                <a:gd name="connsiteX21" fmla="*/ 39597 w 108126"/>
                <a:gd name="connsiteY21" fmla="*/ 16353 h 80656"/>
                <a:gd name="connsiteX22" fmla="*/ 20661 w 108126"/>
                <a:gd name="connsiteY22" fmla="*/ 79 h 80656"/>
                <a:gd name="connsiteX23" fmla="*/ 6681 w 108126"/>
                <a:gd name="connsiteY23" fmla="*/ 9736 h 80656"/>
                <a:gd name="connsiteX24" fmla="*/ 310 w 108126"/>
                <a:gd name="connsiteY24" fmla="*/ 27441 h 80656"/>
                <a:gd name="connsiteX25" fmla="*/ 3319 w 108126"/>
                <a:gd name="connsiteY25" fmla="*/ 29766 h 80656"/>
                <a:gd name="connsiteX26" fmla="*/ 7212 w 108126"/>
                <a:gd name="connsiteY26" fmla="*/ 24401 h 80656"/>
                <a:gd name="connsiteX27" fmla="*/ 20131 w 108126"/>
                <a:gd name="connsiteY27" fmla="*/ 5086 h 80656"/>
                <a:gd name="connsiteX28" fmla="*/ 25970 w 108126"/>
                <a:gd name="connsiteY28" fmla="*/ 13849 h 80656"/>
                <a:gd name="connsiteX29" fmla="*/ 23139 w 108126"/>
                <a:gd name="connsiteY29" fmla="*/ 28693 h 80656"/>
                <a:gd name="connsiteX30" fmla="*/ 19246 w 108126"/>
                <a:gd name="connsiteY30" fmla="*/ 44789 h 80656"/>
                <a:gd name="connsiteX31" fmla="*/ 13583 w 108126"/>
                <a:gd name="connsiteY31" fmla="*/ 67680 h 8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126" h="80656">
                  <a:moveTo>
                    <a:pt x="13583" y="67680"/>
                  </a:moveTo>
                  <a:cubicBezTo>
                    <a:pt x="12875" y="70005"/>
                    <a:pt x="11813" y="74476"/>
                    <a:pt x="11813" y="75012"/>
                  </a:cubicBezTo>
                  <a:cubicBezTo>
                    <a:pt x="11813" y="78947"/>
                    <a:pt x="14999" y="80735"/>
                    <a:pt x="17830" y="80735"/>
                  </a:cubicBezTo>
                  <a:cubicBezTo>
                    <a:pt x="21015" y="80735"/>
                    <a:pt x="23847" y="78410"/>
                    <a:pt x="24732" y="76801"/>
                  </a:cubicBezTo>
                  <a:cubicBezTo>
                    <a:pt x="25617" y="75191"/>
                    <a:pt x="27032" y="69468"/>
                    <a:pt x="27917" y="65713"/>
                  </a:cubicBezTo>
                  <a:cubicBezTo>
                    <a:pt x="28802" y="62315"/>
                    <a:pt x="30749" y="54088"/>
                    <a:pt x="31810" y="49617"/>
                  </a:cubicBezTo>
                  <a:cubicBezTo>
                    <a:pt x="32872" y="45683"/>
                    <a:pt x="33934" y="41748"/>
                    <a:pt x="34819" y="37635"/>
                  </a:cubicBezTo>
                  <a:cubicBezTo>
                    <a:pt x="36765" y="30303"/>
                    <a:pt x="37119" y="28872"/>
                    <a:pt x="42251" y="21540"/>
                  </a:cubicBezTo>
                  <a:cubicBezTo>
                    <a:pt x="47206" y="14386"/>
                    <a:pt x="55524" y="5086"/>
                    <a:pt x="68796" y="5086"/>
                  </a:cubicBezTo>
                  <a:cubicBezTo>
                    <a:pt x="79060" y="5086"/>
                    <a:pt x="79237" y="14207"/>
                    <a:pt x="79237" y="17605"/>
                  </a:cubicBezTo>
                  <a:cubicBezTo>
                    <a:pt x="79237" y="28335"/>
                    <a:pt x="71628" y="48187"/>
                    <a:pt x="68796" y="55698"/>
                  </a:cubicBezTo>
                  <a:cubicBezTo>
                    <a:pt x="66850" y="60705"/>
                    <a:pt x="66142" y="62315"/>
                    <a:pt x="66142" y="65355"/>
                  </a:cubicBezTo>
                  <a:cubicBezTo>
                    <a:pt x="66142" y="74834"/>
                    <a:pt x="73928" y="80735"/>
                    <a:pt x="82954" y="80735"/>
                  </a:cubicBezTo>
                  <a:cubicBezTo>
                    <a:pt x="100650" y="80735"/>
                    <a:pt x="108437" y="56055"/>
                    <a:pt x="108437" y="53373"/>
                  </a:cubicBezTo>
                  <a:cubicBezTo>
                    <a:pt x="108437" y="51048"/>
                    <a:pt x="106136" y="51048"/>
                    <a:pt x="105606" y="51048"/>
                  </a:cubicBezTo>
                  <a:cubicBezTo>
                    <a:pt x="103128" y="51048"/>
                    <a:pt x="102951" y="52121"/>
                    <a:pt x="102243" y="54088"/>
                  </a:cubicBezTo>
                  <a:cubicBezTo>
                    <a:pt x="98173" y="68395"/>
                    <a:pt x="90563" y="75728"/>
                    <a:pt x="83485" y="75728"/>
                  </a:cubicBezTo>
                  <a:cubicBezTo>
                    <a:pt x="79768" y="75728"/>
                    <a:pt x="79060" y="73224"/>
                    <a:pt x="79060" y="69468"/>
                  </a:cubicBezTo>
                  <a:cubicBezTo>
                    <a:pt x="79060" y="65355"/>
                    <a:pt x="79945" y="63030"/>
                    <a:pt x="83131" y="54982"/>
                  </a:cubicBezTo>
                  <a:cubicBezTo>
                    <a:pt x="85254" y="49438"/>
                    <a:pt x="92510" y="30481"/>
                    <a:pt x="92510" y="20467"/>
                  </a:cubicBezTo>
                  <a:cubicBezTo>
                    <a:pt x="92510" y="3119"/>
                    <a:pt x="78884" y="79"/>
                    <a:pt x="69504" y="79"/>
                  </a:cubicBezTo>
                  <a:cubicBezTo>
                    <a:pt x="54816" y="79"/>
                    <a:pt x="44906" y="9200"/>
                    <a:pt x="39597" y="16353"/>
                  </a:cubicBezTo>
                  <a:cubicBezTo>
                    <a:pt x="38358" y="4013"/>
                    <a:pt x="27917" y="79"/>
                    <a:pt x="20661" y="79"/>
                  </a:cubicBezTo>
                  <a:cubicBezTo>
                    <a:pt x="13052" y="79"/>
                    <a:pt x="8982" y="5623"/>
                    <a:pt x="6681" y="9736"/>
                  </a:cubicBezTo>
                  <a:cubicBezTo>
                    <a:pt x="2788" y="16353"/>
                    <a:pt x="310" y="26547"/>
                    <a:pt x="310" y="27441"/>
                  </a:cubicBezTo>
                  <a:cubicBezTo>
                    <a:pt x="310" y="29766"/>
                    <a:pt x="2788" y="29766"/>
                    <a:pt x="3319" y="29766"/>
                  </a:cubicBezTo>
                  <a:cubicBezTo>
                    <a:pt x="5796" y="29766"/>
                    <a:pt x="5973" y="29230"/>
                    <a:pt x="7212" y="24401"/>
                  </a:cubicBezTo>
                  <a:cubicBezTo>
                    <a:pt x="9867" y="13849"/>
                    <a:pt x="13229" y="5086"/>
                    <a:pt x="20131" y="5086"/>
                  </a:cubicBezTo>
                  <a:cubicBezTo>
                    <a:pt x="24732" y="5086"/>
                    <a:pt x="25970" y="9021"/>
                    <a:pt x="25970" y="13849"/>
                  </a:cubicBezTo>
                  <a:cubicBezTo>
                    <a:pt x="25970" y="17247"/>
                    <a:pt x="24378" y="23864"/>
                    <a:pt x="23139" y="28693"/>
                  </a:cubicBezTo>
                  <a:cubicBezTo>
                    <a:pt x="21900" y="33522"/>
                    <a:pt x="20131" y="40854"/>
                    <a:pt x="19246" y="44789"/>
                  </a:cubicBezTo>
                  <a:lnTo>
                    <a:pt x="13583" y="67680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61567ECE-8E73-3244-A1A9-E108F7F7848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0484207" y="4420697"/>
              <a:ext cx="22474" cy="55082"/>
            </a:xfrm>
            <a:custGeom>
              <a:avLst/>
              <a:gdLst>
                <a:gd name="connsiteX0" fmla="*/ 17835 w 22474"/>
                <a:gd name="connsiteY0" fmla="*/ 17784 h 55082"/>
                <a:gd name="connsiteX1" fmla="*/ 4032 w 22474"/>
                <a:gd name="connsiteY1" fmla="*/ 50511 h 55082"/>
                <a:gd name="connsiteX2" fmla="*/ 2793 w 22474"/>
                <a:gd name="connsiteY2" fmla="*/ 52658 h 55082"/>
                <a:gd name="connsiteX3" fmla="*/ 5270 w 22474"/>
                <a:gd name="connsiteY3" fmla="*/ 55161 h 55082"/>
                <a:gd name="connsiteX4" fmla="*/ 22790 w 22474"/>
                <a:gd name="connsiteY4" fmla="*/ 19572 h 55082"/>
                <a:gd name="connsiteX5" fmla="*/ 10402 w 22474"/>
                <a:gd name="connsiteY5" fmla="*/ 79 h 55082"/>
                <a:gd name="connsiteX6" fmla="*/ 315 w 22474"/>
                <a:gd name="connsiteY6" fmla="*/ 10273 h 55082"/>
                <a:gd name="connsiteX7" fmla="*/ 10579 w 22474"/>
                <a:gd name="connsiteY7" fmla="*/ 20645 h 55082"/>
                <a:gd name="connsiteX8" fmla="*/ 17835 w 22474"/>
                <a:gd name="connsiteY8" fmla="*/ 17784 h 5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74" h="55082">
                  <a:moveTo>
                    <a:pt x="17835" y="17784"/>
                  </a:moveTo>
                  <a:cubicBezTo>
                    <a:pt x="17835" y="27620"/>
                    <a:pt x="16065" y="39066"/>
                    <a:pt x="4032" y="50511"/>
                  </a:cubicBezTo>
                  <a:cubicBezTo>
                    <a:pt x="3324" y="51227"/>
                    <a:pt x="2793" y="51763"/>
                    <a:pt x="2793" y="52658"/>
                  </a:cubicBezTo>
                  <a:cubicBezTo>
                    <a:pt x="2793" y="53909"/>
                    <a:pt x="4209" y="55161"/>
                    <a:pt x="5270" y="55161"/>
                  </a:cubicBezTo>
                  <a:cubicBezTo>
                    <a:pt x="7748" y="55161"/>
                    <a:pt x="22790" y="40854"/>
                    <a:pt x="22790" y="19572"/>
                  </a:cubicBezTo>
                  <a:cubicBezTo>
                    <a:pt x="22790" y="8484"/>
                    <a:pt x="18543" y="79"/>
                    <a:pt x="10402" y="79"/>
                  </a:cubicBezTo>
                  <a:cubicBezTo>
                    <a:pt x="4562" y="79"/>
                    <a:pt x="315" y="4729"/>
                    <a:pt x="315" y="10273"/>
                  </a:cubicBezTo>
                  <a:cubicBezTo>
                    <a:pt x="315" y="15996"/>
                    <a:pt x="4385" y="20645"/>
                    <a:pt x="10579" y="20645"/>
                  </a:cubicBezTo>
                  <a:cubicBezTo>
                    <a:pt x="14827" y="20645"/>
                    <a:pt x="17658" y="17784"/>
                    <a:pt x="17835" y="17784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EF7F2949-6F0B-ACA5-0925-9FEFB961ECF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0532747" y="4362395"/>
              <a:ext cx="162455" cy="80656"/>
            </a:xfrm>
            <a:custGeom>
              <a:avLst/>
              <a:gdLst>
                <a:gd name="connsiteX0" fmla="*/ 68804 w 162455"/>
                <a:gd name="connsiteY0" fmla="*/ 64461 h 80656"/>
                <a:gd name="connsiteX1" fmla="*/ 66326 w 162455"/>
                <a:gd name="connsiteY1" fmla="*/ 75012 h 80656"/>
                <a:gd name="connsiteX2" fmla="*/ 72343 w 162455"/>
                <a:gd name="connsiteY2" fmla="*/ 80735 h 80656"/>
                <a:gd name="connsiteX3" fmla="*/ 79245 w 162455"/>
                <a:gd name="connsiteY3" fmla="*/ 76801 h 80656"/>
                <a:gd name="connsiteX4" fmla="*/ 82430 w 162455"/>
                <a:gd name="connsiteY4" fmla="*/ 65713 h 80656"/>
                <a:gd name="connsiteX5" fmla="*/ 86323 w 162455"/>
                <a:gd name="connsiteY5" fmla="*/ 49617 h 80656"/>
                <a:gd name="connsiteX6" fmla="*/ 89332 w 162455"/>
                <a:gd name="connsiteY6" fmla="*/ 37635 h 80656"/>
                <a:gd name="connsiteX7" fmla="*/ 94818 w 162455"/>
                <a:gd name="connsiteY7" fmla="*/ 24043 h 80656"/>
                <a:gd name="connsiteX8" fmla="*/ 123133 w 162455"/>
                <a:gd name="connsiteY8" fmla="*/ 5086 h 80656"/>
                <a:gd name="connsiteX9" fmla="*/ 133574 w 162455"/>
                <a:gd name="connsiteY9" fmla="*/ 17605 h 80656"/>
                <a:gd name="connsiteX10" fmla="*/ 123133 w 162455"/>
                <a:gd name="connsiteY10" fmla="*/ 55698 h 80656"/>
                <a:gd name="connsiteX11" fmla="*/ 120478 w 162455"/>
                <a:gd name="connsiteY11" fmla="*/ 65355 h 80656"/>
                <a:gd name="connsiteX12" fmla="*/ 137290 w 162455"/>
                <a:gd name="connsiteY12" fmla="*/ 80735 h 80656"/>
                <a:gd name="connsiteX13" fmla="*/ 162773 w 162455"/>
                <a:gd name="connsiteY13" fmla="*/ 53373 h 80656"/>
                <a:gd name="connsiteX14" fmla="*/ 159942 w 162455"/>
                <a:gd name="connsiteY14" fmla="*/ 51048 h 80656"/>
                <a:gd name="connsiteX15" fmla="*/ 156579 w 162455"/>
                <a:gd name="connsiteY15" fmla="*/ 54088 h 80656"/>
                <a:gd name="connsiteX16" fmla="*/ 137821 w 162455"/>
                <a:gd name="connsiteY16" fmla="*/ 75728 h 80656"/>
                <a:gd name="connsiteX17" fmla="*/ 133397 w 162455"/>
                <a:gd name="connsiteY17" fmla="*/ 69468 h 80656"/>
                <a:gd name="connsiteX18" fmla="*/ 137467 w 162455"/>
                <a:gd name="connsiteY18" fmla="*/ 54982 h 80656"/>
                <a:gd name="connsiteX19" fmla="*/ 146846 w 162455"/>
                <a:gd name="connsiteY19" fmla="*/ 20467 h 80656"/>
                <a:gd name="connsiteX20" fmla="*/ 140298 w 162455"/>
                <a:gd name="connsiteY20" fmla="*/ 4908 h 80656"/>
                <a:gd name="connsiteX21" fmla="*/ 123840 w 162455"/>
                <a:gd name="connsiteY21" fmla="*/ 79 h 80656"/>
                <a:gd name="connsiteX22" fmla="*/ 92517 w 162455"/>
                <a:gd name="connsiteY22" fmla="*/ 18142 h 80656"/>
                <a:gd name="connsiteX23" fmla="*/ 69512 w 162455"/>
                <a:gd name="connsiteY23" fmla="*/ 79 h 80656"/>
                <a:gd name="connsiteX24" fmla="*/ 39604 w 162455"/>
                <a:gd name="connsiteY24" fmla="*/ 16353 h 80656"/>
                <a:gd name="connsiteX25" fmla="*/ 20669 w 162455"/>
                <a:gd name="connsiteY25" fmla="*/ 79 h 80656"/>
                <a:gd name="connsiteX26" fmla="*/ 6688 w 162455"/>
                <a:gd name="connsiteY26" fmla="*/ 9736 h 80656"/>
                <a:gd name="connsiteX27" fmla="*/ 318 w 162455"/>
                <a:gd name="connsiteY27" fmla="*/ 27441 h 80656"/>
                <a:gd name="connsiteX28" fmla="*/ 3326 w 162455"/>
                <a:gd name="connsiteY28" fmla="*/ 29766 h 80656"/>
                <a:gd name="connsiteX29" fmla="*/ 7219 w 162455"/>
                <a:gd name="connsiteY29" fmla="*/ 24401 h 80656"/>
                <a:gd name="connsiteX30" fmla="*/ 20138 w 162455"/>
                <a:gd name="connsiteY30" fmla="*/ 5086 h 80656"/>
                <a:gd name="connsiteX31" fmla="*/ 25978 w 162455"/>
                <a:gd name="connsiteY31" fmla="*/ 13849 h 80656"/>
                <a:gd name="connsiteX32" fmla="*/ 23146 w 162455"/>
                <a:gd name="connsiteY32" fmla="*/ 28693 h 80656"/>
                <a:gd name="connsiteX33" fmla="*/ 19253 w 162455"/>
                <a:gd name="connsiteY33" fmla="*/ 44789 h 80656"/>
                <a:gd name="connsiteX34" fmla="*/ 13590 w 162455"/>
                <a:gd name="connsiteY34" fmla="*/ 67680 h 80656"/>
                <a:gd name="connsiteX35" fmla="*/ 11820 w 162455"/>
                <a:gd name="connsiteY35" fmla="*/ 75012 h 80656"/>
                <a:gd name="connsiteX36" fmla="*/ 17837 w 162455"/>
                <a:gd name="connsiteY36" fmla="*/ 80735 h 80656"/>
                <a:gd name="connsiteX37" fmla="*/ 24739 w 162455"/>
                <a:gd name="connsiteY37" fmla="*/ 76801 h 80656"/>
                <a:gd name="connsiteX38" fmla="*/ 27924 w 162455"/>
                <a:gd name="connsiteY38" fmla="*/ 65713 h 80656"/>
                <a:gd name="connsiteX39" fmla="*/ 31818 w 162455"/>
                <a:gd name="connsiteY39" fmla="*/ 49617 h 80656"/>
                <a:gd name="connsiteX40" fmla="*/ 34826 w 162455"/>
                <a:gd name="connsiteY40" fmla="*/ 37635 h 80656"/>
                <a:gd name="connsiteX41" fmla="*/ 42259 w 162455"/>
                <a:gd name="connsiteY41" fmla="*/ 21540 h 80656"/>
                <a:gd name="connsiteX42" fmla="*/ 68804 w 162455"/>
                <a:gd name="connsiteY42" fmla="*/ 5086 h 80656"/>
                <a:gd name="connsiteX43" fmla="*/ 79245 w 162455"/>
                <a:gd name="connsiteY43" fmla="*/ 17605 h 80656"/>
                <a:gd name="connsiteX44" fmla="*/ 76236 w 162455"/>
                <a:gd name="connsiteY44" fmla="*/ 34416 h 80656"/>
                <a:gd name="connsiteX45" fmla="*/ 68804 w 162455"/>
                <a:gd name="connsiteY45" fmla="*/ 64461 h 8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2455" h="80656">
                  <a:moveTo>
                    <a:pt x="68804" y="64461"/>
                  </a:moveTo>
                  <a:cubicBezTo>
                    <a:pt x="67919" y="68038"/>
                    <a:pt x="66326" y="74118"/>
                    <a:pt x="66326" y="75012"/>
                  </a:cubicBezTo>
                  <a:cubicBezTo>
                    <a:pt x="66326" y="78947"/>
                    <a:pt x="69512" y="80735"/>
                    <a:pt x="72343" y="80735"/>
                  </a:cubicBezTo>
                  <a:cubicBezTo>
                    <a:pt x="75528" y="80735"/>
                    <a:pt x="78360" y="78410"/>
                    <a:pt x="79245" y="76801"/>
                  </a:cubicBezTo>
                  <a:cubicBezTo>
                    <a:pt x="80130" y="75191"/>
                    <a:pt x="81545" y="69468"/>
                    <a:pt x="82430" y="65713"/>
                  </a:cubicBezTo>
                  <a:cubicBezTo>
                    <a:pt x="83315" y="62315"/>
                    <a:pt x="85262" y="54088"/>
                    <a:pt x="86323" y="49617"/>
                  </a:cubicBezTo>
                  <a:cubicBezTo>
                    <a:pt x="87385" y="45683"/>
                    <a:pt x="88447" y="41748"/>
                    <a:pt x="89332" y="37635"/>
                  </a:cubicBezTo>
                  <a:cubicBezTo>
                    <a:pt x="91279" y="29945"/>
                    <a:pt x="91279" y="29587"/>
                    <a:pt x="94818" y="24043"/>
                  </a:cubicBezTo>
                  <a:cubicBezTo>
                    <a:pt x="100481" y="15280"/>
                    <a:pt x="109329" y="5086"/>
                    <a:pt x="123133" y="5086"/>
                  </a:cubicBezTo>
                  <a:cubicBezTo>
                    <a:pt x="133043" y="5086"/>
                    <a:pt x="133574" y="13313"/>
                    <a:pt x="133574" y="17605"/>
                  </a:cubicBezTo>
                  <a:cubicBezTo>
                    <a:pt x="133574" y="28335"/>
                    <a:pt x="125964" y="48187"/>
                    <a:pt x="123133" y="55698"/>
                  </a:cubicBezTo>
                  <a:cubicBezTo>
                    <a:pt x="121186" y="60705"/>
                    <a:pt x="120478" y="62315"/>
                    <a:pt x="120478" y="65355"/>
                  </a:cubicBezTo>
                  <a:cubicBezTo>
                    <a:pt x="120478" y="74834"/>
                    <a:pt x="128265" y="80735"/>
                    <a:pt x="137290" y="80735"/>
                  </a:cubicBezTo>
                  <a:cubicBezTo>
                    <a:pt x="154987" y="80735"/>
                    <a:pt x="162773" y="56055"/>
                    <a:pt x="162773" y="53373"/>
                  </a:cubicBezTo>
                  <a:cubicBezTo>
                    <a:pt x="162773" y="51048"/>
                    <a:pt x="160472" y="51048"/>
                    <a:pt x="159942" y="51048"/>
                  </a:cubicBezTo>
                  <a:cubicBezTo>
                    <a:pt x="157464" y="51048"/>
                    <a:pt x="157287" y="52121"/>
                    <a:pt x="156579" y="54088"/>
                  </a:cubicBezTo>
                  <a:cubicBezTo>
                    <a:pt x="152509" y="68395"/>
                    <a:pt x="144899" y="75728"/>
                    <a:pt x="137821" y="75728"/>
                  </a:cubicBezTo>
                  <a:cubicBezTo>
                    <a:pt x="134104" y="75728"/>
                    <a:pt x="133397" y="73224"/>
                    <a:pt x="133397" y="69468"/>
                  </a:cubicBezTo>
                  <a:cubicBezTo>
                    <a:pt x="133397" y="65355"/>
                    <a:pt x="134281" y="63030"/>
                    <a:pt x="137467" y="54982"/>
                  </a:cubicBezTo>
                  <a:cubicBezTo>
                    <a:pt x="139590" y="49438"/>
                    <a:pt x="146846" y="30481"/>
                    <a:pt x="146846" y="20467"/>
                  </a:cubicBezTo>
                  <a:cubicBezTo>
                    <a:pt x="146846" y="17605"/>
                    <a:pt x="146846" y="10094"/>
                    <a:pt x="140298" y="4908"/>
                  </a:cubicBezTo>
                  <a:cubicBezTo>
                    <a:pt x="137290" y="2583"/>
                    <a:pt x="132158" y="79"/>
                    <a:pt x="123840" y="79"/>
                  </a:cubicBezTo>
                  <a:cubicBezTo>
                    <a:pt x="107913" y="79"/>
                    <a:pt x="98180" y="10630"/>
                    <a:pt x="92517" y="18142"/>
                  </a:cubicBezTo>
                  <a:cubicBezTo>
                    <a:pt x="91102" y="2940"/>
                    <a:pt x="78537" y="79"/>
                    <a:pt x="69512" y="79"/>
                  </a:cubicBezTo>
                  <a:cubicBezTo>
                    <a:pt x="54823" y="79"/>
                    <a:pt x="44913" y="9200"/>
                    <a:pt x="39604" y="16353"/>
                  </a:cubicBezTo>
                  <a:cubicBezTo>
                    <a:pt x="38365" y="4013"/>
                    <a:pt x="27924" y="79"/>
                    <a:pt x="20669" y="79"/>
                  </a:cubicBezTo>
                  <a:cubicBezTo>
                    <a:pt x="13059" y="79"/>
                    <a:pt x="8989" y="5623"/>
                    <a:pt x="6688" y="9736"/>
                  </a:cubicBezTo>
                  <a:cubicBezTo>
                    <a:pt x="2795" y="16353"/>
                    <a:pt x="318" y="26547"/>
                    <a:pt x="318" y="27441"/>
                  </a:cubicBezTo>
                  <a:cubicBezTo>
                    <a:pt x="318" y="29766"/>
                    <a:pt x="2795" y="29766"/>
                    <a:pt x="3326" y="29766"/>
                  </a:cubicBezTo>
                  <a:cubicBezTo>
                    <a:pt x="5804" y="29766"/>
                    <a:pt x="5981" y="29230"/>
                    <a:pt x="7219" y="24401"/>
                  </a:cubicBezTo>
                  <a:cubicBezTo>
                    <a:pt x="9874" y="13849"/>
                    <a:pt x="13236" y="5086"/>
                    <a:pt x="20138" y="5086"/>
                  </a:cubicBezTo>
                  <a:cubicBezTo>
                    <a:pt x="24739" y="5086"/>
                    <a:pt x="25978" y="9021"/>
                    <a:pt x="25978" y="13849"/>
                  </a:cubicBezTo>
                  <a:cubicBezTo>
                    <a:pt x="25978" y="17247"/>
                    <a:pt x="24385" y="23864"/>
                    <a:pt x="23146" y="28693"/>
                  </a:cubicBezTo>
                  <a:cubicBezTo>
                    <a:pt x="21908" y="33522"/>
                    <a:pt x="20138" y="40854"/>
                    <a:pt x="19253" y="44789"/>
                  </a:cubicBezTo>
                  <a:lnTo>
                    <a:pt x="13590" y="67680"/>
                  </a:lnTo>
                  <a:cubicBezTo>
                    <a:pt x="12882" y="70005"/>
                    <a:pt x="11820" y="74476"/>
                    <a:pt x="11820" y="75012"/>
                  </a:cubicBezTo>
                  <a:cubicBezTo>
                    <a:pt x="11820" y="78947"/>
                    <a:pt x="15006" y="80735"/>
                    <a:pt x="17837" y="80735"/>
                  </a:cubicBezTo>
                  <a:cubicBezTo>
                    <a:pt x="21023" y="80735"/>
                    <a:pt x="23854" y="78410"/>
                    <a:pt x="24739" y="76801"/>
                  </a:cubicBezTo>
                  <a:cubicBezTo>
                    <a:pt x="25624" y="75191"/>
                    <a:pt x="27040" y="69468"/>
                    <a:pt x="27924" y="65713"/>
                  </a:cubicBezTo>
                  <a:cubicBezTo>
                    <a:pt x="28809" y="62315"/>
                    <a:pt x="30756" y="54088"/>
                    <a:pt x="31818" y="49617"/>
                  </a:cubicBezTo>
                  <a:cubicBezTo>
                    <a:pt x="32879" y="45683"/>
                    <a:pt x="33941" y="41748"/>
                    <a:pt x="34826" y="37635"/>
                  </a:cubicBezTo>
                  <a:cubicBezTo>
                    <a:pt x="36773" y="30303"/>
                    <a:pt x="37127" y="28872"/>
                    <a:pt x="42259" y="21540"/>
                  </a:cubicBezTo>
                  <a:cubicBezTo>
                    <a:pt x="47214" y="14386"/>
                    <a:pt x="55531" y="5086"/>
                    <a:pt x="68804" y="5086"/>
                  </a:cubicBezTo>
                  <a:cubicBezTo>
                    <a:pt x="79068" y="5086"/>
                    <a:pt x="79245" y="14207"/>
                    <a:pt x="79245" y="17605"/>
                  </a:cubicBezTo>
                  <a:cubicBezTo>
                    <a:pt x="79245" y="22076"/>
                    <a:pt x="78714" y="24401"/>
                    <a:pt x="76236" y="34416"/>
                  </a:cubicBezTo>
                  <a:lnTo>
                    <a:pt x="68804" y="64461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14D7D94D-795A-8E6E-A024-A7A30D204B4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0716391" y="4307134"/>
              <a:ext cx="45834" cy="178660"/>
            </a:xfrm>
            <a:custGeom>
              <a:avLst/>
              <a:gdLst>
                <a:gd name="connsiteX0" fmla="*/ 3687 w 45834"/>
                <a:gd name="connsiteY0" fmla="*/ 79 h 178660"/>
                <a:gd name="connsiteX1" fmla="*/ 325 w 45834"/>
                <a:gd name="connsiteY1" fmla="*/ 2225 h 178660"/>
                <a:gd name="connsiteX2" fmla="*/ 1917 w 45834"/>
                <a:gd name="connsiteY2" fmla="*/ 4908 h 178660"/>
                <a:gd name="connsiteX3" fmla="*/ 34125 w 45834"/>
                <a:gd name="connsiteY3" fmla="*/ 89320 h 178660"/>
                <a:gd name="connsiteX4" fmla="*/ 3510 w 45834"/>
                <a:gd name="connsiteY4" fmla="*/ 172480 h 178660"/>
                <a:gd name="connsiteX5" fmla="*/ 325 w 45834"/>
                <a:gd name="connsiteY5" fmla="*/ 176593 h 178660"/>
                <a:gd name="connsiteX6" fmla="*/ 2625 w 45834"/>
                <a:gd name="connsiteY6" fmla="*/ 178739 h 178660"/>
                <a:gd name="connsiteX7" fmla="*/ 33240 w 45834"/>
                <a:gd name="connsiteY7" fmla="*/ 144581 h 178660"/>
                <a:gd name="connsiteX8" fmla="*/ 46159 w 45834"/>
                <a:gd name="connsiteY8" fmla="*/ 89498 h 178660"/>
                <a:gd name="connsiteX9" fmla="*/ 3687 w 45834"/>
                <a:gd name="connsiteY9" fmla="*/ 79 h 17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34" h="178660">
                  <a:moveTo>
                    <a:pt x="3687" y="79"/>
                  </a:moveTo>
                  <a:cubicBezTo>
                    <a:pt x="2448" y="79"/>
                    <a:pt x="325" y="79"/>
                    <a:pt x="325" y="2225"/>
                  </a:cubicBezTo>
                  <a:cubicBezTo>
                    <a:pt x="325" y="3119"/>
                    <a:pt x="856" y="3656"/>
                    <a:pt x="1917" y="4908"/>
                  </a:cubicBezTo>
                  <a:cubicBezTo>
                    <a:pt x="17137" y="19036"/>
                    <a:pt x="34125" y="43179"/>
                    <a:pt x="34125" y="89320"/>
                  </a:cubicBezTo>
                  <a:cubicBezTo>
                    <a:pt x="34125" y="126697"/>
                    <a:pt x="22622" y="154953"/>
                    <a:pt x="3510" y="172480"/>
                  </a:cubicBezTo>
                  <a:cubicBezTo>
                    <a:pt x="502" y="175520"/>
                    <a:pt x="325" y="175699"/>
                    <a:pt x="325" y="176593"/>
                  </a:cubicBezTo>
                  <a:cubicBezTo>
                    <a:pt x="325" y="177487"/>
                    <a:pt x="856" y="178739"/>
                    <a:pt x="2625" y="178739"/>
                  </a:cubicBezTo>
                  <a:cubicBezTo>
                    <a:pt x="4749" y="178739"/>
                    <a:pt x="21561" y="166936"/>
                    <a:pt x="33240" y="144581"/>
                  </a:cubicBezTo>
                  <a:cubicBezTo>
                    <a:pt x="41027" y="129737"/>
                    <a:pt x="46159" y="110423"/>
                    <a:pt x="46159" y="89498"/>
                  </a:cubicBezTo>
                  <a:cubicBezTo>
                    <a:pt x="46159" y="64282"/>
                    <a:pt x="38726" y="25116"/>
                    <a:pt x="3687" y="79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AA2DD39-7AD6-4F99-949F-3F66D0BD8C5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0865553" y="4246186"/>
              <a:ext cx="168624" cy="170152"/>
            </a:xfrm>
            <a:custGeom>
              <a:avLst/>
              <a:gdLst>
                <a:gd name="connsiteX0" fmla="*/ 168955 w 168624"/>
                <a:gd name="connsiteY0" fmla="*/ 85153 h 170152"/>
                <a:gd name="connsiteX1" fmla="*/ 84769 w 168624"/>
                <a:gd name="connsiteY1" fmla="*/ 77 h 170152"/>
                <a:gd name="connsiteX2" fmla="*/ 330 w 168624"/>
                <a:gd name="connsiteY2" fmla="*/ 85153 h 170152"/>
                <a:gd name="connsiteX3" fmla="*/ 84516 w 168624"/>
                <a:gd name="connsiteY3" fmla="*/ 170230 h 170152"/>
                <a:gd name="connsiteX4" fmla="*/ 168955 w 168624"/>
                <a:gd name="connsiteY4" fmla="*/ 85153 h 170152"/>
                <a:gd name="connsiteX5" fmla="*/ 34460 w 168624"/>
                <a:gd name="connsiteY5" fmla="*/ 30224 h 170152"/>
                <a:gd name="connsiteX6" fmla="*/ 32185 w 168624"/>
                <a:gd name="connsiteY6" fmla="*/ 27414 h 170152"/>
                <a:gd name="connsiteX7" fmla="*/ 84516 w 168624"/>
                <a:gd name="connsiteY7" fmla="*/ 6464 h 170152"/>
                <a:gd name="connsiteX8" fmla="*/ 137353 w 168624"/>
                <a:gd name="connsiteY8" fmla="*/ 27414 h 170152"/>
                <a:gd name="connsiteX9" fmla="*/ 84769 w 168624"/>
                <a:gd name="connsiteY9" fmla="*/ 80810 h 170152"/>
                <a:gd name="connsiteX10" fmla="*/ 34460 w 168624"/>
                <a:gd name="connsiteY10" fmla="*/ 30224 h 170152"/>
                <a:gd name="connsiteX11" fmla="*/ 27128 w 168624"/>
                <a:gd name="connsiteY11" fmla="*/ 138550 h 170152"/>
                <a:gd name="connsiteX12" fmla="*/ 6651 w 168624"/>
                <a:gd name="connsiteY12" fmla="*/ 85153 h 170152"/>
                <a:gd name="connsiteX13" fmla="*/ 27128 w 168624"/>
                <a:gd name="connsiteY13" fmla="*/ 31757 h 170152"/>
                <a:gd name="connsiteX14" fmla="*/ 79966 w 168624"/>
                <a:gd name="connsiteY14" fmla="*/ 85153 h 170152"/>
                <a:gd name="connsiteX15" fmla="*/ 27128 w 168624"/>
                <a:gd name="connsiteY15" fmla="*/ 138550 h 170152"/>
                <a:gd name="connsiteX16" fmla="*/ 141904 w 168624"/>
                <a:gd name="connsiteY16" fmla="*/ 31757 h 170152"/>
                <a:gd name="connsiteX17" fmla="*/ 162634 w 168624"/>
                <a:gd name="connsiteY17" fmla="*/ 85153 h 170152"/>
                <a:gd name="connsiteX18" fmla="*/ 142157 w 168624"/>
                <a:gd name="connsiteY18" fmla="*/ 138550 h 170152"/>
                <a:gd name="connsiteX19" fmla="*/ 89319 w 168624"/>
                <a:gd name="connsiteY19" fmla="*/ 85153 h 170152"/>
                <a:gd name="connsiteX20" fmla="*/ 141904 w 168624"/>
                <a:gd name="connsiteY20" fmla="*/ 31757 h 170152"/>
                <a:gd name="connsiteX21" fmla="*/ 134825 w 168624"/>
                <a:gd name="connsiteY21" fmla="*/ 140082 h 170152"/>
                <a:gd name="connsiteX22" fmla="*/ 137101 w 168624"/>
                <a:gd name="connsiteY22" fmla="*/ 142893 h 170152"/>
                <a:gd name="connsiteX23" fmla="*/ 84769 w 168624"/>
                <a:gd name="connsiteY23" fmla="*/ 163842 h 170152"/>
                <a:gd name="connsiteX24" fmla="*/ 31932 w 168624"/>
                <a:gd name="connsiteY24" fmla="*/ 142893 h 170152"/>
                <a:gd name="connsiteX25" fmla="*/ 84516 w 168624"/>
                <a:gd name="connsiteY25" fmla="*/ 89497 h 170152"/>
                <a:gd name="connsiteX26" fmla="*/ 134825 w 168624"/>
                <a:gd name="connsiteY26" fmla="*/ 140082 h 17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624" h="170152">
                  <a:moveTo>
                    <a:pt x="168955" y="85153"/>
                  </a:moveTo>
                  <a:cubicBezTo>
                    <a:pt x="168955" y="38144"/>
                    <a:pt x="131033" y="77"/>
                    <a:pt x="84769" y="77"/>
                  </a:cubicBezTo>
                  <a:cubicBezTo>
                    <a:pt x="37746" y="77"/>
                    <a:pt x="330" y="38655"/>
                    <a:pt x="330" y="85153"/>
                  </a:cubicBezTo>
                  <a:cubicBezTo>
                    <a:pt x="330" y="132162"/>
                    <a:pt x="38252" y="170230"/>
                    <a:pt x="84516" y="170230"/>
                  </a:cubicBezTo>
                  <a:cubicBezTo>
                    <a:pt x="131539" y="170230"/>
                    <a:pt x="168955" y="131651"/>
                    <a:pt x="168955" y="85153"/>
                  </a:cubicBezTo>
                  <a:close/>
                  <a:moveTo>
                    <a:pt x="34460" y="30224"/>
                  </a:moveTo>
                  <a:cubicBezTo>
                    <a:pt x="33954" y="29713"/>
                    <a:pt x="32185" y="27925"/>
                    <a:pt x="32185" y="27414"/>
                  </a:cubicBezTo>
                  <a:cubicBezTo>
                    <a:pt x="32185" y="26392"/>
                    <a:pt x="52662" y="6464"/>
                    <a:pt x="84516" y="6464"/>
                  </a:cubicBezTo>
                  <a:cubicBezTo>
                    <a:pt x="93364" y="6464"/>
                    <a:pt x="116623" y="7742"/>
                    <a:pt x="137353" y="27414"/>
                  </a:cubicBezTo>
                  <a:lnTo>
                    <a:pt x="84769" y="80810"/>
                  </a:lnTo>
                  <a:lnTo>
                    <a:pt x="34460" y="30224"/>
                  </a:lnTo>
                  <a:close/>
                  <a:moveTo>
                    <a:pt x="27128" y="138550"/>
                  </a:moveTo>
                  <a:cubicBezTo>
                    <a:pt x="11707" y="121177"/>
                    <a:pt x="6651" y="101504"/>
                    <a:pt x="6651" y="85153"/>
                  </a:cubicBezTo>
                  <a:cubicBezTo>
                    <a:pt x="6651" y="65481"/>
                    <a:pt x="13982" y="46831"/>
                    <a:pt x="27128" y="31757"/>
                  </a:cubicBezTo>
                  <a:lnTo>
                    <a:pt x="79966" y="85153"/>
                  </a:lnTo>
                  <a:lnTo>
                    <a:pt x="27128" y="138550"/>
                  </a:lnTo>
                  <a:close/>
                  <a:moveTo>
                    <a:pt x="141904" y="31757"/>
                  </a:moveTo>
                  <a:cubicBezTo>
                    <a:pt x="154039" y="44787"/>
                    <a:pt x="162634" y="64204"/>
                    <a:pt x="162634" y="85153"/>
                  </a:cubicBezTo>
                  <a:cubicBezTo>
                    <a:pt x="162634" y="104826"/>
                    <a:pt x="155303" y="123476"/>
                    <a:pt x="142157" y="138550"/>
                  </a:cubicBezTo>
                  <a:lnTo>
                    <a:pt x="89319" y="85153"/>
                  </a:lnTo>
                  <a:lnTo>
                    <a:pt x="141904" y="31757"/>
                  </a:lnTo>
                  <a:close/>
                  <a:moveTo>
                    <a:pt x="134825" y="140082"/>
                  </a:moveTo>
                  <a:cubicBezTo>
                    <a:pt x="135331" y="140593"/>
                    <a:pt x="137101" y="142382"/>
                    <a:pt x="137101" y="142893"/>
                  </a:cubicBezTo>
                  <a:cubicBezTo>
                    <a:pt x="137101" y="143915"/>
                    <a:pt x="116623" y="163842"/>
                    <a:pt x="84769" y="163842"/>
                  </a:cubicBezTo>
                  <a:cubicBezTo>
                    <a:pt x="75921" y="163842"/>
                    <a:pt x="52662" y="162565"/>
                    <a:pt x="31932" y="142893"/>
                  </a:cubicBezTo>
                  <a:lnTo>
                    <a:pt x="84516" y="89497"/>
                  </a:lnTo>
                  <a:lnTo>
                    <a:pt x="134825" y="140082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63C09376-3207-80AB-8E55-45B9087A7A64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1183086" y="4179818"/>
              <a:ext cx="91264" cy="7920"/>
            </a:xfrm>
            <a:custGeom>
              <a:avLst/>
              <a:gdLst>
                <a:gd name="connsiteX0" fmla="*/ 91607 w 91264"/>
                <a:gd name="connsiteY0" fmla="*/ 7995 h 7920"/>
                <a:gd name="connsiteX1" fmla="*/ 91607 w 91264"/>
                <a:gd name="connsiteY1" fmla="*/ 75 h 7920"/>
                <a:gd name="connsiteX2" fmla="*/ 343 w 91264"/>
                <a:gd name="connsiteY2" fmla="*/ 75 h 7920"/>
                <a:gd name="connsiteX3" fmla="*/ 343 w 91264"/>
                <a:gd name="connsiteY3" fmla="*/ 7995 h 7920"/>
                <a:gd name="connsiteX4" fmla="*/ 91607 w 91264"/>
                <a:gd name="connsiteY4" fmla="*/ 7995 h 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64" h="7920">
                  <a:moveTo>
                    <a:pt x="91607" y="7995"/>
                  </a:moveTo>
                  <a:lnTo>
                    <a:pt x="91607" y="75"/>
                  </a:lnTo>
                  <a:lnTo>
                    <a:pt x="343" y="75"/>
                  </a:lnTo>
                  <a:lnTo>
                    <a:pt x="343" y="7995"/>
                  </a:lnTo>
                  <a:lnTo>
                    <a:pt x="91607" y="7995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E12AFB69-FFB7-1B54-B3C5-4144DB6693B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1122407" y="4220638"/>
              <a:ext cx="142079" cy="180116"/>
            </a:xfrm>
            <a:custGeom>
              <a:avLst/>
              <a:gdLst>
                <a:gd name="connsiteX0" fmla="*/ 119161 w 142079"/>
                <a:gd name="connsiteY0" fmla="*/ 18727 h 180116"/>
                <a:gd name="connsiteX1" fmla="*/ 135594 w 142079"/>
                <a:gd name="connsiteY1" fmla="*/ 7997 h 180116"/>
                <a:gd name="connsiteX2" fmla="*/ 142419 w 142079"/>
                <a:gd name="connsiteY2" fmla="*/ 3143 h 180116"/>
                <a:gd name="connsiteX3" fmla="*/ 138880 w 142079"/>
                <a:gd name="connsiteY3" fmla="*/ 77 h 180116"/>
                <a:gd name="connsiteX4" fmla="*/ 110818 w 142079"/>
                <a:gd name="connsiteY4" fmla="*/ 844 h 180116"/>
                <a:gd name="connsiteX5" fmla="*/ 73655 w 142079"/>
                <a:gd name="connsiteY5" fmla="*/ 77 h 180116"/>
                <a:gd name="connsiteX6" fmla="*/ 68346 w 142079"/>
                <a:gd name="connsiteY6" fmla="*/ 5187 h 180116"/>
                <a:gd name="connsiteX7" fmla="*/ 76942 w 142079"/>
                <a:gd name="connsiteY7" fmla="*/ 7997 h 180116"/>
                <a:gd name="connsiteX8" fmla="*/ 91605 w 142079"/>
                <a:gd name="connsiteY8" fmla="*/ 8508 h 180116"/>
                <a:gd name="connsiteX9" fmla="*/ 99442 w 142079"/>
                <a:gd name="connsiteY9" fmla="*/ 13618 h 180116"/>
                <a:gd name="connsiteX10" fmla="*/ 98431 w 142079"/>
                <a:gd name="connsiteY10" fmla="*/ 18983 h 180116"/>
                <a:gd name="connsiteX11" fmla="*/ 69357 w 142079"/>
                <a:gd name="connsiteY11" fmla="*/ 136250 h 180116"/>
                <a:gd name="connsiteX12" fmla="*/ 32953 w 142079"/>
                <a:gd name="connsiteY12" fmla="*/ 174573 h 180116"/>
                <a:gd name="connsiteX13" fmla="*/ 8936 w 142079"/>
                <a:gd name="connsiteY13" fmla="*/ 158733 h 180116"/>
                <a:gd name="connsiteX14" fmla="*/ 11970 w 142079"/>
                <a:gd name="connsiteY14" fmla="*/ 158988 h 180116"/>
                <a:gd name="connsiteX15" fmla="*/ 28402 w 142079"/>
                <a:gd name="connsiteY15" fmla="*/ 142637 h 180116"/>
                <a:gd name="connsiteX16" fmla="*/ 17279 w 142079"/>
                <a:gd name="connsiteY16" fmla="*/ 131907 h 180116"/>
                <a:gd name="connsiteX17" fmla="*/ 340 w 142079"/>
                <a:gd name="connsiteY17" fmla="*/ 152346 h 180116"/>
                <a:gd name="connsiteX18" fmla="*/ 33711 w 142079"/>
                <a:gd name="connsiteY18" fmla="*/ 180193 h 180116"/>
                <a:gd name="connsiteX19" fmla="*/ 89582 w 142079"/>
                <a:gd name="connsiteY19" fmla="*/ 138039 h 180116"/>
                <a:gd name="connsiteX20" fmla="*/ 119161 w 142079"/>
                <a:gd name="connsiteY20" fmla="*/ 18727 h 1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079" h="180116">
                  <a:moveTo>
                    <a:pt x="119161" y="18727"/>
                  </a:moveTo>
                  <a:cubicBezTo>
                    <a:pt x="121183" y="10296"/>
                    <a:pt x="121689" y="7997"/>
                    <a:pt x="135594" y="7997"/>
                  </a:cubicBezTo>
                  <a:cubicBezTo>
                    <a:pt x="139639" y="7997"/>
                    <a:pt x="142419" y="7997"/>
                    <a:pt x="142419" y="3143"/>
                  </a:cubicBezTo>
                  <a:cubicBezTo>
                    <a:pt x="142419" y="844"/>
                    <a:pt x="140903" y="77"/>
                    <a:pt x="138880" y="77"/>
                  </a:cubicBezTo>
                  <a:cubicBezTo>
                    <a:pt x="132560" y="77"/>
                    <a:pt x="117139" y="844"/>
                    <a:pt x="110818" y="844"/>
                  </a:cubicBezTo>
                  <a:cubicBezTo>
                    <a:pt x="102476" y="844"/>
                    <a:pt x="81998" y="77"/>
                    <a:pt x="73655" y="77"/>
                  </a:cubicBezTo>
                  <a:cubicBezTo>
                    <a:pt x="71380" y="77"/>
                    <a:pt x="68346" y="77"/>
                    <a:pt x="68346" y="5187"/>
                  </a:cubicBezTo>
                  <a:cubicBezTo>
                    <a:pt x="68346" y="7997"/>
                    <a:pt x="70369" y="7997"/>
                    <a:pt x="76942" y="7997"/>
                  </a:cubicBezTo>
                  <a:cubicBezTo>
                    <a:pt x="82756" y="7997"/>
                    <a:pt x="85285" y="7997"/>
                    <a:pt x="91605" y="8508"/>
                  </a:cubicBezTo>
                  <a:cubicBezTo>
                    <a:pt x="97672" y="9275"/>
                    <a:pt x="99442" y="10041"/>
                    <a:pt x="99442" y="13618"/>
                  </a:cubicBezTo>
                  <a:cubicBezTo>
                    <a:pt x="99442" y="15151"/>
                    <a:pt x="98936" y="16939"/>
                    <a:pt x="98431" y="18983"/>
                  </a:cubicBezTo>
                  <a:lnTo>
                    <a:pt x="69357" y="136250"/>
                  </a:lnTo>
                  <a:cubicBezTo>
                    <a:pt x="63290" y="161032"/>
                    <a:pt x="46099" y="174573"/>
                    <a:pt x="32953" y="174573"/>
                  </a:cubicBezTo>
                  <a:cubicBezTo>
                    <a:pt x="26380" y="174573"/>
                    <a:pt x="12981" y="172018"/>
                    <a:pt x="8936" y="158733"/>
                  </a:cubicBezTo>
                  <a:cubicBezTo>
                    <a:pt x="9694" y="158988"/>
                    <a:pt x="11464" y="158988"/>
                    <a:pt x="11970" y="158988"/>
                  </a:cubicBezTo>
                  <a:cubicBezTo>
                    <a:pt x="21829" y="158988"/>
                    <a:pt x="28402" y="150302"/>
                    <a:pt x="28402" y="142637"/>
                  </a:cubicBezTo>
                  <a:cubicBezTo>
                    <a:pt x="28402" y="134462"/>
                    <a:pt x="21576" y="131907"/>
                    <a:pt x="17279" y="131907"/>
                  </a:cubicBezTo>
                  <a:cubicBezTo>
                    <a:pt x="12728" y="131907"/>
                    <a:pt x="340" y="134973"/>
                    <a:pt x="340" y="152346"/>
                  </a:cubicBezTo>
                  <a:cubicBezTo>
                    <a:pt x="340" y="168186"/>
                    <a:pt x="13739" y="180193"/>
                    <a:pt x="33711" y="180193"/>
                  </a:cubicBezTo>
                  <a:cubicBezTo>
                    <a:pt x="56970" y="180193"/>
                    <a:pt x="83262" y="163332"/>
                    <a:pt x="89582" y="138039"/>
                  </a:cubicBezTo>
                  <a:lnTo>
                    <a:pt x="119161" y="18727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95E58F47-12F8-64DC-27F5-BF6E29D3C4E3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1289310" y="4128295"/>
              <a:ext cx="46011" cy="178660"/>
            </a:xfrm>
            <a:custGeom>
              <a:avLst/>
              <a:gdLst>
                <a:gd name="connsiteX0" fmla="*/ 42819 w 46011"/>
                <a:gd name="connsiteY0" fmla="*/ 72 h 178660"/>
                <a:gd name="connsiteX1" fmla="*/ 347 w 46011"/>
                <a:gd name="connsiteY1" fmla="*/ 89313 h 178660"/>
                <a:gd name="connsiteX2" fmla="*/ 42819 w 46011"/>
                <a:gd name="connsiteY2" fmla="*/ 178732 h 178660"/>
                <a:gd name="connsiteX3" fmla="*/ 46358 w 46011"/>
                <a:gd name="connsiteY3" fmla="*/ 176586 h 178660"/>
                <a:gd name="connsiteX4" fmla="*/ 44589 w 46011"/>
                <a:gd name="connsiteY4" fmla="*/ 173903 h 178660"/>
                <a:gd name="connsiteX5" fmla="*/ 12381 w 46011"/>
                <a:gd name="connsiteY5" fmla="*/ 89491 h 178660"/>
                <a:gd name="connsiteX6" fmla="*/ 45120 w 46011"/>
                <a:gd name="connsiteY6" fmla="*/ 4364 h 178660"/>
                <a:gd name="connsiteX7" fmla="*/ 46358 w 46011"/>
                <a:gd name="connsiteY7" fmla="*/ 2218 h 178660"/>
                <a:gd name="connsiteX8" fmla="*/ 42819 w 46011"/>
                <a:gd name="connsiteY8" fmla="*/ 72 h 17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11" h="178660">
                  <a:moveTo>
                    <a:pt x="42819" y="72"/>
                  </a:moveTo>
                  <a:cubicBezTo>
                    <a:pt x="9195" y="24036"/>
                    <a:pt x="347" y="61950"/>
                    <a:pt x="347" y="89313"/>
                  </a:cubicBezTo>
                  <a:cubicBezTo>
                    <a:pt x="347" y="114529"/>
                    <a:pt x="7780" y="153695"/>
                    <a:pt x="42819" y="178732"/>
                  </a:cubicBezTo>
                  <a:cubicBezTo>
                    <a:pt x="44235" y="178732"/>
                    <a:pt x="46358" y="178732"/>
                    <a:pt x="46358" y="176586"/>
                  </a:cubicBezTo>
                  <a:cubicBezTo>
                    <a:pt x="46358" y="175513"/>
                    <a:pt x="45827" y="175155"/>
                    <a:pt x="44589" y="173903"/>
                  </a:cubicBezTo>
                  <a:cubicBezTo>
                    <a:pt x="21052" y="152443"/>
                    <a:pt x="12381" y="122040"/>
                    <a:pt x="12381" y="89491"/>
                  </a:cubicBezTo>
                  <a:cubicBezTo>
                    <a:pt x="12381" y="41205"/>
                    <a:pt x="30608" y="17598"/>
                    <a:pt x="45120" y="4364"/>
                  </a:cubicBezTo>
                  <a:cubicBezTo>
                    <a:pt x="45827" y="3649"/>
                    <a:pt x="46358" y="3112"/>
                    <a:pt x="46358" y="2218"/>
                  </a:cubicBezTo>
                  <a:cubicBezTo>
                    <a:pt x="46358" y="72"/>
                    <a:pt x="44235" y="72"/>
                    <a:pt x="42819" y="72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41496912-C385-7DED-474E-48B58B098794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1356280" y="4183556"/>
              <a:ext cx="102817" cy="80656"/>
            </a:xfrm>
            <a:custGeom>
              <a:avLst/>
              <a:gdLst>
                <a:gd name="connsiteX0" fmla="*/ 66890 w 102817"/>
                <a:gd name="connsiteY0" fmla="*/ 49968 h 80656"/>
                <a:gd name="connsiteX1" fmla="*/ 64058 w 102817"/>
                <a:gd name="connsiteY1" fmla="*/ 60519 h 80656"/>
                <a:gd name="connsiteX2" fmla="*/ 42645 w 102817"/>
                <a:gd name="connsiteY2" fmla="*/ 75721 h 80656"/>
                <a:gd name="connsiteX3" fmla="*/ 30434 w 102817"/>
                <a:gd name="connsiteY3" fmla="*/ 60877 h 80656"/>
                <a:gd name="connsiteX4" fmla="*/ 40345 w 102817"/>
                <a:gd name="connsiteY4" fmla="*/ 24573 h 80656"/>
                <a:gd name="connsiteX5" fmla="*/ 42822 w 102817"/>
                <a:gd name="connsiteY5" fmla="*/ 15452 h 80656"/>
                <a:gd name="connsiteX6" fmla="*/ 26010 w 102817"/>
                <a:gd name="connsiteY6" fmla="*/ 72 h 80656"/>
                <a:gd name="connsiteX7" fmla="*/ 350 w 102817"/>
                <a:gd name="connsiteY7" fmla="*/ 27434 h 80656"/>
                <a:gd name="connsiteX8" fmla="*/ 3358 w 102817"/>
                <a:gd name="connsiteY8" fmla="*/ 29759 h 80656"/>
                <a:gd name="connsiteX9" fmla="*/ 6544 w 102817"/>
                <a:gd name="connsiteY9" fmla="*/ 26898 h 80656"/>
                <a:gd name="connsiteX10" fmla="*/ 25479 w 102817"/>
                <a:gd name="connsiteY10" fmla="*/ 5079 h 80656"/>
                <a:gd name="connsiteX11" fmla="*/ 29903 w 102817"/>
                <a:gd name="connsiteY11" fmla="*/ 11339 h 80656"/>
                <a:gd name="connsiteX12" fmla="*/ 26718 w 102817"/>
                <a:gd name="connsiteY12" fmla="*/ 23321 h 80656"/>
                <a:gd name="connsiteX13" fmla="*/ 17162 w 102817"/>
                <a:gd name="connsiteY13" fmla="*/ 58016 h 80656"/>
                <a:gd name="connsiteX14" fmla="*/ 23710 w 102817"/>
                <a:gd name="connsiteY14" fmla="*/ 75005 h 80656"/>
                <a:gd name="connsiteX15" fmla="*/ 41937 w 102817"/>
                <a:gd name="connsiteY15" fmla="*/ 80728 h 80656"/>
                <a:gd name="connsiteX16" fmla="*/ 64943 w 102817"/>
                <a:gd name="connsiteY16" fmla="*/ 68925 h 80656"/>
                <a:gd name="connsiteX17" fmla="*/ 82817 w 102817"/>
                <a:gd name="connsiteY17" fmla="*/ 80728 h 80656"/>
                <a:gd name="connsiteX18" fmla="*/ 96797 w 102817"/>
                <a:gd name="connsiteY18" fmla="*/ 71250 h 80656"/>
                <a:gd name="connsiteX19" fmla="*/ 103168 w 102817"/>
                <a:gd name="connsiteY19" fmla="*/ 53366 h 80656"/>
                <a:gd name="connsiteX20" fmla="*/ 100159 w 102817"/>
                <a:gd name="connsiteY20" fmla="*/ 51041 h 80656"/>
                <a:gd name="connsiteX21" fmla="*/ 96266 w 102817"/>
                <a:gd name="connsiteY21" fmla="*/ 56585 h 80656"/>
                <a:gd name="connsiteX22" fmla="*/ 83347 w 102817"/>
                <a:gd name="connsiteY22" fmla="*/ 75721 h 80656"/>
                <a:gd name="connsiteX23" fmla="*/ 77508 w 102817"/>
                <a:gd name="connsiteY23" fmla="*/ 66958 h 80656"/>
                <a:gd name="connsiteX24" fmla="*/ 80162 w 102817"/>
                <a:gd name="connsiteY24" fmla="*/ 52829 h 80656"/>
                <a:gd name="connsiteX25" fmla="*/ 84055 w 102817"/>
                <a:gd name="connsiteY25" fmla="*/ 36734 h 80656"/>
                <a:gd name="connsiteX26" fmla="*/ 88126 w 102817"/>
                <a:gd name="connsiteY26" fmla="*/ 20817 h 80656"/>
                <a:gd name="connsiteX27" fmla="*/ 91134 w 102817"/>
                <a:gd name="connsiteY27" fmla="*/ 7583 h 80656"/>
                <a:gd name="connsiteX28" fmla="*/ 85294 w 102817"/>
                <a:gd name="connsiteY28" fmla="*/ 1860 h 80656"/>
                <a:gd name="connsiteX29" fmla="*/ 76092 w 102817"/>
                <a:gd name="connsiteY29" fmla="*/ 12769 h 80656"/>
                <a:gd name="connsiteX30" fmla="*/ 66890 w 102817"/>
                <a:gd name="connsiteY30" fmla="*/ 49968 h 8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2817" h="80656">
                  <a:moveTo>
                    <a:pt x="66890" y="49968"/>
                  </a:moveTo>
                  <a:cubicBezTo>
                    <a:pt x="66005" y="53545"/>
                    <a:pt x="64412" y="60341"/>
                    <a:pt x="64058" y="60519"/>
                  </a:cubicBezTo>
                  <a:cubicBezTo>
                    <a:pt x="60696" y="66063"/>
                    <a:pt x="53617" y="75721"/>
                    <a:pt x="42645" y="75721"/>
                  </a:cubicBezTo>
                  <a:cubicBezTo>
                    <a:pt x="30434" y="75721"/>
                    <a:pt x="30434" y="64096"/>
                    <a:pt x="30434" y="60877"/>
                  </a:cubicBezTo>
                  <a:cubicBezTo>
                    <a:pt x="30434" y="50326"/>
                    <a:pt x="35389" y="37628"/>
                    <a:pt x="40345" y="24573"/>
                  </a:cubicBezTo>
                  <a:cubicBezTo>
                    <a:pt x="41760" y="20996"/>
                    <a:pt x="42822" y="18313"/>
                    <a:pt x="42822" y="15452"/>
                  </a:cubicBezTo>
                  <a:cubicBezTo>
                    <a:pt x="42822" y="6152"/>
                    <a:pt x="35036" y="72"/>
                    <a:pt x="26010" y="72"/>
                  </a:cubicBezTo>
                  <a:cubicBezTo>
                    <a:pt x="8314" y="72"/>
                    <a:pt x="350" y="24573"/>
                    <a:pt x="350" y="27434"/>
                  </a:cubicBezTo>
                  <a:cubicBezTo>
                    <a:pt x="350" y="29759"/>
                    <a:pt x="2828" y="29759"/>
                    <a:pt x="3358" y="29759"/>
                  </a:cubicBezTo>
                  <a:cubicBezTo>
                    <a:pt x="5836" y="29759"/>
                    <a:pt x="6013" y="28865"/>
                    <a:pt x="6544" y="26898"/>
                  </a:cubicBezTo>
                  <a:cubicBezTo>
                    <a:pt x="10791" y="12233"/>
                    <a:pt x="18578" y="5079"/>
                    <a:pt x="25479" y="5079"/>
                  </a:cubicBezTo>
                  <a:cubicBezTo>
                    <a:pt x="28488" y="5079"/>
                    <a:pt x="29903" y="7047"/>
                    <a:pt x="29903" y="11339"/>
                  </a:cubicBezTo>
                  <a:cubicBezTo>
                    <a:pt x="29903" y="15452"/>
                    <a:pt x="28488" y="19208"/>
                    <a:pt x="26718" y="23321"/>
                  </a:cubicBezTo>
                  <a:cubicBezTo>
                    <a:pt x="17162" y="48001"/>
                    <a:pt x="17162" y="53187"/>
                    <a:pt x="17162" y="58016"/>
                  </a:cubicBezTo>
                  <a:cubicBezTo>
                    <a:pt x="17162" y="61056"/>
                    <a:pt x="17162" y="69283"/>
                    <a:pt x="23710" y="75005"/>
                  </a:cubicBezTo>
                  <a:cubicBezTo>
                    <a:pt x="28842" y="79298"/>
                    <a:pt x="35743" y="80728"/>
                    <a:pt x="41937" y="80728"/>
                  </a:cubicBezTo>
                  <a:cubicBezTo>
                    <a:pt x="53086" y="80728"/>
                    <a:pt x="59103" y="74648"/>
                    <a:pt x="64943" y="68925"/>
                  </a:cubicBezTo>
                  <a:cubicBezTo>
                    <a:pt x="68836" y="80371"/>
                    <a:pt x="80693" y="80728"/>
                    <a:pt x="82817" y="80728"/>
                  </a:cubicBezTo>
                  <a:cubicBezTo>
                    <a:pt x="88833" y="80728"/>
                    <a:pt x="93435" y="77152"/>
                    <a:pt x="96797" y="71250"/>
                  </a:cubicBezTo>
                  <a:cubicBezTo>
                    <a:pt x="100690" y="64275"/>
                    <a:pt x="103168" y="53902"/>
                    <a:pt x="103168" y="53366"/>
                  </a:cubicBezTo>
                  <a:cubicBezTo>
                    <a:pt x="103168" y="51041"/>
                    <a:pt x="100690" y="51041"/>
                    <a:pt x="100159" y="51041"/>
                  </a:cubicBezTo>
                  <a:cubicBezTo>
                    <a:pt x="97682" y="51041"/>
                    <a:pt x="97505" y="51756"/>
                    <a:pt x="96266" y="56585"/>
                  </a:cubicBezTo>
                  <a:cubicBezTo>
                    <a:pt x="94142" y="64990"/>
                    <a:pt x="90780" y="75721"/>
                    <a:pt x="83347" y="75721"/>
                  </a:cubicBezTo>
                  <a:cubicBezTo>
                    <a:pt x="78746" y="75721"/>
                    <a:pt x="77508" y="71607"/>
                    <a:pt x="77508" y="66958"/>
                  </a:cubicBezTo>
                  <a:cubicBezTo>
                    <a:pt x="77508" y="63917"/>
                    <a:pt x="78923" y="57479"/>
                    <a:pt x="80162" y="52829"/>
                  </a:cubicBezTo>
                  <a:cubicBezTo>
                    <a:pt x="81401" y="48001"/>
                    <a:pt x="83170" y="40668"/>
                    <a:pt x="84055" y="36734"/>
                  </a:cubicBezTo>
                  <a:lnTo>
                    <a:pt x="88126" y="20817"/>
                  </a:lnTo>
                  <a:cubicBezTo>
                    <a:pt x="89187" y="16346"/>
                    <a:pt x="91134" y="8477"/>
                    <a:pt x="91134" y="7583"/>
                  </a:cubicBezTo>
                  <a:cubicBezTo>
                    <a:pt x="91134" y="4006"/>
                    <a:pt x="88303" y="1860"/>
                    <a:pt x="85294" y="1860"/>
                  </a:cubicBezTo>
                  <a:cubicBezTo>
                    <a:pt x="78746" y="1860"/>
                    <a:pt x="77508" y="7047"/>
                    <a:pt x="76092" y="12769"/>
                  </a:cubicBezTo>
                  <a:lnTo>
                    <a:pt x="66890" y="49968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121D72C7-2A7C-4A5A-815B-16BFBBE41561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1480057" y="4128295"/>
              <a:ext cx="45834" cy="178660"/>
            </a:xfrm>
            <a:custGeom>
              <a:avLst/>
              <a:gdLst>
                <a:gd name="connsiteX0" fmla="*/ 3717 w 45834"/>
                <a:gd name="connsiteY0" fmla="*/ 72 h 178660"/>
                <a:gd name="connsiteX1" fmla="*/ 355 w 45834"/>
                <a:gd name="connsiteY1" fmla="*/ 2218 h 178660"/>
                <a:gd name="connsiteX2" fmla="*/ 1947 w 45834"/>
                <a:gd name="connsiteY2" fmla="*/ 4901 h 178660"/>
                <a:gd name="connsiteX3" fmla="*/ 34155 w 45834"/>
                <a:gd name="connsiteY3" fmla="*/ 89313 h 178660"/>
                <a:gd name="connsiteX4" fmla="*/ 3540 w 45834"/>
                <a:gd name="connsiteY4" fmla="*/ 172473 h 178660"/>
                <a:gd name="connsiteX5" fmla="*/ 355 w 45834"/>
                <a:gd name="connsiteY5" fmla="*/ 176586 h 178660"/>
                <a:gd name="connsiteX6" fmla="*/ 2655 w 45834"/>
                <a:gd name="connsiteY6" fmla="*/ 178732 h 178660"/>
                <a:gd name="connsiteX7" fmla="*/ 33271 w 45834"/>
                <a:gd name="connsiteY7" fmla="*/ 144574 h 178660"/>
                <a:gd name="connsiteX8" fmla="*/ 46189 w 45834"/>
                <a:gd name="connsiteY8" fmla="*/ 89491 h 178660"/>
                <a:gd name="connsiteX9" fmla="*/ 3717 w 45834"/>
                <a:gd name="connsiteY9" fmla="*/ 72 h 17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34" h="178660">
                  <a:moveTo>
                    <a:pt x="3717" y="72"/>
                  </a:moveTo>
                  <a:cubicBezTo>
                    <a:pt x="2478" y="72"/>
                    <a:pt x="355" y="72"/>
                    <a:pt x="355" y="2218"/>
                  </a:cubicBezTo>
                  <a:cubicBezTo>
                    <a:pt x="355" y="3112"/>
                    <a:pt x="886" y="3649"/>
                    <a:pt x="1947" y="4901"/>
                  </a:cubicBezTo>
                  <a:cubicBezTo>
                    <a:pt x="17167" y="19029"/>
                    <a:pt x="34155" y="43172"/>
                    <a:pt x="34155" y="89313"/>
                  </a:cubicBezTo>
                  <a:cubicBezTo>
                    <a:pt x="34155" y="126690"/>
                    <a:pt x="22653" y="154946"/>
                    <a:pt x="3540" y="172473"/>
                  </a:cubicBezTo>
                  <a:cubicBezTo>
                    <a:pt x="532" y="175513"/>
                    <a:pt x="355" y="175692"/>
                    <a:pt x="355" y="176586"/>
                  </a:cubicBezTo>
                  <a:cubicBezTo>
                    <a:pt x="355" y="177480"/>
                    <a:pt x="886" y="178732"/>
                    <a:pt x="2655" y="178732"/>
                  </a:cubicBezTo>
                  <a:cubicBezTo>
                    <a:pt x="4779" y="178732"/>
                    <a:pt x="21591" y="166929"/>
                    <a:pt x="33271" y="144574"/>
                  </a:cubicBezTo>
                  <a:cubicBezTo>
                    <a:pt x="41057" y="129730"/>
                    <a:pt x="46189" y="110416"/>
                    <a:pt x="46189" y="89491"/>
                  </a:cubicBezTo>
                  <a:cubicBezTo>
                    <a:pt x="46189" y="64275"/>
                    <a:pt x="38757" y="25109"/>
                    <a:pt x="3717" y="72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A5D433F7-4EC3-12E9-8486-622EBD70A23E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1264995" y="4348009"/>
              <a:ext cx="46011" cy="178660"/>
            </a:xfrm>
            <a:custGeom>
              <a:avLst/>
              <a:gdLst>
                <a:gd name="connsiteX0" fmla="*/ 42818 w 46011"/>
                <a:gd name="connsiteY0" fmla="*/ 80 h 178660"/>
                <a:gd name="connsiteX1" fmla="*/ 346 w 46011"/>
                <a:gd name="connsiteY1" fmla="*/ 89321 h 178660"/>
                <a:gd name="connsiteX2" fmla="*/ 42818 w 46011"/>
                <a:gd name="connsiteY2" fmla="*/ 178741 h 178660"/>
                <a:gd name="connsiteX3" fmla="*/ 46357 w 46011"/>
                <a:gd name="connsiteY3" fmla="*/ 176595 h 178660"/>
                <a:gd name="connsiteX4" fmla="*/ 44588 w 46011"/>
                <a:gd name="connsiteY4" fmla="*/ 173912 h 178660"/>
                <a:gd name="connsiteX5" fmla="*/ 12380 w 46011"/>
                <a:gd name="connsiteY5" fmla="*/ 89500 h 178660"/>
                <a:gd name="connsiteX6" fmla="*/ 45119 w 46011"/>
                <a:gd name="connsiteY6" fmla="*/ 4373 h 178660"/>
                <a:gd name="connsiteX7" fmla="*/ 46357 w 46011"/>
                <a:gd name="connsiteY7" fmla="*/ 2227 h 178660"/>
                <a:gd name="connsiteX8" fmla="*/ 42818 w 46011"/>
                <a:gd name="connsiteY8" fmla="*/ 80 h 17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11" h="178660">
                  <a:moveTo>
                    <a:pt x="42818" y="80"/>
                  </a:moveTo>
                  <a:cubicBezTo>
                    <a:pt x="9194" y="24045"/>
                    <a:pt x="346" y="61959"/>
                    <a:pt x="346" y="89321"/>
                  </a:cubicBezTo>
                  <a:cubicBezTo>
                    <a:pt x="346" y="114537"/>
                    <a:pt x="7779" y="153703"/>
                    <a:pt x="42818" y="178741"/>
                  </a:cubicBezTo>
                  <a:cubicBezTo>
                    <a:pt x="44234" y="178741"/>
                    <a:pt x="46357" y="178741"/>
                    <a:pt x="46357" y="176595"/>
                  </a:cubicBezTo>
                  <a:cubicBezTo>
                    <a:pt x="46357" y="175521"/>
                    <a:pt x="45826" y="175164"/>
                    <a:pt x="44588" y="173912"/>
                  </a:cubicBezTo>
                  <a:cubicBezTo>
                    <a:pt x="21051" y="152451"/>
                    <a:pt x="12380" y="122049"/>
                    <a:pt x="12380" y="89500"/>
                  </a:cubicBezTo>
                  <a:cubicBezTo>
                    <a:pt x="12380" y="41213"/>
                    <a:pt x="30607" y="17607"/>
                    <a:pt x="45119" y="4373"/>
                  </a:cubicBezTo>
                  <a:cubicBezTo>
                    <a:pt x="45826" y="3657"/>
                    <a:pt x="46357" y="3121"/>
                    <a:pt x="46357" y="2227"/>
                  </a:cubicBezTo>
                  <a:cubicBezTo>
                    <a:pt x="46357" y="80"/>
                    <a:pt x="44234" y="80"/>
                    <a:pt x="42818" y="80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F90B5A68-FDF6-CD46-BD79-858EB80AD161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1331965" y="4403271"/>
              <a:ext cx="162455" cy="80656"/>
            </a:xfrm>
            <a:custGeom>
              <a:avLst/>
              <a:gdLst>
                <a:gd name="connsiteX0" fmla="*/ 68835 w 162455"/>
                <a:gd name="connsiteY0" fmla="*/ 64462 h 80656"/>
                <a:gd name="connsiteX1" fmla="*/ 66358 w 162455"/>
                <a:gd name="connsiteY1" fmla="*/ 75014 h 80656"/>
                <a:gd name="connsiteX2" fmla="*/ 72375 w 162455"/>
                <a:gd name="connsiteY2" fmla="*/ 80737 h 80656"/>
                <a:gd name="connsiteX3" fmla="*/ 79276 w 162455"/>
                <a:gd name="connsiteY3" fmla="*/ 76802 h 80656"/>
                <a:gd name="connsiteX4" fmla="*/ 82462 w 162455"/>
                <a:gd name="connsiteY4" fmla="*/ 65714 h 80656"/>
                <a:gd name="connsiteX5" fmla="*/ 86355 w 162455"/>
                <a:gd name="connsiteY5" fmla="*/ 49619 h 80656"/>
                <a:gd name="connsiteX6" fmla="*/ 89363 w 162455"/>
                <a:gd name="connsiteY6" fmla="*/ 37637 h 80656"/>
                <a:gd name="connsiteX7" fmla="*/ 94849 w 162455"/>
                <a:gd name="connsiteY7" fmla="*/ 24045 h 80656"/>
                <a:gd name="connsiteX8" fmla="*/ 123164 w 162455"/>
                <a:gd name="connsiteY8" fmla="*/ 5088 h 80656"/>
                <a:gd name="connsiteX9" fmla="*/ 133605 w 162455"/>
                <a:gd name="connsiteY9" fmla="*/ 17607 h 80656"/>
                <a:gd name="connsiteX10" fmla="*/ 123164 w 162455"/>
                <a:gd name="connsiteY10" fmla="*/ 55699 h 80656"/>
                <a:gd name="connsiteX11" fmla="*/ 120510 w 162455"/>
                <a:gd name="connsiteY11" fmla="*/ 65357 h 80656"/>
                <a:gd name="connsiteX12" fmla="*/ 137321 w 162455"/>
                <a:gd name="connsiteY12" fmla="*/ 80737 h 80656"/>
                <a:gd name="connsiteX13" fmla="*/ 162805 w 162455"/>
                <a:gd name="connsiteY13" fmla="*/ 53374 h 80656"/>
                <a:gd name="connsiteX14" fmla="*/ 159973 w 162455"/>
                <a:gd name="connsiteY14" fmla="*/ 51050 h 80656"/>
                <a:gd name="connsiteX15" fmla="*/ 156611 w 162455"/>
                <a:gd name="connsiteY15" fmla="*/ 54090 h 80656"/>
                <a:gd name="connsiteX16" fmla="*/ 137852 w 162455"/>
                <a:gd name="connsiteY16" fmla="*/ 75729 h 80656"/>
                <a:gd name="connsiteX17" fmla="*/ 133428 w 162455"/>
                <a:gd name="connsiteY17" fmla="*/ 69470 h 80656"/>
                <a:gd name="connsiteX18" fmla="*/ 137498 w 162455"/>
                <a:gd name="connsiteY18" fmla="*/ 54984 h 80656"/>
                <a:gd name="connsiteX19" fmla="*/ 146878 w 162455"/>
                <a:gd name="connsiteY19" fmla="*/ 20468 h 80656"/>
                <a:gd name="connsiteX20" fmla="*/ 140330 w 162455"/>
                <a:gd name="connsiteY20" fmla="*/ 4909 h 80656"/>
                <a:gd name="connsiteX21" fmla="*/ 123872 w 162455"/>
                <a:gd name="connsiteY21" fmla="*/ 80 h 80656"/>
                <a:gd name="connsiteX22" fmla="*/ 92549 w 162455"/>
                <a:gd name="connsiteY22" fmla="*/ 18143 h 80656"/>
                <a:gd name="connsiteX23" fmla="*/ 69543 w 162455"/>
                <a:gd name="connsiteY23" fmla="*/ 80 h 80656"/>
                <a:gd name="connsiteX24" fmla="*/ 39636 w 162455"/>
                <a:gd name="connsiteY24" fmla="*/ 16355 h 80656"/>
                <a:gd name="connsiteX25" fmla="*/ 20700 w 162455"/>
                <a:gd name="connsiteY25" fmla="*/ 80 h 80656"/>
                <a:gd name="connsiteX26" fmla="*/ 6720 w 162455"/>
                <a:gd name="connsiteY26" fmla="*/ 9738 h 80656"/>
                <a:gd name="connsiteX27" fmla="*/ 349 w 162455"/>
                <a:gd name="connsiteY27" fmla="*/ 27443 h 80656"/>
                <a:gd name="connsiteX28" fmla="*/ 3358 w 162455"/>
                <a:gd name="connsiteY28" fmla="*/ 29768 h 80656"/>
                <a:gd name="connsiteX29" fmla="*/ 7251 w 162455"/>
                <a:gd name="connsiteY29" fmla="*/ 24403 h 80656"/>
                <a:gd name="connsiteX30" fmla="*/ 20169 w 162455"/>
                <a:gd name="connsiteY30" fmla="*/ 5088 h 80656"/>
                <a:gd name="connsiteX31" fmla="*/ 26009 w 162455"/>
                <a:gd name="connsiteY31" fmla="*/ 13851 h 80656"/>
                <a:gd name="connsiteX32" fmla="*/ 23178 w 162455"/>
                <a:gd name="connsiteY32" fmla="*/ 28695 h 80656"/>
                <a:gd name="connsiteX33" fmla="*/ 19285 w 162455"/>
                <a:gd name="connsiteY33" fmla="*/ 44790 h 80656"/>
                <a:gd name="connsiteX34" fmla="*/ 13622 w 162455"/>
                <a:gd name="connsiteY34" fmla="*/ 67682 h 80656"/>
                <a:gd name="connsiteX35" fmla="*/ 11852 w 162455"/>
                <a:gd name="connsiteY35" fmla="*/ 75014 h 80656"/>
                <a:gd name="connsiteX36" fmla="*/ 17869 w 162455"/>
                <a:gd name="connsiteY36" fmla="*/ 80737 h 80656"/>
                <a:gd name="connsiteX37" fmla="*/ 24770 w 162455"/>
                <a:gd name="connsiteY37" fmla="*/ 76802 h 80656"/>
                <a:gd name="connsiteX38" fmla="*/ 27956 w 162455"/>
                <a:gd name="connsiteY38" fmla="*/ 65714 h 80656"/>
                <a:gd name="connsiteX39" fmla="*/ 31849 w 162455"/>
                <a:gd name="connsiteY39" fmla="*/ 49619 h 80656"/>
                <a:gd name="connsiteX40" fmla="*/ 34858 w 162455"/>
                <a:gd name="connsiteY40" fmla="*/ 37637 h 80656"/>
                <a:gd name="connsiteX41" fmla="*/ 42290 w 162455"/>
                <a:gd name="connsiteY41" fmla="*/ 21541 h 80656"/>
                <a:gd name="connsiteX42" fmla="*/ 68835 w 162455"/>
                <a:gd name="connsiteY42" fmla="*/ 5088 h 80656"/>
                <a:gd name="connsiteX43" fmla="*/ 79276 w 162455"/>
                <a:gd name="connsiteY43" fmla="*/ 17607 h 80656"/>
                <a:gd name="connsiteX44" fmla="*/ 76268 w 162455"/>
                <a:gd name="connsiteY44" fmla="*/ 34418 h 80656"/>
                <a:gd name="connsiteX45" fmla="*/ 68835 w 162455"/>
                <a:gd name="connsiteY45" fmla="*/ 64462 h 8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2455" h="80656">
                  <a:moveTo>
                    <a:pt x="68835" y="64462"/>
                  </a:moveTo>
                  <a:cubicBezTo>
                    <a:pt x="67950" y="68039"/>
                    <a:pt x="66358" y="74120"/>
                    <a:pt x="66358" y="75014"/>
                  </a:cubicBezTo>
                  <a:cubicBezTo>
                    <a:pt x="66358" y="78948"/>
                    <a:pt x="69543" y="80737"/>
                    <a:pt x="72375" y="80737"/>
                  </a:cubicBezTo>
                  <a:cubicBezTo>
                    <a:pt x="75560" y="80737"/>
                    <a:pt x="78391" y="78412"/>
                    <a:pt x="79276" y="76802"/>
                  </a:cubicBezTo>
                  <a:cubicBezTo>
                    <a:pt x="80161" y="75193"/>
                    <a:pt x="81577" y="69470"/>
                    <a:pt x="82462" y="65714"/>
                  </a:cubicBezTo>
                  <a:cubicBezTo>
                    <a:pt x="83346" y="62316"/>
                    <a:pt x="85293" y="54090"/>
                    <a:pt x="86355" y="49619"/>
                  </a:cubicBezTo>
                  <a:cubicBezTo>
                    <a:pt x="87417" y="45684"/>
                    <a:pt x="88479" y="41750"/>
                    <a:pt x="89363" y="37637"/>
                  </a:cubicBezTo>
                  <a:cubicBezTo>
                    <a:pt x="91310" y="29947"/>
                    <a:pt x="91310" y="29589"/>
                    <a:pt x="94849" y="24045"/>
                  </a:cubicBezTo>
                  <a:cubicBezTo>
                    <a:pt x="100512" y="15282"/>
                    <a:pt x="109361" y="5088"/>
                    <a:pt x="123164" y="5088"/>
                  </a:cubicBezTo>
                  <a:cubicBezTo>
                    <a:pt x="133074" y="5088"/>
                    <a:pt x="133605" y="13315"/>
                    <a:pt x="133605" y="17607"/>
                  </a:cubicBezTo>
                  <a:cubicBezTo>
                    <a:pt x="133605" y="28337"/>
                    <a:pt x="125995" y="48188"/>
                    <a:pt x="123164" y="55699"/>
                  </a:cubicBezTo>
                  <a:cubicBezTo>
                    <a:pt x="121217" y="60707"/>
                    <a:pt x="120510" y="62316"/>
                    <a:pt x="120510" y="65357"/>
                  </a:cubicBezTo>
                  <a:cubicBezTo>
                    <a:pt x="120510" y="74835"/>
                    <a:pt x="128296" y="80737"/>
                    <a:pt x="137321" y="80737"/>
                  </a:cubicBezTo>
                  <a:cubicBezTo>
                    <a:pt x="155018" y="80737"/>
                    <a:pt x="162805" y="56057"/>
                    <a:pt x="162805" y="53374"/>
                  </a:cubicBezTo>
                  <a:cubicBezTo>
                    <a:pt x="162805" y="51050"/>
                    <a:pt x="160504" y="51050"/>
                    <a:pt x="159973" y="51050"/>
                  </a:cubicBezTo>
                  <a:cubicBezTo>
                    <a:pt x="157496" y="51050"/>
                    <a:pt x="157319" y="52123"/>
                    <a:pt x="156611" y="54090"/>
                  </a:cubicBezTo>
                  <a:cubicBezTo>
                    <a:pt x="152540" y="68397"/>
                    <a:pt x="144931" y="75729"/>
                    <a:pt x="137852" y="75729"/>
                  </a:cubicBezTo>
                  <a:cubicBezTo>
                    <a:pt x="134136" y="75729"/>
                    <a:pt x="133428" y="73226"/>
                    <a:pt x="133428" y="69470"/>
                  </a:cubicBezTo>
                  <a:cubicBezTo>
                    <a:pt x="133428" y="65357"/>
                    <a:pt x="134313" y="63032"/>
                    <a:pt x="137498" y="54984"/>
                  </a:cubicBezTo>
                  <a:cubicBezTo>
                    <a:pt x="139622" y="49440"/>
                    <a:pt x="146878" y="30483"/>
                    <a:pt x="146878" y="20468"/>
                  </a:cubicBezTo>
                  <a:cubicBezTo>
                    <a:pt x="146878" y="17607"/>
                    <a:pt x="146878" y="10095"/>
                    <a:pt x="140330" y="4909"/>
                  </a:cubicBezTo>
                  <a:cubicBezTo>
                    <a:pt x="137321" y="2584"/>
                    <a:pt x="132189" y="80"/>
                    <a:pt x="123872" y="80"/>
                  </a:cubicBezTo>
                  <a:cubicBezTo>
                    <a:pt x="107945" y="80"/>
                    <a:pt x="98212" y="10632"/>
                    <a:pt x="92549" y="18143"/>
                  </a:cubicBezTo>
                  <a:cubicBezTo>
                    <a:pt x="91133" y="2942"/>
                    <a:pt x="78568" y="80"/>
                    <a:pt x="69543" y="80"/>
                  </a:cubicBezTo>
                  <a:cubicBezTo>
                    <a:pt x="54855" y="80"/>
                    <a:pt x="44945" y="9201"/>
                    <a:pt x="39636" y="16355"/>
                  </a:cubicBezTo>
                  <a:cubicBezTo>
                    <a:pt x="38397" y="4015"/>
                    <a:pt x="27956" y="80"/>
                    <a:pt x="20700" y="80"/>
                  </a:cubicBezTo>
                  <a:cubicBezTo>
                    <a:pt x="13091" y="80"/>
                    <a:pt x="9020" y="5624"/>
                    <a:pt x="6720" y="9738"/>
                  </a:cubicBezTo>
                  <a:cubicBezTo>
                    <a:pt x="2827" y="16355"/>
                    <a:pt x="349" y="26549"/>
                    <a:pt x="349" y="27443"/>
                  </a:cubicBezTo>
                  <a:cubicBezTo>
                    <a:pt x="349" y="29768"/>
                    <a:pt x="2827" y="29768"/>
                    <a:pt x="3358" y="29768"/>
                  </a:cubicBezTo>
                  <a:cubicBezTo>
                    <a:pt x="5835" y="29768"/>
                    <a:pt x="6012" y="29231"/>
                    <a:pt x="7251" y="24403"/>
                  </a:cubicBezTo>
                  <a:cubicBezTo>
                    <a:pt x="9905" y="13851"/>
                    <a:pt x="13268" y="5088"/>
                    <a:pt x="20169" y="5088"/>
                  </a:cubicBezTo>
                  <a:cubicBezTo>
                    <a:pt x="24770" y="5088"/>
                    <a:pt x="26009" y="9022"/>
                    <a:pt x="26009" y="13851"/>
                  </a:cubicBezTo>
                  <a:cubicBezTo>
                    <a:pt x="26009" y="17249"/>
                    <a:pt x="24417" y="23866"/>
                    <a:pt x="23178" y="28695"/>
                  </a:cubicBezTo>
                  <a:cubicBezTo>
                    <a:pt x="21939" y="33523"/>
                    <a:pt x="20169" y="40856"/>
                    <a:pt x="19285" y="44790"/>
                  </a:cubicBezTo>
                  <a:lnTo>
                    <a:pt x="13622" y="67682"/>
                  </a:lnTo>
                  <a:cubicBezTo>
                    <a:pt x="12914" y="70007"/>
                    <a:pt x="11852" y="74477"/>
                    <a:pt x="11852" y="75014"/>
                  </a:cubicBezTo>
                  <a:cubicBezTo>
                    <a:pt x="11852" y="78948"/>
                    <a:pt x="15037" y="80737"/>
                    <a:pt x="17869" y="80737"/>
                  </a:cubicBezTo>
                  <a:cubicBezTo>
                    <a:pt x="21054" y="80737"/>
                    <a:pt x="23886" y="78412"/>
                    <a:pt x="24770" y="76802"/>
                  </a:cubicBezTo>
                  <a:cubicBezTo>
                    <a:pt x="25655" y="75193"/>
                    <a:pt x="27071" y="69470"/>
                    <a:pt x="27956" y="65714"/>
                  </a:cubicBezTo>
                  <a:cubicBezTo>
                    <a:pt x="28841" y="62316"/>
                    <a:pt x="30787" y="54090"/>
                    <a:pt x="31849" y="49619"/>
                  </a:cubicBezTo>
                  <a:cubicBezTo>
                    <a:pt x="32911" y="45684"/>
                    <a:pt x="33973" y="41750"/>
                    <a:pt x="34858" y="37637"/>
                  </a:cubicBezTo>
                  <a:cubicBezTo>
                    <a:pt x="36804" y="30304"/>
                    <a:pt x="37158" y="28874"/>
                    <a:pt x="42290" y="21541"/>
                  </a:cubicBezTo>
                  <a:cubicBezTo>
                    <a:pt x="47245" y="14388"/>
                    <a:pt x="55563" y="5088"/>
                    <a:pt x="68835" y="5088"/>
                  </a:cubicBezTo>
                  <a:cubicBezTo>
                    <a:pt x="79099" y="5088"/>
                    <a:pt x="79276" y="14209"/>
                    <a:pt x="79276" y="17607"/>
                  </a:cubicBezTo>
                  <a:cubicBezTo>
                    <a:pt x="79276" y="22078"/>
                    <a:pt x="78745" y="24403"/>
                    <a:pt x="76268" y="34418"/>
                  </a:cubicBezTo>
                  <a:lnTo>
                    <a:pt x="68835" y="64462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CBBE348C-3F1E-A1CC-3785-C3394CBEC2EB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1515608" y="4348009"/>
              <a:ext cx="45834" cy="178660"/>
            </a:xfrm>
            <a:custGeom>
              <a:avLst/>
              <a:gdLst>
                <a:gd name="connsiteX0" fmla="*/ 3719 w 45834"/>
                <a:gd name="connsiteY0" fmla="*/ 80 h 178660"/>
                <a:gd name="connsiteX1" fmla="*/ 356 w 45834"/>
                <a:gd name="connsiteY1" fmla="*/ 2227 h 178660"/>
                <a:gd name="connsiteX2" fmla="*/ 1949 w 45834"/>
                <a:gd name="connsiteY2" fmla="*/ 4909 h 178660"/>
                <a:gd name="connsiteX3" fmla="*/ 34157 w 45834"/>
                <a:gd name="connsiteY3" fmla="*/ 89321 h 178660"/>
                <a:gd name="connsiteX4" fmla="*/ 3542 w 45834"/>
                <a:gd name="connsiteY4" fmla="*/ 172481 h 178660"/>
                <a:gd name="connsiteX5" fmla="*/ 356 w 45834"/>
                <a:gd name="connsiteY5" fmla="*/ 176595 h 178660"/>
                <a:gd name="connsiteX6" fmla="*/ 2657 w 45834"/>
                <a:gd name="connsiteY6" fmla="*/ 178741 h 178660"/>
                <a:gd name="connsiteX7" fmla="*/ 33272 w 45834"/>
                <a:gd name="connsiteY7" fmla="*/ 144582 h 178660"/>
                <a:gd name="connsiteX8" fmla="*/ 46191 w 45834"/>
                <a:gd name="connsiteY8" fmla="*/ 89500 h 178660"/>
                <a:gd name="connsiteX9" fmla="*/ 3719 w 45834"/>
                <a:gd name="connsiteY9" fmla="*/ 80 h 17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34" h="178660">
                  <a:moveTo>
                    <a:pt x="3719" y="80"/>
                  </a:moveTo>
                  <a:cubicBezTo>
                    <a:pt x="2480" y="80"/>
                    <a:pt x="356" y="80"/>
                    <a:pt x="356" y="2227"/>
                  </a:cubicBezTo>
                  <a:cubicBezTo>
                    <a:pt x="356" y="3121"/>
                    <a:pt x="887" y="3657"/>
                    <a:pt x="1949" y="4909"/>
                  </a:cubicBezTo>
                  <a:cubicBezTo>
                    <a:pt x="17168" y="19037"/>
                    <a:pt x="34157" y="43181"/>
                    <a:pt x="34157" y="89321"/>
                  </a:cubicBezTo>
                  <a:cubicBezTo>
                    <a:pt x="34157" y="126698"/>
                    <a:pt x="22654" y="154955"/>
                    <a:pt x="3542" y="172481"/>
                  </a:cubicBezTo>
                  <a:cubicBezTo>
                    <a:pt x="533" y="175521"/>
                    <a:pt x="356" y="175700"/>
                    <a:pt x="356" y="176595"/>
                  </a:cubicBezTo>
                  <a:cubicBezTo>
                    <a:pt x="356" y="177489"/>
                    <a:pt x="887" y="178741"/>
                    <a:pt x="2657" y="178741"/>
                  </a:cubicBezTo>
                  <a:cubicBezTo>
                    <a:pt x="4780" y="178741"/>
                    <a:pt x="21592" y="166937"/>
                    <a:pt x="33272" y="144582"/>
                  </a:cubicBezTo>
                  <a:cubicBezTo>
                    <a:pt x="41059" y="129739"/>
                    <a:pt x="46191" y="110424"/>
                    <a:pt x="46191" y="89500"/>
                  </a:cubicBezTo>
                  <a:cubicBezTo>
                    <a:pt x="46191" y="64284"/>
                    <a:pt x="38758" y="25118"/>
                    <a:pt x="3719" y="80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08D96D2-096F-8209-BE25-38792B5594BA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1599238" y="4101324"/>
              <a:ext cx="57387" cy="459616"/>
            </a:xfrm>
            <a:custGeom>
              <a:avLst/>
              <a:gdLst>
                <a:gd name="connsiteX0" fmla="*/ 45865 w 57387"/>
                <a:gd name="connsiteY0" fmla="*/ 447674 h 459616"/>
                <a:gd name="connsiteX1" fmla="*/ 360 w 57387"/>
                <a:gd name="connsiteY1" fmla="*/ 447674 h 459616"/>
                <a:gd name="connsiteX2" fmla="*/ 360 w 57387"/>
                <a:gd name="connsiteY2" fmla="*/ 459682 h 459616"/>
                <a:gd name="connsiteX3" fmla="*/ 57748 w 57387"/>
                <a:gd name="connsiteY3" fmla="*/ 459682 h 459616"/>
                <a:gd name="connsiteX4" fmla="*/ 57748 w 57387"/>
                <a:gd name="connsiteY4" fmla="*/ 66 h 459616"/>
                <a:gd name="connsiteX5" fmla="*/ 360 w 57387"/>
                <a:gd name="connsiteY5" fmla="*/ 66 h 459616"/>
                <a:gd name="connsiteX6" fmla="*/ 360 w 57387"/>
                <a:gd name="connsiteY6" fmla="*/ 12074 h 459616"/>
                <a:gd name="connsiteX7" fmla="*/ 45865 w 57387"/>
                <a:gd name="connsiteY7" fmla="*/ 12074 h 459616"/>
                <a:gd name="connsiteX8" fmla="*/ 45865 w 57387"/>
                <a:gd name="connsiteY8" fmla="*/ 447674 h 45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387" h="459616">
                  <a:moveTo>
                    <a:pt x="45865" y="447674"/>
                  </a:moveTo>
                  <a:lnTo>
                    <a:pt x="360" y="447674"/>
                  </a:lnTo>
                  <a:lnTo>
                    <a:pt x="360" y="459682"/>
                  </a:lnTo>
                  <a:lnTo>
                    <a:pt x="57748" y="459682"/>
                  </a:lnTo>
                  <a:lnTo>
                    <a:pt x="57748" y="66"/>
                  </a:lnTo>
                  <a:lnTo>
                    <a:pt x="360" y="66"/>
                  </a:lnTo>
                  <a:lnTo>
                    <a:pt x="360" y="12074"/>
                  </a:lnTo>
                  <a:lnTo>
                    <a:pt x="45865" y="12074"/>
                  </a:lnTo>
                  <a:lnTo>
                    <a:pt x="45865" y="447674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39" name="Group 938" descr="\documentclass{article}&#10;\usepackage{amsmath, physics}&#10;\usepackage{tikz-feynman}&#10;\usepackage{xcolor}&#10;\pagestyle{empty}&#10;\definecolor{SGreen}{rgb}{0.0547,0.613,0.328}&#10;\definecolor{NodeBlue}{rgb}{0.0547,0.148,0.578}&#10;\begin{document}&#10;&#10;$$e^{i\pi \bar{K}_z}\mathcal{M}^{(\pm)} = \frac{i}{2}\sum\left[J_{}^{(s)}\otimes\left(e^{\frac{i\pi}{2}\gamma }\right)\otimes S_{}\otimes \left(e^{\frac{i\pi}{2}\gamma }\right)\otimes \bar{J}^{(s)}\pm (s\leftrightarrow u)\right]$$&#10;&#10;&#10;&#10;\end{document}" title="IguanaTex Vector Display">
            <a:extLst>
              <a:ext uri="{FF2B5EF4-FFF2-40B4-BE49-F238E27FC236}">
                <a16:creationId xmlns:a16="http://schemas.microsoft.com/office/drawing/2014/main" id="{3C42D34D-0749-7651-C35D-5FBFDBB691C2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651000" y="4419600"/>
            <a:ext cx="7390669" cy="518437"/>
            <a:chOff x="3869067" y="6315206"/>
            <a:chExt cx="7390669" cy="518437"/>
          </a:xfrm>
        </p:grpSpPr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34DEB009-F2F8-8613-2A2A-742F6E6BFF1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869067" y="6544647"/>
              <a:ext cx="97254" cy="116065"/>
            </a:xfrm>
            <a:custGeom>
              <a:avLst/>
              <a:gdLst>
                <a:gd name="connsiteX0" fmla="*/ 35798 w 97254"/>
                <a:gd name="connsiteY0" fmla="*/ 54148 h 116065"/>
                <a:gd name="connsiteX1" fmla="*/ 74547 w 97254"/>
                <a:gd name="connsiteY1" fmla="*/ 48255 h 116065"/>
                <a:gd name="connsiteX2" fmla="*/ 93542 w 97254"/>
                <a:gd name="connsiteY2" fmla="*/ 21865 h 116065"/>
                <a:gd name="connsiteX3" fmla="*/ 66443 w 97254"/>
                <a:gd name="connsiteY3" fmla="*/ 87 h 116065"/>
                <a:gd name="connsiteX4" fmla="*/ 87 w 97254"/>
                <a:gd name="connsiteY4" fmla="*/ 69777 h 116065"/>
                <a:gd name="connsiteX5" fmla="*/ 39850 w 97254"/>
                <a:gd name="connsiteY5" fmla="*/ 116152 h 116065"/>
                <a:gd name="connsiteX6" fmla="*/ 97341 w 97254"/>
                <a:gd name="connsiteY6" fmla="*/ 85919 h 116065"/>
                <a:gd name="connsiteX7" fmla="*/ 94302 w 97254"/>
                <a:gd name="connsiteY7" fmla="*/ 82588 h 116065"/>
                <a:gd name="connsiteX8" fmla="*/ 91010 w 97254"/>
                <a:gd name="connsiteY8" fmla="*/ 85150 h 116065"/>
                <a:gd name="connsiteX9" fmla="*/ 40356 w 97254"/>
                <a:gd name="connsiteY9" fmla="*/ 110515 h 116065"/>
                <a:gd name="connsiteX10" fmla="*/ 18322 w 97254"/>
                <a:gd name="connsiteY10" fmla="*/ 80795 h 116065"/>
                <a:gd name="connsiteX11" fmla="*/ 22374 w 97254"/>
                <a:gd name="connsiteY11" fmla="*/ 54148 h 116065"/>
                <a:gd name="connsiteX12" fmla="*/ 35798 w 97254"/>
                <a:gd name="connsiteY12" fmla="*/ 54148 h 116065"/>
                <a:gd name="connsiteX13" fmla="*/ 23894 w 97254"/>
                <a:gd name="connsiteY13" fmla="*/ 48512 h 116065"/>
                <a:gd name="connsiteX14" fmla="*/ 66443 w 97254"/>
                <a:gd name="connsiteY14" fmla="*/ 5724 h 116065"/>
                <a:gd name="connsiteX15" fmla="*/ 85185 w 97254"/>
                <a:gd name="connsiteY15" fmla="*/ 21865 h 116065"/>
                <a:gd name="connsiteX16" fmla="*/ 34278 w 97254"/>
                <a:gd name="connsiteY16" fmla="*/ 48512 h 116065"/>
                <a:gd name="connsiteX17" fmla="*/ 23894 w 97254"/>
                <a:gd name="connsiteY17" fmla="*/ 48512 h 1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254" h="116065">
                  <a:moveTo>
                    <a:pt x="35798" y="54148"/>
                  </a:moveTo>
                  <a:cubicBezTo>
                    <a:pt x="43142" y="54148"/>
                    <a:pt x="61884" y="53636"/>
                    <a:pt x="74547" y="48255"/>
                  </a:cubicBezTo>
                  <a:cubicBezTo>
                    <a:pt x="92276" y="40569"/>
                    <a:pt x="93542" y="25452"/>
                    <a:pt x="93542" y="21865"/>
                  </a:cubicBezTo>
                  <a:cubicBezTo>
                    <a:pt x="93542" y="10592"/>
                    <a:pt x="83918" y="87"/>
                    <a:pt x="66443" y="87"/>
                  </a:cubicBezTo>
                  <a:cubicBezTo>
                    <a:pt x="38330" y="87"/>
                    <a:pt x="87" y="24940"/>
                    <a:pt x="87" y="69777"/>
                  </a:cubicBezTo>
                  <a:cubicBezTo>
                    <a:pt x="87" y="95911"/>
                    <a:pt x="15030" y="116152"/>
                    <a:pt x="39850" y="116152"/>
                  </a:cubicBezTo>
                  <a:cubicBezTo>
                    <a:pt x="76067" y="116152"/>
                    <a:pt x="97341" y="88993"/>
                    <a:pt x="97341" y="85919"/>
                  </a:cubicBezTo>
                  <a:cubicBezTo>
                    <a:pt x="97341" y="84382"/>
                    <a:pt x="95822" y="82588"/>
                    <a:pt x="94302" y="82588"/>
                  </a:cubicBezTo>
                  <a:cubicBezTo>
                    <a:pt x="93036" y="82588"/>
                    <a:pt x="92529" y="83100"/>
                    <a:pt x="91010" y="85150"/>
                  </a:cubicBezTo>
                  <a:cubicBezTo>
                    <a:pt x="71002" y="110515"/>
                    <a:pt x="43396" y="110515"/>
                    <a:pt x="40356" y="110515"/>
                  </a:cubicBezTo>
                  <a:cubicBezTo>
                    <a:pt x="20602" y="110515"/>
                    <a:pt x="18322" y="88993"/>
                    <a:pt x="18322" y="80795"/>
                  </a:cubicBezTo>
                  <a:cubicBezTo>
                    <a:pt x="18322" y="77720"/>
                    <a:pt x="18575" y="69777"/>
                    <a:pt x="22374" y="54148"/>
                  </a:cubicBezTo>
                  <a:lnTo>
                    <a:pt x="35798" y="54148"/>
                  </a:lnTo>
                  <a:close/>
                  <a:moveTo>
                    <a:pt x="23894" y="48512"/>
                  </a:moveTo>
                  <a:cubicBezTo>
                    <a:pt x="33771" y="9567"/>
                    <a:pt x="59858" y="5724"/>
                    <a:pt x="66443" y="5724"/>
                  </a:cubicBezTo>
                  <a:cubicBezTo>
                    <a:pt x="78346" y="5724"/>
                    <a:pt x="85185" y="13154"/>
                    <a:pt x="85185" y="21865"/>
                  </a:cubicBezTo>
                  <a:cubicBezTo>
                    <a:pt x="85185" y="48512"/>
                    <a:pt x="44662" y="48512"/>
                    <a:pt x="34278" y="48512"/>
                  </a:cubicBezTo>
                  <a:lnTo>
                    <a:pt x="23894" y="48512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55E44702-25E7-CFFA-73FE-62FC306893A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983677" y="6433196"/>
              <a:ext cx="53717" cy="120702"/>
            </a:xfrm>
            <a:custGeom>
              <a:avLst/>
              <a:gdLst>
                <a:gd name="connsiteX0" fmla="*/ 49200 w 53717"/>
                <a:gd name="connsiteY0" fmla="*/ 6898 h 120702"/>
                <a:gd name="connsiteX1" fmla="*/ 42109 w 53717"/>
                <a:gd name="connsiteY1" fmla="*/ 83 h 120702"/>
                <a:gd name="connsiteX2" fmla="*/ 32180 w 53717"/>
                <a:gd name="connsiteY2" fmla="*/ 9947 h 120702"/>
                <a:gd name="connsiteX3" fmla="*/ 39272 w 53717"/>
                <a:gd name="connsiteY3" fmla="*/ 16762 h 120702"/>
                <a:gd name="connsiteX4" fmla="*/ 49200 w 53717"/>
                <a:gd name="connsiteY4" fmla="*/ 6898 h 120702"/>
                <a:gd name="connsiteX5" fmla="*/ 13033 w 53717"/>
                <a:gd name="connsiteY5" fmla="*/ 98008 h 120702"/>
                <a:gd name="connsiteX6" fmla="*/ 11438 w 53717"/>
                <a:gd name="connsiteY6" fmla="*/ 105541 h 120702"/>
                <a:gd name="connsiteX7" fmla="*/ 28280 w 53717"/>
                <a:gd name="connsiteY7" fmla="*/ 120785 h 120702"/>
                <a:gd name="connsiteX8" fmla="*/ 53809 w 53717"/>
                <a:gd name="connsiteY8" fmla="*/ 93345 h 120702"/>
                <a:gd name="connsiteX9" fmla="*/ 50973 w 53717"/>
                <a:gd name="connsiteY9" fmla="*/ 91013 h 120702"/>
                <a:gd name="connsiteX10" fmla="*/ 47604 w 53717"/>
                <a:gd name="connsiteY10" fmla="*/ 94062 h 120702"/>
                <a:gd name="connsiteX11" fmla="*/ 28812 w 53717"/>
                <a:gd name="connsiteY11" fmla="*/ 115764 h 120702"/>
                <a:gd name="connsiteX12" fmla="*/ 24380 w 53717"/>
                <a:gd name="connsiteY12" fmla="*/ 109486 h 120702"/>
                <a:gd name="connsiteX13" fmla="*/ 27216 w 53717"/>
                <a:gd name="connsiteY13" fmla="*/ 98008 h 120702"/>
                <a:gd name="connsiteX14" fmla="*/ 32890 w 53717"/>
                <a:gd name="connsiteY14" fmla="*/ 83660 h 120702"/>
                <a:gd name="connsiteX15" fmla="*/ 41577 w 53717"/>
                <a:gd name="connsiteY15" fmla="*/ 60883 h 120702"/>
                <a:gd name="connsiteX16" fmla="*/ 42640 w 53717"/>
                <a:gd name="connsiteY16" fmla="*/ 55143 h 120702"/>
                <a:gd name="connsiteX17" fmla="*/ 25798 w 53717"/>
                <a:gd name="connsiteY17" fmla="*/ 39899 h 120702"/>
                <a:gd name="connsiteX18" fmla="*/ 92 w 53717"/>
                <a:gd name="connsiteY18" fmla="*/ 67339 h 120702"/>
                <a:gd name="connsiteX19" fmla="*/ 3105 w 53717"/>
                <a:gd name="connsiteY19" fmla="*/ 69671 h 120702"/>
                <a:gd name="connsiteX20" fmla="*/ 6297 w 53717"/>
                <a:gd name="connsiteY20" fmla="*/ 66801 h 120702"/>
                <a:gd name="connsiteX21" fmla="*/ 25266 w 53717"/>
                <a:gd name="connsiteY21" fmla="*/ 44920 h 120702"/>
                <a:gd name="connsiteX22" fmla="*/ 29698 w 53717"/>
                <a:gd name="connsiteY22" fmla="*/ 51198 h 120702"/>
                <a:gd name="connsiteX23" fmla="*/ 24203 w 53717"/>
                <a:gd name="connsiteY23" fmla="*/ 69133 h 120702"/>
                <a:gd name="connsiteX24" fmla="*/ 13033 w 53717"/>
                <a:gd name="connsiteY24" fmla="*/ 98008 h 12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17" h="120702">
                  <a:moveTo>
                    <a:pt x="49200" y="6898"/>
                  </a:moveTo>
                  <a:cubicBezTo>
                    <a:pt x="49200" y="4029"/>
                    <a:pt x="47073" y="83"/>
                    <a:pt x="42109" y="83"/>
                  </a:cubicBezTo>
                  <a:cubicBezTo>
                    <a:pt x="37322" y="83"/>
                    <a:pt x="32180" y="4746"/>
                    <a:pt x="32180" y="9947"/>
                  </a:cubicBezTo>
                  <a:cubicBezTo>
                    <a:pt x="32180" y="12996"/>
                    <a:pt x="34485" y="16762"/>
                    <a:pt x="39272" y="16762"/>
                  </a:cubicBezTo>
                  <a:cubicBezTo>
                    <a:pt x="44413" y="16762"/>
                    <a:pt x="49200" y="11741"/>
                    <a:pt x="49200" y="6898"/>
                  </a:cubicBezTo>
                  <a:close/>
                  <a:moveTo>
                    <a:pt x="13033" y="98008"/>
                  </a:moveTo>
                  <a:cubicBezTo>
                    <a:pt x="12324" y="100340"/>
                    <a:pt x="11438" y="102492"/>
                    <a:pt x="11438" y="105541"/>
                  </a:cubicBezTo>
                  <a:cubicBezTo>
                    <a:pt x="11438" y="113970"/>
                    <a:pt x="18529" y="120785"/>
                    <a:pt x="28280" y="120785"/>
                  </a:cubicBezTo>
                  <a:cubicBezTo>
                    <a:pt x="46009" y="120785"/>
                    <a:pt x="53809" y="96035"/>
                    <a:pt x="53809" y="93345"/>
                  </a:cubicBezTo>
                  <a:cubicBezTo>
                    <a:pt x="53809" y="91013"/>
                    <a:pt x="51505" y="91013"/>
                    <a:pt x="50973" y="91013"/>
                  </a:cubicBezTo>
                  <a:cubicBezTo>
                    <a:pt x="48491" y="91013"/>
                    <a:pt x="48314" y="92089"/>
                    <a:pt x="47604" y="94062"/>
                  </a:cubicBezTo>
                  <a:cubicBezTo>
                    <a:pt x="43527" y="108410"/>
                    <a:pt x="35726" y="115764"/>
                    <a:pt x="28812" y="115764"/>
                  </a:cubicBezTo>
                  <a:cubicBezTo>
                    <a:pt x="25266" y="115764"/>
                    <a:pt x="24380" y="113432"/>
                    <a:pt x="24380" y="109486"/>
                  </a:cubicBezTo>
                  <a:cubicBezTo>
                    <a:pt x="24380" y="105361"/>
                    <a:pt x="25621" y="101954"/>
                    <a:pt x="27216" y="98008"/>
                  </a:cubicBezTo>
                  <a:cubicBezTo>
                    <a:pt x="28989" y="93166"/>
                    <a:pt x="30939" y="88323"/>
                    <a:pt x="32890" y="83660"/>
                  </a:cubicBezTo>
                  <a:cubicBezTo>
                    <a:pt x="34485" y="79356"/>
                    <a:pt x="40868" y="63035"/>
                    <a:pt x="41577" y="60883"/>
                  </a:cubicBezTo>
                  <a:cubicBezTo>
                    <a:pt x="42109" y="59089"/>
                    <a:pt x="42640" y="56937"/>
                    <a:pt x="42640" y="55143"/>
                  </a:cubicBezTo>
                  <a:cubicBezTo>
                    <a:pt x="42640" y="46714"/>
                    <a:pt x="35549" y="39899"/>
                    <a:pt x="25798" y="39899"/>
                  </a:cubicBezTo>
                  <a:cubicBezTo>
                    <a:pt x="8247" y="39899"/>
                    <a:pt x="92" y="64290"/>
                    <a:pt x="92" y="67339"/>
                  </a:cubicBezTo>
                  <a:cubicBezTo>
                    <a:pt x="92" y="69671"/>
                    <a:pt x="2574" y="69671"/>
                    <a:pt x="3105" y="69671"/>
                  </a:cubicBezTo>
                  <a:cubicBezTo>
                    <a:pt x="5587" y="69671"/>
                    <a:pt x="5765" y="68774"/>
                    <a:pt x="6297" y="66801"/>
                  </a:cubicBezTo>
                  <a:cubicBezTo>
                    <a:pt x="10906" y="51377"/>
                    <a:pt x="18707" y="44920"/>
                    <a:pt x="25266" y="44920"/>
                  </a:cubicBezTo>
                  <a:cubicBezTo>
                    <a:pt x="28103" y="44920"/>
                    <a:pt x="29698" y="46355"/>
                    <a:pt x="29698" y="51198"/>
                  </a:cubicBezTo>
                  <a:cubicBezTo>
                    <a:pt x="29698" y="55323"/>
                    <a:pt x="28635" y="58013"/>
                    <a:pt x="24203" y="69133"/>
                  </a:cubicBezTo>
                  <a:lnTo>
                    <a:pt x="13033" y="98008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F44C1C13-C1D3-739B-725F-4B5FCABF28E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054979" y="6474805"/>
              <a:ext cx="106194" cy="79093"/>
            </a:xfrm>
            <a:custGeom>
              <a:avLst/>
              <a:gdLst>
                <a:gd name="connsiteX0" fmla="*/ 47253 w 106194"/>
                <a:gd name="connsiteY0" fmla="*/ 12279 h 79093"/>
                <a:gd name="connsiteX1" fmla="*/ 68350 w 106194"/>
                <a:gd name="connsiteY1" fmla="*/ 12279 h 79093"/>
                <a:gd name="connsiteX2" fmla="*/ 61790 w 106194"/>
                <a:gd name="connsiteY2" fmla="*/ 53529 h 79093"/>
                <a:gd name="connsiteX3" fmla="*/ 63740 w 106194"/>
                <a:gd name="connsiteY3" fmla="*/ 69491 h 79093"/>
                <a:gd name="connsiteX4" fmla="*/ 71718 w 106194"/>
                <a:gd name="connsiteY4" fmla="*/ 79176 h 79093"/>
                <a:gd name="connsiteX5" fmla="*/ 80051 w 106194"/>
                <a:gd name="connsiteY5" fmla="*/ 71106 h 79093"/>
                <a:gd name="connsiteX6" fmla="*/ 78632 w 106194"/>
                <a:gd name="connsiteY6" fmla="*/ 67160 h 79093"/>
                <a:gd name="connsiteX7" fmla="*/ 72073 w 106194"/>
                <a:gd name="connsiteY7" fmla="*/ 35594 h 79093"/>
                <a:gd name="connsiteX8" fmla="*/ 74555 w 106194"/>
                <a:gd name="connsiteY8" fmla="*/ 12279 h 79093"/>
                <a:gd name="connsiteX9" fmla="*/ 96716 w 106194"/>
                <a:gd name="connsiteY9" fmla="*/ 12279 h 79093"/>
                <a:gd name="connsiteX10" fmla="*/ 103275 w 106194"/>
                <a:gd name="connsiteY10" fmla="*/ 10844 h 79093"/>
                <a:gd name="connsiteX11" fmla="*/ 106289 w 106194"/>
                <a:gd name="connsiteY11" fmla="*/ 5284 h 79093"/>
                <a:gd name="connsiteX12" fmla="*/ 98666 w 106194"/>
                <a:gd name="connsiteY12" fmla="*/ 83 h 79093"/>
                <a:gd name="connsiteX13" fmla="*/ 31829 w 106194"/>
                <a:gd name="connsiteY13" fmla="*/ 83 h 79093"/>
                <a:gd name="connsiteX14" fmla="*/ 11618 w 106194"/>
                <a:gd name="connsiteY14" fmla="*/ 9230 h 79093"/>
                <a:gd name="connsiteX15" fmla="*/ 94 w 106194"/>
                <a:gd name="connsiteY15" fmla="*/ 24654 h 79093"/>
                <a:gd name="connsiteX16" fmla="*/ 3108 w 106194"/>
                <a:gd name="connsiteY16" fmla="*/ 26806 h 79093"/>
                <a:gd name="connsiteX17" fmla="*/ 6299 w 106194"/>
                <a:gd name="connsiteY17" fmla="*/ 24833 h 79093"/>
                <a:gd name="connsiteX18" fmla="*/ 30233 w 106194"/>
                <a:gd name="connsiteY18" fmla="*/ 12279 h 79093"/>
                <a:gd name="connsiteX19" fmla="*/ 41048 w 106194"/>
                <a:gd name="connsiteY19" fmla="*/ 12279 h 79093"/>
                <a:gd name="connsiteX20" fmla="*/ 20660 w 106194"/>
                <a:gd name="connsiteY20" fmla="*/ 63932 h 79093"/>
                <a:gd name="connsiteX21" fmla="*/ 17291 w 106194"/>
                <a:gd name="connsiteY21" fmla="*/ 70747 h 79093"/>
                <a:gd name="connsiteX22" fmla="*/ 16759 w 106194"/>
                <a:gd name="connsiteY22" fmla="*/ 73437 h 79093"/>
                <a:gd name="connsiteX23" fmla="*/ 22964 w 106194"/>
                <a:gd name="connsiteY23" fmla="*/ 79176 h 79093"/>
                <a:gd name="connsiteX24" fmla="*/ 36261 w 106194"/>
                <a:gd name="connsiteY24" fmla="*/ 54964 h 79093"/>
                <a:gd name="connsiteX25" fmla="*/ 47253 w 106194"/>
                <a:gd name="connsiteY25" fmla="*/ 12279 h 7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194" h="79093">
                  <a:moveTo>
                    <a:pt x="47253" y="12279"/>
                  </a:moveTo>
                  <a:lnTo>
                    <a:pt x="68350" y="12279"/>
                  </a:lnTo>
                  <a:cubicBezTo>
                    <a:pt x="65691" y="23040"/>
                    <a:pt x="61790" y="39361"/>
                    <a:pt x="61790" y="53529"/>
                  </a:cubicBezTo>
                  <a:cubicBezTo>
                    <a:pt x="61790" y="60703"/>
                    <a:pt x="62677" y="65546"/>
                    <a:pt x="63740" y="69491"/>
                  </a:cubicBezTo>
                  <a:cubicBezTo>
                    <a:pt x="66577" y="78459"/>
                    <a:pt x="68882" y="79176"/>
                    <a:pt x="71718" y="79176"/>
                  </a:cubicBezTo>
                  <a:cubicBezTo>
                    <a:pt x="75796" y="79176"/>
                    <a:pt x="80051" y="75410"/>
                    <a:pt x="80051" y="71106"/>
                  </a:cubicBezTo>
                  <a:cubicBezTo>
                    <a:pt x="80051" y="69671"/>
                    <a:pt x="79696" y="68953"/>
                    <a:pt x="78632" y="67160"/>
                  </a:cubicBezTo>
                  <a:cubicBezTo>
                    <a:pt x="75264" y="60524"/>
                    <a:pt x="72073" y="50301"/>
                    <a:pt x="72073" y="35594"/>
                  </a:cubicBezTo>
                  <a:cubicBezTo>
                    <a:pt x="72073" y="32187"/>
                    <a:pt x="72073" y="25013"/>
                    <a:pt x="74555" y="12279"/>
                  </a:cubicBezTo>
                  <a:lnTo>
                    <a:pt x="96716" y="12279"/>
                  </a:lnTo>
                  <a:cubicBezTo>
                    <a:pt x="99907" y="12279"/>
                    <a:pt x="101325" y="12279"/>
                    <a:pt x="103275" y="10844"/>
                  </a:cubicBezTo>
                  <a:cubicBezTo>
                    <a:pt x="105757" y="9050"/>
                    <a:pt x="106289" y="6181"/>
                    <a:pt x="106289" y="5284"/>
                  </a:cubicBezTo>
                  <a:cubicBezTo>
                    <a:pt x="106289" y="83"/>
                    <a:pt x="101680" y="83"/>
                    <a:pt x="98666" y="83"/>
                  </a:cubicBezTo>
                  <a:lnTo>
                    <a:pt x="31829" y="83"/>
                  </a:lnTo>
                  <a:cubicBezTo>
                    <a:pt x="24560" y="83"/>
                    <a:pt x="19596" y="1697"/>
                    <a:pt x="11618" y="9230"/>
                  </a:cubicBezTo>
                  <a:cubicBezTo>
                    <a:pt x="7009" y="13355"/>
                    <a:pt x="94" y="23040"/>
                    <a:pt x="94" y="24654"/>
                  </a:cubicBezTo>
                  <a:cubicBezTo>
                    <a:pt x="94" y="26806"/>
                    <a:pt x="2399" y="26806"/>
                    <a:pt x="3108" y="26806"/>
                  </a:cubicBezTo>
                  <a:cubicBezTo>
                    <a:pt x="5058" y="26806"/>
                    <a:pt x="5236" y="26447"/>
                    <a:pt x="6299" y="24833"/>
                  </a:cubicBezTo>
                  <a:cubicBezTo>
                    <a:pt x="15341" y="12279"/>
                    <a:pt x="26333" y="12279"/>
                    <a:pt x="30233" y="12279"/>
                  </a:cubicBezTo>
                  <a:lnTo>
                    <a:pt x="41048" y="12279"/>
                  </a:lnTo>
                  <a:cubicBezTo>
                    <a:pt x="35552" y="32007"/>
                    <a:pt x="25978" y="53171"/>
                    <a:pt x="20660" y="63932"/>
                  </a:cubicBezTo>
                  <a:cubicBezTo>
                    <a:pt x="19596" y="66263"/>
                    <a:pt x="17823" y="70029"/>
                    <a:pt x="17291" y="70747"/>
                  </a:cubicBezTo>
                  <a:cubicBezTo>
                    <a:pt x="17114" y="71464"/>
                    <a:pt x="16759" y="72182"/>
                    <a:pt x="16759" y="73437"/>
                  </a:cubicBezTo>
                  <a:cubicBezTo>
                    <a:pt x="16759" y="76307"/>
                    <a:pt x="18887" y="79176"/>
                    <a:pt x="22964" y="79176"/>
                  </a:cubicBezTo>
                  <a:cubicBezTo>
                    <a:pt x="30056" y="79176"/>
                    <a:pt x="32006" y="71106"/>
                    <a:pt x="36261" y="54964"/>
                  </a:cubicBezTo>
                  <a:lnTo>
                    <a:pt x="47253" y="12279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40E22B24-CD44-43D9-EBEC-F54FFC6418A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238594" y="6400235"/>
              <a:ext cx="70560" cy="6815"/>
            </a:xfrm>
            <a:custGeom>
              <a:avLst/>
              <a:gdLst>
                <a:gd name="connsiteX0" fmla="*/ 70662 w 70560"/>
                <a:gd name="connsiteY0" fmla="*/ 6896 h 6815"/>
                <a:gd name="connsiteX1" fmla="*/ 70662 w 70560"/>
                <a:gd name="connsiteY1" fmla="*/ 81 h 6815"/>
                <a:gd name="connsiteX2" fmla="*/ 101 w 70560"/>
                <a:gd name="connsiteY2" fmla="*/ 81 h 6815"/>
                <a:gd name="connsiteX3" fmla="*/ 101 w 70560"/>
                <a:gd name="connsiteY3" fmla="*/ 6896 h 6815"/>
                <a:gd name="connsiteX4" fmla="*/ 70662 w 70560"/>
                <a:gd name="connsiteY4" fmla="*/ 6896 h 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60" h="6815">
                  <a:moveTo>
                    <a:pt x="70662" y="6896"/>
                  </a:moveTo>
                  <a:lnTo>
                    <a:pt x="70662" y="81"/>
                  </a:lnTo>
                  <a:lnTo>
                    <a:pt x="101" y="81"/>
                  </a:lnTo>
                  <a:lnTo>
                    <a:pt x="101" y="6896"/>
                  </a:lnTo>
                  <a:lnTo>
                    <a:pt x="70662" y="6896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AF1FB8C1-DF4C-91F8-7C76-EEC494E4ED5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184031" y="6429609"/>
              <a:ext cx="161331" cy="122495"/>
            </a:xfrm>
            <a:custGeom>
              <a:avLst/>
              <a:gdLst>
                <a:gd name="connsiteX0" fmla="*/ 89275 w 161331"/>
                <a:gd name="connsiteY0" fmla="*/ 50480 h 122495"/>
                <a:gd name="connsiteX1" fmla="*/ 88211 w 161331"/>
                <a:gd name="connsiteY1" fmla="*/ 48328 h 122495"/>
                <a:gd name="connsiteX2" fmla="*/ 92466 w 161331"/>
                <a:gd name="connsiteY2" fmla="*/ 44920 h 122495"/>
                <a:gd name="connsiteX3" fmla="*/ 110372 w 161331"/>
                <a:gd name="connsiteY3" fmla="*/ 32187 h 122495"/>
                <a:gd name="connsiteX4" fmla="*/ 157353 w 161331"/>
                <a:gd name="connsiteY4" fmla="*/ 6539 h 122495"/>
                <a:gd name="connsiteX5" fmla="*/ 161430 w 161331"/>
                <a:gd name="connsiteY5" fmla="*/ 2594 h 122495"/>
                <a:gd name="connsiteX6" fmla="*/ 159126 w 161331"/>
                <a:gd name="connsiteY6" fmla="*/ 262 h 122495"/>
                <a:gd name="connsiteX7" fmla="*/ 146893 w 161331"/>
                <a:gd name="connsiteY7" fmla="*/ 800 h 122495"/>
                <a:gd name="connsiteX8" fmla="*/ 125441 w 161331"/>
                <a:gd name="connsiteY8" fmla="*/ 83 h 122495"/>
                <a:gd name="connsiteX9" fmla="*/ 121718 w 161331"/>
                <a:gd name="connsiteY9" fmla="*/ 4029 h 122495"/>
                <a:gd name="connsiteX10" fmla="*/ 124377 w 161331"/>
                <a:gd name="connsiteY10" fmla="*/ 6539 h 122495"/>
                <a:gd name="connsiteX11" fmla="*/ 128810 w 161331"/>
                <a:gd name="connsiteY11" fmla="*/ 9050 h 122495"/>
                <a:gd name="connsiteX12" fmla="*/ 121009 w 161331"/>
                <a:gd name="connsiteY12" fmla="*/ 17839 h 122495"/>
                <a:gd name="connsiteX13" fmla="*/ 47080 w 161331"/>
                <a:gd name="connsiteY13" fmla="*/ 70567 h 122495"/>
                <a:gd name="connsiteX14" fmla="*/ 61086 w 161331"/>
                <a:gd name="connsiteY14" fmla="*/ 14072 h 122495"/>
                <a:gd name="connsiteX15" fmla="*/ 76687 w 161331"/>
                <a:gd name="connsiteY15" fmla="*/ 6539 h 122495"/>
                <a:gd name="connsiteX16" fmla="*/ 82006 w 161331"/>
                <a:gd name="connsiteY16" fmla="*/ 2773 h 122495"/>
                <a:gd name="connsiteX17" fmla="*/ 79169 w 161331"/>
                <a:gd name="connsiteY17" fmla="*/ 83 h 122495"/>
                <a:gd name="connsiteX18" fmla="*/ 55945 w 161331"/>
                <a:gd name="connsiteY18" fmla="*/ 800 h 122495"/>
                <a:gd name="connsiteX19" fmla="*/ 43712 w 161331"/>
                <a:gd name="connsiteY19" fmla="*/ 621 h 122495"/>
                <a:gd name="connsiteX20" fmla="*/ 32543 w 161331"/>
                <a:gd name="connsiteY20" fmla="*/ 83 h 122495"/>
                <a:gd name="connsiteX21" fmla="*/ 28820 w 161331"/>
                <a:gd name="connsiteY21" fmla="*/ 4029 h 122495"/>
                <a:gd name="connsiteX22" fmla="*/ 34670 w 161331"/>
                <a:gd name="connsiteY22" fmla="*/ 6539 h 122495"/>
                <a:gd name="connsiteX23" fmla="*/ 41407 w 161331"/>
                <a:gd name="connsiteY23" fmla="*/ 6898 h 122495"/>
                <a:gd name="connsiteX24" fmla="*/ 45307 w 161331"/>
                <a:gd name="connsiteY24" fmla="*/ 9409 h 122495"/>
                <a:gd name="connsiteX25" fmla="*/ 44598 w 161331"/>
                <a:gd name="connsiteY25" fmla="*/ 13355 h 122495"/>
                <a:gd name="connsiteX26" fmla="*/ 21019 w 161331"/>
                <a:gd name="connsiteY26" fmla="*/ 108590 h 122495"/>
                <a:gd name="connsiteX27" fmla="*/ 5418 w 161331"/>
                <a:gd name="connsiteY27" fmla="*/ 116122 h 122495"/>
                <a:gd name="connsiteX28" fmla="*/ 99 w 161331"/>
                <a:gd name="connsiteY28" fmla="*/ 120068 h 122495"/>
                <a:gd name="connsiteX29" fmla="*/ 2936 w 161331"/>
                <a:gd name="connsiteY29" fmla="*/ 122579 h 122495"/>
                <a:gd name="connsiteX30" fmla="*/ 25983 w 161331"/>
                <a:gd name="connsiteY30" fmla="*/ 121862 h 122495"/>
                <a:gd name="connsiteX31" fmla="*/ 38216 w 161331"/>
                <a:gd name="connsiteY31" fmla="*/ 122041 h 122495"/>
                <a:gd name="connsiteX32" fmla="*/ 49562 w 161331"/>
                <a:gd name="connsiteY32" fmla="*/ 122579 h 122495"/>
                <a:gd name="connsiteX33" fmla="*/ 53285 w 161331"/>
                <a:gd name="connsiteY33" fmla="*/ 118633 h 122495"/>
                <a:gd name="connsiteX34" fmla="*/ 47612 w 161331"/>
                <a:gd name="connsiteY34" fmla="*/ 116122 h 122495"/>
                <a:gd name="connsiteX35" fmla="*/ 40875 w 161331"/>
                <a:gd name="connsiteY35" fmla="*/ 115764 h 122495"/>
                <a:gd name="connsiteX36" fmla="*/ 36798 w 161331"/>
                <a:gd name="connsiteY36" fmla="*/ 113073 h 122495"/>
                <a:gd name="connsiteX37" fmla="*/ 45130 w 161331"/>
                <a:gd name="connsiteY37" fmla="*/ 78638 h 122495"/>
                <a:gd name="connsiteX38" fmla="*/ 74560 w 161331"/>
                <a:gd name="connsiteY38" fmla="*/ 57654 h 122495"/>
                <a:gd name="connsiteX39" fmla="*/ 100266 w 161331"/>
                <a:gd name="connsiteY39" fmla="*/ 108052 h 122495"/>
                <a:gd name="connsiteX40" fmla="*/ 101507 w 161331"/>
                <a:gd name="connsiteY40" fmla="*/ 111459 h 122495"/>
                <a:gd name="connsiteX41" fmla="*/ 93352 w 161331"/>
                <a:gd name="connsiteY41" fmla="*/ 116122 h 122495"/>
                <a:gd name="connsiteX42" fmla="*/ 88743 w 161331"/>
                <a:gd name="connsiteY42" fmla="*/ 120068 h 122495"/>
                <a:gd name="connsiteX43" fmla="*/ 91757 w 161331"/>
                <a:gd name="connsiteY43" fmla="*/ 122579 h 122495"/>
                <a:gd name="connsiteX44" fmla="*/ 114449 w 161331"/>
                <a:gd name="connsiteY44" fmla="*/ 121862 h 122495"/>
                <a:gd name="connsiteX45" fmla="*/ 131823 w 161331"/>
                <a:gd name="connsiteY45" fmla="*/ 122579 h 122495"/>
                <a:gd name="connsiteX46" fmla="*/ 135369 w 161331"/>
                <a:gd name="connsiteY46" fmla="*/ 118813 h 122495"/>
                <a:gd name="connsiteX47" fmla="*/ 131292 w 161331"/>
                <a:gd name="connsiteY47" fmla="*/ 116122 h 122495"/>
                <a:gd name="connsiteX48" fmla="*/ 119591 w 161331"/>
                <a:gd name="connsiteY48" fmla="*/ 110204 h 122495"/>
                <a:gd name="connsiteX49" fmla="*/ 89275 w 161331"/>
                <a:gd name="connsiteY49" fmla="*/ 50480 h 12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1331" h="122495">
                  <a:moveTo>
                    <a:pt x="89275" y="50480"/>
                  </a:moveTo>
                  <a:cubicBezTo>
                    <a:pt x="88565" y="49045"/>
                    <a:pt x="88211" y="48507"/>
                    <a:pt x="88211" y="48328"/>
                  </a:cubicBezTo>
                  <a:cubicBezTo>
                    <a:pt x="88211" y="47969"/>
                    <a:pt x="88388" y="47790"/>
                    <a:pt x="92466" y="44920"/>
                  </a:cubicBezTo>
                  <a:lnTo>
                    <a:pt x="110372" y="32187"/>
                  </a:lnTo>
                  <a:cubicBezTo>
                    <a:pt x="133774" y="15507"/>
                    <a:pt x="144765" y="7616"/>
                    <a:pt x="157353" y="6539"/>
                  </a:cubicBezTo>
                  <a:cubicBezTo>
                    <a:pt x="159303" y="6360"/>
                    <a:pt x="161430" y="6181"/>
                    <a:pt x="161430" y="2594"/>
                  </a:cubicBezTo>
                  <a:cubicBezTo>
                    <a:pt x="161430" y="1159"/>
                    <a:pt x="160189" y="262"/>
                    <a:pt x="159126" y="262"/>
                  </a:cubicBezTo>
                  <a:cubicBezTo>
                    <a:pt x="155403" y="262"/>
                    <a:pt x="150793" y="800"/>
                    <a:pt x="146893" y="800"/>
                  </a:cubicBezTo>
                  <a:cubicBezTo>
                    <a:pt x="142106" y="800"/>
                    <a:pt x="130228" y="83"/>
                    <a:pt x="125441" y="83"/>
                  </a:cubicBezTo>
                  <a:cubicBezTo>
                    <a:pt x="124377" y="83"/>
                    <a:pt x="121718" y="83"/>
                    <a:pt x="121718" y="4029"/>
                  </a:cubicBezTo>
                  <a:cubicBezTo>
                    <a:pt x="121718" y="4208"/>
                    <a:pt x="121718" y="6360"/>
                    <a:pt x="124377" y="6539"/>
                  </a:cubicBezTo>
                  <a:cubicBezTo>
                    <a:pt x="126505" y="6719"/>
                    <a:pt x="128810" y="7078"/>
                    <a:pt x="128810" y="9050"/>
                  </a:cubicBezTo>
                  <a:cubicBezTo>
                    <a:pt x="128810" y="12279"/>
                    <a:pt x="123314" y="16224"/>
                    <a:pt x="121009" y="17839"/>
                  </a:cubicBezTo>
                  <a:lnTo>
                    <a:pt x="47080" y="70567"/>
                  </a:lnTo>
                  <a:lnTo>
                    <a:pt x="61086" y="14072"/>
                  </a:lnTo>
                  <a:cubicBezTo>
                    <a:pt x="62682" y="7974"/>
                    <a:pt x="62859" y="6539"/>
                    <a:pt x="76687" y="6539"/>
                  </a:cubicBezTo>
                  <a:cubicBezTo>
                    <a:pt x="79524" y="6539"/>
                    <a:pt x="82006" y="6539"/>
                    <a:pt x="82006" y="2773"/>
                  </a:cubicBezTo>
                  <a:cubicBezTo>
                    <a:pt x="82006" y="1159"/>
                    <a:pt x="80942" y="83"/>
                    <a:pt x="79169" y="83"/>
                  </a:cubicBezTo>
                  <a:cubicBezTo>
                    <a:pt x="74028" y="83"/>
                    <a:pt x="61086" y="800"/>
                    <a:pt x="55945" y="800"/>
                  </a:cubicBezTo>
                  <a:cubicBezTo>
                    <a:pt x="52931" y="800"/>
                    <a:pt x="46726" y="800"/>
                    <a:pt x="43712" y="621"/>
                  </a:cubicBezTo>
                  <a:cubicBezTo>
                    <a:pt x="40166" y="442"/>
                    <a:pt x="35911" y="83"/>
                    <a:pt x="32543" y="83"/>
                  </a:cubicBezTo>
                  <a:cubicBezTo>
                    <a:pt x="31479" y="83"/>
                    <a:pt x="28820" y="83"/>
                    <a:pt x="28820" y="4029"/>
                  </a:cubicBezTo>
                  <a:cubicBezTo>
                    <a:pt x="28820" y="6539"/>
                    <a:pt x="30770" y="6539"/>
                    <a:pt x="34670" y="6539"/>
                  </a:cubicBezTo>
                  <a:cubicBezTo>
                    <a:pt x="37507" y="6539"/>
                    <a:pt x="38216" y="6539"/>
                    <a:pt x="41407" y="6898"/>
                  </a:cubicBezTo>
                  <a:cubicBezTo>
                    <a:pt x="44953" y="7257"/>
                    <a:pt x="45307" y="7616"/>
                    <a:pt x="45307" y="9409"/>
                  </a:cubicBezTo>
                  <a:cubicBezTo>
                    <a:pt x="45307" y="9768"/>
                    <a:pt x="45307" y="10665"/>
                    <a:pt x="44598" y="13355"/>
                  </a:cubicBezTo>
                  <a:lnTo>
                    <a:pt x="21019" y="108590"/>
                  </a:lnTo>
                  <a:cubicBezTo>
                    <a:pt x="19601" y="114688"/>
                    <a:pt x="19246" y="116122"/>
                    <a:pt x="5418" y="116122"/>
                  </a:cubicBezTo>
                  <a:cubicBezTo>
                    <a:pt x="2227" y="116122"/>
                    <a:pt x="99" y="116122"/>
                    <a:pt x="99" y="120068"/>
                  </a:cubicBezTo>
                  <a:cubicBezTo>
                    <a:pt x="99" y="120247"/>
                    <a:pt x="99" y="122579"/>
                    <a:pt x="2936" y="122579"/>
                  </a:cubicBezTo>
                  <a:cubicBezTo>
                    <a:pt x="8077" y="122579"/>
                    <a:pt x="20842" y="121862"/>
                    <a:pt x="25983" y="121862"/>
                  </a:cubicBezTo>
                  <a:cubicBezTo>
                    <a:pt x="28997" y="121862"/>
                    <a:pt x="35202" y="121862"/>
                    <a:pt x="38216" y="122041"/>
                  </a:cubicBezTo>
                  <a:cubicBezTo>
                    <a:pt x="41762" y="122220"/>
                    <a:pt x="46194" y="122579"/>
                    <a:pt x="49562" y="122579"/>
                  </a:cubicBezTo>
                  <a:cubicBezTo>
                    <a:pt x="50626" y="122579"/>
                    <a:pt x="53285" y="122579"/>
                    <a:pt x="53285" y="118633"/>
                  </a:cubicBezTo>
                  <a:cubicBezTo>
                    <a:pt x="53285" y="116122"/>
                    <a:pt x="51158" y="116122"/>
                    <a:pt x="47612" y="116122"/>
                  </a:cubicBezTo>
                  <a:cubicBezTo>
                    <a:pt x="47435" y="116122"/>
                    <a:pt x="44066" y="116122"/>
                    <a:pt x="40875" y="115764"/>
                  </a:cubicBezTo>
                  <a:cubicBezTo>
                    <a:pt x="36798" y="115405"/>
                    <a:pt x="36798" y="114867"/>
                    <a:pt x="36798" y="113073"/>
                  </a:cubicBezTo>
                  <a:cubicBezTo>
                    <a:pt x="36798" y="111639"/>
                    <a:pt x="38571" y="105003"/>
                    <a:pt x="45130" y="78638"/>
                  </a:cubicBezTo>
                  <a:lnTo>
                    <a:pt x="74560" y="57654"/>
                  </a:lnTo>
                  <a:lnTo>
                    <a:pt x="100266" y="108052"/>
                  </a:lnTo>
                  <a:cubicBezTo>
                    <a:pt x="101507" y="110383"/>
                    <a:pt x="101507" y="110562"/>
                    <a:pt x="101507" y="111459"/>
                  </a:cubicBezTo>
                  <a:cubicBezTo>
                    <a:pt x="101507" y="115584"/>
                    <a:pt x="96543" y="116122"/>
                    <a:pt x="93352" y="116122"/>
                  </a:cubicBezTo>
                  <a:cubicBezTo>
                    <a:pt x="91225" y="116122"/>
                    <a:pt x="88743" y="116122"/>
                    <a:pt x="88743" y="120068"/>
                  </a:cubicBezTo>
                  <a:cubicBezTo>
                    <a:pt x="88743" y="120247"/>
                    <a:pt x="88920" y="122579"/>
                    <a:pt x="91757" y="122579"/>
                  </a:cubicBezTo>
                  <a:cubicBezTo>
                    <a:pt x="96721" y="122579"/>
                    <a:pt x="109485" y="121862"/>
                    <a:pt x="114449" y="121862"/>
                  </a:cubicBezTo>
                  <a:cubicBezTo>
                    <a:pt x="119768" y="121862"/>
                    <a:pt x="126859" y="122579"/>
                    <a:pt x="131823" y="122579"/>
                  </a:cubicBezTo>
                  <a:cubicBezTo>
                    <a:pt x="134128" y="122579"/>
                    <a:pt x="135369" y="121323"/>
                    <a:pt x="135369" y="118813"/>
                  </a:cubicBezTo>
                  <a:cubicBezTo>
                    <a:pt x="135369" y="116122"/>
                    <a:pt x="133064" y="116122"/>
                    <a:pt x="131292" y="116122"/>
                  </a:cubicBezTo>
                  <a:cubicBezTo>
                    <a:pt x="128100" y="116122"/>
                    <a:pt x="122605" y="115943"/>
                    <a:pt x="119591" y="110204"/>
                  </a:cubicBezTo>
                  <a:lnTo>
                    <a:pt x="89275" y="50480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8A0F1543-7C4B-BD3D-D61E-0CC62CB4C0C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355277" y="6521103"/>
              <a:ext cx="64329" cy="58032"/>
            </a:xfrm>
            <a:custGeom>
              <a:avLst/>
              <a:gdLst>
                <a:gd name="connsiteX0" fmla="*/ 15809 w 64329"/>
                <a:gd name="connsiteY0" fmla="*/ 45049 h 58032"/>
                <a:gd name="connsiteX1" fmla="*/ 34550 w 64329"/>
                <a:gd name="connsiteY1" fmla="*/ 30317 h 58032"/>
                <a:gd name="connsiteX2" fmla="*/ 53799 w 64329"/>
                <a:gd name="connsiteY2" fmla="*/ 14816 h 58032"/>
                <a:gd name="connsiteX3" fmla="*/ 64436 w 64329"/>
                <a:gd name="connsiteY3" fmla="*/ 1877 h 58032"/>
                <a:gd name="connsiteX4" fmla="*/ 61776 w 64329"/>
                <a:gd name="connsiteY4" fmla="*/ 84 h 58032"/>
                <a:gd name="connsiteX5" fmla="*/ 58864 w 64329"/>
                <a:gd name="connsiteY5" fmla="*/ 1621 h 58032"/>
                <a:gd name="connsiteX6" fmla="*/ 48986 w 64329"/>
                <a:gd name="connsiteY6" fmla="*/ 8923 h 58032"/>
                <a:gd name="connsiteX7" fmla="*/ 41135 w 64329"/>
                <a:gd name="connsiteY7" fmla="*/ 5592 h 58032"/>
                <a:gd name="connsiteX8" fmla="*/ 29232 w 64329"/>
                <a:gd name="connsiteY8" fmla="*/ 84 h 58032"/>
                <a:gd name="connsiteX9" fmla="*/ 10237 w 64329"/>
                <a:gd name="connsiteY9" fmla="*/ 15329 h 58032"/>
                <a:gd name="connsiteX10" fmla="*/ 12896 w 64329"/>
                <a:gd name="connsiteY10" fmla="*/ 17250 h 58032"/>
                <a:gd name="connsiteX11" fmla="*/ 15555 w 64329"/>
                <a:gd name="connsiteY11" fmla="*/ 15713 h 58032"/>
                <a:gd name="connsiteX12" fmla="*/ 27459 w 64329"/>
                <a:gd name="connsiteY12" fmla="*/ 11101 h 58032"/>
                <a:gd name="connsiteX13" fmla="*/ 40249 w 64329"/>
                <a:gd name="connsiteY13" fmla="*/ 12510 h 58032"/>
                <a:gd name="connsiteX14" fmla="*/ 48607 w 64329"/>
                <a:gd name="connsiteY14" fmla="*/ 13279 h 58032"/>
                <a:gd name="connsiteX15" fmla="*/ 31511 w 64329"/>
                <a:gd name="connsiteY15" fmla="*/ 26858 h 58032"/>
                <a:gd name="connsiteX16" fmla="*/ 11123 w 64329"/>
                <a:gd name="connsiteY16" fmla="*/ 43000 h 58032"/>
                <a:gd name="connsiteX17" fmla="*/ 106 w 64329"/>
                <a:gd name="connsiteY17" fmla="*/ 56323 h 58032"/>
                <a:gd name="connsiteX18" fmla="*/ 2765 w 64329"/>
                <a:gd name="connsiteY18" fmla="*/ 58116 h 58032"/>
                <a:gd name="connsiteX19" fmla="*/ 5425 w 64329"/>
                <a:gd name="connsiteY19" fmla="*/ 56963 h 58032"/>
                <a:gd name="connsiteX20" fmla="*/ 18088 w 64329"/>
                <a:gd name="connsiteY20" fmla="*/ 49277 h 58032"/>
                <a:gd name="connsiteX21" fmla="*/ 27965 w 64329"/>
                <a:gd name="connsiteY21" fmla="*/ 54145 h 58032"/>
                <a:gd name="connsiteX22" fmla="*/ 38096 w 64329"/>
                <a:gd name="connsiteY22" fmla="*/ 58116 h 58032"/>
                <a:gd name="connsiteX23" fmla="*/ 62663 w 64329"/>
                <a:gd name="connsiteY23" fmla="*/ 37747 h 58032"/>
                <a:gd name="connsiteX24" fmla="*/ 60004 w 64329"/>
                <a:gd name="connsiteY24" fmla="*/ 35954 h 58032"/>
                <a:gd name="connsiteX25" fmla="*/ 57218 w 64329"/>
                <a:gd name="connsiteY25" fmla="*/ 38004 h 58032"/>
                <a:gd name="connsiteX26" fmla="*/ 39489 w 64329"/>
                <a:gd name="connsiteY26" fmla="*/ 47099 h 58032"/>
                <a:gd name="connsiteX27" fmla="*/ 29865 w 64329"/>
                <a:gd name="connsiteY27" fmla="*/ 46074 h 58032"/>
                <a:gd name="connsiteX28" fmla="*/ 18974 w 64329"/>
                <a:gd name="connsiteY28" fmla="*/ 44921 h 58032"/>
                <a:gd name="connsiteX29" fmla="*/ 15809 w 64329"/>
                <a:gd name="connsiteY29" fmla="*/ 45049 h 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4329" h="58032">
                  <a:moveTo>
                    <a:pt x="15809" y="45049"/>
                  </a:moveTo>
                  <a:cubicBezTo>
                    <a:pt x="21127" y="40053"/>
                    <a:pt x="27459" y="35441"/>
                    <a:pt x="34550" y="30317"/>
                  </a:cubicBezTo>
                  <a:cubicBezTo>
                    <a:pt x="43035" y="24168"/>
                    <a:pt x="48480" y="19940"/>
                    <a:pt x="53799" y="14816"/>
                  </a:cubicBezTo>
                  <a:cubicBezTo>
                    <a:pt x="60130" y="8795"/>
                    <a:pt x="64436" y="3158"/>
                    <a:pt x="64436" y="1877"/>
                  </a:cubicBezTo>
                  <a:cubicBezTo>
                    <a:pt x="64436" y="84"/>
                    <a:pt x="62536" y="84"/>
                    <a:pt x="61776" y="84"/>
                  </a:cubicBezTo>
                  <a:cubicBezTo>
                    <a:pt x="60004" y="84"/>
                    <a:pt x="59877" y="212"/>
                    <a:pt x="58864" y="1621"/>
                  </a:cubicBezTo>
                  <a:cubicBezTo>
                    <a:pt x="54052" y="8411"/>
                    <a:pt x="51139" y="8923"/>
                    <a:pt x="48986" y="8923"/>
                  </a:cubicBezTo>
                  <a:cubicBezTo>
                    <a:pt x="46960" y="8923"/>
                    <a:pt x="45061" y="8539"/>
                    <a:pt x="41135" y="5592"/>
                  </a:cubicBezTo>
                  <a:cubicBezTo>
                    <a:pt x="36830" y="2262"/>
                    <a:pt x="34044" y="84"/>
                    <a:pt x="29232" y="84"/>
                  </a:cubicBezTo>
                  <a:cubicBezTo>
                    <a:pt x="17708" y="84"/>
                    <a:pt x="10237" y="11357"/>
                    <a:pt x="10237" y="15329"/>
                  </a:cubicBezTo>
                  <a:cubicBezTo>
                    <a:pt x="10237" y="17250"/>
                    <a:pt x="12010" y="17250"/>
                    <a:pt x="12896" y="17250"/>
                  </a:cubicBezTo>
                  <a:cubicBezTo>
                    <a:pt x="14289" y="17250"/>
                    <a:pt x="14922" y="16994"/>
                    <a:pt x="15555" y="15713"/>
                  </a:cubicBezTo>
                  <a:cubicBezTo>
                    <a:pt x="16062" y="14176"/>
                    <a:pt x="17328" y="11101"/>
                    <a:pt x="27459" y="11101"/>
                  </a:cubicBezTo>
                  <a:cubicBezTo>
                    <a:pt x="31005" y="11101"/>
                    <a:pt x="33664" y="11485"/>
                    <a:pt x="40249" y="12510"/>
                  </a:cubicBezTo>
                  <a:cubicBezTo>
                    <a:pt x="44934" y="13279"/>
                    <a:pt x="46454" y="13279"/>
                    <a:pt x="48607" y="13279"/>
                  </a:cubicBezTo>
                  <a:cubicBezTo>
                    <a:pt x="44934" y="16610"/>
                    <a:pt x="41009" y="19940"/>
                    <a:pt x="31511" y="26858"/>
                  </a:cubicBezTo>
                  <a:cubicBezTo>
                    <a:pt x="22393" y="33392"/>
                    <a:pt x="16948" y="37363"/>
                    <a:pt x="11123" y="43000"/>
                  </a:cubicBezTo>
                  <a:cubicBezTo>
                    <a:pt x="6058" y="47612"/>
                    <a:pt x="106" y="54529"/>
                    <a:pt x="106" y="56323"/>
                  </a:cubicBezTo>
                  <a:cubicBezTo>
                    <a:pt x="106" y="58116"/>
                    <a:pt x="2005" y="58116"/>
                    <a:pt x="2765" y="58116"/>
                  </a:cubicBezTo>
                  <a:cubicBezTo>
                    <a:pt x="4285" y="58116"/>
                    <a:pt x="4665" y="57988"/>
                    <a:pt x="5425" y="56963"/>
                  </a:cubicBezTo>
                  <a:cubicBezTo>
                    <a:pt x="9097" y="51839"/>
                    <a:pt x="13656" y="49277"/>
                    <a:pt x="18088" y="49277"/>
                  </a:cubicBezTo>
                  <a:cubicBezTo>
                    <a:pt x="21634" y="49277"/>
                    <a:pt x="23407" y="50558"/>
                    <a:pt x="27965" y="54145"/>
                  </a:cubicBezTo>
                  <a:cubicBezTo>
                    <a:pt x="31511" y="56835"/>
                    <a:pt x="34424" y="58116"/>
                    <a:pt x="38096" y="58116"/>
                  </a:cubicBezTo>
                  <a:cubicBezTo>
                    <a:pt x="52912" y="58116"/>
                    <a:pt x="62663" y="42872"/>
                    <a:pt x="62663" y="37747"/>
                  </a:cubicBezTo>
                  <a:cubicBezTo>
                    <a:pt x="62663" y="35954"/>
                    <a:pt x="60510" y="35954"/>
                    <a:pt x="60004" y="35954"/>
                  </a:cubicBezTo>
                  <a:cubicBezTo>
                    <a:pt x="57977" y="35954"/>
                    <a:pt x="57724" y="36466"/>
                    <a:pt x="57218" y="38004"/>
                  </a:cubicBezTo>
                  <a:cubicBezTo>
                    <a:pt x="54305" y="45690"/>
                    <a:pt x="44301" y="47099"/>
                    <a:pt x="39489" y="47099"/>
                  </a:cubicBezTo>
                  <a:cubicBezTo>
                    <a:pt x="36830" y="47099"/>
                    <a:pt x="33537" y="46715"/>
                    <a:pt x="29865" y="46074"/>
                  </a:cubicBezTo>
                  <a:cubicBezTo>
                    <a:pt x="22773" y="44921"/>
                    <a:pt x="20747" y="44921"/>
                    <a:pt x="18974" y="44921"/>
                  </a:cubicBezTo>
                  <a:cubicBezTo>
                    <a:pt x="16948" y="44921"/>
                    <a:pt x="16695" y="44921"/>
                    <a:pt x="15809" y="45049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ED978D67-589C-9D9B-BA35-2355243B80F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466043" y="6477263"/>
              <a:ext cx="275807" cy="193441"/>
            </a:xfrm>
            <a:custGeom>
              <a:avLst/>
              <a:gdLst>
                <a:gd name="connsiteX0" fmla="*/ 90780 w 275807"/>
                <a:gd name="connsiteY0" fmla="*/ 37494 h 193441"/>
                <a:gd name="connsiteX1" fmla="*/ 123198 w 275807"/>
                <a:gd name="connsiteY1" fmla="*/ 155353 h 193441"/>
                <a:gd name="connsiteX2" fmla="*/ 134089 w 275807"/>
                <a:gd name="connsiteY2" fmla="*/ 172007 h 193441"/>
                <a:gd name="connsiteX3" fmla="*/ 140167 w 275807"/>
                <a:gd name="connsiteY3" fmla="*/ 167395 h 193441"/>
                <a:gd name="connsiteX4" fmla="*/ 190314 w 275807"/>
                <a:gd name="connsiteY4" fmla="*/ 113334 h 193441"/>
                <a:gd name="connsiteX5" fmla="*/ 245780 w 275807"/>
                <a:gd name="connsiteY5" fmla="*/ 47999 h 193441"/>
                <a:gd name="connsiteX6" fmla="*/ 233116 w 275807"/>
                <a:gd name="connsiteY6" fmla="*/ 157403 h 193441"/>
                <a:gd name="connsiteX7" fmla="*/ 234129 w 275807"/>
                <a:gd name="connsiteY7" fmla="*/ 177900 h 193441"/>
                <a:gd name="connsiteX8" fmla="*/ 246033 w 275807"/>
                <a:gd name="connsiteY8" fmla="*/ 188148 h 193441"/>
                <a:gd name="connsiteX9" fmla="*/ 275918 w 275807"/>
                <a:gd name="connsiteY9" fmla="*/ 171751 h 193441"/>
                <a:gd name="connsiteX10" fmla="*/ 273639 w 275807"/>
                <a:gd name="connsiteY10" fmla="*/ 169957 h 193441"/>
                <a:gd name="connsiteX11" fmla="*/ 262495 w 275807"/>
                <a:gd name="connsiteY11" fmla="*/ 174056 h 193441"/>
                <a:gd name="connsiteX12" fmla="*/ 255404 w 275807"/>
                <a:gd name="connsiteY12" fmla="*/ 163295 h 193441"/>
                <a:gd name="connsiteX13" fmla="*/ 254644 w 275807"/>
                <a:gd name="connsiteY13" fmla="*/ 146385 h 193441"/>
                <a:gd name="connsiteX14" fmla="*/ 273132 w 275807"/>
                <a:gd name="connsiteY14" fmla="*/ 8542 h 193441"/>
                <a:gd name="connsiteX15" fmla="*/ 273639 w 275807"/>
                <a:gd name="connsiteY15" fmla="*/ 4186 h 193441"/>
                <a:gd name="connsiteX16" fmla="*/ 271613 w 275807"/>
                <a:gd name="connsiteY16" fmla="*/ 343 h 193441"/>
                <a:gd name="connsiteX17" fmla="*/ 265534 w 275807"/>
                <a:gd name="connsiteY17" fmla="*/ 6236 h 193441"/>
                <a:gd name="connsiteX18" fmla="*/ 142700 w 275807"/>
                <a:gd name="connsiteY18" fmla="*/ 146642 h 193441"/>
                <a:gd name="connsiteX19" fmla="*/ 122945 w 275807"/>
                <a:gd name="connsiteY19" fmla="*/ 87456 h 193441"/>
                <a:gd name="connsiteX20" fmla="*/ 106989 w 275807"/>
                <a:gd name="connsiteY20" fmla="*/ 12385 h 193441"/>
                <a:gd name="connsiteX21" fmla="*/ 104963 w 275807"/>
                <a:gd name="connsiteY21" fmla="*/ 1368 h 193441"/>
                <a:gd name="connsiteX22" fmla="*/ 102177 w 275807"/>
                <a:gd name="connsiteY22" fmla="*/ 87 h 193441"/>
                <a:gd name="connsiteX23" fmla="*/ 86221 w 275807"/>
                <a:gd name="connsiteY23" fmla="*/ 11104 h 193441"/>
                <a:gd name="connsiteX24" fmla="*/ 60388 w 275807"/>
                <a:gd name="connsiteY24" fmla="*/ 115383 h 193441"/>
                <a:gd name="connsiteX25" fmla="*/ 29743 w 275807"/>
                <a:gd name="connsiteY25" fmla="*/ 169957 h 193441"/>
                <a:gd name="connsiteX26" fmla="*/ 11508 w 275807"/>
                <a:gd name="connsiteY26" fmla="*/ 162783 h 193441"/>
                <a:gd name="connsiteX27" fmla="*/ 9228 w 275807"/>
                <a:gd name="connsiteY27" fmla="*/ 161502 h 193441"/>
                <a:gd name="connsiteX28" fmla="*/ 111 w 275807"/>
                <a:gd name="connsiteY28" fmla="*/ 180206 h 193441"/>
                <a:gd name="connsiteX29" fmla="*/ 8215 w 275807"/>
                <a:gd name="connsiteY29" fmla="*/ 189942 h 193441"/>
                <a:gd name="connsiteX30" fmla="*/ 21892 w 275807"/>
                <a:gd name="connsiteY30" fmla="*/ 193529 h 193441"/>
                <a:gd name="connsiteX31" fmla="*/ 57602 w 275807"/>
                <a:gd name="connsiteY31" fmla="*/ 143823 h 193441"/>
                <a:gd name="connsiteX32" fmla="*/ 90780 w 275807"/>
                <a:gd name="connsiteY32" fmla="*/ 37494 h 19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5807" h="193441">
                  <a:moveTo>
                    <a:pt x="90780" y="37494"/>
                  </a:moveTo>
                  <a:cubicBezTo>
                    <a:pt x="97618" y="70802"/>
                    <a:pt x="108762" y="125632"/>
                    <a:pt x="123198" y="155353"/>
                  </a:cubicBezTo>
                  <a:cubicBezTo>
                    <a:pt x="128770" y="166370"/>
                    <a:pt x="131556" y="172007"/>
                    <a:pt x="134089" y="172007"/>
                  </a:cubicBezTo>
                  <a:cubicBezTo>
                    <a:pt x="135102" y="172007"/>
                    <a:pt x="135608" y="172007"/>
                    <a:pt x="140167" y="167395"/>
                  </a:cubicBezTo>
                  <a:cubicBezTo>
                    <a:pt x="159416" y="148691"/>
                    <a:pt x="172585" y="133831"/>
                    <a:pt x="190314" y="113334"/>
                  </a:cubicBezTo>
                  <a:lnTo>
                    <a:pt x="245780" y="47999"/>
                  </a:lnTo>
                  <a:cubicBezTo>
                    <a:pt x="242234" y="69777"/>
                    <a:pt x="233116" y="127425"/>
                    <a:pt x="233116" y="157403"/>
                  </a:cubicBezTo>
                  <a:cubicBezTo>
                    <a:pt x="233116" y="164320"/>
                    <a:pt x="233370" y="170982"/>
                    <a:pt x="234129" y="177900"/>
                  </a:cubicBezTo>
                  <a:cubicBezTo>
                    <a:pt x="234383" y="180718"/>
                    <a:pt x="235396" y="188148"/>
                    <a:pt x="246033" y="188148"/>
                  </a:cubicBezTo>
                  <a:cubicBezTo>
                    <a:pt x="256670" y="188148"/>
                    <a:pt x="275918" y="176875"/>
                    <a:pt x="275918" y="171751"/>
                  </a:cubicBezTo>
                  <a:cubicBezTo>
                    <a:pt x="275918" y="170213"/>
                    <a:pt x="274399" y="169957"/>
                    <a:pt x="273639" y="169957"/>
                  </a:cubicBezTo>
                  <a:cubicBezTo>
                    <a:pt x="270347" y="169957"/>
                    <a:pt x="265281" y="172263"/>
                    <a:pt x="262495" y="174056"/>
                  </a:cubicBezTo>
                  <a:cubicBezTo>
                    <a:pt x="256417" y="173288"/>
                    <a:pt x="255910" y="169188"/>
                    <a:pt x="255404" y="163295"/>
                  </a:cubicBezTo>
                  <a:cubicBezTo>
                    <a:pt x="254644" y="155097"/>
                    <a:pt x="254644" y="147410"/>
                    <a:pt x="254644" y="146385"/>
                  </a:cubicBezTo>
                  <a:cubicBezTo>
                    <a:pt x="254644" y="117946"/>
                    <a:pt x="265788" y="40313"/>
                    <a:pt x="273132" y="8542"/>
                  </a:cubicBezTo>
                  <a:cubicBezTo>
                    <a:pt x="273386" y="6749"/>
                    <a:pt x="273639" y="6236"/>
                    <a:pt x="273639" y="4186"/>
                  </a:cubicBezTo>
                  <a:cubicBezTo>
                    <a:pt x="273639" y="3162"/>
                    <a:pt x="273386" y="343"/>
                    <a:pt x="271613" y="343"/>
                  </a:cubicBezTo>
                  <a:cubicBezTo>
                    <a:pt x="270600" y="343"/>
                    <a:pt x="270347" y="599"/>
                    <a:pt x="265534" y="6236"/>
                  </a:cubicBezTo>
                  <a:cubicBezTo>
                    <a:pt x="241727" y="35445"/>
                    <a:pt x="167773" y="125120"/>
                    <a:pt x="142700" y="146642"/>
                  </a:cubicBezTo>
                  <a:cubicBezTo>
                    <a:pt x="136368" y="133062"/>
                    <a:pt x="131809" y="123326"/>
                    <a:pt x="122945" y="87456"/>
                  </a:cubicBezTo>
                  <a:cubicBezTo>
                    <a:pt x="115600" y="58504"/>
                    <a:pt x="111295" y="37238"/>
                    <a:pt x="106989" y="12385"/>
                  </a:cubicBezTo>
                  <a:cubicBezTo>
                    <a:pt x="106229" y="8798"/>
                    <a:pt x="104963" y="1881"/>
                    <a:pt x="104963" y="1368"/>
                  </a:cubicBezTo>
                  <a:cubicBezTo>
                    <a:pt x="104203" y="87"/>
                    <a:pt x="102937" y="87"/>
                    <a:pt x="102177" y="87"/>
                  </a:cubicBezTo>
                  <a:cubicBezTo>
                    <a:pt x="97618" y="87"/>
                    <a:pt x="86981" y="5724"/>
                    <a:pt x="86221" y="11104"/>
                  </a:cubicBezTo>
                  <a:cubicBezTo>
                    <a:pt x="83182" y="32626"/>
                    <a:pt x="78117" y="66447"/>
                    <a:pt x="60388" y="115383"/>
                  </a:cubicBezTo>
                  <a:cubicBezTo>
                    <a:pt x="40127" y="169957"/>
                    <a:pt x="34555" y="169957"/>
                    <a:pt x="29743" y="169957"/>
                  </a:cubicBezTo>
                  <a:cubicBezTo>
                    <a:pt x="26450" y="169957"/>
                    <a:pt x="17079" y="167907"/>
                    <a:pt x="11508" y="162783"/>
                  </a:cubicBezTo>
                  <a:cubicBezTo>
                    <a:pt x="10241" y="161502"/>
                    <a:pt x="9735" y="161502"/>
                    <a:pt x="9228" y="161502"/>
                  </a:cubicBezTo>
                  <a:cubicBezTo>
                    <a:pt x="5682" y="161502"/>
                    <a:pt x="111" y="173032"/>
                    <a:pt x="111" y="180206"/>
                  </a:cubicBezTo>
                  <a:cubicBezTo>
                    <a:pt x="111" y="182512"/>
                    <a:pt x="111" y="185586"/>
                    <a:pt x="8215" y="189942"/>
                  </a:cubicBezTo>
                  <a:cubicBezTo>
                    <a:pt x="14547" y="193273"/>
                    <a:pt x="20625" y="193529"/>
                    <a:pt x="21892" y="193529"/>
                  </a:cubicBezTo>
                  <a:cubicBezTo>
                    <a:pt x="37594" y="193529"/>
                    <a:pt x="52537" y="156890"/>
                    <a:pt x="57602" y="143823"/>
                  </a:cubicBezTo>
                  <a:cubicBezTo>
                    <a:pt x="69506" y="114871"/>
                    <a:pt x="83689" y="74389"/>
                    <a:pt x="90780" y="37494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E8D3DB4E-13FC-C4D7-F261-43DED0D8C30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783741" y="6417593"/>
              <a:ext cx="46094" cy="179170"/>
            </a:xfrm>
            <a:custGeom>
              <a:avLst/>
              <a:gdLst>
                <a:gd name="connsiteX0" fmla="*/ 42671 w 46094"/>
                <a:gd name="connsiteY0" fmla="*/ 83 h 179170"/>
                <a:gd name="connsiteX1" fmla="*/ 123 w 46094"/>
                <a:gd name="connsiteY1" fmla="*/ 89579 h 179170"/>
                <a:gd name="connsiteX2" fmla="*/ 42671 w 46094"/>
                <a:gd name="connsiteY2" fmla="*/ 179254 h 179170"/>
                <a:gd name="connsiteX3" fmla="*/ 46217 w 46094"/>
                <a:gd name="connsiteY3" fmla="*/ 177101 h 179170"/>
                <a:gd name="connsiteX4" fmla="*/ 44444 w 46094"/>
                <a:gd name="connsiteY4" fmla="*/ 174411 h 179170"/>
                <a:gd name="connsiteX5" fmla="*/ 12178 w 46094"/>
                <a:gd name="connsiteY5" fmla="*/ 89758 h 179170"/>
                <a:gd name="connsiteX6" fmla="*/ 44976 w 46094"/>
                <a:gd name="connsiteY6" fmla="*/ 4387 h 179170"/>
                <a:gd name="connsiteX7" fmla="*/ 46217 w 46094"/>
                <a:gd name="connsiteY7" fmla="*/ 2235 h 179170"/>
                <a:gd name="connsiteX8" fmla="*/ 42671 w 46094"/>
                <a:gd name="connsiteY8" fmla="*/ 83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94" h="179170">
                  <a:moveTo>
                    <a:pt x="42671" y="83"/>
                  </a:moveTo>
                  <a:cubicBezTo>
                    <a:pt x="8987" y="24116"/>
                    <a:pt x="123" y="62138"/>
                    <a:pt x="123" y="89579"/>
                  </a:cubicBezTo>
                  <a:cubicBezTo>
                    <a:pt x="123" y="114867"/>
                    <a:pt x="7569" y="154145"/>
                    <a:pt x="42671" y="179254"/>
                  </a:cubicBezTo>
                  <a:cubicBezTo>
                    <a:pt x="44090" y="179254"/>
                    <a:pt x="46217" y="179254"/>
                    <a:pt x="46217" y="177101"/>
                  </a:cubicBezTo>
                  <a:cubicBezTo>
                    <a:pt x="46217" y="176025"/>
                    <a:pt x="45685" y="175667"/>
                    <a:pt x="44444" y="174411"/>
                  </a:cubicBezTo>
                  <a:cubicBezTo>
                    <a:pt x="20865" y="152889"/>
                    <a:pt x="12178" y="122400"/>
                    <a:pt x="12178" y="89758"/>
                  </a:cubicBezTo>
                  <a:cubicBezTo>
                    <a:pt x="12178" y="41333"/>
                    <a:pt x="30439" y="17659"/>
                    <a:pt x="44976" y="4387"/>
                  </a:cubicBezTo>
                  <a:cubicBezTo>
                    <a:pt x="45685" y="3670"/>
                    <a:pt x="46217" y="3132"/>
                    <a:pt x="46217" y="2235"/>
                  </a:cubicBezTo>
                  <a:cubicBezTo>
                    <a:pt x="46217" y="83"/>
                    <a:pt x="44090" y="83"/>
                    <a:pt x="42671" y="83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B4FCA146-4530-CC52-9E95-3B47D9266FA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856150" y="6424587"/>
              <a:ext cx="130837" cy="132180"/>
            </a:xfrm>
            <a:custGeom>
              <a:avLst/>
              <a:gdLst>
                <a:gd name="connsiteX0" fmla="*/ 69977 w 130837"/>
                <a:gd name="connsiteY0" fmla="*/ 70567 h 132180"/>
                <a:gd name="connsiteX1" fmla="*/ 123872 w 130837"/>
                <a:gd name="connsiteY1" fmla="*/ 70567 h 132180"/>
                <a:gd name="connsiteX2" fmla="*/ 130963 w 130837"/>
                <a:gd name="connsiteY2" fmla="*/ 66263 h 132180"/>
                <a:gd name="connsiteX3" fmla="*/ 123872 w 130837"/>
                <a:gd name="connsiteY3" fmla="*/ 61779 h 132180"/>
                <a:gd name="connsiteX4" fmla="*/ 69977 w 130837"/>
                <a:gd name="connsiteY4" fmla="*/ 61779 h 132180"/>
                <a:gd name="connsiteX5" fmla="*/ 69977 w 130837"/>
                <a:gd name="connsiteY5" fmla="*/ 7795 h 132180"/>
                <a:gd name="connsiteX6" fmla="*/ 65545 w 130837"/>
                <a:gd name="connsiteY6" fmla="*/ 83 h 132180"/>
                <a:gd name="connsiteX7" fmla="*/ 61290 w 130837"/>
                <a:gd name="connsiteY7" fmla="*/ 6898 h 132180"/>
                <a:gd name="connsiteX8" fmla="*/ 61290 w 130837"/>
                <a:gd name="connsiteY8" fmla="*/ 61779 h 132180"/>
                <a:gd name="connsiteX9" fmla="*/ 7217 w 130837"/>
                <a:gd name="connsiteY9" fmla="*/ 61779 h 132180"/>
                <a:gd name="connsiteX10" fmla="*/ 126 w 130837"/>
                <a:gd name="connsiteY10" fmla="*/ 66263 h 132180"/>
                <a:gd name="connsiteX11" fmla="*/ 7217 w 130837"/>
                <a:gd name="connsiteY11" fmla="*/ 70567 h 132180"/>
                <a:gd name="connsiteX12" fmla="*/ 61290 w 130837"/>
                <a:gd name="connsiteY12" fmla="*/ 70567 h 132180"/>
                <a:gd name="connsiteX13" fmla="*/ 61290 w 130837"/>
                <a:gd name="connsiteY13" fmla="*/ 123476 h 132180"/>
                <a:gd name="connsiteX14" fmla="*/ 7217 w 130837"/>
                <a:gd name="connsiteY14" fmla="*/ 123476 h 132180"/>
                <a:gd name="connsiteX15" fmla="*/ 126 w 130837"/>
                <a:gd name="connsiteY15" fmla="*/ 127959 h 132180"/>
                <a:gd name="connsiteX16" fmla="*/ 7217 w 130837"/>
                <a:gd name="connsiteY16" fmla="*/ 132264 h 132180"/>
                <a:gd name="connsiteX17" fmla="*/ 123872 w 130837"/>
                <a:gd name="connsiteY17" fmla="*/ 132264 h 132180"/>
                <a:gd name="connsiteX18" fmla="*/ 130963 w 130837"/>
                <a:gd name="connsiteY18" fmla="*/ 127959 h 132180"/>
                <a:gd name="connsiteX19" fmla="*/ 123872 w 130837"/>
                <a:gd name="connsiteY19" fmla="*/ 123476 h 132180"/>
                <a:gd name="connsiteX20" fmla="*/ 69977 w 130837"/>
                <a:gd name="connsiteY20" fmla="*/ 123476 h 132180"/>
                <a:gd name="connsiteX21" fmla="*/ 69977 w 130837"/>
                <a:gd name="connsiteY21" fmla="*/ 70567 h 1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837" h="132180">
                  <a:moveTo>
                    <a:pt x="69977" y="70567"/>
                  </a:moveTo>
                  <a:lnTo>
                    <a:pt x="123872" y="70567"/>
                  </a:lnTo>
                  <a:cubicBezTo>
                    <a:pt x="126709" y="70567"/>
                    <a:pt x="130963" y="70567"/>
                    <a:pt x="130963" y="66263"/>
                  </a:cubicBezTo>
                  <a:cubicBezTo>
                    <a:pt x="130963" y="61779"/>
                    <a:pt x="126886" y="61779"/>
                    <a:pt x="123872" y="61779"/>
                  </a:cubicBezTo>
                  <a:lnTo>
                    <a:pt x="69977" y="61779"/>
                  </a:lnTo>
                  <a:lnTo>
                    <a:pt x="69977" y="7795"/>
                  </a:lnTo>
                  <a:cubicBezTo>
                    <a:pt x="69977" y="4567"/>
                    <a:pt x="69977" y="83"/>
                    <a:pt x="65545" y="83"/>
                  </a:cubicBezTo>
                  <a:cubicBezTo>
                    <a:pt x="61290" y="83"/>
                    <a:pt x="61290" y="4208"/>
                    <a:pt x="61290" y="6898"/>
                  </a:cubicBezTo>
                  <a:lnTo>
                    <a:pt x="61290" y="61779"/>
                  </a:lnTo>
                  <a:lnTo>
                    <a:pt x="7217" y="61779"/>
                  </a:lnTo>
                  <a:cubicBezTo>
                    <a:pt x="4203" y="61779"/>
                    <a:pt x="126" y="61779"/>
                    <a:pt x="126" y="66263"/>
                  </a:cubicBezTo>
                  <a:cubicBezTo>
                    <a:pt x="126" y="70567"/>
                    <a:pt x="4381" y="70567"/>
                    <a:pt x="7217" y="70567"/>
                  </a:cubicBezTo>
                  <a:lnTo>
                    <a:pt x="61290" y="70567"/>
                  </a:lnTo>
                  <a:lnTo>
                    <a:pt x="61290" y="123476"/>
                  </a:lnTo>
                  <a:lnTo>
                    <a:pt x="7217" y="123476"/>
                  </a:lnTo>
                  <a:cubicBezTo>
                    <a:pt x="4203" y="123476"/>
                    <a:pt x="126" y="123476"/>
                    <a:pt x="126" y="127959"/>
                  </a:cubicBezTo>
                  <a:cubicBezTo>
                    <a:pt x="126" y="132264"/>
                    <a:pt x="4381" y="132264"/>
                    <a:pt x="7217" y="132264"/>
                  </a:cubicBezTo>
                  <a:lnTo>
                    <a:pt x="123872" y="132264"/>
                  </a:lnTo>
                  <a:cubicBezTo>
                    <a:pt x="126709" y="132264"/>
                    <a:pt x="130963" y="132264"/>
                    <a:pt x="130963" y="127959"/>
                  </a:cubicBezTo>
                  <a:cubicBezTo>
                    <a:pt x="130963" y="123476"/>
                    <a:pt x="126886" y="123476"/>
                    <a:pt x="123872" y="123476"/>
                  </a:cubicBezTo>
                  <a:lnTo>
                    <a:pt x="69977" y="123476"/>
                  </a:lnTo>
                  <a:lnTo>
                    <a:pt x="69977" y="70567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2045519F-0570-4BE5-7C35-051B731846A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013379" y="6417593"/>
              <a:ext cx="45917" cy="179170"/>
            </a:xfrm>
            <a:custGeom>
              <a:avLst/>
              <a:gdLst>
                <a:gd name="connsiteX0" fmla="*/ 3500 w 45917"/>
                <a:gd name="connsiteY0" fmla="*/ 83 h 179170"/>
                <a:gd name="connsiteX1" fmla="*/ 132 w 45917"/>
                <a:gd name="connsiteY1" fmla="*/ 2235 h 179170"/>
                <a:gd name="connsiteX2" fmla="*/ 1727 w 45917"/>
                <a:gd name="connsiteY2" fmla="*/ 4925 h 179170"/>
                <a:gd name="connsiteX3" fmla="*/ 33994 w 45917"/>
                <a:gd name="connsiteY3" fmla="*/ 89579 h 179170"/>
                <a:gd name="connsiteX4" fmla="*/ 3323 w 45917"/>
                <a:gd name="connsiteY4" fmla="*/ 172976 h 179170"/>
                <a:gd name="connsiteX5" fmla="*/ 132 w 45917"/>
                <a:gd name="connsiteY5" fmla="*/ 177101 h 179170"/>
                <a:gd name="connsiteX6" fmla="*/ 2437 w 45917"/>
                <a:gd name="connsiteY6" fmla="*/ 179254 h 179170"/>
                <a:gd name="connsiteX7" fmla="*/ 33107 w 45917"/>
                <a:gd name="connsiteY7" fmla="*/ 144998 h 179170"/>
                <a:gd name="connsiteX8" fmla="*/ 46049 w 45917"/>
                <a:gd name="connsiteY8" fmla="*/ 89758 h 179170"/>
                <a:gd name="connsiteX9" fmla="*/ 3500 w 45917"/>
                <a:gd name="connsiteY9" fmla="*/ 83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17" h="179170">
                  <a:moveTo>
                    <a:pt x="3500" y="83"/>
                  </a:moveTo>
                  <a:cubicBezTo>
                    <a:pt x="2259" y="83"/>
                    <a:pt x="132" y="83"/>
                    <a:pt x="132" y="2235"/>
                  </a:cubicBezTo>
                  <a:cubicBezTo>
                    <a:pt x="132" y="3132"/>
                    <a:pt x="664" y="3670"/>
                    <a:pt x="1727" y="4925"/>
                  </a:cubicBezTo>
                  <a:cubicBezTo>
                    <a:pt x="16974" y="19094"/>
                    <a:pt x="33994" y="43306"/>
                    <a:pt x="33994" y="89579"/>
                  </a:cubicBezTo>
                  <a:cubicBezTo>
                    <a:pt x="33994" y="127063"/>
                    <a:pt x="22470" y="155400"/>
                    <a:pt x="3323" y="172976"/>
                  </a:cubicBezTo>
                  <a:cubicBezTo>
                    <a:pt x="309" y="176025"/>
                    <a:pt x="132" y="176205"/>
                    <a:pt x="132" y="177101"/>
                  </a:cubicBezTo>
                  <a:cubicBezTo>
                    <a:pt x="132" y="177998"/>
                    <a:pt x="664" y="179254"/>
                    <a:pt x="2437" y="179254"/>
                  </a:cubicBezTo>
                  <a:cubicBezTo>
                    <a:pt x="4564" y="179254"/>
                    <a:pt x="21406" y="167416"/>
                    <a:pt x="33107" y="144998"/>
                  </a:cubicBezTo>
                  <a:cubicBezTo>
                    <a:pt x="40908" y="130112"/>
                    <a:pt x="46049" y="110742"/>
                    <a:pt x="46049" y="89758"/>
                  </a:cubicBezTo>
                  <a:cubicBezTo>
                    <a:pt x="46049" y="64470"/>
                    <a:pt x="38603" y="25192"/>
                    <a:pt x="3500" y="83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48B9267D-F2BE-4897-0941-3AAC3C6291A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177134" y="6563863"/>
              <a:ext cx="168422" cy="59954"/>
            </a:xfrm>
            <a:custGeom>
              <a:avLst/>
              <a:gdLst>
                <a:gd name="connsiteX0" fmla="*/ 159950 w 168422"/>
                <a:gd name="connsiteY0" fmla="*/ 10336 h 59954"/>
                <a:gd name="connsiteX1" fmla="*/ 168561 w 168422"/>
                <a:gd name="connsiteY1" fmla="*/ 5211 h 59954"/>
                <a:gd name="connsiteX2" fmla="*/ 160203 w 168422"/>
                <a:gd name="connsiteY2" fmla="*/ 87 h 59954"/>
                <a:gd name="connsiteX3" fmla="*/ 8496 w 168422"/>
                <a:gd name="connsiteY3" fmla="*/ 87 h 59954"/>
                <a:gd name="connsiteX4" fmla="*/ 138 w 168422"/>
                <a:gd name="connsiteY4" fmla="*/ 5211 h 59954"/>
                <a:gd name="connsiteX5" fmla="*/ 8749 w 168422"/>
                <a:gd name="connsiteY5" fmla="*/ 10336 h 59954"/>
                <a:gd name="connsiteX6" fmla="*/ 159950 w 168422"/>
                <a:gd name="connsiteY6" fmla="*/ 10336 h 59954"/>
                <a:gd name="connsiteX7" fmla="*/ 160203 w 168422"/>
                <a:gd name="connsiteY7" fmla="*/ 60041 h 59954"/>
                <a:gd name="connsiteX8" fmla="*/ 168561 w 168422"/>
                <a:gd name="connsiteY8" fmla="*/ 54917 h 59954"/>
                <a:gd name="connsiteX9" fmla="*/ 159950 w 168422"/>
                <a:gd name="connsiteY9" fmla="*/ 49793 h 59954"/>
                <a:gd name="connsiteX10" fmla="*/ 8749 w 168422"/>
                <a:gd name="connsiteY10" fmla="*/ 49793 h 59954"/>
                <a:gd name="connsiteX11" fmla="*/ 138 w 168422"/>
                <a:gd name="connsiteY11" fmla="*/ 54917 h 59954"/>
                <a:gd name="connsiteX12" fmla="*/ 8496 w 168422"/>
                <a:gd name="connsiteY12" fmla="*/ 60041 h 59954"/>
                <a:gd name="connsiteX13" fmla="*/ 160203 w 168422"/>
                <a:gd name="connsiteY13" fmla="*/ 60041 h 5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422" h="59954">
                  <a:moveTo>
                    <a:pt x="159950" y="10336"/>
                  </a:moveTo>
                  <a:cubicBezTo>
                    <a:pt x="163749" y="10336"/>
                    <a:pt x="168561" y="10336"/>
                    <a:pt x="168561" y="5211"/>
                  </a:cubicBezTo>
                  <a:cubicBezTo>
                    <a:pt x="168561" y="87"/>
                    <a:pt x="163749" y="87"/>
                    <a:pt x="160203" y="87"/>
                  </a:cubicBezTo>
                  <a:lnTo>
                    <a:pt x="8496" y="87"/>
                  </a:lnTo>
                  <a:cubicBezTo>
                    <a:pt x="4950" y="87"/>
                    <a:pt x="138" y="87"/>
                    <a:pt x="138" y="5211"/>
                  </a:cubicBezTo>
                  <a:cubicBezTo>
                    <a:pt x="138" y="10336"/>
                    <a:pt x="4950" y="10336"/>
                    <a:pt x="8749" y="10336"/>
                  </a:cubicBezTo>
                  <a:lnTo>
                    <a:pt x="159950" y="10336"/>
                  </a:lnTo>
                  <a:close/>
                  <a:moveTo>
                    <a:pt x="160203" y="60041"/>
                  </a:moveTo>
                  <a:cubicBezTo>
                    <a:pt x="163749" y="60041"/>
                    <a:pt x="168561" y="60041"/>
                    <a:pt x="168561" y="54917"/>
                  </a:cubicBezTo>
                  <a:cubicBezTo>
                    <a:pt x="168561" y="49793"/>
                    <a:pt x="163749" y="49793"/>
                    <a:pt x="159950" y="49793"/>
                  </a:cubicBezTo>
                  <a:lnTo>
                    <a:pt x="8749" y="49793"/>
                  </a:lnTo>
                  <a:cubicBezTo>
                    <a:pt x="4950" y="49793"/>
                    <a:pt x="138" y="49793"/>
                    <a:pt x="138" y="54917"/>
                  </a:cubicBezTo>
                  <a:cubicBezTo>
                    <a:pt x="138" y="60041"/>
                    <a:pt x="4950" y="60041"/>
                    <a:pt x="8496" y="60041"/>
                  </a:cubicBezTo>
                  <a:lnTo>
                    <a:pt x="160203" y="60041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A2E7BCCD-1A2F-49A1-CFD8-E8917D20C1F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487715" y="6315206"/>
              <a:ext cx="66862" cy="172175"/>
            </a:xfrm>
            <a:custGeom>
              <a:avLst/>
              <a:gdLst>
                <a:gd name="connsiteX0" fmla="*/ 64734 w 66862"/>
                <a:gd name="connsiteY0" fmla="*/ 9304 h 172175"/>
                <a:gd name="connsiteX1" fmla="*/ 55363 w 66862"/>
                <a:gd name="connsiteY1" fmla="*/ 80 h 172175"/>
                <a:gd name="connsiteX2" fmla="*/ 41687 w 66862"/>
                <a:gd name="connsiteY2" fmla="*/ 13660 h 172175"/>
                <a:gd name="connsiteX3" fmla="*/ 51311 w 66862"/>
                <a:gd name="connsiteY3" fmla="*/ 22883 h 172175"/>
                <a:gd name="connsiteX4" fmla="*/ 64734 w 66862"/>
                <a:gd name="connsiteY4" fmla="*/ 9304 h 172175"/>
                <a:gd name="connsiteX5" fmla="*/ 45486 w 66862"/>
                <a:gd name="connsiteY5" fmla="*/ 105641 h 172175"/>
                <a:gd name="connsiteX6" fmla="*/ 51057 w 66862"/>
                <a:gd name="connsiteY6" fmla="*/ 90780 h 172175"/>
                <a:gd name="connsiteX7" fmla="*/ 54350 w 66862"/>
                <a:gd name="connsiteY7" fmla="*/ 77201 h 172175"/>
                <a:gd name="connsiteX8" fmla="*/ 33582 w 66862"/>
                <a:gd name="connsiteY8" fmla="*/ 56191 h 172175"/>
                <a:gd name="connsiteX9" fmla="*/ 151 w 66862"/>
                <a:gd name="connsiteY9" fmla="*/ 95648 h 172175"/>
                <a:gd name="connsiteX10" fmla="*/ 3190 w 66862"/>
                <a:gd name="connsiteY10" fmla="*/ 98210 h 172175"/>
                <a:gd name="connsiteX11" fmla="*/ 7242 w 66862"/>
                <a:gd name="connsiteY11" fmla="*/ 93598 h 172175"/>
                <a:gd name="connsiteX12" fmla="*/ 32822 w 66862"/>
                <a:gd name="connsiteY12" fmla="*/ 61828 h 172175"/>
                <a:gd name="connsiteX13" fmla="*/ 39154 w 66862"/>
                <a:gd name="connsiteY13" fmla="*/ 70027 h 172175"/>
                <a:gd name="connsiteX14" fmla="*/ 36368 w 66862"/>
                <a:gd name="connsiteY14" fmla="*/ 83350 h 172175"/>
                <a:gd name="connsiteX15" fmla="*/ 18892 w 66862"/>
                <a:gd name="connsiteY15" fmla="*/ 130750 h 172175"/>
                <a:gd name="connsiteX16" fmla="*/ 13067 w 66862"/>
                <a:gd name="connsiteY16" fmla="*/ 151247 h 172175"/>
                <a:gd name="connsiteX17" fmla="*/ 33835 w 66862"/>
                <a:gd name="connsiteY17" fmla="*/ 172256 h 172175"/>
                <a:gd name="connsiteX18" fmla="*/ 67013 w 66862"/>
                <a:gd name="connsiteY18" fmla="*/ 132799 h 172175"/>
                <a:gd name="connsiteX19" fmla="*/ 63974 w 66862"/>
                <a:gd name="connsiteY19" fmla="*/ 130237 h 172175"/>
                <a:gd name="connsiteX20" fmla="*/ 60175 w 66862"/>
                <a:gd name="connsiteY20" fmla="*/ 134849 h 172175"/>
                <a:gd name="connsiteX21" fmla="*/ 34342 w 66862"/>
                <a:gd name="connsiteY21" fmla="*/ 166620 h 172175"/>
                <a:gd name="connsiteX22" fmla="*/ 28263 w 66862"/>
                <a:gd name="connsiteY22" fmla="*/ 158164 h 172175"/>
                <a:gd name="connsiteX23" fmla="*/ 35608 w 66862"/>
                <a:gd name="connsiteY23" fmla="*/ 132543 h 172175"/>
                <a:gd name="connsiteX24" fmla="*/ 45486 w 66862"/>
                <a:gd name="connsiteY24" fmla="*/ 105641 h 17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862" h="172175">
                  <a:moveTo>
                    <a:pt x="64734" y="9304"/>
                  </a:moveTo>
                  <a:cubicBezTo>
                    <a:pt x="64734" y="4180"/>
                    <a:pt x="61188" y="80"/>
                    <a:pt x="55363" y="80"/>
                  </a:cubicBezTo>
                  <a:cubicBezTo>
                    <a:pt x="48525" y="80"/>
                    <a:pt x="41687" y="6742"/>
                    <a:pt x="41687" y="13660"/>
                  </a:cubicBezTo>
                  <a:cubicBezTo>
                    <a:pt x="41687" y="18528"/>
                    <a:pt x="45232" y="22883"/>
                    <a:pt x="51311" y="22883"/>
                  </a:cubicBezTo>
                  <a:cubicBezTo>
                    <a:pt x="57136" y="22883"/>
                    <a:pt x="64734" y="16990"/>
                    <a:pt x="64734" y="9304"/>
                  </a:cubicBezTo>
                  <a:close/>
                  <a:moveTo>
                    <a:pt x="45486" y="105641"/>
                  </a:moveTo>
                  <a:cubicBezTo>
                    <a:pt x="48525" y="98210"/>
                    <a:pt x="48525" y="97698"/>
                    <a:pt x="51057" y="90780"/>
                  </a:cubicBezTo>
                  <a:cubicBezTo>
                    <a:pt x="53084" y="85656"/>
                    <a:pt x="54350" y="82069"/>
                    <a:pt x="54350" y="77201"/>
                  </a:cubicBezTo>
                  <a:cubicBezTo>
                    <a:pt x="54350" y="65671"/>
                    <a:pt x="46245" y="56191"/>
                    <a:pt x="33582" y="56191"/>
                  </a:cubicBezTo>
                  <a:cubicBezTo>
                    <a:pt x="9775" y="56191"/>
                    <a:pt x="151" y="93342"/>
                    <a:pt x="151" y="95648"/>
                  </a:cubicBezTo>
                  <a:cubicBezTo>
                    <a:pt x="151" y="98210"/>
                    <a:pt x="2683" y="98210"/>
                    <a:pt x="3190" y="98210"/>
                  </a:cubicBezTo>
                  <a:cubicBezTo>
                    <a:pt x="5723" y="98210"/>
                    <a:pt x="5976" y="97698"/>
                    <a:pt x="7242" y="93598"/>
                  </a:cubicBezTo>
                  <a:cubicBezTo>
                    <a:pt x="14080" y="69514"/>
                    <a:pt x="24211" y="61828"/>
                    <a:pt x="32822" y="61828"/>
                  </a:cubicBezTo>
                  <a:cubicBezTo>
                    <a:pt x="34848" y="61828"/>
                    <a:pt x="39154" y="61828"/>
                    <a:pt x="39154" y="70027"/>
                  </a:cubicBezTo>
                  <a:cubicBezTo>
                    <a:pt x="39154" y="75407"/>
                    <a:pt x="37381" y="80788"/>
                    <a:pt x="36368" y="83350"/>
                  </a:cubicBezTo>
                  <a:cubicBezTo>
                    <a:pt x="34342" y="90011"/>
                    <a:pt x="22945" y="119732"/>
                    <a:pt x="18892" y="130750"/>
                  </a:cubicBezTo>
                  <a:cubicBezTo>
                    <a:pt x="16360" y="137411"/>
                    <a:pt x="13067" y="145866"/>
                    <a:pt x="13067" y="151247"/>
                  </a:cubicBezTo>
                  <a:cubicBezTo>
                    <a:pt x="13067" y="163289"/>
                    <a:pt x="21678" y="172256"/>
                    <a:pt x="33835" y="172256"/>
                  </a:cubicBezTo>
                  <a:cubicBezTo>
                    <a:pt x="57642" y="172256"/>
                    <a:pt x="67013" y="135105"/>
                    <a:pt x="67013" y="132799"/>
                  </a:cubicBezTo>
                  <a:cubicBezTo>
                    <a:pt x="67013" y="130237"/>
                    <a:pt x="64734" y="130237"/>
                    <a:pt x="63974" y="130237"/>
                  </a:cubicBezTo>
                  <a:cubicBezTo>
                    <a:pt x="61441" y="130237"/>
                    <a:pt x="61441" y="131006"/>
                    <a:pt x="60175" y="134849"/>
                  </a:cubicBezTo>
                  <a:cubicBezTo>
                    <a:pt x="55616" y="150990"/>
                    <a:pt x="47258" y="166620"/>
                    <a:pt x="34342" y="166620"/>
                  </a:cubicBezTo>
                  <a:cubicBezTo>
                    <a:pt x="30036" y="166620"/>
                    <a:pt x="28263" y="164057"/>
                    <a:pt x="28263" y="158164"/>
                  </a:cubicBezTo>
                  <a:cubicBezTo>
                    <a:pt x="28263" y="151759"/>
                    <a:pt x="29783" y="148172"/>
                    <a:pt x="35608" y="132543"/>
                  </a:cubicBezTo>
                  <a:lnTo>
                    <a:pt x="45486" y="105641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65939032-DCCB-9268-FB04-F49742EAB9E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460680" y="6588716"/>
              <a:ext cx="126633" cy="10248"/>
            </a:xfrm>
            <a:custGeom>
              <a:avLst/>
              <a:gdLst>
                <a:gd name="connsiteX0" fmla="*/ 0 w 126633"/>
                <a:gd name="connsiteY0" fmla="*/ 0 h 10248"/>
                <a:gd name="connsiteX1" fmla="*/ 126634 w 126633"/>
                <a:gd name="connsiteY1" fmla="*/ 0 h 10248"/>
                <a:gd name="connsiteX2" fmla="*/ 126634 w 126633"/>
                <a:gd name="connsiteY2" fmla="*/ 10248 h 10248"/>
                <a:gd name="connsiteX3" fmla="*/ 0 w 126633"/>
                <a:gd name="connsiteY3" fmla="*/ 10248 h 1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633" h="10248">
                  <a:moveTo>
                    <a:pt x="0" y="0"/>
                  </a:moveTo>
                  <a:lnTo>
                    <a:pt x="126634" y="0"/>
                  </a:lnTo>
                  <a:lnTo>
                    <a:pt x="126634" y="10248"/>
                  </a:lnTo>
                  <a:lnTo>
                    <a:pt x="0" y="10248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151F3A25-5A4B-06F9-EF70-7D120AA5704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473343" y="6663005"/>
              <a:ext cx="101053" cy="170638"/>
            </a:xfrm>
            <a:custGeom>
              <a:avLst/>
              <a:gdLst>
                <a:gd name="connsiteX0" fmla="*/ 19652 w 101053"/>
                <a:gd name="connsiteY0" fmla="*/ 151004 h 170638"/>
                <a:gd name="connsiteX1" fmla="*/ 46498 w 101053"/>
                <a:gd name="connsiteY1" fmla="*/ 124614 h 170638"/>
                <a:gd name="connsiteX2" fmla="*/ 101204 w 101053"/>
                <a:gd name="connsiteY2" fmla="*/ 49799 h 170638"/>
                <a:gd name="connsiteX3" fmla="*/ 47511 w 101053"/>
                <a:gd name="connsiteY3" fmla="*/ 94 h 170638"/>
                <a:gd name="connsiteX4" fmla="*/ 150 w 101053"/>
                <a:gd name="connsiteY4" fmla="*/ 46469 h 170638"/>
                <a:gd name="connsiteX5" fmla="*/ 13573 w 101053"/>
                <a:gd name="connsiteY5" fmla="*/ 60817 h 170638"/>
                <a:gd name="connsiteX6" fmla="*/ 26743 w 101053"/>
                <a:gd name="connsiteY6" fmla="*/ 47237 h 170638"/>
                <a:gd name="connsiteX7" fmla="*/ 13320 w 101053"/>
                <a:gd name="connsiteY7" fmla="*/ 33914 h 170638"/>
                <a:gd name="connsiteX8" fmla="*/ 10027 w 101053"/>
                <a:gd name="connsiteY8" fmla="*/ 34170 h 170638"/>
                <a:gd name="connsiteX9" fmla="*/ 44218 w 101053"/>
                <a:gd name="connsiteY9" fmla="*/ 8037 h 170638"/>
                <a:gd name="connsiteX10" fmla="*/ 78156 w 101053"/>
                <a:gd name="connsiteY10" fmla="*/ 49799 h 170638"/>
                <a:gd name="connsiteX11" fmla="*/ 51563 w 101053"/>
                <a:gd name="connsiteY11" fmla="*/ 106423 h 170638"/>
                <a:gd name="connsiteX12" fmla="*/ 2936 w 101053"/>
                <a:gd name="connsiteY12" fmla="*/ 161253 h 170638"/>
                <a:gd name="connsiteX13" fmla="*/ 150 w 101053"/>
                <a:gd name="connsiteY13" fmla="*/ 170733 h 170638"/>
                <a:gd name="connsiteX14" fmla="*/ 94112 w 101053"/>
                <a:gd name="connsiteY14" fmla="*/ 170733 h 170638"/>
                <a:gd name="connsiteX15" fmla="*/ 101204 w 101053"/>
                <a:gd name="connsiteY15" fmla="*/ 126151 h 170638"/>
                <a:gd name="connsiteX16" fmla="*/ 94872 w 101053"/>
                <a:gd name="connsiteY16" fmla="*/ 126151 h 170638"/>
                <a:gd name="connsiteX17" fmla="*/ 89300 w 101053"/>
                <a:gd name="connsiteY17" fmla="*/ 148954 h 170638"/>
                <a:gd name="connsiteX18" fmla="*/ 65240 w 101053"/>
                <a:gd name="connsiteY18" fmla="*/ 151004 h 170638"/>
                <a:gd name="connsiteX19" fmla="*/ 19652 w 101053"/>
                <a:gd name="connsiteY19" fmla="*/ 151004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053" h="170638">
                  <a:moveTo>
                    <a:pt x="19652" y="151004"/>
                  </a:moveTo>
                  <a:lnTo>
                    <a:pt x="46498" y="124614"/>
                  </a:lnTo>
                  <a:cubicBezTo>
                    <a:pt x="86008" y="89256"/>
                    <a:pt x="101204" y="75421"/>
                    <a:pt x="101204" y="49799"/>
                  </a:cubicBezTo>
                  <a:cubicBezTo>
                    <a:pt x="101204" y="20591"/>
                    <a:pt x="78409" y="94"/>
                    <a:pt x="47511" y="94"/>
                  </a:cubicBezTo>
                  <a:cubicBezTo>
                    <a:pt x="18892" y="94"/>
                    <a:pt x="150" y="23666"/>
                    <a:pt x="150" y="46469"/>
                  </a:cubicBezTo>
                  <a:cubicBezTo>
                    <a:pt x="150" y="60817"/>
                    <a:pt x="12813" y="60817"/>
                    <a:pt x="13573" y="60817"/>
                  </a:cubicBezTo>
                  <a:cubicBezTo>
                    <a:pt x="17879" y="60817"/>
                    <a:pt x="26743" y="57742"/>
                    <a:pt x="26743" y="47237"/>
                  </a:cubicBezTo>
                  <a:cubicBezTo>
                    <a:pt x="26743" y="40576"/>
                    <a:pt x="22184" y="33914"/>
                    <a:pt x="13320" y="33914"/>
                  </a:cubicBezTo>
                  <a:cubicBezTo>
                    <a:pt x="11294" y="33914"/>
                    <a:pt x="10787" y="33914"/>
                    <a:pt x="10027" y="34170"/>
                  </a:cubicBezTo>
                  <a:cubicBezTo>
                    <a:pt x="15853" y="17516"/>
                    <a:pt x="29529" y="8037"/>
                    <a:pt x="44218" y="8037"/>
                  </a:cubicBezTo>
                  <a:cubicBezTo>
                    <a:pt x="67266" y="8037"/>
                    <a:pt x="78156" y="28790"/>
                    <a:pt x="78156" y="49799"/>
                  </a:cubicBezTo>
                  <a:cubicBezTo>
                    <a:pt x="78156" y="70297"/>
                    <a:pt x="65493" y="90537"/>
                    <a:pt x="51563" y="106423"/>
                  </a:cubicBezTo>
                  <a:lnTo>
                    <a:pt x="2936" y="161253"/>
                  </a:lnTo>
                  <a:cubicBezTo>
                    <a:pt x="150" y="164071"/>
                    <a:pt x="150" y="164583"/>
                    <a:pt x="150" y="170733"/>
                  </a:cubicBezTo>
                  <a:lnTo>
                    <a:pt x="94112" y="170733"/>
                  </a:lnTo>
                  <a:lnTo>
                    <a:pt x="101204" y="126151"/>
                  </a:lnTo>
                  <a:lnTo>
                    <a:pt x="94872" y="126151"/>
                  </a:lnTo>
                  <a:cubicBezTo>
                    <a:pt x="93606" y="133838"/>
                    <a:pt x="91833" y="145111"/>
                    <a:pt x="89300" y="148954"/>
                  </a:cubicBezTo>
                  <a:cubicBezTo>
                    <a:pt x="87527" y="151004"/>
                    <a:pt x="70811" y="151004"/>
                    <a:pt x="65240" y="151004"/>
                  </a:cubicBezTo>
                  <a:lnTo>
                    <a:pt x="19652" y="151004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0F81C0A8-982E-2C19-90D8-0C3C7F312C8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674099" y="6414489"/>
              <a:ext cx="337098" cy="358699"/>
            </a:xfrm>
            <a:custGeom>
              <a:avLst/>
              <a:gdLst>
                <a:gd name="connsiteX0" fmla="*/ 306611 w 337098"/>
                <a:gd name="connsiteY0" fmla="*/ 358777 h 358699"/>
                <a:gd name="connsiteX1" fmla="*/ 337256 w 337098"/>
                <a:gd name="connsiteY1" fmla="*/ 276789 h 358699"/>
                <a:gd name="connsiteX2" fmla="*/ 330925 w 337098"/>
                <a:gd name="connsiteY2" fmla="*/ 276789 h 358699"/>
                <a:gd name="connsiteX3" fmla="*/ 265075 w 337098"/>
                <a:gd name="connsiteY3" fmla="*/ 328544 h 358699"/>
                <a:gd name="connsiteX4" fmla="*/ 186309 w 337098"/>
                <a:gd name="connsiteY4" fmla="*/ 336487 h 358699"/>
                <a:gd name="connsiteX5" fmla="*/ 33589 w 337098"/>
                <a:gd name="connsiteY5" fmla="*/ 336487 h 358699"/>
                <a:gd name="connsiteX6" fmla="*/ 162502 w 337098"/>
                <a:gd name="connsiteY6" fmla="*/ 183527 h 358699"/>
                <a:gd name="connsiteX7" fmla="*/ 164781 w 337098"/>
                <a:gd name="connsiteY7" fmla="*/ 179428 h 358699"/>
                <a:gd name="connsiteX8" fmla="*/ 163009 w 337098"/>
                <a:gd name="connsiteY8" fmla="*/ 175584 h 358699"/>
                <a:gd name="connsiteX9" fmla="*/ 44986 w 337098"/>
                <a:gd name="connsiteY9" fmla="*/ 12376 h 358699"/>
                <a:gd name="connsiteX10" fmla="*/ 183776 w 337098"/>
                <a:gd name="connsiteY10" fmla="*/ 12376 h 358699"/>
                <a:gd name="connsiteX11" fmla="*/ 243041 w 337098"/>
                <a:gd name="connsiteY11" fmla="*/ 16475 h 358699"/>
                <a:gd name="connsiteX12" fmla="*/ 298760 w 337098"/>
                <a:gd name="connsiteY12" fmla="*/ 35691 h 358699"/>
                <a:gd name="connsiteX13" fmla="*/ 330925 w 337098"/>
                <a:gd name="connsiteY13" fmla="*/ 72074 h 358699"/>
                <a:gd name="connsiteX14" fmla="*/ 337256 w 337098"/>
                <a:gd name="connsiteY14" fmla="*/ 72074 h 358699"/>
                <a:gd name="connsiteX15" fmla="*/ 306611 w 337098"/>
                <a:gd name="connsiteY15" fmla="*/ 78 h 358699"/>
                <a:gd name="connsiteX16" fmla="*/ 7249 w 337098"/>
                <a:gd name="connsiteY16" fmla="*/ 78 h 358699"/>
                <a:gd name="connsiteX17" fmla="*/ 411 w 337098"/>
                <a:gd name="connsiteY17" fmla="*/ 1871 h 358699"/>
                <a:gd name="connsiteX18" fmla="*/ 158 w 337098"/>
                <a:gd name="connsiteY18" fmla="*/ 10326 h 358699"/>
                <a:gd name="connsiteX19" fmla="*/ 134136 w 337098"/>
                <a:gd name="connsiteY19" fmla="*/ 195825 h 358699"/>
                <a:gd name="connsiteX20" fmla="*/ 2944 w 337098"/>
                <a:gd name="connsiteY20" fmla="*/ 351347 h 358699"/>
                <a:gd name="connsiteX21" fmla="*/ 411 w 337098"/>
                <a:gd name="connsiteY21" fmla="*/ 355959 h 358699"/>
                <a:gd name="connsiteX22" fmla="*/ 7249 w 337098"/>
                <a:gd name="connsiteY22" fmla="*/ 358777 h 358699"/>
                <a:gd name="connsiteX23" fmla="*/ 306611 w 337098"/>
                <a:gd name="connsiteY23" fmla="*/ 358777 h 35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7098" h="358699">
                  <a:moveTo>
                    <a:pt x="306611" y="358777"/>
                  </a:moveTo>
                  <a:lnTo>
                    <a:pt x="337256" y="276789"/>
                  </a:lnTo>
                  <a:lnTo>
                    <a:pt x="330925" y="276789"/>
                  </a:lnTo>
                  <a:cubicBezTo>
                    <a:pt x="321047" y="303435"/>
                    <a:pt x="294201" y="320858"/>
                    <a:pt x="265075" y="328544"/>
                  </a:cubicBezTo>
                  <a:cubicBezTo>
                    <a:pt x="259757" y="329825"/>
                    <a:pt x="234936" y="336487"/>
                    <a:pt x="186309" y="336487"/>
                  </a:cubicBezTo>
                  <a:lnTo>
                    <a:pt x="33589" y="336487"/>
                  </a:lnTo>
                  <a:lnTo>
                    <a:pt x="162502" y="183527"/>
                  </a:lnTo>
                  <a:cubicBezTo>
                    <a:pt x="164275" y="181477"/>
                    <a:pt x="164781" y="180709"/>
                    <a:pt x="164781" y="179428"/>
                  </a:cubicBezTo>
                  <a:cubicBezTo>
                    <a:pt x="164781" y="178915"/>
                    <a:pt x="164781" y="178146"/>
                    <a:pt x="163009" y="175584"/>
                  </a:cubicBezTo>
                  <a:lnTo>
                    <a:pt x="44986" y="12376"/>
                  </a:lnTo>
                  <a:lnTo>
                    <a:pt x="183776" y="12376"/>
                  </a:lnTo>
                  <a:cubicBezTo>
                    <a:pt x="217714" y="12376"/>
                    <a:pt x="240762" y="15963"/>
                    <a:pt x="243041" y="16475"/>
                  </a:cubicBezTo>
                  <a:cubicBezTo>
                    <a:pt x="256717" y="18525"/>
                    <a:pt x="278752" y="22881"/>
                    <a:pt x="298760" y="35691"/>
                  </a:cubicBezTo>
                  <a:cubicBezTo>
                    <a:pt x="305091" y="39791"/>
                    <a:pt x="322313" y="51320"/>
                    <a:pt x="330925" y="72074"/>
                  </a:cubicBezTo>
                  <a:lnTo>
                    <a:pt x="337256" y="72074"/>
                  </a:lnTo>
                  <a:lnTo>
                    <a:pt x="306611" y="78"/>
                  </a:lnTo>
                  <a:lnTo>
                    <a:pt x="7249" y="78"/>
                  </a:lnTo>
                  <a:cubicBezTo>
                    <a:pt x="1424" y="78"/>
                    <a:pt x="1171" y="334"/>
                    <a:pt x="411" y="1871"/>
                  </a:cubicBezTo>
                  <a:cubicBezTo>
                    <a:pt x="158" y="2640"/>
                    <a:pt x="158" y="7508"/>
                    <a:pt x="158" y="10326"/>
                  </a:cubicBezTo>
                  <a:lnTo>
                    <a:pt x="134136" y="195825"/>
                  </a:lnTo>
                  <a:lnTo>
                    <a:pt x="2944" y="351347"/>
                  </a:lnTo>
                  <a:cubicBezTo>
                    <a:pt x="411" y="354422"/>
                    <a:pt x="411" y="355703"/>
                    <a:pt x="411" y="355959"/>
                  </a:cubicBezTo>
                  <a:cubicBezTo>
                    <a:pt x="411" y="358777"/>
                    <a:pt x="2690" y="358777"/>
                    <a:pt x="7249" y="358777"/>
                  </a:cubicBezTo>
                  <a:lnTo>
                    <a:pt x="306611" y="358777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2382459D-8B71-0045-DBC1-80FE06690B3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125195" y="6363245"/>
              <a:ext cx="57491" cy="460929"/>
            </a:xfrm>
            <a:custGeom>
              <a:avLst/>
              <a:gdLst>
                <a:gd name="connsiteX0" fmla="*/ 174 w 57491"/>
                <a:gd name="connsiteY0" fmla="*/ 461005 h 460929"/>
                <a:gd name="connsiteX1" fmla="*/ 57665 w 57491"/>
                <a:gd name="connsiteY1" fmla="*/ 461005 h 460929"/>
                <a:gd name="connsiteX2" fmla="*/ 57665 w 57491"/>
                <a:gd name="connsiteY2" fmla="*/ 448963 h 460929"/>
                <a:gd name="connsiteX3" fmla="*/ 12077 w 57491"/>
                <a:gd name="connsiteY3" fmla="*/ 448963 h 460929"/>
                <a:gd name="connsiteX4" fmla="*/ 12077 w 57491"/>
                <a:gd name="connsiteY4" fmla="*/ 12118 h 460929"/>
                <a:gd name="connsiteX5" fmla="*/ 57665 w 57491"/>
                <a:gd name="connsiteY5" fmla="*/ 12118 h 460929"/>
                <a:gd name="connsiteX6" fmla="*/ 57665 w 57491"/>
                <a:gd name="connsiteY6" fmla="*/ 76 h 460929"/>
                <a:gd name="connsiteX7" fmla="*/ 174 w 57491"/>
                <a:gd name="connsiteY7" fmla="*/ 76 h 460929"/>
                <a:gd name="connsiteX8" fmla="*/ 174 w 57491"/>
                <a:gd name="connsiteY8" fmla="*/ 461005 h 46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491" h="460929">
                  <a:moveTo>
                    <a:pt x="174" y="461005"/>
                  </a:moveTo>
                  <a:lnTo>
                    <a:pt x="57665" y="461005"/>
                  </a:lnTo>
                  <a:lnTo>
                    <a:pt x="57665" y="448963"/>
                  </a:lnTo>
                  <a:lnTo>
                    <a:pt x="12077" y="448963"/>
                  </a:lnTo>
                  <a:lnTo>
                    <a:pt x="12077" y="12118"/>
                  </a:lnTo>
                  <a:lnTo>
                    <a:pt x="57665" y="12118"/>
                  </a:lnTo>
                  <a:lnTo>
                    <a:pt x="57665" y="76"/>
                  </a:lnTo>
                  <a:lnTo>
                    <a:pt x="174" y="76"/>
                  </a:lnTo>
                  <a:lnTo>
                    <a:pt x="174" y="461005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E4A656F1-4DD2-334E-2BEC-2CE64E82EB5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205537" y="6482900"/>
              <a:ext cx="142336" cy="180631"/>
            </a:xfrm>
            <a:custGeom>
              <a:avLst/>
              <a:gdLst>
                <a:gd name="connsiteX0" fmla="*/ 119214 w 142336"/>
                <a:gd name="connsiteY0" fmla="*/ 18791 h 180631"/>
                <a:gd name="connsiteX1" fmla="*/ 135676 w 142336"/>
                <a:gd name="connsiteY1" fmla="*/ 8030 h 180631"/>
                <a:gd name="connsiteX2" fmla="*/ 142515 w 142336"/>
                <a:gd name="connsiteY2" fmla="*/ 3162 h 180631"/>
                <a:gd name="connsiteX3" fmla="*/ 138969 w 142336"/>
                <a:gd name="connsiteY3" fmla="*/ 87 h 180631"/>
                <a:gd name="connsiteX4" fmla="*/ 110856 w 142336"/>
                <a:gd name="connsiteY4" fmla="*/ 856 h 180631"/>
                <a:gd name="connsiteX5" fmla="*/ 73626 w 142336"/>
                <a:gd name="connsiteY5" fmla="*/ 87 h 180631"/>
                <a:gd name="connsiteX6" fmla="*/ 68307 w 142336"/>
                <a:gd name="connsiteY6" fmla="*/ 5211 h 180631"/>
                <a:gd name="connsiteX7" fmla="*/ 76918 w 142336"/>
                <a:gd name="connsiteY7" fmla="*/ 8030 h 180631"/>
                <a:gd name="connsiteX8" fmla="*/ 91608 w 142336"/>
                <a:gd name="connsiteY8" fmla="*/ 8542 h 180631"/>
                <a:gd name="connsiteX9" fmla="*/ 99459 w 142336"/>
                <a:gd name="connsiteY9" fmla="*/ 13666 h 180631"/>
                <a:gd name="connsiteX10" fmla="*/ 98446 w 142336"/>
                <a:gd name="connsiteY10" fmla="*/ 19047 h 180631"/>
                <a:gd name="connsiteX11" fmla="*/ 69320 w 142336"/>
                <a:gd name="connsiteY11" fmla="*/ 136649 h 180631"/>
                <a:gd name="connsiteX12" fmla="*/ 32850 w 142336"/>
                <a:gd name="connsiteY12" fmla="*/ 175081 h 180631"/>
                <a:gd name="connsiteX13" fmla="*/ 8790 w 142336"/>
                <a:gd name="connsiteY13" fmla="*/ 159196 h 180631"/>
                <a:gd name="connsiteX14" fmla="*/ 11829 w 142336"/>
                <a:gd name="connsiteY14" fmla="*/ 159452 h 180631"/>
                <a:gd name="connsiteX15" fmla="*/ 28291 w 142336"/>
                <a:gd name="connsiteY15" fmla="*/ 143055 h 180631"/>
                <a:gd name="connsiteX16" fmla="*/ 17147 w 142336"/>
                <a:gd name="connsiteY16" fmla="*/ 132294 h 180631"/>
                <a:gd name="connsiteX17" fmla="*/ 179 w 142336"/>
                <a:gd name="connsiteY17" fmla="*/ 152791 h 180631"/>
                <a:gd name="connsiteX18" fmla="*/ 33610 w 142336"/>
                <a:gd name="connsiteY18" fmla="*/ 180718 h 180631"/>
                <a:gd name="connsiteX19" fmla="*/ 89582 w 142336"/>
                <a:gd name="connsiteY19" fmla="*/ 138443 h 180631"/>
                <a:gd name="connsiteX20" fmla="*/ 119214 w 142336"/>
                <a:gd name="connsiteY20" fmla="*/ 18791 h 18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336" h="180631">
                  <a:moveTo>
                    <a:pt x="119214" y="18791"/>
                  </a:moveTo>
                  <a:cubicBezTo>
                    <a:pt x="121240" y="10336"/>
                    <a:pt x="121747" y="8030"/>
                    <a:pt x="135676" y="8030"/>
                  </a:cubicBezTo>
                  <a:cubicBezTo>
                    <a:pt x="139729" y="8030"/>
                    <a:pt x="142515" y="8030"/>
                    <a:pt x="142515" y="3162"/>
                  </a:cubicBezTo>
                  <a:cubicBezTo>
                    <a:pt x="142515" y="856"/>
                    <a:pt x="140995" y="87"/>
                    <a:pt x="138969" y="87"/>
                  </a:cubicBezTo>
                  <a:cubicBezTo>
                    <a:pt x="132637" y="87"/>
                    <a:pt x="117188" y="856"/>
                    <a:pt x="110856" y="856"/>
                  </a:cubicBezTo>
                  <a:cubicBezTo>
                    <a:pt x="102498" y="856"/>
                    <a:pt x="81984" y="87"/>
                    <a:pt x="73626" y="87"/>
                  </a:cubicBezTo>
                  <a:cubicBezTo>
                    <a:pt x="71347" y="87"/>
                    <a:pt x="68307" y="87"/>
                    <a:pt x="68307" y="5211"/>
                  </a:cubicBezTo>
                  <a:cubicBezTo>
                    <a:pt x="68307" y="8030"/>
                    <a:pt x="70334" y="8030"/>
                    <a:pt x="76918" y="8030"/>
                  </a:cubicBezTo>
                  <a:cubicBezTo>
                    <a:pt x="82744" y="8030"/>
                    <a:pt x="85276" y="8030"/>
                    <a:pt x="91608" y="8542"/>
                  </a:cubicBezTo>
                  <a:cubicBezTo>
                    <a:pt x="97686" y="9311"/>
                    <a:pt x="99459" y="10079"/>
                    <a:pt x="99459" y="13666"/>
                  </a:cubicBezTo>
                  <a:cubicBezTo>
                    <a:pt x="99459" y="15204"/>
                    <a:pt x="98953" y="16997"/>
                    <a:pt x="98446" y="19047"/>
                  </a:cubicBezTo>
                  <a:lnTo>
                    <a:pt x="69320" y="136649"/>
                  </a:lnTo>
                  <a:cubicBezTo>
                    <a:pt x="63242" y="161502"/>
                    <a:pt x="46020" y="175081"/>
                    <a:pt x="32850" y="175081"/>
                  </a:cubicBezTo>
                  <a:cubicBezTo>
                    <a:pt x="26265" y="175081"/>
                    <a:pt x="12842" y="172519"/>
                    <a:pt x="8790" y="159196"/>
                  </a:cubicBezTo>
                  <a:cubicBezTo>
                    <a:pt x="9549" y="159452"/>
                    <a:pt x="11322" y="159452"/>
                    <a:pt x="11829" y="159452"/>
                  </a:cubicBezTo>
                  <a:cubicBezTo>
                    <a:pt x="21706" y="159452"/>
                    <a:pt x="28291" y="150741"/>
                    <a:pt x="28291" y="143055"/>
                  </a:cubicBezTo>
                  <a:cubicBezTo>
                    <a:pt x="28291" y="134856"/>
                    <a:pt x="21453" y="132294"/>
                    <a:pt x="17147" y="132294"/>
                  </a:cubicBezTo>
                  <a:cubicBezTo>
                    <a:pt x="12589" y="132294"/>
                    <a:pt x="179" y="135368"/>
                    <a:pt x="179" y="152791"/>
                  </a:cubicBezTo>
                  <a:cubicBezTo>
                    <a:pt x="179" y="168676"/>
                    <a:pt x="13602" y="180718"/>
                    <a:pt x="33610" y="180718"/>
                  </a:cubicBezTo>
                  <a:cubicBezTo>
                    <a:pt x="56910" y="180718"/>
                    <a:pt x="83250" y="163808"/>
                    <a:pt x="89582" y="138443"/>
                  </a:cubicBezTo>
                  <a:lnTo>
                    <a:pt x="119214" y="18791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B2F6AA4D-294F-5B38-54E2-B42029F7D06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372743" y="6417593"/>
              <a:ext cx="46094" cy="179170"/>
            </a:xfrm>
            <a:custGeom>
              <a:avLst/>
              <a:gdLst>
                <a:gd name="connsiteX0" fmla="*/ 42734 w 46094"/>
                <a:gd name="connsiteY0" fmla="*/ 83 h 179170"/>
                <a:gd name="connsiteX1" fmla="*/ 185 w 46094"/>
                <a:gd name="connsiteY1" fmla="*/ 89579 h 179170"/>
                <a:gd name="connsiteX2" fmla="*/ 42734 w 46094"/>
                <a:gd name="connsiteY2" fmla="*/ 179254 h 179170"/>
                <a:gd name="connsiteX3" fmla="*/ 46280 w 46094"/>
                <a:gd name="connsiteY3" fmla="*/ 177101 h 179170"/>
                <a:gd name="connsiteX4" fmla="*/ 44507 w 46094"/>
                <a:gd name="connsiteY4" fmla="*/ 174411 h 179170"/>
                <a:gd name="connsiteX5" fmla="*/ 12241 w 46094"/>
                <a:gd name="connsiteY5" fmla="*/ 89758 h 179170"/>
                <a:gd name="connsiteX6" fmla="*/ 45039 w 46094"/>
                <a:gd name="connsiteY6" fmla="*/ 4387 h 179170"/>
                <a:gd name="connsiteX7" fmla="*/ 46280 w 46094"/>
                <a:gd name="connsiteY7" fmla="*/ 2235 h 179170"/>
                <a:gd name="connsiteX8" fmla="*/ 42734 w 46094"/>
                <a:gd name="connsiteY8" fmla="*/ 83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94" h="179170">
                  <a:moveTo>
                    <a:pt x="42734" y="83"/>
                  </a:moveTo>
                  <a:cubicBezTo>
                    <a:pt x="9049" y="24116"/>
                    <a:pt x="185" y="62138"/>
                    <a:pt x="185" y="89579"/>
                  </a:cubicBezTo>
                  <a:cubicBezTo>
                    <a:pt x="185" y="114867"/>
                    <a:pt x="7631" y="154145"/>
                    <a:pt x="42734" y="179254"/>
                  </a:cubicBezTo>
                  <a:cubicBezTo>
                    <a:pt x="44152" y="179254"/>
                    <a:pt x="46280" y="179254"/>
                    <a:pt x="46280" y="177101"/>
                  </a:cubicBezTo>
                  <a:cubicBezTo>
                    <a:pt x="46280" y="176025"/>
                    <a:pt x="45748" y="175667"/>
                    <a:pt x="44507" y="174411"/>
                  </a:cubicBezTo>
                  <a:cubicBezTo>
                    <a:pt x="20928" y="152889"/>
                    <a:pt x="12241" y="122400"/>
                    <a:pt x="12241" y="89758"/>
                  </a:cubicBezTo>
                  <a:cubicBezTo>
                    <a:pt x="12241" y="41333"/>
                    <a:pt x="30501" y="17659"/>
                    <a:pt x="45039" y="4387"/>
                  </a:cubicBezTo>
                  <a:cubicBezTo>
                    <a:pt x="45748" y="3670"/>
                    <a:pt x="46280" y="3132"/>
                    <a:pt x="46280" y="2235"/>
                  </a:cubicBezTo>
                  <a:cubicBezTo>
                    <a:pt x="46280" y="83"/>
                    <a:pt x="44152" y="83"/>
                    <a:pt x="42734" y="83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C8275A51-A431-591B-008C-E5FD4F15CDE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444089" y="6473012"/>
              <a:ext cx="70737" cy="80886"/>
            </a:xfrm>
            <a:custGeom>
              <a:avLst/>
              <a:gdLst>
                <a:gd name="connsiteX0" fmla="*/ 64011 w 70737"/>
                <a:gd name="connsiteY0" fmla="*/ 11741 h 80886"/>
                <a:gd name="connsiteX1" fmla="*/ 56565 w 70737"/>
                <a:gd name="connsiteY1" fmla="*/ 20170 h 80886"/>
                <a:gd name="connsiteX2" fmla="*/ 62416 w 70737"/>
                <a:gd name="connsiteY2" fmla="*/ 25909 h 80886"/>
                <a:gd name="connsiteX3" fmla="*/ 70926 w 70737"/>
                <a:gd name="connsiteY3" fmla="*/ 15686 h 80886"/>
                <a:gd name="connsiteX4" fmla="*/ 47346 w 70737"/>
                <a:gd name="connsiteY4" fmla="*/ 83 h 80886"/>
                <a:gd name="connsiteX5" fmla="*/ 14726 w 70737"/>
                <a:gd name="connsiteY5" fmla="*/ 26268 h 80886"/>
                <a:gd name="connsiteX6" fmla="*/ 20931 w 70737"/>
                <a:gd name="connsiteY6" fmla="*/ 39361 h 80886"/>
                <a:gd name="connsiteX7" fmla="*/ 40964 w 70737"/>
                <a:gd name="connsiteY7" fmla="*/ 45817 h 80886"/>
                <a:gd name="connsiteX8" fmla="*/ 56034 w 70737"/>
                <a:gd name="connsiteY8" fmla="*/ 57654 h 80886"/>
                <a:gd name="connsiteX9" fmla="*/ 46637 w 70737"/>
                <a:gd name="connsiteY9" fmla="*/ 72002 h 80886"/>
                <a:gd name="connsiteX10" fmla="*/ 28909 w 70737"/>
                <a:gd name="connsiteY10" fmla="*/ 75948 h 80886"/>
                <a:gd name="connsiteX11" fmla="*/ 7634 w 70737"/>
                <a:gd name="connsiteY11" fmla="*/ 68415 h 80886"/>
                <a:gd name="connsiteX12" fmla="*/ 17385 w 70737"/>
                <a:gd name="connsiteY12" fmla="*/ 58192 h 80886"/>
                <a:gd name="connsiteX13" fmla="*/ 10471 w 70737"/>
                <a:gd name="connsiteY13" fmla="*/ 51556 h 80886"/>
                <a:gd name="connsiteX14" fmla="*/ 188 w 70737"/>
                <a:gd name="connsiteY14" fmla="*/ 63573 h 80886"/>
                <a:gd name="connsiteX15" fmla="*/ 28731 w 70737"/>
                <a:gd name="connsiteY15" fmla="*/ 80970 h 80886"/>
                <a:gd name="connsiteX16" fmla="*/ 67380 w 70737"/>
                <a:gd name="connsiteY16" fmla="*/ 51377 h 80886"/>
                <a:gd name="connsiteX17" fmla="*/ 42914 w 70737"/>
                <a:gd name="connsiteY17" fmla="*/ 30393 h 80886"/>
                <a:gd name="connsiteX18" fmla="*/ 35823 w 70737"/>
                <a:gd name="connsiteY18" fmla="*/ 28958 h 80886"/>
                <a:gd name="connsiteX19" fmla="*/ 26072 w 70737"/>
                <a:gd name="connsiteY19" fmla="*/ 19991 h 80886"/>
                <a:gd name="connsiteX20" fmla="*/ 33164 w 70737"/>
                <a:gd name="connsiteY20" fmla="*/ 8512 h 80886"/>
                <a:gd name="connsiteX21" fmla="*/ 47169 w 70737"/>
                <a:gd name="connsiteY21" fmla="*/ 5105 h 80886"/>
                <a:gd name="connsiteX22" fmla="*/ 64011 w 70737"/>
                <a:gd name="connsiteY22" fmla="*/ 11741 h 8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737" h="80886">
                  <a:moveTo>
                    <a:pt x="64011" y="11741"/>
                  </a:moveTo>
                  <a:cubicBezTo>
                    <a:pt x="59402" y="12817"/>
                    <a:pt x="56565" y="16583"/>
                    <a:pt x="56565" y="20170"/>
                  </a:cubicBezTo>
                  <a:cubicBezTo>
                    <a:pt x="56565" y="24295"/>
                    <a:pt x="60111" y="25909"/>
                    <a:pt x="62416" y="25909"/>
                  </a:cubicBezTo>
                  <a:cubicBezTo>
                    <a:pt x="64189" y="25909"/>
                    <a:pt x="70926" y="24833"/>
                    <a:pt x="70926" y="15686"/>
                  </a:cubicBezTo>
                  <a:cubicBezTo>
                    <a:pt x="70926" y="4029"/>
                    <a:pt x="58161" y="83"/>
                    <a:pt x="47346" y="83"/>
                  </a:cubicBezTo>
                  <a:cubicBezTo>
                    <a:pt x="19690" y="83"/>
                    <a:pt x="14726" y="20708"/>
                    <a:pt x="14726" y="26268"/>
                  </a:cubicBezTo>
                  <a:cubicBezTo>
                    <a:pt x="14726" y="32904"/>
                    <a:pt x="18449" y="37208"/>
                    <a:pt x="20931" y="39361"/>
                  </a:cubicBezTo>
                  <a:cubicBezTo>
                    <a:pt x="25540" y="42948"/>
                    <a:pt x="28731" y="43665"/>
                    <a:pt x="40964" y="45817"/>
                  </a:cubicBezTo>
                  <a:cubicBezTo>
                    <a:pt x="44687" y="46535"/>
                    <a:pt x="56034" y="48687"/>
                    <a:pt x="56034" y="57654"/>
                  </a:cubicBezTo>
                  <a:cubicBezTo>
                    <a:pt x="56034" y="60703"/>
                    <a:pt x="54083" y="67519"/>
                    <a:pt x="46637" y="72002"/>
                  </a:cubicBezTo>
                  <a:cubicBezTo>
                    <a:pt x="39723" y="75948"/>
                    <a:pt x="31036" y="75948"/>
                    <a:pt x="28909" y="75948"/>
                  </a:cubicBezTo>
                  <a:cubicBezTo>
                    <a:pt x="21817" y="75948"/>
                    <a:pt x="11712" y="74334"/>
                    <a:pt x="7634" y="68415"/>
                  </a:cubicBezTo>
                  <a:cubicBezTo>
                    <a:pt x="13485" y="67698"/>
                    <a:pt x="17385" y="63214"/>
                    <a:pt x="17385" y="58192"/>
                  </a:cubicBezTo>
                  <a:cubicBezTo>
                    <a:pt x="17385" y="53709"/>
                    <a:pt x="14194" y="51556"/>
                    <a:pt x="10471" y="51556"/>
                  </a:cubicBezTo>
                  <a:cubicBezTo>
                    <a:pt x="5329" y="51556"/>
                    <a:pt x="188" y="55681"/>
                    <a:pt x="188" y="63573"/>
                  </a:cubicBezTo>
                  <a:cubicBezTo>
                    <a:pt x="188" y="74334"/>
                    <a:pt x="11535" y="80970"/>
                    <a:pt x="28731" y="80970"/>
                  </a:cubicBezTo>
                  <a:cubicBezTo>
                    <a:pt x="61352" y="80970"/>
                    <a:pt x="67380" y="58372"/>
                    <a:pt x="67380" y="51377"/>
                  </a:cubicBezTo>
                  <a:cubicBezTo>
                    <a:pt x="67380" y="34877"/>
                    <a:pt x="49474" y="31649"/>
                    <a:pt x="42914" y="30393"/>
                  </a:cubicBezTo>
                  <a:cubicBezTo>
                    <a:pt x="41319" y="30034"/>
                    <a:pt x="36887" y="29317"/>
                    <a:pt x="35823" y="28958"/>
                  </a:cubicBezTo>
                  <a:cubicBezTo>
                    <a:pt x="29263" y="27703"/>
                    <a:pt x="26072" y="23936"/>
                    <a:pt x="26072" y="19991"/>
                  </a:cubicBezTo>
                  <a:cubicBezTo>
                    <a:pt x="26072" y="15866"/>
                    <a:pt x="29263" y="11023"/>
                    <a:pt x="33164" y="8512"/>
                  </a:cubicBezTo>
                  <a:cubicBezTo>
                    <a:pt x="37950" y="5463"/>
                    <a:pt x="44155" y="5105"/>
                    <a:pt x="47169" y="5105"/>
                  </a:cubicBezTo>
                  <a:cubicBezTo>
                    <a:pt x="50892" y="5105"/>
                    <a:pt x="60111" y="5643"/>
                    <a:pt x="64011" y="11741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31EA0650-FB3E-0AE9-81E3-3C01C43B9BD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539680" y="6417593"/>
              <a:ext cx="45917" cy="179170"/>
            </a:xfrm>
            <a:custGeom>
              <a:avLst/>
              <a:gdLst>
                <a:gd name="connsiteX0" fmla="*/ 3560 w 45917"/>
                <a:gd name="connsiteY0" fmla="*/ 83 h 179170"/>
                <a:gd name="connsiteX1" fmla="*/ 192 w 45917"/>
                <a:gd name="connsiteY1" fmla="*/ 2235 h 179170"/>
                <a:gd name="connsiteX2" fmla="*/ 1788 w 45917"/>
                <a:gd name="connsiteY2" fmla="*/ 4925 h 179170"/>
                <a:gd name="connsiteX3" fmla="*/ 34054 w 45917"/>
                <a:gd name="connsiteY3" fmla="*/ 89579 h 179170"/>
                <a:gd name="connsiteX4" fmla="*/ 3383 w 45917"/>
                <a:gd name="connsiteY4" fmla="*/ 172976 h 179170"/>
                <a:gd name="connsiteX5" fmla="*/ 192 w 45917"/>
                <a:gd name="connsiteY5" fmla="*/ 177101 h 179170"/>
                <a:gd name="connsiteX6" fmla="*/ 2497 w 45917"/>
                <a:gd name="connsiteY6" fmla="*/ 179254 h 179170"/>
                <a:gd name="connsiteX7" fmla="*/ 33167 w 45917"/>
                <a:gd name="connsiteY7" fmla="*/ 144998 h 179170"/>
                <a:gd name="connsiteX8" fmla="*/ 46109 w 45917"/>
                <a:gd name="connsiteY8" fmla="*/ 89758 h 179170"/>
                <a:gd name="connsiteX9" fmla="*/ 3560 w 45917"/>
                <a:gd name="connsiteY9" fmla="*/ 83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17" h="179170">
                  <a:moveTo>
                    <a:pt x="3560" y="83"/>
                  </a:moveTo>
                  <a:cubicBezTo>
                    <a:pt x="2319" y="83"/>
                    <a:pt x="192" y="83"/>
                    <a:pt x="192" y="2235"/>
                  </a:cubicBezTo>
                  <a:cubicBezTo>
                    <a:pt x="192" y="3132"/>
                    <a:pt x="724" y="3670"/>
                    <a:pt x="1788" y="4925"/>
                  </a:cubicBezTo>
                  <a:cubicBezTo>
                    <a:pt x="17034" y="19094"/>
                    <a:pt x="34054" y="43306"/>
                    <a:pt x="34054" y="89579"/>
                  </a:cubicBezTo>
                  <a:cubicBezTo>
                    <a:pt x="34054" y="127063"/>
                    <a:pt x="22530" y="155400"/>
                    <a:pt x="3383" y="172976"/>
                  </a:cubicBezTo>
                  <a:cubicBezTo>
                    <a:pt x="369" y="176025"/>
                    <a:pt x="192" y="176205"/>
                    <a:pt x="192" y="177101"/>
                  </a:cubicBezTo>
                  <a:cubicBezTo>
                    <a:pt x="192" y="177998"/>
                    <a:pt x="724" y="179254"/>
                    <a:pt x="2497" y="179254"/>
                  </a:cubicBezTo>
                  <a:cubicBezTo>
                    <a:pt x="4624" y="179254"/>
                    <a:pt x="21466" y="167416"/>
                    <a:pt x="33167" y="144998"/>
                  </a:cubicBezTo>
                  <a:cubicBezTo>
                    <a:pt x="40968" y="130112"/>
                    <a:pt x="46109" y="110742"/>
                    <a:pt x="46109" y="89758"/>
                  </a:cubicBezTo>
                  <a:cubicBezTo>
                    <a:pt x="46109" y="64470"/>
                    <a:pt x="38663" y="25192"/>
                    <a:pt x="3560" y="83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4C7F76E4-FBD3-3616-0E4E-A96539AAB25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689112" y="6508521"/>
              <a:ext cx="168929" cy="170638"/>
            </a:xfrm>
            <a:custGeom>
              <a:avLst/>
              <a:gdLst>
                <a:gd name="connsiteX0" fmla="*/ 169127 w 168929"/>
                <a:gd name="connsiteY0" fmla="*/ 85406 h 170638"/>
                <a:gd name="connsiteX1" fmla="*/ 84789 w 168929"/>
                <a:gd name="connsiteY1" fmla="*/ 87 h 170638"/>
                <a:gd name="connsiteX2" fmla="*/ 198 w 168929"/>
                <a:gd name="connsiteY2" fmla="*/ 85406 h 170638"/>
                <a:gd name="connsiteX3" fmla="*/ 84536 w 168929"/>
                <a:gd name="connsiteY3" fmla="*/ 170726 h 170638"/>
                <a:gd name="connsiteX4" fmla="*/ 169127 w 168929"/>
                <a:gd name="connsiteY4" fmla="*/ 85406 h 170638"/>
                <a:gd name="connsiteX5" fmla="*/ 34389 w 168929"/>
                <a:gd name="connsiteY5" fmla="*/ 30320 h 170638"/>
                <a:gd name="connsiteX6" fmla="*/ 32109 w 168929"/>
                <a:gd name="connsiteY6" fmla="*/ 27502 h 170638"/>
                <a:gd name="connsiteX7" fmla="*/ 84536 w 168929"/>
                <a:gd name="connsiteY7" fmla="*/ 6492 h 170638"/>
                <a:gd name="connsiteX8" fmla="*/ 137468 w 168929"/>
                <a:gd name="connsiteY8" fmla="*/ 27502 h 170638"/>
                <a:gd name="connsiteX9" fmla="*/ 84789 w 168929"/>
                <a:gd name="connsiteY9" fmla="*/ 81051 h 170638"/>
                <a:gd name="connsiteX10" fmla="*/ 34389 w 168929"/>
                <a:gd name="connsiteY10" fmla="*/ 30320 h 170638"/>
                <a:gd name="connsiteX11" fmla="*/ 27044 w 168929"/>
                <a:gd name="connsiteY11" fmla="*/ 138955 h 170638"/>
                <a:gd name="connsiteX12" fmla="*/ 6529 w 168929"/>
                <a:gd name="connsiteY12" fmla="*/ 85406 h 170638"/>
                <a:gd name="connsiteX13" fmla="*/ 27044 w 168929"/>
                <a:gd name="connsiteY13" fmla="*/ 31858 h 170638"/>
                <a:gd name="connsiteX14" fmla="*/ 79977 w 168929"/>
                <a:gd name="connsiteY14" fmla="*/ 85406 h 170638"/>
                <a:gd name="connsiteX15" fmla="*/ 27044 w 168929"/>
                <a:gd name="connsiteY15" fmla="*/ 138955 h 170638"/>
                <a:gd name="connsiteX16" fmla="*/ 142027 w 168929"/>
                <a:gd name="connsiteY16" fmla="*/ 31858 h 170638"/>
                <a:gd name="connsiteX17" fmla="*/ 162795 w 168929"/>
                <a:gd name="connsiteY17" fmla="*/ 85406 h 170638"/>
                <a:gd name="connsiteX18" fmla="*/ 142281 w 168929"/>
                <a:gd name="connsiteY18" fmla="*/ 138955 h 170638"/>
                <a:gd name="connsiteX19" fmla="*/ 89348 w 168929"/>
                <a:gd name="connsiteY19" fmla="*/ 85406 h 170638"/>
                <a:gd name="connsiteX20" fmla="*/ 142027 w 168929"/>
                <a:gd name="connsiteY20" fmla="*/ 31858 h 170638"/>
                <a:gd name="connsiteX21" fmla="*/ 134936 w 168929"/>
                <a:gd name="connsiteY21" fmla="*/ 140492 h 170638"/>
                <a:gd name="connsiteX22" fmla="*/ 137215 w 168929"/>
                <a:gd name="connsiteY22" fmla="*/ 143311 h 170638"/>
                <a:gd name="connsiteX23" fmla="*/ 84789 w 168929"/>
                <a:gd name="connsiteY23" fmla="*/ 164320 h 170638"/>
                <a:gd name="connsiteX24" fmla="*/ 31856 w 168929"/>
                <a:gd name="connsiteY24" fmla="*/ 143311 h 170638"/>
                <a:gd name="connsiteX25" fmla="*/ 84536 w 168929"/>
                <a:gd name="connsiteY25" fmla="*/ 89762 h 170638"/>
                <a:gd name="connsiteX26" fmla="*/ 134936 w 168929"/>
                <a:gd name="connsiteY26" fmla="*/ 140492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929" h="170638">
                  <a:moveTo>
                    <a:pt x="169127" y="85406"/>
                  </a:moveTo>
                  <a:cubicBezTo>
                    <a:pt x="169127" y="38263"/>
                    <a:pt x="131137" y="87"/>
                    <a:pt x="84789" y="87"/>
                  </a:cubicBezTo>
                  <a:cubicBezTo>
                    <a:pt x="37681" y="87"/>
                    <a:pt x="198" y="38775"/>
                    <a:pt x="198" y="85406"/>
                  </a:cubicBezTo>
                  <a:cubicBezTo>
                    <a:pt x="198" y="132550"/>
                    <a:pt x="38188" y="170726"/>
                    <a:pt x="84536" y="170726"/>
                  </a:cubicBezTo>
                  <a:cubicBezTo>
                    <a:pt x="131643" y="170726"/>
                    <a:pt x="169127" y="132037"/>
                    <a:pt x="169127" y="85406"/>
                  </a:cubicBezTo>
                  <a:close/>
                  <a:moveTo>
                    <a:pt x="34389" y="30320"/>
                  </a:moveTo>
                  <a:cubicBezTo>
                    <a:pt x="33882" y="29808"/>
                    <a:pt x="32109" y="28014"/>
                    <a:pt x="32109" y="27502"/>
                  </a:cubicBezTo>
                  <a:cubicBezTo>
                    <a:pt x="32109" y="26477"/>
                    <a:pt x="52624" y="6492"/>
                    <a:pt x="84536" y="6492"/>
                  </a:cubicBezTo>
                  <a:cubicBezTo>
                    <a:pt x="93400" y="6492"/>
                    <a:pt x="116701" y="7773"/>
                    <a:pt x="137468" y="27502"/>
                  </a:cubicBezTo>
                  <a:lnTo>
                    <a:pt x="84789" y="81051"/>
                  </a:lnTo>
                  <a:lnTo>
                    <a:pt x="34389" y="30320"/>
                  </a:lnTo>
                  <a:close/>
                  <a:moveTo>
                    <a:pt x="27044" y="138955"/>
                  </a:moveTo>
                  <a:cubicBezTo>
                    <a:pt x="11595" y="121533"/>
                    <a:pt x="6529" y="101804"/>
                    <a:pt x="6529" y="85406"/>
                  </a:cubicBezTo>
                  <a:cubicBezTo>
                    <a:pt x="6529" y="65678"/>
                    <a:pt x="13874" y="46974"/>
                    <a:pt x="27044" y="31858"/>
                  </a:cubicBezTo>
                  <a:lnTo>
                    <a:pt x="79977" y="85406"/>
                  </a:lnTo>
                  <a:lnTo>
                    <a:pt x="27044" y="138955"/>
                  </a:lnTo>
                  <a:close/>
                  <a:moveTo>
                    <a:pt x="142027" y="31858"/>
                  </a:moveTo>
                  <a:cubicBezTo>
                    <a:pt x="154184" y="44925"/>
                    <a:pt x="162795" y="64397"/>
                    <a:pt x="162795" y="85406"/>
                  </a:cubicBezTo>
                  <a:cubicBezTo>
                    <a:pt x="162795" y="105135"/>
                    <a:pt x="155450" y="123838"/>
                    <a:pt x="142281" y="138955"/>
                  </a:cubicBezTo>
                  <a:lnTo>
                    <a:pt x="89348" y="85406"/>
                  </a:lnTo>
                  <a:lnTo>
                    <a:pt x="142027" y="31858"/>
                  </a:lnTo>
                  <a:close/>
                  <a:moveTo>
                    <a:pt x="134936" y="140492"/>
                  </a:moveTo>
                  <a:cubicBezTo>
                    <a:pt x="135442" y="141005"/>
                    <a:pt x="137215" y="142798"/>
                    <a:pt x="137215" y="143311"/>
                  </a:cubicBezTo>
                  <a:cubicBezTo>
                    <a:pt x="137215" y="144336"/>
                    <a:pt x="116701" y="164320"/>
                    <a:pt x="84789" y="164320"/>
                  </a:cubicBezTo>
                  <a:cubicBezTo>
                    <a:pt x="75925" y="164320"/>
                    <a:pt x="52624" y="163039"/>
                    <a:pt x="31856" y="143311"/>
                  </a:cubicBezTo>
                  <a:lnTo>
                    <a:pt x="84536" y="89762"/>
                  </a:lnTo>
                  <a:lnTo>
                    <a:pt x="134936" y="140492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4FE05FEE-F3EF-DA0A-EB27-69BA7C928CA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974037" y="6363245"/>
              <a:ext cx="96241" cy="460929"/>
            </a:xfrm>
            <a:custGeom>
              <a:avLst/>
              <a:gdLst>
                <a:gd name="connsiteX0" fmla="*/ 85052 w 96241"/>
                <a:gd name="connsiteY0" fmla="*/ 458187 h 460929"/>
                <a:gd name="connsiteX1" fmla="*/ 88091 w 96241"/>
                <a:gd name="connsiteY1" fmla="*/ 461005 h 460929"/>
                <a:gd name="connsiteX2" fmla="*/ 93663 w 96241"/>
                <a:gd name="connsiteY2" fmla="*/ 461005 h 460929"/>
                <a:gd name="connsiteX3" fmla="*/ 96449 w 96241"/>
                <a:gd name="connsiteY3" fmla="*/ 458443 h 460929"/>
                <a:gd name="connsiteX4" fmla="*/ 95436 w 96241"/>
                <a:gd name="connsiteY4" fmla="*/ 456137 h 460929"/>
                <a:gd name="connsiteX5" fmla="*/ 56940 w 96241"/>
                <a:gd name="connsiteY5" fmla="*/ 404638 h 460929"/>
                <a:gd name="connsiteX6" fmla="*/ 19456 w 96241"/>
                <a:gd name="connsiteY6" fmla="*/ 230669 h 460929"/>
                <a:gd name="connsiteX7" fmla="*/ 95689 w 96241"/>
                <a:gd name="connsiteY7" fmla="*/ 4688 h 460929"/>
                <a:gd name="connsiteX8" fmla="*/ 96449 w 96241"/>
                <a:gd name="connsiteY8" fmla="*/ 2638 h 460929"/>
                <a:gd name="connsiteX9" fmla="*/ 91637 w 96241"/>
                <a:gd name="connsiteY9" fmla="*/ 76 h 460929"/>
                <a:gd name="connsiteX10" fmla="*/ 85559 w 96241"/>
                <a:gd name="connsiteY10" fmla="*/ 2126 h 460929"/>
                <a:gd name="connsiteX11" fmla="*/ 16923 w 96241"/>
                <a:gd name="connsiteY11" fmla="*/ 112810 h 460929"/>
                <a:gd name="connsiteX12" fmla="*/ 208 w 96241"/>
                <a:gd name="connsiteY12" fmla="*/ 230413 h 460929"/>
                <a:gd name="connsiteX13" fmla="*/ 50861 w 96241"/>
                <a:gd name="connsiteY13" fmla="*/ 419242 h 460929"/>
                <a:gd name="connsiteX14" fmla="*/ 67070 w 96241"/>
                <a:gd name="connsiteY14" fmla="*/ 439996 h 460929"/>
                <a:gd name="connsiteX15" fmla="*/ 75175 w 96241"/>
                <a:gd name="connsiteY15" fmla="*/ 448963 h 460929"/>
                <a:gd name="connsiteX16" fmla="*/ 85052 w 96241"/>
                <a:gd name="connsiteY16" fmla="*/ 458187 h 46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241" h="460929">
                  <a:moveTo>
                    <a:pt x="85052" y="458187"/>
                  </a:moveTo>
                  <a:cubicBezTo>
                    <a:pt x="85559" y="458443"/>
                    <a:pt x="87838" y="461005"/>
                    <a:pt x="88091" y="461005"/>
                  </a:cubicBezTo>
                  <a:lnTo>
                    <a:pt x="93663" y="461005"/>
                  </a:lnTo>
                  <a:cubicBezTo>
                    <a:pt x="94423" y="461005"/>
                    <a:pt x="96449" y="460749"/>
                    <a:pt x="96449" y="458443"/>
                  </a:cubicBezTo>
                  <a:cubicBezTo>
                    <a:pt x="96449" y="457418"/>
                    <a:pt x="95943" y="456906"/>
                    <a:pt x="95436" y="456137"/>
                  </a:cubicBezTo>
                  <a:cubicBezTo>
                    <a:pt x="86319" y="446914"/>
                    <a:pt x="72642" y="432822"/>
                    <a:pt x="56940" y="404638"/>
                  </a:cubicBezTo>
                  <a:cubicBezTo>
                    <a:pt x="29587" y="355445"/>
                    <a:pt x="19456" y="292160"/>
                    <a:pt x="19456" y="230669"/>
                  </a:cubicBezTo>
                  <a:cubicBezTo>
                    <a:pt x="19456" y="116910"/>
                    <a:pt x="51368" y="50038"/>
                    <a:pt x="95689" y="4688"/>
                  </a:cubicBezTo>
                  <a:cubicBezTo>
                    <a:pt x="96449" y="3919"/>
                    <a:pt x="96449" y="3151"/>
                    <a:pt x="96449" y="2638"/>
                  </a:cubicBezTo>
                  <a:cubicBezTo>
                    <a:pt x="96449" y="76"/>
                    <a:pt x="94676" y="76"/>
                    <a:pt x="91637" y="76"/>
                  </a:cubicBezTo>
                  <a:cubicBezTo>
                    <a:pt x="88345" y="76"/>
                    <a:pt x="87838" y="76"/>
                    <a:pt x="85559" y="2126"/>
                  </a:cubicBezTo>
                  <a:cubicBezTo>
                    <a:pt x="61498" y="23135"/>
                    <a:pt x="34399" y="58749"/>
                    <a:pt x="16923" y="112810"/>
                  </a:cubicBezTo>
                  <a:cubicBezTo>
                    <a:pt x="6033" y="146631"/>
                    <a:pt x="208" y="187881"/>
                    <a:pt x="208" y="230413"/>
                  </a:cubicBezTo>
                  <a:cubicBezTo>
                    <a:pt x="208" y="291135"/>
                    <a:pt x="11098" y="359801"/>
                    <a:pt x="50861" y="419242"/>
                  </a:cubicBezTo>
                  <a:cubicBezTo>
                    <a:pt x="57699" y="429235"/>
                    <a:pt x="67070" y="439740"/>
                    <a:pt x="67070" y="439996"/>
                  </a:cubicBezTo>
                  <a:cubicBezTo>
                    <a:pt x="69603" y="443070"/>
                    <a:pt x="73149" y="447170"/>
                    <a:pt x="75175" y="448963"/>
                  </a:cubicBezTo>
                  <a:lnTo>
                    <a:pt x="85052" y="458187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B33B2352-2DAB-8585-C3E2-1C90C4CD186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091356" y="6544647"/>
              <a:ext cx="97254" cy="116065"/>
            </a:xfrm>
            <a:custGeom>
              <a:avLst/>
              <a:gdLst>
                <a:gd name="connsiteX0" fmla="*/ 35924 w 97254"/>
                <a:gd name="connsiteY0" fmla="*/ 54148 h 116065"/>
                <a:gd name="connsiteX1" fmla="*/ 74674 w 97254"/>
                <a:gd name="connsiteY1" fmla="*/ 48255 h 116065"/>
                <a:gd name="connsiteX2" fmla="*/ 93669 w 97254"/>
                <a:gd name="connsiteY2" fmla="*/ 21865 h 116065"/>
                <a:gd name="connsiteX3" fmla="*/ 66570 w 97254"/>
                <a:gd name="connsiteY3" fmla="*/ 87 h 116065"/>
                <a:gd name="connsiteX4" fmla="*/ 214 w 97254"/>
                <a:gd name="connsiteY4" fmla="*/ 69777 h 116065"/>
                <a:gd name="connsiteX5" fmla="*/ 39977 w 97254"/>
                <a:gd name="connsiteY5" fmla="*/ 116152 h 116065"/>
                <a:gd name="connsiteX6" fmla="*/ 97468 w 97254"/>
                <a:gd name="connsiteY6" fmla="*/ 85919 h 116065"/>
                <a:gd name="connsiteX7" fmla="*/ 94429 w 97254"/>
                <a:gd name="connsiteY7" fmla="*/ 82588 h 116065"/>
                <a:gd name="connsiteX8" fmla="*/ 91137 w 97254"/>
                <a:gd name="connsiteY8" fmla="*/ 85150 h 116065"/>
                <a:gd name="connsiteX9" fmla="*/ 40483 w 97254"/>
                <a:gd name="connsiteY9" fmla="*/ 110515 h 116065"/>
                <a:gd name="connsiteX10" fmla="*/ 18449 w 97254"/>
                <a:gd name="connsiteY10" fmla="*/ 80795 h 116065"/>
                <a:gd name="connsiteX11" fmla="*/ 22501 w 97254"/>
                <a:gd name="connsiteY11" fmla="*/ 54148 h 116065"/>
                <a:gd name="connsiteX12" fmla="*/ 35924 w 97254"/>
                <a:gd name="connsiteY12" fmla="*/ 54148 h 116065"/>
                <a:gd name="connsiteX13" fmla="*/ 24021 w 97254"/>
                <a:gd name="connsiteY13" fmla="*/ 48512 h 116065"/>
                <a:gd name="connsiteX14" fmla="*/ 66570 w 97254"/>
                <a:gd name="connsiteY14" fmla="*/ 5724 h 116065"/>
                <a:gd name="connsiteX15" fmla="*/ 85311 w 97254"/>
                <a:gd name="connsiteY15" fmla="*/ 21865 h 116065"/>
                <a:gd name="connsiteX16" fmla="*/ 34405 w 97254"/>
                <a:gd name="connsiteY16" fmla="*/ 48512 h 116065"/>
                <a:gd name="connsiteX17" fmla="*/ 24021 w 97254"/>
                <a:gd name="connsiteY17" fmla="*/ 48512 h 1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254" h="116065">
                  <a:moveTo>
                    <a:pt x="35924" y="54148"/>
                  </a:moveTo>
                  <a:cubicBezTo>
                    <a:pt x="43269" y="54148"/>
                    <a:pt x="62011" y="53636"/>
                    <a:pt x="74674" y="48255"/>
                  </a:cubicBezTo>
                  <a:cubicBezTo>
                    <a:pt x="92403" y="40569"/>
                    <a:pt x="93669" y="25452"/>
                    <a:pt x="93669" y="21865"/>
                  </a:cubicBezTo>
                  <a:cubicBezTo>
                    <a:pt x="93669" y="10592"/>
                    <a:pt x="84045" y="87"/>
                    <a:pt x="66570" y="87"/>
                  </a:cubicBezTo>
                  <a:cubicBezTo>
                    <a:pt x="38457" y="87"/>
                    <a:pt x="214" y="24940"/>
                    <a:pt x="214" y="69777"/>
                  </a:cubicBezTo>
                  <a:cubicBezTo>
                    <a:pt x="214" y="95911"/>
                    <a:pt x="15156" y="116152"/>
                    <a:pt x="39977" y="116152"/>
                  </a:cubicBezTo>
                  <a:cubicBezTo>
                    <a:pt x="76194" y="116152"/>
                    <a:pt x="97468" y="88993"/>
                    <a:pt x="97468" y="85919"/>
                  </a:cubicBezTo>
                  <a:cubicBezTo>
                    <a:pt x="97468" y="84382"/>
                    <a:pt x="95949" y="82588"/>
                    <a:pt x="94429" y="82588"/>
                  </a:cubicBezTo>
                  <a:cubicBezTo>
                    <a:pt x="93163" y="82588"/>
                    <a:pt x="92656" y="83100"/>
                    <a:pt x="91137" y="85150"/>
                  </a:cubicBezTo>
                  <a:cubicBezTo>
                    <a:pt x="71128" y="110515"/>
                    <a:pt x="43522" y="110515"/>
                    <a:pt x="40483" y="110515"/>
                  </a:cubicBezTo>
                  <a:cubicBezTo>
                    <a:pt x="20728" y="110515"/>
                    <a:pt x="18449" y="88993"/>
                    <a:pt x="18449" y="80795"/>
                  </a:cubicBezTo>
                  <a:cubicBezTo>
                    <a:pt x="18449" y="77720"/>
                    <a:pt x="18702" y="69777"/>
                    <a:pt x="22501" y="54148"/>
                  </a:cubicBezTo>
                  <a:lnTo>
                    <a:pt x="35924" y="54148"/>
                  </a:lnTo>
                  <a:close/>
                  <a:moveTo>
                    <a:pt x="24021" y="48512"/>
                  </a:moveTo>
                  <a:cubicBezTo>
                    <a:pt x="33898" y="9567"/>
                    <a:pt x="59985" y="5724"/>
                    <a:pt x="66570" y="5724"/>
                  </a:cubicBezTo>
                  <a:cubicBezTo>
                    <a:pt x="78473" y="5724"/>
                    <a:pt x="85311" y="13154"/>
                    <a:pt x="85311" y="21865"/>
                  </a:cubicBezTo>
                  <a:cubicBezTo>
                    <a:pt x="85311" y="48512"/>
                    <a:pt x="44789" y="48512"/>
                    <a:pt x="34405" y="48512"/>
                  </a:cubicBezTo>
                  <a:lnTo>
                    <a:pt x="24021" y="48512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33130FE3-088E-878A-5BAD-35CEBDA2ADE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239549" y="6397805"/>
              <a:ext cx="44575" cy="86856"/>
            </a:xfrm>
            <a:custGeom>
              <a:avLst/>
              <a:gdLst>
                <a:gd name="connsiteX0" fmla="*/ 38843 w 44575"/>
                <a:gd name="connsiteY0" fmla="*/ 5589 h 86856"/>
                <a:gd name="connsiteX1" fmla="*/ 33271 w 44575"/>
                <a:gd name="connsiteY1" fmla="*/ 80 h 86856"/>
                <a:gd name="connsiteX2" fmla="*/ 25546 w 44575"/>
                <a:gd name="connsiteY2" fmla="*/ 7767 h 86856"/>
                <a:gd name="connsiteX3" fmla="*/ 30991 w 44575"/>
                <a:gd name="connsiteY3" fmla="*/ 13275 h 86856"/>
                <a:gd name="connsiteX4" fmla="*/ 38843 w 44575"/>
                <a:gd name="connsiteY4" fmla="*/ 5589 h 86856"/>
                <a:gd name="connsiteX5" fmla="*/ 44794 w 44575"/>
                <a:gd name="connsiteY5" fmla="*/ 67080 h 86856"/>
                <a:gd name="connsiteX6" fmla="*/ 42135 w 44575"/>
                <a:gd name="connsiteY6" fmla="*/ 65287 h 86856"/>
                <a:gd name="connsiteX7" fmla="*/ 39096 w 44575"/>
                <a:gd name="connsiteY7" fmla="*/ 68233 h 86856"/>
                <a:gd name="connsiteX8" fmla="*/ 24913 w 44575"/>
                <a:gd name="connsiteY8" fmla="*/ 82581 h 86856"/>
                <a:gd name="connsiteX9" fmla="*/ 21114 w 44575"/>
                <a:gd name="connsiteY9" fmla="*/ 77713 h 86856"/>
                <a:gd name="connsiteX10" fmla="*/ 22760 w 44575"/>
                <a:gd name="connsiteY10" fmla="*/ 71180 h 86856"/>
                <a:gd name="connsiteX11" fmla="*/ 25420 w 44575"/>
                <a:gd name="connsiteY11" fmla="*/ 64262 h 86856"/>
                <a:gd name="connsiteX12" fmla="*/ 32638 w 44575"/>
                <a:gd name="connsiteY12" fmla="*/ 46583 h 86856"/>
                <a:gd name="connsiteX13" fmla="*/ 34411 w 44575"/>
                <a:gd name="connsiteY13" fmla="*/ 40178 h 86856"/>
                <a:gd name="connsiteX14" fmla="*/ 20607 w 44575"/>
                <a:gd name="connsiteY14" fmla="*/ 28904 h 86856"/>
                <a:gd name="connsiteX15" fmla="*/ 219 w 44575"/>
                <a:gd name="connsiteY15" fmla="*/ 48761 h 86856"/>
                <a:gd name="connsiteX16" fmla="*/ 2879 w 44575"/>
                <a:gd name="connsiteY16" fmla="*/ 50554 h 86856"/>
                <a:gd name="connsiteX17" fmla="*/ 5791 w 44575"/>
                <a:gd name="connsiteY17" fmla="*/ 47992 h 86856"/>
                <a:gd name="connsiteX18" fmla="*/ 20101 w 44575"/>
                <a:gd name="connsiteY18" fmla="*/ 33260 h 86856"/>
                <a:gd name="connsiteX19" fmla="*/ 23900 w 44575"/>
                <a:gd name="connsiteY19" fmla="*/ 38128 h 86856"/>
                <a:gd name="connsiteX20" fmla="*/ 23140 w 44575"/>
                <a:gd name="connsiteY20" fmla="*/ 42740 h 86856"/>
                <a:gd name="connsiteX21" fmla="*/ 14782 w 44575"/>
                <a:gd name="connsiteY21" fmla="*/ 63109 h 86856"/>
                <a:gd name="connsiteX22" fmla="*/ 11996 w 44575"/>
                <a:gd name="connsiteY22" fmla="*/ 69899 h 86856"/>
                <a:gd name="connsiteX23" fmla="*/ 10603 w 44575"/>
                <a:gd name="connsiteY23" fmla="*/ 75663 h 86856"/>
                <a:gd name="connsiteX24" fmla="*/ 24406 w 44575"/>
                <a:gd name="connsiteY24" fmla="*/ 86937 h 86856"/>
                <a:gd name="connsiteX25" fmla="*/ 44794 w 44575"/>
                <a:gd name="connsiteY25" fmla="*/ 67080 h 8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75" h="86856">
                  <a:moveTo>
                    <a:pt x="38843" y="5589"/>
                  </a:moveTo>
                  <a:cubicBezTo>
                    <a:pt x="38843" y="2514"/>
                    <a:pt x="36563" y="80"/>
                    <a:pt x="33271" y="80"/>
                  </a:cubicBezTo>
                  <a:cubicBezTo>
                    <a:pt x="29725" y="80"/>
                    <a:pt x="25546" y="3539"/>
                    <a:pt x="25546" y="7767"/>
                  </a:cubicBezTo>
                  <a:cubicBezTo>
                    <a:pt x="25546" y="11354"/>
                    <a:pt x="28332" y="13275"/>
                    <a:pt x="30991" y="13275"/>
                  </a:cubicBezTo>
                  <a:cubicBezTo>
                    <a:pt x="35170" y="13275"/>
                    <a:pt x="38843" y="9432"/>
                    <a:pt x="38843" y="5589"/>
                  </a:cubicBezTo>
                  <a:close/>
                  <a:moveTo>
                    <a:pt x="44794" y="67080"/>
                  </a:moveTo>
                  <a:cubicBezTo>
                    <a:pt x="44794" y="65287"/>
                    <a:pt x="42642" y="65287"/>
                    <a:pt x="42135" y="65287"/>
                  </a:cubicBezTo>
                  <a:cubicBezTo>
                    <a:pt x="39982" y="65287"/>
                    <a:pt x="39856" y="65799"/>
                    <a:pt x="39096" y="68233"/>
                  </a:cubicBezTo>
                  <a:cubicBezTo>
                    <a:pt x="36943" y="75279"/>
                    <a:pt x="31245" y="82581"/>
                    <a:pt x="24913" y="82581"/>
                  </a:cubicBezTo>
                  <a:cubicBezTo>
                    <a:pt x="22000" y="82581"/>
                    <a:pt x="21114" y="80532"/>
                    <a:pt x="21114" y="77713"/>
                  </a:cubicBezTo>
                  <a:cubicBezTo>
                    <a:pt x="21114" y="75023"/>
                    <a:pt x="21747" y="73614"/>
                    <a:pt x="22760" y="71180"/>
                  </a:cubicBezTo>
                  <a:cubicBezTo>
                    <a:pt x="23773" y="68618"/>
                    <a:pt x="24786" y="66055"/>
                    <a:pt x="25420" y="64262"/>
                  </a:cubicBezTo>
                  <a:cubicBezTo>
                    <a:pt x="25926" y="63109"/>
                    <a:pt x="30865" y="51195"/>
                    <a:pt x="32638" y="46583"/>
                  </a:cubicBezTo>
                  <a:cubicBezTo>
                    <a:pt x="33651" y="44021"/>
                    <a:pt x="34411" y="42356"/>
                    <a:pt x="34411" y="40178"/>
                  </a:cubicBezTo>
                  <a:cubicBezTo>
                    <a:pt x="34411" y="34029"/>
                    <a:pt x="28585" y="28904"/>
                    <a:pt x="20607" y="28904"/>
                  </a:cubicBezTo>
                  <a:cubicBezTo>
                    <a:pt x="7311" y="28904"/>
                    <a:pt x="219" y="45302"/>
                    <a:pt x="219" y="48761"/>
                  </a:cubicBezTo>
                  <a:cubicBezTo>
                    <a:pt x="219" y="50554"/>
                    <a:pt x="2246" y="50554"/>
                    <a:pt x="2879" y="50554"/>
                  </a:cubicBezTo>
                  <a:cubicBezTo>
                    <a:pt x="5032" y="50554"/>
                    <a:pt x="5158" y="49914"/>
                    <a:pt x="5791" y="47992"/>
                  </a:cubicBezTo>
                  <a:cubicBezTo>
                    <a:pt x="8577" y="38897"/>
                    <a:pt x="14656" y="33260"/>
                    <a:pt x="20101" y="33260"/>
                  </a:cubicBezTo>
                  <a:cubicBezTo>
                    <a:pt x="22507" y="33260"/>
                    <a:pt x="23900" y="34669"/>
                    <a:pt x="23900" y="38128"/>
                  </a:cubicBezTo>
                  <a:cubicBezTo>
                    <a:pt x="23900" y="38640"/>
                    <a:pt x="23900" y="40306"/>
                    <a:pt x="23140" y="42740"/>
                  </a:cubicBezTo>
                  <a:cubicBezTo>
                    <a:pt x="22254" y="45046"/>
                    <a:pt x="16555" y="58753"/>
                    <a:pt x="14782" y="63109"/>
                  </a:cubicBezTo>
                  <a:cubicBezTo>
                    <a:pt x="13896" y="65287"/>
                    <a:pt x="13896" y="65543"/>
                    <a:pt x="11996" y="69899"/>
                  </a:cubicBezTo>
                  <a:cubicBezTo>
                    <a:pt x="11363" y="71692"/>
                    <a:pt x="10603" y="73486"/>
                    <a:pt x="10603" y="75663"/>
                  </a:cubicBezTo>
                  <a:cubicBezTo>
                    <a:pt x="10603" y="82325"/>
                    <a:pt x="16808" y="86937"/>
                    <a:pt x="24406" y="86937"/>
                  </a:cubicBezTo>
                  <a:cubicBezTo>
                    <a:pt x="37703" y="86937"/>
                    <a:pt x="44794" y="70283"/>
                    <a:pt x="44794" y="67080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A0D248DF-8501-781E-82BB-93DFB3C37CB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306864" y="6428038"/>
              <a:ext cx="85350" cy="56623"/>
            </a:xfrm>
            <a:custGeom>
              <a:avLst/>
              <a:gdLst>
                <a:gd name="connsiteX0" fmla="*/ 78228 w 85350"/>
                <a:gd name="connsiteY0" fmla="*/ 9816 h 56623"/>
                <a:gd name="connsiteX1" fmla="*/ 83547 w 85350"/>
                <a:gd name="connsiteY1" fmla="*/ 8535 h 56623"/>
                <a:gd name="connsiteX2" fmla="*/ 85573 w 85350"/>
                <a:gd name="connsiteY2" fmla="*/ 4180 h 56623"/>
                <a:gd name="connsiteX3" fmla="*/ 79621 w 85350"/>
                <a:gd name="connsiteY3" fmla="*/ 80 h 56623"/>
                <a:gd name="connsiteX4" fmla="*/ 25296 w 85350"/>
                <a:gd name="connsiteY4" fmla="*/ 80 h 56623"/>
                <a:gd name="connsiteX5" fmla="*/ 9340 w 85350"/>
                <a:gd name="connsiteY5" fmla="*/ 6486 h 56623"/>
                <a:gd name="connsiteX6" fmla="*/ 222 w 85350"/>
                <a:gd name="connsiteY6" fmla="*/ 17631 h 56623"/>
                <a:gd name="connsiteX7" fmla="*/ 2755 w 85350"/>
                <a:gd name="connsiteY7" fmla="*/ 19424 h 56623"/>
                <a:gd name="connsiteX8" fmla="*/ 5541 w 85350"/>
                <a:gd name="connsiteY8" fmla="*/ 18143 h 56623"/>
                <a:gd name="connsiteX9" fmla="*/ 23649 w 85350"/>
                <a:gd name="connsiteY9" fmla="*/ 9816 h 56623"/>
                <a:gd name="connsiteX10" fmla="*/ 32640 w 85350"/>
                <a:gd name="connsiteY10" fmla="*/ 9816 h 56623"/>
                <a:gd name="connsiteX11" fmla="*/ 17191 w 85350"/>
                <a:gd name="connsiteY11" fmla="*/ 47224 h 56623"/>
                <a:gd name="connsiteX12" fmla="*/ 15292 w 85350"/>
                <a:gd name="connsiteY12" fmla="*/ 52092 h 56623"/>
                <a:gd name="connsiteX13" fmla="*/ 20104 w 85350"/>
                <a:gd name="connsiteY13" fmla="*/ 56704 h 56623"/>
                <a:gd name="connsiteX14" fmla="*/ 30108 w 85350"/>
                <a:gd name="connsiteY14" fmla="*/ 40434 h 56623"/>
                <a:gd name="connsiteX15" fmla="*/ 38212 w 85350"/>
                <a:gd name="connsiteY15" fmla="*/ 9816 h 56623"/>
                <a:gd name="connsiteX16" fmla="*/ 54801 w 85350"/>
                <a:gd name="connsiteY16" fmla="*/ 9816 h 56623"/>
                <a:gd name="connsiteX17" fmla="*/ 50749 w 85350"/>
                <a:gd name="connsiteY17" fmla="*/ 35822 h 56623"/>
                <a:gd name="connsiteX18" fmla="*/ 59487 w 85350"/>
                <a:gd name="connsiteY18" fmla="*/ 56704 h 56623"/>
                <a:gd name="connsiteX19" fmla="*/ 66072 w 85350"/>
                <a:gd name="connsiteY19" fmla="*/ 50426 h 56623"/>
                <a:gd name="connsiteX20" fmla="*/ 64679 w 85350"/>
                <a:gd name="connsiteY20" fmla="*/ 46839 h 56623"/>
                <a:gd name="connsiteX21" fmla="*/ 58853 w 85350"/>
                <a:gd name="connsiteY21" fmla="*/ 23652 h 56623"/>
                <a:gd name="connsiteX22" fmla="*/ 60246 w 85350"/>
                <a:gd name="connsiteY22" fmla="*/ 9816 h 56623"/>
                <a:gd name="connsiteX23" fmla="*/ 78228 w 85350"/>
                <a:gd name="connsiteY23" fmla="*/ 9816 h 5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5350" h="56623">
                  <a:moveTo>
                    <a:pt x="78228" y="9816"/>
                  </a:moveTo>
                  <a:cubicBezTo>
                    <a:pt x="80508" y="9816"/>
                    <a:pt x="81774" y="9816"/>
                    <a:pt x="83547" y="8535"/>
                  </a:cubicBezTo>
                  <a:cubicBezTo>
                    <a:pt x="84307" y="7767"/>
                    <a:pt x="85573" y="5973"/>
                    <a:pt x="85573" y="4180"/>
                  </a:cubicBezTo>
                  <a:cubicBezTo>
                    <a:pt x="85573" y="80"/>
                    <a:pt x="81774" y="80"/>
                    <a:pt x="79621" y="80"/>
                  </a:cubicBezTo>
                  <a:lnTo>
                    <a:pt x="25296" y="80"/>
                  </a:lnTo>
                  <a:cubicBezTo>
                    <a:pt x="22510" y="80"/>
                    <a:pt x="16811" y="80"/>
                    <a:pt x="9340" y="6486"/>
                  </a:cubicBezTo>
                  <a:cubicBezTo>
                    <a:pt x="5921" y="9560"/>
                    <a:pt x="222" y="16094"/>
                    <a:pt x="222" y="17631"/>
                  </a:cubicBezTo>
                  <a:cubicBezTo>
                    <a:pt x="222" y="19424"/>
                    <a:pt x="1995" y="19424"/>
                    <a:pt x="2755" y="19424"/>
                  </a:cubicBezTo>
                  <a:cubicBezTo>
                    <a:pt x="4528" y="19424"/>
                    <a:pt x="4528" y="19296"/>
                    <a:pt x="5541" y="18143"/>
                  </a:cubicBezTo>
                  <a:cubicBezTo>
                    <a:pt x="9846" y="12635"/>
                    <a:pt x="15925" y="9816"/>
                    <a:pt x="23649" y="9816"/>
                  </a:cubicBezTo>
                  <a:lnTo>
                    <a:pt x="32640" y="9816"/>
                  </a:lnTo>
                  <a:cubicBezTo>
                    <a:pt x="28082" y="25830"/>
                    <a:pt x="21623" y="39153"/>
                    <a:pt x="17191" y="47224"/>
                  </a:cubicBezTo>
                  <a:cubicBezTo>
                    <a:pt x="15292" y="50554"/>
                    <a:pt x="15292" y="50811"/>
                    <a:pt x="15292" y="52092"/>
                  </a:cubicBezTo>
                  <a:cubicBezTo>
                    <a:pt x="15292" y="55038"/>
                    <a:pt x="17571" y="56704"/>
                    <a:pt x="20104" y="56704"/>
                  </a:cubicBezTo>
                  <a:cubicBezTo>
                    <a:pt x="25422" y="56704"/>
                    <a:pt x="27195" y="50811"/>
                    <a:pt x="30108" y="40434"/>
                  </a:cubicBezTo>
                  <a:cubicBezTo>
                    <a:pt x="33020" y="30442"/>
                    <a:pt x="35300" y="21218"/>
                    <a:pt x="38212" y="9816"/>
                  </a:cubicBezTo>
                  <a:lnTo>
                    <a:pt x="54801" y="9816"/>
                  </a:lnTo>
                  <a:cubicBezTo>
                    <a:pt x="54295" y="11738"/>
                    <a:pt x="50749" y="25702"/>
                    <a:pt x="50749" y="35822"/>
                  </a:cubicBezTo>
                  <a:cubicBezTo>
                    <a:pt x="50749" y="44662"/>
                    <a:pt x="53915" y="56704"/>
                    <a:pt x="59487" y="56704"/>
                  </a:cubicBezTo>
                  <a:cubicBezTo>
                    <a:pt x="62526" y="56704"/>
                    <a:pt x="66072" y="53757"/>
                    <a:pt x="66072" y="50426"/>
                  </a:cubicBezTo>
                  <a:cubicBezTo>
                    <a:pt x="66072" y="49017"/>
                    <a:pt x="65565" y="48377"/>
                    <a:pt x="64679" y="46839"/>
                  </a:cubicBezTo>
                  <a:cubicBezTo>
                    <a:pt x="58853" y="37231"/>
                    <a:pt x="58853" y="25958"/>
                    <a:pt x="58853" y="23652"/>
                  </a:cubicBezTo>
                  <a:cubicBezTo>
                    <a:pt x="58853" y="19296"/>
                    <a:pt x="59487" y="14172"/>
                    <a:pt x="60246" y="9816"/>
                  </a:cubicBezTo>
                  <a:lnTo>
                    <a:pt x="78228" y="9816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F0AFC11E-FE08-F04B-D71F-166B752DC8A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228025" y="6502912"/>
              <a:ext cx="177361" cy="8710"/>
            </a:xfrm>
            <a:custGeom>
              <a:avLst/>
              <a:gdLst>
                <a:gd name="connsiteX0" fmla="*/ 0 w 177361"/>
                <a:gd name="connsiteY0" fmla="*/ 0 h 8710"/>
                <a:gd name="connsiteX1" fmla="*/ 177362 w 177361"/>
                <a:gd name="connsiteY1" fmla="*/ 0 h 8710"/>
                <a:gd name="connsiteX2" fmla="*/ 177362 w 177361"/>
                <a:gd name="connsiteY2" fmla="*/ 8711 h 8710"/>
                <a:gd name="connsiteX3" fmla="*/ 0 w 177361"/>
                <a:gd name="connsiteY3" fmla="*/ 8711 h 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361" h="8710">
                  <a:moveTo>
                    <a:pt x="0" y="0"/>
                  </a:moveTo>
                  <a:lnTo>
                    <a:pt x="177362" y="0"/>
                  </a:lnTo>
                  <a:lnTo>
                    <a:pt x="177362" y="8711"/>
                  </a:lnTo>
                  <a:lnTo>
                    <a:pt x="0" y="8711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6FE716D3-090D-8F1F-79B5-EA33183E8E8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285139" y="6528520"/>
              <a:ext cx="63063" cy="85319"/>
            </a:xfrm>
            <a:custGeom>
              <a:avLst/>
              <a:gdLst>
                <a:gd name="connsiteX0" fmla="*/ 63285 w 63063"/>
                <a:gd name="connsiteY0" fmla="*/ 60680 h 85319"/>
                <a:gd name="connsiteX1" fmla="*/ 57966 w 63063"/>
                <a:gd name="connsiteY1" fmla="*/ 60680 h 85319"/>
                <a:gd name="connsiteX2" fmla="*/ 54294 w 63063"/>
                <a:gd name="connsiteY2" fmla="*/ 72338 h 85319"/>
                <a:gd name="connsiteX3" fmla="*/ 40744 w 63063"/>
                <a:gd name="connsiteY3" fmla="*/ 73106 h 85319"/>
                <a:gd name="connsiteX4" fmla="*/ 15924 w 63063"/>
                <a:gd name="connsiteY4" fmla="*/ 73106 h 85319"/>
                <a:gd name="connsiteX5" fmla="*/ 41251 w 63063"/>
                <a:gd name="connsiteY5" fmla="*/ 54531 h 85319"/>
                <a:gd name="connsiteX6" fmla="*/ 63285 w 63063"/>
                <a:gd name="connsiteY6" fmla="*/ 25579 h 85319"/>
                <a:gd name="connsiteX7" fmla="*/ 29854 w 63063"/>
                <a:gd name="connsiteY7" fmla="*/ 85 h 85319"/>
                <a:gd name="connsiteX8" fmla="*/ 221 w 63063"/>
                <a:gd name="connsiteY8" fmla="*/ 22632 h 85319"/>
                <a:gd name="connsiteX9" fmla="*/ 7566 w 63063"/>
                <a:gd name="connsiteY9" fmla="*/ 30447 h 85319"/>
                <a:gd name="connsiteX10" fmla="*/ 15037 w 63063"/>
                <a:gd name="connsiteY10" fmla="*/ 22888 h 85319"/>
                <a:gd name="connsiteX11" fmla="*/ 7819 w 63063"/>
                <a:gd name="connsiteY11" fmla="*/ 15330 h 85319"/>
                <a:gd name="connsiteX12" fmla="*/ 27194 w 63063"/>
                <a:gd name="connsiteY12" fmla="*/ 5722 h 85319"/>
                <a:gd name="connsiteX13" fmla="*/ 49735 w 63063"/>
                <a:gd name="connsiteY13" fmla="*/ 25707 h 85319"/>
                <a:gd name="connsiteX14" fmla="*/ 32639 w 63063"/>
                <a:gd name="connsiteY14" fmla="*/ 52994 h 85319"/>
                <a:gd name="connsiteX15" fmla="*/ 1741 w 63063"/>
                <a:gd name="connsiteY15" fmla="*/ 79512 h 85319"/>
                <a:gd name="connsiteX16" fmla="*/ 221 w 63063"/>
                <a:gd name="connsiteY16" fmla="*/ 81561 h 85319"/>
                <a:gd name="connsiteX17" fmla="*/ 221 w 63063"/>
                <a:gd name="connsiteY17" fmla="*/ 85405 h 85319"/>
                <a:gd name="connsiteX18" fmla="*/ 59106 w 63063"/>
                <a:gd name="connsiteY18" fmla="*/ 85405 h 85319"/>
                <a:gd name="connsiteX19" fmla="*/ 63285 w 63063"/>
                <a:gd name="connsiteY19" fmla="*/ 60680 h 8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063" h="85319">
                  <a:moveTo>
                    <a:pt x="63285" y="60680"/>
                  </a:moveTo>
                  <a:lnTo>
                    <a:pt x="57966" y="60680"/>
                  </a:lnTo>
                  <a:cubicBezTo>
                    <a:pt x="57586" y="63114"/>
                    <a:pt x="56320" y="71057"/>
                    <a:pt x="54294" y="72338"/>
                  </a:cubicBezTo>
                  <a:cubicBezTo>
                    <a:pt x="53281" y="73106"/>
                    <a:pt x="42644" y="73106"/>
                    <a:pt x="40744" y="73106"/>
                  </a:cubicBezTo>
                  <a:lnTo>
                    <a:pt x="15924" y="73106"/>
                  </a:lnTo>
                  <a:cubicBezTo>
                    <a:pt x="24282" y="66829"/>
                    <a:pt x="33653" y="59655"/>
                    <a:pt x="41251" y="54531"/>
                  </a:cubicBezTo>
                  <a:cubicBezTo>
                    <a:pt x="52648" y="46588"/>
                    <a:pt x="63285" y="39158"/>
                    <a:pt x="63285" y="25579"/>
                  </a:cubicBezTo>
                  <a:cubicBezTo>
                    <a:pt x="63285" y="9181"/>
                    <a:pt x="47962" y="85"/>
                    <a:pt x="29854" y="85"/>
                  </a:cubicBezTo>
                  <a:cubicBezTo>
                    <a:pt x="12758" y="85"/>
                    <a:pt x="221" y="10078"/>
                    <a:pt x="221" y="22632"/>
                  </a:cubicBezTo>
                  <a:cubicBezTo>
                    <a:pt x="221" y="29294"/>
                    <a:pt x="5793" y="30447"/>
                    <a:pt x="7566" y="30447"/>
                  </a:cubicBezTo>
                  <a:cubicBezTo>
                    <a:pt x="10985" y="30447"/>
                    <a:pt x="15037" y="28141"/>
                    <a:pt x="15037" y="22888"/>
                  </a:cubicBezTo>
                  <a:cubicBezTo>
                    <a:pt x="15037" y="18277"/>
                    <a:pt x="11745" y="15714"/>
                    <a:pt x="7819" y="15330"/>
                  </a:cubicBezTo>
                  <a:cubicBezTo>
                    <a:pt x="11365" y="9565"/>
                    <a:pt x="18710" y="5722"/>
                    <a:pt x="27194" y="5722"/>
                  </a:cubicBezTo>
                  <a:cubicBezTo>
                    <a:pt x="39478" y="5722"/>
                    <a:pt x="49735" y="13152"/>
                    <a:pt x="49735" y="25707"/>
                  </a:cubicBezTo>
                  <a:cubicBezTo>
                    <a:pt x="49735" y="36468"/>
                    <a:pt x="42390" y="44667"/>
                    <a:pt x="32639" y="52994"/>
                  </a:cubicBezTo>
                  <a:lnTo>
                    <a:pt x="1741" y="79512"/>
                  </a:lnTo>
                  <a:cubicBezTo>
                    <a:pt x="475" y="80665"/>
                    <a:pt x="348" y="80665"/>
                    <a:pt x="221" y="81561"/>
                  </a:cubicBezTo>
                  <a:lnTo>
                    <a:pt x="221" y="85405"/>
                  </a:lnTo>
                  <a:lnTo>
                    <a:pt x="59106" y="85405"/>
                  </a:lnTo>
                  <a:lnTo>
                    <a:pt x="63285" y="60680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58ADBE51-6B4D-32DB-0CC0-39DEFC5BD4E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441807" y="6473012"/>
              <a:ext cx="102294" cy="117474"/>
            </a:xfrm>
            <a:custGeom>
              <a:avLst/>
              <a:gdLst>
                <a:gd name="connsiteX0" fmla="*/ 73447 w 102294"/>
                <a:gd name="connsiteY0" fmla="*/ 54067 h 117474"/>
                <a:gd name="connsiteX1" fmla="*/ 37635 w 102294"/>
                <a:gd name="connsiteY1" fmla="*/ 83 h 117474"/>
                <a:gd name="connsiteX2" fmla="*/ 13170 w 102294"/>
                <a:gd name="connsiteY2" fmla="*/ 10485 h 117474"/>
                <a:gd name="connsiteX3" fmla="*/ 228 w 102294"/>
                <a:gd name="connsiteY3" fmla="*/ 32366 h 117474"/>
                <a:gd name="connsiteX4" fmla="*/ 3064 w 102294"/>
                <a:gd name="connsiteY4" fmla="*/ 34518 h 117474"/>
                <a:gd name="connsiteX5" fmla="*/ 6433 w 102294"/>
                <a:gd name="connsiteY5" fmla="*/ 31469 h 117474"/>
                <a:gd name="connsiteX6" fmla="*/ 35153 w 102294"/>
                <a:gd name="connsiteY6" fmla="*/ 14431 h 117474"/>
                <a:gd name="connsiteX7" fmla="*/ 67419 w 102294"/>
                <a:gd name="connsiteY7" fmla="*/ 61600 h 117474"/>
                <a:gd name="connsiteX8" fmla="*/ 66178 w 102294"/>
                <a:gd name="connsiteY8" fmla="*/ 74513 h 117474"/>
                <a:gd name="connsiteX9" fmla="*/ 56782 w 102294"/>
                <a:gd name="connsiteY9" fmla="*/ 113253 h 117474"/>
                <a:gd name="connsiteX10" fmla="*/ 59796 w 102294"/>
                <a:gd name="connsiteY10" fmla="*/ 117557 h 117474"/>
                <a:gd name="connsiteX11" fmla="*/ 65824 w 102294"/>
                <a:gd name="connsiteY11" fmla="*/ 108231 h 117474"/>
                <a:gd name="connsiteX12" fmla="*/ 72738 w 102294"/>
                <a:gd name="connsiteY12" fmla="*/ 75051 h 117474"/>
                <a:gd name="connsiteX13" fmla="*/ 87098 w 102294"/>
                <a:gd name="connsiteY13" fmla="*/ 35953 h 117474"/>
                <a:gd name="connsiteX14" fmla="*/ 101636 w 102294"/>
                <a:gd name="connsiteY14" fmla="*/ 6360 h 117474"/>
                <a:gd name="connsiteX15" fmla="*/ 102522 w 102294"/>
                <a:gd name="connsiteY15" fmla="*/ 4029 h 117474"/>
                <a:gd name="connsiteX16" fmla="*/ 99686 w 102294"/>
                <a:gd name="connsiteY16" fmla="*/ 1876 h 117474"/>
                <a:gd name="connsiteX17" fmla="*/ 97026 w 102294"/>
                <a:gd name="connsiteY17" fmla="*/ 2773 h 117474"/>
                <a:gd name="connsiteX18" fmla="*/ 73447 w 102294"/>
                <a:gd name="connsiteY18" fmla="*/ 54067 h 11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2294" h="117474">
                  <a:moveTo>
                    <a:pt x="73447" y="54067"/>
                  </a:moveTo>
                  <a:cubicBezTo>
                    <a:pt x="72561" y="43665"/>
                    <a:pt x="66533" y="83"/>
                    <a:pt x="37635" y="83"/>
                  </a:cubicBezTo>
                  <a:cubicBezTo>
                    <a:pt x="27175" y="83"/>
                    <a:pt x="18134" y="5822"/>
                    <a:pt x="13170" y="10485"/>
                  </a:cubicBezTo>
                  <a:cubicBezTo>
                    <a:pt x="2355" y="20349"/>
                    <a:pt x="228" y="31828"/>
                    <a:pt x="228" y="32366"/>
                  </a:cubicBezTo>
                  <a:cubicBezTo>
                    <a:pt x="228" y="34518"/>
                    <a:pt x="2532" y="34518"/>
                    <a:pt x="3064" y="34518"/>
                  </a:cubicBezTo>
                  <a:cubicBezTo>
                    <a:pt x="5369" y="34518"/>
                    <a:pt x="5546" y="34159"/>
                    <a:pt x="6433" y="31469"/>
                  </a:cubicBezTo>
                  <a:cubicBezTo>
                    <a:pt x="10156" y="20888"/>
                    <a:pt x="23275" y="14431"/>
                    <a:pt x="35153" y="14431"/>
                  </a:cubicBezTo>
                  <a:cubicBezTo>
                    <a:pt x="63696" y="14431"/>
                    <a:pt x="67419" y="43306"/>
                    <a:pt x="67419" y="61600"/>
                  </a:cubicBezTo>
                  <a:cubicBezTo>
                    <a:pt x="67419" y="70567"/>
                    <a:pt x="66888" y="72540"/>
                    <a:pt x="66178" y="74513"/>
                  </a:cubicBezTo>
                  <a:cubicBezTo>
                    <a:pt x="62101" y="87964"/>
                    <a:pt x="56782" y="107872"/>
                    <a:pt x="56782" y="113253"/>
                  </a:cubicBezTo>
                  <a:cubicBezTo>
                    <a:pt x="56782" y="115226"/>
                    <a:pt x="57491" y="117557"/>
                    <a:pt x="59796" y="117557"/>
                  </a:cubicBezTo>
                  <a:cubicBezTo>
                    <a:pt x="61037" y="117557"/>
                    <a:pt x="62987" y="117557"/>
                    <a:pt x="65824" y="108231"/>
                  </a:cubicBezTo>
                  <a:cubicBezTo>
                    <a:pt x="67951" y="101236"/>
                    <a:pt x="71320" y="87964"/>
                    <a:pt x="72738" y="75051"/>
                  </a:cubicBezTo>
                  <a:cubicBezTo>
                    <a:pt x="73447" y="68774"/>
                    <a:pt x="83375" y="44562"/>
                    <a:pt x="87098" y="35953"/>
                  </a:cubicBezTo>
                  <a:cubicBezTo>
                    <a:pt x="89580" y="30393"/>
                    <a:pt x="93303" y="21964"/>
                    <a:pt x="101636" y="6360"/>
                  </a:cubicBezTo>
                  <a:cubicBezTo>
                    <a:pt x="102168" y="5463"/>
                    <a:pt x="102522" y="4746"/>
                    <a:pt x="102522" y="4029"/>
                  </a:cubicBezTo>
                  <a:cubicBezTo>
                    <a:pt x="102522" y="1876"/>
                    <a:pt x="100217" y="1876"/>
                    <a:pt x="99686" y="1876"/>
                  </a:cubicBezTo>
                  <a:cubicBezTo>
                    <a:pt x="99154" y="1876"/>
                    <a:pt x="97558" y="1876"/>
                    <a:pt x="97026" y="2773"/>
                  </a:cubicBezTo>
                  <a:cubicBezTo>
                    <a:pt x="94899" y="6540"/>
                    <a:pt x="81425" y="32187"/>
                    <a:pt x="73447" y="54067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8E82369D-B082-E493-6AAA-D62684E48F1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574850" y="6363245"/>
              <a:ext cx="96241" cy="460929"/>
            </a:xfrm>
            <a:custGeom>
              <a:avLst/>
              <a:gdLst>
                <a:gd name="connsiteX0" fmla="*/ 96474 w 96241"/>
                <a:gd name="connsiteY0" fmla="*/ 230413 h 460929"/>
                <a:gd name="connsiteX1" fmla="*/ 29612 w 96241"/>
                <a:gd name="connsiteY1" fmla="*/ 21086 h 460929"/>
                <a:gd name="connsiteX2" fmla="*/ 10617 w 96241"/>
                <a:gd name="connsiteY2" fmla="*/ 1613 h 460929"/>
                <a:gd name="connsiteX3" fmla="*/ 5045 w 96241"/>
                <a:gd name="connsiteY3" fmla="*/ 76 h 460929"/>
                <a:gd name="connsiteX4" fmla="*/ 233 w 96241"/>
                <a:gd name="connsiteY4" fmla="*/ 2638 h 460929"/>
                <a:gd name="connsiteX5" fmla="*/ 1752 w 96241"/>
                <a:gd name="connsiteY5" fmla="*/ 5200 h 460929"/>
                <a:gd name="connsiteX6" fmla="*/ 39742 w 96241"/>
                <a:gd name="connsiteY6" fmla="*/ 56443 h 460929"/>
                <a:gd name="connsiteX7" fmla="*/ 77226 w 96241"/>
                <a:gd name="connsiteY7" fmla="*/ 230413 h 460929"/>
                <a:gd name="connsiteX8" fmla="*/ 1246 w 96241"/>
                <a:gd name="connsiteY8" fmla="*/ 456393 h 460929"/>
                <a:gd name="connsiteX9" fmla="*/ 233 w 96241"/>
                <a:gd name="connsiteY9" fmla="*/ 458443 h 460929"/>
                <a:gd name="connsiteX10" fmla="*/ 5045 w 96241"/>
                <a:gd name="connsiteY10" fmla="*/ 461005 h 460929"/>
                <a:gd name="connsiteX11" fmla="*/ 11123 w 96241"/>
                <a:gd name="connsiteY11" fmla="*/ 458956 h 460929"/>
                <a:gd name="connsiteX12" fmla="*/ 79759 w 96241"/>
                <a:gd name="connsiteY12" fmla="*/ 348271 h 460929"/>
                <a:gd name="connsiteX13" fmla="*/ 96474 w 96241"/>
                <a:gd name="connsiteY13" fmla="*/ 230413 h 46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241" h="460929">
                  <a:moveTo>
                    <a:pt x="96474" y="230413"/>
                  </a:moveTo>
                  <a:cubicBezTo>
                    <a:pt x="96474" y="156879"/>
                    <a:pt x="79505" y="78734"/>
                    <a:pt x="29612" y="21086"/>
                  </a:cubicBezTo>
                  <a:cubicBezTo>
                    <a:pt x="26066" y="16986"/>
                    <a:pt x="16695" y="6994"/>
                    <a:pt x="10617" y="1613"/>
                  </a:cubicBezTo>
                  <a:cubicBezTo>
                    <a:pt x="8844" y="76"/>
                    <a:pt x="8337" y="76"/>
                    <a:pt x="5045" y="76"/>
                  </a:cubicBezTo>
                  <a:cubicBezTo>
                    <a:pt x="2512" y="76"/>
                    <a:pt x="233" y="76"/>
                    <a:pt x="233" y="2638"/>
                  </a:cubicBezTo>
                  <a:cubicBezTo>
                    <a:pt x="233" y="3663"/>
                    <a:pt x="1246" y="4688"/>
                    <a:pt x="1752" y="5200"/>
                  </a:cubicBezTo>
                  <a:cubicBezTo>
                    <a:pt x="10363" y="14168"/>
                    <a:pt x="24040" y="28260"/>
                    <a:pt x="39742" y="56443"/>
                  </a:cubicBezTo>
                  <a:cubicBezTo>
                    <a:pt x="67095" y="105636"/>
                    <a:pt x="77226" y="168921"/>
                    <a:pt x="77226" y="230413"/>
                  </a:cubicBezTo>
                  <a:cubicBezTo>
                    <a:pt x="77226" y="341610"/>
                    <a:pt x="46834" y="409506"/>
                    <a:pt x="1246" y="456393"/>
                  </a:cubicBezTo>
                  <a:cubicBezTo>
                    <a:pt x="739" y="456906"/>
                    <a:pt x="233" y="457675"/>
                    <a:pt x="233" y="458443"/>
                  </a:cubicBezTo>
                  <a:cubicBezTo>
                    <a:pt x="233" y="461005"/>
                    <a:pt x="2512" y="461005"/>
                    <a:pt x="5045" y="461005"/>
                  </a:cubicBezTo>
                  <a:cubicBezTo>
                    <a:pt x="8337" y="461005"/>
                    <a:pt x="8844" y="461005"/>
                    <a:pt x="11123" y="458956"/>
                  </a:cubicBezTo>
                  <a:cubicBezTo>
                    <a:pt x="35184" y="437946"/>
                    <a:pt x="62283" y="402332"/>
                    <a:pt x="79759" y="348271"/>
                  </a:cubicBezTo>
                  <a:cubicBezTo>
                    <a:pt x="90902" y="313170"/>
                    <a:pt x="96474" y="271663"/>
                    <a:pt x="96474" y="230413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D3C236F0-ACAD-0836-3F15-D8E1238157E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787199" y="6508521"/>
              <a:ext cx="168929" cy="170638"/>
            </a:xfrm>
            <a:custGeom>
              <a:avLst/>
              <a:gdLst>
                <a:gd name="connsiteX0" fmla="*/ 169170 w 168929"/>
                <a:gd name="connsiteY0" fmla="*/ 85406 h 170638"/>
                <a:gd name="connsiteX1" fmla="*/ 84832 w 168929"/>
                <a:gd name="connsiteY1" fmla="*/ 87 h 170638"/>
                <a:gd name="connsiteX2" fmla="*/ 241 w 168929"/>
                <a:gd name="connsiteY2" fmla="*/ 85406 h 170638"/>
                <a:gd name="connsiteX3" fmla="*/ 84579 w 168929"/>
                <a:gd name="connsiteY3" fmla="*/ 170726 h 170638"/>
                <a:gd name="connsiteX4" fmla="*/ 169170 w 168929"/>
                <a:gd name="connsiteY4" fmla="*/ 85406 h 170638"/>
                <a:gd name="connsiteX5" fmla="*/ 34432 w 168929"/>
                <a:gd name="connsiteY5" fmla="*/ 30320 h 170638"/>
                <a:gd name="connsiteX6" fmla="*/ 32153 w 168929"/>
                <a:gd name="connsiteY6" fmla="*/ 27502 h 170638"/>
                <a:gd name="connsiteX7" fmla="*/ 84579 w 168929"/>
                <a:gd name="connsiteY7" fmla="*/ 6492 h 170638"/>
                <a:gd name="connsiteX8" fmla="*/ 137512 w 168929"/>
                <a:gd name="connsiteY8" fmla="*/ 27502 h 170638"/>
                <a:gd name="connsiteX9" fmla="*/ 84832 w 168929"/>
                <a:gd name="connsiteY9" fmla="*/ 81051 h 170638"/>
                <a:gd name="connsiteX10" fmla="*/ 34432 w 168929"/>
                <a:gd name="connsiteY10" fmla="*/ 30320 h 170638"/>
                <a:gd name="connsiteX11" fmla="*/ 27087 w 168929"/>
                <a:gd name="connsiteY11" fmla="*/ 138955 h 170638"/>
                <a:gd name="connsiteX12" fmla="*/ 6573 w 168929"/>
                <a:gd name="connsiteY12" fmla="*/ 85406 h 170638"/>
                <a:gd name="connsiteX13" fmla="*/ 27087 w 168929"/>
                <a:gd name="connsiteY13" fmla="*/ 31858 h 170638"/>
                <a:gd name="connsiteX14" fmla="*/ 80020 w 168929"/>
                <a:gd name="connsiteY14" fmla="*/ 85406 h 170638"/>
                <a:gd name="connsiteX15" fmla="*/ 27087 w 168929"/>
                <a:gd name="connsiteY15" fmla="*/ 138955 h 170638"/>
                <a:gd name="connsiteX16" fmla="*/ 142071 w 168929"/>
                <a:gd name="connsiteY16" fmla="*/ 31858 h 170638"/>
                <a:gd name="connsiteX17" fmla="*/ 162838 w 168929"/>
                <a:gd name="connsiteY17" fmla="*/ 85406 h 170638"/>
                <a:gd name="connsiteX18" fmla="*/ 142324 w 168929"/>
                <a:gd name="connsiteY18" fmla="*/ 138955 h 170638"/>
                <a:gd name="connsiteX19" fmla="*/ 89391 w 168929"/>
                <a:gd name="connsiteY19" fmla="*/ 85406 h 170638"/>
                <a:gd name="connsiteX20" fmla="*/ 142071 w 168929"/>
                <a:gd name="connsiteY20" fmla="*/ 31858 h 170638"/>
                <a:gd name="connsiteX21" fmla="*/ 134979 w 168929"/>
                <a:gd name="connsiteY21" fmla="*/ 140492 h 170638"/>
                <a:gd name="connsiteX22" fmla="*/ 137258 w 168929"/>
                <a:gd name="connsiteY22" fmla="*/ 143311 h 170638"/>
                <a:gd name="connsiteX23" fmla="*/ 84832 w 168929"/>
                <a:gd name="connsiteY23" fmla="*/ 164320 h 170638"/>
                <a:gd name="connsiteX24" fmla="*/ 31899 w 168929"/>
                <a:gd name="connsiteY24" fmla="*/ 143311 h 170638"/>
                <a:gd name="connsiteX25" fmla="*/ 84579 w 168929"/>
                <a:gd name="connsiteY25" fmla="*/ 89762 h 170638"/>
                <a:gd name="connsiteX26" fmla="*/ 134979 w 168929"/>
                <a:gd name="connsiteY26" fmla="*/ 140492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929" h="170638">
                  <a:moveTo>
                    <a:pt x="169170" y="85406"/>
                  </a:moveTo>
                  <a:cubicBezTo>
                    <a:pt x="169170" y="38263"/>
                    <a:pt x="131180" y="87"/>
                    <a:pt x="84832" y="87"/>
                  </a:cubicBezTo>
                  <a:cubicBezTo>
                    <a:pt x="37724" y="87"/>
                    <a:pt x="241" y="38775"/>
                    <a:pt x="241" y="85406"/>
                  </a:cubicBezTo>
                  <a:cubicBezTo>
                    <a:pt x="241" y="132550"/>
                    <a:pt x="38231" y="170726"/>
                    <a:pt x="84579" y="170726"/>
                  </a:cubicBezTo>
                  <a:cubicBezTo>
                    <a:pt x="131687" y="170726"/>
                    <a:pt x="169170" y="132037"/>
                    <a:pt x="169170" y="85406"/>
                  </a:cubicBezTo>
                  <a:close/>
                  <a:moveTo>
                    <a:pt x="34432" y="30320"/>
                  </a:moveTo>
                  <a:cubicBezTo>
                    <a:pt x="33925" y="29808"/>
                    <a:pt x="32153" y="28014"/>
                    <a:pt x="32153" y="27502"/>
                  </a:cubicBezTo>
                  <a:cubicBezTo>
                    <a:pt x="32153" y="26477"/>
                    <a:pt x="52667" y="6492"/>
                    <a:pt x="84579" y="6492"/>
                  </a:cubicBezTo>
                  <a:cubicBezTo>
                    <a:pt x="93443" y="6492"/>
                    <a:pt x="116744" y="7773"/>
                    <a:pt x="137512" y="27502"/>
                  </a:cubicBezTo>
                  <a:lnTo>
                    <a:pt x="84832" y="81051"/>
                  </a:lnTo>
                  <a:lnTo>
                    <a:pt x="34432" y="30320"/>
                  </a:lnTo>
                  <a:close/>
                  <a:moveTo>
                    <a:pt x="27087" y="138955"/>
                  </a:moveTo>
                  <a:cubicBezTo>
                    <a:pt x="11638" y="121533"/>
                    <a:pt x="6573" y="101804"/>
                    <a:pt x="6573" y="85406"/>
                  </a:cubicBezTo>
                  <a:cubicBezTo>
                    <a:pt x="6573" y="65678"/>
                    <a:pt x="13917" y="46974"/>
                    <a:pt x="27087" y="31858"/>
                  </a:cubicBezTo>
                  <a:lnTo>
                    <a:pt x="80020" y="85406"/>
                  </a:lnTo>
                  <a:lnTo>
                    <a:pt x="27087" y="138955"/>
                  </a:lnTo>
                  <a:close/>
                  <a:moveTo>
                    <a:pt x="142071" y="31858"/>
                  </a:moveTo>
                  <a:cubicBezTo>
                    <a:pt x="154227" y="44925"/>
                    <a:pt x="162838" y="64397"/>
                    <a:pt x="162838" y="85406"/>
                  </a:cubicBezTo>
                  <a:cubicBezTo>
                    <a:pt x="162838" y="105135"/>
                    <a:pt x="155494" y="123838"/>
                    <a:pt x="142324" y="138955"/>
                  </a:cubicBezTo>
                  <a:lnTo>
                    <a:pt x="89391" y="85406"/>
                  </a:lnTo>
                  <a:lnTo>
                    <a:pt x="142071" y="31858"/>
                  </a:lnTo>
                  <a:close/>
                  <a:moveTo>
                    <a:pt x="134979" y="140492"/>
                  </a:moveTo>
                  <a:cubicBezTo>
                    <a:pt x="135486" y="141005"/>
                    <a:pt x="137258" y="142798"/>
                    <a:pt x="137258" y="143311"/>
                  </a:cubicBezTo>
                  <a:cubicBezTo>
                    <a:pt x="137258" y="144336"/>
                    <a:pt x="116744" y="164320"/>
                    <a:pt x="84832" y="164320"/>
                  </a:cubicBezTo>
                  <a:cubicBezTo>
                    <a:pt x="75968" y="164320"/>
                    <a:pt x="52667" y="163039"/>
                    <a:pt x="31899" y="143311"/>
                  </a:cubicBezTo>
                  <a:lnTo>
                    <a:pt x="84579" y="89762"/>
                  </a:lnTo>
                  <a:lnTo>
                    <a:pt x="134979" y="140492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EA1EE69D-49F2-D209-A150-C1CC7AB61D3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039706" y="6477263"/>
              <a:ext cx="150187" cy="186267"/>
            </a:xfrm>
            <a:custGeom>
              <a:avLst/>
              <a:gdLst>
                <a:gd name="connsiteX0" fmla="*/ 150438 w 150187"/>
                <a:gd name="connsiteY0" fmla="*/ 2649 h 186267"/>
                <a:gd name="connsiteX1" fmla="*/ 147652 w 150187"/>
                <a:gd name="connsiteY1" fmla="*/ 87 h 186267"/>
                <a:gd name="connsiteX2" fmla="*/ 143094 w 150187"/>
                <a:gd name="connsiteY2" fmla="*/ 3930 h 186267"/>
                <a:gd name="connsiteX3" fmla="*/ 130937 w 150187"/>
                <a:gd name="connsiteY3" fmla="*/ 18534 h 186267"/>
                <a:gd name="connsiteX4" fmla="*/ 94720 w 150187"/>
                <a:gd name="connsiteY4" fmla="*/ 87 h 186267"/>
                <a:gd name="connsiteX5" fmla="*/ 32163 w 150187"/>
                <a:gd name="connsiteY5" fmla="*/ 60554 h 186267"/>
                <a:gd name="connsiteX6" fmla="*/ 58502 w 150187"/>
                <a:gd name="connsiteY6" fmla="*/ 96936 h 186267"/>
                <a:gd name="connsiteX7" fmla="*/ 85602 w 150187"/>
                <a:gd name="connsiteY7" fmla="*/ 104110 h 186267"/>
                <a:gd name="connsiteX8" fmla="*/ 108902 w 150187"/>
                <a:gd name="connsiteY8" fmla="*/ 131269 h 186267"/>
                <a:gd name="connsiteX9" fmla="*/ 63314 w 150187"/>
                <a:gd name="connsiteY9" fmla="*/ 178412 h 186267"/>
                <a:gd name="connsiteX10" fmla="*/ 18993 w 150187"/>
                <a:gd name="connsiteY10" fmla="*/ 141005 h 186267"/>
                <a:gd name="connsiteX11" fmla="*/ 20512 w 150187"/>
                <a:gd name="connsiteY11" fmla="*/ 127169 h 186267"/>
                <a:gd name="connsiteX12" fmla="*/ 21019 w 150187"/>
                <a:gd name="connsiteY12" fmla="*/ 125376 h 186267"/>
                <a:gd name="connsiteX13" fmla="*/ 17980 w 150187"/>
                <a:gd name="connsiteY13" fmla="*/ 122557 h 186267"/>
                <a:gd name="connsiteX14" fmla="*/ 15447 w 150187"/>
                <a:gd name="connsiteY14" fmla="*/ 123582 h 186267"/>
                <a:gd name="connsiteX15" fmla="*/ 251 w 150187"/>
                <a:gd name="connsiteY15" fmla="*/ 183793 h 186267"/>
                <a:gd name="connsiteX16" fmla="*/ 3037 w 150187"/>
                <a:gd name="connsiteY16" fmla="*/ 186355 h 186267"/>
                <a:gd name="connsiteX17" fmla="*/ 7596 w 150187"/>
                <a:gd name="connsiteY17" fmla="*/ 182512 h 186267"/>
                <a:gd name="connsiteX18" fmla="*/ 20006 w 150187"/>
                <a:gd name="connsiteY18" fmla="*/ 167907 h 186267"/>
                <a:gd name="connsiteX19" fmla="*/ 62808 w 150187"/>
                <a:gd name="connsiteY19" fmla="*/ 186355 h 186267"/>
                <a:gd name="connsiteX20" fmla="*/ 127138 w 150187"/>
                <a:gd name="connsiteY20" fmla="*/ 120508 h 186267"/>
                <a:gd name="connsiteX21" fmla="*/ 114728 w 150187"/>
                <a:gd name="connsiteY21" fmla="*/ 90531 h 186267"/>
                <a:gd name="connsiteX22" fmla="*/ 82563 w 150187"/>
                <a:gd name="connsiteY22" fmla="*/ 77720 h 186267"/>
                <a:gd name="connsiteX23" fmla="*/ 65594 w 150187"/>
                <a:gd name="connsiteY23" fmla="*/ 73108 h 186267"/>
                <a:gd name="connsiteX24" fmla="*/ 50145 w 150187"/>
                <a:gd name="connsiteY24" fmla="*/ 49793 h 186267"/>
                <a:gd name="connsiteX25" fmla="*/ 94466 w 150187"/>
                <a:gd name="connsiteY25" fmla="*/ 7261 h 186267"/>
                <a:gd name="connsiteX26" fmla="*/ 130937 w 150187"/>
                <a:gd name="connsiteY26" fmla="*/ 46974 h 186267"/>
                <a:gd name="connsiteX27" fmla="*/ 129924 w 150187"/>
                <a:gd name="connsiteY27" fmla="*/ 61322 h 186267"/>
                <a:gd name="connsiteX28" fmla="*/ 132963 w 150187"/>
                <a:gd name="connsiteY28" fmla="*/ 63884 h 186267"/>
                <a:gd name="connsiteX29" fmla="*/ 136762 w 150187"/>
                <a:gd name="connsiteY29" fmla="*/ 58760 h 186267"/>
                <a:gd name="connsiteX30" fmla="*/ 150438 w 150187"/>
                <a:gd name="connsiteY30" fmla="*/ 2649 h 186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0187" h="186267">
                  <a:moveTo>
                    <a:pt x="150438" y="2649"/>
                  </a:moveTo>
                  <a:cubicBezTo>
                    <a:pt x="150438" y="1881"/>
                    <a:pt x="149932" y="87"/>
                    <a:pt x="147652" y="87"/>
                  </a:cubicBezTo>
                  <a:cubicBezTo>
                    <a:pt x="146386" y="87"/>
                    <a:pt x="146133" y="343"/>
                    <a:pt x="143094" y="3930"/>
                  </a:cubicBezTo>
                  <a:lnTo>
                    <a:pt x="130937" y="18534"/>
                  </a:lnTo>
                  <a:cubicBezTo>
                    <a:pt x="124352" y="6492"/>
                    <a:pt x="111182" y="87"/>
                    <a:pt x="94720" y="87"/>
                  </a:cubicBezTo>
                  <a:cubicBezTo>
                    <a:pt x="62555" y="87"/>
                    <a:pt x="32163" y="29552"/>
                    <a:pt x="32163" y="60554"/>
                  </a:cubicBezTo>
                  <a:cubicBezTo>
                    <a:pt x="32163" y="81307"/>
                    <a:pt x="45586" y="93093"/>
                    <a:pt x="58502" y="96936"/>
                  </a:cubicBezTo>
                  <a:lnTo>
                    <a:pt x="85602" y="104110"/>
                  </a:lnTo>
                  <a:cubicBezTo>
                    <a:pt x="94973" y="106416"/>
                    <a:pt x="108902" y="110259"/>
                    <a:pt x="108902" y="131269"/>
                  </a:cubicBezTo>
                  <a:cubicBezTo>
                    <a:pt x="108902" y="154328"/>
                    <a:pt x="88135" y="178412"/>
                    <a:pt x="63314" y="178412"/>
                  </a:cubicBezTo>
                  <a:cubicBezTo>
                    <a:pt x="47105" y="178412"/>
                    <a:pt x="18993" y="172775"/>
                    <a:pt x="18993" y="141005"/>
                  </a:cubicBezTo>
                  <a:cubicBezTo>
                    <a:pt x="18993" y="134856"/>
                    <a:pt x="20259" y="128707"/>
                    <a:pt x="20512" y="127169"/>
                  </a:cubicBezTo>
                  <a:cubicBezTo>
                    <a:pt x="20766" y="126144"/>
                    <a:pt x="21019" y="125888"/>
                    <a:pt x="21019" y="125376"/>
                  </a:cubicBezTo>
                  <a:cubicBezTo>
                    <a:pt x="21019" y="122814"/>
                    <a:pt x="19246" y="122557"/>
                    <a:pt x="17980" y="122557"/>
                  </a:cubicBezTo>
                  <a:cubicBezTo>
                    <a:pt x="16713" y="122557"/>
                    <a:pt x="16207" y="122814"/>
                    <a:pt x="15447" y="123582"/>
                  </a:cubicBezTo>
                  <a:cubicBezTo>
                    <a:pt x="14434" y="124607"/>
                    <a:pt x="251" y="183024"/>
                    <a:pt x="251" y="183793"/>
                  </a:cubicBezTo>
                  <a:cubicBezTo>
                    <a:pt x="251" y="185330"/>
                    <a:pt x="1517" y="186355"/>
                    <a:pt x="3037" y="186355"/>
                  </a:cubicBezTo>
                  <a:cubicBezTo>
                    <a:pt x="4303" y="186355"/>
                    <a:pt x="4556" y="186099"/>
                    <a:pt x="7596" y="182512"/>
                  </a:cubicBezTo>
                  <a:lnTo>
                    <a:pt x="20006" y="167907"/>
                  </a:lnTo>
                  <a:cubicBezTo>
                    <a:pt x="30896" y="182768"/>
                    <a:pt x="48118" y="186355"/>
                    <a:pt x="62808" y="186355"/>
                  </a:cubicBezTo>
                  <a:cubicBezTo>
                    <a:pt x="97252" y="186355"/>
                    <a:pt x="127138" y="152278"/>
                    <a:pt x="127138" y="120508"/>
                  </a:cubicBezTo>
                  <a:cubicBezTo>
                    <a:pt x="127138" y="102829"/>
                    <a:pt x="118527" y="94118"/>
                    <a:pt x="114728" y="90531"/>
                  </a:cubicBezTo>
                  <a:cubicBezTo>
                    <a:pt x="108902" y="84638"/>
                    <a:pt x="105103" y="83613"/>
                    <a:pt x="82563" y="77720"/>
                  </a:cubicBezTo>
                  <a:cubicBezTo>
                    <a:pt x="76991" y="76183"/>
                    <a:pt x="67873" y="73621"/>
                    <a:pt x="65594" y="73108"/>
                  </a:cubicBezTo>
                  <a:cubicBezTo>
                    <a:pt x="58756" y="70802"/>
                    <a:pt x="50145" y="63372"/>
                    <a:pt x="50145" y="49793"/>
                  </a:cubicBezTo>
                  <a:cubicBezTo>
                    <a:pt x="50145" y="29039"/>
                    <a:pt x="70406" y="7261"/>
                    <a:pt x="94466" y="7261"/>
                  </a:cubicBezTo>
                  <a:cubicBezTo>
                    <a:pt x="115487" y="7261"/>
                    <a:pt x="130937" y="18278"/>
                    <a:pt x="130937" y="46974"/>
                  </a:cubicBezTo>
                  <a:cubicBezTo>
                    <a:pt x="130937" y="55173"/>
                    <a:pt x="129924" y="59785"/>
                    <a:pt x="129924" y="61322"/>
                  </a:cubicBezTo>
                  <a:cubicBezTo>
                    <a:pt x="129924" y="61578"/>
                    <a:pt x="129924" y="63884"/>
                    <a:pt x="132963" y="63884"/>
                  </a:cubicBezTo>
                  <a:cubicBezTo>
                    <a:pt x="135496" y="63884"/>
                    <a:pt x="135749" y="63116"/>
                    <a:pt x="136762" y="58760"/>
                  </a:cubicBezTo>
                  <a:lnTo>
                    <a:pt x="150438" y="2649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2CC2D2C4-8D63-F2E6-B470-BDFD27612C6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264711" y="6508521"/>
              <a:ext cx="168929" cy="170638"/>
            </a:xfrm>
            <a:custGeom>
              <a:avLst/>
              <a:gdLst>
                <a:gd name="connsiteX0" fmla="*/ 169189 w 168929"/>
                <a:gd name="connsiteY0" fmla="*/ 85406 h 170638"/>
                <a:gd name="connsiteX1" fmla="*/ 84851 w 168929"/>
                <a:gd name="connsiteY1" fmla="*/ 87 h 170638"/>
                <a:gd name="connsiteX2" fmla="*/ 260 w 168929"/>
                <a:gd name="connsiteY2" fmla="*/ 85406 h 170638"/>
                <a:gd name="connsiteX3" fmla="*/ 84598 w 168929"/>
                <a:gd name="connsiteY3" fmla="*/ 170726 h 170638"/>
                <a:gd name="connsiteX4" fmla="*/ 169189 w 168929"/>
                <a:gd name="connsiteY4" fmla="*/ 85406 h 170638"/>
                <a:gd name="connsiteX5" fmla="*/ 34451 w 168929"/>
                <a:gd name="connsiteY5" fmla="*/ 30320 h 170638"/>
                <a:gd name="connsiteX6" fmla="*/ 32171 w 168929"/>
                <a:gd name="connsiteY6" fmla="*/ 27502 h 170638"/>
                <a:gd name="connsiteX7" fmla="*/ 84598 w 168929"/>
                <a:gd name="connsiteY7" fmla="*/ 6492 h 170638"/>
                <a:gd name="connsiteX8" fmla="*/ 137530 w 168929"/>
                <a:gd name="connsiteY8" fmla="*/ 27502 h 170638"/>
                <a:gd name="connsiteX9" fmla="*/ 84851 w 168929"/>
                <a:gd name="connsiteY9" fmla="*/ 81051 h 170638"/>
                <a:gd name="connsiteX10" fmla="*/ 34451 w 168929"/>
                <a:gd name="connsiteY10" fmla="*/ 30320 h 170638"/>
                <a:gd name="connsiteX11" fmla="*/ 27106 w 168929"/>
                <a:gd name="connsiteY11" fmla="*/ 138955 h 170638"/>
                <a:gd name="connsiteX12" fmla="*/ 6591 w 168929"/>
                <a:gd name="connsiteY12" fmla="*/ 85406 h 170638"/>
                <a:gd name="connsiteX13" fmla="*/ 27106 w 168929"/>
                <a:gd name="connsiteY13" fmla="*/ 31858 h 170638"/>
                <a:gd name="connsiteX14" fmla="*/ 80039 w 168929"/>
                <a:gd name="connsiteY14" fmla="*/ 85406 h 170638"/>
                <a:gd name="connsiteX15" fmla="*/ 27106 w 168929"/>
                <a:gd name="connsiteY15" fmla="*/ 138955 h 170638"/>
                <a:gd name="connsiteX16" fmla="*/ 142089 w 168929"/>
                <a:gd name="connsiteY16" fmla="*/ 31858 h 170638"/>
                <a:gd name="connsiteX17" fmla="*/ 162857 w 168929"/>
                <a:gd name="connsiteY17" fmla="*/ 85406 h 170638"/>
                <a:gd name="connsiteX18" fmla="*/ 142343 w 168929"/>
                <a:gd name="connsiteY18" fmla="*/ 138955 h 170638"/>
                <a:gd name="connsiteX19" fmla="*/ 89410 w 168929"/>
                <a:gd name="connsiteY19" fmla="*/ 85406 h 170638"/>
                <a:gd name="connsiteX20" fmla="*/ 142089 w 168929"/>
                <a:gd name="connsiteY20" fmla="*/ 31858 h 170638"/>
                <a:gd name="connsiteX21" fmla="*/ 134998 w 168929"/>
                <a:gd name="connsiteY21" fmla="*/ 140492 h 170638"/>
                <a:gd name="connsiteX22" fmla="*/ 137277 w 168929"/>
                <a:gd name="connsiteY22" fmla="*/ 143311 h 170638"/>
                <a:gd name="connsiteX23" fmla="*/ 84851 w 168929"/>
                <a:gd name="connsiteY23" fmla="*/ 164320 h 170638"/>
                <a:gd name="connsiteX24" fmla="*/ 31918 w 168929"/>
                <a:gd name="connsiteY24" fmla="*/ 143311 h 170638"/>
                <a:gd name="connsiteX25" fmla="*/ 84598 w 168929"/>
                <a:gd name="connsiteY25" fmla="*/ 89762 h 170638"/>
                <a:gd name="connsiteX26" fmla="*/ 134998 w 168929"/>
                <a:gd name="connsiteY26" fmla="*/ 140492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929" h="170638">
                  <a:moveTo>
                    <a:pt x="169189" y="85406"/>
                  </a:moveTo>
                  <a:cubicBezTo>
                    <a:pt x="169189" y="38263"/>
                    <a:pt x="131199" y="87"/>
                    <a:pt x="84851" y="87"/>
                  </a:cubicBezTo>
                  <a:cubicBezTo>
                    <a:pt x="37743" y="87"/>
                    <a:pt x="260" y="38775"/>
                    <a:pt x="260" y="85406"/>
                  </a:cubicBezTo>
                  <a:cubicBezTo>
                    <a:pt x="260" y="132550"/>
                    <a:pt x="38250" y="170726"/>
                    <a:pt x="84598" y="170726"/>
                  </a:cubicBezTo>
                  <a:cubicBezTo>
                    <a:pt x="131705" y="170726"/>
                    <a:pt x="169189" y="132037"/>
                    <a:pt x="169189" y="85406"/>
                  </a:cubicBezTo>
                  <a:close/>
                  <a:moveTo>
                    <a:pt x="34451" y="30320"/>
                  </a:moveTo>
                  <a:cubicBezTo>
                    <a:pt x="33944" y="29808"/>
                    <a:pt x="32171" y="28014"/>
                    <a:pt x="32171" y="27502"/>
                  </a:cubicBezTo>
                  <a:cubicBezTo>
                    <a:pt x="32171" y="26477"/>
                    <a:pt x="52686" y="6492"/>
                    <a:pt x="84598" y="6492"/>
                  </a:cubicBezTo>
                  <a:cubicBezTo>
                    <a:pt x="93462" y="6492"/>
                    <a:pt x="116763" y="7773"/>
                    <a:pt x="137530" y="27502"/>
                  </a:cubicBezTo>
                  <a:lnTo>
                    <a:pt x="84851" y="81051"/>
                  </a:lnTo>
                  <a:lnTo>
                    <a:pt x="34451" y="30320"/>
                  </a:lnTo>
                  <a:close/>
                  <a:moveTo>
                    <a:pt x="27106" y="138955"/>
                  </a:moveTo>
                  <a:cubicBezTo>
                    <a:pt x="11657" y="121533"/>
                    <a:pt x="6591" y="101804"/>
                    <a:pt x="6591" y="85406"/>
                  </a:cubicBezTo>
                  <a:cubicBezTo>
                    <a:pt x="6591" y="65678"/>
                    <a:pt x="13936" y="46974"/>
                    <a:pt x="27106" y="31858"/>
                  </a:cubicBezTo>
                  <a:lnTo>
                    <a:pt x="80039" y="85406"/>
                  </a:lnTo>
                  <a:lnTo>
                    <a:pt x="27106" y="138955"/>
                  </a:lnTo>
                  <a:close/>
                  <a:moveTo>
                    <a:pt x="142089" y="31858"/>
                  </a:moveTo>
                  <a:cubicBezTo>
                    <a:pt x="154246" y="44925"/>
                    <a:pt x="162857" y="64397"/>
                    <a:pt x="162857" y="85406"/>
                  </a:cubicBezTo>
                  <a:cubicBezTo>
                    <a:pt x="162857" y="105135"/>
                    <a:pt x="155512" y="123838"/>
                    <a:pt x="142343" y="138955"/>
                  </a:cubicBezTo>
                  <a:lnTo>
                    <a:pt x="89410" y="85406"/>
                  </a:lnTo>
                  <a:lnTo>
                    <a:pt x="142089" y="31858"/>
                  </a:lnTo>
                  <a:close/>
                  <a:moveTo>
                    <a:pt x="134998" y="140492"/>
                  </a:moveTo>
                  <a:cubicBezTo>
                    <a:pt x="135504" y="141005"/>
                    <a:pt x="137277" y="142798"/>
                    <a:pt x="137277" y="143311"/>
                  </a:cubicBezTo>
                  <a:cubicBezTo>
                    <a:pt x="137277" y="144336"/>
                    <a:pt x="116763" y="164320"/>
                    <a:pt x="84851" y="164320"/>
                  </a:cubicBezTo>
                  <a:cubicBezTo>
                    <a:pt x="75987" y="164320"/>
                    <a:pt x="52686" y="163039"/>
                    <a:pt x="31918" y="143311"/>
                  </a:cubicBezTo>
                  <a:lnTo>
                    <a:pt x="84598" y="89762"/>
                  </a:lnTo>
                  <a:lnTo>
                    <a:pt x="134998" y="140492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5012C70A-45AC-78EF-9FA3-4602FACA067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549636" y="6363245"/>
              <a:ext cx="96241" cy="460929"/>
            </a:xfrm>
            <a:custGeom>
              <a:avLst/>
              <a:gdLst>
                <a:gd name="connsiteX0" fmla="*/ 85114 w 96241"/>
                <a:gd name="connsiteY0" fmla="*/ 458187 h 460929"/>
                <a:gd name="connsiteX1" fmla="*/ 88153 w 96241"/>
                <a:gd name="connsiteY1" fmla="*/ 461005 h 460929"/>
                <a:gd name="connsiteX2" fmla="*/ 93725 w 96241"/>
                <a:gd name="connsiteY2" fmla="*/ 461005 h 460929"/>
                <a:gd name="connsiteX3" fmla="*/ 96511 w 96241"/>
                <a:gd name="connsiteY3" fmla="*/ 458443 h 460929"/>
                <a:gd name="connsiteX4" fmla="*/ 95498 w 96241"/>
                <a:gd name="connsiteY4" fmla="*/ 456137 h 460929"/>
                <a:gd name="connsiteX5" fmla="*/ 57002 w 96241"/>
                <a:gd name="connsiteY5" fmla="*/ 404638 h 460929"/>
                <a:gd name="connsiteX6" fmla="*/ 19518 w 96241"/>
                <a:gd name="connsiteY6" fmla="*/ 230669 h 460929"/>
                <a:gd name="connsiteX7" fmla="*/ 95751 w 96241"/>
                <a:gd name="connsiteY7" fmla="*/ 4688 h 460929"/>
                <a:gd name="connsiteX8" fmla="*/ 96511 w 96241"/>
                <a:gd name="connsiteY8" fmla="*/ 2638 h 460929"/>
                <a:gd name="connsiteX9" fmla="*/ 91699 w 96241"/>
                <a:gd name="connsiteY9" fmla="*/ 76 h 460929"/>
                <a:gd name="connsiteX10" fmla="*/ 85621 w 96241"/>
                <a:gd name="connsiteY10" fmla="*/ 2126 h 460929"/>
                <a:gd name="connsiteX11" fmla="*/ 16985 w 96241"/>
                <a:gd name="connsiteY11" fmla="*/ 112810 h 460929"/>
                <a:gd name="connsiteX12" fmla="*/ 270 w 96241"/>
                <a:gd name="connsiteY12" fmla="*/ 230413 h 460929"/>
                <a:gd name="connsiteX13" fmla="*/ 50923 w 96241"/>
                <a:gd name="connsiteY13" fmla="*/ 419242 h 460929"/>
                <a:gd name="connsiteX14" fmla="*/ 67132 w 96241"/>
                <a:gd name="connsiteY14" fmla="*/ 439996 h 460929"/>
                <a:gd name="connsiteX15" fmla="*/ 75237 w 96241"/>
                <a:gd name="connsiteY15" fmla="*/ 448963 h 460929"/>
                <a:gd name="connsiteX16" fmla="*/ 85114 w 96241"/>
                <a:gd name="connsiteY16" fmla="*/ 458187 h 46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241" h="460929">
                  <a:moveTo>
                    <a:pt x="85114" y="458187"/>
                  </a:moveTo>
                  <a:cubicBezTo>
                    <a:pt x="85621" y="458443"/>
                    <a:pt x="87900" y="461005"/>
                    <a:pt x="88153" y="461005"/>
                  </a:cubicBezTo>
                  <a:lnTo>
                    <a:pt x="93725" y="461005"/>
                  </a:lnTo>
                  <a:cubicBezTo>
                    <a:pt x="94485" y="461005"/>
                    <a:pt x="96511" y="460749"/>
                    <a:pt x="96511" y="458443"/>
                  </a:cubicBezTo>
                  <a:cubicBezTo>
                    <a:pt x="96511" y="457418"/>
                    <a:pt x="96005" y="456906"/>
                    <a:pt x="95498" y="456137"/>
                  </a:cubicBezTo>
                  <a:cubicBezTo>
                    <a:pt x="86380" y="446914"/>
                    <a:pt x="72704" y="432822"/>
                    <a:pt x="57002" y="404638"/>
                  </a:cubicBezTo>
                  <a:cubicBezTo>
                    <a:pt x="29649" y="355445"/>
                    <a:pt x="19518" y="292160"/>
                    <a:pt x="19518" y="230669"/>
                  </a:cubicBezTo>
                  <a:cubicBezTo>
                    <a:pt x="19518" y="116910"/>
                    <a:pt x="51430" y="50038"/>
                    <a:pt x="95751" y="4688"/>
                  </a:cubicBezTo>
                  <a:cubicBezTo>
                    <a:pt x="96511" y="3919"/>
                    <a:pt x="96511" y="3151"/>
                    <a:pt x="96511" y="2638"/>
                  </a:cubicBezTo>
                  <a:cubicBezTo>
                    <a:pt x="96511" y="76"/>
                    <a:pt x="94738" y="76"/>
                    <a:pt x="91699" y="76"/>
                  </a:cubicBezTo>
                  <a:cubicBezTo>
                    <a:pt x="88407" y="76"/>
                    <a:pt x="87900" y="76"/>
                    <a:pt x="85621" y="2126"/>
                  </a:cubicBezTo>
                  <a:cubicBezTo>
                    <a:pt x="61560" y="23135"/>
                    <a:pt x="34461" y="58749"/>
                    <a:pt x="16985" y="112810"/>
                  </a:cubicBezTo>
                  <a:cubicBezTo>
                    <a:pt x="6095" y="146631"/>
                    <a:pt x="270" y="187881"/>
                    <a:pt x="270" y="230413"/>
                  </a:cubicBezTo>
                  <a:cubicBezTo>
                    <a:pt x="270" y="291135"/>
                    <a:pt x="11160" y="359801"/>
                    <a:pt x="50923" y="419242"/>
                  </a:cubicBezTo>
                  <a:cubicBezTo>
                    <a:pt x="57761" y="429235"/>
                    <a:pt x="67132" y="439740"/>
                    <a:pt x="67132" y="439996"/>
                  </a:cubicBezTo>
                  <a:cubicBezTo>
                    <a:pt x="69665" y="443070"/>
                    <a:pt x="73211" y="447170"/>
                    <a:pt x="75237" y="448963"/>
                  </a:cubicBezTo>
                  <a:lnTo>
                    <a:pt x="85114" y="458187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A36A5D15-550C-5E8C-3C18-6AE0044A1AF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666955" y="6544647"/>
              <a:ext cx="97254" cy="116065"/>
            </a:xfrm>
            <a:custGeom>
              <a:avLst/>
              <a:gdLst>
                <a:gd name="connsiteX0" fmla="*/ 35986 w 97254"/>
                <a:gd name="connsiteY0" fmla="*/ 54148 h 116065"/>
                <a:gd name="connsiteX1" fmla="*/ 74736 w 97254"/>
                <a:gd name="connsiteY1" fmla="*/ 48255 h 116065"/>
                <a:gd name="connsiteX2" fmla="*/ 93731 w 97254"/>
                <a:gd name="connsiteY2" fmla="*/ 21865 h 116065"/>
                <a:gd name="connsiteX3" fmla="*/ 66632 w 97254"/>
                <a:gd name="connsiteY3" fmla="*/ 87 h 116065"/>
                <a:gd name="connsiteX4" fmla="*/ 276 w 97254"/>
                <a:gd name="connsiteY4" fmla="*/ 69777 h 116065"/>
                <a:gd name="connsiteX5" fmla="*/ 40039 w 97254"/>
                <a:gd name="connsiteY5" fmla="*/ 116152 h 116065"/>
                <a:gd name="connsiteX6" fmla="*/ 97530 w 97254"/>
                <a:gd name="connsiteY6" fmla="*/ 85919 h 116065"/>
                <a:gd name="connsiteX7" fmla="*/ 94491 w 97254"/>
                <a:gd name="connsiteY7" fmla="*/ 82588 h 116065"/>
                <a:gd name="connsiteX8" fmla="*/ 91199 w 97254"/>
                <a:gd name="connsiteY8" fmla="*/ 85150 h 116065"/>
                <a:gd name="connsiteX9" fmla="*/ 40545 w 97254"/>
                <a:gd name="connsiteY9" fmla="*/ 110515 h 116065"/>
                <a:gd name="connsiteX10" fmla="*/ 18511 w 97254"/>
                <a:gd name="connsiteY10" fmla="*/ 80795 h 116065"/>
                <a:gd name="connsiteX11" fmla="*/ 22563 w 97254"/>
                <a:gd name="connsiteY11" fmla="*/ 54148 h 116065"/>
                <a:gd name="connsiteX12" fmla="*/ 35986 w 97254"/>
                <a:gd name="connsiteY12" fmla="*/ 54148 h 116065"/>
                <a:gd name="connsiteX13" fmla="*/ 24083 w 97254"/>
                <a:gd name="connsiteY13" fmla="*/ 48512 h 116065"/>
                <a:gd name="connsiteX14" fmla="*/ 66632 w 97254"/>
                <a:gd name="connsiteY14" fmla="*/ 5724 h 116065"/>
                <a:gd name="connsiteX15" fmla="*/ 85373 w 97254"/>
                <a:gd name="connsiteY15" fmla="*/ 21865 h 116065"/>
                <a:gd name="connsiteX16" fmla="*/ 34467 w 97254"/>
                <a:gd name="connsiteY16" fmla="*/ 48512 h 116065"/>
                <a:gd name="connsiteX17" fmla="*/ 24083 w 97254"/>
                <a:gd name="connsiteY17" fmla="*/ 48512 h 1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254" h="116065">
                  <a:moveTo>
                    <a:pt x="35986" y="54148"/>
                  </a:moveTo>
                  <a:cubicBezTo>
                    <a:pt x="43331" y="54148"/>
                    <a:pt x="62073" y="53636"/>
                    <a:pt x="74736" y="48255"/>
                  </a:cubicBezTo>
                  <a:cubicBezTo>
                    <a:pt x="92465" y="40569"/>
                    <a:pt x="93731" y="25452"/>
                    <a:pt x="93731" y="21865"/>
                  </a:cubicBezTo>
                  <a:cubicBezTo>
                    <a:pt x="93731" y="10592"/>
                    <a:pt x="84107" y="87"/>
                    <a:pt x="66632" y="87"/>
                  </a:cubicBezTo>
                  <a:cubicBezTo>
                    <a:pt x="38519" y="87"/>
                    <a:pt x="276" y="24940"/>
                    <a:pt x="276" y="69777"/>
                  </a:cubicBezTo>
                  <a:cubicBezTo>
                    <a:pt x="276" y="95911"/>
                    <a:pt x="15218" y="116152"/>
                    <a:pt x="40039" y="116152"/>
                  </a:cubicBezTo>
                  <a:cubicBezTo>
                    <a:pt x="76256" y="116152"/>
                    <a:pt x="97530" y="88993"/>
                    <a:pt x="97530" y="85919"/>
                  </a:cubicBezTo>
                  <a:cubicBezTo>
                    <a:pt x="97530" y="84382"/>
                    <a:pt x="96011" y="82588"/>
                    <a:pt x="94491" y="82588"/>
                  </a:cubicBezTo>
                  <a:cubicBezTo>
                    <a:pt x="93225" y="82588"/>
                    <a:pt x="92718" y="83100"/>
                    <a:pt x="91199" y="85150"/>
                  </a:cubicBezTo>
                  <a:cubicBezTo>
                    <a:pt x="71190" y="110515"/>
                    <a:pt x="43584" y="110515"/>
                    <a:pt x="40545" y="110515"/>
                  </a:cubicBezTo>
                  <a:cubicBezTo>
                    <a:pt x="20790" y="110515"/>
                    <a:pt x="18511" y="88993"/>
                    <a:pt x="18511" y="80795"/>
                  </a:cubicBezTo>
                  <a:cubicBezTo>
                    <a:pt x="18511" y="77720"/>
                    <a:pt x="18764" y="69777"/>
                    <a:pt x="22563" y="54148"/>
                  </a:cubicBezTo>
                  <a:lnTo>
                    <a:pt x="35986" y="54148"/>
                  </a:lnTo>
                  <a:close/>
                  <a:moveTo>
                    <a:pt x="24083" y="48512"/>
                  </a:moveTo>
                  <a:cubicBezTo>
                    <a:pt x="33960" y="9567"/>
                    <a:pt x="60047" y="5724"/>
                    <a:pt x="66632" y="5724"/>
                  </a:cubicBezTo>
                  <a:cubicBezTo>
                    <a:pt x="78535" y="5724"/>
                    <a:pt x="85373" y="13154"/>
                    <a:pt x="85373" y="21865"/>
                  </a:cubicBezTo>
                  <a:cubicBezTo>
                    <a:pt x="85373" y="48512"/>
                    <a:pt x="44851" y="48512"/>
                    <a:pt x="34467" y="48512"/>
                  </a:cubicBezTo>
                  <a:lnTo>
                    <a:pt x="24083" y="48512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22D1B874-BB07-5270-04D4-10D61B7AC3C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815148" y="6397805"/>
              <a:ext cx="44575" cy="86856"/>
            </a:xfrm>
            <a:custGeom>
              <a:avLst/>
              <a:gdLst>
                <a:gd name="connsiteX0" fmla="*/ 38905 w 44575"/>
                <a:gd name="connsiteY0" fmla="*/ 5589 h 86856"/>
                <a:gd name="connsiteX1" fmla="*/ 33333 w 44575"/>
                <a:gd name="connsiteY1" fmla="*/ 80 h 86856"/>
                <a:gd name="connsiteX2" fmla="*/ 25608 w 44575"/>
                <a:gd name="connsiteY2" fmla="*/ 7767 h 86856"/>
                <a:gd name="connsiteX3" fmla="*/ 31053 w 44575"/>
                <a:gd name="connsiteY3" fmla="*/ 13275 h 86856"/>
                <a:gd name="connsiteX4" fmla="*/ 38905 w 44575"/>
                <a:gd name="connsiteY4" fmla="*/ 5589 h 86856"/>
                <a:gd name="connsiteX5" fmla="*/ 44856 w 44575"/>
                <a:gd name="connsiteY5" fmla="*/ 67080 h 86856"/>
                <a:gd name="connsiteX6" fmla="*/ 42197 w 44575"/>
                <a:gd name="connsiteY6" fmla="*/ 65287 h 86856"/>
                <a:gd name="connsiteX7" fmla="*/ 39158 w 44575"/>
                <a:gd name="connsiteY7" fmla="*/ 68233 h 86856"/>
                <a:gd name="connsiteX8" fmla="*/ 24975 w 44575"/>
                <a:gd name="connsiteY8" fmla="*/ 82581 h 86856"/>
                <a:gd name="connsiteX9" fmla="*/ 21176 w 44575"/>
                <a:gd name="connsiteY9" fmla="*/ 77713 h 86856"/>
                <a:gd name="connsiteX10" fmla="*/ 22822 w 44575"/>
                <a:gd name="connsiteY10" fmla="*/ 71180 h 86856"/>
                <a:gd name="connsiteX11" fmla="*/ 25482 w 44575"/>
                <a:gd name="connsiteY11" fmla="*/ 64262 h 86856"/>
                <a:gd name="connsiteX12" fmla="*/ 32700 w 44575"/>
                <a:gd name="connsiteY12" fmla="*/ 46583 h 86856"/>
                <a:gd name="connsiteX13" fmla="*/ 34473 w 44575"/>
                <a:gd name="connsiteY13" fmla="*/ 40178 h 86856"/>
                <a:gd name="connsiteX14" fmla="*/ 20669 w 44575"/>
                <a:gd name="connsiteY14" fmla="*/ 28904 h 86856"/>
                <a:gd name="connsiteX15" fmla="*/ 281 w 44575"/>
                <a:gd name="connsiteY15" fmla="*/ 48761 h 86856"/>
                <a:gd name="connsiteX16" fmla="*/ 2941 w 44575"/>
                <a:gd name="connsiteY16" fmla="*/ 50554 h 86856"/>
                <a:gd name="connsiteX17" fmla="*/ 5853 w 44575"/>
                <a:gd name="connsiteY17" fmla="*/ 47992 h 86856"/>
                <a:gd name="connsiteX18" fmla="*/ 20163 w 44575"/>
                <a:gd name="connsiteY18" fmla="*/ 33260 h 86856"/>
                <a:gd name="connsiteX19" fmla="*/ 23962 w 44575"/>
                <a:gd name="connsiteY19" fmla="*/ 38128 h 86856"/>
                <a:gd name="connsiteX20" fmla="*/ 23202 w 44575"/>
                <a:gd name="connsiteY20" fmla="*/ 42740 h 86856"/>
                <a:gd name="connsiteX21" fmla="*/ 14844 w 44575"/>
                <a:gd name="connsiteY21" fmla="*/ 63109 h 86856"/>
                <a:gd name="connsiteX22" fmla="*/ 12058 w 44575"/>
                <a:gd name="connsiteY22" fmla="*/ 69899 h 86856"/>
                <a:gd name="connsiteX23" fmla="*/ 10665 w 44575"/>
                <a:gd name="connsiteY23" fmla="*/ 75663 h 86856"/>
                <a:gd name="connsiteX24" fmla="*/ 24468 w 44575"/>
                <a:gd name="connsiteY24" fmla="*/ 86937 h 86856"/>
                <a:gd name="connsiteX25" fmla="*/ 44856 w 44575"/>
                <a:gd name="connsiteY25" fmla="*/ 67080 h 8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75" h="86856">
                  <a:moveTo>
                    <a:pt x="38905" y="5589"/>
                  </a:moveTo>
                  <a:cubicBezTo>
                    <a:pt x="38905" y="2514"/>
                    <a:pt x="36625" y="80"/>
                    <a:pt x="33333" y="80"/>
                  </a:cubicBezTo>
                  <a:cubicBezTo>
                    <a:pt x="29787" y="80"/>
                    <a:pt x="25608" y="3539"/>
                    <a:pt x="25608" y="7767"/>
                  </a:cubicBezTo>
                  <a:cubicBezTo>
                    <a:pt x="25608" y="11354"/>
                    <a:pt x="28394" y="13275"/>
                    <a:pt x="31053" y="13275"/>
                  </a:cubicBezTo>
                  <a:cubicBezTo>
                    <a:pt x="35232" y="13275"/>
                    <a:pt x="38905" y="9432"/>
                    <a:pt x="38905" y="5589"/>
                  </a:cubicBezTo>
                  <a:close/>
                  <a:moveTo>
                    <a:pt x="44856" y="67080"/>
                  </a:moveTo>
                  <a:cubicBezTo>
                    <a:pt x="44856" y="65287"/>
                    <a:pt x="42704" y="65287"/>
                    <a:pt x="42197" y="65287"/>
                  </a:cubicBezTo>
                  <a:cubicBezTo>
                    <a:pt x="40044" y="65287"/>
                    <a:pt x="39918" y="65799"/>
                    <a:pt x="39158" y="68233"/>
                  </a:cubicBezTo>
                  <a:cubicBezTo>
                    <a:pt x="37005" y="75279"/>
                    <a:pt x="31307" y="82581"/>
                    <a:pt x="24975" y="82581"/>
                  </a:cubicBezTo>
                  <a:cubicBezTo>
                    <a:pt x="22062" y="82581"/>
                    <a:pt x="21176" y="80532"/>
                    <a:pt x="21176" y="77713"/>
                  </a:cubicBezTo>
                  <a:cubicBezTo>
                    <a:pt x="21176" y="75023"/>
                    <a:pt x="21809" y="73614"/>
                    <a:pt x="22822" y="71180"/>
                  </a:cubicBezTo>
                  <a:cubicBezTo>
                    <a:pt x="23835" y="68618"/>
                    <a:pt x="24848" y="66055"/>
                    <a:pt x="25482" y="64262"/>
                  </a:cubicBezTo>
                  <a:cubicBezTo>
                    <a:pt x="25988" y="63109"/>
                    <a:pt x="30927" y="51195"/>
                    <a:pt x="32700" y="46583"/>
                  </a:cubicBezTo>
                  <a:cubicBezTo>
                    <a:pt x="33713" y="44021"/>
                    <a:pt x="34473" y="42356"/>
                    <a:pt x="34473" y="40178"/>
                  </a:cubicBezTo>
                  <a:cubicBezTo>
                    <a:pt x="34473" y="34029"/>
                    <a:pt x="28647" y="28904"/>
                    <a:pt x="20669" y="28904"/>
                  </a:cubicBezTo>
                  <a:cubicBezTo>
                    <a:pt x="7373" y="28904"/>
                    <a:pt x="281" y="45302"/>
                    <a:pt x="281" y="48761"/>
                  </a:cubicBezTo>
                  <a:cubicBezTo>
                    <a:pt x="281" y="50554"/>
                    <a:pt x="2308" y="50554"/>
                    <a:pt x="2941" y="50554"/>
                  </a:cubicBezTo>
                  <a:cubicBezTo>
                    <a:pt x="5094" y="50554"/>
                    <a:pt x="5220" y="49914"/>
                    <a:pt x="5853" y="47992"/>
                  </a:cubicBezTo>
                  <a:cubicBezTo>
                    <a:pt x="8639" y="38897"/>
                    <a:pt x="14718" y="33260"/>
                    <a:pt x="20163" y="33260"/>
                  </a:cubicBezTo>
                  <a:cubicBezTo>
                    <a:pt x="22569" y="33260"/>
                    <a:pt x="23962" y="34669"/>
                    <a:pt x="23962" y="38128"/>
                  </a:cubicBezTo>
                  <a:cubicBezTo>
                    <a:pt x="23962" y="38640"/>
                    <a:pt x="23962" y="40306"/>
                    <a:pt x="23202" y="42740"/>
                  </a:cubicBezTo>
                  <a:cubicBezTo>
                    <a:pt x="22316" y="45046"/>
                    <a:pt x="16617" y="58753"/>
                    <a:pt x="14844" y="63109"/>
                  </a:cubicBezTo>
                  <a:cubicBezTo>
                    <a:pt x="13958" y="65287"/>
                    <a:pt x="13958" y="65543"/>
                    <a:pt x="12058" y="69899"/>
                  </a:cubicBezTo>
                  <a:cubicBezTo>
                    <a:pt x="11425" y="71692"/>
                    <a:pt x="10665" y="73486"/>
                    <a:pt x="10665" y="75663"/>
                  </a:cubicBezTo>
                  <a:cubicBezTo>
                    <a:pt x="10665" y="82325"/>
                    <a:pt x="16870" y="86937"/>
                    <a:pt x="24468" y="86937"/>
                  </a:cubicBezTo>
                  <a:cubicBezTo>
                    <a:pt x="37765" y="86937"/>
                    <a:pt x="44856" y="70283"/>
                    <a:pt x="44856" y="67080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73DDD82D-62C0-A0D7-C25D-F0992AF836C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882463" y="6428038"/>
              <a:ext cx="85350" cy="56623"/>
            </a:xfrm>
            <a:custGeom>
              <a:avLst/>
              <a:gdLst>
                <a:gd name="connsiteX0" fmla="*/ 78290 w 85350"/>
                <a:gd name="connsiteY0" fmla="*/ 9816 h 56623"/>
                <a:gd name="connsiteX1" fmla="*/ 83609 w 85350"/>
                <a:gd name="connsiteY1" fmla="*/ 8535 h 56623"/>
                <a:gd name="connsiteX2" fmla="*/ 85635 w 85350"/>
                <a:gd name="connsiteY2" fmla="*/ 4180 h 56623"/>
                <a:gd name="connsiteX3" fmla="*/ 79683 w 85350"/>
                <a:gd name="connsiteY3" fmla="*/ 80 h 56623"/>
                <a:gd name="connsiteX4" fmla="*/ 25358 w 85350"/>
                <a:gd name="connsiteY4" fmla="*/ 80 h 56623"/>
                <a:gd name="connsiteX5" fmla="*/ 9402 w 85350"/>
                <a:gd name="connsiteY5" fmla="*/ 6486 h 56623"/>
                <a:gd name="connsiteX6" fmla="*/ 284 w 85350"/>
                <a:gd name="connsiteY6" fmla="*/ 17631 h 56623"/>
                <a:gd name="connsiteX7" fmla="*/ 2817 w 85350"/>
                <a:gd name="connsiteY7" fmla="*/ 19424 h 56623"/>
                <a:gd name="connsiteX8" fmla="*/ 5603 w 85350"/>
                <a:gd name="connsiteY8" fmla="*/ 18143 h 56623"/>
                <a:gd name="connsiteX9" fmla="*/ 23711 w 85350"/>
                <a:gd name="connsiteY9" fmla="*/ 9816 h 56623"/>
                <a:gd name="connsiteX10" fmla="*/ 32702 w 85350"/>
                <a:gd name="connsiteY10" fmla="*/ 9816 h 56623"/>
                <a:gd name="connsiteX11" fmla="*/ 17253 w 85350"/>
                <a:gd name="connsiteY11" fmla="*/ 47224 h 56623"/>
                <a:gd name="connsiteX12" fmla="*/ 15354 w 85350"/>
                <a:gd name="connsiteY12" fmla="*/ 52092 h 56623"/>
                <a:gd name="connsiteX13" fmla="*/ 20166 w 85350"/>
                <a:gd name="connsiteY13" fmla="*/ 56704 h 56623"/>
                <a:gd name="connsiteX14" fmla="*/ 30170 w 85350"/>
                <a:gd name="connsiteY14" fmla="*/ 40434 h 56623"/>
                <a:gd name="connsiteX15" fmla="*/ 38274 w 85350"/>
                <a:gd name="connsiteY15" fmla="*/ 9816 h 56623"/>
                <a:gd name="connsiteX16" fmla="*/ 54863 w 85350"/>
                <a:gd name="connsiteY16" fmla="*/ 9816 h 56623"/>
                <a:gd name="connsiteX17" fmla="*/ 50811 w 85350"/>
                <a:gd name="connsiteY17" fmla="*/ 35822 h 56623"/>
                <a:gd name="connsiteX18" fmla="*/ 59549 w 85350"/>
                <a:gd name="connsiteY18" fmla="*/ 56704 h 56623"/>
                <a:gd name="connsiteX19" fmla="*/ 66134 w 85350"/>
                <a:gd name="connsiteY19" fmla="*/ 50426 h 56623"/>
                <a:gd name="connsiteX20" fmla="*/ 64741 w 85350"/>
                <a:gd name="connsiteY20" fmla="*/ 46839 h 56623"/>
                <a:gd name="connsiteX21" fmla="*/ 58915 w 85350"/>
                <a:gd name="connsiteY21" fmla="*/ 23652 h 56623"/>
                <a:gd name="connsiteX22" fmla="*/ 60308 w 85350"/>
                <a:gd name="connsiteY22" fmla="*/ 9816 h 56623"/>
                <a:gd name="connsiteX23" fmla="*/ 78290 w 85350"/>
                <a:gd name="connsiteY23" fmla="*/ 9816 h 5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5350" h="56623">
                  <a:moveTo>
                    <a:pt x="78290" y="9816"/>
                  </a:moveTo>
                  <a:cubicBezTo>
                    <a:pt x="80570" y="9816"/>
                    <a:pt x="81836" y="9816"/>
                    <a:pt x="83609" y="8535"/>
                  </a:cubicBezTo>
                  <a:cubicBezTo>
                    <a:pt x="84369" y="7767"/>
                    <a:pt x="85635" y="5973"/>
                    <a:pt x="85635" y="4180"/>
                  </a:cubicBezTo>
                  <a:cubicBezTo>
                    <a:pt x="85635" y="80"/>
                    <a:pt x="81836" y="80"/>
                    <a:pt x="79683" y="80"/>
                  </a:cubicBezTo>
                  <a:lnTo>
                    <a:pt x="25358" y="80"/>
                  </a:lnTo>
                  <a:cubicBezTo>
                    <a:pt x="22572" y="80"/>
                    <a:pt x="16873" y="80"/>
                    <a:pt x="9402" y="6486"/>
                  </a:cubicBezTo>
                  <a:cubicBezTo>
                    <a:pt x="5983" y="9560"/>
                    <a:pt x="284" y="16094"/>
                    <a:pt x="284" y="17631"/>
                  </a:cubicBezTo>
                  <a:cubicBezTo>
                    <a:pt x="284" y="19424"/>
                    <a:pt x="2057" y="19424"/>
                    <a:pt x="2817" y="19424"/>
                  </a:cubicBezTo>
                  <a:cubicBezTo>
                    <a:pt x="4590" y="19424"/>
                    <a:pt x="4590" y="19296"/>
                    <a:pt x="5603" y="18143"/>
                  </a:cubicBezTo>
                  <a:cubicBezTo>
                    <a:pt x="9908" y="12635"/>
                    <a:pt x="15987" y="9816"/>
                    <a:pt x="23711" y="9816"/>
                  </a:cubicBezTo>
                  <a:lnTo>
                    <a:pt x="32702" y="9816"/>
                  </a:lnTo>
                  <a:cubicBezTo>
                    <a:pt x="28144" y="25830"/>
                    <a:pt x="21685" y="39153"/>
                    <a:pt x="17253" y="47224"/>
                  </a:cubicBezTo>
                  <a:cubicBezTo>
                    <a:pt x="15354" y="50554"/>
                    <a:pt x="15354" y="50811"/>
                    <a:pt x="15354" y="52092"/>
                  </a:cubicBezTo>
                  <a:cubicBezTo>
                    <a:pt x="15354" y="55038"/>
                    <a:pt x="17633" y="56704"/>
                    <a:pt x="20166" y="56704"/>
                  </a:cubicBezTo>
                  <a:cubicBezTo>
                    <a:pt x="25484" y="56704"/>
                    <a:pt x="27257" y="50811"/>
                    <a:pt x="30170" y="40434"/>
                  </a:cubicBezTo>
                  <a:cubicBezTo>
                    <a:pt x="33082" y="30442"/>
                    <a:pt x="35362" y="21218"/>
                    <a:pt x="38274" y="9816"/>
                  </a:cubicBezTo>
                  <a:lnTo>
                    <a:pt x="54863" y="9816"/>
                  </a:lnTo>
                  <a:cubicBezTo>
                    <a:pt x="54357" y="11738"/>
                    <a:pt x="50811" y="25702"/>
                    <a:pt x="50811" y="35822"/>
                  </a:cubicBezTo>
                  <a:cubicBezTo>
                    <a:pt x="50811" y="44662"/>
                    <a:pt x="53977" y="56704"/>
                    <a:pt x="59549" y="56704"/>
                  </a:cubicBezTo>
                  <a:cubicBezTo>
                    <a:pt x="62588" y="56704"/>
                    <a:pt x="66134" y="53757"/>
                    <a:pt x="66134" y="50426"/>
                  </a:cubicBezTo>
                  <a:cubicBezTo>
                    <a:pt x="66134" y="49017"/>
                    <a:pt x="65627" y="48377"/>
                    <a:pt x="64741" y="46839"/>
                  </a:cubicBezTo>
                  <a:cubicBezTo>
                    <a:pt x="58915" y="37231"/>
                    <a:pt x="58915" y="25958"/>
                    <a:pt x="58915" y="23652"/>
                  </a:cubicBezTo>
                  <a:cubicBezTo>
                    <a:pt x="58915" y="19296"/>
                    <a:pt x="59549" y="14172"/>
                    <a:pt x="60308" y="9816"/>
                  </a:cubicBezTo>
                  <a:lnTo>
                    <a:pt x="78290" y="9816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2A5B302F-F4EF-7E96-5C0A-07304C22997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803625" y="6502912"/>
              <a:ext cx="177361" cy="8710"/>
            </a:xfrm>
            <a:custGeom>
              <a:avLst/>
              <a:gdLst>
                <a:gd name="connsiteX0" fmla="*/ 0 w 177361"/>
                <a:gd name="connsiteY0" fmla="*/ 0 h 8710"/>
                <a:gd name="connsiteX1" fmla="*/ 177362 w 177361"/>
                <a:gd name="connsiteY1" fmla="*/ 0 h 8710"/>
                <a:gd name="connsiteX2" fmla="*/ 177362 w 177361"/>
                <a:gd name="connsiteY2" fmla="*/ 8711 h 8710"/>
                <a:gd name="connsiteX3" fmla="*/ 0 w 177361"/>
                <a:gd name="connsiteY3" fmla="*/ 8711 h 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361" h="8710">
                  <a:moveTo>
                    <a:pt x="0" y="0"/>
                  </a:moveTo>
                  <a:lnTo>
                    <a:pt x="177362" y="0"/>
                  </a:lnTo>
                  <a:lnTo>
                    <a:pt x="177362" y="8711"/>
                  </a:lnTo>
                  <a:lnTo>
                    <a:pt x="0" y="8711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FB0175C8-ACEA-1B30-1BD6-B1456A351BB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860738" y="6528520"/>
              <a:ext cx="63063" cy="85319"/>
            </a:xfrm>
            <a:custGeom>
              <a:avLst/>
              <a:gdLst>
                <a:gd name="connsiteX0" fmla="*/ 63347 w 63063"/>
                <a:gd name="connsiteY0" fmla="*/ 60680 h 85319"/>
                <a:gd name="connsiteX1" fmla="*/ 58028 w 63063"/>
                <a:gd name="connsiteY1" fmla="*/ 60680 h 85319"/>
                <a:gd name="connsiteX2" fmla="*/ 54356 w 63063"/>
                <a:gd name="connsiteY2" fmla="*/ 72338 h 85319"/>
                <a:gd name="connsiteX3" fmla="*/ 40806 w 63063"/>
                <a:gd name="connsiteY3" fmla="*/ 73106 h 85319"/>
                <a:gd name="connsiteX4" fmla="*/ 15986 w 63063"/>
                <a:gd name="connsiteY4" fmla="*/ 73106 h 85319"/>
                <a:gd name="connsiteX5" fmla="*/ 41313 w 63063"/>
                <a:gd name="connsiteY5" fmla="*/ 54531 h 85319"/>
                <a:gd name="connsiteX6" fmla="*/ 63347 w 63063"/>
                <a:gd name="connsiteY6" fmla="*/ 25579 h 85319"/>
                <a:gd name="connsiteX7" fmla="*/ 29916 w 63063"/>
                <a:gd name="connsiteY7" fmla="*/ 85 h 85319"/>
                <a:gd name="connsiteX8" fmla="*/ 283 w 63063"/>
                <a:gd name="connsiteY8" fmla="*/ 22632 h 85319"/>
                <a:gd name="connsiteX9" fmla="*/ 7628 w 63063"/>
                <a:gd name="connsiteY9" fmla="*/ 30447 h 85319"/>
                <a:gd name="connsiteX10" fmla="*/ 15099 w 63063"/>
                <a:gd name="connsiteY10" fmla="*/ 22888 h 85319"/>
                <a:gd name="connsiteX11" fmla="*/ 7881 w 63063"/>
                <a:gd name="connsiteY11" fmla="*/ 15330 h 85319"/>
                <a:gd name="connsiteX12" fmla="*/ 27256 w 63063"/>
                <a:gd name="connsiteY12" fmla="*/ 5722 h 85319"/>
                <a:gd name="connsiteX13" fmla="*/ 49797 w 63063"/>
                <a:gd name="connsiteY13" fmla="*/ 25707 h 85319"/>
                <a:gd name="connsiteX14" fmla="*/ 32701 w 63063"/>
                <a:gd name="connsiteY14" fmla="*/ 52994 h 85319"/>
                <a:gd name="connsiteX15" fmla="*/ 1803 w 63063"/>
                <a:gd name="connsiteY15" fmla="*/ 79512 h 85319"/>
                <a:gd name="connsiteX16" fmla="*/ 283 w 63063"/>
                <a:gd name="connsiteY16" fmla="*/ 81561 h 85319"/>
                <a:gd name="connsiteX17" fmla="*/ 283 w 63063"/>
                <a:gd name="connsiteY17" fmla="*/ 85405 h 85319"/>
                <a:gd name="connsiteX18" fmla="*/ 59168 w 63063"/>
                <a:gd name="connsiteY18" fmla="*/ 85405 h 85319"/>
                <a:gd name="connsiteX19" fmla="*/ 63347 w 63063"/>
                <a:gd name="connsiteY19" fmla="*/ 60680 h 8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063" h="85319">
                  <a:moveTo>
                    <a:pt x="63347" y="60680"/>
                  </a:moveTo>
                  <a:lnTo>
                    <a:pt x="58028" y="60680"/>
                  </a:lnTo>
                  <a:cubicBezTo>
                    <a:pt x="57648" y="63114"/>
                    <a:pt x="56382" y="71057"/>
                    <a:pt x="54356" y="72338"/>
                  </a:cubicBezTo>
                  <a:cubicBezTo>
                    <a:pt x="53343" y="73106"/>
                    <a:pt x="42705" y="73106"/>
                    <a:pt x="40806" y="73106"/>
                  </a:cubicBezTo>
                  <a:lnTo>
                    <a:pt x="15986" y="73106"/>
                  </a:lnTo>
                  <a:cubicBezTo>
                    <a:pt x="24344" y="66829"/>
                    <a:pt x="33715" y="59655"/>
                    <a:pt x="41313" y="54531"/>
                  </a:cubicBezTo>
                  <a:cubicBezTo>
                    <a:pt x="52710" y="46588"/>
                    <a:pt x="63347" y="39158"/>
                    <a:pt x="63347" y="25579"/>
                  </a:cubicBezTo>
                  <a:cubicBezTo>
                    <a:pt x="63347" y="9181"/>
                    <a:pt x="48024" y="85"/>
                    <a:pt x="29916" y="85"/>
                  </a:cubicBezTo>
                  <a:cubicBezTo>
                    <a:pt x="12820" y="85"/>
                    <a:pt x="283" y="10078"/>
                    <a:pt x="283" y="22632"/>
                  </a:cubicBezTo>
                  <a:cubicBezTo>
                    <a:pt x="283" y="29294"/>
                    <a:pt x="5855" y="30447"/>
                    <a:pt x="7628" y="30447"/>
                  </a:cubicBezTo>
                  <a:cubicBezTo>
                    <a:pt x="11047" y="30447"/>
                    <a:pt x="15099" y="28141"/>
                    <a:pt x="15099" y="22888"/>
                  </a:cubicBezTo>
                  <a:cubicBezTo>
                    <a:pt x="15099" y="18277"/>
                    <a:pt x="11807" y="15714"/>
                    <a:pt x="7881" y="15330"/>
                  </a:cubicBezTo>
                  <a:cubicBezTo>
                    <a:pt x="11427" y="9565"/>
                    <a:pt x="18772" y="5722"/>
                    <a:pt x="27256" y="5722"/>
                  </a:cubicBezTo>
                  <a:cubicBezTo>
                    <a:pt x="39540" y="5722"/>
                    <a:pt x="49797" y="13152"/>
                    <a:pt x="49797" y="25707"/>
                  </a:cubicBezTo>
                  <a:cubicBezTo>
                    <a:pt x="49797" y="36468"/>
                    <a:pt x="42452" y="44667"/>
                    <a:pt x="32701" y="52994"/>
                  </a:cubicBezTo>
                  <a:lnTo>
                    <a:pt x="1803" y="79512"/>
                  </a:lnTo>
                  <a:cubicBezTo>
                    <a:pt x="537" y="80665"/>
                    <a:pt x="410" y="80665"/>
                    <a:pt x="283" y="81561"/>
                  </a:cubicBezTo>
                  <a:lnTo>
                    <a:pt x="283" y="85405"/>
                  </a:lnTo>
                  <a:lnTo>
                    <a:pt x="59168" y="85405"/>
                  </a:lnTo>
                  <a:lnTo>
                    <a:pt x="63347" y="60680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0401C033-97D7-CABF-D7BA-FE72348049A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017406" y="6473012"/>
              <a:ext cx="102294" cy="117474"/>
            </a:xfrm>
            <a:custGeom>
              <a:avLst/>
              <a:gdLst>
                <a:gd name="connsiteX0" fmla="*/ 73509 w 102294"/>
                <a:gd name="connsiteY0" fmla="*/ 54067 h 117474"/>
                <a:gd name="connsiteX1" fmla="*/ 37697 w 102294"/>
                <a:gd name="connsiteY1" fmla="*/ 83 h 117474"/>
                <a:gd name="connsiteX2" fmla="*/ 13232 w 102294"/>
                <a:gd name="connsiteY2" fmla="*/ 10485 h 117474"/>
                <a:gd name="connsiteX3" fmla="*/ 290 w 102294"/>
                <a:gd name="connsiteY3" fmla="*/ 32366 h 117474"/>
                <a:gd name="connsiteX4" fmla="*/ 3126 w 102294"/>
                <a:gd name="connsiteY4" fmla="*/ 34518 h 117474"/>
                <a:gd name="connsiteX5" fmla="*/ 6495 w 102294"/>
                <a:gd name="connsiteY5" fmla="*/ 31469 h 117474"/>
                <a:gd name="connsiteX6" fmla="*/ 35215 w 102294"/>
                <a:gd name="connsiteY6" fmla="*/ 14431 h 117474"/>
                <a:gd name="connsiteX7" fmla="*/ 67481 w 102294"/>
                <a:gd name="connsiteY7" fmla="*/ 61600 h 117474"/>
                <a:gd name="connsiteX8" fmla="*/ 66240 w 102294"/>
                <a:gd name="connsiteY8" fmla="*/ 74513 h 117474"/>
                <a:gd name="connsiteX9" fmla="*/ 56844 w 102294"/>
                <a:gd name="connsiteY9" fmla="*/ 113253 h 117474"/>
                <a:gd name="connsiteX10" fmla="*/ 59858 w 102294"/>
                <a:gd name="connsiteY10" fmla="*/ 117557 h 117474"/>
                <a:gd name="connsiteX11" fmla="*/ 65886 w 102294"/>
                <a:gd name="connsiteY11" fmla="*/ 108231 h 117474"/>
                <a:gd name="connsiteX12" fmla="*/ 72800 w 102294"/>
                <a:gd name="connsiteY12" fmla="*/ 75051 h 117474"/>
                <a:gd name="connsiteX13" fmla="*/ 87160 w 102294"/>
                <a:gd name="connsiteY13" fmla="*/ 35953 h 117474"/>
                <a:gd name="connsiteX14" fmla="*/ 101698 w 102294"/>
                <a:gd name="connsiteY14" fmla="*/ 6360 h 117474"/>
                <a:gd name="connsiteX15" fmla="*/ 102584 w 102294"/>
                <a:gd name="connsiteY15" fmla="*/ 4029 h 117474"/>
                <a:gd name="connsiteX16" fmla="*/ 99748 w 102294"/>
                <a:gd name="connsiteY16" fmla="*/ 1876 h 117474"/>
                <a:gd name="connsiteX17" fmla="*/ 97088 w 102294"/>
                <a:gd name="connsiteY17" fmla="*/ 2773 h 117474"/>
                <a:gd name="connsiteX18" fmla="*/ 73509 w 102294"/>
                <a:gd name="connsiteY18" fmla="*/ 54067 h 11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2294" h="117474">
                  <a:moveTo>
                    <a:pt x="73509" y="54067"/>
                  </a:moveTo>
                  <a:cubicBezTo>
                    <a:pt x="72623" y="43665"/>
                    <a:pt x="66595" y="83"/>
                    <a:pt x="37697" y="83"/>
                  </a:cubicBezTo>
                  <a:cubicBezTo>
                    <a:pt x="27237" y="83"/>
                    <a:pt x="18196" y="5822"/>
                    <a:pt x="13232" y="10485"/>
                  </a:cubicBezTo>
                  <a:cubicBezTo>
                    <a:pt x="2417" y="20349"/>
                    <a:pt x="290" y="31828"/>
                    <a:pt x="290" y="32366"/>
                  </a:cubicBezTo>
                  <a:cubicBezTo>
                    <a:pt x="290" y="34518"/>
                    <a:pt x="2594" y="34518"/>
                    <a:pt x="3126" y="34518"/>
                  </a:cubicBezTo>
                  <a:cubicBezTo>
                    <a:pt x="5431" y="34518"/>
                    <a:pt x="5608" y="34159"/>
                    <a:pt x="6495" y="31469"/>
                  </a:cubicBezTo>
                  <a:cubicBezTo>
                    <a:pt x="10218" y="20888"/>
                    <a:pt x="23337" y="14431"/>
                    <a:pt x="35215" y="14431"/>
                  </a:cubicBezTo>
                  <a:cubicBezTo>
                    <a:pt x="63758" y="14431"/>
                    <a:pt x="67481" y="43306"/>
                    <a:pt x="67481" y="61600"/>
                  </a:cubicBezTo>
                  <a:cubicBezTo>
                    <a:pt x="67481" y="70567"/>
                    <a:pt x="66950" y="72540"/>
                    <a:pt x="66240" y="74513"/>
                  </a:cubicBezTo>
                  <a:cubicBezTo>
                    <a:pt x="62163" y="87964"/>
                    <a:pt x="56844" y="107872"/>
                    <a:pt x="56844" y="113253"/>
                  </a:cubicBezTo>
                  <a:cubicBezTo>
                    <a:pt x="56844" y="115226"/>
                    <a:pt x="57553" y="117557"/>
                    <a:pt x="59858" y="117557"/>
                  </a:cubicBezTo>
                  <a:cubicBezTo>
                    <a:pt x="61099" y="117557"/>
                    <a:pt x="63049" y="117557"/>
                    <a:pt x="65886" y="108231"/>
                  </a:cubicBezTo>
                  <a:cubicBezTo>
                    <a:pt x="68013" y="101236"/>
                    <a:pt x="71382" y="87964"/>
                    <a:pt x="72800" y="75051"/>
                  </a:cubicBezTo>
                  <a:cubicBezTo>
                    <a:pt x="73509" y="68774"/>
                    <a:pt x="83437" y="44562"/>
                    <a:pt x="87160" y="35953"/>
                  </a:cubicBezTo>
                  <a:cubicBezTo>
                    <a:pt x="89642" y="30393"/>
                    <a:pt x="93365" y="21964"/>
                    <a:pt x="101698" y="6360"/>
                  </a:cubicBezTo>
                  <a:cubicBezTo>
                    <a:pt x="102230" y="5463"/>
                    <a:pt x="102584" y="4746"/>
                    <a:pt x="102584" y="4029"/>
                  </a:cubicBezTo>
                  <a:cubicBezTo>
                    <a:pt x="102584" y="1876"/>
                    <a:pt x="100279" y="1876"/>
                    <a:pt x="99748" y="1876"/>
                  </a:cubicBezTo>
                  <a:cubicBezTo>
                    <a:pt x="99216" y="1876"/>
                    <a:pt x="97620" y="1876"/>
                    <a:pt x="97088" y="2773"/>
                  </a:cubicBezTo>
                  <a:cubicBezTo>
                    <a:pt x="94961" y="6540"/>
                    <a:pt x="81487" y="32187"/>
                    <a:pt x="73509" y="54067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D0D412D9-CA0A-E383-316C-F16F9FB4C4C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150449" y="6363245"/>
              <a:ext cx="96241" cy="460929"/>
            </a:xfrm>
            <a:custGeom>
              <a:avLst/>
              <a:gdLst>
                <a:gd name="connsiteX0" fmla="*/ 96536 w 96241"/>
                <a:gd name="connsiteY0" fmla="*/ 230413 h 460929"/>
                <a:gd name="connsiteX1" fmla="*/ 29674 w 96241"/>
                <a:gd name="connsiteY1" fmla="*/ 21086 h 460929"/>
                <a:gd name="connsiteX2" fmla="*/ 10679 w 96241"/>
                <a:gd name="connsiteY2" fmla="*/ 1613 h 460929"/>
                <a:gd name="connsiteX3" fmla="*/ 5107 w 96241"/>
                <a:gd name="connsiteY3" fmla="*/ 76 h 460929"/>
                <a:gd name="connsiteX4" fmla="*/ 295 w 96241"/>
                <a:gd name="connsiteY4" fmla="*/ 2638 h 460929"/>
                <a:gd name="connsiteX5" fmla="*/ 1814 w 96241"/>
                <a:gd name="connsiteY5" fmla="*/ 5200 h 460929"/>
                <a:gd name="connsiteX6" fmla="*/ 39804 w 96241"/>
                <a:gd name="connsiteY6" fmla="*/ 56443 h 460929"/>
                <a:gd name="connsiteX7" fmla="*/ 77288 w 96241"/>
                <a:gd name="connsiteY7" fmla="*/ 230413 h 460929"/>
                <a:gd name="connsiteX8" fmla="*/ 1308 w 96241"/>
                <a:gd name="connsiteY8" fmla="*/ 456393 h 460929"/>
                <a:gd name="connsiteX9" fmla="*/ 295 w 96241"/>
                <a:gd name="connsiteY9" fmla="*/ 458443 h 460929"/>
                <a:gd name="connsiteX10" fmla="*/ 5107 w 96241"/>
                <a:gd name="connsiteY10" fmla="*/ 461005 h 460929"/>
                <a:gd name="connsiteX11" fmla="*/ 11185 w 96241"/>
                <a:gd name="connsiteY11" fmla="*/ 458956 h 460929"/>
                <a:gd name="connsiteX12" fmla="*/ 79821 w 96241"/>
                <a:gd name="connsiteY12" fmla="*/ 348271 h 460929"/>
                <a:gd name="connsiteX13" fmla="*/ 96536 w 96241"/>
                <a:gd name="connsiteY13" fmla="*/ 230413 h 46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241" h="460929">
                  <a:moveTo>
                    <a:pt x="96536" y="230413"/>
                  </a:moveTo>
                  <a:cubicBezTo>
                    <a:pt x="96536" y="156879"/>
                    <a:pt x="79567" y="78734"/>
                    <a:pt x="29674" y="21086"/>
                  </a:cubicBezTo>
                  <a:cubicBezTo>
                    <a:pt x="26128" y="16986"/>
                    <a:pt x="16757" y="6994"/>
                    <a:pt x="10679" y="1613"/>
                  </a:cubicBezTo>
                  <a:cubicBezTo>
                    <a:pt x="8906" y="76"/>
                    <a:pt x="8399" y="76"/>
                    <a:pt x="5107" y="76"/>
                  </a:cubicBezTo>
                  <a:cubicBezTo>
                    <a:pt x="2574" y="76"/>
                    <a:pt x="295" y="76"/>
                    <a:pt x="295" y="2638"/>
                  </a:cubicBezTo>
                  <a:cubicBezTo>
                    <a:pt x="295" y="3663"/>
                    <a:pt x="1308" y="4688"/>
                    <a:pt x="1814" y="5200"/>
                  </a:cubicBezTo>
                  <a:cubicBezTo>
                    <a:pt x="10425" y="14168"/>
                    <a:pt x="24102" y="28260"/>
                    <a:pt x="39804" y="56443"/>
                  </a:cubicBezTo>
                  <a:cubicBezTo>
                    <a:pt x="67157" y="105636"/>
                    <a:pt x="77288" y="168921"/>
                    <a:pt x="77288" y="230413"/>
                  </a:cubicBezTo>
                  <a:cubicBezTo>
                    <a:pt x="77288" y="341610"/>
                    <a:pt x="46896" y="409506"/>
                    <a:pt x="1308" y="456393"/>
                  </a:cubicBezTo>
                  <a:cubicBezTo>
                    <a:pt x="801" y="456906"/>
                    <a:pt x="295" y="457675"/>
                    <a:pt x="295" y="458443"/>
                  </a:cubicBezTo>
                  <a:cubicBezTo>
                    <a:pt x="295" y="461005"/>
                    <a:pt x="2574" y="461005"/>
                    <a:pt x="5107" y="461005"/>
                  </a:cubicBezTo>
                  <a:cubicBezTo>
                    <a:pt x="8399" y="461005"/>
                    <a:pt x="8906" y="461005"/>
                    <a:pt x="11185" y="458956"/>
                  </a:cubicBezTo>
                  <a:cubicBezTo>
                    <a:pt x="35246" y="437946"/>
                    <a:pt x="62345" y="402332"/>
                    <a:pt x="79821" y="348271"/>
                  </a:cubicBezTo>
                  <a:cubicBezTo>
                    <a:pt x="90964" y="313170"/>
                    <a:pt x="96536" y="271663"/>
                    <a:pt x="96536" y="230413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625114C6-A739-10DD-AFFA-35EE7554BF7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362798" y="6508521"/>
              <a:ext cx="168929" cy="170638"/>
            </a:xfrm>
            <a:custGeom>
              <a:avLst/>
              <a:gdLst>
                <a:gd name="connsiteX0" fmla="*/ 169232 w 168929"/>
                <a:gd name="connsiteY0" fmla="*/ 85406 h 170638"/>
                <a:gd name="connsiteX1" fmla="*/ 84894 w 168929"/>
                <a:gd name="connsiteY1" fmla="*/ 87 h 170638"/>
                <a:gd name="connsiteX2" fmla="*/ 303 w 168929"/>
                <a:gd name="connsiteY2" fmla="*/ 85406 h 170638"/>
                <a:gd name="connsiteX3" fmla="*/ 84641 w 168929"/>
                <a:gd name="connsiteY3" fmla="*/ 170726 h 170638"/>
                <a:gd name="connsiteX4" fmla="*/ 169232 w 168929"/>
                <a:gd name="connsiteY4" fmla="*/ 85406 h 170638"/>
                <a:gd name="connsiteX5" fmla="*/ 34494 w 168929"/>
                <a:gd name="connsiteY5" fmla="*/ 30320 h 170638"/>
                <a:gd name="connsiteX6" fmla="*/ 32215 w 168929"/>
                <a:gd name="connsiteY6" fmla="*/ 27502 h 170638"/>
                <a:gd name="connsiteX7" fmla="*/ 84641 w 168929"/>
                <a:gd name="connsiteY7" fmla="*/ 6492 h 170638"/>
                <a:gd name="connsiteX8" fmla="*/ 137574 w 168929"/>
                <a:gd name="connsiteY8" fmla="*/ 27502 h 170638"/>
                <a:gd name="connsiteX9" fmla="*/ 84894 w 168929"/>
                <a:gd name="connsiteY9" fmla="*/ 81051 h 170638"/>
                <a:gd name="connsiteX10" fmla="*/ 34494 w 168929"/>
                <a:gd name="connsiteY10" fmla="*/ 30320 h 170638"/>
                <a:gd name="connsiteX11" fmla="*/ 27149 w 168929"/>
                <a:gd name="connsiteY11" fmla="*/ 138955 h 170638"/>
                <a:gd name="connsiteX12" fmla="*/ 6635 w 168929"/>
                <a:gd name="connsiteY12" fmla="*/ 85406 h 170638"/>
                <a:gd name="connsiteX13" fmla="*/ 27149 w 168929"/>
                <a:gd name="connsiteY13" fmla="*/ 31858 h 170638"/>
                <a:gd name="connsiteX14" fmla="*/ 80082 w 168929"/>
                <a:gd name="connsiteY14" fmla="*/ 85406 h 170638"/>
                <a:gd name="connsiteX15" fmla="*/ 27149 w 168929"/>
                <a:gd name="connsiteY15" fmla="*/ 138955 h 170638"/>
                <a:gd name="connsiteX16" fmla="*/ 142132 w 168929"/>
                <a:gd name="connsiteY16" fmla="*/ 31858 h 170638"/>
                <a:gd name="connsiteX17" fmla="*/ 162900 w 168929"/>
                <a:gd name="connsiteY17" fmla="*/ 85406 h 170638"/>
                <a:gd name="connsiteX18" fmla="*/ 142386 w 168929"/>
                <a:gd name="connsiteY18" fmla="*/ 138955 h 170638"/>
                <a:gd name="connsiteX19" fmla="*/ 89453 w 168929"/>
                <a:gd name="connsiteY19" fmla="*/ 85406 h 170638"/>
                <a:gd name="connsiteX20" fmla="*/ 142132 w 168929"/>
                <a:gd name="connsiteY20" fmla="*/ 31858 h 170638"/>
                <a:gd name="connsiteX21" fmla="*/ 135041 w 168929"/>
                <a:gd name="connsiteY21" fmla="*/ 140492 h 170638"/>
                <a:gd name="connsiteX22" fmla="*/ 137320 w 168929"/>
                <a:gd name="connsiteY22" fmla="*/ 143311 h 170638"/>
                <a:gd name="connsiteX23" fmla="*/ 84894 w 168929"/>
                <a:gd name="connsiteY23" fmla="*/ 164320 h 170638"/>
                <a:gd name="connsiteX24" fmla="*/ 31961 w 168929"/>
                <a:gd name="connsiteY24" fmla="*/ 143311 h 170638"/>
                <a:gd name="connsiteX25" fmla="*/ 84641 w 168929"/>
                <a:gd name="connsiteY25" fmla="*/ 89762 h 170638"/>
                <a:gd name="connsiteX26" fmla="*/ 135041 w 168929"/>
                <a:gd name="connsiteY26" fmla="*/ 140492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929" h="170638">
                  <a:moveTo>
                    <a:pt x="169232" y="85406"/>
                  </a:moveTo>
                  <a:cubicBezTo>
                    <a:pt x="169232" y="38263"/>
                    <a:pt x="131242" y="87"/>
                    <a:pt x="84894" y="87"/>
                  </a:cubicBezTo>
                  <a:cubicBezTo>
                    <a:pt x="37786" y="87"/>
                    <a:pt x="303" y="38775"/>
                    <a:pt x="303" y="85406"/>
                  </a:cubicBezTo>
                  <a:cubicBezTo>
                    <a:pt x="303" y="132550"/>
                    <a:pt x="38293" y="170726"/>
                    <a:pt x="84641" y="170726"/>
                  </a:cubicBezTo>
                  <a:cubicBezTo>
                    <a:pt x="131749" y="170726"/>
                    <a:pt x="169232" y="132037"/>
                    <a:pt x="169232" y="85406"/>
                  </a:cubicBezTo>
                  <a:close/>
                  <a:moveTo>
                    <a:pt x="34494" y="30320"/>
                  </a:moveTo>
                  <a:cubicBezTo>
                    <a:pt x="33987" y="29808"/>
                    <a:pt x="32215" y="28014"/>
                    <a:pt x="32215" y="27502"/>
                  </a:cubicBezTo>
                  <a:cubicBezTo>
                    <a:pt x="32215" y="26477"/>
                    <a:pt x="52729" y="6492"/>
                    <a:pt x="84641" y="6492"/>
                  </a:cubicBezTo>
                  <a:cubicBezTo>
                    <a:pt x="93505" y="6492"/>
                    <a:pt x="116806" y="7773"/>
                    <a:pt x="137574" y="27502"/>
                  </a:cubicBezTo>
                  <a:lnTo>
                    <a:pt x="84894" y="81051"/>
                  </a:lnTo>
                  <a:lnTo>
                    <a:pt x="34494" y="30320"/>
                  </a:lnTo>
                  <a:close/>
                  <a:moveTo>
                    <a:pt x="27149" y="138955"/>
                  </a:moveTo>
                  <a:cubicBezTo>
                    <a:pt x="11700" y="121533"/>
                    <a:pt x="6635" y="101804"/>
                    <a:pt x="6635" y="85406"/>
                  </a:cubicBezTo>
                  <a:cubicBezTo>
                    <a:pt x="6635" y="65678"/>
                    <a:pt x="13979" y="46974"/>
                    <a:pt x="27149" y="31858"/>
                  </a:cubicBezTo>
                  <a:lnTo>
                    <a:pt x="80082" y="85406"/>
                  </a:lnTo>
                  <a:lnTo>
                    <a:pt x="27149" y="138955"/>
                  </a:lnTo>
                  <a:close/>
                  <a:moveTo>
                    <a:pt x="142132" y="31858"/>
                  </a:moveTo>
                  <a:cubicBezTo>
                    <a:pt x="154289" y="44925"/>
                    <a:pt x="162900" y="64397"/>
                    <a:pt x="162900" y="85406"/>
                  </a:cubicBezTo>
                  <a:cubicBezTo>
                    <a:pt x="162900" y="105135"/>
                    <a:pt x="155556" y="123838"/>
                    <a:pt x="142386" y="138955"/>
                  </a:cubicBezTo>
                  <a:lnTo>
                    <a:pt x="89453" y="85406"/>
                  </a:lnTo>
                  <a:lnTo>
                    <a:pt x="142132" y="31858"/>
                  </a:lnTo>
                  <a:close/>
                  <a:moveTo>
                    <a:pt x="135041" y="140492"/>
                  </a:moveTo>
                  <a:cubicBezTo>
                    <a:pt x="135548" y="141005"/>
                    <a:pt x="137320" y="142798"/>
                    <a:pt x="137320" y="143311"/>
                  </a:cubicBezTo>
                  <a:cubicBezTo>
                    <a:pt x="137320" y="144336"/>
                    <a:pt x="116806" y="164320"/>
                    <a:pt x="84894" y="164320"/>
                  </a:cubicBezTo>
                  <a:cubicBezTo>
                    <a:pt x="76030" y="164320"/>
                    <a:pt x="52729" y="163039"/>
                    <a:pt x="31961" y="143311"/>
                  </a:cubicBezTo>
                  <a:lnTo>
                    <a:pt x="84641" y="89762"/>
                  </a:lnTo>
                  <a:lnTo>
                    <a:pt x="135041" y="140492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6DB27998-E902-1157-2866-5DA4DA9F5E5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680906" y="6441962"/>
              <a:ext cx="91429" cy="7942"/>
            </a:xfrm>
            <a:custGeom>
              <a:avLst/>
              <a:gdLst>
                <a:gd name="connsiteX0" fmla="*/ 91745 w 91429"/>
                <a:gd name="connsiteY0" fmla="*/ 8027 h 7942"/>
                <a:gd name="connsiteX1" fmla="*/ 91745 w 91429"/>
                <a:gd name="connsiteY1" fmla="*/ 85 h 7942"/>
                <a:gd name="connsiteX2" fmla="*/ 315 w 91429"/>
                <a:gd name="connsiteY2" fmla="*/ 85 h 7942"/>
                <a:gd name="connsiteX3" fmla="*/ 315 w 91429"/>
                <a:gd name="connsiteY3" fmla="*/ 8027 h 7942"/>
                <a:gd name="connsiteX4" fmla="*/ 91745 w 91429"/>
                <a:gd name="connsiteY4" fmla="*/ 8027 h 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29" h="7942">
                  <a:moveTo>
                    <a:pt x="91745" y="8027"/>
                  </a:moveTo>
                  <a:lnTo>
                    <a:pt x="91745" y="85"/>
                  </a:lnTo>
                  <a:lnTo>
                    <a:pt x="315" y="85"/>
                  </a:lnTo>
                  <a:lnTo>
                    <a:pt x="315" y="8027"/>
                  </a:lnTo>
                  <a:lnTo>
                    <a:pt x="91745" y="8027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91897E29-D3A2-4BB6-1A5D-53FB4A1D577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620117" y="6482900"/>
              <a:ext cx="142336" cy="180631"/>
            </a:xfrm>
            <a:custGeom>
              <a:avLst/>
              <a:gdLst>
                <a:gd name="connsiteX0" fmla="*/ 119348 w 142336"/>
                <a:gd name="connsiteY0" fmla="*/ 18791 h 180631"/>
                <a:gd name="connsiteX1" fmla="*/ 135811 w 142336"/>
                <a:gd name="connsiteY1" fmla="*/ 8030 h 180631"/>
                <a:gd name="connsiteX2" fmla="*/ 142649 w 142336"/>
                <a:gd name="connsiteY2" fmla="*/ 3162 h 180631"/>
                <a:gd name="connsiteX3" fmla="*/ 139103 w 142336"/>
                <a:gd name="connsiteY3" fmla="*/ 87 h 180631"/>
                <a:gd name="connsiteX4" fmla="*/ 110991 w 142336"/>
                <a:gd name="connsiteY4" fmla="*/ 856 h 180631"/>
                <a:gd name="connsiteX5" fmla="*/ 73760 w 142336"/>
                <a:gd name="connsiteY5" fmla="*/ 87 h 180631"/>
                <a:gd name="connsiteX6" fmla="*/ 68442 w 142336"/>
                <a:gd name="connsiteY6" fmla="*/ 5211 h 180631"/>
                <a:gd name="connsiteX7" fmla="*/ 77053 w 142336"/>
                <a:gd name="connsiteY7" fmla="*/ 8030 h 180631"/>
                <a:gd name="connsiteX8" fmla="*/ 91742 w 142336"/>
                <a:gd name="connsiteY8" fmla="*/ 8542 h 180631"/>
                <a:gd name="connsiteX9" fmla="*/ 99594 w 142336"/>
                <a:gd name="connsiteY9" fmla="*/ 13666 h 180631"/>
                <a:gd name="connsiteX10" fmla="*/ 98581 w 142336"/>
                <a:gd name="connsiteY10" fmla="*/ 19047 h 180631"/>
                <a:gd name="connsiteX11" fmla="*/ 69455 w 142336"/>
                <a:gd name="connsiteY11" fmla="*/ 136649 h 180631"/>
                <a:gd name="connsiteX12" fmla="*/ 32984 w 142336"/>
                <a:gd name="connsiteY12" fmla="*/ 175081 h 180631"/>
                <a:gd name="connsiteX13" fmla="*/ 8924 w 142336"/>
                <a:gd name="connsiteY13" fmla="*/ 159196 h 180631"/>
                <a:gd name="connsiteX14" fmla="*/ 11963 w 142336"/>
                <a:gd name="connsiteY14" fmla="*/ 159452 h 180631"/>
                <a:gd name="connsiteX15" fmla="*/ 28426 w 142336"/>
                <a:gd name="connsiteY15" fmla="*/ 143055 h 180631"/>
                <a:gd name="connsiteX16" fmla="*/ 17282 w 142336"/>
                <a:gd name="connsiteY16" fmla="*/ 132294 h 180631"/>
                <a:gd name="connsiteX17" fmla="*/ 313 w 142336"/>
                <a:gd name="connsiteY17" fmla="*/ 152791 h 180631"/>
                <a:gd name="connsiteX18" fmla="*/ 33744 w 142336"/>
                <a:gd name="connsiteY18" fmla="*/ 180718 h 180631"/>
                <a:gd name="connsiteX19" fmla="*/ 89716 w 142336"/>
                <a:gd name="connsiteY19" fmla="*/ 138443 h 180631"/>
                <a:gd name="connsiteX20" fmla="*/ 119348 w 142336"/>
                <a:gd name="connsiteY20" fmla="*/ 18791 h 18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336" h="180631">
                  <a:moveTo>
                    <a:pt x="119348" y="18791"/>
                  </a:moveTo>
                  <a:cubicBezTo>
                    <a:pt x="121375" y="10336"/>
                    <a:pt x="121881" y="8030"/>
                    <a:pt x="135811" y="8030"/>
                  </a:cubicBezTo>
                  <a:cubicBezTo>
                    <a:pt x="139863" y="8030"/>
                    <a:pt x="142649" y="8030"/>
                    <a:pt x="142649" y="3162"/>
                  </a:cubicBezTo>
                  <a:cubicBezTo>
                    <a:pt x="142649" y="856"/>
                    <a:pt x="141129" y="87"/>
                    <a:pt x="139103" y="87"/>
                  </a:cubicBezTo>
                  <a:cubicBezTo>
                    <a:pt x="132772" y="87"/>
                    <a:pt x="117322" y="856"/>
                    <a:pt x="110991" y="856"/>
                  </a:cubicBezTo>
                  <a:cubicBezTo>
                    <a:pt x="102633" y="856"/>
                    <a:pt x="82118" y="87"/>
                    <a:pt x="73760" y="87"/>
                  </a:cubicBezTo>
                  <a:cubicBezTo>
                    <a:pt x="71481" y="87"/>
                    <a:pt x="68442" y="87"/>
                    <a:pt x="68442" y="5211"/>
                  </a:cubicBezTo>
                  <a:cubicBezTo>
                    <a:pt x="68442" y="8030"/>
                    <a:pt x="70468" y="8030"/>
                    <a:pt x="77053" y="8030"/>
                  </a:cubicBezTo>
                  <a:cubicBezTo>
                    <a:pt x="82878" y="8030"/>
                    <a:pt x="85411" y="8030"/>
                    <a:pt x="91742" y="8542"/>
                  </a:cubicBezTo>
                  <a:cubicBezTo>
                    <a:pt x="97821" y="9311"/>
                    <a:pt x="99594" y="10079"/>
                    <a:pt x="99594" y="13666"/>
                  </a:cubicBezTo>
                  <a:cubicBezTo>
                    <a:pt x="99594" y="15204"/>
                    <a:pt x="99087" y="16997"/>
                    <a:pt x="98581" y="19047"/>
                  </a:cubicBezTo>
                  <a:lnTo>
                    <a:pt x="69455" y="136649"/>
                  </a:lnTo>
                  <a:cubicBezTo>
                    <a:pt x="63376" y="161502"/>
                    <a:pt x="46154" y="175081"/>
                    <a:pt x="32984" y="175081"/>
                  </a:cubicBezTo>
                  <a:cubicBezTo>
                    <a:pt x="26399" y="175081"/>
                    <a:pt x="12976" y="172519"/>
                    <a:pt x="8924" y="159196"/>
                  </a:cubicBezTo>
                  <a:cubicBezTo>
                    <a:pt x="9684" y="159452"/>
                    <a:pt x="11457" y="159452"/>
                    <a:pt x="11963" y="159452"/>
                  </a:cubicBezTo>
                  <a:cubicBezTo>
                    <a:pt x="21841" y="159452"/>
                    <a:pt x="28426" y="150741"/>
                    <a:pt x="28426" y="143055"/>
                  </a:cubicBezTo>
                  <a:cubicBezTo>
                    <a:pt x="28426" y="134856"/>
                    <a:pt x="21587" y="132294"/>
                    <a:pt x="17282" y="132294"/>
                  </a:cubicBezTo>
                  <a:cubicBezTo>
                    <a:pt x="12723" y="132294"/>
                    <a:pt x="313" y="135368"/>
                    <a:pt x="313" y="152791"/>
                  </a:cubicBezTo>
                  <a:cubicBezTo>
                    <a:pt x="313" y="168676"/>
                    <a:pt x="13736" y="180718"/>
                    <a:pt x="33744" y="180718"/>
                  </a:cubicBezTo>
                  <a:cubicBezTo>
                    <a:pt x="57045" y="180718"/>
                    <a:pt x="83384" y="163808"/>
                    <a:pt x="89716" y="138443"/>
                  </a:cubicBezTo>
                  <a:lnTo>
                    <a:pt x="119348" y="18791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D91CF209-2D45-5C7F-DA25-1336DEF67C8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787323" y="6417593"/>
              <a:ext cx="46094" cy="179170"/>
            </a:xfrm>
            <a:custGeom>
              <a:avLst/>
              <a:gdLst>
                <a:gd name="connsiteX0" fmla="*/ 42868 w 46094"/>
                <a:gd name="connsiteY0" fmla="*/ 83 h 179170"/>
                <a:gd name="connsiteX1" fmla="*/ 319 w 46094"/>
                <a:gd name="connsiteY1" fmla="*/ 89579 h 179170"/>
                <a:gd name="connsiteX2" fmla="*/ 42868 w 46094"/>
                <a:gd name="connsiteY2" fmla="*/ 179254 h 179170"/>
                <a:gd name="connsiteX3" fmla="*/ 46414 w 46094"/>
                <a:gd name="connsiteY3" fmla="*/ 177101 h 179170"/>
                <a:gd name="connsiteX4" fmla="*/ 44641 w 46094"/>
                <a:gd name="connsiteY4" fmla="*/ 174411 h 179170"/>
                <a:gd name="connsiteX5" fmla="*/ 12375 w 46094"/>
                <a:gd name="connsiteY5" fmla="*/ 89758 h 179170"/>
                <a:gd name="connsiteX6" fmla="*/ 45173 w 46094"/>
                <a:gd name="connsiteY6" fmla="*/ 4387 h 179170"/>
                <a:gd name="connsiteX7" fmla="*/ 46414 w 46094"/>
                <a:gd name="connsiteY7" fmla="*/ 2235 h 179170"/>
                <a:gd name="connsiteX8" fmla="*/ 42868 w 46094"/>
                <a:gd name="connsiteY8" fmla="*/ 83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94" h="179170">
                  <a:moveTo>
                    <a:pt x="42868" y="83"/>
                  </a:moveTo>
                  <a:cubicBezTo>
                    <a:pt x="9184" y="24116"/>
                    <a:pt x="319" y="62138"/>
                    <a:pt x="319" y="89579"/>
                  </a:cubicBezTo>
                  <a:cubicBezTo>
                    <a:pt x="319" y="114867"/>
                    <a:pt x="7765" y="154145"/>
                    <a:pt x="42868" y="179254"/>
                  </a:cubicBezTo>
                  <a:cubicBezTo>
                    <a:pt x="44287" y="179254"/>
                    <a:pt x="46414" y="179254"/>
                    <a:pt x="46414" y="177101"/>
                  </a:cubicBezTo>
                  <a:cubicBezTo>
                    <a:pt x="46414" y="176025"/>
                    <a:pt x="45882" y="175667"/>
                    <a:pt x="44641" y="174411"/>
                  </a:cubicBezTo>
                  <a:cubicBezTo>
                    <a:pt x="21062" y="152889"/>
                    <a:pt x="12375" y="122400"/>
                    <a:pt x="12375" y="89758"/>
                  </a:cubicBezTo>
                  <a:cubicBezTo>
                    <a:pt x="12375" y="41333"/>
                    <a:pt x="30635" y="17659"/>
                    <a:pt x="45173" y="4387"/>
                  </a:cubicBezTo>
                  <a:cubicBezTo>
                    <a:pt x="45882" y="3670"/>
                    <a:pt x="46414" y="3132"/>
                    <a:pt x="46414" y="2235"/>
                  </a:cubicBezTo>
                  <a:cubicBezTo>
                    <a:pt x="46414" y="83"/>
                    <a:pt x="44287" y="83"/>
                    <a:pt x="42868" y="83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DA05E7C3-F495-5E92-8E40-30A1A924A40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858668" y="6473012"/>
              <a:ext cx="70737" cy="80886"/>
            </a:xfrm>
            <a:custGeom>
              <a:avLst/>
              <a:gdLst>
                <a:gd name="connsiteX0" fmla="*/ 64146 w 70737"/>
                <a:gd name="connsiteY0" fmla="*/ 11741 h 80886"/>
                <a:gd name="connsiteX1" fmla="*/ 56700 w 70737"/>
                <a:gd name="connsiteY1" fmla="*/ 20170 h 80886"/>
                <a:gd name="connsiteX2" fmla="*/ 62550 w 70737"/>
                <a:gd name="connsiteY2" fmla="*/ 25909 h 80886"/>
                <a:gd name="connsiteX3" fmla="*/ 71060 w 70737"/>
                <a:gd name="connsiteY3" fmla="*/ 15686 h 80886"/>
                <a:gd name="connsiteX4" fmla="*/ 47481 w 70737"/>
                <a:gd name="connsiteY4" fmla="*/ 83 h 80886"/>
                <a:gd name="connsiteX5" fmla="*/ 14860 w 70737"/>
                <a:gd name="connsiteY5" fmla="*/ 26268 h 80886"/>
                <a:gd name="connsiteX6" fmla="*/ 21065 w 70737"/>
                <a:gd name="connsiteY6" fmla="*/ 39361 h 80886"/>
                <a:gd name="connsiteX7" fmla="*/ 41098 w 70737"/>
                <a:gd name="connsiteY7" fmla="*/ 45817 h 80886"/>
                <a:gd name="connsiteX8" fmla="*/ 56168 w 70737"/>
                <a:gd name="connsiteY8" fmla="*/ 57654 h 80886"/>
                <a:gd name="connsiteX9" fmla="*/ 46772 w 70737"/>
                <a:gd name="connsiteY9" fmla="*/ 72002 h 80886"/>
                <a:gd name="connsiteX10" fmla="*/ 29043 w 70737"/>
                <a:gd name="connsiteY10" fmla="*/ 75948 h 80886"/>
                <a:gd name="connsiteX11" fmla="*/ 7769 w 70737"/>
                <a:gd name="connsiteY11" fmla="*/ 68415 h 80886"/>
                <a:gd name="connsiteX12" fmla="*/ 17519 w 70737"/>
                <a:gd name="connsiteY12" fmla="*/ 58192 h 80886"/>
                <a:gd name="connsiteX13" fmla="*/ 10605 w 70737"/>
                <a:gd name="connsiteY13" fmla="*/ 51556 h 80886"/>
                <a:gd name="connsiteX14" fmla="*/ 322 w 70737"/>
                <a:gd name="connsiteY14" fmla="*/ 63573 h 80886"/>
                <a:gd name="connsiteX15" fmla="*/ 28866 w 70737"/>
                <a:gd name="connsiteY15" fmla="*/ 80970 h 80886"/>
                <a:gd name="connsiteX16" fmla="*/ 67514 w 70737"/>
                <a:gd name="connsiteY16" fmla="*/ 51377 h 80886"/>
                <a:gd name="connsiteX17" fmla="*/ 43049 w 70737"/>
                <a:gd name="connsiteY17" fmla="*/ 30393 h 80886"/>
                <a:gd name="connsiteX18" fmla="*/ 35957 w 70737"/>
                <a:gd name="connsiteY18" fmla="*/ 28958 h 80886"/>
                <a:gd name="connsiteX19" fmla="*/ 26206 w 70737"/>
                <a:gd name="connsiteY19" fmla="*/ 19991 h 80886"/>
                <a:gd name="connsiteX20" fmla="*/ 33298 w 70737"/>
                <a:gd name="connsiteY20" fmla="*/ 8512 h 80886"/>
                <a:gd name="connsiteX21" fmla="*/ 47304 w 70737"/>
                <a:gd name="connsiteY21" fmla="*/ 5105 h 80886"/>
                <a:gd name="connsiteX22" fmla="*/ 64146 w 70737"/>
                <a:gd name="connsiteY22" fmla="*/ 11741 h 8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737" h="80886">
                  <a:moveTo>
                    <a:pt x="64146" y="11741"/>
                  </a:moveTo>
                  <a:cubicBezTo>
                    <a:pt x="59536" y="12817"/>
                    <a:pt x="56700" y="16583"/>
                    <a:pt x="56700" y="20170"/>
                  </a:cubicBezTo>
                  <a:cubicBezTo>
                    <a:pt x="56700" y="24295"/>
                    <a:pt x="60245" y="25909"/>
                    <a:pt x="62550" y="25909"/>
                  </a:cubicBezTo>
                  <a:cubicBezTo>
                    <a:pt x="64323" y="25909"/>
                    <a:pt x="71060" y="24833"/>
                    <a:pt x="71060" y="15686"/>
                  </a:cubicBezTo>
                  <a:cubicBezTo>
                    <a:pt x="71060" y="4029"/>
                    <a:pt x="58295" y="83"/>
                    <a:pt x="47481" y="83"/>
                  </a:cubicBezTo>
                  <a:cubicBezTo>
                    <a:pt x="19824" y="83"/>
                    <a:pt x="14860" y="20708"/>
                    <a:pt x="14860" y="26268"/>
                  </a:cubicBezTo>
                  <a:cubicBezTo>
                    <a:pt x="14860" y="32904"/>
                    <a:pt x="18583" y="37208"/>
                    <a:pt x="21065" y="39361"/>
                  </a:cubicBezTo>
                  <a:cubicBezTo>
                    <a:pt x="25675" y="42948"/>
                    <a:pt x="28866" y="43665"/>
                    <a:pt x="41098" y="45817"/>
                  </a:cubicBezTo>
                  <a:cubicBezTo>
                    <a:pt x="44821" y="46535"/>
                    <a:pt x="56168" y="48687"/>
                    <a:pt x="56168" y="57654"/>
                  </a:cubicBezTo>
                  <a:cubicBezTo>
                    <a:pt x="56168" y="60703"/>
                    <a:pt x="54218" y="67519"/>
                    <a:pt x="46772" y="72002"/>
                  </a:cubicBezTo>
                  <a:cubicBezTo>
                    <a:pt x="39857" y="75948"/>
                    <a:pt x="31170" y="75948"/>
                    <a:pt x="29043" y="75948"/>
                  </a:cubicBezTo>
                  <a:cubicBezTo>
                    <a:pt x="21951" y="75948"/>
                    <a:pt x="11846" y="74334"/>
                    <a:pt x="7769" y="68415"/>
                  </a:cubicBezTo>
                  <a:cubicBezTo>
                    <a:pt x="13619" y="67698"/>
                    <a:pt x="17519" y="63214"/>
                    <a:pt x="17519" y="58192"/>
                  </a:cubicBezTo>
                  <a:cubicBezTo>
                    <a:pt x="17519" y="53709"/>
                    <a:pt x="14328" y="51556"/>
                    <a:pt x="10605" y="51556"/>
                  </a:cubicBezTo>
                  <a:cubicBezTo>
                    <a:pt x="5464" y="51556"/>
                    <a:pt x="322" y="55681"/>
                    <a:pt x="322" y="63573"/>
                  </a:cubicBezTo>
                  <a:cubicBezTo>
                    <a:pt x="322" y="74334"/>
                    <a:pt x="11669" y="80970"/>
                    <a:pt x="28866" y="80970"/>
                  </a:cubicBezTo>
                  <a:cubicBezTo>
                    <a:pt x="61486" y="80970"/>
                    <a:pt x="67514" y="58372"/>
                    <a:pt x="67514" y="51377"/>
                  </a:cubicBezTo>
                  <a:cubicBezTo>
                    <a:pt x="67514" y="34877"/>
                    <a:pt x="49608" y="31649"/>
                    <a:pt x="43049" y="30393"/>
                  </a:cubicBezTo>
                  <a:cubicBezTo>
                    <a:pt x="41453" y="30034"/>
                    <a:pt x="37021" y="29317"/>
                    <a:pt x="35957" y="28958"/>
                  </a:cubicBezTo>
                  <a:cubicBezTo>
                    <a:pt x="29398" y="27703"/>
                    <a:pt x="26206" y="23936"/>
                    <a:pt x="26206" y="19991"/>
                  </a:cubicBezTo>
                  <a:cubicBezTo>
                    <a:pt x="26206" y="15866"/>
                    <a:pt x="29398" y="11023"/>
                    <a:pt x="33298" y="8512"/>
                  </a:cubicBezTo>
                  <a:cubicBezTo>
                    <a:pt x="38085" y="5463"/>
                    <a:pt x="44290" y="5105"/>
                    <a:pt x="47304" y="5105"/>
                  </a:cubicBezTo>
                  <a:cubicBezTo>
                    <a:pt x="51027" y="5105"/>
                    <a:pt x="60245" y="5643"/>
                    <a:pt x="64146" y="11741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17AB2C6A-480A-2245-EF4D-98B82AB04A7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954260" y="6417593"/>
              <a:ext cx="45917" cy="179170"/>
            </a:xfrm>
            <a:custGeom>
              <a:avLst/>
              <a:gdLst>
                <a:gd name="connsiteX0" fmla="*/ 3695 w 45917"/>
                <a:gd name="connsiteY0" fmla="*/ 83 h 179170"/>
                <a:gd name="connsiteX1" fmla="*/ 326 w 45917"/>
                <a:gd name="connsiteY1" fmla="*/ 2235 h 179170"/>
                <a:gd name="connsiteX2" fmla="*/ 1922 w 45917"/>
                <a:gd name="connsiteY2" fmla="*/ 4925 h 179170"/>
                <a:gd name="connsiteX3" fmla="*/ 34188 w 45917"/>
                <a:gd name="connsiteY3" fmla="*/ 89579 h 179170"/>
                <a:gd name="connsiteX4" fmla="*/ 3517 w 45917"/>
                <a:gd name="connsiteY4" fmla="*/ 172976 h 179170"/>
                <a:gd name="connsiteX5" fmla="*/ 326 w 45917"/>
                <a:gd name="connsiteY5" fmla="*/ 177101 h 179170"/>
                <a:gd name="connsiteX6" fmla="*/ 2631 w 45917"/>
                <a:gd name="connsiteY6" fmla="*/ 179254 h 179170"/>
                <a:gd name="connsiteX7" fmla="*/ 33302 w 45917"/>
                <a:gd name="connsiteY7" fmla="*/ 144998 h 179170"/>
                <a:gd name="connsiteX8" fmla="*/ 46244 w 45917"/>
                <a:gd name="connsiteY8" fmla="*/ 89758 h 179170"/>
                <a:gd name="connsiteX9" fmla="*/ 3695 w 45917"/>
                <a:gd name="connsiteY9" fmla="*/ 83 h 17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17" h="179170">
                  <a:moveTo>
                    <a:pt x="3695" y="83"/>
                  </a:moveTo>
                  <a:cubicBezTo>
                    <a:pt x="2454" y="83"/>
                    <a:pt x="326" y="83"/>
                    <a:pt x="326" y="2235"/>
                  </a:cubicBezTo>
                  <a:cubicBezTo>
                    <a:pt x="326" y="3132"/>
                    <a:pt x="858" y="3670"/>
                    <a:pt x="1922" y="4925"/>
                  </a:cubicBezTo>
                  <a:cubicBezTo>
                    <a:pt x="17169" y="19094"/>
                    <a:pt x="34188" y="43306"/>
                    <a:pt x="34188" y="89579"/>
                  </a:cubicBezTo>
                  <a:cubicBezTo>
                    <a:pt x="34188" y="127063"/>
                    <a:pt x="22664" y="155400"/>
                    <a:pt x="3517" y="172976"/>
                  </a:cubicBezTo>
                  <a:cubicBezTo>
                    <a:pt x="504" y="176025"/>
                    <a:pt x="326" y="176205"/>
                    <a:pt x="326" y="177101"/>
                  </a:cubicBezTo>
                  <a:cubicBezTo>
                    <a:pt x="326" y="177998"/>
                    <a:pt x="858" y="179254"/>
                    <a:pt x="2631" y="179254"/>
                  </a:cubicBezTo>
                  <a:cubicBezTo>
                    <a:pt x="4758" y="179254"/>
                    <a:pt x="21601" y="167416"/>
                    <a:pt x="33302" y="144998"/>
                  </a:cubicBezTo>
                  <a:cubicBezTo>
                    <a:pt x="41102" y="130112"/>
                    <a:pt x="46244" y="110742"/>
                    <a:pt x="46244" y="89758"/>
                  </a:cubicBezTo>
                  <a:cubicBezTo>
                    <a:pt x="46244" y="64470"/>
                    <a:pt x="38797" y="25192"/>
                    <a:pt x="3695" y="83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id="{A96DB14B-9B43-5BCD-0BBC-0614250963B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103692" y="6487255"/>
              <a:ext cx="168929" cy="170638"/>
            </a:xfrm>
            <a:custGeom>
              <a:avLst/>
              <a:gdLst>
                <a:gd name="connsiteX0" fmla="*/ 89989 w 168929"/>
                <a:gd name="connsiteY0" fmla="*/ 90531 h 170638"/>
                <a:gd name="connsiteX1" fmla="*/ 160397 w 168929"/>
                <a:gd name="connsiteY1" fmla="*/ 90531 h 170638"/>
                <a:gd name="connsiteX2" fmla="*/ 169261 w 168929"/>
                <a:gd name="connsiteY2" fmla="*/ 85406 h 170638"/>
                <a:gd name="connsiteX3" fmla="*/ 160397 w 168929"/>
                <a:gd name="connsiteY3" fmla="*/ 80282 h 170638"/>
                <a:gd name="connsiteX4" fmla="*/ 89989 w 168929"/>
                <a:gd name="connsiteY4" fmla="*/ 80282 h 170638"/>
                <a:gd name="connsiteX5" fmla="*/ 89989 w 168929"/>
                <a:gd name="connsiteY5" fmla="*/ 9567 h 170638"/>
                <a:gd name="connsiteX6" fmla="*/ 84923 w 168929"/>
                <a:gd name="connsiteY6" fmla="*/ 87 h 170638"/>
                <a:gd name="connsiteX7" fmla="*/ 79858 w 168929"/>
                <a:gd name="connsiteY7" fmla="*/ 8798 h 170638"/>
                <a:gd name="connsiteX8" fmla="*/ 79858 w 168929"/>
                <a:gd name="connsiteY8" fmla="*/ 80282 h 170638"/>
                <a:gd name="connsiteX9" fmla="*/ 9196 w 168929"/>
                <a:gd name="connsiteY9" fmla="*/ 80282 h 170638"/>
                <a:gd name="connsiteX10" fmla="*/ 332 w 168929"/>
                <a:gd name="connsiteY10" fmla="*/ 85406 h 170638"/>
                <a:gd name="connsiteX11" fmla="*/ 9196 w 168929"/>
                <a:gd name="connsiteY11" fmla="*/ 90531 h 170638"/>
                <a:gd name="connsiteX12" fmla="*/ 79858 w 168929"/>
                <a:gd name="connsiteY12" fmla="*/ 90531 h 170638"/>
                <a:gd name="connsiteX13" fmla="*/ 79858 w 168929"/>
                <a:gd name="connsiteY13" fmla="*/ 160477 h 170638"/>
                <a:gd name="connsiteX14" fmla="*/ 9196 w 168929"/>
                <a:gd name="connsiteY14" fmla="*/ 160477 h 170638"/>
                <a:gd name="connsiteX15" fmla="*/ 332 w 168929"/>
                <a:gd name="connsiteY15" fmla="*/ 165601 h 170638"/>
                <a:gd name="connsiteX16" fmla="*/ 9196 w 168929"/>
                <a:gd name="connsiteY16" fmla="*/ 170726 h 170638"/>
                <a:gd name="connsiteX17" fmla="*/ 160397 w 168929"/>
                <a:gd name="connsiteY17" fmla="*/ 170726 h 170638"/>
                <a:gd name="connsiteX18" fmla="*/ 169261 w 168929"/>
                <a:gd name="connsiteY18" fmla="*/ 165601 h 170638"/>
                <a:gd name="connsiteX19" fmla="*/ 160397 w 168929"/>
                <a:gd name="connsiteY19" fmla="*/ 160477 h 170638"/>
                <a:gd name="connsiteX20" fmla="*/ 89989 w 168929"/>
                <a:gd name="connsiteY20" fmla="*/ 160477 h 170638"/>
                <a:gd name="connsiteX21" fmla="*/ 89989 w 168929"/>
                <a:gd name="connsiteY21" fmla="*/ 90531 h 17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8929" h="170638">
                  <a:moveTo>
                    <a:pt x="89989" y="90531"/>
                  </a:moveTo>
                  <a:lnTo>
                    <a:pt x="160397" y="90531"/>
                  </a:lnTo>
                  <a:cubicBezTo>
                    <a:pt x="164702" y="90531"/>
                    <a:pt x="169261" y="90531"/>
                    <a:pt x="169261" y="85406"/>
                  </a:cubicBezTo>
                  <a:cubicBezTo>
                    <a:pt x="169261" y="80282"/>
                    <a:pt x="164702" y="80282"/>
                    <a:pt x="160397" y="80282"/>
                  </a:cubicBezTo>
                  <a:lnTo>
                    <a:pt x="89989" y="80282"/>
                  </a:lnTo>
                  <a:lnTo>
                    <a:pt x="89989" y="9567"/>
                  </a:lnTo>
                  <a:cubicBezTo>
                    <a:pt x="89989" y="5468"/>
                    <a:pt x="89989" y="87"/>
                    <a:pt x="84923" y="87"/>
                  </a:cubicBezTo>
                  <a:cubicBezTo>
                    <a:pt x="79858" y="87"/>
                    <a:pt x="79858" y="4699"/>
                    <a:pt x="79858" y="8798"/>
                  </a:cubicBezTo>
                  <a:lnTo>
                    <a:pt x="79858" y="80282"/>
                  </a:lnTo>
                  <a:lnTo>
                    <a:pt x="9196" y="80282"/>
                  </a:lnTo>
                  <a:cubicBezTo>
                    <a:pt x="4891" y="80282"/>
                    <a:pt x="332" y="80282"/>
                    <a:pt x="332" y="85406"/>
                  </a:cubicBezTo>
                  <a:cubicBezTo>
                    <a:pt x="332" y="90531"/>
                    <a:pt x="4891" y="90531"/>
                    <a:pt x="9196" y="90531"/>
                  </a:cubicBezTo>
                  <a:lnTo>
                    <a:pt x="79858" y="90531"/>
                  </a:lnTo>
                  <a:lnTo>
                    <a:pt x="79858" y="160477"/>
                  </a:lnTo>
                  <a:lnTo>
                    <a:pt x="9196" y="160477"/>
                  </a:lnTo>
                  <a:cubicBezTo>
                    <a:pt x="4891" y="160477"/>
                    <a:pt x="332" y="160477"/>
                    <a:pt x="332" y="165601"/>
                  </a:cubicBezTo>
                  <a:cubicBezTo>
                    <a:pt x="332" y="170726"/>
                    <a:pt x="4891" y="170726"/>
                    <a:pt x="9196" y="170726"/>
                  </a:cubicBezTo>
                  <a:lnTo>
                    <a:pt x="160397" y="170726"/>
                  </a:lnTo>
                  <a:cubicBezTo>
                    <a:pt x="164702" y="170726"/>
                    <a:pt x="169261" y="170726"/>
                    <a:pt x="169261" y="165601"/>
                  </a:cubicBezTo>
                  <a:cubicBezTo>
                    <a:pt x="169261" y="160477"/>
                    <a:pt x="164702" y="160477"/>
                    <a:pt x="160397" y="160477"/>
                  </a:cubicBezTo>
                  <a:lnTo>
                    <a:pt x="89989" y="160477"/>
                  </a:lnTo>
                  <a:lnTo>
                    <a:pt x="89989" y="90531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id="{7D880E92-6B33-1815-6846-F5E1463B8F7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368102" y="6465733"/>
              <a:ext cx="58757" cy="256214"/>
            </a:xfrm>
            <a:custGeom>
              <a:avLst/>
              <a:gdLst>
                <a:gd name="connsiteX0" fmla="*/ 59100 w 58757"/>
                <a:gd name="connsiteY0" fmla="*/ 253739 h 256214"/>
                <a:gd name="connsiteX1" fmla="*/ 54794 w 58757"/>
                <a:gd name="connsiteY1" fmla="*/ 248102 h 256214"/>
                <a:gd name="connsiteX2" fmla="*/ 15032 w 58757"/>
                <a:gd name="connsiteY2" fmla="*/ 128194 h 256214"/>
                <a:gd name="connsiteX3" fmla="*/ 55808 w 58757"/>
                <a:gd name="connsiteY3" fmla="*/ 7005 h 256214"/>
                <a:gd name="connsiteX4" fmla="*/ 59100 w 58757"/>
                <a:gd name="connsiteY4" fmla="*/ 2649 h 256214"/>
                <a:gd name="connsiteX5" fmla="*/ 56567 w 58757"/>
                <a:gd name="connsiteY5" fmla="*/ 87 h 256214"/>
                <a:gd name="connsiteX6" fmla="*/ 16298 w 58757"/>
                <a:gd name="connsiteY6" fmla="*/ 50049 h 256214"/>
                <a:gd name="connsiteX7" fmla="*/ 342 w 58757"/>
                <a:gd name="connsiteY7" fmla="*/ 128194 h 256214"/>
                <a:gd name="connsiteX8" fmla="*/ 17058 w 58757"/>
                <a:gd name="connsiteY8" fmla="*/ 208133 h 256214"/>
                <a:gd name="connsiteX9" fmla="*/ 56567 w 58757"/>
                <a:gd name="connsiteY9" fmla="*/ 256301 h 256214"/>
                <a:gd name="connsiteX10" fmla="*/ 59100 w 58757"/>
                <a:gd name="connsiteY10" fmla="*/ 253739 h 25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57" h="256214">
                  <a:moveTo>
                    <a:pt x="59100" y="253739"/>
                  </a:moveTo>
                  <a:cubicBezTo>
                    <a:pt x="59100" y="252970"/>
                    <a:pt x="59100" y="252458"/>
                    <a:pt x="54794" y="248102"/>
                  </a:cubicBezTo>
                  <a:cubicBezTo>
                    <a:pt x="23136" y="215819"/>
                    <a:pt x="15032" y="167395"/>
                    <a:pt x="15032" y="128194"/>
                  </a:cubicBezTo>
                  <a:cubicBezTo>
                    <a:pt x="15032" y="83613"/>
                    <a:pt x="24656" y="39032"/>
                    <a:pt x="55808" y="7005"/>
                  </a:cubicBezTo>
                  <a:cubicBezTo>
                    <a:pt x="59100" y="3930"/>
                    <a:pt x="59100" y="3418"/>
                    <a:pt x="59100" y="2649"/>
                  </a:cubicBezTo>
                  <a:cubicBezTo>
                    <a:pt x="59100" y="856"/>
                    <a:pt x="58087" y="87"/>
                    <a:pt x="56567" y="87"/>
                  </a:cubicBezTo>
                  <a:cubicBezTo>
                    <a:pt x="54035" y="87"/>
                    <a:pt x="31241" y="17510"/>
                    <a:pt x="16298" y="50049"/>
                  </a:cubicBezTo>
                  <a:cubicBezTo>
                    <a:pt x="3381" y="78232"/>
                    <a:pt x="342" y="106672"/>
                    <a:pt x="342" y="128194"/>
                  </a:cubicBezTo>
                  <a:cubicBezTo>
                    <a:pt x="342" y="148179"/>
                    <a:pt x="3128" y="179181"/>
                    <a:pt x="17058" y="208133"/>
                  </a:cubicBezTo>
                  <a:cubicBezTo>
                    <a:pt x="32254" y="239647"/>
                    <a:pt x="54035" y="256301"/>
                    <a:pt x="56567" y="256301"/>
                  </a:cubicBezTo>
                  <a:cubicBezTo>
                    <a:pt x="58087" y="256301"/>
                    <a:pt x="59100" y="255533"/>
                    <a:pt x="59100" y="253739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id="{0A85A24D-075D-C9FF-ABA4-F8F6DA12457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454691" y="6544647"/>
              <a:ext cx="93202" cy="116065"/>
            </a:xfrm>
            <a:custGeom>
              <a:avLst/>
              <a:gdLst>
                <a:gd name="connsiteX0" fmla="*/ 86203 w 93202"/>
                <a:gd name="connsiteY0" fmla="*/ 17510 h 116065"/>
                <a:gd name="connsiteX1" fmla="*/ 74047 w 93202"/>
                <a:gd name="connsiteY1" fmla="*/ 29039 h 116065"/>
                <a:gd name="connsiteX2" fmla="*/ 81898 w 93202"/>
                <a:gd name="connsiteY2" fmla="*/ 36469 h 116065"/>
                <a:gd name="connsiteX3" fmla="*/ 93548 w 93202"/>
                <a:gd name="connsiteY3" fmla="*/ 22121 h 116065"/>
                <a:gd name="connsiteX4" fmla="*/ 63409 w 93202"/>
                <a:gd name="connsiteY4" fmla="*/ 87 h 116065"/>
                <a:gd name="connsiteX5" fmla="*/ 20607 w 93202"/>
                <a:gd name="connsiteY5" fmla="*/ 37494 h 116065"/>
                <a:gd name="connsiteX6" fmla="*/ 46694 w 93202"/>
                <a:gd name="connsiteY6" fmla="*/ 62860 h 116065"/>
                <a:gd name="connsiteX7" fmla="*/ 73034 w 93202"/>
                <a:gd name="connsiteY7" fmla="*/ 82332 h 116065"/>
                <a:gd name="connsiteX8" fmla="*/ 36816 w 93202"/>
                <a:gd name="connsiteY8" fmla="*/ 110515 h 116065"/>
                <a:gd name="connsiteX9" fmla="*/ 7944 w 93202"/>
                <a:gd name="connsiteY9" fmla="*/ 96936 h 116065"/>
                <a:gd name="connsiteX10" fmla="*/ 23900 w 93202"/>
                <a:gd name="connsiteY10" fmla="*/ 83357 h 116065"/>
                <a:gd name="connsiteX11" fmla="*/ 14529 w 93202"/>
                <a:gd name="connsiteY11" fmla="*/ 74389 h 116065"/>
                <a:gd name="connsiteX12" fmla="*/ 346 w 93202"/>
                <a:gd name="connsiteY12" fmla="*/ 91299 h 116065"/>
                <a:gd name="connsiteX13" fmla="*/ 36563 w 93202"/>
                <a:gd name="connsiteY13" fmla="*/ 116152 h 116065"/>
                <a:gd name="connsiteX14" fmla="*/ 87470 w 93202"/>
                <a:gd name="connsiteY14" fmla="*/ 73621 h 116065"/>
                <a:gd name="connsiteX15" fmla="*/ 79619 w 93202"/>
                <a:gd name="connsiteY15" fmla="*/ 54917 h 116065"/>
                <a:gd name="connsiteX16" fmla="*/ 54292 w 93202"/>
                <a:gd name="connsiteY16" fmla="*/ 44156 h 116065"/>
                <a:gd name="connsiteX17" fmla="*/ 35043 w 93202"/>
                <a:gd name="connsiteY17" fmla="*/ 28783 h 116065"/>
                <a:gd name="connsiteX18" fmla="*/ 63409 w 93202"/>
                <a:gd name="connsiteY18" fmla="*/ 5724 h 116065"/>
                <a:gd name="connsiteX19" fmla="*/ 86203 w 93202"/>
                <a:gd name="connsiteY19" fmla="*/ 17510 h 1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3202" h="116065">
                  <a:moveTo>
                    <a:pt x="86203" y="17510"/>
                  </a:moveTo>
                  <a:cubicBezTo>
                    <a:pt x="79112" y="17766"/>
                    <a:pt x="74047" y="23403"/>
                    <a:pt x="74047" y="29039"/>
                  </a:cubicBezTo>
                  <a:cubicBezTo>
                    <a:pt x="74047" y="32626"/>
                    <a:pt x="76326" y="36469"/>
                    <a:pt x="81898" y="36469"/>
                  </a:cubicBezTo>
                  <a:cubicBezTo>
                    <a:pt x="87470" y="36469"/>
                    <a:pt x="93548" y="32114"/>
                    <a:pt x="93548" y="22121"/>
                  </a:cubicBezTo>
                  <a:cubicBezTo>
                    <a:pt x="93548" y="10592"/>
                    <a:pt x="82658" y="87"/>
                    <a:pt x="63409" y="87"/>
                  </a:cubicBezTo>
                  <a:cubicBezTo>
                    <a:pt x="29978" y="87"/>
                    <a:pt x="20607" y="26221"/>
                    <a:pt x="20607" y="37494"/>
                  </a:cubicBezTo>
                  <a:cubicBezTo>
                    <a:pt x="20607" y="57479"/>
                    <a:pt x="39349" y="61322"/>
                    <a:pt x="46694" y="62860"/>
                  </a:cubicBezTo>
                  <a:cubicBezTo>
                    <a:pt x="59864" y="65422"/>
                    <a:pt x="73034" y="68240"/>
                    <a:pt x="73034" y="82332"/>
                  </a:cubicBezTo>
                  <a:cubicBezTo>
                    <a:pt x="73034" y="88993"/>
                    <a:pt x="67208" y="110515"/>
                    <a:pt x="36816" y="110515"/>
                  </a:cubicBezTo>
                  <a:cubicBezTo>
                    <a:pt x="33271" y="110515"/>
                    <a:pt x="13769" y="110515"/>
                    <a:pt x="7944" y="96936"/>
                  </a:cubicBezTo>
                  <a:cubicBezTo>
                    <a:pt x="17568" y="98217"/>
                    <a:pt x="23900" y="90531"/>
                    <a:pt x="23900" y="83357"/>
                  </a:cubicBezTo>
                  <a:cubicBezTo>
                    <a:pt x="23900" y="77464"/>
                    <a:pt x="19847" y="74389"/>
                    <a:pt x="14529" y="74389"/>
                  </a:cubicBezTo>
                  <a:cubicBezTo>
                    <a:pt x="7944" y="74389"/>
                    <a:pt x="346" y="79770"/>
                    <a:pt x="346" y="91299"/>
                  </a:cubicBezTo>
                  <a:cubicBezTo>
                    <a:pt x="346" y="105903"/>
                    <a:pt x="14782" y="116152"/>
                    <a:pt x="36563" y="116152"/>
                  </a:cubicBezTo>
                  <a:cubicBezTo>
                    <a:pt x="77592" y="116152"/>
                    <a:pt x="87470" y="85150"/>
                    <a:pt x="87470" y="73621"/>
                  </a:cubicBezTo>
                  <a:cubicBezTo>
                    <a:pt x="87470" y="64397"/>
                    <a:pt x="82658" y="57991"/>
                    <a:pt x="79619" y="54917"/>
                  </a:cubicBezTo>
                  <a:cubicBezTo>
                    <a:pt x="72780" y="47743"/>
                    <a:pt x="65436" y="46462"/>
                    <a:pt x="54292" y="44156"/>
                  </a:cubicBezTo>
                  <a:cubicBezTo>
                    <a:pt x="45174" y="42106"/>
                    <a:pt x="35043" y="40313"/>
                    <a:pt x="35043" y="28783"/>
                  </a:cubicBezTo>
                  <a:cubicBezTo>
                    <a:pt x="35043" y="21353"/>
                    <a:pt x="41122" y="5724"/>
                    <a:pt x="63409" y="5724"/>
                  </a:cubicBezTo>
                  <a:cubicBezTo>
                    <a:pt x="69741" y="5724"/>
                    <a:pt x="82404" y="7517"/>
                    <a:pt x="86203" y="17510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id="{42C81B15-A1F9-6812-A89B-73DF92BAAB6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644773" y="6526969"/>
              <a:ext cx="224647" cy="133743"/>
            </a:xfrm>
            <a:custGeom>
              <a:avLst/>
              <a:gdLst>
                <a:gd name="connsiteX0" fmla="*/ 27959 w 224647"/>
                <a:gd name="connsiteY0" fmla="*/ 61835 h 133743"/>
                <a:gd name="connsiteX1" fmla="*/ 50753 w 224647"/>
                <a:gd name="connsiteY1" fmla="*/ 37238 h 133743"/>
                <a:gd name="connsiteX2" fmla="*/ 64177 w 224647"/>
                <a:gd name="connsiteY2" fmla="*/ 3162 h 133743"/>
                <a:gd name="connsiteX3" fmla="*/ 59111 w 224647"/>
                <a:gd name="connsiteY3" fmla="*/ 87 h 133743"/>
                <a:gd name="connsiteX4" fmla="*/ 53539 w 224647"/>
                <a:gd name="connsiteY4" fmla="*/ 5211 h 133743"/>
                <a:gd name="connsiteX5" fmla="*/ 4152 w 224647"/>
                <a:gd name="connsiteY5" fmla="*/ 63628 h 133743"/>
                <a:gd name="connsiteX6" fmla="*/ 353 w 224647"/>
                <a:gd name="connsiteY6" fmla="*/ 66959 h 133743"/>
                <a:gd name="connsiteX7" fmla="*/ 4152 w 224647"/>
                <a:gd name="connsiteY7" fmla="*/ 70290 h 133743"/>
                <a:gd name="connsiteX8" fmla="*/ 53793 w 224647"/>
                <a:gd name="connsiteY8" fmla="*/ 129988 h 133743"/>
                <a:gd name="connsiteX9" fmla="*/ 59111 w 224647"/>
                <a:gd name="connsiteY9" fmla="*/ 133831 h 133743"/>
                <a:gd name="connsiteX10" fmla="*/ 64177 w 224647"/>
                <a:gd name="connsiteY10" fmla="*/ 130756 h 133743"/>
                <a:gd name="connsiteX11" fmla="*/ 51260 w 224647"/>
                <a:gd name="connsiteY11" fmla="*/ 96936 h 133743"/>
                <a:gd name="connsiteX12" fmla="*/ 27959 w 224647"/>
                <a:gd name="connsiteY12" fmla="*/ 72083 h 133743"/>
                <a:gd name="connsiteX13" fmla="*/ 197395 w 224647"/>
                <a:gd name="connsiteY13" fmla="*/ 72083 h 133743"/>
                <a:gd name="connsiteX14" fmla="*/ 174601 w 224647"/>
                <a:gd name="connsiteY14" fmla="*/ 96680 h 133743"/>
                <a:gd name="connsiteX15" fmla="*/ 161178 w 224647"/>
                <a:gd name="connsiteY15" fmla="*/ 130756 h 133743"/>
                <a:gd name="connsiteX16" fmla="*/ 166243 w 224647"/>
                <a:gd name="connsiteY16" fmla="*/ 133831 h 133743"/>
                <a:gd name="connsiteX17" fmla="*/ 171815 w 224647"/>
                <a:gd name="connsiteY17" fmla="*/ 128707 h 133743"/>
                <a:gd name="connsiteX18" fmla="*/ 221202 w 224647"/>
                <a:gd name="connsiteY18" fmla="*/ 70290 h 133743"/>
                <a:gd name="connsiteX19" fmla="*/ 225001 w 224647"/>
                <a:gd name="connsiteY19" fmla="*/ 66959 h 133743"/>
                <a:gd name="connsiteX20" fmla="*/ 222975 w 224647"/>
                <a:gd name="connsiteY20" fmla="*/ 64141 h 133743"/>
                <a:gd name="connsiteX21" fmla="*/ 171562 w 224647"/>
                <a:gd name="connsiteY21" fmla="*/ 3930 h 133743"/>
                <a:gd name="connsiteX22" fmla="*/ 166243 w 224647"/>
                <a:gd name="connsiteY22" fmla="*/ 87 h 133743"/>
                <a:gd name="connsiteX23" fmla="*/ 161178 w 224647"/>
                <a:gd name="connsiteY23" fmla="*/ 3162 h 133743"/>
                <a:gd name="connsiteX24" fmla="*/ 174095 w 224647"/>
                <a:gd name="connsiteY24" fmla="*/ 36982 h 133743"/>
                <a:gd name="connsiteX25" fmla="*/ 197395 w 224647"/>
                <a:gd name="connsiteY25" fmla="*/ 61835 h 133743"/>
                <a:gd name="connsiteX26" fmla="*/ 27959 w 224647"/>
                <a:gd name="connsiteY26" fmla="*/ 61835 h 1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4647" h="133743">
                  <a:moveTo>
                    <a:pt x="27959" y="61835"/>
                  </a:moveTo>
                  <a:cubicBezTo>
                    <a:pt x="41889" y="51074"/>
                    <a:pt x="48727" y="40569"/>
                    <a:pt x="50753" y="37238"/>
                  </a:cubicBezTo>
                  <a:cubicBezTo>
                    <a:pt x="62150" y="19559"/>
                    <a:pt x="64177" y="3418"/>
                    <a:pt x="64177" y="3162"/>
                  </a:cubicBezTo>
                  <a:cubicBezTo>
                    <a:pt x="64177" y="87"/>
                    <a:pt x="61137" y="87"/>
                    <a:pt x="59111" y="87"/>
                  </a:cubicBezTo>
                  <a:cubicBezTo>
                    <a:pt x="54806" y="87"/>
                    <a:pt x="54552" y="599"/>
                    <a:pt x="53539" y="5211"/>
                  </a:cubicBezTo>
                  <a:cubicBezTo>
                    <a:pt x="47714" y="30320"/>
                    <a:pt x="32772" y="51586"/>
                    <a:pt x="4152" y="63628"/>
                  </a:cubicBezTo>
                  <a:cubicBezTo>
                    <a:pt x="1366" y="64653"/>
                    <a:pt x="353" y="65165"/>
                    <a:pt x="353" y="66959"/>
                  </a:cubicBezTo>
                  <a:cubicBezTo>
                    <a:pt x="353" y="68752"/>
                    <a:pt x="1620" y="69265"/>
                    <a:pt x="4152" y="70290"/>
                  </a:cubicBezTo>
                  <a:cubicBezTo>
                    <a:pt x="30492" y="81307"/>
                    <a:pt x="47461" y="101292"/>
                    <a:pt x="53793" y="129988"/>
                  </a:cubicBezTo>
                  <a:cubicBezTo>
                    <a:pt x="54552" y="133062"/>
                    <a:pt x="54806" y="133831"/>
                    <a:pt x="59111" y="133831"/>
                  </a:cubicBezTo>
                  <a:cubicBezTo>
                    <a:pt x="61137" y="133831"/>
                    <a:pt x="64177" y="133831"/>
                    <a:pt x="64177" y="130756"/>
                  </a:cubicBezTo>
                  <a:cubicBezTo>
                    <a:pt x="64177" y="130244"/>
                    <a:pt x="61897" y="114102"/>
                    <a:pt x="51260" y="96936"/>
                  </a:cubicBezTo>
                  <a:cubicBezTo>
                    <a:pt x="46195" y="89250"/>
                    <a:pt x="38850" y="80282"/>
                    <a:pt x="27959" y="72083"/>
                  </a:cubicBezTo>
                  <a:lnTo>
                    <a:pt x="197395" y="72083"/>
                  </a:lnTo>
                  <a:cubicBezTo>
                    <a:pt x="183465" y="82844"/>
                    <a:pt x="176627" y="93349"/>
                    <a:pt x="174601" y="96680"/>
                  </a:cubicBezTo>
                  <a:cubicBezTo>
                    <a:pt x="163204" y="114359"/>
                    <a:pt x="161178" y="130500"/>
                    <a:pt x="161178" y="130756"/>
                  </a:cubicBezTo>
                  <a:cubicBezTo>
                    <a:pt x="161178" y="133831"/>
                    <a:pt x="164217" y="133831"/>
                    <a:pt x="166243" y="133831"/>
                  </a:cubicBezTo>
                  <a:cubicBezTo>
                    <a:pt x="170549" y="133831"/>
                    <a:pt x="170802" y="133318"/>
                    <a:pt x="171815" y="128707"/>
                  </a:cubicBezTo>
                  <a:cubicBezTo>
                    <a:pt x="177640" y="103598"/>
                    <a:pt x="192583" y="82076"/>
                    <a:pt x="221202" y="70290"/>
                  </a:cubicBezTo>
                  <a:cubicBezTo>
                    <a:pt x="224241" y="69265"/>
                    <a:pt x="225001" y="68752"/>
                    <a:pt x="225001" y="66959"/>
                  </a:cubicBezTo>
                  <a:cubicBezTo>
                    <a:pt x="225001" y="65165"/>
                    <a:pt x="223482" y="64397"/>
                    <a:pt x="222975" y="64141"/>
                  </a:cubicBezTo>
                  <a:cubicBezTo>
                    <a:pt x="211831" y="59785"/>
                    <a:pt x="181186" y="46974"/>
                    <a:pt x="171562" y="3930"/>
                  </a:cubicBezTo>
                  <a:cubicBezTo>
                    <a:pt x="170802" y="856"/>
                    <a:pt x="170549" y="87"/>
                    <a:pt x="166243" y="87"/>
                  </a:cubicBezTo>
                  <a:cubicBezTo>
                    <a:pt x="164217" y="87"/>
                    <a:pt x="161178" y="87"/>
                    <a:pt x="161178" y="3162"/>
                  </a:cubicBezTo>
                  <a:cubicBezTo>
                    <a:pt x="161178" y="3674"/>
                    <a:pt x="163457" y="19816"/>
                    <a:pt x="174095" y="36982"/>
                  </a:cubicBezTo>
                  <a:cubicBezTo>
                    <a:pt x="179160" y="44668"/>
                    <a:pt x="186505" y="53636"/>
                    <a:pt x="197395" y="61835"/>
                  </a:cubicBezTo>
                  <a:lnTo>
                    <a:pt x="27959" y="61835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id="{84F9E62B-988E-6C65-EBAB-CBA99459BA6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961553" y="6544647"/>
              <a:ext cx="130179" cy="116065"/>
            </a:xfrm>
            <a:custGeom>
              <a:avLst/>
              <a:gdLst>
                <a:gd name="connsiteX0" fmla="*/ 81665 w 130179"/>
                <a:gd name="connsiteY0" fmla="*/ 98986 h 116065"/>
                <a:gd name="connsiteX1" fmla="*/ 104206 w 130179"/>
                <a:gd name="connsiteY1" fmla="*/ 116152 h 116065"/>
                <a:gd name="connsiteX2" fmla="*/ 122947 w 130179"/>
                <a:gd name="connsiteY2" fmla="*/ 102060 h 116065"/>
                <a:gd name="connsiteX3" fmla="*/ 130545 w 130179"/>
                <a:gd name="connsiteY3" fmla="*/ 76695 h 116065"/>
                <a:gd name="connsiteX4" fmla="*/ 127506 w 130179"/>
                <a:gd name="connsiteY4" fmla="*/ 74133 h 116065"/>
                <a:gd name="connsiteX5" fmla="*/ 123960 w 130179"/>
                <a:gd name="connsiteY5" fmla="*/ 78745 h 116065"/>
                <a:gd name="connsiteX6" fmla="*/ 104965 w 130179"/>
                <a:gd name="connsiteY6" fmla="*/ 110515 h 116065"/>
                <a:gd name="connsiteX7" fmla="*/ 97114 w 130179"/>
                <a:gd name="connsiteY7" fmla="*/ 98730 h 116065"/>
                <a:gd name="connsiteX8" fmla="*/ 102179 w 130179"/>
                <a:gd name="connsiteY8" fmla="*/ 72083 h 116065"/>
                <a:gd name="connsiteX9" fmla="*/ 109271 w 130179"/>
                <a:gd name="connsiteY9" fmla="*/ 44412 h 116065"/>
                <a:gd name="connsiteX10" fmla="*/ 113576 w 130179"/>
                <a:gd name="connsiteY10" fmla="*/ 26990 h 116065"/>
                <a:gd name="connsiteX11" fmla="*/ 117375 w 130179"/>
                <a:gd name="connsiteY11" fmla="*/ 9823 h 116065"/>
                <a:gd name="connsiteX12" fmla="*/ 110031 w 130179"/>
                <a:gd name="connsiteY12" fmla="*/ 2905 h 116065"/>
                <a:gd name="connsiteX13" fmla="*/ 100153 w 130179"/>
                <a:gd name="connsiteY13" fmla="*/ 11873 h 116065"/>
                <a:gd name="connsiteX14" fmla="*/ 81158 w 130179"/>
                <a:gd name="connsiteY14" fmla="*/ 88993 h 116065"/>
                <a:gd name="connsiteX15" fmla="*/ 52286 w 130179"/>
                <a:gd name="connsiteY15" fmla="*/ 110515 h 116065"/>
                <a:gd name="connsiteX16" fmla="*/ 36583 w 130179"/>
                <a:gd name="connsiteY16" fmla="*/ 89506 h 116065"/>
                <a:gd name="connsiteX17" fmla="*/ 50260 w 130179"/>
                <a:gd name="connsiteY17" fmla="*/ 37238 h 116065"/>
                <a:gd name="connsiteX18" fmla="*/ 54565 w 130179"/>
                <a:gd name="connsiteY18" fmla="*/ 21097 h 116065"/>
                <a:gd name="connsiteX19" fmla="*/ 33797 w 130179"/>
                <a:gd name="connsiteY19" fmla="*/ 87 h 116065"/>
                <a:gd name="connsiteX20" fmla="*/ 366 w 130179"/>
                <a:gd name="connsiteY20" fmla="*/ 39544 h 116065"/>
                <a:gd name="connsiteX21" fmla="*/ 3405 w 130179"/>
                <a:gd name="connsiteY21" fmla="*/ 42106 h 116065"/>
                <a:gd name="connsiteX22" fmla="*/ 7458 w 130179"/>
                <a:gd name="connsiteY22" fmla="*/ 37494 h 116065"/>
                <a:gd name="connsiteX23" fmla="*/ 33038 w 130179"/>
                <a:gd name="connsiteY23" fmla="*/ 5724 h 116065"/>
                <a:gd name="connsiteX24" fmla="*/ 39369 w 130179"/>
                <a:gd name="connsiteY24" fmla="*/ 14179 h 116065"/>
                <a:gd name="connsiteX25" fmla="*/ 35064 w 130179"/>
                <a:gd name="connsiteY25" fmla="*/ 31601 h 116065"/>
                <a:gd name="connsiteX26" fmla="*/ 20374 w 130179"/>
                <a:gd name="connsiteY26" fmla="*/ 85406 h 116065"/>
                <a:gd name="connsiteX27" fmla="*/ 51526 w 130179"/>
                <a:gd name="connsiteY27" fmla="*/ 116152 h 116065"/>
                <a:gd name="connsiteX28" fmla="*/ 81665 w 130179"/>
                <a:gd name="connsiteY28" fmla="*/ 98986 h 1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0179" h="116065">
                  <a:moveTo>
                    <a:pt x="81665" y="98986"/>
                  </a:moveTo>
                  <a:cubicBezTo>
                    <a:pt x="84451" y="109490"/>
                    <a:pt x="93315" y="116152"/>
                    <a:pt x="104206" y="116152"/>
                  </a:cubicBezTo>
                  <a:cubicBezTo>
                    <a:pt x="113070" y="116152"/>
                    <a:pt x="118895" y="110259"/>
                    <a:pt x="122947" y="102060"/>
                  </a:cubicBezTo>
                  <a:cubicBezTo>
                    <a:pt x="127253" y="92837"/>
                    <a:pt x="130545" y="77208"/>
                    <a:pt x="130545" y="76695"/>
                  </a:cubicBezTo>
                  <a:cubicBezTo>
                    <a:pt x="130545" y="74133"/>
                    <a:pt x="128266" y="74133"/>
                    <a:pt x="127506" y="74133"/>
                  </a:cubicBezTo>
                  <a:cubicBezTo>
                    <a:pt x="124973" y="74133"/>
                    <a:pt x="124720" y="75158"/>
                    <a:pt x="123960" y="78745"/>
                  </a:cubicBezTo>
                  <a:cubicBezTo>
                    <a:pt x="120415" y="93093"/>
                    <a:pt x="115603" y="110515"/>
                    <a:pt x="104965" y="110515"/>
                  </a:cubicBezTo>
                  <a:cubicBezTo>
                    <a:pt x="99647" y="110515"/>
                    <a:pt x="97114" y="107185"/>
                    <a:pt x="97114" y="98730"/>
                  </a:cubicBezTo>
                  <a:cubicBezTo>
                    <a:pt x="97114" y="93093"/>
                    <a:pt x="100153" y="81051"/>
                    <a:pt x="102179" y="72083"/>
                  </a:cubicBezTo>
                  <a:lnTo>
                    <a:pt x="109271" y="44412"/>
                  </a:lnTo>
                  <a:cubicBezTo>
                    <a:pt x="110031" y="40569"/>
                    <a:pt x="112563" y="30833"/>
                    <a:pt x="113576" y="26990"/>
                  </a:cubicBezTo>
                  <a:cubicBezTo>
                    <a:pt x="114843" y="21097"/>
                    <a:pt x="117375" y="11360"/>
                    <a:pt x="117375" y="9823"/>
                  </a:cubicBezTo>
                  <a:cubicBezTo>
                    <a:pt x="117375" y="5211"/>
                    <a:pt x="113830" y="2905"/>
                    <a:pt x="110031" y="2905"/>
                  </a:cubicBezTo>
                  <a:cubicBezTo>
                    <a:pt x="108764" y="2905"/>
                    <a:pt x="102179" y="3162"/>
                    <a:pt x="100153" y="11873"/>
                  </a:cubicBezTo>
                  <a:cubicBezTo>
                    <a:pt x="95341" y="30577"/>
                    <a:pt x="84197" y="75414"/>
                    <a:pt x="81158" y="88993"/>
                  </a:cubicBezTo>
                  <a:cubicBezTo>
                    <a:pt x="80905" y="90018"/>
                    <a:pt x="70774" y="110515"/>
                    <a:pt x="52286" y="110515"/>
                  </a:cubicBezTo>
                  <a:cubicBezTo>
                    <a:pt x="39116" y="110515"/>
                    <a:pt x="36583" y="98986"/>
                    <a:pt x="36583" y="89506"/>
                  </a:cubicBezTo>
                  <a:cubicBezTo>
                    <a:pt x="36583" y="75158"/>
                    <a:pt x="43675" y="54917"/>
                    <a:pt x="50260" y="37238"/>
                  </a:cubicBezTo>
                  <a:cubicBezTo>
                    <a:pt x="53299" y="29552"/>
                    <a:pt x="54565" y="25965"/>
                    <a:pt x="54565" y="21097"/>
                  </a:cubicBezTo>
                  <a:cubicBezTo>
                    <a:pt x="54565" y="9567"/>
                    <a:pt x="46461" y="87"/>
                    <a:pt x="33797" y="87"/>
                  </a:cubicBezTo>
                  <a:cubicBezTo>
                    <a:pt x="9737" y="87"/>
                    <a:pt x="366" y="37238"/>
                    <a:pt x="366" y="39544"/>
                  </a:cubicBezTo>
                  <a:cubicBezTo>
                    <a:pt x="366" y="42106"/>
                    <a:pt x="2899" y="42106"/>
                    <a:pt x="3405" y="42106"/>
                  </a:cubicBezTo>
                  <a:cubicBezTo>
                    <a:pt x="5938" y="42106"/>
                    <a:pt x="6191" y="41594"/>
                    <a:pt x="7458" y="37494"/>
                  </a:cubicBezTo>
                  <a:cubicBezTo>
                    <a:pt x="13789" y="15204"/>
                    <a:pt x="23413" y="5724"/>
                    <a:pt x="33038" y="5724"/>
                  </a:cubicBezTo>
                  <a:cubicBezTo>
                    <a:pt x="35317" y="5724"/>
                    <a:pt x="39369" y="5980"/>
                    <a:pt x="39369" y="14179"/>
                  </a:cubicBezTo>
                  <a:cubicBezTo>
                    <a:pt x="39369" y="20328"/>
                    <a:pt x="36583" y="27758"/>
                    <a:pt x="35064" y="31601"/>
                  </a:cubicBezTo>
                  <a:cubicBezTo>
                    <a:pt x="25693" y="56967"/>
                    <a:pt x="20374" y="72852"/>
                    <a:pt x="20374" y="85406"/>
                  </a:cubicBezTo>
                  <a:cubicBezTo>
                    <a:pt x="20374" y="109747"/>
                    <a:pt x="37850" y="116152"/>
                    <a:pt x="51526" y="116152"/>
                  </a:cubicBezTo>
                  <a:cubicBezTo>
                    <a:pt x="68242" y="116152"/>
                    <a:pt x="77359" y="104622"/>
                    <a:pt x="81665" y="98986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id="{B2F0027B-0C8E-D8EF-0E6D-86A28006BFF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1113629" y="6465733"/>
              <a:ext cx="58757" cy="256214"/>
            </a:xfrm>
            <a:custGeom>
              <a:avLst/>
              <a:gdLst>
                <a:gd name="connsiteX0" fmla="*/ 59130 w 58757"/>
                <a:gd name="connsiteY0" fmla="*/ 128194 h 256214"/>
                <a:gd name="connsiteX1" fmla="*/ 42414 w 58757"/>
                <a:gd name="connsiteY1" fmla="*/ 48255 h 256214"/>
                <a:gd name="connsiteX2" fmla="*/ 2904 w 58757"/>
                <a:gd name="connsiteY2" fmla="*/ 87 h 256214"/>
                <a:gd name="connsiteX3" fmla="*/ 372 w 58757"/>
                <a:gd name="connsiteY3" fmla="*/ 2649 h 256214"/>
                <a:gd name="connsiteX4" fmla="*/ 5184 w 58757"/>
                <a:gd name="connsiteY4" fmla="*/ 8542 h 256214"/>
                <a:gd name="connsiteX5" fmla="*/ 44440 w 58757"/>
                <a:gd name="connsiteY5" fmla="*/ 128194 h 256214"/>
                <a:gd name="connsiteX6" fmla="*/ 3664 w 58757"/>
                <a:gd name="connsiteY6" fmla="*/ 249383 h 256214"/>
                <a:gd name="connsiteX7" fmla="*/ 372 w 58757"/>
                <a:gd name="connsiteY7" fmla="*/ 253739 h 256214"/>
                <a:gd name="connsiteX8" fmla="*/ 2904 w 58757"/>
                <a:gd name="connsiteY8" fmla="*/ 256301 h 256214"/>
                <a:gd name="connsiteX9" fmla="*/ 43174 w 58757"/>
                <a:gd name="connsiteY9" fmla="*/ 206339 h 256214"/>
                <a:gd name="connsiteX10" fmla="*/ 59130 w 58757"/>
                <a:gd name="connsiteY10" fmla="*/ 128194 h 25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57" h="256214">
                  <a:moveTo>
                    <a:pt x="59130" y="128194"/>
                  </a:moveTo>
                  <a:cubicBezTo>
                    <a:pt x="59130" y="108209"/>
                    <a:pt x="56344" y="77208"/>
                    <a:pt x="42414" y="48255"/>
                  </a:cubicBezTo>
                  <a:cubicBezTo>
                    <a:pt x="27218" y="16741"/>
                    <a:pt x="5437" y="87"/>
                    <a:pt x="2904" y="87"/>
                  </a:cubicBezTo>
                  <a:cubicBezTo>
                    <a:pt x="1385" y="87"/>
                    <a:pt x="372" y="1112"/>
                    <a:pt x="372" y="2649"/>
                  </a:cubicBezTo>
                  <a:cubicBezTo>
                    <a:pt x="372" y="3418"/>
                    <a:pt x="372" y="3930"/>
                    <a:pt x="5184" y="8542"/>
                  </a:cubicBezTo>
                  <a:cubicBezTo>
                    <a:pt x="30004" y="33907"/>
                    <a:pt x="44440" y="74645"/>
                    <a:pt x="44440" y="128194"/>
                  </a:cubicBezTo>
                  <a:cubicBezTo>
                    <a:pt x="44440" y="172007"/>
                    <a:pt x="35069" y="217100"/>
                    <a:pt x="3664" y="249383"/>
                  </a:cubicBezTo>
                  <a:cubicBezTo>
                    <a:pt x="372" y="252458"/>
                    <a:pt x="372" y="252970"/>
                    <a:pt x="372" y="253739"/>
                  </a:cubicBezTo>
                  <a:cubicBezTo>
                    <a:pt x="372" y="255276"/>
                    <a:pt x="1385" y="256301"/>
                    <a:pt x="2904" y="256301"/>
                  </a:cubicBezTo>
                  <a:cubicBezTo>
                    <a:pt x="5437" y="256301"/>
                    <a:pt x="28231" y="238879"/>
                    <a:pt x="43174" y="206339"/>
                  </a:cubicBezTo>
                  <a:cubicBezTo>
                    <a:pt x="56091" y="178156"/>
                    <a:pt x="59130" y="149716"/>
                    <a:pt x="59130" y="128194"/>
                  </a:cubicBez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id="{5C7B2F1D-3DA1-07AE-34D5-F74D00B5428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1202245" y="6363245"/>
              <a:ext cx="57491" cy="460929"/>
            </a:xfrm>
            <a:custGeom>
              <a:avLst/>
              <a:gdLst>
                <a:gd name="connsiteX0" fmla="*/ 45964 w 57491"/>
                <a:gd name="connsiteY0" fmla="*/ 448963 h 460929"/>
                <a:gd name="connsiteX1" fmla="*/ 376 w 57491"/>
                <a:gd name="connsiteY1" fmla="*/ 448963 h 460929"/>
                <a:gd name="connsiteX2" fmla="*/ 376 w 57491"/>
                <a:gd name="connsiteY2" fmla="*/ 461005 h 460929"/>
                <a:gd name="connsiteX3" fmla="*/ 57867 w 57491"/>
                <a:gd name="connsiteY3" fmla="*/ 461005 h 460929"/>
                <a:gd name="connsiteX4" fmla="*/ 57867 w 57491"/>
                <a:gd name="connsiteY4" fmla="*/ 76 h 460929"/>
                <a:gd name="connsiteX5" fmla="*/ 376 w 57491"/>
                <a:gd name="connsiteY5" fmla="*/ 76 h 460929"/>
                <a:gd name="connsiteX6" fmla="*/ 376 w 57491"/>
                <a:gd name="connsiteY6" fmla="*/ 12118 h 460929"/>
                <a:gd name="connsiteX7" fmla="*/ 45964 w 57491"/>
                <a:gd name="connsiteY7" fmla="*/ 12118 h 460929"/>
                <a:gd name="connsiteX8" fmla="*/ 45964 w 57491"/>
                <a:gd name="connsiteY8" fmla="*/ 448963 h 46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491" h="460929">
                  <a:moveTo>
                    <a:pt x="45964" y="448963"/>
                  </a:moveTo>
                  <a:lnTo>
                    <a:pt x="376" y="448963"/>
                  </a:lnTo>
                  <a:lnTo>
                    <a:pt x="376" y="461005"/>
                  </a:lnTo>
                  <a:lnTo>
                    <a:pt x="57867" y="461005"/>
                  </a:lnTo>
                  <a:lnTo>
                    <a:pt x="57867" y="76"/>
                  </a:lnTo>
                  <a:lnTo>
                    <a:pt x="376" y="76"/>
                  </a:lnTo>
                  <a:lnTo>
                    <a:pt x="376" y="12118"/>
                  </a:lnTo>
                  <a:lnTo>
                    <a:pt x="45964" y="12118"/>
                  </a:lnTo>
                  <a:lnTo>
                    <a:pt x="45964" y="448963"/>
                  </a:lnTo>
                  <a:close/>
                </a:path>
              </a:pathLst>
            </a:custGeom>
            <a:solidFill>
              <a:srgbClr val="000000"/>
            </a:solidFill>
            <a:ln w="253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766" name="Slide Number Placeholder 765">
            <a:extLst>
              <a:ext uri="{FF2B5EF4-FFF2-40B4-BE49-F238E27FC236}">
                <a16:creationId xmlns:a16="http://schemas.microsoft.com/office/drawing/2014/main" id="{9DC0F6AF-3122-BD88-80B7-FC0D29230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434D-3539-4717-B4DA-123AF72A98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904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.87012"/>
  <p:tag name="ORIGINALWIDTH" val="136.1796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mathcal{M}_{2\rightarrow 2} = \sum_{j,k}J_{(j)}\otimes S_{(j,k)}\otimes \bar{J}_{(k)}$$&#10;&#10;&#10;&#10;\end{document}"/>
  <p:tag name="IGUANATEXSIZE" val="20"/>
  <p:tag name="IGUANATEXCURSOR" val="30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41181"/>
  <p:tag name="ORIGINALWIDTH" val="3.104449"/>
  <p:tag name="EMFCHILD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1"/>
  <p:tag name="ORIGINALWIDTH" val="1.816496"/>
  <p:tag name="EMFCHILD" val="Tru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4124"/>
  <p:tag name="ORIGINALWIDTH" val="6.633956"/>
  <p:tag name="EMFCHILD" val="Tru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9018"/>
  <p:tag name="ORIGINALWIDTH" val="1.006004"/>
  <p:tag name="EMFCHILD" val="Tru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67244"/>
  <p:tag name="ORIGINALWIDTH" val="1.006004"/>
  <p:tag name="EMFCHILD" val="Tru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62893"/>
  <p:tag name="ORIGINALWIDTH" val="57.04104"/>
  <p:tag name="EMFCHILD" val="Tru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2313"/>
  <p:tag name="EMFCHILD" val="Tru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2313"/>
  <p:tag name="EMFCHILD" val="Tru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2313"/>
  <p:tag name="EMFCHILD" val="Tru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2313"/>
  <p:tag name="EMFCHILD" val="Tru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19193"/>
  <p:tag name="EMFCHILD" val="Tru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19193"/>
  <p:tag name="EMFCHILD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6299"/>
  <p:tag name="ORIGINALWIDTH" val="3.067087"/>
  <p:tag name="EMFCHILD" val="Tru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19193"/>
  <p:tag name="EMFCHILD" val="Tru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19193"/>
  <p:tag name="EMFCHILD" val="Tru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19193"/>
  <p:tag name="EMFCHILD" val="Tru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19193"/>
  <p:tag name="EMFCHILD" val="Tru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2313"/>
  <p:tag name="EMFCHILD" val="Tru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2313"/>
  <p:tag name="EMFCHILD" val="Tru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4468"/>
  <p:tag name="ORIGINALWIDTH" val="5.522835"/>
  <p:tag name="EMFCHILD" val="Tru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47914"/>
  <p:tag name="ORIGINALWIDTH" val="0.8872836"/>
  <p:tag name="EMFCHILD" val="Tru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09567"/>
  <p:tag name="ORIGINALWIDTH" val="3.437363"/>
  <p:tag name="EMFCHILD" val="Tru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4468"/>
  <p:tag name="ORIGINALWIDTH" val="5.522835"/>
  <p:tag name="EMFCHILD" val="Tru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4468"/>
  <p:tag name="ORIGINALWIDTH" val="5.522835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&#10;\left(&#10;\begin{gathered}&#10;\begin{tikzpicture}&#10;\begin{feynman}&#10; \vertex (f1) at (1,1.5);&#10; \vertex (f2) at (1,-1.5);&#10; \vertex (p3) at (1.75, 1.5);&#10; \vertex (p2) at (-1.75, 1.5);&#10; \vertex (p1) at (-1.75, -1.5);&#10; \vertex (p4) at (1.75, -1.5);&#10; \vertex [label= \(n\)] at (-1.75, 1);&#10; \vertex [label= \(\bar{n}\)] at (-1.75, -1.5);&#10; \vertex (g1) at (-1, 1.5);&#10; \vertex (g2) at (-1, -1.5);&#10; \vertex (c1) at (0, 2.0);&#10; \vertex (c2) at (0, -2.0);&#10; \vertex (s1) at (-1,.622);&#10; \vertex (s2) at (-1, -.622);&#10;    \vertex (c3) at (0, 1.5);&#10; \vertex (c4) at (0, -1.5);&#10;\diagram*{&#10; (f1)--[scalar, red, line width = 0.3mm](f2),&#10; (p2)--[charged scalar,  line width = 0.3mm](g1)--[charged scalar,  line width = 0.3mm](c3)--[charged scalar,  line width = 0.3mm](f1)--[charged scalar,  line width = 0.3mm](p3),&#10; (p4)--[charged scalar,  line width = 0.3mm](f2)--[charged scalar,  line width = 0.3mm](c4)--[charged scalar,  line width = 0.3mm](g2)--[charged scalar,  line width = 0.3mm](p1),&#10; (c1)--[scalar, gray, line width = 0.3mm ](c2),&#10; (g1)--[scalar, red, line width = 0.3mm](s1),&#10; (g2)--[scalar, red, line width = 0.3mm](s2),&#10;  (s2)--[SGreen, fermion,looseness = 1.75, line width=0.3mm, half right](s1)--[SGreen, fermion,looseness = 1.75, line width=0.3mm, half right](s2),&#10; %(s2)--[SGreen, gluon,looseness = 1.75, line width=0.3mm, half right](s1)--[SGreen, gluon,looseness = 1.75, line width=0.3mm, half right](s2),&#10;};&#10;\end{feynman}&#10; \filldraw[red] (-1,1.5) ellipse (0.6mm and 1.2mm);&#10; \filldraw[red] (-1,-1.5) ellipse (0.6mm and 1.2mm);&#10; \filldraw[red] (1,1.5) ellipse (0.6mm and 1.2mm);&#10; \filldraw[red] (1., -1.5) ellipse (0.6mm and 1.2mm);&#10; \filldraw[red] (-1,.622) ellipse (0.6mm and 1.2mm);&#10; \filldraw[red] (-1,-.622) ellipse (0.6mm and 1.2mm);&#10;\end{tikzpicture}&#10;\end{gathered}\right)&#10;$$&#10;&#10;&#10;&#10;\end{document}"/>
  <p:tag name="IGUANATEXSIZE" val="8"/>
  <p:tag name="IGUANATEXCURSOR" val="200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1"/>
  <p:tag name="ORIGINALWIDTH" val="1.809488"/>
  <p:tag name="EMFCHILD" val="Tru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4468"/>
  <p:tag name="ORIGINALWIDTH" val="5.522835"/>
  <p:tag name="EMFCHILD" val="Tru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93602"/>
  <p:tag name="ORIGINALWIDTH" val="5.432579"/>
  <p:tag name="EMFCHILD" val="Tru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074803"/>
  <p:tag name="ORIGINALWIDTH" val="3.618405"/>
  <p:tag name="EMFCHILD" val="Tru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93602"/>
  <p:tag name="ORIGINALWIDTH" val="5.432579"/>
  <p:tag name="EMFCHILD" val="Tru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67244"/>
  <p:tag name="ORIGINALWIDTH" val="1.006004"/>
  <p:tag name="EMFCHILD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79"/>
  <p:tag name="ORIGINALWIDTH" val="6.657206"/>
  <p:tag name="EMFCHILD" val="Tru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56693"/>
  <p:tag name="ORIGINALWIDTH" val="21.3874"/>
  <p:tag name="EMFCHILD" val="Tru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4124"/>
  <p:tag name="ORIGINALWIDTH" val="6.633858"/>
  <p:tag name="EMFCHILD" val="Tru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56693"/>
  <p:tag name="ORIGINALWIDTH" val="28.52047"/>
  <p:tag name="EMFCHILD" val="Tru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4124"/>
  <p:tag name="ORIGINALWIDTH" val="6.637795"/>
  <p:tag name="EMFCHILD" val="Tru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56693"/>
  <p:tag name="ORIGINALWIDTH" val="28.52047"/>
  <p:tag name="EMFCHILD" val="Tru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4124"/>
  <p:tag name="ORIGINALWIDTH" val="6.637894"/>
  <p:tag name="EMFCHILD" val="Tru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56693"/>
  <p:tag name="ORIGINALWIDTH" val="21.39134"/>
  <p:tag name="EMFCHILD" val="Tru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4124"/>
  <p:tag name="ORIGINALWIDTH" val="6.637894"/>
  <p:tag name="EMFCHILD" val="Tru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56693"/>
  <p:tag name="ORIGINALWIDTH" val="21.39134"/>
  <p:tag name="EMFCHILD" val="Tru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4124"/>
  <p:tag name="ORIGINALWIDTH" val="6.637795"/>
  <p:tag name="EMFCHILD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088189"/>
  <p:tag name="ORIGINALWIDTH" val="3.603071"/>
  <p:tag name="EMFCHILD" val="Tru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56693"/>
  <p:tag name="ORIGINALWIDTH" val="28.52047"/>
  <p:tag name="EMFCHILD" val="Tru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4124"/>
  <p:tag name="ORIGINALWIDTH" val="6.637795"/>
  <p:tag name="EMFCHILD" val="Tru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56693"/>
  <p:tag name="ORIGINALWIDTH" val="28.52047"/>
  <p:tag name="EMFCHILD" val="Tru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4124"/>
  <p:tag name="ORIGINALWIDTH" val="6.637894"/>
  <p:tag name="EMFCHILD" val="Tru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56693"/>
  <p:tag name="ORIGINALWIDTH" val="21.3874"/>
  <p:tag name="EMFCHILD" val="Tru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4124"/>
  <p:tag name="ORIGINALWIDTH" val="6.633956"/>
  <p:tag name="EMFCHILD" val="Tru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9018"/>
  <p:tag name="ORIGINALWIDTH" val="1.006004"/>
  <p:tag name="EMFCHILD" val="Tru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77943"/>
  <p:tag name="ORIGINALWIDTH" val="1.006004"/>
  <p:tag name="EMFCHILD" val="Tru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77943"/>
  <p:tag name="ORIGINALWIDTH" val="1.006004"/>
  <p:tag name="EMFCHILD" val="Tru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.11358"/>
  <p:tag name="ORIGINALWIDTH" val="15.56604"/>
  <p:tag name="EMFCHILD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3"/>
  <p:tag name="ORIGINALWIDTH" val="5.609213"/>
  <p:tag name="EMFCHILD" val="Tru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9193"/>
  <p:tag name="ORIGINALWIDTH" val="5.49813"/>
  <p:tag name="EMFCHILD" val="Tru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.11358"/>
  <p:tag name="ORIGINALWIDTH" val="15.56299"/>
  <p:tag name="EMFCHILD" val="Tru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9193"/>
  <p:tag name="ORIGINALWIDTH" val="5.49813"/>
  <p:tag name="EMFCHILD" val="Tru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2313"/>
  <p:tag name="EMFCHILD" val="Tru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2313"/>
  <p:tag name="EMFCHILD" val="Tru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2313"/>
  <p:tag name="EMFCHILD" val="Tru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2313"/>
  <p:tag name="EMFCHILD" val="Tru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19193"/>
  <p:tag name="EMFCHILD" val="Tru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19193"/>
  <p:tag name="EMFCHILD" val="Tru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19193"/>
  <p:tag name="EMFCHILD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1"/>
  <p:tag name="ORIGINALWIDTH" val="1.816496"/>
  <p:tag name="EMFCHILD" val="Tru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19193"/>
  <p:tag name="EMFCHILD" val="Tru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1358"/>
  <p:tag name="ORIGINALWIDTH" val="3.42313"/>
  <p:tag name="EMFCHILD" val="Tru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1358"/>
  <p:tag name="ORIGINALWIDTH" val="3.42313"/>
  <p:tag name="EMFCHILD" val="Tru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2313"/>
  <p:tag name="EMFCHILD" val="Tru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2313"/>
  <p:tag name="EMFCHILD" val="Tru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4468"/>
  <p:tag name="ORIGINALWIDTH" val="5.522835"/>
  <p:tag name="EMFCHILD" val="Tru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09567"/>
  <p:tag name="ORIGINALWIDTH" val="3.437363"/>
  <p:tag name="EMFCHILD" val="Tru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4468"/>
  <p:tag name="ORIGINALWIDTH" val="5.522835"/>
  <p:tag name="EMFCHIL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31417"/>
  <p:tag name="ORIGINALWIDTH" val="1.819095"/>
  <p:tag name="EMFCHILD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1"/>
  <p:tag name="ORIGINALWIDTH" val="1.809488"/>
  <p:tag name="EMFCHILD" val="Tru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4468"/>
  <p:tag name="ORIGINALWIDTH" val="5.522835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left(&#10;\begin{gathered}&#10;\begin{tikzpicture}&#10;\begin{feynman}&#10; \vertex (f1) at (1,1.5);&#10; \vertex (f2) at (1,-1.5);&#10; \vertex (p3) at (1.75, 1.5);&#10; \vertex (p2) at (-1.75, 1.5);&#10; \vertex (p1) at (-1.75, -1.5);&#10; \vertex (p4) at (1.75, -1.5);&#10; \vertex [label= \(n\)] at (-1.75, 1);&#10; \vertex [label= \(\bar{n}\)] at (-1.75, -1.5);&#10; \vertex (g1) at (-1, 1.5);&#10; \vertex (g2) at (-1, -1.5);&#10; \vertex (c1) at (0, 2.0);&#10; \vertex (c2) at (0, -2.0);&#10;  \vertex (c3) at (0, 1.5);&#10; \vertex (c4) at (0, -1.5);&#10; \vertex (s1) at (-1,.622);&#10; \vertex (s2) at (-1, -.622);&#10;\diagram*{&#10; (f1)--[scalar, red, line width = 0.3mm](f2),&#10; (p2)--[charged scalar,  line width = 0.3mm](g1)--[charged scalar,  line width = 0.3mm](c3)--[charged scalar,  line width = 0.3mm](f1)--[charged scalar,  line width = 0.3mm](p3),&#10; (p4)--[charged scalar,  line width = 0.3mm](f2)--[charged scalar,  line width = 0.3mm](c4)--[charged scalar,  line width = 0.3mm](g2)--[charged scalar,  line width = 0.3mm](p1),&#10; (c1)--[scalar, gray, line width = 0.3mm](c2),&#10; (g1)--[scalar, red, line width = 0.3mm](s1),&#10; (g2)--[scalar, red, line width = 0.3mm](s2),&#10; % (s2)--[SGreen, fermion,looseness = 1.75, line width=0.3mm, half right](s1)--[SGreen, fermion,looseness = 1.75, line width=0.3mm, half right](s2),&#10; (s2)--[SGreen, gluon,looseness = 1.75, line width=0.3mm, half right](s1)--[SGreen, gluon,looseness = 1.75, line width=0.3mm, half right](s2),&#10;};&#10;\end{feynman}&#10; \filldraw[red] (-1,1.5) ellipse (0.6mm and 1.2mm);&#10; \filldraw[red] (-1,-1.5) ellipse (0.6mm and 1.2mm);&#10; \filldraw[red] (1,1.5) ellipse (0.6mm and 1.2mm);&#10; \filldraw[red] (1, -1.5) ellipse (0.6mm and 1.2mm);&#10; \filldraw[red] (-1,.622) ellipse (0.6mm and 1.2mm);&#10; \filldraw[red] (-1,-.622) ellipse (0.6mm and 1.2mm);&#10;\end{tikzpicture}&#10;\end{gathered}&#10;\right)$$&#10;&#10;&#10;&#10;&#10;\end{document}"/>
  <p:tag name="IGUANATEXSIZE" val="8"/>
  <p:tag name="IGUANATEXCURSOR" val="200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87795"/>
  <p:tag name="ORIGINALWIDTH" val="210.3385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mathcal{M}_{2\rightarrow 2} = C_1(t)\,C_2(t)\left[\left(\frac{-s}{-t}\right)^{\alpha_R(t)} +\left(\frac{s}{-t}\right)^{\alpha_R(t)} \right]$$&#10;&#10;&#10;&#10;\end{document}"/>
  <p:tag name="IGUANATEXSIZE" val="24"/>
  <p:tag name="IGUANATEXCURSOR" val="2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4468"/>
  <p:tag name="ORIGINALWIDTH" val="5.522835"/>
  <p:tag name="EMFCHILD" val="Tru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93602"/>
  <p:tag name="ORIGINALWIDTH" val="5.432579"/>
  <p:tag name="EMFCHILD" val="Tru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074803"/>
  <p:tag name="ORIGINALWIDTH" val="3.618405"/>
  <p:tag name="EMFCHILD" val="Tru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93602"/>
  <p:tag name="ORIGINALWIDTH" val="5.432579"/>
  <p:tag name="EMFCHILD" val="Tru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67244"/>
  <p:tag name="ORIGINALWIDTH" val="1.006004"/>
  <p:tag name="EMFCHILD" val="Tru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56693"/>
  <p:tag name="ORIGINALWIDTH" val="21.3874"/>
  <p:tag name="EMFCHILD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.2789"/>
  <p:tag name="ORIGINALWIDTH" val="226.4583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left(\frac{-s}{-t}\right)^{\alpha_R} = \left(\frac{s}{-t}\right)^{\alpha_R}\left(1 + i\pi\, \alpha_R + \frac{1}{2!}(i\pi\, \alpha_R)^2 + ...\right)$$&#10;&#10;&#10;&#10;\end{document}"/>
  <p:tag name="IGUANATEXSIZE" val="20"/>
  <p:tag name="IGUANATEXCURSOR" val="34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4124"/>
  <p:tag name="ORIGINALWIDTH" val="6.633858"/>
  <p:tag name="EMFCHILD" val="Tru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56693"/>
  <p:tag name="ORIGINALWIDTH" val="28.52047"/>
  <p:tag name="EMFCHILD" val="Tru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4124"/>
  <p:tag name="ORIGINALWIDTH" val="6.637795"/>
  <p:tag name="EMFCHILD" val="Tru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56693"/>
  <p:tag name="ORIGINALWIDTH" val="28.52047"/>
  <p:tag name="EMFCHILD" val="Tru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4124"/>
  <p:tag name="ORIGINALWIDTH" val="6.637894"/>
  <p:tag name="EMFCHILD" val="Tru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56693"/>
  <p:tag name="ORIGINALWIDTH" val="21.39134"/>
  <p:tag name="EMFCHILD" val="Tru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4124"/>
  <p:tag name="ORIGINALWIDTH" val="6.637894"/>
  <p:tag name="EMFCHILD" val="Tru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56693"/>
  <p:tag name="ORIGINALWIDTH" val="21.39134"/>
  <p:tag name="EMFCHILD" val="Tru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4124"/>
  <p:tag name="ORIGINALWIDTH" val="6.637795"/>
  <p:tag name="EMFCHILD" val="Tru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56693"/>
  <p:tag name="ORIGINALWIDTH" val="28.52047"/>
  <p:tag name="EMFCHILD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4"/>
  <p:tag name="ORIGINALWIDTH" val="21.29308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(i\pi)^n$$&#10;&#10;&#10;&#10;\end{document}"/>
  <p:tag name="IGUANATEXSIZE" val="28"/>
  <p:tag name="IGUANATEXCURSOR" val="24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4124"/>
  <p:tag name="ORIGINALWIDTH" val="6.637795"/>
  <p:tag name="EMFCHILD" val="Tru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56693"/>
  <p:tag name="ORIGINALWIDTH" val="28.52047"/>
  <p:tag name="EMFCHILD" val="Tru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4124"/>
  <p:tag name="ORIGINALWIDTH" val="6.637894"/>
  <p:tag name="EMFCHILD" val="Tru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56693"/>
  <p:tag name="ORIGINALWIDTH" val="21.3874"/>
  <p:tag name="EMFCHILD" val="Tru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4124"/>
  <p:tag name="ORIGINALWIDTH" val="6.633956"/>
  <p:tag name="EMFCHILD" val="Tru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9018"/>
  <p:tag name="ORIGINALWIDTH" val="1.006004"/>
  <p:tag name="EMFCHILD" val="Tru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77943"/>
  <p:tag name="ORIGINALWIDTH" val="1.006004"/>
  <p:tag name="EMFCHILD" val="Tru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77943"/>
  <p:tag name="ORIGINALWIDTH" val="1.006004"/>
  <p:tag name="EMFCHILD" val="Tru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.82323"/>
  <p:tag name="ORIGINALWIDTH" val="18.17687"/>
  <p:tag name="EMFCHILD" val="Tru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.8246"/>
  <p:tag name="ORIGINALWIDTH" val="18.17313"/>
  <p:tag name="EMFCHILD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4"/>
  <p:tag name="ORIGINALWIDTH" val="2.363836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(i\pi)^n$$&#10;&#10;&#10;&#10;\end{document}"/>
  <p:tag name="IGUANATEXSIZE" val="28"/>
  <p:tag name="IGUANATEXCURSOR" val="24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2313"/>
  <p:tag name="EMFCHILD" val="Tru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2313"/>
  <p:tag name="EMFCHILD" val="Tru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2313"/>
  <p:tag name="EMFCHILD" val="Tru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2313"/>
  <p:tag name="EMFCHILD" val="Tru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19193"/>
  <p:tag name="EMFCHILD" val="Tru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19193"/>
  <p:tag name="EMFCHILD" val="Tru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19193"/>
  <p:tag name="EMFCHILD" val="Tru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19193"/>
  <p:tag name="EMFCHILD" val="Tru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1358"/>
  <p:tag name="ORIGINALWIDTH" val="3.42313"/>
  <p:tag name="EMFCHILD" val="Tru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1358"/>
  <p:tag name="ORIGINALWIDTH" val="3.42313"/>
  <p:tag name="EMFCHILD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7503"/>
  <p:tag name="ORIGINALWIDTH" val="2.689904"/>
  <p:tag name="EMFCHILD" val="Tru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2313"/>
  <p:tag name="EMFCHILD" val="Tru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5295"/>
  <p:tag name="ORIGINALWIDTH" val="3.42313"/>
  <p:tag name="EMFCHILD" val="Tru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4468"/>
  <p:tag name="ORIGINALWIDTH" val="5.522835"/>
  <p:tag name="EMFCHILD" val="Tru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3391"/>
  <p:tag name="ORIGINALWIDTH" val="5.502081"/>
  <p:tag name="EMFCHILD" val="Tru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4468"/>
  <p:tag name="ORIGINALWIDTH" val="5.522835"/>
  <p:tag name="EMFCHILD" val="Tru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3"/>
  <p:tag name="ORIGINALWIDTH" val="1.926496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^{(-)}$$&#10;&#10;&#10;&#10;\end{document}"/>
  <p:tag name="IGUANATEXSIZE" val="20"/>
  <p:tag name="IGUANATEXCURSOR" val="23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294882"/>
  <p:tag name="ORIGINALWIDTH" val="5.008936"/>
  <p:tag name="EMFCHILD" val="Tru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3"/>
  <p:tag name="ORIGINALWIDTH" val="1.919094"/>
  <p:tag name="EMFCHILD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4"/>
  <p:tag name="ORIGINALWIDTH" val="2.363836"/>
  <p:tag name="EMFCHILD" val="Tru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1"/>
  <p:tag name="ORIGINALWIDTH" val="3.561614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frac{1}{i\pi}$$&#10;&#10;&#10;&#10;\end{document}"/>
  <p:tag name="IGUANATEXSIZE" val="20"/>
  <p:tag name="IGUANATEXCURSOR" val="24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34646"/>
  <p:tag name="ORIGINALWIDTH" val="10.25772"/>
  <p:tag name="EMFCHILD" val="Tru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8543"/>
  <p:tag name="ORIGINALWIDTH" val="2.849291"/>
  <p:tag name="EMFCHILD" val="Tru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04"/>
  <p:tag name="ORIGINALWIDTH" val="5.82811"/>
  <p:tag name="EMFCHILD" val="Tru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1512"/>
  <p:tag name="ORIGINALWIDTH" val="5.459527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&#10;\left(&#10;\begin{gathered}&#10;\begin{tikzpicture}&#10;\begin{feynman}&#10; \vertex (i1)  at (-2,1.5);&#10; \vertex (f1) at (2, 1.5);&#10; \vertex (i2)  at (-2,-1.5);&#10; \vertex (f2) at (2, -1.5);&#10; \vertex (g11) at (-1,1.5);&#10; \vertex (g12) at (1,1.5);&#10; \vertex (g21) at (-1,-1.5);&#10; \vertex (g22) at (1,-1.5);&#10; \vertex (m1) at (0, 1.5);&#10; \vertex (m2) at (0,-1.5);&#10; \vertex (c1) at (0, 2.125);&#10; \vertex (c2) at (0,-2.125);&#10; \vertex [label= \(n\)] at (-2, 1);&#10; \vertex [label= \(\bar{n}\)] at (-2, -1.5);&#10;\diagram*{&#10; (i1)--[charged scalar, line width = 0.3mm](g11)--[charged scalar, line width = 0.3mm](m1)--[charged scalar, line width = 0.3mm](g12)--[charged scalar, line width = 0.3mm](f1),&#10; (f2)--[charged scalar, line width = 0.3mm](g22)--[charged scalar, line width = 0.3mm](m2)--[charged scalar, line width = 0.3mm](g21)--[charged scalar, line width = 0.3mm](i2),&#10; (g11)--[scalar, red, line width = 0.3mm](g21),&#10; (g12)--[scalar, red, line width = 0.3mm](g22),&#10; (c1)--[scalar, gray, line width = 0.3mm](c2),&#10;};&#10;\end{feynman}&#10; \filldraw[red] (-1,1.5) ellipse (0.6mm and 1.2mm);&#10; \filldraw[red] (-1,-1.5) ellipse (0.6mm and 1.2mm);&#10; \filldraw[red] (1,1.5) ellipse (0.6mm and 1.2mm);&#10; \filldraw[red] (1, -1.5) ellipse (0.6mm and 1.2mm);&#10;\end{tikzpicture}&#10;\end{gathered}&#10;\right)&#10;$$&#10;&#10;&#10;&#10;\end{document}"/>
  <p:tag name="IGUANATEXSIZE" val="10"/>
  <p:tag name="IGUANATEXCURSOR" val="121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6564"/>
  <p:tag name="ORIGINALWIDTH" val="4.357846"/>
  <p:tag name="EMFCHILD" val="Tru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64725"/>
  <p:tag name="ORIGINALWIDTH" val="4.906929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left(\frac{-s}{-t}\right)^{\alpha_R} = \left(\frac{s}{-t}\right)^{\alpha_R}\left(1 + i\pi\, \alpha_R + \frac{1}{2!}(i\pi\, \alpha_R)^2 + ...\right)$$&#10;&#10;&#10;&#10;\end{document}"/>
  <p:tag name="IGUANATEXSIZE" val="20"/>
  <p:tag name="IGUANATEXCURSOR" val="34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1512"/>
  <p:tag name="ORIGINALWIDTH" val="5.459527"/>
  <p:tag name="EMFCHILD" val="Tru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86142"/>
  <p:tag name="ORIGINALWIDTH" val="5.370394"/>
  <p:tag name="EMFCHILD" val="Tru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069291"/>
  <p:tag name="ORIGINALWIDTH" val="3.576929"/>
  <p:tag name="EMFCHILD" val="Tru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86142"/>
  <p:tag name="ORIGINALWIDTH" val="5.370394"/>
  <p:tag name="EMFCHILD" val="Tru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40158"/>
  <p:tag name="ORIGINALWIDTH" val="28.18961"/>
  <p:tag name="EMFCHILD" val="Tru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2205"/>
  <p:tag name="ORIGINALWIDTH" val="6.557953"/>
  <p:tag name="EMFCHILD" val="Tru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40158"/>
  <p:tag name="ORIGINALWIDTH" val="28.19362"/>
  <p:tag name="EMFCHILD" val="Tru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2205"/>
  <p:tag name="ORIGINALWIDTH" val="6.561732"/>
  <p:tag name="EMFCHILD" val="Tru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40158"/>
  <p:tag name="ORIGINALWIDTH" val="28.19362"/>
  <p:tag name="EMFCHILD" val="Tru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2205"/>
  <p:tag name="ORIGINALWIDTH" val="6.561811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433"/>
  <p:tag name="ORIGINALWIDTH" val="8.899961"/>
  <p:tag name="EMFCHILD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109449"/>
  <p:tag name="ORIGINALWIDTH" val="6.09378"/>
  <p:tag name="EMFCHILD" val="Tru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40158"/>
  <p:tag name="ORIGINALWIDTH" val="28.19346"/>
  <p:tag name="EMFCHILD" val="Tru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2205"/>
  <p:tag name="ORIGINALWIDTH" val="6.561732"/>
  <p:tag name="EMFCHILD" val="Tru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40158"/>
  <p:tag name="ORIGINALWIDTH" val="28.19346"/>
  <p:tag name="EMFCHILD" val="Tru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2362"/>
  <p:tag name="ORIGINALWIDTH" val="6.561811"/>
  <p:tag name="EMFCHILD" val="Tru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40158"/>
  <p:tag name="ORIGINALWIDTH" val="28.19362"/>
  <p:tag name="EMFCHILD" val="Tru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2362"/>
  <p:tag name="ORIGINALWIDTH" val="6.561732"/>
  <p:tag name="EMFCHILD" val="Tru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40158"/>
  <p:tag name="ORIGINALWIDTH" val="28.19362"/>
  <p:tag name="EMFCHILD" val="Tru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2362"/>
  <p:tag name="ORIGINALWIDTH" val="6.561811"/>
  <p:tag name="EMFCHILD" val="Tru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40158"/>
  <p:tag name="ORIGINALWIDTH" val="28.18961"/>
  <p:tag name="EMFCHILD" val="Tru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2362"/>
  <p:tag name="ORIGINALWIDTH" val="6.557795"/>
  <p:tag name="EMFCHILD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54095"/>
  <p:tag name="ORIGINALWIDTH" val="3.670236"/>
  <p:tag name="EMFCHILD" val="Tru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53677"/>
  <p:tag name="ORIGINALWIDTH" val="0.9944882"/>
  <p:tag name="EMFCHILD" val="Tru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53677"/>
  <p:tag name="ORIGINALWIDTH" val="0.9944882"/>
  <p:tag name="EMFCHILD" val="Tru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7554"/>
  <p:tag name="ORIGINALWIDTH" val="0.9944882"/>
  <p:tag name="EMFCHILD" val="Tru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0315"/>
  <p:tag name="ORIGINALWIDTH" val="3.383858"/>
  <p:tag name="EMFCHILD" val="Tru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0315"/>
  <p:tag name="ORIGINALWIDTH" val="3.383858"/>
  <p:tag name="EMFCHILD" val="Tru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4094"/>
  <p:tag name="ORIGINALWIDTH" val="3.383858"/>
  <p:tag name="EMFCHILD" val="Tru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4094"/>
  <p:tag name="ORIGINALWIDTH" val="3.383858"/>
  <p:tag name="EMFCHILD" val="Tru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0315"/>
  <p:tag name="ORIGINALWIDTH" val="3.38"/>
  <p:tag name="EMFCHILD" val="Tru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0315"/>
  <p:tag name="ORIGINALWIDTH" val="3.38"/>
  <p:tag name="EMFCHILD" val="Tru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4094"/>
  <p:tag name="ORIGINALWIDTH" val="3.38"/>
  <p:tag name="EMFCHILD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109055"/>
  <p:tag name="ORIGINALWIDTH" val="12.43221"/>
  <p:tag name="EMFCHILD" val="Tru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4094"/>
  <p:tag name="ORIGINALWIDTH" val="3.38"/>
  <p:tag name="EMFCHILD" val="Tru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1512"/>
  <p:tag name="ORIGINALWIDTH" val="5.459527"/>
  <p:tag name="EMFCHILD" val="Tru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109449"/>
  <p:tag name="ORIGINALWIDTH" val="6.09378"/>
  <p:tag name="EMFCHILD" val="Tru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1512"/>
  <p:tag name="ORIGINALWIDTH" val="5.459527"/>
  <p:tag name="EMFCHILD" val="Tru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43149"/>
  <p:tag name="ORIGINALWIDTH" val="5.230354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gamma_{(1,1)}^{(1)} = $$&#10;&#10;&#10;&#10;\end{document}"/>
  <p:tag name="IGUANATEXSIZE" val="20"/>
  <p:tag name="IGUANATEXCURSOR" val="25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7991"/>
  <p:tag name="ORIGINALWIDTH" val="1.813189"/>
  <p:tag name="EMFCHILD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44488"/>
  <p:tag name="ORIGINALWIDTH" val="3.06185"/>
  <p:tag name="EMFCHILD" val="Tru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8267"/>
  <p:tag name="ORIGINALWIDTH" val="2.538464"/>
  <p:tag name="EMFCHILD" val="Tru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7991"/>
  <p:tag name="ORIGINALWIDTH" val="1.80622"/>
  <p:tag name="EMFCHILD" val="Tru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7991"/>
  <p:tag name="ORIGINALWIDTH" val="1.813189"/>
  <p:tag name="EMFCHILD" val="Tru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8267"/>
  <p:tag name="ORIGINALWIDTH" val="2.538464"/>
  <p:tag name="EMFCHILD" val="Tru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1437"/>
  <p:tag name="ORIGINALWIDTH" val="0.8856692"/>
  <p:tag name="EMFCHILD" val="Tru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8267"/>
  <p:tag name="ORIGINALWIDTH" val="2.538464"/>
  <p:tag name="EMFCHILD" val="Tru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7991"/>
  <p:tag name="ORIGINALWIDTH" val="1.80622"/>
  <p:tag name="EMFCHILD" val="Tru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94803"/>
  <p:tag name="ORIGINALWIDTH" val="6.625117"/>
  <p:tag name="EMFCHILD" val="Tru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165.2321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Re\left[\left(e^{i\pi\bar{K}_z}-1\right)\mathcal{M}^{(-)} = 2i \Im[\mathcal{M}^{(-)}]\right]$$&#10;&#10;&#10;&#10;\end{document}"/>
  <p:tag name="IGUANATEXSIZE" val="20"/>
  <p:tag name="IGUANATEXCURSOR" val="32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.82532"/>
  <p:tag name="ORIGINALWIDTH" val="135.2395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left(\gamma_{(1,1)}^{(1)}\right)^2 = \frac{2i}{\pi}\gamma_{(2,2)}^{(1),8_A}\otimes \mathcal{M}_{\geq 2}^{(-)(0)}&#10;$$&#10;&#10;&#10;&#10;\end{document}"/>
  <p:tag name="IGUANATEXSIZE" val="20"/>
  <p:tag name="IGUANATEXCURSOR" val="26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64725"/>
  <p:tag name="ORIGINALWIDTH" val="4.906929"/>
  <p:tag name="EMFCHILD" val="Tru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.29193"/>
  <p:tag name="ORIGINALWIDTH" val="31.9624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gamma_{(1,1)}^{(1)} = $$&#10;&#10;&#10;&#10;\end{document}"/>
  <p:tag name="IGUANATEXSIZE" val="20"/>
  <p:tag name="IGUANATEXCURSOR" val="25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7633"/>
  <p:tag name="ORIGINALWIDTH" val="131.0318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&#10;\left(&#10;\begin{gathered}&#10;\begin{tikzpicture}&#10;\begin{feynman}&#10; \vertex (i1)  at (-2,1.5);&#10; \vertex (f1) at (2, 1.5);&#10; \vertex (i2)  at (-2,-1.5);&#10; \vertex (f2) at (2, -1.5);&#10; \vertex (g11) at (-1,1.5);&#10; \vertex (g12) at (1,1.5);&#10; \vertex (g21) at (-1,-1.5);&#10; \vertex (g22) at (1,-1.5);&#10; \vertex (m1) at (0, 1.5);&#10; \vertex (m2) at (0,-1.5);&#10; \vertex (c1) at (0, 2.125);&#10; \vertex (c2) at (0,-2.125);&#10; \vertex [label= \(n\)] at (-2, 1);&#10; \vertex [label= \(\bar{n}\)] at (-2, -1.5);&#10;\diagram*{&#10; (i1)--[charged scalar, line width = 0.3mm](g11)--[charged scalar, line width = 0.3mm](m1)--[charged scalar, line width = 0.3mm](g12)--[charged scalar, line width = 0.3mm](f1),&#10; (f2)--[charged scalar, line width = 0.3mm](g22)--[charged scalar, line width = 0.3mm](m2)--[charged scalar, line width = 0.3mm](g21)--[charged scalar, line width = 0.3mm](i2),&#10; (g11)--[scalar, red, line width = 0.3mm](g21),&#10; (g12)--[scalar, red, line width = 0.3mm](g22),&#10; (c1)--[scalar, gray, line width = 0.3mm](c2),&#10;};&#10;\end{feynman}&#10; \filldraw[red] (-1,1.5) ellipse (0.6mm and 1.2mm);&#10; \filldraw[red] (-1,-1.5) ellipse (0.6mm and 1.2mm);&#10; \filldraw[red] (1,1.5) ellipse (0.6mm and 1.2mm);&#10; \filldraw[red] (1, -1.5) ellipse (0.6mm and 1.2mm);&#10;\end{tikzpicture}&#10;\end{gathered}&#10;\right)&#10;$$&#10;&#10;&#10;&#10;\end{document}"/>
  <p:tag name="IGUANATEXSIZE" val="10"/>
  <p:tag name="IGUANATEXCURSOR" val="121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.57236"/>
  <p:tag name="ORIGINALWIDTH" val="10.25772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frac{1}{i\pi}$$&#10;&#10;&#10;&#10;\end{document}"/>
  <p:tag name="IGUANATEXSIZE" val="20"/>
  <p:tag name="IGUANATEXCURSOR" val="24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3"/>
  <p:tag name="ORIGINALWIDTH" val="11.51685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^{(-)}$$&#10;&#10;&#10;&#10;\end{document}"/>
  <p:tag name="IGUANATEXSIZE" val="20"/>
  <p:tag name="IGUANATEXCURSOR" val="23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.57236"/>
  <p:tag name="ORIGINALWIDTH" val="55.62129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 = \frac{2}{i\pi}\mathcal{M}_{\geq 2}^{(-)(0)}$$&#10;&#10;&#10;&#10;\end{document}"/>
  <p:tag name="IGUANATEXSIZE" val="20"/>
  <p:tag name="IGUANATEXCURSOR" val="27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.29193"/>
  <p:tag name="ORIGINALWIDTH" val="144.2973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&#10;\gamma_{(2,2)}^{(1),8_A}\otimes \mathcal{M}_{\geq 2}^{(-)(0)} =\gamma_{(1,1)}^{(1)} \mathcal{M}_{\geq 2}^{(-)(0)}&#10;$$&#10;&#10;&#10;&#10;\end{document}"/>
  <p:tag name="IGUANATEXSIZE" val="20"/>
  <p:tag name="IGUANATEXCURSOR" val="25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43166"/>
  <p:tag name="ORIGINALWIDTH" val="5.212445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&#10;\gamma_{(2,2)}^{(1),8_A}\otimes \mathcal{M}_{\geq 2}^{(-)(0)} =\gamma_{(1,1)}^{(1)} \mathcal{M}_{\geq 2}^{(-)(0)}&#10;$$&#10;&#10;&#10;&#10;\end{document}"/>
  <p:tag name="IGUANATEXSIZE" val="20"/>
  <p:tag name="IGUANATEXCURSOR" val="25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6974"/>
  <p:tag name="EMFCHILD" val="Tru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8255"/>
  <p:tag name="ORIGINALWIDTH" val="2.529784"/>
  <p:tag name="EMFCHILD" val="Tru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0011"/>
  <p:tag name="EMFCHILD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43465"/>
  <p:tag name="ORIGINALWIDTH" val="4.286575"/>
  <p:tag name="EMFCHILD" val="Tru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14377"/>
  <p:tag name="ORIGINALWIDTH" val="0.8826158"/>
  <p:tag name="EMFCHILD" val="Tru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5559"/>
  <p:tag name="ORIGINALWIDTH" val="3.196959"/>
  <p:tag name="EMFCHILD" val="Tru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10889"/>
  <p:tag name="ORIGINALWIDTH" val="4.165011"/>
  <p:tag name="EMFCHILD" val="Tru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6974"/>
  <p:tag name="EMFCHILD" val="Tru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8255"/>
  <p:tag name="ORIGINALWIDTH" val="3.071866"/>
  <p:tag name="EMFCHILD" val="Tru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14377"/>
  <p:tag name="ORIGINALWIDTH" val="0.8826158"/>
  <p:tag name="EMFCHILD" val="Tru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8255"/>
  <p:tag name="ORIGINALWIDTH" val="3.071866"/>
  <p:tag name="EMFCHILD" val="Tru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0011"/>
  <p:tag name="EMFCHILD" val="Tru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31427"/>
  <p:tag name="ORIGINALWIDTH" val="6.622309"/>
  <p:tag name="EMFCHILD" val="Tru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04255"/>
  <p:tag name="ORIGINALWIDTH" val="10.81214"/>
  <p:tag name="EMFCHILD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21575"/>
  <p:tag name="ORIGINALWIDTH" val="4.343425"/>
  <p:tag name="EMFCHILD" val="Tru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6974"/>
  <p:tag name="EMFCHILD" val="Tru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363629"/>
  <p:tag name="ORIGINALWIDTH" val="4.698146"/>
  <p:tag name="EMFCHILD" val="Tru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0011"/>
  <p:tag name="EMFCHILD" val="Tru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6974"/>
  <p:tag name="EMFCHILD" val="Tru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5559"/>
  <p:tag name="ORIGINALWIDTH" val="3.224777"/>
  <p:tag name="EMFCHILD" val="Tru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0011"/>
  <p:tag name="EMFCHILD" val="Tru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86149"/>
  <p:tag name="ORIGINALWIDTH" val="4.698146"/>
  <p:tag name="EMFCHILD" val="Tru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8255"/>
  <p:tag name="ORIGINALWIDTH" val="3.071866"/>
  <p:tag name="EMFCHILD" val="Tru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94802"/>
  <p:tag name="ORIGINALWIDTH" val="6.602464"/>
  <p:tag name="EMFCHILD" val="Tru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43166"/>
  <p:tag name="ORIGINALWIDTH" val="5.212445"/>
  <p:tag name="EMFCHILD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04095"/>
  <p:tag name="ORIGINALWIDTH" val="6.632323"/>
  <p:tag name="EMFCHILD" val="Tru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6974"/>
  <p:tag name="EMFCHILD" val="Tru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8255"/>
  <p:tag name="ORIGINALWIDTH" val="2.529784"/>
  <p:tag name="EMFCHILD" val="Tru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0011"/>
  <p:tag name="EMFCHILD" val="Tru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6974"/>
  <p:tag name="EMFCHILD" val="Tru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8255"/>
  <p:tag name="ORIGINALWIDTH" val="2.529784"/>
  <p:tag name="EMFCHILD" val="Tru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14377"/>
  <p:tag name="ORIGINALWIDTH" val="0.8826158"/>
  <p:tag name="EMFCHILD" val="Tru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8255"/>
  <p:tag name="ORIGINALWIDTH" val="2.529784"/>
  <p:tag name="EMFCHILD" val="Tru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0011"/>
  <p:tag name="EMFCHILD" val="Tru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04255"/>
  <p:tag name="ORIGINALWIDTH" val="10.81214"/>
  <p:tag name="EMFCHILD" val="Tru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6974"/>
  <p:tag name="EMFCHILD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64725"/>
  <p:tag name="ORIGINALWIDTH" val="4.906929"/>
  <p:tag name="EMFCHILD" val="Tru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363629"/>
  <p:tag name="ORIGINALWIDTH" val="4.698146"/>
  <p:tag name="EMFCHILD" val="Tru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0011"/>
  <p:tag name="EMFCHILD" val="Tru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6974"/>
  <p:tag name="EMFCHILD" val="Tru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5559"/>
  <p:tag name="ORIGINALWIDTH" val="3.224777"/>
  <p:tag name="EMFCHILD" val="Tru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0011"/>
  <p:tag name="EMFCHILD" val="Tru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86149"/>
  <p:tag name="ORIGINALWIDTH" val="4.698146"/>
  <p:tag name="EMFCHILD" val="Tru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8255"/>
  <p:tag name="ORIGINALWIDTH" val="3.071866"/>
  <p:tag name="EMFCHILD" val="Tru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60393"/>
  <p:tag name="ORIGINALWIDTH" val="6.625117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 = \frac{2}{i\pi}\mathcal{M}_{\geq 2}^{(-)(0)}$$&#10;&#10;&#10;&#10;\end{document}"/>
  <p:tag name="IGUANATEXSIZE" val="20"/>
  <p:tag name="IGUANATEXCURSOR" val="27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"/>
  <p:tag name="ORIGINALWIDTH" val="3.975078"/>
  <p:tag name="EMFCHILD" val="Tru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34645"/>
  <p:tag name="ORIGINALWIDTH" val="9.46866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36339"/>
  <p:tag name="ORIGINALWIDTH" val="5.267716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gamma_{(1,1)} \leftrightarrow $$&#10;&#10;&#10;&#10;\end{document}"/>
  <p:tag name="IGUANATEXSIZE" val="20"/>
  <p:tag name="IGUANATEXCURSOR" val="26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54095"/>
  <p:tag name="ORIGINALWIDTH" val="3.670236"/>
  <p:tag name="EMFCHILD" val="Tru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8542"/>
  <p:tag name="ORIGINALWIDTH" val="2.630118"/>
  <p:tag name="EMFCHILD" val="Tru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03"/>
  <p:tag name="ORIGINALWIDTH" val="5.379803"/>
  <p:tag name="EMFCHILD" val="Tru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15786"/>
  <p:tag name="ORIGINALWIDTH" val="10.84929"/>
  <p:tag name="EMFCHILD" val="Tru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5"/>
  <p:tag name="ORIGINALWIDTH" val="1.813189"/>
  <p:tag name="EMFCHILD" val="Tru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59842"/>
  <p:tag name="ORIGINALWIDTH" val="4.714291"/>
  <p:tag name="EMFCHILD" val="Tru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5"/>
  <p:tag name="ORIGINALWIDTH" val="1.80622"/>
  <p:tag name="EMFCHILD" val="Tru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5"/>
  <p:tag name="ORIGINALWIDTH" val="1.813189"/>
  <p:tag name="EMFCHILD" val="Tru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9723"/>
  <p:tag name="ORIGINALWIDTH" val="3.235826"/>
  <p:tag name="EMFCHILD" val="Tru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5"/>
  <p:tag name="ORIGINALWIDTH" val="1.80622"/>
  <p:tag name="EMFCHILD" val="Tru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7203"/>
  <p:tag name="ORIGINALWIDTH" val="4.714291"/>
  <p:tag name="EMFCHILD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109055"/>
  <p:tag name="ORIGINALWIDTH" val="11.35866"/>
  <p:tag name="EMFCHILD" val="Tru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3"/>
  <p:tag name="ORIGINALWIDTH" val="3.082401"/>
  <p:tag name="EMFCHILD" val="Tru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3"/>
  <p:tag name="ORIGINALWIDTH" val="1.926496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^{(-)}$$&#10;&#10;&#10;&#10;\end{document}"/>
  <p:tag name="IGUANATEXSIZE" val="20"/>
  <p:tag name="IGUANATEXCURSOR" val="23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294882"/>
  <p:tag name="ORIGINALWIDTH" val="5.008936"/>
  <p:tag name="EMFCHILD" val="Tru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3"/>
  <p:tag name="ORIGINALWIDTH" val="1.919094"/>
  <p:tag name="EMFCHILD" val="Tru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1"/>
  <p:tag name="ORIGINALWIDTH" val="3.561614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frac{1}{i\pi}$$&#10;&#10;&#10;&#10;\end{document}"/>
  <p:tag name="IGUANATEXSIZE" val="20"/>
  <p:tag name="IGUANATEXCURSOR" val="24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34646"/>
  <p:tag name="ORIGINALWIDTH" val="10.25772"/>
  <p:tag name="EMFCHILD" val="Tru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8543"/>
  <p:tag name="ORIGINALWIDTH" val="2.849291"/>
  <p:tag name="EMFCHILD" val="Tru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04"/>
  <p:tag name="ORIGINALWIDTH" val="5.82811"/>
  <p:tag name="EMFCHILD" val="Tru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1512"/>
  <p:tag name="ORIGINALWIDTH" val="5.459527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&#10;\left(&#10;\begin{gathered}&#10;\begin{tikzpicture}&#10;\begin{feynman}&#10; \vertex (i1)  at (-2,1.5);&#10; \vertex (f1) at (2, 1.5);&#10; \vertex (i2)  at (-2,-1.5);&#10; \vertex (f2) at (2, -1.5);&#10; \vertex (g11) at (-1,1.5);&#10; \vertex (g12) at (1,1.5);&#10; \vertex (g21) at (-1,-1.5);&#10; \vertex (g22) at (1,-1.5);&#10; \vertex (m1) at (0, 1.5);&#10; \vertex (m2) at (0,-1.5);&#10; \vertex (c1) at (0, 2.125);&#10; \vertex (c2) at (0,-2.125);&#10; \vertex [label= \(n\)] at (-2, 1);&#10; \vertex [label= \(\bar{n}\)] at (-2, -1.5);&#10;\diagram*{&#10; (i1)--[charged scalar, line width = 0.3mm](g11)--[charged scalar, line width = 0.3mm](m1)--[charged scalar, line width = 0.3mm](g12)--[charged scalar, line width = 0.3mm](f1),&#10; (f2)--[charged scalar, line width = 0.3mm](g22)--[charged scalar, line width = 0.3mm](m2)--[charged scalar, line width = 0.3mm](g21)--[charged scalar, line width = 0.3mm](i2),&#10; (g11)--[scalar, red, line width = 0.3mm](g21),&#10; (g12)--[scalar, red, line width = 0.3mm](g22),&#10; (c1)--[scalar, gray, line width = 0.3mm](c2),&#10;};&#10;\end{feynman}&#10; \filldraw[red] (-1,1.5) ellipse (0.6mm and 1.2mm);&#10; \filldraw[red] (-1,-1.5) ellipse (0.6mm and 1.2mm);&#10; \filldraw[red] (1,1.5) ellipse (0.6mm and 1.2mm);&#10; \filldraw[red] (1, -1.5) ellipse (0.6mm and 1.2mm);&#10;\end{tikzpicture}&#10;\end{gathered}&#10;\right)&#10;$$&#10;&#10;&#10;&#10;\end{document}"/>
  <p:tag name="IGUANATEXSIZE" val="10"/>
  <p:tag name="IGUANATEXCURSOR" val="121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109449"/>
  <p:tag name="ORIGINALWIDTH" val="6.09378"/>
  <p:tag name="EMFCHILD" val="Tru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44488"/>
  <p:tag name="ORIGINALWIDTH" val="3.06185"/>
  <p:tag name="EMFCHILD" val="Tru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1512"/>
  <p:tag name="ORIGINALWIDTH" val="5.459527"/>
  <p:tag name="EMFCHILD" val="Tru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86142"/>
  <p:tag name="ORIGINALWIDTH" val="5.370394"/>
  <p:tag name="EMFCHILD" val="Tru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069291"/>
  <p:tag name="ORIGINALWIDTH" val="3.576929"/>
  <p:tag name="EMFCHILD" val="Tru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86142"/>
  <p:tag name="ORIGINALWIDTH" val="5.370394"/>
  <p:tag name="EMFCHILD" val="Tru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40158"/>
  <p:tag name="ORIGINALWIDTH" val="28.18961"/>
  <p:tag name="EMFCHILD" val="Tru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2205"/>
  <p:tag name="ORIGINALWIDTH" val="6.557953"/>
  <p:tag name="EMFCHILD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64725"/>
  <p:tag name="ORIGINALWIDTH" val="4.906929"/>
  <p:tag name="EMFCHILD" val="Tru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40158"/>
  <p:tag name="ORIGINALWIDTH" val="28.19362"/>
  <p:tag name="EMFCHILD" val="Tru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2205"/>
  <p:tag name="ORIGINALWIDTH" val="6.561732"/>
  <p:tag name="EMFCHILD" val="Tru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40158"/>
  <p:tag name="ORIGINALWIDTH" val="28.19362"/>
  <p:tag name="EMFCHILD" val="Tru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2205"/>
  <p:tag name="ORIGINALWIDTH" val="6.561811"/>
  <p:tag name="EMFCHILD" val="Tru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40158"/>
  <p:tag name="ORIGINALWIDTH" val="28.19346"/>
  <p:tag name="EMFCHILD" val="Tru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2205"/>
  <p:tag name="ORIGINALWIDTH" val="6.561732"/>
  <p:tag name="EMFCHILD" val="Tru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40158"/>
  <p:tag name="ORIGINALWIDTH" val="28.19346"/>
  <p:tag name="EMFCHILD" val="Tru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2362"/>
  <p:tag name="ORIGINALWIDTH" val="6.561811"/>
  <p:tag name="EMFCHILD" val="Tru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40158"/>
  <p:tag name="ORIGINALWIDTH" val="28.19362"/>
  <p:tag name="EMFCHILD" val="Tru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2362"/>
  <p:tag name="ORIGINALWIDTH" val="6.561732"/>
  <p:tag name="EMFCHILD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43465"/>
  <p:tag name="ORIGINALWIDTH" val="4.286575"/>
  <p:tag name="EMFCHILD" val="Tru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40158"/>
  <p:tag name="ORIGINALWIDTH" val="28.19362"/>
  <p:tag name="EMFCHILD" val="Tru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2362"/>
  <p:tag name="ORIGINALWIDTH" val="6.561811"/>
  <p:tag name="EMFCHILD" val="Tru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40158"/>
  <p:tag name="ORIGINALWIDTH" val="28.18961"/>
  <p:tag name="EMFCHILD" val="Tru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2362"/>
  <p:tag name="ORIGINALWIDTH" val="6.557795"/>
  <p:tag name="EMFCHILD" val="Tru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53677"/>
  <p:tag name="ORIGINALWIDTH" val="0.9944882"/>
  <p:tag name="EMFCHILD" val="Tru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53677"/>
  <p:tag name="ORIGINALWIDTH" val="0.9944882"/>
  <p:tag name="EMFCHILD" val="Tru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7554"/>
  <p:tag name="ORIGINALWIDTH" val="0.9944882"/>
  <p:tag name="EMFCHILD" val="Tru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0315"/>
  <p:tag name="ORIGINALWIDTH" val="3.383858"/>
  <p:tag name="EMFCHILD" val="Tru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0315"/>
  <p:tag name="ORIGINALWIDTH" val="3.383858"/>
  <p:tag name="EMFCHILD" val="Tru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4094"/>
  <p:tag name="ORIGINALWIDTH" val="3.383858"/>
  <p:tag name="EMFCHILD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21575"/>
  <p:tag name="ORIGINALWIDTH" val="4.343425"/>
  <p:tag name="EMFCHILD" val="Tru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4094"/>
  <p:tag name="ORIGINALWIDTH" val="3.383858"/>
  <p:tag name="EMFCHILD" val="Tru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0315"/>
  <p:tag name="ORIGINALWIDTH" val="3.38"/>
  <p:tag name="EMFCHILD" val="Tru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0315"/>
  <p:tag name="ORIGINALWIDTH" val="3.38"/>
  <p:tag name="EMFCHILD" val="Tru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4094"/>
  <p:tag name="ORIGINALWIDTH" val="3.38"/>
  <p:tag name="EMFCHILD" val="Tru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4094"/>
  <p:tag name="ORIGINALWIDTH" val="3.38"/>
  <p:tag name="EMFCHILD" val="Tru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1512"/>
  <p:tag name="ORIGINALWIDTH" val="5.459527"/>
  <p:tag name="EMFCHILD" val="Tru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64725"/>
  <p:tag name="ORIGINALWIDTH" val="4.906929"/>
  <p:tag name="EMFCHILD" val="Tru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2442"/>
  <p:tag name="ORIGINALWIDTH" val="3.29122"/>
  <p:tag name="EMFCHILD" val="Tru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"/>
  <p:tag name="ORIGINALWIDTH" val="1.099843"/>
  <p:tag name="EMFCHILD" val="Tru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1512"/>
  <p:tag name="ORIGINALWIDTH" val="5.459527"/>
  <p:tag name="EMFCHILD" val="Tru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43149"/>
  <p:tag name="ORIGINALWIDTH" val="5.230354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gamma_{(1,1)}^{(1)} = $$&#10;&#10;&#10;&#10;\end{document}"/>
  <p:tag name="IGUANATEXSIZE" val="20"/>
  <p:tag name="IGUANATEXCURSOR" val="25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7991"/>
  <p:tag name="ORIGINALWIDTH" val="1.813189"/>
  <p:tag name="EMFCHILD" val="Tru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8267"/>
  <p:tag name="ORIGINALWIDTH" val="2.538464"/>
  <p:tag name="EMFCHILD" val="Tru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7991"/>
  <p:tag name="ORIGINALWIDTH" val="1.80622"/>
  <p:tag name="EMFCHILD" val="Tru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7991"/>
  <p:tag name="ORIGINALWIDTH" val="1.813189"/>
  <p:tag name="EMFCHILD" val="Tru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8267"/>
  <p:tag name="ORIGINALWIDTH" val="2.538464"/>
  <p:tag name="EMFCHILD" val="Tru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1437"/>
  <p:tag name="ORIGINALWIDTH" val="0.8856692"/>
  <p:tag name="EMFCHILD" val="Tru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8267"/>
  <p:tag name="ORIGINALWIDTH" val="2.538464"/>
  <p:tag name="EMFCHILD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2442"/>
  <p:tag name="ORIGINALWIDTH" val="6.632323"/>
  <p:tag name="EMFCHILD" val="Tru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7991"/>
  <p:tag name="ORIGINALWIDTH" val="1.80622"/>
  <p:tag name="EMFCHILD" val="Tru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94803"/>
  <p:tag name="ORIGINALWIDTH" val="6.625117"/>
  <p:tag name="EMFCHILD" val="Tru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.14681"/>
  <p:tag name="ORIGINALWIDTH" val="3.78579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left(\gamma_{(1,1)}^{(1)}\right)^2 = \frac{2i}{\pi}\gamma_{(2,2)}^{(1),8_A}\otimes \mathcal{M}_{\geq 2}^{(-)(0)}&#10;$$&#10;&#10;&#10;&#10;\end{document}"/>
  <p:tag name="IGUANATEXSIZE" val="20"/>
  <p:tag name="IGUANATEXCURSOR" val="26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7245"/>
  <p:tag name="ORIGINALWIDTH" val="5.230358"/>
  <p:tag name="EMFCHILD" val="Tru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8"/>
  <p:tag name="ORIGINALWIDTH" val="1.81319"/>
  <p:tag name="EMFCHILD" val="Tru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5"/>
  <p:tag name="ORIGINALWIDTH" val="2.538466"/>
  <p:tag name="EMFCHILD" val="Tru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8"/>
  <p:tag name="ORIGINALWIDTH" val="1.806222"/>
  <p:tag name="EMFCHILD" val="Tru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8"/>
  <p:tag name="ORIGINALWIDTH" val="1.81319"/>
  <p:tag name="EMFCHILD" val="Tru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5"/>
  <p:tag name="ORIGINALWIDTH" val="2.538466"/>
  <p:tag name="EMFCHILD" val="Tru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74764"/>
  <p:tag name="ORIGINALWIDTH" val="0.8856699"/>
  <p:tag name="EMFCHIL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31417"/>
  <p:tag name="ORIGINALWIDTH" val="1.826142"/>
  <p:tag name="EMFCHILD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04095"/>
  <p:tag name="ORIGINALWIDTH" val="2.632992"/>
  <p:tag name="EMFCHILD" val="Tru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5"/>
  <p:tag name="ORIGINALWIDTH" val="2.538466"/>
  <p:tag name="EMFCHILD" val="Tru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8"/>
  <p:tag name="ORIGINALWIDTH" val="1.806222"/>
  <p:tag name="EMFCHILD" val="Tru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.14681"/>
  <p:tag name="ORIGINALWIDTH" val="3.78579"/>
  <p:tag name="EMFCHILD" val="Tru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5"/>
  <p:tag name="ORIGINALWIDTH" val="3.082403"/>
  <p:tag name="EMFCHILD" val="Tru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60394"/>
  <p:tag name="ORIGINALWIDTH" val="6.625123"/>
  <p:tag name="EMFCHILD" val="Tru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3"/>
  <p:tag name="ORIGINALWIDTH" val="3.975081"/>
  <p:tag name="EMFCHILD" val="Tru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8545"/>
  <p:tag name="ORIGINALWIDTH" val="2.63012"/>
  <p:tag name="EMFCHILD" val="Tru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34646"/>
  <p:tag name="ORIGINALWIDTH" val="8.413589"/>
  <p:tag name="EMFCHILD" val="Tru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05"/>
  <p:tag name="ORIGINALWIDTH" val="5.379807"/>
  <p:tag name="EMFCHILD" val="Tru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7245"/>
  <p:tag name="ORIGINALWIDTH" val="5.230358"/>
  <p:tag name="EMFCHILD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41063"/>
  <p:tag name="ORIGINALWIDTH" val="5.385669"/>
  <p:tag name="EMFCHILD" val="Tru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8"/>
  <p:tag name="ORIGINALWIDTH" val="1.81319"/>
  <p:tag name="EMFCHILD" val="Tru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5"/>
  <p:tag name="ORIGINALWIDTH" val="2.538466"/>
  <p:tag name="EMFCHILD" val="Tru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8"/>
  <p:tag name="ORIGINALWIDTH" val="1.806222"/>
  <p:tag name="EMFCHILD" val="Tru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74764"/>
  <p:tag name="ORIGINALWIDTH" val="0.8856699"/>
  <p:tag name="EMFCHILD" val="Tru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9725"/>
  <p:tag name="ORIGINALWIDTH" val="3.207955"/>
  <p:tag name="EMFCHILD" val="Tru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11182"/>
  <p:tag name="ORIGINALWIDTH" val="4.179294"/>
  <p:tag name="EMFCHILD" val="Tru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8"/>
  <p:tag name="ORIGINALWIDTH" val="1.81319"/>
  <p:tag name="EMFCHILD" val="Tru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5"/>
  <p:tag name="ORIGINALWIDTH" val="3.082403"/>
  <p:tag name="EMFCHILD" val="Tru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74764"/>
  <p:tag name="ORIGINALWIDTH" val="0.8856699"/>
  <p:tag name="EMFCHILD" val="Tru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5"/>
  <p:tag name="ORIGINALWIDTH" val="3.082403"/>
  <p:tag name="EMFCHILD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54095"/>
  <p:tag name="ORIGINALWIDTH" val="5.595079"/>
  <p:tag name="EMFCHILD" val="Tru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8"/>
  <p:tag name="ORIGINALWIDTH" val="1.806222"/>
  <p:tag name="EMFCHILD" val="Tru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3"/>
  <p:tag name="ORIGINALWIDTH" val="6.645044"/>
  <p:tag name="EMFCHILD" val="Tru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15789"/>
  <p:tag name="ORIGINALWIDTH" val="10.8493"/>
  <p:tag name="EMFCHILD" val="Tru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8"/>
  <p:tag name="ORIGINALWIDTH" val="1.81319"/>
  <p:tag name="EMFCHILD" val="Tru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59843"/>
  <p:tag name="ORIGINALWIDTH" val="4.714294"/>
  <p:tag name="EMFCHILD" val="Tru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8"/>
  <p:tag name="ORIGINALWIDTH" val="1.806222"/>
  <p:tag name="EMFCHILD" val="Tru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8"/>
  <p:tag name="ORIGINALWIDTH" val="1.81319"/>
  <p:tag name="EMFCHILD" val="Tru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9725"/>
  <p:tag name="ORIGINALWIDTH" val="3.235829"/>
  <p:tag name="EMFCHILD" val="Tru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8"/>
  <p:tag name="ORIGINALWIDTH" val="1.806222"/>
  <p:tag name="EMFCHILD" val="Tru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7206"/>
  <p:tag name="ORIGINALWIDTH" val="4.714294"/>
  <p:tag name="EMFCHILD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55788"/>
  <p:tag name="ORIGINALWIDTH" val="5.431535"/>
  <p:tag name="EMFCHILD" val="Tru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5"/>
  <p:tag name="ORIGINALWIDTH" val="3.082403"/>
  <p:tag name="EMFCHILD" val="Tru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4"/>
  <p:tag name="ORIGINALWIDTH" val="6.943939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Re\left[\left(e^{i\pi\bar{K}_z}-1\right)\mathcal{M}^{(-)} = 2i \Im[\mathcal{M}^{(-)}]\right]$$&#10;&#10;&#10;&#10;\end{document}"/>
  <p:tag name="IGUANATEXSIZE" val="20"/>
  <p:tag name="IGUANATEXCURSOR" val="32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5"/>
  <p:tag name="ORIGINALWIDTH" val="3.855513"/>
  <p:tag name="EMFCHILD" val="Tru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2.261497"/>
  <p:tag name="EMFCHILD" val="Tru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3.785789"/>
  <p:tag name="EMFCHILD" val="Tru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2"/>
  <p:tag name="ORIGINALWIDTH" val="3.825631"/>
  <p:tag name="EMFCHILD" val="Tru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7"/>
  <p:tag name="ORIGINALWIDTH" val="2.113072"/>
  <p:tag name="EMFCHILD" val="Tru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75434"/>
  <p:tag name="ORIGINALWIDTH" val="4.177324"/>
  <p:tag name="EMFCHILD" val="Tru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265"/>
  <p:tag name="ORIGINALWIDTH" val="2.775591"/>
  <p:tag name="EMFCHILD" val="Tru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63111"/>
  <p:tag name="ORIGINALWIDTH" val="6.346183"/>
  <p:tag name="EMFCHILD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2442"/>
  <p:tag name="ORIGINALWIDTH" val="6.632323"/>
  <p:tag name="EMFCHILD" val="Tru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6536"/>
  <p:tag name="ORIGINALWIDTH" val="2.530473"/>
  <p:tag name="EMFCHILD" val="Tru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504"/>
  <p:tag name="ORIGINALWIDTH" val="6.087167"/>
  <p:tag name="EMFCHILD" val="Tru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8"/>
  <p:tag name="ORIGINALWIDTH" val="3.287639"/>
  <p:tag name="EMFCHILD" val="Tru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3.785789"/>
  <p:tag name="EMFCHILD" val="Tru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21773"/>
  <p:tag name="ORIGINALWIDTH" val="10.84929"/>
  <p:tag name="EMFCHILD" val="Tru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2"/>
  <p:tag name="ORIGINALWIDTH" val="1.81319"/>
  <p:tag name="EMFCHILD" val="Tru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1693"/>
  <p:tag name="ORIGINALWIDTH" val="4.714293"/>
  <p:tag name="EMFCHILD" val="Tru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2"/>
  <p:tag name="ORIGINALWIDTH" val="1.806221"/>
  <p:tag name="EMFCHILD" val="Tru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1"/>
  <p:tag name="ORIGINALWIDTH" val="6.62512"/>
  <p:tag name="EMFCHILD" val="Tru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8"/>
  <p:tag name="ORIGINALWIDTH" val="3.97508"/>
  <p:tag name="EMFCHILD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2442"/>
  <p:tag name="ORIGINALWIDTH" val="3.29122"/>
  <p:tag name="EMFCHILD" val="Tru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4883"/>
  <p:tag name="ORIGINALWIDTH" val="2.630119"/>
  <p:tag name="EMFCHILD" val="Tru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5"/>
  <p:tag name="ORIGINALWIDTH" val="3.038584"/>
  <p:tag name="EMFCHILD" val="Tru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6"/>
  <p:tag name="ORIGINALWIDTH" val="7.78079"/>
  <p:tag name="EMFCHILD" val="Tru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4"/>
  <p:tag name="ORIGINALWIDTH" val="1.364843"/>
  <p:tag name="EMFCHILD" val="Tru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21773"/>
  <p:tag name="ORIGINALWIDTH" val="10.84929"/>
  <p:tag name="EMFCHILD" val="Tru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2"/>
  <p:tag name="ORIGINALWIDTH" val="1.81319"/>
  <p:tag name="EMFCHILD" val="Tru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1693"/>
  <p:tag name="ORIGINALWIDTH" val="4.714293"/>
  <p:tag name="EMFCHILD" val="Tru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2"/>
  <p:tag name="ORIGINALWIDTH" val="1.806221"/>
  <p:tag name="EMFCHILD" val="Tru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4"/>
  <p:tag name="ORIGINALWIDTH" val="1.364843"/>
  <p:tag name="EMFCHILD" val="Tru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2.261497"/>
  <p:tag name="EMFCHILD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109055"/>
  <p:tag name="ORIGINALWIDTH" val="7.757165"/>
  <p:tag name="EMFCHILD" val="Tru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42627"/>
  <p:tag name="ORIGINALWIDTH" val="20.46671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gamma_{(2,2)}$$&#10;&#10;&#10;&#10;\end{document}"/>
  <p:tag name="IGUANATEXSIZE" val="44"/>
  <p:tag name="IGUANATEXCURSOR" val="24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.64008"/>
  <p:tag name="ORIGINALWIDTH" val="267.8802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&#10;J_{(2)}(\ell_\perp)\sim \int dx_1^- dx_2^{-}\bra{p_1}T\{O_n(x^-_1,\ell_{\perp}) O_n(x_2^{-},\ell_{\perp} + q_\perp)\}\ket{p_4}&#10;$$&#10;&#10;&#10;&#10;\end{document}"/>
  <p:tag name="IGUANATEXSIZE" val="20"/>
  <p:tag name="IGUANATEXCURSOR" val="30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.8548"/>
  <p:tag name="ORIGINALWIDTH" val="258.9651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nu \frac{d}{d\nu}J_{(2)} = \gamma_{(1,1)}(\ell_\perp)J_{(2)} + \gamma_{(1,1)}(\ell_{\perp}+q_\perp)J_{(2)} + \gamma_{(2,2)}^T\otimes J_{(2)} $$&#10;&#10;&#10;&#10;\end{document}"/>
  <p:tag name="IGUANATEXSIZE" val="20"/>
  <p:tag name="IGUANATEXCURSOR" val="28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42618"/>
  <p:tag name="ORIGINALWIDTH" val="20.4667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gamma_{(2,2)}$$&#10;&#10;&#10;&#10;\end{document}"/>
  <p:tag name="IGUANATEXSIZE" val="24"/>
  <p:tag name="IGUANATEXCURSOR" val="24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.29193"/>
  <p:tag name="ORIGINALWIDTH" val="144.2973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&#10;\gamma_{(2,2)}^{(1),8_A}\otimes \mathcal{M}_{\geq 2}^{(-)(0)} =\gamma_{(1,1)}^{(1)} \mathcal{M}_{\geq 2}^{(-)(0)}&#10;$$&#10;&#10;&#10;&#10;\end{document}"/>
  <p:tag name="IGUANATEXSIZE" val="20"/>
  <p:tag name="IGUANATEXCURSOR" val="25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4402"/>
  <p:tag name="ORIGINALWIDTH" val="226.3709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gamma_{(2,2)}^{T,8_A} = C_A\,\alpha_s \left[q_\perp^2 - \frac{k_{\perp}^2(\ell_{\perp} -q_\perp)^2+\ell_{\perp}^2(k_{\perp} -q_\perp)^2}{(k_{\perp}-\ell_{\perp})^2}\right]$$&#10;&#10;&#10;&#10;\end{document}"/>
  <p:tag name="IGUANATEXSIZE" val="20"/>
  <p:tag name="IGUANATEXCURSOR" val="25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45434"/>
  <p:tag name="ORIGINALWIDTH" val="5.219015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gamma_{(2,2)}^{T,8_A} = C_A\,\alpha_s \left[q_\perp^2 - \frac{k_{\perp}^2(\ell_{\perp} -q_\perp)^2+\ell_{\perp}^2(k_{\perp} -q_\perp)^2}{(k_{\perp}-\ell_{\perp})^2}\right]$$&#10;&#10;&#10;&#10;\end{document}"/>
  <p:tag name="IGUANATEXSIZE" val="20"/>
  <p:tag name="IGUANATEXCURSOR" val="25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4293"/>
  <p:tag name="ORIGINALWIDTH" val="5.19811"/>
  <p:tag name="EMFCHILD" val="Tru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47914"/>
  <p:tag name="ORIGINALWIDTH" val="0.8837401"/>
  <p:tag name="EMFCHILD" val="Tru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7008"/>
  <p:tag name="ORIGINALWIDTH" val="3.200984"/>
  <p:tag name="EMFCHILD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2442"/>
  <p:tag name="ORIGINALWIDTH" val="3.979409"/>
  <p:tag name="EMFCHILD" val="Tru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6615"/>
  <p:tag name="ORIGINALWIDTH" val="4.170236"/>
  <p:tag name="EMFCHILD" val="Tru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2"/>
  <p:tag name="ORIGINALWIDTH" val="1.809252"/>
  <p:tag name="EMFCHILD" val="Tru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1"/>
  <p:tag name="ORIGINALWIDTH" val="3.075708"/>
  <p:tag name="EMFCHILD" val="Tru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47914"/>
  <p:tag name="ORIGINALWIDTH" val="0.8837401"/>
  <p:tag name="EMFCHILD" val="Tru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1"/>
  <p:tag name="ORIGINALWIDTH" val="3.075708"/>
  <p:tag name="EMFCHILD" val="Tru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2"/>
  <p:tag name="ORIGINALWIDTH" val="1.802283"/>
  <p:tag name="EMFCHILD" val="Tru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1"/>
  <p:tag name="ORIGINALWIDTH" val="6.610747"/>
  <p:tag name="EMFCHILD" val="Tru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2836"/>
  <p:tag name="ORIGINALWIDTH" val="7.05807"/>
  <p:tag name="EMFCHILD" val="Tru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72324"/>
  <p:tag name="ORIGINALWIDTH" val="5.239882"/>
  <p:tag name="EMFCHILD" val="Tru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2"/>
  <p:tag name="ORIGINALWIDTH" val="5.57689"/>
  <p:tag name="EMFCHILD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56142"/>
  <p:tag name="ORIGINALWIDTH" val="1.057165"/>
  <p:tag name="EMFCHILD" val="Tru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7"/>
  <p:tag name="ORIGINALWIDTH" val="2.776496"/>
  <p:tag name="EMFCHILD" val="Tru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90036"/>
  <p:tag name="ORIGINALWIDTH" val="2.614449"/>
  <p:tag name="EMFCHILD" val="Tru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21"/>
  <p:tag name="ORIGINALWIDTH" val="4.095669"/>
  <p:tag name="EMFCHILD" val="Tru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1"/>
  <p:tag name="ORIGINALWIDTH" val="3.075708"/>
  <p:tag name="EMFCHILD" val="Tru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39843"/>
  <p:tag name="ORIGINALWIDTH" val="5.14244"/>
  <p:tag name="EMFCHILD" val="Tru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504"/>
  <p:tag name="ORIGINALWIDTH" val="6.073936"/>
  <p:tag name="EMFCHILD" val="Tru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3"/>
  <p:tag name="ORIGINALWIDTH" val="4.503228"/>
  <p:tag name="EMFCHILD" val="Tru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1"/>
  <p:tag name="ORIGINALWIDTH" val="3.075708"/>
  <p:tag name="EMFCHILD" val="Tru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39843"/>
  <p:tag name="ORIGINALWIDTH" val="5.14244"/>
  <p:tag name="EMFCHILD" val="Tru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4"/>
  <p:tag name="ORIGINALWIDTH" val="2.306299"/>
  <p:tag name="EMFCHILD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7394"/>
  <p:tag name="ORIGINALWIDTH" val="2.313819"/>
  <p:tag name="EMFCHILD" val="Tru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4319"/>
  <p:tag name="ORIGINALWIDTH" val="3.847126"/>
  <p:tag name="EMFCHILD" val="Tru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39843"/>
  <p:tag name="ORIGINALWIDTH" val="5.14244"/>
  <p:tag name="EMFCHILD" val="Tru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504"/>
  <p:tag name="ORIGINALWIDTH" val="6.073936"/>
  <p:tag name="EMFCHILD" val="Tru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21"/>
  <p:tag name="ORIGINALWIDTH" val="4.095669"/>
  <p:tag name="EMFCHILD" val="Tru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39843"/>
  <p:tag name="ORIGINALWIDTH" val="5.14244"/>
  <p:tag name="EMFCHILD" val="Tru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4"/>
  <p:tag name="ORIGINALWIDTH" val="2.306299"/>
  <p:tag name="EMFCHILD" val="Tru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1"/>
  <p:tag name="ORIGINALWIDTH" val="3.075708"/>
  <p:tag name="EMFCHILD" val="Tru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8"/>
  <p:tag name="ORIGINALWIDTH" val="6.610747"/>
  <p:tag name="EMFCHILD" val="Tru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4319"/>
  <p:tag name="ORIGINALWIDTH" val="3.847126"/>
  <p:tag name="EMFCHILD" val="Tru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1"/>
  <p:tag name="ORIGINALWIDTH" val="3.075708"/>
  <p:tag name="EMFCHIL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41181"/>
  <p:tag name="ORIGINALWIDTH" val="2.556575"/>
  <p:tag name="EMFCHILD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04095"/>
  <p:tag name="ORIGINALWIDTH" val="2.632992"/>
  <p:tag name="EMFCHILD" val="Tru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39843"/>
  <p:tag name="ORIGINALWIDTH" val="5.14244"/>
  <p:tag name="EMFCHILD" val="Tru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4"/>
  <p:tag name="ORIGINALWIDTH" val="2.306299"/>
  <p:tag name="EMFCHILD" val="Tru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3"/>
  <p:tag name="ORIGINALWIDTH" val="4.503228"/>
  <p:tag name="EMFCHILD" val="Tru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39843"/>
  <p:tag name="ORIGINALWIDTH" val="5.14244"/>
  <p:tag name="EMFCHILD" val="Tru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504"/>
  <p:tag name="ORIGINALWIDTH" val="6.073936"/>
  <p:tag name="EMFCHILD" val="Tru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21"/>
  <p:tag name="ORIGINALWIDTH" val="4.095669"/>
  <p:tag name="EMFCHILD" val="Tru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39843"/>
  <p:tag name="ORIGINALWIDTH" val="5.14244"/>
  <p:tag name="EMFCHILD" val="Tru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4"/>
  <p:tag name="ORIGINALWIDTH" val="2.306299"/>
  <p:tag name="EMFCHILD" val="Tru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1"/>
  <p:tag name="ORIGINALWIDTH" val="3.075708"/>
  <p:tag name="EMFCHILD" val="Tru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646"/>
  <p:tag name="ORIGINALWIDTH" val="128.6046"/>
  <p:tag name="EMFCHILD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41063"/>
  <p:tag name="ORIGINALWIDTH" val="5.385669"/>
  <p:tag name="EMFCHILD" val="Tru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4"/>
  <p:tag name="ORIGINALWIDTH" val="2.306299"/>
  <p:tag name="EMFCHILD" val="Tru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3"/>
  <p:tag name="ORIGINALWIDTH" val="4.503228"/>
  <p:tag name="EMFCHILD" val="Tru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39843"/>
  <p:tag name="ORIGINALWIDTH" val="5.14244"/>
  <p:tag name="EMFCHILD" val="Tru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504"/>
  <p:tag name="ORIGINALWIDTH" val="6.073936"/>
  <p:tag name="EMFCHILD" val="Tru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4319"/>
  <p:tag name="ORIGINALWIDTH" val="3.847126"/>
  <p:tag name="EMFCHILD" val="Tru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39843"/>
  <p:tag name="ORIGINALWIDTH" val="5.14244"/>
  <p:tag name="EMFCHILD" val="Tru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4"/>
  <p:tag name="ORIGINALWIDTH" val="2.306299"/>
  <p:tag name="EMFCHILD" val="Tru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1"/>
  <p:tag name="ORIGINALWIDTH" val="3.075708"/>
  <p:tag name="EMFCHILD" val="Tru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90036"/>
  <p:tag name="ORIGINALWIDTH" val="2.614449"/>
  <p:tag name="EMFCHILD" val="Tru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43166"/>
  <p:tag name="ORIGINALWIDTH" val="5.212445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&#10;\gamma_{(2,2)}^{(1),8_A}\otimes \mathcal{M}_{\geq 2}^{(-)(0)} =\gamma_{(1,1)}^{(1)} \mathcal{M}_{\geq 2}^{(-)(0)}&#10;$$&#10;&#10;&#10;&#10;\end{document}"/>
  <p:tag name="IGUANATEXSIZE" val="20"/>
  <p:tag name="IGUANATEXCURSOR" val="25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54095"/>
  <p:tag name="ORIGINALWIDTH" val="5.595079"/>
  <p:tag name="EMFCHILD" val="Tru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6974"/>
  <p:tag name="EMFCHILD" val="Tru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8255"/>
  <p:tag name="ORIGINALWIDTH" val="2.529784"/>
  <p:tag name="EMFCHILD" val="Tru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0011"/>
  <p:tag name="EMFCHILD" val="Tru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14377"/>
  <p:tag name="ORIGINALWIDTH" val="0.8826158"/>
  <p:tag name="EMFCHILD" val="Tru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5559"/>
  <p:tag name="ORIGINALWIDTH" val="3.196959"/>
  <p:tag name="EMFCHILD" val="Tru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10889"/>
  <p:tag name="ORIGINALWIDTH" val="4.165011"/>
  <p:tag name="EMFCHILD" val="Tru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6974"/>
  <p:tag name="EMFCHILD" val="Tru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8255"/>
  <p:tag name="ORIGINALWIDTH" val="3.071866"/>
  <p:tag name="EMFCHILD" val="Tru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14377"/>
  <p:tag name="ORIGINALWIDTH" val="0.8826158"/>
  <p:tag name="EMFCHILD" val="Tru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8255"/>
  <p:tag name="ORIGINALWIDTH" val="3.071866"/>
  <p:tag name="EMFCHILD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55788"/>
  <p:tag name="ORIGINALWIDTH" val="5.431535"/>
  <p:tag name="EMFCHILD" val="Tru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0011"/>
  <p:tag name="EMFCHILD" val="Tru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31427"/>
  <p:tag name="ORIGINALWIDTH" val="6.622309"/>
  <p:tag name="EMFCHILD" val="Tru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04255"/>
  <p:tag name="ORIGINALWIDTH" val="10.81214"/>
  <p:tag name="EMFCHILD" val="Tru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6974"/>
  <p:tag name="EMFCHILD" val="Tru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363629"/>
  <p:tag name="ORIGINALWIDTH" val="4.698146"/>
  <p:tag name="EMFCHILD" val="Tru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0011"/>
  <p:tag name="EMFCHILD" val="Tru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6974"/>
  <p:tag name="EMFCHILD" val="Tru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5559"/>
  <p:tag name="ORIGINALWIDTH" val="3.224777"/>
  <p:tag name="EMFCHILD" val="Tru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0011"/>
  <p:tag name="EMFCHILD" val="Tru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86149"/>
  <p:tag name="ORIGINALWIDTH" val="4.698146"/>
  <p:tag name="EMFCHILD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7394"/>
  <p:tag name="ORIGINALWIDTH" val="2.313819"/>
  <p:tag name="EMFCHILD" val="Tru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8255"/>
  <p:tag name="ORIGINALWIDTH" val="3.071866"/>
  <p:tag name="EMFCHILD" val="Tru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94802"/>
  <p:tag name="ORIGINALWIDTH" val="6.602464"/>
  <p:tag name="EMFCHILD" val="Tru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43166"/>
  <p:tag name="ORIGINALWIDTH" val="5.212445"/>
  <p:tag name="EMFCHILD" val="Tru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6974"/>
  <p:tag name="EMFCHILD" val="Tru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8255"/>
  <p:tag name="ORIGINALWIDTH" val="2.529784"/>
  <p:tag name="EMFCHILD" val="Tru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0011"/>
  <p:tag name="EMFCHILD" val="Tru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6974"/>
  <p:tag name="EMFCHILD" val="Tru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8255"/>
  <p:tag name="ORIGINALWIDTH" val="2.529784"/>
  <p:tag name="EMFCHILD" val="Tru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14377"/>
  <p:tag name="ORIGINALWIDTH" val="0.8826158"/>
  <p:tag name="EMFCHILD" val="Tru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8255"/>
  <p:tag name="ORIGINALWIDTH" val="2.529784"/>
  <p:tag name="EMFCHILD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75315"/>
  <p:tag name="ORIGINALWIDTH" val="3.085787"/>
  <p:tag name="EMFCHILD" val="Tru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0011"/>
  <p:tag name="EMFCHILD" val="Tru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04255"/>
  <p:tag name="ORIGINALWIDTH" val="10.81214"/>
  <p:tag name="EMFCHILD" val="Tru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6974"/>
  <p:tag name="EMFCHILD" val="Tru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363629"/>
  <p:tag name="ORIGINALWIDTH" val="4.698146"/>
  <p:tag name="EMFCHILD" val="Tru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0011"/>
  <p:tag name="EMFCHILD" val="Tru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6974"/>
  <p:tag name="EMFCHILD" val="Tru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5559"/>
  <p:tag name="ORIGINALWIDTH" val="3.224777"/>
  <p:tag name="EMFCHILD" val="Tru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8002"/>
  <p:tag name="ORIGINALWIDTH" val="1.800011"/>
  <p:tag name="EMFCHILD" val="Tru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86149"/>
  <p:tag name="ORIGINALWIDTH" val="4.698146"/>
  <p:tag name="EMFCHILD" val="Tru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8255"/>
  <p:tag name="ORIGINALWIDTH" val="3.071866"/>
  <p:tag name="EMFCHILD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2442"/>
  <p:tag name="ORIGINALWIDTH" val="6.632323"/>
  <p:tag name="EMFCHILD" val="Tru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36352"/>
  <p:tag name="ORIGINALWIDTH" val="5.170932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gamma_{(2,2)}$$&#10;&#10;&#10;&#10;\end{document}"/>
  <p:tag name="IGUANATEXSIZE" val="24"/>
  <p:tag name="IGUANATEXCURSOR" val="24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3143"/>
  <p:tag name="ORIGINALWIDTH" val="1.792585"/>
  <p:tag name="EMFCHILD" val="Tru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41207"/>
  <p:tag name="ORIGINALWIDTH" val="3.047408"/>
  <p:tag name="EMFCHILD" val="Tru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13681"/>
  <p:tag name="ORIGINALWIDTH" val="0.8755905"/>
  <p:tag name="EMFCHILD" val="Tru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41207"/>
  <p:tag name="ORIGINALWIDTH" val="3.047408"/>
  <p:tag name="EMFCHILD" val="Tru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3143"/>
  <p:tag name="ORIGINALWIDTH" val="1.785695"/>
  <p:tag name="EMFCHILD" val="Tru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03"/>
  <p:tag name="ORIGINALWIDTH" val="4.69689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nu \frac{d}{d\nu}J_{(2)} = \gamma_{(1,1)}(\ell_\perp)J_{(2)} + \gamma_{(1,1)}(\ell_{\perp}+q_\perp)J_{(2)} + \gamma_{(2,2)}^T\otimes J_{(2)} $$&#10;&#10;&#10;&#10;\end{document}"/>
  <p:tag name="IGUANATEXSIZE" val="20"/>
  <p:tag name="IGUANATEXCURSOR" val="28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11455"/>
  <p:tag name="ORIGINALWIDTH" val="4.746772"/>
  <p:tag name="EMFCHILD" val="Tru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34645"/>
  <p:tag name="ORIGINALWIDTH" val="10.75126"/>
  <p:tag name="EMFCHILD" val="Tru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11455"/>
  <p:tag name="ORIGINALWIDTH" val="4.746772"/>
  <p:tag name="EMFCHILD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89016"/>
  <p:tag name="ORIGINALWIDTH" val="1.057165"/>
  <p:tag name="EMFCHILD" val="Tru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03"/>
  <p:tag name="ORIGINALWIDTH" val="4.69689"/>
  <p:tag name="EMFCHILD" val="Tru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11455"/>
  <p:tag name="ORIGINALWIDTH" val="5.60437"/>
  <p:tag name="EMFCHILD" val="Tru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5"/>
  <p:tag name="ORIGINALWIDTH" val="1.814921"/>
  <p:tag name="EMFCHILD" val="Tru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3"/>
  <p:tag name="ORIGINALWIDTH" val="3.085394"/>
  <p:tag name="EMFCHILD" val="Tru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5"/>
  <p:tag name="ORIGINALWIDTH" val="1.807953"/>
  <p:tag name="EMFCHILD" val="Tru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60393"/>
  <p:tag name="ORIGINALWIDTH" val="6.631496"/>
  <p:tag name="EMFCHILD" val="Tru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7243"/>
  <p:tag name="ORIGINALWIDTH" val="5.235394"/>
  <p:tag name="EMFCHILD" val="Tru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5"/>
  <p:tag name="ORIGINALWIDTH" val="1.814921"/>
  <p:tag name="EMFCHILD" val="Tru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3"/>
  <p:tag name="ORIGINALWIDTH" val="2.540905"/>
  <p:tag name="EMFCHILD" val="Tru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74763"/>
  <p:tag name="ORIGINALWIDTH" val="0.8864961"/>
  <p:tag name="EMFCHILD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89016"/>
  <p:tag name="ORIGINALWIDTH" val="1.057165"/>
  <p:tag name="EMFCHILD" val="Tru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3"/>
  <p:tag name="ORIGINALWIDTH" val="2.540905"/>
  <p:tag name="EMFCHILD" val="Tru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5"/>
  <p:tag name="ORIGINALWIDTH" val="1.807953"/>
  <p:tag name="EMFCHILD" val="Tru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8716"/>
  <p:tag name="ORIGINALWIDTH" val="2.313543"/>
  <p:tag name="EMFCHILD" val="Tru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32479"/>
  <p:tag name="ORIGINALWIDTH" val="3.859213"/>
  <p:tag name="EMFCHILD" val="Tru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00314"/>
  <p:tag name="ORIGINALWIDTH" val="5.158622"/>
  <p:tag name="EMFCHILD" val="Tru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8716"/>
  <p:tag name="ORIGINALWIDTH" val="2.313543"/>
  <p:tag name="EMFCHILD" val="Tru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11455"/>
  <p:tag name="ORIGINALWIDTH" val="5.60437"/>
  <p:tag name="EMFCHILD" val="Tru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5"/>
  <p:tag name="ORIGINALWIDTH" val="1.814921"/>
  <p:tag name="EMFCHILD" val="Tru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3"/>
  <p:tag name="ORIGINALWIDTH" val="3.085394"/>
  <p:tag name="EMFCHILD" val="Tru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5"/>
  <p:tag name="ORIGINALWIDTH" val="1.807953"/>
  <p:tag name="EMFCHILD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89016"/>
  <p:tag name="ORIGINALWIDTH" val="1.057165"/>
  <p:tag name="EMFCHILD" val="Tru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"/>
  <p:tag name="ORIGINALWIDTH" val="6.631496"/>
  <p:tag name="EMFCHILD" val="Tru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7243"/>
  <p:tag name="ORIGINALWIDTH" val="5.235394"/>
  <p:tag name="EMFCHILD" val="Tru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5"/>
  <p:tag name="ORIGINALWIDTH" val="1.814921"/>
  <p:tag name="EMFCHILD" val="Tru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3"/>
  <p:tag name="ORIGINALWIDTH" val="2.540905"/>
  <p:tag name="EMFCHILD" val="Tru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74763"/>
  <p:tag name="ORIGINALWIDTH" val="0.8864961"/>
  <p:tag name="EMFCHILD" val="Tru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3"/>
  <p:tag name="ORIGINALWIDTH" val="2.540905"/>
  <p:tag name="EMFCHILD" val="Tru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5"/>
  <p:tag name="ORIGINALWIDTH" val="1.807953"/>
  <p:tag name="EMFCHILD" val="Tru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8716"/>
  <p:tag name="ORIGINALWIDTH" val="2.313543"/>
  <p:tag name="EMFCHILD" val="Tru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32479"/>
  <p:tag name="ORIGINALWIDTH" val="3.859213"/>
  <p:tag name="EMFCHILD" val="Tru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00314"/>
  <p:tag name="ORIGINALWIDTH" val="5.158622"/>
  <p:tag name="EMFCHIL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13661"/>
  <p:tag name="ORIGINALWIDTH" val="0.8919685"/>
  <p:tag name="EMFCHILD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64725"/>
  <p:tag name="ORIGINALWIDTH" val="4.906929"/>
  <p:tag name="EMFCHILD" val="Tru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"/>
  <p:tag name="ORIGINALWIDTH" val="6.631496"/>
  <p:tag name="EMFCHILD" val="Tru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15431"/>
  <p:tag name="ORIGINALWIDTH" val="4.108543"/>
  <p:tag name="EMFCHILD" val="Tru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00314"/>
  <p:tag name="ORIGINALWIDTH" val="5.158622"/>
  <p:tag name="EMFCHILD" val="Tru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8716"/>
  <p:tag name="ORIGINALWIDTH" val="2.313543"/>
  <p:tag name="EMFCHILD" val="Tru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11455"/>
  <p:tag name="ORIGINALWIDTH" val="5.60437"/>
  <p:tag name="EMFCHILD" val="Tru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5"/>
  <p:tag name="ORIGINALWIDTH" val="1.814921"/>
  <p:tag name="EMFCHILD" val="Tru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3"/>
  <p:tag name="ORIGINALWIDTH" val="3.085394"/>
  <p:tag name="EMFCHILD" val="Tru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5"/>
  <p:tag name="ORIGINALWIDTH" val="1.807953"/>
  <p:tag name="EMFCHILD" val="Tru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"/>
  <p:tag name="ORIGINALWIDTH" val="6.631496"/>
  <p:tag name="EMFCHILD" val="Tru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7243"/>
  <p:tag name="ORIGINALWIDTH" val="5.235394"/>
  <p:tag name="EMFCHILD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21785"/>
  <p:tag name="ORIGINALWIDTH" val="10.83662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mathcal{M}_{2\rightarrow 2} = C_1(t)\,C_2(t)\left[\left(\frac{-s}{-t}\right)^{\alpha_R(t)} +\left(\frac{s}{-t}\right)^{\alpha_R(t)} \right]$$&#10;&#10;&#10;&#10;\end{document}"/>
  <p:tag name="IGUANATEXSIZE" val="24"/>
  <p:tag name="IGUANATEXCURSOR" val="2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73227"/>
  <p:tag name="ORIGINALWIDTH" val="5.214449"/>
  <p:tag name="EMFCHILD" val="Tru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5"/>
  <p:tag name="ORIGINALWIDTH" val="1.814921"/>
  <p:tag name="EMFCHILD" val="Tru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3"/>
  <p:tag name="ORIGINALWIDTH" val="3.085394"/>
  <p:tag name="EMFCHILD" val="Tru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74763"/>
  <p:tag name="ORIGINALWIDTH" val="0.8864961"/>
  <p:tag name="EMFCHILD" val="Tru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3"/>
  <p:tag name="ORIGINALWIDTH" val="3.085394"/>
  <p:tag name="EMFCHILD" val="Tru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5"/>
  <p:tag name="ORIGINALWIDTH" val="1.807953"/>
  <p:tag name="EMFCHILD" val="Tru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"/>
  <p:tag name="ORIGINALWIDTH" val="6.651457"/>
  <p:tag name="EMFCHILD" val="Tru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11455"/>
  <p:tag name="ORIGINALWIDTH" val="5.60437"/>
  <p:tag name="EMFCHILD" val="Tru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5"/>
  <p:tag name="ORIGINALWIDTH" val="1.814921"/>
  <p:tag name="EMFCHILD" val="Tru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3"/>
  <p:tag name="ORIGINALWIDTH" val="3.085394"/>
  <p:tag name="EMFCHILD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2"/>
  <p:tag name="ORIGINALWIDTH" val="3.078824"/>
  <p:tag name="EMFCHILD" val="Tru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5"/>
  <p:tag name="ORIGINALWIDTH" val="1.807953"/>
  <p:tag name="EMFCHILD" val="Tru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3268"/>
  <p:tag name="ORIGINALWIDTH" val="5.598977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&#10;J_{(2)}(\ell_\perp)\sim \int dx_1^- dx_2^{-}\bra{p_1}T\{O_n(x^-_1,\ell_{\perp}) O_n(x_2^{-},\ell_{\perp} + q_\perp)\}\ket{p_4}&#10;$$&#10;&#10;&#10;&#10;\end{document}"/>
  <p:tag name="IGUANATEXSIZE" val="20"/>
  <p:tag name="IGUANATEXCURSOR" val="30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197"/>
  <p:tag name="ORIGINALWIDTH" val="1.813189"/>
  <p:tag name="EMFCHILD" val="Tru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5866"/>
  <p:tag name="ORIGINALWIDTH" val="3.082402"/>
  <p:tag name="EMFCHILD" val="Tru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197"/>
  <p:tag name="ORIGINALWIDTH" val="1.806221"/>
  <p:tag name="EMFCHILD" val="Tru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2.3113"/>
  <p:tag name="EMFCHILD" val="Tru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05551"/>
  <p:tag name="ORIGINALWIDTH" val="3.855512"/>
  <p:tag name="EMFCHILD" val="Tru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49842"/>
  <p:tag name="ORIGINALWIDTH" val="5.153662"/>
  <p:tag name="EMFCHILD" val="Tru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2.3113"/>
  <p:tag name="EMFCHILD" val="Tru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84212"/>
  <p:tag name="ORIGINALWIDTH" val="6.64508"/>
  <p:tag name="EMFCHILD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75203"/>
  <p:tag name="ORIGINALWIDTH" val="6.854231"/>
  <p:tag name="EMFCHILD" val="Tru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.64008"/>
  <p:tag name="ORIGINALWIDTH" val="8.836851"/>
  <p:tag name="EMFCHILD" val="Tru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3268"/>
  <p:tag name="ORIGINALWIDTH" val="4.742205"/>
  <p:tag name="EMFCHILD" val="Tru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563"/>
  <p:tag name="ORIGINALWIDTH" val="4.961379"/>
  <p:tag name="EMFCHILD" val="Tru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94488"/>
  <p:tag name="ORIGINALWIDTH" val="4.714292"/>
  <p:tag name="EMFCHILD" val="Tru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5866"/>
  <p:tag name="ORIGINALWIDTH" val="2.538465"/>
  <p:tag name="EMFCHILD" val="Tru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3268"/>
  <p:tag name="ORIGINALWIDTH" val="4.742205"/>
  <p:tag name="EMFCHILD" val="Tru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563"/>
  <p:tag name="ORIGINALWIDTH" val="4.961379"/>
  <p:tag name="EMFCHILD" val="Tru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94488"/>
  <p:tag name="ORIGINALWIDTH" val="4.714292"/>
  <p:tag name="EMFCHILD" val="Tru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5866"/>
  <p:tag name="ORIGINALWIDTH" val="3.082402"/>
  <p:tag name="EMFCHILD" val="Tru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2.221654"/>
  <p:tag name="EMFCHILD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2"/>
  <p:tag name="ORIGINALWIDTH" val="3.078824"/>
  <p:tag name="EMFCHILD" val="Tru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80236"/>
  <p:tag name="ORIGINALWIDTH" val="5.200473"/>
  <p:tag name="EMFCHILD" val="Tru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5866"/>
  <p:tag name="ORIGINALWIDTH" val="2.538465"/>
  <p:tag name="EMFCHILD" val="Tru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0.398504"/>
  <p:tag name="EMFCHILD" val="Tru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97992"/>
  <p:tag name="ORIGINALWIDTH" val="6.774568"/>
  <p:tag name="EMFCHILD" val="Tru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3.536733"/>
  <p:tag name="EMFCHILD" val="Tru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07441"/>
  <p:tag name="ORIGINALWIDTH" val="6.884174"/>
  <p:tag name="EMFCHILD" val="Tru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16654"/>
  <p:tag name="ORIGINALWIDTH" val="4.260985"/>
  <p:tag name="EMFCHILD" val="Tru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2.3113"/>
  <p:tag name="EMFCHILD" val="Tru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563"/>
  <p:tag name="ORIGINALWIDTH" val="4.961379"/>
  <p:tag name="EMFCHILD" val="Tru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94488"/>
  <p:tag name="ORIGINALWIDTH" val="4.714292"/>
  <p:tag name="EMFCHILD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41"/>
  <p:tag name="ORIGINALWIDTH" val="6.617395"/>
  <p:tag name="EMFCHILD" val="Tru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5866"/>
  <p:tag name="ORIGINALWIDTH" val="2.538465"/>
  <p:tag name="EMFCHILD" val="Tru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46496"/>
  <p:tag name="ORIGINALWIDTH" val="1.165591"/>
  <p:tag name="EMFCHILD" val="Tru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05551"/>
  <p:tag name="ORIGINALWIDTH" val="3.855512"/>
  <p:tag name="EMFCHILD" val="Tru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49842"/>
  <p:tag name="ORIGINALWIDTH" val="5.153662"/>
  <p:tag name="EMFCHILD" val="Tru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2.3113"/>
  <p:tag name="EMFCHILD" val="Tru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07441"/>
  <p:tag name="ORIGINALWIDTH" val="6.884174"/>
  <p:tag name="EMFCHILD" val="Tru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16654"/>
  <p:tag name="ORIGINALWIDTH" val="4.260985"/>
  <p:tag name="EMFCHILD" val="Tru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2.3113"/>
  <p:tag name="EMFCHILD" val="Tru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563"/>
  <p:tag name="ORIGINALWIDTH" val="4.961379"/>
  <p:tag name="EMFCHILD" val="Tru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94488"/>
  <p:tag name="ORIGINALWIDTH" val="4.714292"/>
  <p:tag name="EMFCHILD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2809"/>
  <p:tag name="ORIGINALWIDTH" val="7.065178"/>
  <p:tag name="EMFCHILD" val="Tru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5866"/>
  <p:tag name="ORIGINALWIDTH" val="3.082402"/>
  <p:tag name="EMFCHILD" val="Tru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46496"/>
  <p:tag name="ORIGINALWIDTH" val="1.165591"/>
  <p:tag name="EMFCHILD" val="Tru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05551"/>
  <p:tag name="ORIGINALWIDTH" val="3.855512"/>
  <p:tag name="EMFCHILD" val="Tru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49842"/>
  <p:tag name="ORIGINALWIDTH" val="5.153662"/>
  <p:tag name="EMFCHILD" val="Tru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5905"/>
  <p:tag name="ORIGINALWIDTH" val="6.625119"/>
  <p:tag name="EMFCHILD" val="Tru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80236"/>
  <p:tag name="ORIGINALWIDTH" val="4.104568"/>
  <p:tag name="EMFCHILD" val="Tru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49842"/>
  <p:tag name="ORIGINALWIDTH" val="5.153662"/>
  <p:tag name="EMFCHILD" val="Tru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2.3113"/>
  <p:tag name="EMFCHILD" val="Tru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3.536733"/>
  <p:tag name="EMFCHILD" val="Tru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0.398504"/>
  <p:tag name="EMFCHILD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2"/>
  <p:tag name="ORIGINALWIDTH" val="2.53549"/>
  <p:tag name="EMFCHILD" val="Tru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80236"/>
  <p:tag name="ORIGINALWIDTH" val="5.200473"/>
  <p:tag name="EMFCHILD" val="Tru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07165"/>
  <p:tag name="ORIGINALWIDTH" val="3.417166"/>
  <p:tag name="EMFCHILD" val="Tru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2.221654"/>
  <p:tag name="EMFCHILD" val="Tru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36364"/>
  <p:tag name="ORIGINALWIDTH" val="5.170938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gamma_{(2,2)}$$&#10;&#10;&#10;&#10;\end{document}"/>
  <p:tag name="IGUANATEXSIZE" val="44"/>
  <p:tag name="IGUANATEXCURSOR" val="24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31442"/>
  <p:tag name="ORIGINALWIDTH" val="1.792591"/>
  <p:tag name="EMFCHILD" val="Tru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41213"/>
  <p:tag name="ORIGINALWIDTH" val="3.047405"/>
  <p:tag name="EMFCHILD" val="Tru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1369"/>
  <p:tag name="ORIGINALWIDTH" val="0.8756084"/>
  <p:tag name="EMFCHILD" val="Tru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41213"/>
  <p:tag name="ORIGINALWIDTH" val="3.047405"/>
  <p:tag name="EMFCHILD" val="Tru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31442"/>
  <p:tag name="ORIGINALWIDTH" val="1.785702"/>
  <p:tag name="EMFCHILD" val="Tru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146.2386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left(e^{i\pi\bar{K}_z}-1\right)\mathcal{M}^{(+)} = -2\Re[\mathcal{M}^{(+)}]$$&#10;&#10;&#10;&#10;\end{document}"/>
  <p:tag name="IGUANATEXSIZE" val="20"/>
  <p:tag name="IGUANATEXCURSOR" val="28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5"/>
  <p:tag name="ORIGINALWIDTH" val="2.308618"/>
  <p:tag name="EMFCHILD" val="Tru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.57232"/>
  <p:tag name="ORIGINALWIDTH" val="215.1333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gamma_{(2,2)}^{(2)}\otimes \mathcal{M}_{(2,2)}^{(+)(0)} + \gamma_{(2,2)}^{(1)}\otimes \mathcal{M}_{(2,2)}^{(+)(1)} =  \frac{2i}{\pi}\Re[\mathcal{M}]^{(3)}$$&#10;&#10;&#10;&#10;\end{document}"/>
  <p:tag name="IGUANATEXSIZE" val="20"/>
  <p:tag name="IGUANATEXCURSOR" val="38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.41094"/>
  <p:tag name="ORIGINALWIDTH" val="290.3742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gamma_{(3,3)}^{(1)}\otimes \mathcal{M}_{(3,3)}^{(0)}+ \gamma_{(2,3)}^{(1)}\otimes \mathcal{M}^{(+)(0)}_{(2,3)}  + \frac{i\pi}{2!} \gamma_{(2,2)}^{(1)}\otimes \gamma_{(2,2)}^{(1)}\otimes \mathcal{M}_{(2,2)}^{(+)(0)} =0&#10;$$&#10;&#10;&#10;&#10;\end{document}"/>
  <p:tag name="IGUANATEXSIZE" val="20"/>
  <p:tag name="IGUANATEXCURSOR" val="23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7244"/>
  <p:tag name="ORIGINALWIDTH" val="5.230354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gamma_{(3,3)}^{(1)}\otimes \mathcal{M}_{(3,3)}^{(0)}+ \gamma_{(2,3)}^{(1)}\otimes \mathcal{M}^{(+)(0)}_{(2,3)}  + \frac{i\pi}{2!} \gamma_{(2,2)}^{(1)}\otimes \gamma_{(2,2)}^{(1)}\otimes \mathcal{M}_{(2,2)}^{(+)(0)} =0&#10;$$&#10;&#10;&#10;&#10;\end{document}"/>
  <p:tag name="IGUANATEXSIZE" val="20"/>
  <p:tag name="IGUANATEXCURSOR" val="23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13189"/>
  <p:tag name="EMFCHILD" val="Tru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4"/>
  <p:tag name="ORIGINALWIDTH" val="2.538465"/>
  <p:tag name="EMFCHILD" val="Tru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06221"/>
  <p:tag name="EMFCHILD" val="Tru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13189"/>
  <p:tag name="EMFCHILD" val="Tru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9724"/>
  <p:tag name="ORIGINALWIDTH" val="3.207953"/>
  <p:tag name="EMFCHILD" val="Tru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74764"/>
  <p:tag name="ORIGINALWIDTH" val="0.8856693"/>
  <p:tag name="EMFCHILD" val="Tru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9724"/>
  <p:tag name="ORIGINALWIDTH" val="3.207953"/>
  <p:tag name="EMFCHILD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46181"/>
  <p:tag name="ORIGINALWIDTH" val="3.054936"/>
  <p:tag name="EMFCHILD" val="Tru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06221"/>
  <p:tag name="EMFCHILD" val="Tru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1"/>
  <p:tag name="ORIGINALWIDTH" val="6.645079"/>
  <p:tag name="EMFCHILD" val="Tru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15788"/>
  <p:tag name="ORIGINALWIDTH" val="10.84929"/>
  <p:tag name="EMFCHILD" val="Tru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13189"/>
  <p:tag name="EMFCHILD" val="Tru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9724"/>
  <p:tag name="ORIGINALWIDTH" val="3.235827"/>
  <p:tag name="EMFCHILD" val="Tru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06221"/>
  <p:tag name="EMFCHILD" val="Tru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13189"/>
  <p:tag name="EMFCHILD" val="Tru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9724"/>
  <p:tag name="ORIGINALWIDTH" val="3.207953"/>
  <p:tag name="EMFCHILD" val="Tru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74764"/>
  <p:tag name="ORIGINALWIDTH" val="0.8856693"/>
  <p:tag name="EMFCHILD" val="Tru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9724"/>
  <p:tag name="ORIGINALWIDTH" val="3.207953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41181"/>
  <p:tag name="ORIGINALWIDTH" val="2.556575"/>
  <p:tag name="EMFCHILD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5"/>
  <p:tag name="ORIGINALWIDTH" val="2.308618"/>
  <p:tag name="EMFCHILD" val="Tru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06221"/>
  <p:tag name="EMFCHILD" val="Tru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1"/>
  <p:tag name="ORIGINALWIDTH" val="6.625118"/>
  <p:tag name="EMFCHILD" val="Tru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7244"/>
  <p:tag name="ORIGINALWIDTH" val="5.230354"/>
  <p:tag name="EMFCHILD" val="Tru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13189"/>
  <p:tag name="EMFCHILD" val="Tru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4"/>
  <p:tag name="ORIGINALWIDTH" val="2.538465"/>
  <p:tag name="EMFCHILD" val="Tru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06221"/>
  <p:tag name="EMFCHILD" val="Tru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13189"/>
  <p:tag name="EMFCHILD" val="Tru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4"/>
  <p:tag name="ORIGINALWIDTH" val="3.082402"/>
  <p:tag name="EMFCHILD" val="Tru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74764"/>
  <p:tag name="ORIGINALWIDTH" val="0.8856693"/>
  <p:tag name="EMFCHILD" val="Tru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9724"/>
  <p:tag name="ORIGINALWIDTH" val="3.207953"/>
  <p:tag name="EMFCHILD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2809"/>
  <p:tag name="ORIGINALWIDTH" val="7.065178"/>
  <p:tag name="EMFCHILD" val="Tru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06221"/>
  <p:tag name="EMFCHILD" val="Tru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1"/>
  <p:tag name="ORIGINALWIDTH" val="6.645079"/>
  <p:tag name="EMFCHILD" val="Tru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15788"/>
  <p:tag name="ORIGINALWIDTH" val="10.84929"/>
  <p:tag name="EMFCHILD" val="Tru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13189"/>
  <p:tag name="EMFCHILD" val="Tru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03937"/>
  <p:tag name="ORIGINALWIDTH" val="5.132717"/>
  <p:tag name="EMFCHILD" val="Tru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06221"/>
  <p:tag name="EMFCHILD" val="Tru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13189"/>
  <p:tag name="EMFCHILD" val="Tru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9724"/>
  <p:tag name="ORIGINALWIDTH" val="3.235827"/>
  <p:tag name="EMFCHILD" val="Tru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06221"/>
  <p:tag name="EMFCHILD" val="Tru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13189"/>
  <p:tag name="EMFCHILD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2"/>
  <p:tag name="ORIGINALWIDTH" val="3.078824"/>
  <p:tag name="EMFCHILD" val="Tru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4"/>
  <p:tag name="ORIGINALWIDTH" val="3.082402"/>
  <p:tag name="EMFCHILD" val="Tru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74764"/>
  <p:tag name="ORIGINALWIDTH" val="0.8856693"/>
  <p:tag name="EMFCHILD" val="Tru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9724"/>
  <p:tag name="ORIGINALWIDTH" val="3.207953"/>
  <p:tag name="EMFCHILD" val="Tru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06221"/>
  <p:tag name="EMFCHILD" val="Tru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1"/>
  <p:tag name="ORIGINALWIDTH" val="6.625118"/>
  <p:tag name="EMFCHILD" val="Tru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8543"/>
  <p:tag name="ORIGINALWIDTH" val="2.630118"/>
  <p:tag name="EMFCHILD" val="Tru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04"/>
  <p:tag name="ORIGINALWIDTH" val="5.379803"/>
  <p:tag name="EMFCHILD" val="Tru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34646"/>
  <p:tag name="ORIGINALWIDTH" val="9.468661"/>
  <p:tag name="EMFCHILD" val="Tru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1"/>
  <p:tag name="ORIGINALWIDTH" val="3.975079"/>
  <p:tag name="EMFCHILD" val="Tru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22402"/>
  <p:tag name="ORIGINALWIDTH" val="1.056024"/>
  <p:tag name="EMFCHILD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5"/>
  <p:tag name="ORIGINALWIDTH" val="2.308618"/>
  <p:tag name="EMFCHILD" val="Tru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7244"/>
  <p:tag name="ORIGINALWIDTH" val="5.230354"/>
  <p:tag name="EMFCHILD" val="Tru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13189"/>
  <p:tag name="EMFCHILD" val="Tru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4"/>
  <p:tag name="ORIGINALWIDTH" val="2.538465"/>
  <p:tag name="EMFCHILD" val="Tru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06221"/>
  <p:tag name="EMFCHILD" val="Tru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13189"/>
  <p:tag name="EMFCHILD" val="Tru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4"/>
  <p:tag name="ORIGINALWIDTH" val="3.082402"/>
  <p:tag name="EMFCHILD" val="Tru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74764"/>
  <p:tag name="ORIGINALWIDTH" val="0.8856693"/>
  <p:tag name="EMFCHILD" val="Tru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4"/>
  <p:tag name="ORIGINALWIDTH" val="3.082402"/>
  <p:tag name="EMFCHILD" val="Tru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06221"/>
  <p:tag name="EMFCHILD" val="Tru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1"/>
  <p:tag name="ORIGINALWIDTH" val="6.645079"/>
  <p:tag name="EMFCHILD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46181"/>
  <p:tag name="ORIGINALWIDTH" val="3.054936"/>
  <p:tag name="EMFCHILD" val="Tru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7244"/>
  <p:tag name="ORIGINALWIDTH" val="5.230354"/>
  <p:tag name="EMFCHILD" val="Tru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13189"/>
  <p:tag name="EMFCHILD" val="Tru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4"/>
  <p:tag name="ORIGINALWIDTH" val="2.538465"/>
  <p:tag name="EMFCHILD" val="Tru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06221"/>
  <p:tag name="EMFCHILD" val="Tru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13189"/>
  <p:tag name="EMFCHILD" val="Tru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4"/>
  <p:tag name="ORIGINALWIDTH" val="3.082402"/>
  <p:tag name="EMFCHILD" val="Tru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74764"/>
  <p:tag name="ORIGINALWIDTH" val="0.8856693"/>
  <p:tag name="EMFCHILD" val="Tru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4"/>
  <p:tag name="ORIGINALWIDTH" val="3.082402"/>
  <p:tag name="EMFCHILD" val="Tru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06221"/>
  <p:tag name="EMFCHILD" val="Tru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1"/>
  <p:tag name="ORIGINALWIDTH" val="6.645079"/>
  <p:tag name="EMFCHILD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5"/>
  <p:tag name="ORIGINALWIDTH" val="2.308618"/>
  <p:tag name="EMFCHILD" val="Tru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15788"/>
  <p:tag name="ORIGINALWIDTH" val="10.84929"/>
  <p:tag name="EMFCHILD" val="Tru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13189"/>
  <p:tag name="EMFCHILD" val="Tru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03937"/>
  <p:tag name="ORIGINALWIDTH" val="5.132717"/>
  <p:tag name="EMFCHILD" val="Tru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06221"/>
  <p:tag name="EMFCHILD" val="Tru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13189"/>
  <p:tag name="EMFCHILD" val="Tru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9724"/>
  <p:tag name="ORIGINALWIDTH" val="3.235827"/>
  <p:tag name="EMFCHILD" val="Tru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06221"/>
  <p:tag name="EMFCHILD" val="Tru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13189"/>
  <p:tag name="EMFCHILD" val="Tru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4"/>
  <p:tag name="ORIGINALWIDTH" val="3.082402"/>
  <p:tag name="EMFCHILD" val="Tru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74764"/>
  <p:tag name="ORIGINALWIDTH" val="0.8856693"/>
  <p:tag name="EMFCHILD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87795"/>
  <p:tag name="ORIGINALWIDTH" val="2.945461"/>
  <p:tag name="EMFCHILD" val="Tru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4"/>
  <p:tag name="ORIGINALWIDTH" val="3.082402"/>
  <p:tag name="EMFCHILD" val="Tru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06221"/>
  <p:tag name="EMFCHILD" val="Tru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60394"/>
  <p:tag name="ORIGINALWIDTH" val="6.625118"/>
  <p:tag name="EMFCHILD" val="Tru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996"/>
  <p:tag name="ORIGINALWIDTH" val="4.194252"/>
  <p:tag name="EMFCHILD" val="Tru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7244"/>
  <p:tag name="ORIGINALWIDTH" val="5.230354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gamma_{(2,2)}^{(2)}\otimes \mathcal{M}_{(2,2)}^{(+)(0)} + \gamma_{(2,2)}^{(1)}\otimes \mathcal{M}_{(2,2)}^{(+)(1)} =  \frac{2i}{\pi}\Re[\mathcal{M}]^{(3)}$$&#10;&#10;&#10;&#10;\end{document}"/>
  <p:tag name="IGUANATEXSIZE" val="20"/>
  <p:tag name="IGUANATEXCURSOR" val="38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13189"/>
  <p:tag name="EMFCHILD" val="Tru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4"/>
  <p:tag name="ORIGINALWIDTH" val="3.082402"/>
  <p:tag name="EMFCHILD" val="Tru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06221"/>
  <p:tag name="EMFCHILD" val="Tru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13189"/>
  <p:tag name="EMFCHILD" val="Tru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4"/>
  <p:tag name="ORIGINALWIDTH" val="3.082402"/>
  <p:tag name="EMFCHILD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90034"/>
  <p:tag name="ORIGINALWIDTH" val="4.895885"/>
  <p:tag name="EMFCHILD" val="Tru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74764"/>
  <p:tag name="ORIGINALWIDTH" val="0.8856693"/>
  <p:tag name="EMFCHILD" val="Tru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4"/>
  <p:tag name="ORIGINALWIDTH" val="3.082402"/>
  <p:tag name="EMFCHILD" val="Tru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06221"/>
  <p:tag name="EMFCHILD" val="Tru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1"/>
  <p:tag name="ORIGINALWIDTH" val="6.645079"/>
  <p:tag name="EMFCHILD" val="Tru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15788"/>
  <p:tag name="ORIGINALWIDTH" val="10.84929"/>
  <p:tag name="EMFCHILD" val="Tru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13189"/>
  <p:tag name="EMFCHILD" val="Tru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03937"/>
  <p:tag name="ORIGINALWIDTH" val="5.132717"/>
  <p:tag name="EMFCHILD" val="Tru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06221"/>
  <p:tag name="EMFCHILD" val="Tru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13189"/>
  <p:tag name="EMFCHILD" val="Tru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9724"/>
  <p:tag name="ORIGINALWIDTH" val="3.235827"/>
  <p:tag name="EMFCHILD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968"/>
  <p:tag name="ORIGINALWIDTH" val="6.080023"/>
  <p:tag name="EMFCHILD" val="Tru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06221"/>
  <p:tag name="EMFCHILD" val="Tru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13189"/>
  <p:tag name="EMFCHILD" val="Tru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4"/>
  <p:tag name="ORIGINALWIDTH" val="3.082402"/>
  <p:tag name="EMFCHILD" val="Tru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74764"/>
  <p:tag name="ORIGINALWIDTH" val="0.8856693"/>
  <p:tag name="EMFCHILD" val="Tru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4"/>
  <p:tag name="ORIGINALWIDTH" val="3.082402"/>
  <p:tag name="EMFCHILD" val="Tru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06221"/>
  <p:tag name="EMFCHILD" val="Tru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1"/>
  <p:tag name="ORIGINALWIDTH" val="6.625118"/>
  <p:tag name="EMFCHILD" val="Tru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7244"/>
  <p:tag name="ORIGINALWIDTH" val="5.230354"/>
  <p:tag name="EMFCHILD" val="Tru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13189"/>
  <p:tag name="EMFCHILD" val="Tru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4"/>
  <p:tag name="ORIGINALWIDTH" val="2.538465"/>
  <p:tag name="EMFCHILD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2"/>
  <p:tag name="ORIGINALWIDTH" val="3.66193"/>
  <p:tag name="EMFCHILD" val="Tru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06221"/>
  <p:tag name="EMFCHILD" val="Tru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13189"/>
  <p:tag name="EMFCHILD" val="Tru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4"/>
  <p:tag name="ORIGINALWIDTH" val="3.082402"/>
  <p:tag name="EMFCHILD" val="Tru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74764"/>
  <p:tag name="ORIGINALWIDTH" val="0.8856693"/>
  <p:tag name="EMFCHILD" val="Tru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4"/>
  <p:tag name="ORIGINALWIDTH" val="3.082402"/>
  <p:tag name="EMFCHILD" val="Tru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06221"/>
  <p:tag name="EMFCHILD" val="Tru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1"/>
  <p:tag name="ORIGINALWIDTH" val="6.645079"/>
  <p:tag name="EMFCHILD" val="Tru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15788"/>
  <p:tag name="ORIGINALWIDTH" val="10.84929"/>
  <p:tag name="EMFCHILD" val="Tru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13189"/>
  <p:tag name="EMFCHILD" val="Tru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03937"/>
  <p:tag name="ORIGINALWIDTH" val="5.132717"/>
  <p:tag name="EMFCHIL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31417"/>
  <p:tag name="ORIGINALWIDTH" val="1.819095"/>
  <p:tag name="EMFCHILD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559"/>
  <p:tag name="ORIGINALWIDTH" val="12.40419"/>
  <p:tag name="EMFCHILD" val="Tru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06221"/>
  <p:tag name="EMFCHILD" val="Tru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13189"/>
  <p:tag name="EMFCHILD" val="Tru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4"/>
  <p:tag name="ORIGINALWIDTH" val="2.538465"/>
  <p:tag name="EMFCHILD" val="Tru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06221"/>
  <p:tag name="EMFCHILD" val="Tru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13189"/>
  <p:tag name="EMFCHILD" val="Tru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4"/>
  <p:tag name="ORIGINALWIDTH" val="3.082402"/>
  <p:tag name="EMFCHILD" val="Tru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74764"/>
  <p:tag name="ORIGINALWIDTH" val="0.8856693"/>
  <p:tag name="EMFCHILD" val="Tru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504"/>
  <p:tag name="ORIGINALWIDTH" val="3.082402"/>
  <p:tag name="EMFCHILD" val="Tru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06221"/>
  <p:tag name="EMFCHILD" val="Tru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60394"/>
  <p:tag name="ORIGINALWIDTH" val="6.625118"/>
  <p:tag name="EMFCHILD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968"/>
  <p:tag name="ORIGINALWIDTH" val="6.080023"/>
  <p:tag name="EMFCHILD" val="Tru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1"/>
  <p:tag name="ORIGINALWIDTH" val="3.975079"/>
  <p:tag name="EMFCHILD" val="Tru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8543"/>
  <p:tag name="ORIGINALWIDTH" val="2.630118"/>
  <p:tag name="EMFCHILD" val="Tru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34646"/>
  <p:tag name="ORIGINALWIDTH" val="8.413583"/>
  <p:tag name="EMFCHILD" val="Tru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04"/>
  <p:tag name="ORIGINALWIDTH" val="5.379803"/>
  <p:tag name="EMFCHILD" val="Tru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11457"/>
  <p:tag name="ORIGINALWIDTH" val="6.943937"/>
  <p:tag name="EMFCHILD" val="Tru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"/>
  <p:tag name="ORIGINALWIDTH" val="3.855512"/>
  <p:tag name="EMFCHILD" val="Tru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8716"/>
  <p:tag name="ORIGINALWIDTH" val="1.364843"/>
  <p:tag name="EMFCHILD" val="Tru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15788"/>
  <p:tag name="ORIGINALWIDTH" val="10.84929"/>
  <p:tag name="EMFCHILD" val="Tru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8716"/>
  <p:tag name="ORIGINALWIDTH" val="1.364882"/>
  <p:tag name="EMFCHILD" val="Tru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13189"/>
  <p:tag name="EMFCHILD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46181"/>
  <p:tag name="ORIGINALWIDTH" val="3.054936"/>
  <p:tag name="EMFCHILD" val="Tru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9724"/>
  <p:tag name="ORIGINALWIDTH" val="3.207953"/>
  <p:tag name="EMFCHILD" val="Tru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7"/>
  <p:tag name="ORIGINALWIDTH" val="1.806221"/>
  <p:tag name="EMFCHILD" val="Tru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3.792127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left(e^{i\pi\bar{K}_z}-1\right)\mathcal{M}^{(+)} = -2\Re[\mathcal{M}^{(+)}]$$&#10;&#10;&#10;&#10;\end{document}"/>
  <p:tag name="IGUANATEXSIZE" val="20"/>
  <p:tag name="IGUANATEXCURSOR" val="28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2"/>
  <p:tag name="ORIGINALWIDTH" val="3.832048"/>
  <p:tag name="EMFCHILD" val="Tru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7"/>
  <p:tag name="ORIGINALWIDTH" val="2.116615"/>
  <p:tag name="EMFCHILD" val="Tru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75434"/>
  <p:tag name="ORIGINALWIDTH" val="4.184332"/>
  <p:tag name="EMFCHILD" val="Tru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265"/>
  <p:tag name="ORIGINALWIDTH" val="2.780237"/>
  <p:tag name="EMFCHILD" val="Tru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63111"/>
  <p:tag name="ORIGINALWIDTH" val="6.356813"/>
  <p:tag name="EMFCHILD" val="Tru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6536"/>
  <p:tag name="ORIGINALWIDTH" val="2.534725"/>
  <p:tag name="EMFCHILD" val="Tru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504"/>
  <p:tag name="ORIGINALWIDTH" val="6.097364"/>
  <p:tag name="EMFCHILD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90034"/>
  <p:tag name="ORIGINALWIDTH" val="4.895885"/>
  <p:tag name="EMFCHILD" val="Tru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8"/>
  <p:tag name="ORIGINALWIDTH" val="3.293151"/>
  <p:tag name="EMFCHILD" val="Tru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3.792127"/>
  <p:tag name="EMFCHILD" val="Tru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21773"/>
  <p:tag name="ORIGINALWIDTH" val="10.86748"/>
  <p:tag name="EMFCHILD" val="Tru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2"/>
  <p:tag name="ORIGINALWIDTH" val="1.816221"/>
  <p:tag name="EMFCHILD" val="Tru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39726"/>
  <p:tag name="ORIGINALWIDTH" val="5.14134"/>
  <p:tag name="EMFCHILD" val="Tru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2"/>
  <p:tag name="ORIGINALWIDTH" val="1.809253"/>
  <p:tag name="EMFCHILD" val="Tru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1"/>
  <p:tag name="ORIGINALWIDTH" val="6.636262"/>
  <p:tag name="EMFCHILD" val="Tru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504"/>
  <p:tag name="ORIGINALWIDTH" val="6.097364"/>
  <p:tag name="EMFCHILD" val="Tru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8"/>
  <p:tag name="ORIGINALWIDTH" val="3.981734"/>
  <p:tag name="EMFCHILD" val="Tru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4"/>
  <p:tag name="ORIGINALWIDTH" val="6.955593"/>
  <p:tag name="EMFCHILD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81"/>
  <p:tag name="ORIGINALWIDTH" val="4.276927"/>
  <p:tag name="EMFCHILD" val="Tru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5"/>
  <p:tag name="ORIGINALWIDTH" val="3.862009"/>
  <p:tag name="EMFCHILD" val="Tru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4"/>
  <p:tag name="ORIGINALWIDTH" val="1.367166"/>
  <p:tag name="EMFCHILD" val="Tru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21773"/>
  <p:tag name="ORIGINALWIDTH" val="10.86748"/>
  <p:tag name="EMFCHILD" val="Tru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2"/>
  <p:tag name="ORIGINALWIDTH" val="1.816221"/>
  <p:tag name="EMFCHILD" val="Tru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39726"/>
  <p:tag name="ORIGINALWIDTH" val="5.14134"/>
  <p:tag name="EMFCHILD" val="Tru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2"/>
  <p:tag name="ORIGINALWIDTH" val="1.809253"/>
  <p:tag name="EMFCHILD" val="Tru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4"/>
  <p:tag name="ORIGINALWIDTH" val="1.367166"/>
  <p:tag name="EMFCHILD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11827"/>
  <p:tag name="ORIGINALWIDTH" val="4.333645"/>
  <p:tag name="EMFCHILD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4"/>
  <p:tag name="ORIGINALWIDTH" val="1.811059"/>
  <p:tag name="EMFCHILD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28382"/>
  <p:tag name="ORIGINALWIDTH" val="2.354393"/>
  <p:tag name="EMFCHILD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4"/>
  <p:tag name="ORIGINALWIDTH" val="1.804076"/>
  <p:tag name="EMFCHILD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8"/>
  <p:tag name="ORIGINALWIDTH" val="6.617395"/>
  <p:tag name="EMFCHIL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433"/>
  <p:tag name="ORIGINALWIDTH" val="8.899961"/>
  <p:tag name="EMFCHILD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90034"/>
  <p:tag name="ORIGINALWIDTH" val="4.895885"/>
  <p:tag name="EMFCHILD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2"/>
  <p:tag name="ORIGINALWIDTH" val="3.66193"/>
  <p:tag name="EMFCHILD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559"/>
  <p:tag name="ORIGINALWIDTH" val="11.33308"/>
  <p:tag name="EMFCHILD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968"/>
  <p:tag name="ORIGINALWIDTH" val="6.080023"/>
  <p:tag name="EMFCHILD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46181"/>
  <p:tag name="ORIGINALWIDTH" val="3.054936"/>
  <p:tag name="EMFCHILD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90034"/>
  <p:tag name="ORIGINALWIDTH" val="4.895885"/>
  <p:tag name="EMFCHILD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81"/>
  <p:tag name="ORIGINALWIDTH" val="4.276927"/>
  <p:tag name="EMFCHILD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11827"/>
  <p:tag name="ORIGINALWIDTH" val="4.333645"/>
  <p:tag name="EMFCHILD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4"/>
  <p:tag name="ORIGINALWIDTH" val="1.811059"/>
  <p:tag name="EMFCHILD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28382"/>
  <p:tag name="ORIGINALWIDTH" val="2.354393"/>
  <p:tag name="EMFCHI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.21212"/>
  <p:tag name="ORIGINALWIDTH" val="112.8853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nu\frac{d}{d\nu} J_{(j)} = \sum_{k}\gamma_{(j,k)}\otimes J_{(k)}$$&#10;&#10;&#10;&#10;\end{document}"/>
  <p:tag name="IGUANATEXSIZE" val="20"/>
  <p:tag name="IGUANATEXCURSOR" val="29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878"/>
  <p:tag name="ORIGINALWIDTH" val="4.704017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nu\frac{d}{d\nu}S_{(i,j)} = \sum_{k}-\gamma_{(i,k)}\otimes S_{(k,j)} - S_{(i,k)}\otimes\gamma_{(k,i)}$$&#10;&#10;&#10;&#10;\end{document}"/>
  <p:tag name="IGUANATEXSIZE" val="20"/>
  <p:tag name="IGUANATEXCURSOR" val="30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4"/>
  <p:tag name="ORIGINALWIDTH" val="1.804076"/>
  <p:tag name="EMFCHILD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87795"/>
  <p:tag name="ORIGINALWIDTH" val="2.945461"/>
  <p:tag name="EMFCHILD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02047"/>
  <p:tag name="ORIGINALWIDTH" val="68.57204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F = \mathcal{H}\otimes F_{\text{SCET}}$$&#10;&#10;&#10;&#10;\end{document}"/>
  <p:tag name="IGUANATEXSIZE" val="20"/>
  <p:tag name="IGUANATEXCURSOR" val="27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64799"/>
  <p:tag name="ORIGINALWIDTH" val="53.22481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e^{i\pi D}\mathcal{H} =\mathcal{H}^\star$$&#10;&#10;&#10;&#10;\end{document}"/>
  <p:tag name="IGUANATEXSIZE" val="20"/>
  <p:tag name="IGUANATEXCURSOR" val="27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62117"/>
  <p:tag name="ORIGINALWIDTH" val="90.98222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e^{i\pi \bar{K}_z}F_{\text{SCET}} = F_{\text{SCET}}^\star$$&#10;&#10;&#10;&#10;\end{document}"/>
  <p:tag name="IGUANATEXSIZE" val="20"/>
  <p:tag name="IGUANATEXCURSOR" val="28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15417"/>
  <p:tag name="ORIGINALWIDTH" val="47.54551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D \approx -\mu\frac{d}{d\mu}$$&#10;&#10;&#10;&#10;\end{document}"/>
  <p:tag name="IGUANATEXSIZE" val="20"/>
  <p:tag name="IGUANATEXCURSOR" val="24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.8548"/>
  <p:tag name="ORIGINALWIDTH" val="50.95125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bar{K}_z \approx -\nu\frac{d}{d\nu}$$&#10;&#10;&#10;&#10;\end{document}"/>
  <p:tag name="IGUANATEXSIZE" val="20"/>
  <p:tag name="IGUANATEXCURSOR" val="26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5"/>
  <p:tag name="ORIGINALWIDTH" val="109.9198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left(e^{i\pi \gamma_\mu^H}-1\right)\mathcal{H} = 2i\Im[\mathcal{H}]$$&#10;&#10;&#10;&#10;\end{document}"/>
  <p:tag name="IGUANATEXSIZE" val="20"/>
  <p:tag name="IGUANATEXCURSOR" val="25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28121"/>
  <p:tag name="ORIGINALWIDTH" val="140.4267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left(e^{i\pi \gamma_\nu}-1\right)F_{\text{SCET}} = 2i\mathcal{M}^\dag F_{\text{SCET}}$$&#10;&#10;&#10;&#10;\end{document}"/>
  <p:tag name="IGUANATEXSIZE" val="20"/>
  <p:tag name="IGUANATEXCURSOR" val="31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17728"/>
  <p:tag name="ORIGINALWIDTH" val="71.05141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bar{K_z} = K_z^n + K_{-z}^{\bar{n}}$$&#10;&#10;&#10;&#10;\end{document}"/>
  <p:tag name="IGUANATEXSIZE" val="20"/>
  <p:tag name="IGUANATEXCURSOR" val="27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88584"/>
  <p:tag name="ORIGINALWIDTH" val="4.753938"/>
  <p:tag name="EMFCHILD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73992"/>
  <p:tag name="ORIGINALWIDTH" val="90.81464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 + 2 i\Im[Z_{\text{SCET}}]F_{\text{SCET}}^{\text{Bare}}$$&#10;&#10;&#10;&#10;\end{document}"/>
  <p:tag name="IGUANATEXSIZE" val="20"/>
  <p:tag name="IGUANATEXCURSOR" val="28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108.7364"/>
  <p:tag name="OUTPUTTYPE" val="PNG"/>
  <p:tag name="IGUANATEXVERSION" val="160"/>
  <p:tag name="LATEXADDIN" val="\documentclass{article}&#10;\usepackage{amsmath}&#10;\pagestyle{empty}&#10;\begin{document}&#10;&#10;$p_1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125.2343"/>
  <p:tag name="OUTPUTTYPE" val="PNG"/>
  <p:tag name="IGUANATEXVERSION" val="160"/>
  <p:tag name="LATEXADDIN" val="\documentclass{article}&#10;\usepackage{amsmath}&#10;\pagestyle{empty}&#10;\begin{document}&#10;&#10;$p_n$&#10;&#10;&#10;\end{document}"/>
  <p:tag name="IGUANATEXSIZE" val="20"/>
  <p:tag name="IGUANATEXCURSOR" val="8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6.23921"/>
  <p:tag name="OUTPUTTYPE" val="PNG"/>
  <p:tag name="IGUANATEXVERSION" val="160"/>
  <p:tag name="LATEXADDIN" val="\documentclass{article}&#10;\usepackage{amsmath}&#10;\pagestyle{empty}&#10;\begin{document}&#10;&#10;$$Q$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23882"/>
  <p:tag name="OUTPUTTYPE" val="PNG"/>
  <p:tag name="IGUANATEXVERSION" val="160"/>
  <p:tag name="LATEXADDIN" val="\documentclass{article}&#10;\usepackage{amsmath}&#10;\pagestyle{empty}&#10;\begin{document}&#10;&#10;$$F$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5904"/>
  <p:tag name="ORIGINALWIDTH" val="6.661534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 + 2 i\Im[Z_{\text{SCET}}]F_{\text{SCET}}^{\text{Bare}}$$&#10;&#10;&#10;&#10;\end{document}"/>
  <p:tag name="IGUANATEXSIZE" val="20"/>
  <p:tag name="IGUANATEXCURSOR" val="28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5904"/>
  <p:tag name="ORIGINALWIDTH" val="3.996929"/>
  <p:tag name="EMFCHILD" val="Tru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7046"/>
  <p:tag name="ORIGINALWIDTH" val="2.644567"/>
  <p:tag name="EMFCHILD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094"/>
  <p:tag name="ORIGINALWIDTH" val="3.055275"/>
  <p:tag name="EMFCHILD" val="Tru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03543"/>
  <p:tag name="ORIGINALWIDTH" val="7.823542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07875"/>
  <p:tag name="ORIGINALWIDTH" val="10.76752"/>
  <p:tag name="EMFCHILD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5"/>
  <p:tag name="ORIGINALWIDTH" val="1.372362"/>
  <p:tag name="EMFCHILD" val="Tr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094"/>
  <p:tag name="ORIGINALWIDTH" val="6.661534"/>
  <p:tag name="EMFCHILD" val="Tru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56653"/>
  <p:tag name="ORIGINALWIDTH" val="3.435944"/>
  <p:tag name="EMFCHILD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56653"/>
  <p:tag name="ORIGINALWIDTH" val="4.726181"/>
  <p:tag name="EMFCHILD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42834"/>
  <p:tag name="ORIGINALWIDTH" val="4.712165"/>
  <p:tag name="EMFCHILD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1456"/>
  <p:tag name="ORIGINALWIDTH" val="5.034724"/>
  <p:tag name="EMFCHILD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5"/>
  <p:tag name="ORIGINALWIDTH" val="1.372362"/>
  <p:tag name="EMFCHILD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28542"/>
  <p:tag name="ORIGINALWIDTH" val="7.120117"/>
  <p:tag name="EMFCHILD" val="Tr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1377"/>
  <p:tag name="ORIGINALWIDTH" val="4.684094"/>
  <p:tag name="EMFCHILD" val="Tru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52322"/>
  <p:tag name="ORIGINALWIDTH" val="3.499055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88584"/>
  <p:tag name="ORIGINALWIDTH" val="4.753938"/>
  <p:tag name="EMFCHILD" val="Tru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354"/>
  <p:tag name="ORIGINALWIDTH" val="2.510354"/>
  <p:tag name="EMFCHILD" val="Tru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52322"/>
  <p:tag name="ORIGINALWIDTH" val="3.008188"/>
  <p:tag name="EMFCHILD" val="Tru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56653"/>
  <p:tag name="ORIGINALWIDTH" val="3.435944"/>
  <p:tag name="EMFCHILD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56653"/>
  <p:tag name="ORIGINALWIDTH" val="4.726181"/>
  <p:tag name="EMFCHILD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42834"/>
  <p:tag name="ORIGINALWIDTH" val="4.712165"/>
  <p:tag name="EMFCHILD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1456"/>
  <p:tag name="ORIGINALWIDTH" val="5.034724"/>
  <p:tag name="EMFCHILD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158268"/>
  <p:tag name="ORIGINALWIDTH" val="3.596496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bar{K_z} = K_z^n + K_{-z}^{\bar{n}}$$&#10;&#10;&#10;&#10;\end{document}"/>
  <p:tag name="IGUANATEXSIZE" val="20"/>
  <p:tag name="IGUANATEXCURSOR" val="27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095"/>
  <p:tag name="ORIGINALWIDTH" val="8.478189"/>
  <p:tag name="EMFCHILD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16654"/>
  <p:tag name="ORIGINALWIDTH" val="3.207953"/>
  <p:tag name="EMFCHILD" val="Tru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84212"/>
  <p:tag name="ORIGINALWIDTH" val="6.625118"/>
  <p:tag name="EMFCHIL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878"/>
  <p:tag name="ORIGINALWIDTH" val="4.704017"/>
  <p:tag name="EMFCHILD" val="Tru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095"/>
  <p:tag name="ORIGINALWIDTH" val="8.478189"/>
  <p:tag name="EMFCHILD" val="Tru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16654"/>
  <p:tag name="ORIGINALWIDTH" val="4.260984"/>
  <p:tag name="EMFCHILD" val="Tru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16654"/>
  <p:tag name="ORIGINALWIDTH" val="3.207953"/>
  <p:tag name="EMFCHILD" val="Tru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5905"/>
  <p:tag name="ORIGINALWIDTH" val="6.625118"/>
  <p:tag name="EMFCHILD" val="Tru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095"/>
  <p:tag name="ORIGINALWIDTH" val="8.478189"/>
  <p:tag name="EMFCHILD" val="Tru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2710236"/>
  <p:tag name="ORIGINALWIDTH" val="2.775591"/>
  <p:tag name="EMFCHILD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16654"/>
  <p:tag name="ORIGINALWIDTH" val="4.260984"/>
  <p:tag name="EMFCHILD" val="Tru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94488"/>
  <p:tag name="ORIGINALWIDTH" val="4.714292"/>
  <p:tag name="EMFCHILD" val="Tru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16654"/>
  <p:tag name="ORIGINALWIDTH" val="3.207953"/>
  <p:tag name="EMFCHILD" val="Tru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69176"/>
  <p:tag name="ORIGINALWIDTH" val="2.591141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left(e^{i\pi \gamma_\nu}-1\right)F_{\text{SCET}} = 2i\mathcal{M}^\dag F_{\text{SCET}}$$&#10;&#10;&#10;&#10;\end{document}"/>
  <p:tag name="IGUANATEXSIZE" val="20"/>
  <p:tag name="IGUANATEXCURSOR" val="31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03545"/>
  <p:tag name="ORIGINALWIDTH" val="5.922442"/>
  <p:tag name="EMFCHILD" val="Tru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95115"/>
  <p:tag name="ORIGINALWIDTH" val="3.812244"/>
  <p:tag name="EMFCHILD" val="Tr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86728"/>
  <p:tag name="ORIGINALWIDTH" val="2.105669"/>
  <p:tag name="EMFCHILD" val="Tru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67674"/>
  <p:tag name="ORIGINALWIDTH" val="4.162716"/>
  <p:tag name="EMFCHILD" val="Tru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53343"/>
  <p:tag name="ORIGINALWIDTH" val="4.009803"/>
  <p:tag name="EMFCHILD" val="Tr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9329"/>
  <p:tag name="ORIGINALWIDTH" val="2.799606"/>
  <p:tag name="EMFCHILD" val="Tru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233855"/>
  <p:tag name="ORIGINALWIDTH" val="6.065865"/>
  <p:tag name="EMFCHILD" val="Tr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49798"/>
  <p:tag name="ORIGINALWIDTH" val="3.276141"/>
  <p:tag name="EMFCHILD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69176"/>
  <p:tag name="ORIGINALWIDTH" val="2.591141"/>
  <p:tag name="EMFCHILD" val="Tru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97986"/>
  <p:tag name="ORIGINALWIDTH" val="7.056456"/>
  <p:tag name="EMFCHILD" val="Tru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57201"/>
  <p:tag name="ORIGINALWIDTH" val="3.405236"/>
  <p:tag name="EMFCHIL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2875"/>
  <p:tag name="ORIGINALWIDTH" val="1.817677"/>
  <p:tag name="EMFCHILD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57201"/>
  <p:tag name="ORIGINALWIDTH" val="4.683937"/>
  <p:tag name="EMFCHILD" val="Tru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31177"/>
  <p:tag name="ORIGINALWIDTH" val="4.670039"/>
  <p:tag name="EMFCHILD" val="Tru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8933"/>
  <p:tag name="ORIGINALWIDTH" val="4.989685"/>
  <p:tag name="EMFCHILD" val="Tru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76927"/>
  <p:tag name="ORIGINALWIDTH" val="6.601967"/>
  <p:tag name="EMFCHILD" val="Tru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49798"/>
  <p:tag name="ORIGINALWIDTH" val="3.961181"/>
  <p:tag name="EMFCHILD" val="Tru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13301"/>
  <p:tag name="ORIGINALWIDTH" val="2.620905"/>
  <p:tag name="EMFCHILD" val="Tru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91883"/>
  <p:tag name="ORIGINALWIDTH" val="10.81138"/>
  <p:tag name="EMFCHILD" val="Tru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2081"/>
  <p:tag name="ORIGINALWIDTH" val="2.571299"/>
  <p:tag name="EMFCHILD" val="Tru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97986"/>
  <p:tag name="ORIGINALWIDTH" val="7.056456"/>
  <p:tag name="EMFCHILD" val="Tru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57201"/>
  <p:tag name="ORIGINALWIDTH" val="3.405236"/>
  <p:tag name="EMFCHIL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03111"/>
  <p:tag name="ORIGINALWIDTH" val="2.118268"/>
  <p:tag name="EMFCHILD" val="Tru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57201"/>
  <p:tag name="ORIGINALWIDTH" val="4.683937"/>
  <p:tag name="EMFCHILD" val="Tru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31177"/>
  <p:tag name="ORIGINALWIDTH" val="4.670039"/>
  <p:tag name="EMFCHILD" val="Tru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8933"/>
  <p:tag name="ORIGINALWIDTH" val="4.989685"/>
  <p:tag name="EMFCHILD" val="Tru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5"/>
  <p:tag name="ORIGINALWIDTH" val="3.802677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left(e^{i\pi \gamma_\mu^H}-1\right)\mathcal{H} = 2i\Im[\mathcal{H}]$$&#10;&#10;&#10;&#10;\end{document}"/>
  <p:tag name="IGUANATEXSIZE" val="20"/>
  <p:tag name="IGUANATEXCURSOR" val="25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"/>
  <p:tag name="ORIGINALWIDTH" val="3.842717"/>
  <p:tag name="EMFCHILD" val="Tru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4"/>
  <p:tag name="ORIGINALWIDTH" val="2.122481"/>
  <p:tag name="EMFCHILD" val="Tr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75432"/>
  <p:tag name="ORIGINALWIDTH" val="4.195945"/>
  <p:tag name="EMFCHILD" val="Tru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7833"/>
  <p:tag name="ORIGINALWIDTH" val="4.041851"/>
  <p:tag name="EMFCHILD" val="Tru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02204"/>
  <p:tag name="ORIGINALWIDTH" val="4.863426"/>
  <p:tag name="EMFCHILD" val="Tru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77676"/>
  <p:tag name="ORIGINALWIDTH" val="3.322362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06615"/>
  <p:tag name="ORIGINALWIDTH" val="0.8878348"/>
  <p:tag name="EMFCHILD" val="Tru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5038"/>
  <p:tag name="ORIGINALWIDTH" val="6.114331"/>
  <p:tag name="EMFCHILD" val="Tru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77"/>
  <p:tag name="ORIGINALWIDTH" val="3.302323"/>
  <p:tag name="EMFCHILD" val="Tru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5"/>
  <p:tag name="ORIGINALWIDTH" val="3.802677"/>
  <p:tag name="EMFCHILD" val="Tru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92635"/>
  <p:tag name="ORIGINALWIDTH" val="7.805552"/>
  <p:tag name="EMFCHILD" val="Tru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"/>
  <p:tag name="ORIGINALWIDTH" val="6.654725"/>
  <p:tag name="EMFCHILD" val="Tru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77"/>
  <p:tag name="ORIGINALWIDTH" val="3.992835"/>
  <p:tag name="EMFCHILD" val="Tru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488"/>
  <p:tag name="ORIGINALWIDTH" val="2.641851"/>
  <p:tag name="EMFCHILD" val="Tru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46"/>
  <p:tag name="ORIGINALWIDTH" val="3.052166"/>
  <p:tag name="EMFCHILD" val="Tru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3"/>
  <p:tag name="ORIGINALWIDTH" val="7.815552"/>
  <p:tag name="EMFCHILD" val="Tru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4"/>
  <p:tag name="ORIGINALWIDTH" val="1.370945"/>
  <p:tag name="EMFCHIL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004"/>
  <p:tag name="ORIGINALWIDTH" val="3.069095"/>
  <p:tag name="EMFCHILD" val="Tru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92635"/>
  <p:tag name="ORIGINALWIDTH" val="7.805552"/>
  <p:tag name="EMFCHILD" val="Tru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4"/>
  <p:tag name="ORIGINALWIDTH" val="1.370945"/>
  <p:tag name="EMFCHILD" val="Tru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126771"/>
  <p:tag name="ORIGINALWIDTH" val="3.579212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bar{K}_z \approx -\nu\frac{d}{d\nu}$$&#10;&#10;&#10;&#10;\end{document}"/>
  <p:tag name="IGUANATEXSIZE" val="20"/>
  <p:tag name="IGUANATEXCURSOR" val="26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89526"/>
  <p:tag name="ORIGINALWIDTH" val="8.43744"/>
  <p:tag name="EMFCHILD" val="Tru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4488"/>
  <p:tag name="ORIGINALWIDTH" val="3.192519"/>
  <p:tag name="EMFCHILD" val="Tru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07204"/>
  <p:tag name="ORIGINALWIDTH" val="6.613109"/>
  <p:tag name="EMFCHILD" val="Tru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34645"/>
  <p:tag name="ORIGINALWIDTH" val="6.057873"/>
  <p:tag name="EMFCHILD" val="Tru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03"/>
  <p:tag name="ORIGINALWIDTH" val="4.669842"/>
  <p:tag name="EMFCHILD" val="Tru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11456"/>
  <p:tag name="ORIGINALWIDTH" val="4.719409"/>
  <p:tag name="EMFCHILD" val="Tru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34645"/>
  <p:tag name="ORIGINALWIDTH" val="10.68933"/>
  <p:tag name="EMFCHIL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.21213"/>
  <p:tag name="ORIGINALWIDTH" val="201.3457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nu\frac{d}{d\nu}S_{(i,j)} = \sum_{k}-\gamma_{(i,k)}\otimes S_{(k,j)} - S_{(i,k)}\otimes\gamma_{(k,i)}$$&#10;&#10;&#10;&#10;\end{document}"/>
  <p:tag name="IGUANATEXSIZE" val="20"/>
  <p:tag name="IGUANATEXCURSOR" val="30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2875"/>
  <p:tag name="ORIGINALWIDTH" val="1.81067"/>
  <p:tag name="EMFCHILD" val="Tr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11456"/>
  <p:tag name="ORIGINALWIDTH" val="4.719409"/>
  <p:tag name="EMFCHILD" val="Tru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03"/>
  <p:tag name="ORIGINALWIDTH" val="4.669842"/>
  <p:tag name="EMFCHILD" val="Tru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094"/>
  <p:tag name="ORIGINALWIDTH" val="7.611456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D \approx -\mu\frac{d}{d\mu}$$&#10;&#10;&#10;&#10;\end{document}"/>
  <p:tag name="IGUANATEXSIZE" val="20"/>
  <p:tag name="IGUANATEXCURSOR" val="24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50708"/>
  <p:tag name="ORIGINALWIDTH" val="6.645078"/>
  <p:tag name="EMFCHILD" val="Tru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7559"/>
  <p:tag name="ORIGINALWIDTH" val="6.087164"/>
  <p:tag name="EMFCHILD" val="Tru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04369"/>
  <p:tag name="ORIGINALWIDTH" val="5.399724"/>
  <p:tag name="EMFCHILD" val="Tru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3267"/>
  <p:tag name="ORIGINALWIDTH" val="4.742204"/>
  <p:tag name="EMFCHILD" val="Tru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75196"/>
  <p:tag name="ORIGINALWIDTH" val="11.18839"/>
  <p:tag name="EMFCHILD" val="Tru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3267"/>
  <p:tag name="ORIGINALWIDTH" val="4.742204"/>
  <p:tag name="EMFCHILD" val="Tru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04369"/>
  <p:tag name="ORIGINALWIDTH" val="5.399724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86418"/>
  <p:tag name="ORIGINALWIDTH" val="6.641536"/>
  <p:tag name="EMFCHILD" val="Tru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68"/>
  <p:tag name="ORIGINALWIDTH" val="3.794765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e^{i\pi \bar{K}_z}F_{\text{SCET}} = F_{\text{SCET}}^\star$$&#10;&#10;&#10;&#10;\end{document}"/>
  <p:tag name="IGUANATEXSIZE" val="20"/>
  <p:tag name="IGUANATEXCURSOR" val="28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2"/>
  <p:tag name="ORIGINALWIDTH" val="2.096024"/>
  <p:tag name="EMFCHILD" val="Tr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75431"/>
  <p:tag name="ORIGINALWIDTH" val="4.143623"/>
  <p:tag name="EMFCHILD" val="Tru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2649998"/>
  <p:tag name="ORIGINALWIDTH" val="2.75319"/>
  <p:tag name="EMFCHILD" val="Tru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63107"/>
  <p:tag name="ORIGINALWIDTH" val="6.295001"/>
  <p:tag name="EMFCHILD" val="Tru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6534"/>
  <p:tag name="ORIGINALWIDTH" val="2.510079"/>
  <p:tag name="EMFCHILD" val="Tru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4562"/>
  <p:tag name="ORIGINALWIDTH" val="7.024096"/>
  <p:tag name="EMFCHILD" val="Tru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42083"/>
  <p:tag name="ORIGINALWIDTH" val="3.389607"/>
  <p:tag name="EMFCHILD" val="Tru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42083"/>
  <p:tag name="ORIGINALWIDTH" val="4.662442"/>
  <p:tag name="EMFCHILD" val="Tru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5233"/>
  <p:tag name="ORIGINALWIDTH" val="4.648623"/>
  <p:tag name="EMFCHILD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67945"/>
  <p:tag name="ORIGINALWIDTH" val="13.29307"/>
  <p:tag name="EMFCHILD" val="Tr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4288"/>
  <p:tag name="ORIGINALWIDTH" val="4.966812"/>
  <p:tag name="EMFCHILD" val="Tru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19"/>
  <p:tag name="ORIGINALWIDTH" val="6.571694"/>
  <p:tag name="EMFCHILD" val="Tru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4562"/>
  <p:tag name="ORIGINALWIDTH" val="7.024096"/>
  <p:tag name="EMFCHILD" val="Tru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4047"/>
  <p:tag name="ORIGINALWIDTH" val="3.472639"/>
  <p:tag name="EMFCHILD" val="Tru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42083"/>
  <p:tag name="ORIGINALWIDTH" val="3.389607"/>
  <p:tag name="EMFCHILD" val="Tru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42083"/>
  <p:tag name="ORIGINALWIDTH" val="4.662442"/>
  <p:tag name="EMFCHILD" val="Tru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5233"/>
  <p:tag name="ORIGINALWIDTH" val="4.648623"/>
  <p:tag name="EMFCHILD" val="Tru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4288"/>
  <p:tag name="ORIGINALWIDTH" val="4.966812"/>
  <p:tag name="EMFCHILD" val="Tr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"/>
  <p:tag name="ORIGINALWIDTH" val="3.82563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e^{i\pi D}\mathcal{H} =\mathcal{H}^\star$$&#10;&#10;&#10;&#10;\end{document}"/>
  <p:tag name="IGUANATEXSIZE" val="20"/>
  <p:tag name="IGUANATEXCURSOR" val="27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4"/>
  <p:tag name="ORIGINALWIDTH" val="2.113071"/>
  <p:tag name="EMFCHIL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5158"/>
  <p:tag name="ORIGINALWIDTH" val="3.439607"/>
  <p:tag name="EMFCHILD" val="Tr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75432"/>
  <p:tag name="ORIGINALWIDTH" val="4.177323"/>
  <p:tag name="EMFCHILD" val="Tru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63108"/>
  <p:tag name="ORIGINALWIDTH" val="5.732481"/>
  <p:tag name="EMFCHILD" val="Tru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92635"/>
  <p:tag name="ORIGINALWIDTH" val="7.770827"/>
  <p:tag name="EMFCHILD" val="Tru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"/>
  <p:tag name="ORIGINALWIDTH" val="6.625119"/>
  <p:tag name="EMFCHILD" val="Tru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92635"/>
  <p:tag name="ORIGINALWIDTH" val="7.770827"/>
  <p:tag name="EMFCHILD" val="Tru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40471"/>
  <p:tag name="ORIGINALWIDTH" val="3.500866"/>
  <p:tag name="EMFCHILD" val="Tru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6299"/>
  <p:tag name="ORIGINALWIDTH" val="7.081221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F = \mathcal{H}\otimes F_{\text{SCET}}$$&#10;&#10;&#10;&#10;\end{document}"/>
  <p:tag name="IGUANATEXSIZE" val="20"/>
  <p:tag name="IGUANATEXCURSOR" val="27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04094"/>
  <p:tag name="ORIGINALWIDTH" val="6.625118"/>
  <p:tag name="EMFCHILD" val="Tru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20512"/>
  <p:tag name="ORIGINALWIDTH" val="7.770827"/>
  <p:tag name="EMFCHILD" val="Tru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2441"/>
  <p:tag name="ORIGINALWIDTH" val="6.645079"/>
  <p:tag name="EMFCHIL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08268"/>
  <p:tag name="ORIGINALWIDTH" val="6.102206"/>
  <p:tag name="EMFCHILD" val="Tru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6299"/>
  <p:tag name="ORIGINALWIDTH" val="7.081221"/>
  <p:tag name="EMFCHILD" val="Tru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99646"/>
  <p:tag name="ORIGINALWIDTH" val="3.417165"/>
  <p:tag name="EMFCHILD" val="Tru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99646"/>
  <p:tag name="ORIGINALWIDTH" val="4.700354"/>
  <p:tag name="EMFCHILD" val="Tru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83189"/>
  <p:tag name="ORIGINALWIDTH" val="4.686417"/>
  <p:tag name="EMFCHILD" val="Tru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61614"/>
  <p:tag name="ORIGINALWIDTH" val="5.007205"/>
  <p:tag name="EMFCHILD" val="Tru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22101"/>
  <p:tag name="ORIGINALWIDTH" val="110.6535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log(-Q^2) = \log(Q^2) - i\pi$$&#10;&#10;&#10;&#10;\end{document}"/>
  <p:tag name="IGUANATEXSIZE" val="28"/>
  <p:tag name="IGUANATEXCURSOR" val="26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77198"/>
  <p:tag name="ORIGINALWIDTH" val="3.299606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s$$&#10;&#10;&#10;&#10;\end{document}"/>
  <p:tag name="IGUANATEXSIZE" val="24"/>
  <p:tag name="IGUANATEXCURSOR" val="23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77198"/>
  <p:tag name="ORIGINALWIDTH" val="5.120768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u$$&#10;&#10;&#10;&#10;\end{document}"/>
  <p:tag name="IGUANATEXSIZE" val="24"/>
  <p:tag name="IGUANATEXCURSOR" val="23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77198"/>
  <p:tag name="ORIGINALWIDTH" val="5.120768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u$$&#10;&#10;&#10;&#10;\end{document}"/>
  <p:tag name="IGUANATEXSIZE" val="24"/>
  <p:tag name="IGUANATEXCURSOR" val="23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4061"/>
  <p:tag name="ORIGINALWIDTH" val="2.211699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log(-Q^2) = \log(Q^2) - i\pi$$&#10;&#10;&#10;&#10;\end{document}"/>
  <p:tag name="IGUANATEXSIZE" val="28"/>
  <p:tag name="IGUANATEXCURSOR" val="26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19568"/>
  <p:tag name="ORIGINALWIDTH" val="5.243308"/>
  <p:tag name="EMFCHILD" val="Tru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413442"/>
  <p:tag name="EMFCHILD" val="Tru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5354"/>
  <p:tag name="ORIGINALWIDTH" val="4.552925"/>
  <p:tag name="EMFCHILD" val="Tru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519"/>
  <p:tag name="ORIGINALWIDTH" val="2.600225"/>
  <p:tag name="EMFCHILD" val="Tru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815"/>
  <p:tag name="ORIGINALWIDTH" val="6.087149"/>
  <p:tag name="EMFCHILD" val="Tru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56412"/>
  <p:tag name="ORIGINALWIDTH" val="6.884168"/>
  <p:tag name="EMFCHILD" val="Tru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24"/>
  <p:tag name="ORIGINALWIDTH" val="3.082424"/>
  <p:tag name="EMFCHILD" val="Tru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519"/>
  <p:tag name="ORIGINALWIDTH" val="2.600225"/>
  <p:tag name="EMFCHILD" val="Tru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43"/>
  <p:tag name="ORIGINALWIDTH" val="6.625141"/>
  <p:tag name="EMFCHILD" val="Tru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4061"/>
  <p:tag name="ORIGINALWIDTH" val="2.211699"/>
  <p:tag name="EMFCHILD" val="Tru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413442"/>
  <p:tag name="EMFCHIL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2875"/>
  <p:tag name="ORIGINALWIDTH" val="1.817677"/>
  <p:tag name="EMFCHILD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5354"/>
  <p:tag name="ORIGINALWIDTH" val="4.552925"/>
  <p:tag name="EMFCHILD" val="Tru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519"/>
  <p:tag name="ORIGINALWIDTH" val="2.600225"/>
  <p:tag name="EMFCHILD" val="Tru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56412"/>
  <p:tag name="ORIGINALWIDTH" val="6.884168"/>
  <p:tag name="EMFCHILD" val="Tru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24"/>
  <p:tag name="ORIGINALWIDTH" val="3.082424"/>
  <p:tag name="EMFCHILD" val="Tru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519"/>
  <p:tag name="ORIGINALWIDTH" val="2.600225"/>
  <p:tag name="EMFCHILD" val="Tru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815"/>
  <p:tag name="ORIGINALWIDTH" val="6.087149"/>
  <p:tag name="EMFCHILD" val="Tru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4882"/>
  <p:tag name="ORIGINALWIDTH" val="2.630118"/>
  <p:tag name="EMFCHILD" val="Tru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87"/>
  <p:tag name="ORIGINALWIDTH" val="5.379809"/>
  <p:tag name="EMFCHILD" val="Tru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.46138"/>
  <p:tag name="ORIGINALWIDTH" val="152.9328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mathcal{M}^{(\pm)}(s,t) = \frac12\left(\mathcal{M}(s,t) \pm \mathcal{M}(u,t)\right)$$&#10;&#10;&#10;&#10;\end{document}"/>
  <p:tag name="IGUANATEXSIZE" val="24"/>
  <p:tag name="IGUANATEXCURSOR" val="29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.84563"/>
  <p:tag name="ORIGINALWIDTH" val="124.7385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mathcal{M}^{(+)}(s,t) = i\pi \sum_j a_j^{(+)}(t) L^j$$&#10;&#10;&#10;&#10;\end{document}"/>
  <p:tag name="IGUANATEXSIZE" val="20"/>
  <p:tag name="IGUANATEXCURSOR" val="25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03111"/>
  <p:tag name="ORIGINALWIDTH" val="2.118268"/>
  <p:tag name="EMFCHILD" val="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.84563"/>
  <p:tag name="ORIGINALWIDTH" val="113.5833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mathcal{M}^{(-)}(s,t) =  \sum_j a_j^{(-)}(t) L^j$$&#10;&#10;&#10;&#10;\end{document}"/>
  <p:tag name="IGUANATEXSIZE" val="20"/>
  <p:tag name="IGUANATEXCURSOR" val="27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87476"/>
  <p:tag name="ORIGINALWIDTH" val="16.50905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a_j^{(\pm)}$$&#10;&#10;&#10;&#10;\end{document}"/>
  <p:tag name="IGUANATEXSIZE" val="20"/>
  <p:tag name="IGUANATEXCURSOR" val="24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26246"/>
  <p:tag name="ORIGINALWIDTH" val="16.13888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s,\,u$$&#10;&#10;&#10;&#10;\end{document}"/>
  <p:tag name="IGUANATEXSIZE" val="24"/>
  <p:tag name="IGUANATEXCURSOR" val="23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TYPE" val="SVG"/>
  <p:tag name="IGUANATEXVERSION" val="160"/>
  <p:tag name="IGUANATEXSIZE" val="2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IGUANATEXCURSOR" val="235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L$$&#10;&#10;&#10;&#10;\end{document}"/>
  <p:tag name="ORIGINALWIDTH" val="5.802526"/>
  <p:tag name="ORIGINALHEIGHT" val="6.5614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90036"/>
  <p:tag name="ORIGINALWIDTH" val="218.9228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L = \frac12\left(\log\frac{-s-i\epsilon}{-t} + \log\frac{-u-i\epsilon}{-t}\right) = \log\left|\frac{s}{t}\right| -\frac{i\pi}{2}$$&#10;&#10;&#10;&#10;\end{document}"/>
  <p:tag name="IGUANATEXSIZE" val="24"/>
  <p:tag name="IGUANATEXCURSOR" val="27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62"/>
  <p:tag name="ORIGINALWIDTH" val="6.017423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L = \frac12\left(\log\frac{-s-i\epsilon}{-t} + \log\frac{-u-i\epsilon}{-t}\right) = \log\left|\frac{s}{t}\right| -\frac{i\pi}{2}$$&#10;&#10;&#10;&#10;\end{document}"/>
  <p:tag name="IGUANATEXSIZE" val="24"/>
  <p:tag name="IGUANATEXCURSOR" val="27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34"/>
  <p:tag name="ORIGINALWIDTH" val="6.625134"/>
  <p:tag name="EMFCHILD" val="Tru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105"/>
  <p:tag name="ORIGINALWIDTH" val="3.287665"/>
  <p:tag name="EMFCHILD" val="Tru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58"/>
  <p:tag name="ORIGINALWIDTH" val="4.981334"/>
  <p:tag name="EMFCHILD" val="Tru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105"/>
  <p:tag name="ORIGINALWIDTH" val="3.975067"/>
  <p:tag name="EMFCHIL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06615"/>
  <p:tag name="ORIGINALWIDTH" val="0.8878348"/>
  <p:tag name="EMFCHILD" val="Tru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90036"/>
  <p:tag name="ORIGINALWIDTH" val="4.901609"/>
  <p:tag name="EMFCHILD" val="Tru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4042"/>
  <p:tag name="ORIGINALWIDTH" val="2.211681"/>
  <p:tag name="EMFCHILD" val="Tru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41342"/>
  <p:tag name="EMFCHILD" val="Tru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5354"/>
  <p:tag name="ORIGINALWIDTH" val="4.552921"/>
  <p:tag name="EMFCHILD" val="Tru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908"/>
  <p:tag name="ORIGINALWIDTH" val="6.087141"/>
  <p:tag name="EMFCHILD" val="Tru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58"/>
  <p:tag name="ORIGINALWIDTH" val="3.666241"/>
  <p:tag name="EMFCHILD" val="Tru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908"/>
  <p:tag name="ORIGINALWIDTH" val="6.087141"/>
  <p:tag name="EMFCHILD" val="Tru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4881"/>
  <p:tag name="ORIGINALWIDTH" val="2.630119"/>
  <p:tag name="EMFCHILD" val="Tru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77"/>
  <p:tag name="ORIGINALWIDTH" val="3.277691"/>
  <p:tag name="EMFCHILD" val="Tru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58"/>
  <p:tag name="ORIGINALWIDTH" val="32.07134"/>
  <p:tag name="EMFCHIL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5158"/>
  <p:tag name="ORIGINALWIDTH" val="3.439607"/>
  <p:tag name="EMFCHILD" val="Tru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908"/>
  <p:tag name="ORIGINALWIDTH" val="6.087141"/>
  <p:tag name="EMFCHILD" val="Tru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46194"/>
  <p:tag name="ORIGINALWIDTH" val="3.058498"/>
  <p:tag name="EMFCHILD" val="Tru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105"/>
  <p:tag name="ORIGINALWIDTH" val="6.625134"/>
  <p:tag name="EMFCHILD" val="Tru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4042"/>
  <p:tag name="ORIGINALWIDTH" val="2.211681"/>
  <p:tag name="EMFCHILD" val="Tr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41342"/>
  <p:tag name="EMFCHILD" val="Tru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5354"/>
  <p:tag name="ORIGINALWIDTH" val="4.552921"/>
  <p:tag name="EMFCHILD" val="Tru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908"/>
  <p:tag name="ORIGINALWIDTH" val="6.087141"/>
  <p:tag name="EMFCHILD" val="Tru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58"/>
  <p:tag name="ORIGINALWIDTH" val="5.12077"/>
  <p:tag name="EMFCHILD" val="Tru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908"/>
  <p:tag name="ORIGINALWIDTH" val="6.087141"/>
  <p:tag name="EMFCHILD" val="Tru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4881"/>
  <p:tag name="ORIGINALWIDTH" val="2.630119"/>
  <p:tag name="EMFCHI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87087"/>
  <p:tag name="ORIGINALWIDTH" val="34.41823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gamma_{(1,1)} \leftrightarrow $$&#10;&#10;&#10;&#10;\end{document}"/>
  <p:tag name="IGUANATEXSIZE" val="20"/>
  <p:tag name="IGUANATEXCURSOR" val="26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2875"/>
  <p:tag name="ORIGINALWIDTH" val="1.81067"/>
  <p:tag name="EMFCHILD" val="Tru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77"/>
  <p:tag name="ORIGINALWIDTH" val="3.277691"/>
  <p:tag name="EMFCHILD" val="Tru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58"/>
  <p:tag name="ORIGINALWIDTH" val="33.10454"/>
  <p:tag name="EMFCHILD" val="Tr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908"/>
  <p:tag name="ORIGINALWIDTH" val="6.087141"/>
  <p:tag name="EMFCHILD" val="Tru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46194"/>
  <p:tag name="ORIGINALWIDTH" val="3.058498"/>
  <p:tag name="EMFCHILD" val="Tru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90036"/>
  <p:tag name="ORIGINALWIDTH" val="4.901609"/>
  <p:tag name="EMFCHILD" val="Tru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34"/>
  <p:tag name="ORIGINALWIDTH" val="6.625134"/>
  <p:tag name="EMFCHILD" val="Tru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4042"/>
  <p:tag name="ORIGINALWIDTH" val="2.211681"/>
  <p:tag name="EMFCHILD" val="Tru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41342"/>
  <p:tag name="EMFCHILD" val="Tru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5354"/>
  <p:tag name="ORIGINALWIDTH" val="4.552921"/>
  <p:tag name="EMFCHILD" val="Tru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95997"/>
  <p:tag name="ORIGINALWIDTH" val="0.4283794"/>
  <p:tag name="EMFCHIL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07481"/>
  <p:tag name="ORIGINALWIDTH" val="6.661497"/>
  <p:tag name="EMFCHILD" val="Tru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95997"/>
  <p:tag name="ORIGINALWIDTH" val="0.4283794"/>
  <p:tag name="EMFCHILD" val="Tru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95997"/>
  <p:tag name="ORIGINALWIDTH" val="0.4283794"/>
  <p:tag name="EMFCHILD" val="Tru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58"/>
  <p:tag name="ORIGINALWIDTH" val="3.666241"/>
  <p:tag name="EMFCHILD" val="Tru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58"/>
  <p:tag name="ORIGINALWIDTH" val="4.669982"/>
  <p:tag name="EMFCHILD" val="Tru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46194"/>
  <p:tag name="ORIGINALWIDTH" val="3.058498"/>
  <p:tag name="EMFCHILD" val="Tru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95997"/>
  <p:tag name="ORIGINALWIDTH" val="0.4283794"/>
  <p:tag name="EMFCHILD" val="Tru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95997"/>
  <p:tag name="ORIGINALWIDTH" val="0.4283794"/>
  <p:tag name="EMFCHILD" val="Tru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95997"/>
  <p:tag name="ORIGINALWIDTH" val="0.4283794"/>
  <p:tag name="EMFCHILD" val="Tru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908"/>
  <p:tag name="ORIGINALWIDTH" val="6.087141"/>
  <p:tag name="EMFCHILD" val="Tru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4881"/>
  <p:tag name="ORIGINALWIDTH" val="2.630119"/>
  <p:tag name="EMFCHIL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03545"/>
  <p:tag name="ORIGINALWIDTH" val="5.922442"/>
  <p:tag name="EMFCHILD" val="Tru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77"/>
  <p:tag name="ORIGINALWIDTH" val="5.379825"/>
  <p:tag name="EMFCHILD" val="Tru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58"/>
  <p:tag name="ORIGINALWIDTH" val="9.468672"/>
  <p:tag name="EMFCHILD" val="Tru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105"/>
  <p:tag name="ORIGINALWIDTH" val="3.975067"/>
  <p:tag name="EMFCHILD" val="Tru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58"/>
  <p:tag name="ORIGINALWIDTH" val="3.780807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s,\,u$$&#10;&#10;&#10;&#10;\end{document}"/>
  <p:tag name="IGUANATEXSIZE" val="24"/>
  <p:tag name="IGUANATEXCURSOR" val="23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06"/>
  <p:tag name="ORIGINALWIDTH" val="1.202034"/>
  <p:tag name="EMFCHILD" val="Tru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58"/>
  <p:tag name="ORIGINALWIDTH" val="5.280807"/>
  <p:tag name="EMFCHILD" val="Tru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87401"/>
  <p:tag name="ORIGINALWIDTH" val="4.562873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a_j^{(\pm)}$$&#10;&#10;&#10;&#10;\end{document}"/>
  <p:tag name="IGUANATEXSIZE" val="20"/>
  <p:tag name="IGUANATEXCURSOR" val="24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18503"/>
  <p:tag name="ORIGINALWIDTH" val="1.813189"/>
  <p:tag name="EMFCHILD" val="Tru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82716"/>
  <p:tag name="ORIGINALWIDTH" val="5.146692"/>
  <p:tag name="EMFCHILD" val="Tru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18503"/>
  <p:tag name="ORIGINALWIDTH" val="1.80622"/>
  <p:tag name="EMFCHIL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2875"/>
  <p:tag name="ORIGINALWIDTH" val="1.817677"/>
  <p:tag name="EMFCHILD" val="Tru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43976"/>
  <p:tag name="ORIGINALWIDTH" val="3.061496"/>
  <p:tag name="EMFCHILD" val="Tru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86732"/>
  <p:tag name="ORIGINALWIDTH" val="10.82571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mathcal{M}^{(-)}(s,t) =  \sum_j a_j^{(-)}(t) L^j$$&#10;&#10;&#10;&#10;\end{document}"/>
  <p:tag name="IGUANATEXSIZE" val="20"/>
  <p:tag name="IGUANATEXCURSOR" val="27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49134"/>
  <p:tag name="ORIGINALWIDTH" val="1.809252"/>
  <p:tag name="EMFCHILD" val="Tru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310236"/>
  <p:tag name="ORIGINALWIDTH" val="4.704055"/>
  <p:tag name="EMFCHILD" val="Tru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49134"/>
  <p:tag name="ORIGINALWIDTH" val="1.802283"/>
  <p:tag name="EMFCHILD" val="Tru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651299"/>
  <p:tag name="ORIGINALWIDTH" val="2.306299"/>
  <p:tag name="EMFCHILD" val="Tru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2008"/>
  <p:tag name="ORIGINALWIDTH" val="3.658268"/>
  <p:tag name="EMFCHILD" val="Tru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85709"/>
  <p:tag name="ORIGINALWIDTH" val="1.163071"/>
  <p:tag name="EMFCHILD" val="Tru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7874"/>
  <p:tag name="ORIGINALWIDTH" val="3.05185"/>
  <p:tag name="EMFCHILD" val="Tru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651299"/>
  <p:tag name="ORIGINALWIDTH" val="2.306299"/>
  <p:tag name="EMFCHIL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5158"/>
  <p:tag name="ORIGINALWIDTH" val="3.439607"/>
  <p:tag name="EMFCHILD" val="Tru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8386"/>
  <p:tag name="ORIGINALWIDTH" val="6.610748"/>
  <p:tag name="EMFCHILD" val="Tru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51181"/>
  <p:tag name="ORIGINALWIDTH" val="13.23142"/>
  <p:tag name="EMFCHILD" val="Tru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57362"/>
  <p:tag name="ORIGINALWIDTH" val="3.054842"/>
  <p:tag name="EMFCHILD" val="Tru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2008"/>
  <p:tag name="ORIGINALWIDTH" val="4.552953"/>
  <p:tag name="EMFCHILD" val="Tru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49134"/>
  <p:tag name="ORIGINALWIDTH" val="1.809252"/>
  <p:tag name="EMFCHILD" val="Tru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310236"/>
  <p:tag name="ORIGINALWIDTH" val="4.704055"/>
  <p:tag name="EMFCHILD" val="Tru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49134"/>
  <p:tag name="ORIGINALWIDTH" val="1.802283"/>
  <p:tag name="EMFCHILD" val="Tru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57362"/>
  <p:tag name="ORIGINALWIDTH" val="3.054842"/>
  <p:tag name="EMFCHILD" val="Tru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651299"/>
  <p:tag name="ORIGINALWIDTH" val="2.306299"/>
  <p:tag name="EMFCHILD" val="Tru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7874"/>
  <p:tag name="ORIGINALWIDTH" val="3.05185"/>
  <p:tag name="EMFCHIL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06615"/>
  <p:tag name="ORIGINALWIDTH" val="0.8878348"/>
  <p:tag name="EMFCHILD" val="Tru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651299"/>
  <p:tag name="ORIGINALWIDTH" val="2.306299"/>
  <p:tag name="EMFCHILD" val="Tru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91811"/>
  <p:tag name="ORIGINALWIDTH" val="6.004331"/>
  <p:tag name="EMFCHILD" val="Tru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57362"/>
  <p:tag name="ORIGINALWIDTH" val="3.054842"/>
  <p:tag name="EMFCHILD" val="Tru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86732"/>
  <p:tag name="ORIGINALWIDTH" val="10.84929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mathcal{M}^{(+)}(s,t) = i\pi \sum_j a_j^{(+)}(t) L^j$$&#10;&#10;&#10;&#10;\end{document}"/>
  <p:tag name="IGUANATEXSIZE" val="20"/>
  <p:tag name="IGUANATEXCURSOR" val="25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49134"/>
  <p:tag name="ORIGINALWIDTH" val="1.813189"/>
  <p:tag name="EMFCHILD" val="Tru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79095"/>
  <p:tag name="ORIGINALWIDTH" val="5.132717"/>
  <p:tag name="EMFCHILD" val="Tru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49134"/>
  <p:tag name="ORIGINALWIDTH" val="1.806221"/>
  <p:tag name="EMFCHILD" val="Tru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651299"/>
  <p:tag name="ORIGINALWIDTH" val="2.3113"/>
  <p:tag name="EMFCHILD" val="Tru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2008"/>
  <p:tag name="ORIGINALWIDTH" val="3.666221"/>
  <p:tag name="EMFCHILD" val="Tru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85709"/>
  <p:tag name="ORIGINALWIDTH" val="1.165591"/>
  <p:tag name="EMFCHIL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004"/>
  <p:tag name="ORIGINALWIDTH" val="3.069095"/>
  <p:tag name="EMFCHILD" val="Tru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7874"/>
  <p:tag name="ORIGINALWIDTH" val="3.058504"/>
  <p:tag name="EMFCHILD" val="Tru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651299"/>
  <p:tag name="ORIGINALWIDTH" val="2.3113"/>
  <p:tag name="EMFCHILD" val="Tru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8386"/>
  <p:tag name="ORIGINALWIDTH" val="6.625119"/>
  <p:tag name="EMFCHILD" val="Tru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85669"/>
  <p:tag name="ORIGINALWIDTH" val="2.630118"/>
  <p:tag name="EMFCHILD" val="Tru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65866"/>
  <p:tag name="ORIGINALWIDTH" val="5.379804"/>
  <p:tag name="EMFCHILD" val="Tru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51181"/>
  <p:tag name="ORIGINALWIDTH" val="13.26024"/>
  <p:tag name="EMFCHILD" val="Tru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57362"/>
  <p:tag name="ORIGINALWIDTH" val="3.061496"/>
  <p:tag name="EMFCHILD" val="Tru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2008"/>
  <p:tag name="ORIGINALWIDTH" val="4.562874"/>
  <p:tag name="EMFCHILD" val="Tru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49134"/>
  <p:tag name="ORIGINALWIDTH" val="1.813189"/>
  <p:tag name="EMFCHILD" val="Tru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79095"/>
  <p:tag name="ORIGINALWIDTH" val="5.132717"/>
  <p:tag name="EMFCHILD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2875"/>
  <p:tag name="ORIGINALWIDTH" val="1.81067"/>
  <p:tag name="EMFCHILD" val="Tru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49134"/>
  <p:tag name="ORIGINALWIDTH" val="1.806221"/>
  <p:tag name="EMFCHILD" val="Tru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57362"/>
  <p:tag name="ORIGINALWIDTH" val="3.061496"/>
  <p:tag name="EMFCHILD" val="Tru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651299"/>
  <p:tag name="ORIGINALWIDTH" val="2.3113"/>
  <p:tag name="EMFCHILD" val="Tru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7874"/>
  <p:tag name="ORIGINALWIDTH" val="3.058504"/>
  <p:tag name="EMFCHILD" val="Tru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651299"/>
  <p:tag name="ORIGINALWIDTH" val="2.3113"/>
  <p:tag name="EMFCHILD" val="Tru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91811"/>
  <p:tag name="ORIGINALWIDTH" val="6.017402"/>
  <p:tag name="EMFCHILD" val="Tru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57362"/>
  <p:tag name="ORIGINALWIDTH" val="3.061496"/>
  <p:tag name="EMFCHILD" val="Tru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15812"/>
  <p:tag name="ORIGINALWIDTH" val="10.90249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mathcal{M}^{(\pm)}(s,t) = \frac12\left(\mathcal{M}(s,t) \pm \mathcal{M}(u,t)\right)$$&#10;&#10;&#10;&#10;\end{document}"/>
  <p:tag name="IGUANATEXSIZE" val="24"/>
  <p:tag name="IGUANATEXCURSOR" val="29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6"/>
  <p:tag name="ORIGINALWIDTH" val="1.82208"/>
  <p:tag name="EMFCHILD" val="Tru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03969"/>
  <p:tag name="ORIGINALWIDTH" val="5.171915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08268"/>
  <p:tag name="ORIGINALWIDTH" val="6.102206"/>
  <p:tag name="EMFCHILD" val="Tru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6"/>
  <p:tag name="ORIGINALWIDTH" val="1.815059"/>
  <p:tag name="EMFCHILD" val="Tru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8717"/>
  <p:tag name="ORIGINALWIDTH" val="2.322637"/>
  <p:tag name="EMFCHILD" val="Tru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9487"/>
  <p:tag name="ORIGINALWIDTH" val="3.684218"/>
  <p:tag name="EMFCHILD" val="Tru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16042"/>
  <p:tag name="ORIGINALWIDTH" val="1.171325"/>
  <p:tag name="EMFCHILD" val="Tru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25523"/>
  <p:tag name="ORIGINALWIDTH" val="3.07349"/>
  <p:tag name="EMFCHILD" val="Tru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8717"/>
  <p:tag name="ORIGINALWIDTH" val="2.322637"/>
  <p:tag name="EMFCHILD" val="Tru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60367"/>
  <p:tag name="ORIGINALWIDTH" val="6.65761"/>
  <p:tag name="EMFCHILD" val="Tru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43"/>
  <p:tag name="ORIGINALWIDTH" val="3.303772"/>
  <p:tag name="EMFCHILD" val="Tru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34448"/>
  <p:tag name="ORIGINALWIDTH" val="5.00574"/>
  <p:tag name="EMFCHILD" val="Tru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43"/>
  <p:tag name="ORIGINALWIDTH" val="3.994553"/>
  <p:tag name="EMFCHIL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03545"/>
  <p:tag name="ORIGINALWIDTH" val="5.922442"/>
  <p:tag name="EMFCHILD" val="Tru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8717"/>
  <p:tag name="ORIGINALWIDTH" val="2.322637"/>
  <p:tag name="EMFCHILD" val="Tru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15812"/>
  <p:tag name="ORIGINALWIDTH" val="10.90249"/>
  <p:tag name="EMFCHILD" val="Tru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8717"/>
  <p:tag name="ORIGINALWIDTH" val="2.322637"/>
  <p:tag name="EMFCHILD" val="Tru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9487"/>
  <p:tag name="ORIGINALWIDTH" val="3.684218"/>
  <p:tag name="EMFCHILD" val="Tru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16042"/>
  <p:tag name="ORIGINALWIDTH" val="1.171325"/>
  <p:tag name="EMFCHILD" val="Tru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25523"/>
  <p:tag name="ORIGINALWIDTH" val="3.07349"/>
  <p:tag name="EMFCHILD" val="Tru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8717"/>
  <p:tag name="ORIGINALWIDTH" val="2.322637"/>
  <p:tag name="EMFCHILD" val="Tru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43"/>
  <p:tag name="ORIGINALWIDTH" val="6.677623"/>
  <p:tag name="EMFCHILD" val="Tru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15812"/>
  <p:tag name="ORIGINALWIDTH" val="10.90249"/>
  <p:tag name="EMFCHILD" val="Tru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8717"/>
  <p:tag name="ORIGINALWIDTH" val="2.322637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87087"/>
  <p:tag name="ORIGINALWIDTH" val="34.41823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gamma_{(2,2)} \leftrightarrow$$&#10;&#10;&#10;&#10;\end{document}"/>
  <p:tag name="IGUANATEXSIZE" val="20"/>
  <p:tag name="IGUANATEXCURSOR" val="26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2875"/>
  <p:tag name="ORIGINALWIDTH" val="1.817677"/>
  <p:tag name="EMFCHILD" val="Tru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9487"/>
  <p:tag name="ORIGINALWIDTH" val="5.145898"/>
  <p:tag name="EMFCHILD" val="Tru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16042"/>
  <p:tag name="ORIGINALWIDTH" val="1.171325"/>
  <p:tag name="EMFCHILD" val="Tru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25523"/>
  <p:tag name="ORIGINALWIDTH" val="3.07349"/>
  <p:tag name="EMFCHILD" val="Tru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8717"/>
  <p:tag name="ORIGINALWIDTH" val="2.322637"/>
  <p:tag name="EMFCHILD" val="Tru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8717"/>
  <p:tag name="ORIGINALWIDTH" val="2.322637"/>
  <p:tag name="EMFCHILD" val="Tru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5157"/>
  <p:tag name="ORIGINALWIDTH" val="53.59969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e^{i\pi \bar{K}_z}L = L^\star$$&#10;&#10;&#10;&#10;\end{document}"/>
  <p:tag name="IGUANATEXSIZE" val="20"/>
  <p:tag name="IGUANATEXCURSOR" val="23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145"/>
  <p:tag name="ORIGINALWIDTH" val="5.802526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L$$&#10;&#10;&#10;&#10;\end{document}"/>
  <p:tag name="IGUANATEXSIZE" val="24"/>
  <p:tag name="IGUANATEXCURSOR" val="23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.63547"/>
  <p:tag name="ORIGINALWIDTH" val="197.5416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e^{i\pi\bar{K}_z}\mathcal{M}^{(\pm)}(L) = \mathcal{M}^{(\pm)}(L^\star) = \mp \left(\mathcal{M}^{(\pm)}(L)\right)^\star$$&#10;&#10;&#10;&#10;\end{document}"/>
  <p:tag name="IGUANATEXSIZE" val="20"/>
  <p:tag name="IGUANATEXCURSOR" val="33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141.7921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left(e^{i\pi\bar{K}_z}-1\right)\mathcal{M}^{(-)} = 2i \Im[\mathcal{M}^{(-)}]$$&#10;&#10;&#10;&#10;\end{document}"/>
  <p:tag name="IGUANATEXSIZE" val="20"/>
  <p:tag name="IGUANATEXCURSOR" val="29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146.2386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left(e^{i\pi\bar{K}_z}-1\right)\mathcal{M}^{(+)} = -2\Re[\mathcal{M}^{(+)}]$$&#10;&#10;&#10;&#10;\end{document}"/>
  <p:tag name="IGUANATEXSIZE" val="20"/>
  <p:tag name="IGUANATEXCURSOR" val="28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03111"/>
  <p:tag name="ORIGINALWIDTH" val="2.118268"/>
  <p:tag name="EMFCHILD" val="Tru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3.792127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left(e^{i\pi\bar{K}_z}-1\right)\mathcal{M}^{(+)} = -2\Re[\mathcal{M}^{(+)}]$$&#10;&#10;&#10;&#10;\end{document}"/>
  <p:tag name="IGUANATEXSIZE" val="20"/>
  <p:tag name="IGUANATEXCURSOR" val="28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2"/>
  <p:tag name="ORIGINALWIDTH" val="3.832048"/>
  <p:tag name="EMFCHILD" val="Tru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7"/>
  <p:tag name="ORIGINALWIDTH" val="2.116615"/>
  <p:tag name="EMFCHILD" val="Tru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75434"/>
  <p:tag name="ORIGINALWIDTH" val="4.184332"/>
  <p:tag name="EMFCHILD" val="Tru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265"/>
  <p:tag name="ORIGINALWIDTH" val="2.780237"/>
  <p:tag name="EMFCHILD" val="Tru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63111"/>
  <p:tag name="ORIGINALWIDTH" val="6.356813"/>
  <p:tag name="EMFCHILD" val="Tru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6536"/>
  <p:tag name="ORIGINALWIDTH" val="2.534725"/>
  <p:tag name="EMFCHILD" val="Tru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504"/>
  <p:tag name="ORIGINALWIDTH" val="6.097364"/>
  <p:tag name="EMFCHILD" val="Tru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8"/>
  <p:tag name="ORIGINALWIDTH" val="3.293151"/>
  <p:tag name="EMFCHILD" val="Tru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3.792127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06615"/>
  <p:tag name="ORIGINALWIDTH" val="0.8878348"/>
  <p:tag name="EMFCHILD" val="Tru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21773"/>
  <p:tag name="ORIGINALWIDTH" val="10.86748"/>
  <p:tag name="EMFCHILD" val="Tru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2"/>
  <p:tag name="ORIGINALWIDTH" val="1.816221"/>
  <p:tag name="EMFCHILD" val="Tru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39726"/>
  <p:tag name="ORIGINALWIDTH" val="5.14134"/>
  <p:tag name="EMFCHILD" val="Tru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2"/>
  <p:tag name="ORIGINALWIDTH" val="1.809253"/>
  <p:tag name="EMFCHILD" val="Tru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1"/>
  <p:tag name="ORIGINALWIDTH" val="6.636262"/>
  <p:tag name="EMFCHILD" val="Tru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504"/>
  <p:tag name="ORIGINALWIDTH" val="6.097364"/>
  <p:tag name="EMFCHILD" val="Tru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8"/>
  <p:tag name="ORIGINALWIDTH" val="3.981734"/>
  <p:tag name="EMFCHILD" val="Tru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4"/>
  <p:tag name="ORIGINALWIDTH" val="6.955593"/>
  <p:tag name="EMFCHILD" val="Tru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5"/>
  <p:tag name="ORIGINALWIDTH" val="3.862009"/>
  <p:tag name="EMFCHILD" val="Tru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4"/>
  <p:tag name="ORIGINALWIDTH" val="1.367166"/>
  <p:tag name="EMFCHIL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5158"/>
  <p:tag name="ORIGINALWIDTH" val="3.439607"/>
  <p:tag name="EMFCHILD" val="Tru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21773"/>
  <p:tag name="ORIGINALWIDTH" val="10.86748"/>
  <p:tag name="EMFCHILD" val="Tru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2"/>
  <p:tag name="ORIGINALWIDTH" val="1.816221"/>
  <p:tag name="EMFCHILD" val="Tru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39726"/>
  <p:tag name="ORIGINALWIDTH" val="5.14134"/>
  <p:tag name="EMFCHILD" val="Tru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2"/>
  <p:tag name="ORIGINALWIDTH" val="1.809253"/>
  <p:tag name="EMFCHILD" val="Tru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4"/>
  <p:tag name="ORIGINALWIDTH" val="1.367166"/>
  <p:tag name="EMFCHILD" val="Tru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3.779252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left(e^{i\pi\bar{K}_z}-1\right)\mathcal{M}^{(-)} = 2i \Im[\mathcal{M}^{(-)}]$$&#10;&#10;&#10;&#10;\end{document}"/>
  <p:tag name="IGUANATEXSIZE" val="20"/>
  <p:tag name="IGUANATEXCURSOR" val="29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1"/>
  <p:tag name="ORIGINALWIDTH" val="3.819055"/>
  <p:tag name="EMFCHILD" val="Tru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6"/>
  <p:tag name="ORIGINALWIDTH" val="2.109409"/>
  <p:tag name="EMFCHILD" val="Tru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75433"/>
  <p:tag name="ORIGINALWIDTH" val="4.170118"/>
  <p:tag name="EMFCHILD" val="Tru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265"/>
  <p:tag name="ORIGINALWIDTH" val="2.770787"/>
  <p:tag name="EMFCHIL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2875"/>
  <p:tag name="ORIGINALWIDTH" val="1.81067"/>
  <p:tag name="EMFCHILD" val="Tru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6311"/>
  <p:tag name="ORIGINALWIDTH" val="6.335236"/>
  <p:tag name="EMFCHILD" val="Tru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6536"/>
  <p:tag name="ORIGINALWIDTH" val="2.526142"/>
  <p:tag name="EMFCHILD" val="Tru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5039"/>
  <p:tag name="ORIGINALWIDTH" val="6.076653"/>
  <p:tag name="EMFCHILD" val="Tru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79"/>
  <p:tag name="ORIGINALWIDTH" val="3.281969"/>
  <p:tag name="EMFCHILD" val="Tru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3.779252"/>
  <p:tag name="EMFCHILD" val="Tru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21771"/>
  <p:tag name="ORIGINALWIDTH" val="10.83059"/>
  <p:tag name="EMFCHILD" val="Tru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"/>
  <p:tag name="ORIGINALWIDTH" val="1.810039"/>
  <p:tag name="EMFCHILD" val="Tru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16929"/>
  <p:tag name="ORIGINALWIDTH" val="4.706181"/>
  <p:tag name="EMFCHILD" val="Tru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"/>
  <p:tag name="ORIGINALWIDTH" val="1.80311"/>
  <p:tag name="EMFCHILD" val="Tru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"/>
  <p:tag name="ORIGINALWIDTH" val="6.613701"/>
  <p:tag name="EMFCHIL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07481"/>
  <p:tag name="ORIGINALWIDTH" val="6.661497"/>
  <p:tag name="EMFCHILD" val="Tru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79"/>
  <p:tag name="ORIGINALWIDTH" val="3.968228"/>
  <p:tag name="EMFCHILD" val="Tru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4882"/>
  <p:tag name="ORIGINALWIDTH" val="2.625591"/>
  <p:tag name="EMFCHILD" val="Tru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49"/>
  <p:tag name="ORIGINALWIDTH" val="3.033346"/>
  <p:tag name="EMFCHILD" val="Tru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5"/>
  <p:tag name="ORIGINALWIDTH" val="7.767402"/>
  <p:tag name="EMFCHILD" val="Tru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1.36252"/>
  <p:tag name="EMFCHILD" val="Tru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21771"/>
  <p:tag name="ORIGINALWIDTH" val="10.83059"/>
  <p:tag name="EMFCHILD" val="Tru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"/>
  <p:tag name="ORIGINALWIDTH" val="1.810039"/>
  <p:tag name="EMFCHILD" val="Tru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16929"/>
  <p:tag name="ORIGINALWIDTH" val="4.706181"/>
  <p:tag name="EMFCHILD" val="Tru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"/>
  <p:tag name="ORIGINALWIDTH" val="1.80311"/>
  <p:tag name="EMFCHILD" val="Tru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1.36252"/>
  <p:tag name="EMFCHIL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19568"/>
  <p:tag name="ORIGINALWIDTH" val="5.243308"/>
  <p:tag name="EMFCHILD" val="Tru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366"/>
  <p:tag name="ORIGINALWIDTH" val="3.820825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e^{i\pi\bar{K}_z}\mathcal{M}^{(\pm)}(L) = \mathcal{M}^{(\pm)}(L^\star) = \mp \left(\mathcal{M}^{(\pm)}(L)\right)^\star$$&#10;&#10;&#10;&#10;\end{document}"/>
  <p:tag name="IGUANATEXSIZE" val="20"/>
  <p:tag name="IGUANATEXCURSOR" val="33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1613"/>
  <p:tag name="ORIGINALWIDTH" val="2.110393"/>
  <p:tag name="EMFCHILD" val="Tru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34999"/>
  <p:tag name="ORIGINALWIDTH" val="4.172085"/>
  <p:tag name="EMFCHILD" val="Tru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261496"/>
  <p:tag name="ORIGINALWIDTH" val="2.772086"/>
  <p:tag name="EMFCHILD" val="Tru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00432"/>
  <p:tag name="ORIGINALWIDTH" val="6.338226"/>
  <p:tag name="EMFCHILD" val="Tru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2681"/>
  <p:tag name="ORIGINALWIDTH" val="2.527322"/>
  <p:tag name="EMFCHILD" val="Tru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22793"/>
  <p:tag name="ORIGINALWIDTH" val="10.83567"/>
  <p:tag name="EMFCHILD" val="Tru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5196"/>
  <p:tag name="ORIGINALWIDTH" val="1.810905"/>
  <p:tag name="EMFCHILD" val="Tru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72085"/>
  <p:tag name="ORIGINALWIDTH" val="5.140195"/>
  <p:tag name="EMFCHILD" val="Tru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5196"/>
  <p:tag name="ORIGINALWIDTH" val="1.803936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2875"/>
  <p:tag name="ORIGINALWIDTH" val="1.817677"/>
  <p:tag name="EMFCHILD" val="Tru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31533"/>
  <p:tag name="ORIGINALWIDTH" val="2.308424"/>
  <p:tag name="EMFCHILD" val="Tru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492"/>
  <p:tag name="ORIGINALWIDTH" val="6.00984"/>
  <p:tag name="EMFCHILD" val="Tru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31533"/>
  <p:tag name="ORIGINALWIDTH" val="2.308424"/>
  <p:tag name="EMFCHILD" val="Tru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00551"/>
  <p:tag name="ORIGINALWIDTH" val="6.616808"/>
  <p:tag name="EMFCHILD" val="Tru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22793"/>
  <p:tag name="ORIGINALWIDTH" val="10.83567"/>
  <p:tag name="EMFCHILD" val="Tru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5196"/>
  <p:tag name="ORIGINALWIDTH" val="1.810905"/>
  <p:tag name="EMFCHILD" val="Tru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72085"/>
  <p:tag name="ORIGINALWIDTH" val="5.140195"/>
  <p:tag name="EMFCHILD" val="Tru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5196"/>
  <p:tag name="ORIGINALWIDTH" val="1.803936"/>
  <p:tag name="EMFCHILD" val="Tru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31533"/>
  <p:tag name="ORIGINALWIDTH" val="2.308424"/>
  <p:tag name="EMFCHILD" val="Tru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492"/>
  <p:tag name="ORIGINALWIDTH" val="6.00984"/>
  <p:tag name="EMFCHILD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5158"/>
  <p:tag name="ORIGINALWIDTH" val="3.439607"/>
  <p:tag name="EMFCHILD" val="Tru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96495"/>
  <p:tag name="ORIGINALWIDTH" val="3.496455"/>
  <p:tag name="EMFCHILD" val="Tru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31533"/>
  <p:tag name="ORIGINALWIDTH" val="2.308424"/>
  <p:tag name="EMFCHILD" val="Tru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00551"/>
  <p:tag name="ORIGINALWIDTH" val="6.616808"/>
  <p:tag name="EMFCHILD" val="Tru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47794"/>
  <p:tag name="ORIGINALWIDTH" val="6.63673"/>
  <p:tag name="EMFCHILD" val="Tru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68693"/>
  <p:tag name="ORIGINALWIDTH" val="3.781022"/>
  <p:tag name="EMFCHILD" val="Tru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22793"/>
  <p:tag name="ORIGINALWIDTH" val="10.83567"/>
  <p:tag name="EMFCHILD" val="Tru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5196"/>
  <p:tag name="ORIGINALWIDTH" val="1.810905"/>
  <p:tag name="EMFCHILD" val="Tru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72085"/>
  <p:tag name="ORIGINALWIDTH" val="5.140195"/>
  <p:tag name="EMFCHILD" val="Tru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5196"/>
  <p:tag name="ORIGINALWIDTH" val="1.803936"/>
  <p:tag name="EMFCHILD" val="Tru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31533"/>
  <p:tag name="ORIGINALWIDTH" val="2.308424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06615"/>
  <p:tag name="ORIGINALWIDTH" val="0.8878348"/>
  <p:tag name="EMFCHILD" val="Tru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492"/>
  <p:tag name="ORIGINALWIDTH" val="6.00984"/>
  <p:tag name="EMFCHILD" val="Tru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31533"/>
  <p:tag name="ORIGINALWIDTH" val="2.308424"/>
  <p:tag name="EMFCHILD" val="Tru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68693"/>
  <p:tag name="ORIGINALWIDTH" val="3.781022"/>
  <p:tag name="EMFCHILD" val="Tru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96495"/>
  <p:tag name="ORIGINALWIDTH" val="3.496455"/>
  <p:tag name="EMFCHILD" val="Tru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0236"/>
  <p:tag name="ORIGINALWIDTH" val="3.808228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e^{i\pi \bar{K}_z}L = L^\star$$&#10;&#10;&#10;&#10;\end{document}"/>
  <p:tag name="IGUANATEXSIZE" val="20"/>
  <p:tag name="IGUANATEXCURSOR" val="23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6063"/>
  <p:tag name="ORIGINALWIDTH" val="2.103465"/>
  <p:tag name="EMFCHILD" val="Tru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98543"/>
  <p:tag name="ORIGINALWIDTH" val="4.158347"/>
  <p:tag name="EMFCHILD" val="Tru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2583465"/>
  <p:tag name="ORIGINALWIDTH" val="2.762953"/>
  <p:tag name="EMFCHILD" val="Tru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44055"/>
  <p:tag name="ORIGINALWIDTH" val="6.317323"/>
  <p:tag name="EMFCHILD" val="Tru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00118"/>
  <p:tag name="ORIGINALWIDTH" val="2.518976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36339"/>
  <p:tag name="ORIGINALWIDTH" val="5.267716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gamma_{(2,2)} \leftrightarrow$$&#10;&#10;&#10;&#10;\end{document}"/>
  <p:tag name="IGUANATEXSIZE" val="20"/>
  <p:tag name="IGUANATEXCURSOR" val="26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03111"/>
  <p:tag name="ORIGINALWIDTH" val="2.118268"/>
  <p:tag name="EMFCHILD" val="Tru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7"/>
  <p:tag name="ORIGINALWIDTH" val="5.990079"/>
  <p:tag name="EMFCHILD" val="Tru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72953"/>
  <p:tag name="ORIGINALWIDTH" val="6.595039"/>
  <p:tag name="EMFCHILD" val="Tru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7"/>
  <p:tag name="ORIGINALWIDTH" val="5.990079"/>
  <p:tag name="EMFCHILD" val="Tru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56929"/>
  <p:tag name="ORIGINALWIDTH" val="3.484921"/>
  <p:tag name="EMFCHILD" val="Tru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.37937"/>
  <p:tag name="ORIGINALWIDTH" val="258.9127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mathcal{M}^{(\pm)} = \frac{i}{2}\sum_{n,m}\left[J_{(n)}^{(s)}\otimes S_{(n,m)}\otimes \bar{J}_{(m)}^{(s)}\pm J_{(n)}^{(u)}\otimes S_{(n,m)}\otimes \bar{J}^{(u)}_{(m)}\right]$$&#10;&#10;&#10;&#10;\end{document}"/>
  <p:tag name="IGUANATEXSIZE" val="20"/>
  <p:tag name="IGUANATEXCURSOR" val="26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.4109"/>
  <p:tag name="ORIGINALWIDTH" val="290.9712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e^{i\pi \bar{K}_z}\mathcal{M}^{(\pm)} = \frac{i}{2}\sum\left[J_{}^{(s)}\otimes\left(e^{\frac{i\pi}{2}\gamma }\right)\otimes S_{}\otimes \left(e^{\frac{i\pi}{2}\gamma }\right)\otimes \bar{J}^{(s)}\pm (s\leftrightarrow u)\right]$$&#10;&#10;&#10;&#10;\end{document}"/>
  <p:tag name="IGUANATEXSIZE" val="20"/>
  <p:tag name="IGUANATEXCURSOR" val="42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9487"/>
  <p:tag name="ORIGINALWIDTH" val="3.828897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e^{i\pi \bar{K}_z}\mathcal{M}^{(\pm)} = \frac{i}{2}\sum\left[J_{}^{(s)}\otimes\left(e^{\frac{i\pi}{2}\gamma }\right)\otimes S_{}\otimes \left(e^{\frac{i\pi}{2}\gamma }\right)\otimes \bar{J}^{(s)}\pm (s\leftrightarrow u)\right]$$&#10;&#10;&#10;&#10;\end{document}"/>
  <p:tag name="IGUANATEXSIZE" val="20"/>
  <p:tag name="IGUANATEXCURSOR" val="42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2046"/>
  <p:tag name="ORIGINALWIDTH" val="2.114842"/>
  <p:tag name="EMFCHILD" val="Tru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13897"/>
  <p:tag name="ORIGINALWIDTH" val="4.180865"/>
  <p:tag name="EMFCHILD" val="Tru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268307"/>
  <p:tag name="ORIGINALWIDTH" val="2.777952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2875"/>
  <p:tag name="ORIGINALWIDTH" val="1.81067"/>
  <p:tag name="EMFCHILD" val="Tru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2637"/>
  <p:tag name="ORIGINALWIDTH" val="6.351613"/>
  <p:tag name="EMFCHILD" val="Tru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84724"/>
  <p:tag name="ORIGINALWIDTH" val="2.532637"/>
  <p:tag name="EMFCHILD" val="Tru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15786"/>
  <p:tag name="ORIGINALWIDTH" val="10.85854"/>
  <p:tag name="EMFCHILD" val="Tru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5"/>
  <p:tag name="ORIGINALWIDTH" val="1.814724"/>
  <p:tag name="EMFCHILD" val="Tru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03936"/>
  <p:tag name="ORIGINALWIDTH" val="5.151062"/>
  <p:tag name="EMFCHILD" val="Tru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5"/>
  <p:tag name="ORIGINALWIDTH" val="1.807755"/>
  <p:tag name="EMFCHILD" val="Tru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60393"/>
  <p:tag name="ORIGINALWIDTH" val="6.630786"/>
  <p:tag name="EMFCHILD" val="Tru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8542"/>
  <p:tag name="ORIGINALWIDTH" val="2.632361"/>
  <p:tag name="EMFCHILD" val="Tru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34645"/>
  <p:tag name="ORIGINALWIDTH" val="4.98555"/>
  <p:tag name="EMFCHILD" val="Tru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"/>
  <p:tag name="ORIGINALWIDTH" val="3.978464"/>
  <p:tag name="EMFCHIL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8779"/>
  <p:tag name="ORIGINALWIDTH" val="4.692401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nu\frac{d}{d\nu} J_{(j)} = \sum_{k}\gamma_{(j,k)}\otimes J_{(k)}$$&#10;&#10;&#10;&#10;\end{document}"/>
  <p:tag name="IGUANATEXSIZE" val="20"/>
  <p:tag name="IGUANATEXCURSOR" val="29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122"/>
  <p:tag name="ORIGINALWIDTH" val="13.27157"/>
  <p:tag name="EMFCHILD" val="Tru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.14681"/>
  <p:tag name="ORIGINALWIDTH" val="2.263425"/>
  <p:tag name="EMFCHILD" val="Tru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11455"/>
  <p:tag name="ORIGINALWIDTH" val="5.603778"/>
  <p:tag name="EMFCHILD" val="Tru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5"/>
  <p:tag name="ORIGINALWIDTH" val="1.814724"/>
  <p:tag name="EMFCHILD" val="Tru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4488"/>
  <p:tag name="ORIGINALWIDTH" val="2.78492"/>
  <p:tag name="EMFCHILD" val="Tru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5"/>
  <p:tag name="ORIGINALWIDTH" val="1.807755"/>
  <p:tag name="EMFCHILD" val="Tru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"/>
  <p:tag name="ORIGINALWIDTH" val="6.650747"/>
  <p:tag name="EMFCHILD" val="Tru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.14681"/>
  <p:tag name="ORIGINALWIDTH" val="3.789015"/>
  <p:tag name="EMFCHILD" val="Tru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9487"/>
  <p:tag name="ORIGINALWIDTH" val="3.828897"/>
  <p:tag name="EMFCHILD" val="Tru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19527"/>
  <p:tag name="ORIGINALWIDTH" val="1.754921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88582"/>
  <p:tag name="ORIGINALWIDTH" val="4.742204"/>
  <p:tag name="EMFCHILD" val="Tru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29251"/>
  <p:tag name="ORIGINALWIDTH" val="3.360235"/>
  <p:tag name="EMFCHILD" val="Tru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29133"/>
  <p:tag name="ORIGINALWIDTH" val="6.982715"/>
  <p:tag name="EMFCHILD" val="Tru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59015"/>
  <p:tag name="ORIGINALWIDTH" val="2.482795"/>
  <p:tag name="EMFCHILD" val="Tru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4959"/>
  <p:tag name="ORIGINALWIDTH" val="4.027322"/>
  <p:tag name="EMFCHILD" val="Tru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.14681"/>
  <p:tag name="ORIGINALWIDTH" val="3.789015"/>
  <p:tag name="EMFCHILD" val="Tru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"/>
  <p:tag name="ORIGINALWIDTH" val="6.650747"/>
  <p:tag name="EMFCHILD" val="Tru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33344"/>
  <p:tag name="ORIGINALWIDTH" val="5.912873"/>
  <p:tag name="EMFCHILD" val="Tru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"/>
  <p:tag name="ORIGINALWIDTH" val="6.650747"/>
  <p:tag name="EMFCHILD" val="Tru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.14681"/>
  <p:tag name="ORIGINALWIDTH" val="3.789015"/>
  <p:tag name="EMFCHILD" val="Tru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9487"/>
  <p:tag name="ORIGINALWIDTH" val="3.828897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07873"/>
  <p:tag name="ORIGINALWIDTH" val="10.74094"/>
  <p:tag name="EMFCHILD" val="Tru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19527"/>
  <p:tag name="ORIGINALWIDTH" val="1.754921"/>
  <p:tag name="EMFCHILD" val="Tru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29251"/>
  <p:tag name="ORIGINALWIDTH" val="3.360235"/>
  <p:tag name="EMFCHILD" val="Tru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29133"/>
  <p:tag name="ORIGINALWIDTH" val="6.982715"/>
  <p:tag name="EMFCHILD" val="Tru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59015"/>
  <p:tag name="ORIGINALWIDTH" val="2.482795"/>
  <p:tag name="EMFCHILD" val="Tru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4959"/>
  <p:tag name="ORIGINALWIDTH" val="4.027322"/>
  <p:tag name="EMFCHILD" val="Tru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.14681"/>
  <p:tag name="ORIGINALWIDTH" val="3.789015"/>
  <p:tag name="EMFCHILD" val="Tru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"/>
  <p:tag name="ORIGINALWIDTH" val="6.650747"/>
  <p:tag name="EMFCHILD" val="Tru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126771"/>
  <p:tag name="ORIGINALWIDTH" val="3.599566"/>
  <p:tag name="EMFCHILD" val="Tru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11455"/>
  <p:tag name="ORIGINALWIDTH" val="5.603778"/>
  <p:tag name="EMFCHILD" val="Tru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5"/>
  <p:tag name="ORIGINALWIDTH" val="1.814724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88582"/>
  <p:tag name="ORIGINALWIDTH" val="4.742204"/>
  <p:tag name="EMFCHILD" val="Tru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4488"/>
  <p:tag name="ORIGINALWIDTH" val="2.78492"/>
  <p:tag name="EMFCHILD" val="Tru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935"/>
  <p:tag name="ORIGINALWIDTH" val="1.807755"/>
  <p:tag name="EMFCHILD" val="Tru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"/>
  <p:tag name="ORIGINALWIDTH" val="6.650747"/>
  <p:tag name="EMFCHILD" val="Tru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8716"/>
  <p:tag name="ORIGINALWIDTH" val="2.313267"/>
  <p:tag name="EMFCHILD" val="Tru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9487"/>
  <p:tag name="ORIGINALWIDTH" val="3.669369"/>
  <p:tag name="EMFCHILD" val="Tru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65471"/>
  <p:tag name="ORIGINALWIDTH" val="8.844368"/>
  <p:tag name="EMFCHILD" val="Tru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9487"/>
  <p:tag name="ORIGINALWIDTH" val="5.125156"/>
  <p:tag name="EMFCHILD" val="Tru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8716"/>
  <p:tag name="ORIGINALWIDTH" val="2.313267"/>
  <p:tag name="EMFCHILD" val="Tru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.14681"/>
  <p:tag name="ORIGINALWIDTH" val="2.263425"/>
  <p:tag name="EMFCHILD" val="Tru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94096"/>
  <p:tag name="ORIGINALWIDTH" val="10.83894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mathcal{M}^{(\pm)} = \frac{i}{2}\sum_{n,m}\left[J_{(n)}^{(s)}\otimes S_{(n,m)}\otimes \bar{J}_{(m)}^{(s)}\pm J_{(n)}^{(u)}\otimes S_{(n,m)}\otimes \bar{J}^{(u)}_{(m)}\right]$$&#10;&#10;&#10;&#10;\end{document}"/>
  <p:tag name="IGUANATEXSIZE" val="20"/>
  <p:tag name="IGUANATEXCURSOR" val="26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8779"/>
  <p:tag name="ORIGINALWIDTH" val="4.692401"/>
  <p:tag name="EMFCHILD" val="Tru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86"/>
  <p:tag name="ORIGINALWIDTH" val="1.811456"/>
  <p:tag name="EMFCHILD" val="Tru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9135"/>
  <p:tag name="ORIGINALWIDTH" val="5.141771"/>
  <p:tag name="EMFCHILD" val="Tru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86"/>
  <p:tag name="ORIGINALWIDTH" val="1.804488"/>
  <p:tag name="EMFCHILD" val="Tru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53662"/>
  <p:tag name="ORIGINALWIDTH" val="6.618818"/>
  <p:tag name="EMFCHILD" val="Tru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9254"/>
  <p:tag name="ORIGINALWIDTH" val="2.627598"/>
  <p:tag name="EMFCHILD" val="Tru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22835"/>
  <p:tag name="ORIGINALWIDTH" val="4.976574"/>
  <p:tag name="EMFCHILD" val="Tru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8899"/>
  <p:tag name="ORIGINALWIDTH" val="3.971299"/>
  <p:tag name="EMFCHILD" val="Tru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08177"/>
  <p:tag name="ORIGINALWIDTH" val="13.2476"/>
  <p:tag name="EMFCHILD" val="Tru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75434"/>
  <p:tag name="ORIGINALWIDTH" val="4.256928"/>
  <p:tag name="EMFCHILD" val="Tru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68583"/>
  <p:tag name="ORIGINALWIDTH" val="0.8848031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88582"/>
  <p:tag name="ORIGINALWIDTH" val="5.598976"/>
  <p:tag name="EMFCHILD" val="Tru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75434"/>
  <p:tag name="ORIGINALWIDTH" val="6.395865"/>
  <p:tag name="EMFCHILD" val="Tru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.09512"/>
  <p:tag name="ORIGINALWIDTH" val="2.259331"/>
  <p:tag name="EMFCHILD" val="Tru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91183"/>
  <p:tag name="ORIGINALWIDTH" val="5.593661"/>
  <p:tag name="EMFCHILD" val="Tru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86"/>
  <p:tag name="ORIGINALWIDTH" val="1.811456"/>
  <p:tag name="EMFCHILD" val="Tru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75434"/>
  <p:tag name="ORIGINALWIDTH" val="2.779882"/>
  <p:tag name="EMFCHILD" val="Tru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86"/>
  <p:tag name="ORIGINALWIDTH" val="1.804488"/>
  <p:tag name="EMFCHILD" val="Tru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86"/>
  <p:tag name="ORIGINALWIDTH" val="1.811456"/>
  <p:tag name="EMFCHILD" val="Tru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75434"/>
  <p:tag name="ORIGINALWIDTH" val="4.256928"/>
  <p:tag name="EMFCHILD" val="Tru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86"/>
  <p:tag name="ORIGINALWIDTH" val="1.804488"/>
  <p:tag name="EMFCHILD" val="Tru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8899"/>
  <p:tag name="ORIGINALWIDTH" val="6.638739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2873"/>
  <p:tag name="ORIGINALWIDTH" val="1.813189"/>
  <p:tag name="EMFCHILD" val="Tru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2482"/>
  <p:tag name="ORIGINALWIDTH" val="5.902204"/>
  <p:tag name="EMFCHILD" val="Tru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86"/>
  <p:tag name="ORIGINALWIDTH" val="1.811456"/>
  <p:tag name="EMFCHILD" val="Tru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75434"/>
  <p:tag name="ORIGINALWIDTH" val="4.256928"/>
  <p:tag name="EMFCHILD" val="Tru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68583"/>
  <p:tag name="ORIGINALWIDTH" val="0.8848031"/>
  <p:tag name="EMFCHILD" val="Tru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75434"/>
  <p:tag name="ORIGINALWIDTH" val="6.395865"/>
  <p:tag name="EMFCHILD" val="Tru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86"/>
  <p:tag name="ORIGINALWIDTH" val="1.804488"/>
  <p:tag name="EMFCHILD" val="Tru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8899"/>
  <p:tag name="ORIGINALWIDTH" val="6.638739"/>
  <p:tag name="EMFCHILD" val="Tru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118111"/>
  <p:tag name="ORIGINALWIDTH" val="3.593071"/>
  <p:tag name="EMFCHILD" val="Tru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91183"/>
  <p:tag name="ORIGINALWIDTH" val="5.593661"/>
  <p:tag name="EMFCHILD" val="Tru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86"/>
  <p:tag name="ORIGINALWIDTH" val="1.811456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0039"/>
  <p:tag name="ORIGINALWIDTH" val="3.061496"/>
  <p:tag name="EMFCHILD" val="Tru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75434"/>
  <p:tag name="ORIGINALWIDTH" val="2.779882"/>
  <p:tag name="EMFCHILD" val="Tru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86"/>
  <p:tag name="ORIGINALWIDTH" val="1.804488"/>
  <p:tag name="EMFCHILD" val="Tru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86"/>
  <p:tag name="ORIGINALWIDTH" val="1.811456"/>
  <p:tag name="EMFCHILD" val="Tru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75434"/>
  <p:tag name="ORIGINALWIDTH" val="6.395865"/>
  <p:tag name="EMFCHILD" val="Tru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86"/>
  <p:tag name="ORIGINALWIDTH" val="1.804488"/>
  <p:tag name="EMFCHILD" val="Tru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8899"/>
  <p:tag name="ORIGINALWIDTH" val="6.638739"/>
  <p:tag name="EMFCHILD" val="Tru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91183"/>
  <p:tag name="ORIGINALWIDTH" val="5.593661"/>
  <p:tag name="EMFCHILD" val="Tru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86"/>
  <p:tag name="ORIGINALWIDTH" val="1.811456"/>
  <p:tag name="EMFCHILD" val="Tru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75434"/>
  <p:tag name="ORIGINALWIDTH" val="4.047913"/>
  <p:tag name="EMFCHILD" val="Tru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86"/>
  <p:tag name="ORIGINALWIDTH" val="1.804488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31417"/>
  <p:tag name="ORIGINALWIDTH" val="1.826142"/>
  <p:tag name="EMFCHILD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2873"/>
  <p:tag name="ORIGINALWIDTH" val="1.80622"/>
  <p:tag name="EMFCHILD" val="Tru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86"/>
  <p:tag name="ORIGINALWIDTH" val="1.811456"/>
  <p:tag name="EMFCHILD" val="Tru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75434"/>
  <p:tag name="ORIGINALWIDTH" val="4.256928"/>
  <p:tag name="EMFCHILD" val="Tru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86"/>
  <p:tag name="ORIGINALWIDTH" val="1.804488"/>
  <p:tag name="EMFCHILD" val="Tru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8899"/>
  <p:tag name="ORIGINALWIDTH" val="6.638739"/>
  <p:tag name="EMFCHILD" val="Tru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2482"/>
  <p:tag name="ORIGINALWIDTH" val="5.902204"/>
  <p:tag name="EMFCHILD" val="Tru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86"/>
  <p:tag name="ORIGINALWIDTH" val="1.811456"/>
  <p:tag name="EMFCHILD" val="Tru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75434"/>
  <p:tag name="ORIGINALWIDTH" val="4.256928"/>
  <p:tag name="EMFCHILD" val="Tru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68583"/>
  <p:tag name="ORIGINALWIDTH" val="0.8848031"/>
  <p:tag name="EMFCHILD" val="Tru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75434"/>
  <p:tag name="ORIGINALWIDTH" val="6.395865"/>
  <p:tag name="EMFCHILD" val="Tru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86"/>
  <p:tag name="ORIGINALWIDTH" val="1.804488"/>
  <p:tag name="EMFCHILD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86417"/>
  <p:tag name="ORIGINALWIDTH" val="6.625117"/>
  <p:tag name="EMFCHILD" val="Tru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8899"/>
  <p:tag name="ORIGINALWIDTH" val="6.638739"/>
  <p:tag name="EMFCHILD" val="Tru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118111"/>
  <p:tag name="ORIGINALWIDTH" val="3.593071"/>
  <p:tag name="EMFCHILD" val="Tru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91183"/>
  <p:tag name="ORIGINALWIDTH" val="5.593661"/>
  <p:tag name="EMFCHILD" val="Tru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86"/>
  <p:tag name="ORIGINALWIDTH" val="1.811456"/>
  <p:tag name="EMFCHILD" val="Tru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75434"/>
  <p:tag name="ORIGINALWIDTH" val="4.047913"/>
  <p:tag name="EMFCHILD" val="Tru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86"/>
  <p:tag name="ORIGINALWIDTH" val="1.804488"/>
  <p:tag name="EMFCHILD" val="Tru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86"/>
  <p:tag name="ORIGINALWIDTH" val="1.811456"/>
  <p:tag name="EMFCHILD" val="Tru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75434"/>
  <p:tag name="ORIGINALWIDTH" val="6.395865"/>
  <p:tag name="EMFCHILD" val="Tru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386"/>
  <p:tag name="ORIGINALWIDTH" val="1.804488"/>
  <p:tag name="EMFCHILD" val="Tru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.09512"/>
  <p:tag name="ORIGINALWIDTH" val="2.259331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67945"/>
  <p:tag name="ORIGINALWIDTH" val="13.26023"/>
  <p:tag name="EMFCHILD" val="Tru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54298"/>
  <p:tag name="ORIGINALWIDTH" val="24.01811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1\rightarrow j$$&#10;&#10;&#10;&#10;\end{document}"/>
  <p:tag name="IGUANATEXSIZE" val="24"/>
  <p:tag name="IGUANATEXCURSOR" val="23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65223"/>
  <p:tag name="ORIGINALWIDTH" val="90.64081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mathcal{M}^{(-)} = \mathcal{M}_1 + \mathcal{M}^{(-)}_{\geq 2}$$&#10;&#10;&#10;&#10;\end{document}"/>
  <p:tag name="IGUANATEXSIZE" val="24"/>
  <p:tag name="IGUANATEXCURSOR" val="28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3157"/>
  <p:tag name="ORIGINALWIDTH" val="63.50154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 = J_{(1)}S_{(1,1)}\bar{J}_{(1)}$$&#10;&#10;&#10;&#10;\end{document}"/>
  <p:tag name="IGUANATEXSIZE" val="20"/>
  <p:tag name="IGUANATEXCURSOR" val="26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.85272"/>
  <p:tag name="ORIGINALWIDTH" val="115.4858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=\frac{i}{2}\sum_{n,m\geq 2}\left[ J\otimes S\otimes \bar{J} + ...\right]$$&#10;&#10;&#10;&#10;\end{document}"/>
  <p:tag name="IGUANATEXSIZE" val="20"/>
  <p:tag name="IGUANATEXCURSOR" val="29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51138"/>
  <p:tag name="ORIGINALWIDTH" val="257.3173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left(e^{\frac{i\pi}{2}\gamma_{(1,1)}}-1\right)\mathcal{M}_1 = -i\mathcal{M}^\dag\mathcal{M}^{(-)} - \left[\left.\mathcal{M}_{\geq 2}^{(-)} \right|_{s\rightarrow e^{i\pi}s} -\mathcal{M}_{\geq 2}^{(-)} \right]$$&#10;&#10;&#10;&#10;\end{document}"/>
  <p:tag name="IGUANATEXSIZE" val="20"/>
  <p:tag name="IGUANATEXCURSOR" val="43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55774"/>
  <p:tag name="ORIGINALWIDTH" val="9.524803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i\pi$$&#10;&#10;&#10;&#10;\end{document}"/>
  <p:tag name="IGUANATEXSIZE" val="18"/>
  <p:tag name="IGUANATEXCURSOR" val="23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8689"/>
  <p:tag name="ORIGINALWIDTH" val="75.4513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S_{(1,j)} = S_{(j,1)} = 0$$&#10;&#10;&#10;&#10;\end{document}"/>
  <p:tag name="IGUANATEXSIZE" val="20"/>
  <p:tag name="IGUANATEXCURSOR" val="25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0496"/>
  <p:tag name="ORIGINALWIDTH" val="5.869449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S_{(1,j)} = S_{(j,1)} = 0$$&#10;&#10;&#10;&#10;\end{document}"/>
  <p:tag name="IGUANATEXSIZE" val="20"/>
  <p:tag name="IGUANATEXCURSOR" val="25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5197"/>
  <p:tag name="ORIGINALWIDTH" val="1.801417"/>
  <p:tag name="EMFCHILD" val="Tru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62165"/>
  <p:tag name="ORIGINALWIDTH" val="2.521969"/>
  <p:tag name="EMFCHIL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5157"/>
  <p:tag name="ORIGINALWIDTH" val="3.431102"/>
  <p:tag name="EMFCHILD" val="Tru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5315"/>
  <p:tag name="ORIGINALWIDTH" val="0.8799213"/>
  <p:tag name="EMFCHILD" val="Tru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48622"/>
  <p:tag name="ORIGINALWIDTH" val="3.041614"/>
  <p:tag name="EMFCHILD" val="Tru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5197"/>
  <p:tag name="ORIGINALWIDTH" val="1.794488"/>
  <p:tag name="EMFCHILD" val="Tru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47795"/>
  <p:tag name="ORIGINALWIDTH" val="6.582126"/>
  <p:tag name="EMFCHILD" val="Tru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0496"/>
  <p:tag name="ORIGINALWIDTH" val="5.869449"/>
  <p:tag name="EMFCHILD" val="Tru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5197"/>
  <p:tag name="ORIGINALWIDTH" val="1.801417"/>
  <p:tag name="EMFCHILD" val="Tru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48622"/>
  <p:tag name="ORIGINALWIDTH" val="3.041614"/>
  <p:tag name="EMFCHILD" val="Tru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5315"/>
  <p:tag name="ORIGINALWIDTH" val="0.8799213"/>
  <p:tag name="EMFCHILD" val="Tru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62165"/>
  <p:tag name="ORIGINALWIDTH" val="2.521969"/>
  <p:tag name="EMFCHILD" val="Tru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15197"/>
  <p:tag name="ORIGINALWIDTH" val="1.794488"/>
  <p:tag name="EMFCHILD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19566"/>
  <p:tag name="ORIGINALWIDTH" val="5.230354"/>
  <p:tag name="EMFCHILD" val="Tru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47795"/>
  <p:tag name="ORIGINALWIDTH" val="6.582126"/>
  <p:tag name="EMFCHILD" val="Tru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97008"/>
  <p:tag name="ORIGINALWIDTH" val="4.167008"/>
  <p:tag name="EMFCHILD" val="Tru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55774"/>
  <p:tag name="ORIGINALWIDTH" val="2.8493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i\pi$$&#10;&#10;&#10;&#10;\end{document}"/>
  <p:tag name="IGUANATEXSIZE" val="18"/>
  <p:tag name="IGUANATEXCURSOR" val="23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4"/>
  <p:tag name="ORIGINALWIDTH" val="5.828128"/>
  <p:tag name="EMFCHILD" val="Tru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.66957"/>
  <p:tag name="ORIGINALWIDTH" val="3.782165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left(e^{\frac{i\pi}{2}\gamma_{(1,1)}}-1\right)\mathcal{M}_1 = -i\mathcal{M}^\dag\mathcal{M}^{(-)} - \left[\left.\mathcal{M}_{\geq 2}^{(-)} \right|_{s\rightarrow e^{i\pi}s} -\mathcal{M}_{\geq 2}^{(-)} \right]$$&#10;&#10;&#10;&#10;\end{document}"/>
  <p:tag name="IGUANATEXSIZE" val="20"/>
  <p:tag name="IGUANATEXCURSOR" val="43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01103"/>
  <p:tag name="ORIGINALWIDTH" val="3.821968"/>
  <p:tag name="EMFCHILD" val="Tru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18032"/>
  <p:tag name="ORIGINALWIDTH" val="1.751732"/>
  <p:tag name="EMFCHILD" val="Tru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93465"/>
  <p:tag name="ORIGINALWIDTH" val="3.354173"/>
  <p:tag name="EMFCHILD" val="Tru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527953"/>
  <p:tag name="ORIGINALWIDTH" val="6.970117"/>
  <p:tag name="EMFCHILD" val="Tru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55788"/>
  <p:tag name="ORIGINALWIDTH" val="2.478307"/>
  <p:tag name="EMFCHIL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2873"/>
  <p:tag name="ORIGINALWIDTH" val="1.813189"/>
  <p:tag name="EMFCHILD" val="Tru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819"/>
  <p:tag name="ORIGINALWIDTH" val="4.020039"/>
  <p:tag name="EMFCHILD" val="Tru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8859"/>
  <p:tag name="ORIGINALWIDTH" val="1.46311"/>
  <p:tag name="EMFCHILD" val="Tru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55788"/>
  <p:tag name="ORIGINALWIDTH" val="2.045354"/>
  <p:tag name="EMFCHILD" val="Tru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639646"/>
  <p:tag name="ORIGINALWIDTH" val="0.676811"/>
  <p:tag name="EMFCHILD" val="Tru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55788"/>
  <p:tag name="ORIGINALWIDTH" val="2.045354"/>
  <p:tag name="EMFCHILD" val="Tru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88859"/>
  <p:tag name="ORIGINALWIDTH" val="1.45811"/>
  <p:tag name="EMFCHILD" val="Tru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150788"/>
  <p:tag name="ORIGINALWIDTH" val="6.081337"/>
  <p:tag name="EMFCHILD" val="Tru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1576"/>
  <p:tag name="ORIGINALWIDTH" val="3.284527"/>
  <p:tag name="EMFCHILD" val="Tru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.66957"/>
  <p:tag name="ORIGINALWIDTH" val="3.782165"/>
  <p:tag name="EMFCHILD" val="Tru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35198"/>
  <p:tag name="ORIGINALWIDTH" val="10.83894"/>
  <p:tag name="EMFCHIL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0039"/>
  <p:tag name="ORIGINALWIDTH" val="3.061496"/>
  <p:tag name="EMFCHILD" val="Tru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3544"/>
  <p:tag name="ORIGINALWIDTH" val="2.536023"/>
  <p:tag name="EMFCHILD" val="Tru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28386"/>
  <p:tag name="ORIGINALWIDTH" val="6.618818"/>
  <p:tag name="EMFCHILD" val="Tru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150788"/>
  <p:tag name="ORIGINALWIDTH" val="6.081337"/>
  <p:tag name="EMFCHILD" val="Tru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7382"/>
  <p:tag name="ORIGINALWIDTH" val="2.627598"/>
  <p:tag name="EMFCHILD" val="Tru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35198"/>
  <p:tag name="ORIGINALWIDTH" val="10.83894"/>
  <p:tag name="EMFCHILD" val="Tru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8741"/>
  <p:tag name="ORIGINALWIDTH" val="2.577834"/>
  <p:tag name="EMFCHILD" val="Tru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35198"/>
  <p:tag name="ORIGINALWIDTH" val="10.83894"/>
  <p:tag name="EMFCHILD" val="Tru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7127"/>
  <p:tag name="ORIGINALWIDTH" val="1.811456"/>
  <p:tag name="EMFCHILD" val="Tru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559449"/>
  <p:tag name="ORIGINALWIDTH" val="4.709803"/>
  <p:tag name="EMFCHILD" val="Tru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7127"/>
  <p:tag name="ORIGINALWIDTH" val="1.804488"/>
  <p:tag name="EMFCHIL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06614"/>
  <p:tag name="ORIGINALWIDTH" val="0.8856692"/>
  <p:tag name="EMFCHILD" val="Tru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150788"/>
  <p:tag name="ORIGINALWIDTH" val="6.081337"/>
  <p:tag name="EMFCHILD" val="Tru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.66957"/>
  <p:tag name="ORIGINALWIDTH" val="2.259331"/>
  <p:tag name="EMFCHILD" val="Tru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35198"/>
  <p:tag name="ORIGINALWIDTH" val="10.83894"/>
  <p:tag name="EMFCHILD" val="Tru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7127"/>
  <p:tag name="ORIGINALWIDTH" val="1.811456"/>
  <p:tag name="EMFCHILD" val="Tru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559449"/>
  <p:tag name="ORIGINALWIDTH" val="4.709803"/>
  <p:tag name="EMFCHILD" val="Tru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7127"/>
  <p:tag name="ORIGINALWIDTH" val="1.804488"/>
  <p:tag name="EMFCHILD" val="Tru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4568"/>
  <p:tag name="ORIGINALWIDTH" val="4.709803"/>
  <p:tag name="EMFCHILD" val="Tru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3544"/>
  <p:tag name="ORIGINALWIDTH" val="3.079488"/>
  <p:tag name="EMFCHILD" val="Tru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2481"/>
  <p:tag name="ORIGINALWIDTH" val="0.4279527"/>
  <p:tag name="EMFCHILD" val="Tru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2481"/>
  <p:tag name="ORIGINALWIDTH" val="0.4279527"/>
  <p:tag name="EMFCHIL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5157"/>
  <p:tag name="ORIGINALWIDTH" val="3.431102"/>
  <p:tag name="EMFCHILD" val="Tru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2481"/>
  <p:tag name="ORIGINALWIDTH" val="0.4279527"/>
  <p:tag name="EMFCHILD" val="Tru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76221"/>
  <p:tag name="ORIGINALWIDTH" val="2.779882"/>
  <p:tag name="EMFCHILD" val="Tru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28347"/>
  <p:tag name="ORIGINALWIDTH" val="6.855708"/>
  <p:tag name="EMFCHILD" val="Tru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76221"/>
  <p:tag name="ORIGINALWIDTH" val="2.981929"/>
  <p:tag name="EMFCHILD" val="Tru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18032"/>
  <p:tag name="ORIGINALWIDTH" val="1.751732"/>
  <p:tag name="EMFCHILD" val="Tru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93465"/>
  <p:tag name="ORIGINALWIDTH" val="3.354173"/>
  <p:tag name="EMFCHILD" val="Tru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76221"/>
  <p:tag name="ORIGINALWIDTH" val="2.779882"/>
  <p:tag name="EMFCHILD" val="Tru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150788"/>
  <p:tag name="ORIGINALWIDTH" val="6.081337"/>
  <p:tag name="EMFCHILD" val="Tru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35198"/>
  <p:tag name="ORIGINALWIDTH" val="10.83894"/>
  <p:tag name="EMFCHILD" val="Tru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7127"/>
  <p:tag name="ORIGINALWIDTH" val="1.811456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2873"/>
  <p:tag name="ORIGINALWIDTH" val="1.80622"/>
  <p:tag name="EMFCHILD" val="Tru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559449"/>
  <p:tag name="ORIGINALWIDTH" val="4.709803"/>
  <p:tag name="EMFCHILD" val="Tru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7127"/>
  <p:tag name="ORIGINALWIDTH" val="1.804488"/>
  <p:tag name="EMFCHILD" val="Tru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4568"/>
  <p:tag name="ORIGINALWIDTH" val="4.709803"/>
  <p:tag name="EMFCHILD" val="Tru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3544"/>
  <p:tag name="ORIGINALWIDTH" val="3.079488"/>
  <p:tag name="EMFCHILD" val="Tru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.66957"/>
  <p:tag name="ORIGINALWIDTH" val="2.259331"/>
  <p:tag name="EMFCHILD" val="Tru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66496"/>
  <p:tag name="ORIGINALWIDTH" val="6.597285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=\frac{i}{2}\sum_{n,m\geq 2}\left[ J\otimes S\otimes \bar{J} + ...\right]$$&#10;&#10;&#10;&#10;\end{document}"/>
  <p:tag name="IGUANATEXSIZE" val="20"/>
  <p:tag name="IGUANATEXCURSOR" val="29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08898"/>
  <p:tag name="ORIGINALWIDTH" val="2.619056"/>
  <p:tag name="EMFCHILD" val="Tru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74016"/>
  <p:tag name="ORIGINALWIDTH" val="4.960395"/>
  <p:tag name="EMFCHILD" val="Tru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50788"/>
  <p:tag name="ORIGINALWIDTH" val="3.958387"/>
  <p:tag name="EMFCHILD" val="Tru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56024"/>
  <p:tag name="ORIGINALWIDTH" val="13.20453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41181"/>
  <p:tag name="ORIGINALWIDTH" val="3.104449"/>
  <p:tag name="EMFCHILD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07479"/>
  <p:tag name="ORIGINALWIDTH" val="6.645078"/>
  <p:tag name="EMFCHILD" val="Tru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57835"/>
  <p:tag name="ORIGINALWIDTH" val="4.243111"/>
  <p:tag name="EMFCHILD" val="Tru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88268"/>
  <p:tag name="ORIGINALWIDTH" val="0.8819294"/>
  <p:tag name="EMFCHILD" val="Tru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57835"/>
  <p:tag name="ORIGINALWIDTH" val="6.37508"/>
  <p:tag name="EMFCHILD" val="Tru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12245"/>
  <p:tag name="ORIGINALWIDTH" val="4.694489"/>
  <p:tag name="EMFCHILD" val="Tru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01969"/>
  <p:tag name="ORIGINALWIDTH" val="3.069489"/>
  <p:tag name="EMFCHILD" val="Tru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61339"/>
  <p:tag name="ORIGINALWIDTH" val="1.904764"/>
  <p:tag name="EMFCHILD" val="Tru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8544"/>
  <p:tag name="ORIGINALWIDTH" val="5.575474"/>
  <p:tag name="EMFCHILD" val="Tru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50788"/>
  <p:tag name="ORIGINALWIDTH" val="6.617127"/>
  <p:tag name="EMFCHILD" val="Tru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41615"/>
  <p:tag name="ORIGINALWIDTH" val="5.882994"/>
  <p:tag name="EMFCHILD" val="Tru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50788"/>
  <p:tag name="ORIGINALWIDTH" val="6.617127"/>
  <p:tag name="EMFCHILD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88582"/>
  <p:tag name="ORIGINALWIDTH" val="5.598976"/>
  <p:tag name="EMFCHILD" val="Tru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002363"/>
  <p:tag name="ORIGINALWIDTH" val="3.581379"/>
  <p:tag name="EMFCHILD" val="Tru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8544"/>
  <p:tag name="ORIGINALWIDTH" val="5.575474"/>
  <p:tag name="EMFCHILD" val="Tru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50788"/>
  <p:tag name="ORIGINALWIDTH" val="6.597285"/>
  <p:tag name="EMFCHILD" val="Tru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26693"/>
  <p:tag name="ORIGINALWIDTH" val="1.051575"/>
  <p:tag name="EMFCHILD" val="Tru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26693"/>
  <p:tag name="ORIGINALWIDTH" val="1.051575"/>
  <p:tag name="EMFCHILD" val="Tru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26693"/>
  <p:tag name="ORIGINALWIDTH" val="1.051575"/>
  <p:tag name="EMFCHILD" val="Tru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61339"/>
  <p:tag name="ORIGINALWIDTH" val="1.904764"/>
  <p:tag name="EMFCHILD" val="Tru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"/>
  <p:tag name="ORIGINALWIDTH" val="6.549842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 = J_{(1)}S_{(1,1)}\bar{J}_{(1)}$$&#10;&#10;&#10;&#10;\end{document}"/>
  <p:tag name="IGUANATEXSIZE" val="20"/>
  <p:tag name="IGUANATEXCURSOR" val="26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2"/>
  <p:tag name="ORIGINALWIDTH" val="5.535354"/>
  <p:tag name="EMFCHILD" val="Tru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"/>
  <p:tag name="ORIGINALWIDTH" val="1.792559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2873"/>
  <p:tag name="ORIGINALWIDTH" val="1.813189"/>
  <p:tag name="EMFCHILD" val="Tru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"/>
  <p:tag name="ORIGINALWIDTH" val="2.509606"/>
  <p:tag name="EMFCHILD" val="Tru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"/>
  <p:tag name="ORIGINALWIDTH" val="1.785669"/>
  <p:tag name="EMFCHILD" val="Tru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2835"/>
  <p:tag name="ORIGINALWIDTH" val="5.840709"/>
  <p:tag name="EMFCHILD" val="Tru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"/>
  <p:tag name="ORIGINALWIDTH" val="1.792559"/>
  <p:tag name="EMFCHILD" val="Tru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"/>
  <p:tag name="ORIGINALWIDTH" val="2.509606"/>
  <p:tag name="EMFCHILD" val="Tru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47913"/>
  <p:tag name="ORIGINALWIDTH" val="0.8755906"/>
  <p:tag name="EMFCHILD" val="Tru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"/>
  <p:tag name="ORIGINALWIDTH" val="2.509606"/>
  <p:tag name="EMFCHILD" val="Tru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"/>
  <p:tag name="ORIGINALWIDTH" val="1.785669"/>
  <p:tag name="EMFCHILD" val="Tru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088189"/>
  <p:tag name="ORIGINALWIDTH" val="3.55563"/>
  <p:tag name="EMFCHILD" val="Tru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2"/>
  <p:tag name="ORIGINALWIDTH" val="5.535354"/>
  <p:tag name="EMFCHIL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5157"/>
  <p:tag name="ORIGINALWIDTH" val="3.431102"/>
  <p:tag name="EMFCHILD" val="Tru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"/>
  <p:tag name="ORIGINALWIDTH" val="1.792559"/>
  <p:tag name="EMFCHILD" val="Tru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"/>
  <p:tag name="ORIGINALWIDTH" val="2.509606"/>
  <p:tag name="EMFCHILD" val="Tru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"/>
  <p:tag name="ORIGINALWIDTH" val="1.785669"/>
  <p:tag name="EMFCHILD" val="Tru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21783"/>
  <p:tag name="ORIGINALWIDTH" val="10.90892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mathcal{M}^{(-)} = \mathcal{M}_1 + \mathcal{M}^{(-)}_{\geq 2}$$&#10;&#10;&#10;&#10;\end{document}"/>
  <p:tag name="IGUANATEXSIZE" val="24"/>
  <p:tag name="IGUANATEXCURSOR" val="28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62"/>
  <p:tag name="ORIGINALWIDTH" val="1.82313"/>
  <p:tag name="EMFCHILD" val="Tru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16994"/>
  <p:tag name="ORIGINALWIDTH" val="4.740223"/>
  <p:tag name="EMFCHILD" val="Tru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62"/>
  <p:tag name="ORIGINALWIDTH" val="1.816142"/>
  <p:tag name="EMFCHILD" val="Tru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33"/>
  <p:tag name="ORIGINALWIDTH" val="6.661548"/>
  <p:tag name="EMFCHILD" val="Tru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21783"/>
  <p:tag name="ORIGINALWIDTH" val="10.90892"/>
  <p:tag name="EMFCHILD" val="Tru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09"/>
  <p:tag name="ORIGINALWIDTH" val="2.552428"/>
  <p:tag name="EMFCHILD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2873"/>
  <p:tag name="ORIGINALWIDTH" val="1.80622"/>
  <p:tag name="EMFCHILD" val="Tru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103"/>
  <p:tag name="ORIGINALWIDTH" val="6.661548"/>
  <p:tag name="EMFCHILD" val="Tru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21783"/>
  <p:tag name="ORIGINALWIDTH" val="10.90892"/>
  <p:tag name="EMFCHILD" val="Tru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62"/>
  <p:tag name="ORIGINALWIDTH" val="1.82313"/>
  <p:tag name="EMFCHILD" val="Tru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16994"/>
  <p:tag name="ORIGINALWIDTH" val="4.740223"/>
  <p:tag name="EMFCHILD" val="Tru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62"/>
  <p:tag name="ORIGINALWIDTH" val="1.816142"/>
  <p:tag name="EMFCHILD" val="Tru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81166"/>
  <p:tag name="ORIGINALWIDTH" val="4.740223"/>
  <p:tag name="EMFCHILD" val="Tru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09"/>
  <p:tag name="ORIGINALWIDTH" val="3.099376"/>
  <p:tag name="EMFCHILD" val="Tru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82185"/>
  <p:tag name="ORIGINALWIDTH" val="3.353412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1\rightarrow j$$&#10;&#10;&#10;&#10;\end{document}"/>
  <p:tag name="IGUANATEXSIZE" val="24"/>
  <p:tag name="IGUANATEXCURSOR" val="23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67093"/>
  <p:tag name="ORIGINALWIDTH" val="9.023752"/>
  <p:tag name="EMFCHILD" val="Tru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08661"/>
  <p:tag name="ORIGINALWIDTH" val="4.166371"/>
  <p:tag name="EMFCHILD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21772"/>
  <p:tag name="ORIGINALWIDTH" val="10.8691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mathcal{M}_{2\rightarrow 2} = \sum_{j,k}J_{(j)}\otimes S_{(j,k)}\otimes \bar{J}_{(k)}$$&#10;&#10;&#10;&#10;\end{document}"/>
  <p:tag name="IGUANATEXSIZE" val="20"/>
  <p:tag name="IGUANATEXCURSOR" val="30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.29193"/>
  <p:tag name="ORIGINALWIDTH" val="31.9624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gamma_{(1,1)}^{(1)} = $$&#10;&#10;&#10;&#10;\end{document}"/>
  <p:tag name="IGUANATEXSIZE" val="20"/>
  <p:tag name="IGUANATEXCURSOR" val="25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7633"/>
  <p:tag name="ORIGINALWIDTH" val="131.0318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&#10;\left(&#10;\begin{gathered}&#10;\begin{tikzpicture}&#10;\begin{feynman}&#10; \vertex (i1)  at (-2,1.5);&#10; \vertex (f1) at (2, 1.5);&#10; \vertex (i2)  at (-2,-1.5);&#10; \vertex (f2) at (2, -1.5);&#10; \vertex (g11) at (-1,1.5);&#10; \vertex (g12) at (1,1.5);&#10; \vertex (g21) at (-1,-1.5);&#10; \vertex (g22) at (1,-1.5);&#10; \vertex (m1) at (0, 1.5);&#10; \vertex (m2) at (0,-1.5);&#10; \vertex (c1) at (0, 2.125);&#10; \vertex (c2) at (0,-2.125);&#10; \vertex [label= \(n\)] at (-2, 1);&#10; \vertex [label= \(\bar{n}\)] at (-2, -1.5);&#10;\diagram*{&#10; (i1)--[charged scalar, line width = 0.3mm](g11)--[charged scalar, line width = 0.3mm](m1)--[charged scalar, line width = 0.3mm](g12)--[charged scalar, line width = 0.3mm](f1),&#10; (f2)--[charged scalar, line width = 0.3mm](g22)--[charged scalar, line width = 0.3mm](m2)--[charged scalar, line width = 0.3mm](g21)--[charged scalar, line width = 0.3mm](i2),&#10; (g11)--[scalar, red, line width = 0.3mm](g21),&#10; (g12)--[scalar, red, line width = 0.3mm](g22),&#10; (c1)--[scalar, gray, line width = 0.3mm](c2),&#10;};&#10;\end{feynman}&#10; \filldraw[red] (-1,1.5) ellipse (0.6mm and 1.2mm);&#10; \filldraw[red] (-1,-1.5) ellipse (0.6mm and 1.2mm);&#10; \filldraw[red] (1,1.5) ellipse (0.6mm and 1.2mm);&#10; \filldraw[red] (1, -1.5) ellipse (0.6mm and 1.2mm);&#10;\end{tikzpicture}&#10;\end{gathered}&#10;\right)&#10;$$&#10;&#10;&#10;&#10;\end{document}"/>
  <p:tag name="IGUANATEXSIZE" val="10"/>
  <p:tag name="IGUANATEXCURSOR" val="121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.57236"/>
  <p:tag name="ORIGINALWIDTH" val="10.25772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frac{1}{i\pi}$$&#10;&#10;&#10;&#10;\end{document}"/>
  <p:tag name="IGUANATEXSIZE" val="20"/>
  <p:tag name="IGUANATEXCURSOR" val="24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3"/>
  <p:tag name="ORIGINALWIDTH" val="11.51685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^{(-)}$$&#10;&#10;&#10;&#10;\end{document}"/>
  <p:tag name="IGUANATEXSIZE" val="20"/>
  <p:tag name="IGUANATEXCURSOR" val="23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693"/>
  <p:tag name="ORIGINALWIDTH" val="118.2914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left(&#10;\begin{gathered}&#10;\begin{tikzpicture}&#10;\begin{feynman}&#10; \vertex (f1) at (1,1.5);&#10; \vertex (f2) at (1,-1.5);&#10; \vertex (p3) at (1.75, 1.5);&#10; \vertex (p2) at (-1.75, 1.5);&#10; \vertex (p1) at (-1.75, -1.5);&#10; \vertex (p4) at (1.75, -1.5);&#10; \vertex [label= \(n\)] at (-1.75, 1);&#10; \vertex [label= \(\bar{n}\)] at (-1.75, -1.5);&#10; \vertex (g1) at (-1, 1.5);&#10; \vertex (g2) at (-1, -1.5);&#10; \vertex (c1) at (0, 2.0);&#10; \vertex (c2) at (0, -2.0);&#10;  \vertex (c3) at (0, 1.5);&#10; \vertex (c4) at (0, -1.5);&#10; \vertex (s1) at (-1,.622);&#10; \vertex (s2) at (-1, -.622);&#10;\diagram*{&#10; (f1)--[scalar, red, line width = 0.3mm](f2),&#10; (p2)--[charged scalar,  line width = 0.3mm](g1)--[charged scalar,  line width = 0.3mm](c3)--[charged scalar,  line width = 0.3mm](f1)--[charged scalar,  line width = 0.3mm](p3),&#10; (p4)--[charged scalar,  line width = 0.3mm](f2)--[charged scalar,  line width = 0.3mm](c4)--[charged scalar,  line width = 0.3mm](g2)--[charged scalar,  line width = 0.3mm](p1),&#10; (c1)--[scalar, gray, line width = 0.3mm](c2),&#10; (g1)--[scalar, red, line width = 0.3mm](s1),&#10; (g2)--[scalar, red, line width = 0.3mm](s2),&#10; % (s2)--[SGreen, fermion,looseness = 1.75, line width=0.3mm, half right](s1)--[SGreen, fermion,looseness = 1.75, line width=0.3mm, half right](s2),&#10; (s2)--[SGreen, gluon,looseness = 1.75, line width=0.3mm, half right](s1)--[SGreen, gluon,looseness = 1.75, line width=0.3mm, half right](s2),&#10;};&#10;\end{feynman}&#10; \filldraw[red] (-1,1.5) ellipse (0.6mm and 1.2mm);&#10; \filldraw[red] (-1,-1.5) ellipse (0.6mm and 1.2mm);&#10; \filldraw[red] (1,1.5) ellipse (0.6mm and 1.2mm);&#10; \filldraw[red] (1, -1.5) ellipse (0.6mm and 1.2mm);&#10; \filldraw[red] (-1,.622) ellipse (0.6mm and 1.2mm);&#10; \filldraw[red] (-1,-.622) ellipse (0.6mm and 1.2mm);&#10;\end{tikzpicture}&#10;\end{gathered}&#10;\right)$$&#10;&#10;&#10;&#10;&#10;\end{document}"/>
  <p:tag name="IGUANATEXSIZE" val="8"/>
  <p:tag name="IGUANATEXCURSOR" val="200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693"/>
  <p:tag name="ORIGINALWIDTH" val="118.2914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&#10;\left(&#10;\begin{gathered}&#10;\begin{tikzpicture}&#10;\begin{feynman}&#10; \vertex (f1) at (1,1.5);&#10; \vertex (f2) at (1,-1.5);&#10; \vertex (p3) at (1.75, 1.5);&#10; \vertex (p2) at (-1.75, 1.5);&#10; \vertex (p1) at (-1.75, -1.5);&#10; \vertex (p4) at (1.75, -1.5);&#10; \vertex [label= \(n\)] at (-1.75, 1);&#10; \vertex [label= \(\bar{n}\)] at (-1.75, -1.5);&#10; \vertex (g1) at (-1, 1.5);&#10; \vertex (g2) at (-1, -1.5);&#10; \vertex (c1) at (0, 2.0);&#10; \vertex (c2) at (0, -2.0);&#10; \vertex (s1) at (-1,.622);&#10; \vertex (s2) at (-1, -.622);&#10;    \vertex (c3) at (0, 1.5);&#10; \vertex (c4) at (0, -1.5);&#10;\diagram*{&#10; (f1)--[scalar, red, line width = 0.3mm](f2),&#10; (p2)--[charged scalar,  line width = 0.3mm](g1)--[charged scalar,  line width = 0.3mm](c3)--[charged scalar,  line width = 0.3mm](f1)--[charged scalar,  line width = 0.3mm](p3),&#10; (p4)--[charged scalar,  line width = 0.3mm](f2)--[charged scalar,  line width = 0.3mm](c4)--[charged scalar,  line width = 0.3mm](g2)--[charged scalar,  line width = 0.3mm](p1),&#10; (c1)--[scalar, gray, line width = 0.3mm ](c2),&#10; (g1)--[scalar, red, line width = 0.3mm](s1),&#10; (g2)--[scalar, red, line width = 0.3mm](s2),&#10;  (s2)--[SGreen, fermion,looseness = 1.75, line width=0.3mm, half right](s1)--[SGreen, fermion,looseness = 1.75, line width=0.3mm, half right](s2),&#10; %(s2)--[SGreen, gluon,looseness = 1.75, line width=0.3mm, half right](s1)--[SGreen, gluon,looseness = 1.75, line width=0.3mm, half right](s2),&#10;};&#10;\end{feynman}&#10; \filldraw[red] (-1,1.5) ellipse (0.6mm and 1.2mm);&#10; \filldraw[red] (-1,-1.5) ellipse (0.6mm and 1.2mm);&#10; \filldraw[red] (1,1.5) ellipse (0.6mm and 1.2mm);&#10; \filldraw[red] (1., -1.5) ellipse (0.6mm and 1.2mm);&#10; \filldraw[red] (-1,.622) ellipse (0.6mm and 1.2mm);&#10; \filldraw[red] (-1,-.622) ellipse (0.6mm and 1.2mm);&#10;\end{tikzpicture}&#10;\end{gathered}\right)&#10;$$&#10;&#10;&#10;&#10;\end{document}"/>
  <p:tag name="IGUANATEXSIZE" val="8"/>
  <p:tag name="IGUANATEXCURSOR" val="200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693"/>
  <p:tag name="ORIGINALWIDTH" val="118.2914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&#10;\left(&#10;\begin{gathered}&#10;\begin{tikzpicture}&#10;\begin{feynman}&#10; \vertex (f1) at (1,1.5);&#10; \vertex (f2) at (1,-1.5);&#10; \vertex (p3) at (1.75, 1.5);&#10; \vertex (p2) at (-1.75, 1.5);&#10; \vertex (p1) at (-1.75, -1.5);&#10; \vertex (p4) at (1.75, -1.5);&#10; \vertex [label= \(n\)] at (-1.75, 1.);&#10; \vertex [label= \(\bar{n}\)] at (-1.75, -1.5);&#10; \vertex (g1) at (-1, 1.5);&#10; \vertex (g2) at (-1, -1.5);&#10; \vertex (c1) at (0, 2.0);&#10; \vertex (c2) at (0, -2.0);&#10; \vertex (s1) at (1,0);&#10; \vertex (s2) at (-1, 0);&#10;    \vertex (c3) at (0, 1.5);&#10; \vertex (c4) at (0, -1.5);&#10;\diagram*{&#10; (f1)--[scalar, red, line width = 0.3mm](s1),&#10; (f2)--[scalar, red, line width = 0.3mm](s1),&#10; (p2)--[charged scalar,  line width = 0.3mm](g1)--[charged scalar,  line width = 0.3mm](c3)--[charged scalar,  line width = 0.3mm](f1)--[charged scalar,  line width = 0.3mm](p3),&#10; (p4)--[charged scalar,  line width = 0.3mm](f2)--[charged scalar,  line width = 0.3mm](c4)--[charged scalar,  line width = 0.3mm](g2)--[charged scalar,  line width = 0.3mm](p1),&#10; (c1)--[scalar, gray, line width = 0.3mm](c2),&#10; (g1)--[scalar, red, line width = 0.3mm](g2),&#10; % (s2)--[SGreen, fermion,looseness = 1.75, line width=0.3mm, half right](s1)--[SGreen, fermion,looseness = 1.75, line width=0.3mm, half right](s2),&#10; (s2)--[SGreen, gluon,line width=0.3mm](s1),&#10;};&#10;\end{feynman}&#10; \filldraw[red] (-1,1.5) ellipse (0.6mm and 1.2mm);&#10; \filldraw[red] (-1,-1.5) ellipse (0.6mm and 1.2mm);&#10; \filldraw[red] (1,1.5) ellipse (0.6mm and 1.2mm);&#10; \filldraw[red] (1, -1.5) ellipse (0.6mm and 1.2mm);&#10; \filldraw[red] (1,0) ellipse (0.6mm and 1.2mm);&#10; \filldraw[red] (-1,0) ellipse (0.6mm and 1.2mm);&#10;\end{tikzpicture}&#10;\end{gathered}&#10;\right)&#10;$$&#10;&#10;&#10;&#10;\end{document}"/>
  <p:tag name="IGUANATEXSIZE" val="8"/>
  <p:tag name="IGUANATEXCURSOR" val="23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.29193"/>
  <p:tag name="ORIGINALWIDTH" val="55.31568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gamma_{(1,1)}^{(2)}+\gamma_{(1,1)}^{(1)}$$&#10;&#10;&#10;&#10;\end{document}"/>
  <p:tag name="IGUANATEXSIZE" val="20"/>
  <p:tag name="IGUANATEXCURSOR" val="25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.40723"/>
  <p:tag name="ORIGINALWIDTH" val="100.9894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&#10;\left(&#10;\begin{gathered}&#10;\scalebox{0.5}{&#10;\begin{tikzpicture}&#10;\begin{feynman}&#10; \vertex (f1) at (0,1.5);&#10; \vertex (f2) at (0,-1.5);&#10; \vertex (p3) at (1, 1.5);&#10; \vertex (p2) at (-1, 1.5);&#10; \vertex (p1) at (-1, -1.5);&#10; \vertex (p4) at (1, -1.5);&#10; \vertex [label= \(n\)] at (-1, 1.);&#10; \vertex [label= \(\bar{n}\)] at (-1, -1.5);&#10; \vertex (g1) at (0, 1.278);&#10; \vertex (g2) at (0, -.722);&#10; \vertex (c1) at (.25, 1);&#10; \vertex (c2) at (.25, -1);&#10; \vertex (s1) at (0,.65);&#10; \vertex (s2) at (0, -.65);&#10;\diagram*{&#10; (f1)--[scalar, red, line width = 0.3mm](s1),&#10; (f2)--[scalar, red, line width = 0.3mm](s2),&#10; (p2)--[charged scalar,  line width = 0.3mm](f1)--[charged scalar,  line width = 0.3mm](p3),&#10; (p4)--[charged scalar,  line width = 0.3mm](f2)--[charged scalar,  line width = 0.3mm](p1),&#10; (s2)--[SGreen, fermion,looseness = 1.75, line width=0.3mm, half right](s1)--[SGreen, fermion,looseness = 1.75, line width=0.3mm, half right](s2),&#10;% (s2)--[SGreen, gluon,looseness = 1.75, line width=0.3mm, half right](s1)--[SGreen, gluon,looseness = 1.75, line width=0.3mm, half right](s2),&#10;};&#10;\end{feynman}&#10; \filldraw[red] (0,1.5) ellipse (0.6mm and 1.2mm);&#10; \filldraw[red] (0, -1.5) ellipse (0.6mm and 1.2mm);&#10; \filldraw[red] (0,.65) ellipse (0.6mm and 1.2mm);&#10; \filldraw[red] (0, -.65) ellipse (0.6mm and 1.2mm);&#10;\end{tikzpicture}&#10;}&#10;\end{gathered}&#10;\,\,+\,\,&#10;\begin{gathered}&#10;\scalebox{0.5}{&#10;\begin{tikzpicture}&#10;\begin{feynman}&#10; \vertex (f1) at (0,1.5);&#10; \vertex (f2) at (0,-1.5);&#10; \vertex (p3) at (1, 1.5);&#10; \vertex (p2) at (-1, 1.5);&#10; \vertex (p1) at (-1, -1.5);&#10; \vertex (p4) at (1, -1.5);&#10; \vertex [label= \(n\)] at (-1, 1.);&#10; \vertex [label= \(\bar{n}\)] at (-1, -1.5);&#10; \vertex (g1) at (0, 1.278);&#10; \vertex (g2) at (0, -.722);&#10; \vertex (c1) at (.25, 1);&#10; \vertex (c2) at (.25, -1);&#10; \vertex (s1) at (0,.65);&#10; \vertex (s2) at (0, -.65);&#10;\diagram*{&#10; (f1)--[scalar, red, line width = 0.3mm](s1),&#10; (f2)--[scalar, red, line width = 0.3mm](s2),&#10; (p2)--[charged scalar,  line width = 0.3mm](f1)--[charged scalar,  line width = 0.3mm](p3),&#10; (p4)--[charged scalar,  line width = 0.3mm](f2)--[charged scalar,  line width = 0.3mm](p1),&#10;% (s2)--[SGreen, fermion,looseness = 1.75, line width=0.3mm, half right](s1)--[SGreen, fermion,looseness = 1.75, line width=0.3mm, half right](s2),&#10; (s2)--[SGreen, gluon,looseness = 1.75, line width=0.3mm, half right](s1)--[SGreen, gluon,looseness = 1.75, line width=0.3mm, half right](s2),&#10;};&#10;\end{feynman}&#10; \filldraw[red] (0,1.5) ellipse (0.6mm and 1.2mm);&#10; \filldraw[red] (0, -1.5) ellipse (0.6mm and 1.2mm);&#10; \filldraw[red] (0,.65) ellipse (0.6mm and 1.2mm);&#10; \filldraw[red] (0, -.65) ellipse (0.6mm and 1.2mm);&#10;\end{tikzpicture}&#10;}&#10;\end{gathered}&#10;\right)&#10;$$&#10;&#10;&#10;&#10;\end{document}"/>
  <p:tag name="IGUANATEXSIZE" val="16"/>
  <p:tag name="IGUANATEXCURSOR" val="25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22638"/>
  <p:tag name="ORIGINALWIDTH" val="6.211063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=$$&#10;&#10;&#10;&#10;\end{document}"/>
  <p:tag name="IGUANATEXSIZE" val="20"/>
  <p:tag name="IGUANATEXCURSOR" val="23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"/>
  <p:tag name="ORIGINALWIDTH" val="3.088032"/>
  <p:tag name="EMFCHILD" val="Tru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.57236"/>
  <p:tag name="ORIGINALWIDTH" val="10.25772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frac{2}{i\pi}$$&#10;&#10;&#10;&#10;\end{document}"/>
  <p:tag name="IGUANATEXSIZE" val="20"/>
  <p:tag name="IGUANATEXCURSOR" val="23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9811"/>
  <p:tag name="ORIGINALWIDTH" val="6.211063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+$$&#10;&#10;&#10;&#10;\end{document}"/>
  <p:tag name="IGUANATEXSIZE" val="20"/>
  <p:tag name="IGUANATEXCURSOR" val="23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.57236"/>
  <p:tag name="ORIGINALWIDTH" val="10.25772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frac{2}{i\pi}$$&#10;&#10;&#10;&#10;\end{document}"/>
  <p:tag name="IGUANATEXSIZE" val="20"/>
  <p:tag name="IGUANATEXCURSOR" val="23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.57236"/>
  <p:tag name="ORIGINALWIDTH" val="10.25772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frac{1}{i\pi}$$&#10;&#10;&#10;&#10;\end{document}"/>
  <p:tag name="IGUANATEXSIZE" val="20"/>
  <p:tag name="IGUANATEXCURSOR" val="24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9811"/>
  <p:tag name="ORIGINALWIDTH" val="6.211063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+$$&#10;&#10;&#10;&#10;\end{document}"/>
  <p:tag name="IGUANATEXSIZE" val="20"/>
  <p:tag name="IGUANATEXCURSOR" val="23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3"/>
  <p:tag name="ORIGINALWIDTH" val="11.51685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^{(-)}$$&#10;&#10;&#10;&#10;\end{document}"/>
  <p:tag name="IGUANATEXSIZE" val="20"/>
  <p:tag name="IGUANATEXCURSOR" val="23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3"/>
  <p:tag name="ORIGINALWIDTH" val="11.51685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^{(-)}$$&#10;&#10;&#10;&#10;\end{document}"/>
  <p:tag name="IGUANATEXSIZE" val="20"/>
  <p:tag name="IGUANATEXCURSOR" val="23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3"/>
  <p:tag name="ORIGINALWIDTH" val="11.51685"/>
  <p:tag name="OUTPUTTYPE" val="SVG"/>
  <p:tag name="IGUANATEXVERSION" val="160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^{(-)}$$&#10;&#10;&#10;&#10;\end{document}"/>
  <p:tag name="IGUANATEXSIZE" val="20"/>
  <p:tag name="IGUANATEXCURSOR" val="23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3"/>
  <p:tag name="ORIGINALWIDTH" val="1.926496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^{(-)}$$&#10;&#10;&#10;&#10;\end{document}"/>
  <p:tag name="IGUANATEXSIZE" val="20"/>
  <p:tag name="IGUANATEXCURSOR" val="23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294882"/>
  <p:tag name="ORIGINALWIDTH" val="5.008936"/>
  <p:tag name="EMFCHILD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75197"/>
  <p:tag name="ORIGINALWIDTH" val="6.874765"/>
  <p:tag name="EMFCHILD" val="Tru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3"/>
  <p:tag name="ORIGINALWIDTH" val="1.919094"/>
  <p:tag name="EMFCHILD" val="Tru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3"/>
  <p:tag name="ORIGINALWIDTH" val="1.926496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^{(-)}$$&#10;&#10;&#10;&#10;\end{document}"/>
  <p:tag name="IGUANATEXSIZE" val="20"/>
  <p:tag name="IGUANATEXCURSOR" val="23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294882"/>
  <p:tag name="ORIGINALWIDTH" val="5.008936"/>
  <p:tag name="EMFCHILD" val="Tru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3"/>
  <p:tag name="ORIGINALWIDTH" val="1.919094"/>
  <p:tag name="EMFCHILD" val="Tru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3"/>
  <p:tag name="ORIGINALWIDTH" val="1.926496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^{(-)}$$&#10;&#10;&#10;&#10;\end{document}"/>
  <p:tag name="IGUANATEXSIZE" val="20"/>
  <p:tag name="IGUANATEXCURSOR" val="23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294882"/>
  <p:tag name="ORIGINALWIDTH" val="5.008936"/>
  <p:tag name="EMFCHILD" val="Tru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3"/>
  <p:tag name="ORIGINALWIDTH" val="1.919094"/>
  <p:tag name="EMFCHILD" val="Tru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1"/>
  <p:tag name="ORIGINALWIDTH" val="3.561614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frac{1}{i\pi}$$&#10;&#10;&#10;&#10;\end{document}"/>
  <p:tag name="IGUANATEXSIZE" val="20"/>
  <p:tag name="IGUANATEXCURSOR" val="24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34646"/>
  <p:tag name="ORIGINALWIDTH" val="10.25772"/>
  <p:tag name="EMFCHILD" val="Tru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8543"/>
  <p:tag name="ORIGINALWIDTH" val="2.849291"/>
  <p:tag name="EMFCHILD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"/>
  <p:tag name="ORIGINALWIDTH" val="3.088032"/>
  <p:tag name="EMFCHILD" val="Tru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04"/>
  <p:tag name="ORIGINALWIDTH" val="5.82811"/>
  <p:tag name="EMFCHILD" val="Tru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"/>
  <p:tag name="ORIGINALWIDTH" val="4.30634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frac{2}{i\pi}$$&#10;&#10;&#10;&#10;\end{document}"/>
  <p:tag name="IGUANATEXSIZE" val="20"/>
  <p:tag name="IGUANATEXCURSOR" val="23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34645"/>
  <p:tag name="ORIGINALWIDTH" val="10.25772"/>
  <p:tag name="EMFCHILD" val="Tru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8542"/>
  <p:tag name="ORIGINALWIDTH" val="2.849292"/>
  <p:tag name="EMFCHILD" val="Tru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03"/>
  <p:tag name="ORIGINALWIDTH" val="5.828112"/>
  <p:tag name="EMFCHILD" val="Tru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3"/>
  <p:tag name="ORIGINALWIDTH" val="4.30634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frac{2}{i\pi}$$&#10;&#10;&#10;&#10;\end{document}"/>
  <p:tag name="IGUANATEXSIZE" val="20"/>
  <p:tag name="IGUANATEXCURSOR" val="23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34645"/>
  <p:tag name="ORIGINALWIDTH" val="10.25772"/>
  <p:tag name="EMFCHILD" val="Tru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8542"/>
  <p:tag name="ORIGINALWIDTH" val="2.849292"/>
  <p:tag name="EMFCHILD" val="Tru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03"/>
  <p:tag name="ORIGINALWIDTH" val="5.828112"/>
  <p:tag name="EMFCHILD" val="Tru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3046"/>
  <p:tag name="ORIGINALWIDTH" val="5.515306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&#10;\left(&#10;\begin{gathered}&#10;\scalebox{0.5}{&#10;\begin{tikzpicture}&#10;\begin{feynman}&#10; \vertex (f1) at (0,1.5);&#10; \vertex (f2) at (0,-1.5);&#10; \vertex (p3) at (1, 1.5);&#10; \vertex (p2) at (-1, 1.5);&#10; \vertex (p1) at (-1, -1.5);&#10; \vertex (p4) at (1, -1.5);&#10; \vertex [label= \(n\)] at (-1, 1.);&#10; \vertex [label= \(\bar{n}\)] at (-1, -1.5);&#10; \vertex (g1) at (0, 1.278);&#10; \vertex (g2) at (0, -.722);&#10; \vertex (c1) at (.25, 1);&#10; \vertex (c2) at (.25, -1);&#10; \vertex (s1) at (0,.65);&#10; \vertex (s2) at (0, -.65);&#10;\diagram*{&#10; (f1)--[scalar, red, line width = 0.3mm](s1),&#10; (f2)--[scalar, red, line width = 0.3mm](s2),&#10; (p2)--[charged scalar,  line width = 0.3mm](f1)--[charged scalar,  line width = 0.3mm](p3),&#10; (p4)--[charged scalar,  line width = 0.3mm](f2)--[charged scalar,  line width = 0.3mm](p1),&#10; (s2)--[SGreen, fermion,looseness = 1.75, line width=0.3mm, half right](s1)--[SGreen, fermion,looseness = 1.75, line width=0.3mm, half right](s2),&#10;% (s2)--[SGreen, gluon,looseness = 1.75, line width=0.3mm, half right](s1)--[SGreen, gluon,looseness = 1.75, line width=0.3mm, half right](s2),&#10;};&#10;\end{feynman}&#10; \filldraw[red] (0,1.5) ellipse (0.6mm and 1.2mm);&#10; \filldraw[red] (0, -1.5) ellipse (0.6mm and 1.2mm);&#10; \filldraw[red] (0,.65) ellipse (0.6mm and 1.2mm);&#10; \filldraw[red] (0, -.65) ellipse (0.6mm and 1.2mm);&#10;\end{tikzpicture}&#10;}&#10;\end{gathered}&#10;\,\,+\,\,&#10;\begin{gathered}&#10;\scalebox{0.5}{&#10;\begin{tikzpicture}&#10;\begin{feynman}&#10; \vertex (f1) at (0,1.5);&#10; \vertex (f2) at (0,-1.5);&#10; \vertex (p3) at (1, 1.5);&#10; \vertex (p2) at (-1, 1.5);&#10; \vertex (p1) at (-1, -1.5);&#10; \vertex (p4) at (1, -1.5);&#10; \vertex [label= \(n\)] at (-1, 1.);&#10; \vertex [label= \(\bar{n}\)] at (-1, -1.5);&#10; \vertex (g1) at (0, 1.278);&#10; \vertex (g2) at (0, -.722);&#10; \vertex (c1) at (.25, 1);&#10; \vertex (c2) at (.25, -1);&#10; \vertex (s1) at (0,.65);&#10; \vertex (s2) at (0, -.65);&#10;\diagram*{&#10; (f1)--[scalar, red, line width = 0.3mm](s1),&#10; (f2)--[scalar, red, line width = 0.3mm](s2),&#10; (p2)--[charged scalar,  line width = 0.3mm](f1)--[charged scalar,  line width = 0.3mm](p3),&#10; (p4)--[charged scalar,  line width = 0.3mm](f2)--[charged scalar,  line width = 0.3mm](p1),&#10;% (s2)--[SGreen, fermion,looseness = 1.75, line width=0.3mm, half right](s1)--[SGreen, fermion,looseness = 1.75, line width=0.3mm, half right](s2),&#10; (s2)--[SGreen, gluon,looseness = 1.75, line width=0.3mm, half right](s1)--[SGreen, gluon,looseness = 1.75, line width=0.3mm, half right](s2),&#10;};&#10;\end{feynman}&#10; \filldraw[red] (0,1.5) ellipse (0.6mm and 1.2mm);&#10; \filldraw[red] (0, -1.5) ellipse (0.6mm and 1.2mm);&#10; \filldraw[red] (0,.65) ellipse (0.6mm and 1.2mm);&#10; \filldraw[red] (0, -.65) ellipse (0.6mm and 1.2mm);&#10;\end{tikzpicture}&#10;}&#10;\end{gathered}&#10;\right)&#10;$$&#10;&#10;&#10;&#10;\end{document}"/>
  <p:tag name="IGUANATEXSIZE" val="16"/>
  <p:tag name="IGUANATEXCURSOR" val="25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1"/>
  <p:tag name="ORIGINALWIDTH" val="6.637245"/>
  <p:tag name="EMFCHILD" val="Tru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5276"/>
  <p:tag name="ORIGINALWIDTH" val="1.111024"/>
  <p:tag name="EMFCHILD" val="Tru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5276"/>
  <p:tag name="ORIGINALWIDTH" val="1.111024"/>
  <p:tag name="EMFCHILD" val="Tru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3046"/>
  <p:tag name="ORIGINALWIDTH" val="5.515306"/>
  <p:tag name="EMFCHILD" val="Tru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4498"/>
  <p:tag name="ORIGINALWIDTH" val="2.712598"/>
  <p:tag name="EMFCHILD" val="Tru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535925"/>
  <p:tag name="ORIGINALWIDTH" val="1.806693"/>
  <p:tag name="EMFCHILD" val="Tru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4498"/>
  <p:tag name="ORIGINALWIDTH" val="2.712598"/>
  <p:tag name="EMFCHILD" val="Tru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8543"/>
  <p:tag name="ORIGINALWIDTH" val="1.004675"/>
  <p:tag name="EMFCHILD" val="Tru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8543"/>
  <p:tag name="ORIGINALWIDTH" val="1.004675"/>
  <p:tag name="EMFCHILD" val="Tru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48819"/>
  <p:tag name="ORIGINALWIDTH" val="14.23868"/>
  <p:tag name="EMFCHILD" val="Tru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16535"/>
  <p:tag name="ORIGINALWIDTH" val="3.316289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13661"/>
  <p:tag name="ORIGINALWIDTH" val="0.8919685"/>
  <p:tag name="EMFCHILD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94768"/>
  <p:tag name="ORIGINALWIDTH" val="13.28445"/>
  <p:tag name="EMFCHILD" val="Tru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48819"/>
  <p:tag name="ORIGINALWIDTH" val="14.24262"/>
  <p:tag name="EMFCHILD" val="Tru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16535"/>
  <p:tag name="ORIGINALWIDTH" val="3.312451"/>
  <p:tag name="EMFCHILD" val="Tru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48819"/>
  <p:tag name="ORIGINALWIDTH" val="14.24262"/>
  <p:tag name="EMFCHILD" val="Tru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16486"/>
  <p:tag name="ORIGINALWIDTH" val="3.312451"/>
  <p:tag name="EMFCHILD" val="Tru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48819"/>
  <p:tag name="ORIGINALWIDTH" val="14.23868"/>
  <p:tag name="EMFCHILD" val="Tru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16486"/>
  <p:tag name="ORIGINALWIDTH" val="3.316339"/>
  <p:tag name="EMFCHILD" val="Tru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.33169"/>
  <p:tag name="ORIGINALWIDTH" val="8.121112"/>
  <p:tag name="EMFCHILD" val="Tru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8002"/>
  <p:tag name="ORIGINALWIDTH" val="2.743356"/>
  <p:tag name="EMFCHILD" val="Tru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.33169"/>
  <p:tag name="ORIGINALWIDTH" val="8.121112"/>
  <p:tag name="EMFCHILD" val="Tru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83907"/>
  <p:tag name="ORIGINALWIDTH" val="2.747195"/>
  <p:tag name="EMFCHILD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6299"/>
  <p:tag name="ORIGINALWIDTH" val="3.067087"/>
  <p:tag name="EMFCHILD" val="Tru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84941"/>
  <p:tag name="ORIGINALWIDTH" val="1.707185"/>
  <p:tag name="EMFCHILD" val="Tru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84941"/>
  <p:tag name="ORIGINALWIDTH" val="1.707185"/>
  <p:tag name="EMFCHILD" val="Tru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84941"/>
  <p:tag name="ORIGINALWIDTH" val="1.707185"/>
  <p:tag name="EMFCHILD" val="Tru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84941"/>
  <p:tag name="ORIGINALWIDTH" val="1.707185"/>
  <p:tag name="EMFCHILD" val="Tru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8499"/>
  <p:tag name="ORIGINALWIDTH" val="1.707185"/>
  <p:tag name="EMFCHILD" val="Tru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8499"/>
  <p:tag name="ORIGINALWIDTH" val="1.707185"/>
  <p:tag name="EMFCHILD" val="Tru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8499"/>
  <p:tag name="ORIGINALWIDTH" val="1.707185"/>
  <p:tag name="EMFCHILD" val="Tru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8499"/>
  <p:tag name="ORIGINALWIDTH" val="1.707185"/>
  <p:tag name="EMFCHILD" val="Tru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01231"/>
  <p:tag name="ORIGINALWIDTH" val="6.656397"/>
  <p:tag name="EMFCHILD" val="Tru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4498"/>
  <p:tag name="ORIGINALWIDTH" val="2.712598"/>
  <p:tag name="EMFCHILD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47914"/>
  <p:tag name="ORIGINALWIDTH" val="0.8872836"/>
  <p:tag name="EMFCHILD" val="Tru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535925"/>
  <p:tag name="ORIGINALWIDTH" val="1.806693"/>
  <p:tag name="EMFCHILD" val="Tru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4498"/>
  <p:tag name="ORIGINALWIDTH" val="2.712598"/>
  <p:tag name="EMFCHILD" val="Tru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8543"/>
  <p:tag name="ORIGINALWIDTH" val="1.004675"/>
  <p:tag name="EMFCHILD" val="Tru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8543"/>
  <p:tag name="ORIGINALWIDTH" val="1.004675"/>
  <p:tag name="EMFCHILD" val="Tru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48819"/>
  <p:tag name="ORIGINALWIDTH" val="14.24262"/>
  <p:tag name="EMFCHILD" val="Tru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16535"/>
  <p:tag name="ORIGINALWIDTH" val="3.312402"/>
  <p:tag name="EMFCHILD" val="Tru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48819"/>
  <p:tag name="ORIGINALWIDTH" val="14.23868"/>
  <p:tag name="EMFCHILD" val="Tru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16535"/>
  <p:tag name="ORIGINALWIDTH" val="3.316289"/>
  <p:tag name="EMFCHILD" val="Tru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48819"/>
  <p:tag name="ORIGINALWIDTH" val="14.23868"/>
  <p:tag name="EMFCHILD" val="Tru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16486"/>
  <p:tag name="ORIGINALWIDTH" val="3.316339"/>
  <p:tag name="EMFCHILD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09567"/>
  <p:tag name="ORIGINALWIDTH" val="3.437363"/>
  <p:tag name="EMFCHILD" val="Tru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48819"/>
  <p:tag name="ORIGINALWIDTH" val="14.24262"/>
  <p:tag name="EMFCHILD" val="Tru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16486"/>
  <p:tag name="ORIGINALWIDTH" val="3.312352"/>
  <p:tag name="EMFCHILD" val="Tru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.56413"/>
  <p:tag name="ORIGINALWIDTH" val="9.451328"/>
  <p:tag name="EMFCHILD" val="Tru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.56521"/>
  <p:tag name="ORIGINALWIDTH" val="9.455216"/>
  <p:tag name="EMFCHILD" val="Tru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84941"/>
  <p:tag name="ORIGINALWIDTH" val="1.707185"/>
  <p:tag name="EMFCHILD" val="Tru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84941"/>
  <p:tag name="ORIGINALWIDTH" val="1.707185"/>
  <p:tag name="EMFCHILD" val="Tru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84941"/>
  <p:tag name="ORIGINALWIDTH" val="1.707185"/>
  <p:tag name="EMFCHILD" val="Tru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84941"/>
  <p:tag name="ORIGINALWIDTH" val="1.707185"/>
  <p:tag name="EMFCHILD" val="Tru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8499"/>
  <p:tag name="ORIGINALWIDTH" val="1.707185"/>
  <p:tag name="EMFCHILD" val="Tru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8499"/>
  <p:tag name="ORIGINALWIDTH" val="1.707185"/>
  <p:tag name="EMFCHILD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3"/>
  <p:tag name="ORIGINALWIDTH" val="5.609213"/>
  <p:tag name="EMFCHILD" val="Tru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8499"/>
  <p:tag name="ORIGINALWIDTH" val="1.707185"/>
  <p:tag name="EMFCHILD" val="Tru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8499"/>
  <p:tag name="ORIGINALWIDTH" val="1.707185"/>
  <p:tag name="EMFCHILD" val="Tru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3046"/>
  <p:tag name="ORIGINALWIDTH" val="5.515306"/>
  <p:tag name="EMFCHILD" val="Tru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5276"/>
  <p:tag name="ORIGINALWIDTH" val="1.111024"/>
  <p:tag name="EMFCHILD" val="Tru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45276"/>
  <p:tag name="ORIGINALWIDTH" val="1.111024"/>
  <p:tag name="EMFCHILD" val="Tru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3046"/>
  <p:tag name="ORIGINALWIDTH" val="5.515306"/>
  <p:tag name="EMFCHILD" val="Tru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4315"/>
  <p:tag name="ORIGINALWIDTH" val="5.253702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\gamma_{(1,1)}^{(2)}+\gamma_{(1,1)}^{(1)}$$&#10;&#10;&#10;&#10;\end{document}"/>
  <p:tag name="IGUANATEXSIZE" val="20"/>
  <p:tag name="IGUANATEXCURSOR" val="25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7993"/>
  <p:tag name="ORIGINALWIDTH" val="1.82126"/>
  <p:tag name="EMFCHILD" val="Tru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8268"/>
  <p:tag name="ORIGINALWIDTH" val="3.096182"/>
  <p:tag name="EMFCHILD" val="Tru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7993"/>
  <p:tag name="ORIGINALWIDTH" val="1.814252"/>
  <p:tag name="EMFCHILD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1"/>
  <p:tag name="ORIGINALWIDTH" val="1.816496"/>
  <p:tag name="EMFCHILD" val="Tru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7993"/>
  <p:tag name="ORIGINALWIDTH" val="1.82126"/>
  <p:tag name="EMFCHILD" val="Tru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8268"/>
  <p:tag name="ORIGINALWIDTH" val="2.549804"/>
  <p:tag name="EMFCHILD" val="Tru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1437"/>
  <p:tag name="ORIGINALWIDTH" val="0.8896065"/>
  <p:tag name="EMFCHILD" val="Tru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8268"/>
  <p:tag name="ORIGINALWIDTH" val="2.549804"/>
  <p:tag name="EMFCHILD" val="Tru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7993"/>
  <p:tag name="ORIGINALWIDTH" val="1.814252"/>
  <p:tag name="EMFCHILD" val="Tru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31418"/>
  <p:tag name="ORIGINALWIDTH" val="6.654726"/>
  <p:tag name="EMFCHILD" val="Tru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4315"/>
  <p:tag name="ORIGINALWIDTH" val="5.253702"/>
  <p:tag name="EMFCHILD" val="Tru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7993"/>
  <p:tag name="ORIGINALWIDTH" val="1.82126"/>
  <p:tag name="EMFCHILD" val="Tru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8268"/>
  <p:tag name="ORIGINALWIDTH" val="2.549804"/>
  <p:tag name="EMFCHILD" val="Tru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7993"/>
  <p:tag name="ORIGINALWIDTH" val="1.814252"/>
  <p:tag name="EMFCHILD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6299"/>
  <p:tag name="ORIGINALWIDTH" val="3.067087"/>
  <p:tag name="EMFCHILD" val="Tru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7993"/>
  <p:tag name="ORIGINALWIDTH" val="1.82126"/>
  <p:tag name="EMFCHILD" val="Tru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8268"/>
  <p:tag name="ORIGINALWIDTH" val="2.549804"/>
  <p:tag name="EMFCHILD" val="Tru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1437"/>
  <p:tag name="ORIGINALWIDTH" val="0.8896065"/>
  <p:tag name="EMFCHILD" val="Tru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8268"/>
  <p:tag name="ORIGINALWIDTH" val="2.549804"/>
  <p:tag name="EMFCHILD" val="Tru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7993"/>
  <p:tag name="ORIGINALWIDTH" val="1.814252"/>
  <p:tag name="EMFCHILD" val="Tru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4468"/>
  <p:tag name="ORIGINALWIDTH" val="5.522835"/>
  <p:tag name="LATEXADDIN" val="\documentclass{article}&#10;\usepackage{amsmath, physics}&#10;\usepackage{tikz-feynman}&#10;\usepackage{xcolor}&#10;\pagestyle{empty}&#10;\definecolor{SGreen}{rgb}{0.0547,0.613,0.328}&#10;\definecolor{NodeBlue}{rgb}{0.0547,0.148,0.578}&#10;\begin{document}&#10;&#10;$$&#10;\left(&#10;\begin{gathered}&#10;\begin{tikzpicture}&#10;\begin{feynman}&#10; \vertex (f1) at (1,1.5);&#10; \vertex (f2) at (1,-1.5);&#10; \vertex (p3) at (1.75, 1.5);&#10; \vertex (p2) at (-1.75, 1.5);&#10; \vertex (p1) at (-1.75, -1.5);&#10; \vertex (p4) at (1.75, -1.5);&#10; \vertex [label= \(n\)] at (-1.75, 1.);&#10; \vertex [label= \(\bar{n}\)] at (-1.75, -1.5);&#10; \vertex (g1) at (-1, 1.5);&#10; \vertex (g2) at (-1, -1.5);&#10; \vertex (c1) at (0, 2.0);&#10; \vertex (c2) at (0, -2.0);&#10; \vertex (s1) at (1,0);&#10; \vertex (s2) at (-1, 0);&#10;    \vertex (c3) at (0, 1.5);&#10; \vertex (c4) at (0, -1.5);&#10;\diagram*{&#10; (f1)--[scalar, red, line width = 0.3mm](s1),&#10; (f2)--[scalar, red, line width = 0.3mm](s1),&#10; (p2)--[charged scalar,  line width = 0.3mm](g1)--[charged scalar,  line width = 0.3mm](c3)--[charged scalar,  line width = 0.3mm](f1)--[charged scalar,  line width = 0.3mm](p3),&#10; (p4)--[charged scalar,  line width = 0.3mm](f2)--[charged scalar,  line width = 0.3mm](c4)--[charged scalar,  line width = 0.3mm](g2)--[charged scalar,  line width = 0.3mm](p1),&#10; (c1)--[scalar, gray, line width = 0.3mm](c2),&#10; (g1)--[scalar, red, line width = 0.3mm](g2),&#10; % (s2)--[SGreen, fermion,looseness = 1.75, line width=0.3mm, half right](s1)--[SGreen, fermion,looseness = 1.75, line width=0.3mm, half right](s2),&#10; (s2)--[SGreen, gluon,line width=0.3mm](s1),&#10;};&#10;\end{feynman}&#10; \filldraw[red] (-1,1.5) ellipse (0.6mm and 1.2mm);&#10; \filldraw[red] (-1,-1.5) ellipse (0.6mm and 1.2mm);&#10; \filldraw[red] (1,1.5) ellipse (0.6mm and 1.2mm);&#10; \filldraw[red] (1, -1.5) ellipse (0.6mm and 1.2mm);&#10; \filldraw[red] (1,0) ellipse (0.6mm and 1.2mm);&#10; \filldraw[red] (-1,0) ellipse (0.6mm and 1.2mm);&#10;\end{tikzpicture}&#10;\end{gathered}&#10;\right)&#10;$$&#10;&#10;&#10;&#10;\end{document}"/>
  <p:tag name="IGUANATEXSIZE" val="8"/>
  <p:tag name="IGUANATEXCURSOR" val="23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1"/>
  <p:tag name="ORIGINALWIDTH" val="1.809488"/>
  <p:tag name="EMFCHILD" val="Tru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0197"/>
  <p:tag name="ORIGINALWIDTH" val="1.1125"/>
  <p:tag name="EMFCHILD" val="Tru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4468"/>
  <p:tag name="ORIGINALWIDTH" val="5.522835"/>
  <p:tag name="EMFCHILD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79"/>
  <p:tag name="ORIGINALWIDTH" val="6.657206"/>
  <p:tag name="EMFCHILD" val="Tru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93602"/>
  <p:tag name="ORIGINALWIDTH" val="5.432579"/>
  <p:tag name="EMFCHILD" val="Tru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074803"/>
  <p:tag name="ORIGINALWIDTH" val="3.618405"/>
  <p:tag name="EMFCHILD" val="Tru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93602"/>
  <p:tag name="ORIGINALWIDTH" val="5.432579"/>
  <p:tag name="EMFCHILD" val="Tru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33622"/>
  <p:tag name="ORIGINALWIDTH" val="1.006004"/>
  <p:tag name="EMFCHILD" val="Tru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33622"/>
  <p:tag name="ORIGINALWIDTH" val="1.006004"/>
  <p:tag name="EMFCHILD" val="Tru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56693"/>
  <p:tag name="ORIGINALWIDTH" val="21.3874"/>
  <p:tag name="EMFCHILD" val="Tru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4124"/>
  <p:tag name="ORIGINALWIDTH" val="6.633858"/>
  <p:tag name="EMFCHILD" val="Tru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56693"/>
  <p:tag name="ORIGINALWIDTH" val="28.52047"/>
  <p:tag name="EMFCHILD" val="Tru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4124"/>
  <p:tag name="ORIGINALWIDTH" val="6.637795"/>
  <p:tag name="EMFCHILD" val="Tru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56693"/>
  <p:tag name="ORIGINALWIDTH" val="28.52047"/>
  <p:tag name="EMFCHILD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2835"/>
  <p:tag name="ORIGINALWIDTH" val="5.918622"/>
  <p:tag name="EMFCHILD" val="Tru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4124"/>
  <p:tag name="ORIGINALWIDTH" val="6.637894"/>
  <p:tag name="EMFCHILD" val="Tru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56693"/>
  <p:tag name="ORIGINALWIDTH" val="21.39134"/>
  <p:tag name="EMFCHILD" val="Tru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4124"/>
  <p:tag name="ORIGINALWIDTH" val="6.637894"/>
  <p:tag name="EMFCHILD" val="Tru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56693"/>
  <p:tag name="ORIGINALWIDTH" val="21.39134"/>
  <p:tag name="EMFCHILD" val="Tru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4124"/>
  <p:tag name="ORIGINALWIDTH" val="6.637795"/>
  <p:tag name="EMFCHILD" val="Tru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56693"/>
  <p:tag name="ORIGINALWIDTH" val="28.52047"/>
  <p:tag name="EMFCHILD" val="Tru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4124"/>
  <p:tag name="ORIGINALWIDTH" val="6.637795"/>
  <p:tag name="EMFCHILD" val="Tru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56693"/>
  <p:tag name="ORIGINALWIDTH" val="28.52047"/>
  <p:tag name="EMFCHILD" val="Tru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4124"/>
  <p:tag name="ORIGINALWIDTH" val="6.637894"/>
  <p:tag name="EMFCHILD" val="Tru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956693"/>
  <p:tag name="ORIGINALWIDTH" val="21.3874"/>
  <p:tag name="EMFCHIL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4314</TotalTime>
  <Words>449</Words>
  <Application>Microsoft Office PowerPoint</Application>
  <PresentationFormat>Widescreen</PresentationFormat>
  <Paragraphs>116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Regge Anomalous Dimensions and Unitarity</vt:lpstr>
      <vt:lpstr>Glauber Factorization</vt:lpstr>
      <vt:lpstr>Hints of Structure</vt:lpstr>
      <vt:lpstr>Outline</vt:lpstr>
      <vt:lpstr>EFT Form Factors</vt:lpstr>
      <vt:lpstr>Forward Amplitude?</vt:lpstr>
      <vt:lpstr>Signature</vt:lpstr>
      <vt:lpstr>Signature Pt. II: Complex Boosts</vt:lpstr>
      <vt:lpstr>Glauber Factorization</vt:lpstr>
      <vt:lpstr>Formula for Regge Trajectory</vt:lpstr>
      <vt:lpstr>Formula for Regge Trajectory</vt:lpstr>
      <vt:lpstr>Bonus Relations at two loops</vt:lpstr>
      <vt:lpstr>Bootstrapping</vt:lpstr>
      <vt:lpstr>Relations in the Even Sector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Saavedra</dc:creator>
  <cp:lastModifiedBy>Michael Saavedra</cp:lastModifiedBy>
  <cp:revision>65</cp:revision>
  <dcterms:created xsi:type="dcterms:W3CDTF">2025-02-11T15:22:08Z</dcterms:created>
  <dcterms:modified xsi:type="dcterms:W3CDTF">2025-03-12T15:19:05Z</dcterms:modified>
</cp:coreProperties>
</file>